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2.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3.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theme/theme4.xml" ContentType="application/vnd.openxmlformats-officedocument.theme+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theme/theme5.xml" ContentType="application/vnd.openxmlformats-officedocument.theme+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theme/theme6.xml" ContentType="application/vnd.openxmlformats-officedocument.theme+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theme/theme7.xml" ContentType="application/vnd.openxmlformats-officedocument.theme+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theme/theme8.xml" ContentType="application/vnd.openxmlformats-officedocument.theme+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ags/tag15.xml" ContentType="application/vnd.openxmlformats-officedocument.presentationml.tags+xml"/>
  <Override PartName="/ppt/notesSlides/notesSlide1.xml" ContentType="application/vnd.openxmlformats-officedocument.presentationml.notesSlide+xml"/>
  <Override PartName="/ppt/tags/tag16.xml" ContentType="application/vnd.openxmlformats-officedocument.presentationml.tags+xml"/>
  <Override PartName="/ppt/notesSlides/notesSlide2.xml" ContentType="application/vnd.openxmlformats-officedocument.presentationml.notesSlide+xml"/>
  <Override PartName="/ppt/tags/tag17.xml" ContentType="application/vnd.openxmlformats-officedocument.presentationml.tags+xml"/>
  <Override PartName="/ppt/notesSlides/notesSlide3.xml" ContentType="application/vnd.openxmlformats-officedocument.presentationml.notesSlide+xml"/>
  <Override PartName="/ppt/tags/tag18.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19.xml" ContentType="application/vnd.openxmlformats-officedocument.presentationml.tags+xml"/>
  <Override PartName="/ppt/notesSlides/notesSlide6.xml" ContentType="application/vnd.openxmlformats-officedocument.presentationml.notesSlide+xml"/>
  <Override PartName="/ppt/tags/tag20.xml" ContentType="application/vnd.openxmlformats-officedocument.presentationml.tags+xml"/>
  <Override PartName="/ppt/notesSlides/notesSlide7.xml" ContentType="application/vnd.openxmlformats-officedocument.presentationml.notesSlide+xml"/>
  <Override PartName="/ppt/tags/tag21.xml" ContentType="application/vnd.openxmlformats-officedocument.presentationml.tags+xml"/>
  <Override PartName="/ppt/notesSlides/notesSlide8.xml" ContentType="application/vnd.openxmlformats-officedocument.presentationml.notesSlide+xml"/>
  <Override PartName="/ppt/tags/tag22.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23.xml" ContentType="application/vnd.openxmlformats-officedocument.presentationml.tags+xml"/>
  <Override PartName="/ppt/notesSlides/notesSlide12.xml" ContentType="application/vnd.openxmlformats-officedocument.presentationml.notesSlide+xml"/>
  <Override PartName="/ppt/tags/tag24.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25.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26.xml" ContentType="application/vnd.openxmlformats-officedocument.presentationml.tags+xml"/>
  <Override PartName="/ppt/notesSlides/notesSlide20.xml" ContentType="application/vnd.openxmlformats-officedocument.presentationml.notesSlide+xml"/>
  <Override PartName="/ppt/tags/tag27.xml" ContentType="application/vnd.openxmlformats-officedocument.presentationml.tags+xml"/>
  <Override PartName="/ppt/notesSlides/notesSlide21.xml" ContentType="application/vnd.openxmlformats-officedocument.presentationml.notesSlide+xml"/>
  <Override PartName="/ppt/tags/tag28.xml" ContentType="application/vnd.openxmlformats-officedocument.presentationml.tags+xml"/>
  <Override PartName="/ppt/notesSlides/notesSlide22.xml" ContentType="application/vnd.openxmlformats-officedocument.presentationml.notesSlide+xml"/>
  <Override PartName="/ppt/tags/tag29.xml" ContentType="application/vnd.openxmlformats-officedocument.presentationml.tag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30.xml" ContentType="application/vnd.openxmlformats-officedocument.presentationml.tags+xml"/>
  <Override PartName="/ppt/notesSlides/notesSlide25.xml" ContentType="application/vnd.openxmlformats-officedocument.presentationml.notesSlide+xml"/>
  <Override PartName="/ppt/tags/tag31.xml" ContentType="application/vnd.openxmlformats-officedocument.presentationml.tags+xml"/>
  <Override PartName="/ppt/notesSlides/notesSlide26.xml" ContentType="application/vnd.openxmlformats-officedocument.presentationml.notesSlide+xml"/>
  <Override PartName="/ppt/tags/tag32.xml" ContentType="application/vnd.openxmlformats-officedocument.presentationml.tags+xml"/>
  <Override PartName="/ppt/notesSlides/notesSlide27.xml" ContentType="application/vnd.openxmlformats-officedocument.presentationml.notesSlide+xml"/>
  <Override PartName="/ppt/tags/tag33.xml" ContentType="application/vnd.openxmlformats-officedocument.presentationml.tags+xml"/>
  <Override PartName="/ppt/notesSlides/notesSlide28.xml" ContentType="application/vnd.openxmlformats-officedocument.presentationml.notesSlide+xml"/>
  <Override PartName="/ppt/tags/tag34.xml" ContentType="application/vnd.openxmlformats-officedocument.presentationml.tags+xml"/>
  <Override PartName="/ppt/notesSlides/notesSlide2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ags/tag35.xml" ContentType="application/vnd.openxmlformats-officedocument.presentationml.tags+xml"/>
  <Override PartName="/ppt/notesSlides/notesSlide30.xml" ContentType="application/vnd.openxmlformats-officedocument.presentationml.notesSlide+xml"/>
  <Override PartName="/ppt/tags/tag36.xml" ContentType="application/vnd.openxmlformats-officedocument.presentationml.tags+xml"/>
  <Override PartName="/ppt/notesSlides/notesSlide31.xml" ContentType="application/vnd.openxmlformats-officedocument.presentationml.notesSlide+xml"/>
  <Override PartName="/ppt/tags/tag37.xml" ContentType="application/vnd.openxmlformats-officedocument.presentationml.tags+xml"/>
  <Override PartName="/ppt/notesSlides/notesSlide32.xml" ContentType="application/vnd.openxmlformats-officedocument.presentationml.notesSlide+xml"/>
  <Override PartName="/ppt/tags/tag38.xml" ContentType="application/vnd.openxmlformats-officedocument.presentationml.tags+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tags/tag39.xml" ContentType="application/vnd.openxmlformats-officedocument.presentationml.tags+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tags/tag40.xml" ContentType="application/vnd.openxmlformats-officedocument.presentationml.tags+xml"/>
  <Override PartName="/ppt/notesSlides/notesSlide47.xml" ContentType="application/vnd.openxmlformats-officedocument.presentationml.notesSlide+xml"/>
  <Override PartName="/ppt/tags/tag41.xml" ContentType="application/vnd.openxmlformats-officedocument.presentationml.tags+xml"/>
  <Override PartName="/ppt/notesSlides/notesSlide48.xml" ContentType="application/vnd.openxmlformats-officedocument.presentationml.notesSlide+xml"/>
  <Override PartName="/ppt/tags/tag42.xml" ContentType="application/vnd.openxmlformats-officedocument.presentationml.tags+xml"/>
  <Override PartName="/ppt/notesSlides/notesSlide49.xml" ContentType="application/vnd.openxmlformats-officedocument.presentationml.notesSlide+xml"/>
  <Override PartName="/ppt/tags/tag43.xml" ContentType="application/vnd.openxmlformats-officedocument.presentationml.tags+xml"/>
  <Override PartName="/ppt/notesSlides/notesSlide50.xml" ContentType="application/vnd.openxmlformats-officedocument.presentationml.notesSlide+xml"/>
  <Override PartName="/ppt/tags/tag44.xml" ContentType="application/vnd.openxmlformats-officedocument.presentationml.tags+xml"/>
  <Override PartName="/ppt/notesSlides/notesSlide51.xml" ContentType="application/vnd.openxmlformats-officedocument.presentationml.notesSlide+xml"/>
  <Override PartName="/ppt/tags/tag45.xml" ContentType="application/vnd.openxmlformats-officedocument.presentationml.tags+xml"/>
  <Override PartName="/ppt/notesSlides/notesSlide52.xml" ContentType="application/vnd.openxmlformats-officedocument.presentationml.notesSlide+xml"/>
  <Override PartName="/ppt/tags/tag46.xml" ContentType="application/vnd.openxmlformats-officedocument.presentationml.tags+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7"/>
    <p:sldMasterId id="2147483690" r:id="rId8"/>
    <p:sldMasterId id="2147483727" r:id="rId9"/>
    <p:sldMasterId id="2147483753" r:id="rId10"/>
    <p:sldMasterId id="2147483777" r:id="rId11"/>
    <p:sldMasterId id="2147483804" r:id="rId12"/>
    <p:sldMasterId id="2147483824" r:id="rId13"/>
    <p:sldMasterId id="2147483857" r:id="rId14"/>
    <p:sldMasterId id="2147483882" r:id="rId15"/>
  </p:sldMasterIdLst>
  <p:notesMasterIdLst>
    <p:notesMasterId r:id="rId127"/>
  </p:notesMasterIdLst>
  <p:sldIdLst>
    <p:sldId id="863" r:id="rId16"/>
    <p:sldId id="996" r:id="rId17"/>
    <p:sldId id="997" r:id="rId18"/>
    <p:sldId id="8327" r:id="rId19"/>
    <p:sldId id="998" r:id="rId20"/>
    <p:sldId id="999" r:id="rId21"/>
    <p:sldId id="1000" r:id="rId22"/>
    <p:sldId id="1002" r:id="rId23"/>
    <p:sldId id="949" r:id="rId24"/>
    <p:sldId id="954" r:id="rId25"/>
    <p:sldId id="682" r:id="rId26"/>
    <p:sldId id="955" r:id="rId27"/>
    <p:sldId id="1003" r:id="rId28"/>
    <p:sldId id="8308" r:id="rId29"/>
    <p:sldId id="8309" r:id="rId30"/>
    <p:sldId id="956" r:id="rId31"/>
    <p:sldId id="684" r:id="rId32"/>
    <p:sldId id="1005" r:id="rId33"/>
    <p:sldId id="1006" r:id="rId34"/>
    <p:sldId id="1008" r:id="rId35"/>
    <p:sldId id="993" r:id="rId36"/>
    <p:sldId id="1001" r:id="rId37"/>
    <p:sldId id="8261" r:id="rId38"/>
    <p:sldId id="4669" r:id="rId39"/>
    <p:sldId id="4362" r:id="rId40"/>
    <p:sldId id="569" r:id="rId41"/>
    <p:sldId id="8258" r:id="rId42"/>
    <p:sldId id="8262" r:id="rId43"/>
    <p:sldId id="8259" r:id="rId44"/>
    <p:sldId id="1576" r:id="rId45"/>
    <p:sldId id="4360" r:id="rId46"/>
    <p:sldId id="8264" r:id="rId47"/>
    <p:sldId id="8263" r:id="rId48"/>
    <p:sldId id="8265" r:id="rId49"/>
    <p:sldId id="8266" r:id="rId50"/>
    <p:sldId id="8267" r:id="rId51"/>
    <p:sldId id="8268" r:id="rId52"/>
    <p:sldId id="8269" r:id="rId53"/>
    <p:sldId id="8270" r:id="rId54"/>
    <p:sldId id="8271" r:id="rId55"/>
    <p:sldId id="8272" r:id="rId56"/>
    <p:sldId id="1004" r:id="rId57"/>
    <p:sldId id="1007" r:id="rId58"/>
    <p:sldId id="8274" r:id="rId59"/>
    <p:sldId id="8286" r:id="rId60"/>
    <p:sldId id="8275" r:id="rId61"/>
    <p:sldId id="8273" r:id="rId62"/>
    <p:sldId id="8276" r:id="rId63"/>
    <p:sldId id="8277" r:id="rId64"/>
    <p:sldId id="8278" r:id="rId65"/>
    <p:sldId id="8279" r:id="rId66"/>
    <p:sldId id="8282" r:id="rId67"/>
    <p:sldId id="8283" r:id="rId68"/>
    <p:sldId id="8280" r:id="rId69"/>
    <p:sldId id="8281" r:id="rId70"/>
    <p:sldId id="8290" r:id="rId71"/>
    <p:sldId id="8287" r:id="rId72"/>
    <p:sldId id="8288" r:id="rId73"/>
    <p:sldId id="8289" r:id="rId74"/>
    <p:sldId id="8291" r:id="rId75"/>
    <p:sldId id="8292" r:id="rId76"/>
    <p:sldId id="8293" r:id="rId77"/>
    <p:sldId id="8299" r:id="rId78"/>
    <p:sldId id="8300" r:id="rId79"/>
    <p:sldId id="8301" r:id="rId80"/>
    <p:sldId id="8302" r:id="rId81"/>
    <p:sldId id="8284" r:id="rId82"/>
    <p:sldId id="8285" r:id="rId83"/>
    <p:sldId id="8294" r:id="rId84"/>
    <p:sldId id="443" r:id="rId85"/>
    <p:sldId id="437" r:id="rId86"/>
    <p:sldId id="364" r:id="rId87"/>
    <p:sldId id="375" r:id="rId88"/>
    <p:sldId id="376" r:id="rId89"/>
    <p:sldId id="367" r:id="rId90"/>
    <p:sldId id="377" r:id="rId91"/>
    <p:sldId id="370" r:id="rId92"/>
    <p:sldId id="8295" r:id="rId93"/>
    <p:sldId id="578" r:id="rId94"/>
    <p:sldId id="531" r:id="rId95"/>
    <p:sldId id="535" r:id="rId96"/>
    <p:sldId id="537" r:id="rId97"/>
    <p:sldId id="8296" r:id="rId98"/>
    <p:sldId id="8297" r:id="rId99"/>
    <p:sldId id="8298" r:id="rId100"/>
    <p:sldId id="8306" r:id="rId101"/>
    <p:sldId id="8307" r:id="rId102"/>
    <p:sldId id="8303" r:id="rId103"/>
    <p:sldId id="8304" r:id="rId104"/>
    <p:sldId id="8316" r:id="rId105"/>
    <p:sldId id="8317" r:id="rId106"/>
    <p:sldId id="8318" r:id="rId107"/>
    <p:sldId id="8305" r:id="rId108"/>
    <p:sldId id="8310" r:id="rId109"/>
    <p:sldId id="8328" r:id="rId110"/>
    <p:sldId id="8329" r:id="rId111"/>
    <p:sldId id="8311" r:id="rId112"/>
    <p:sldId id="8315" r:id="rId113"/>
    <p:sldId id="8319" r:id="rId114"/>
    <p:sldId id="8321" r:id="rId115"/>
    <p:sldId id="8322" r:id="rId116"/>
    <p:sldId id="8323" r:id="rId117"/>
    <p:sldId id="8324" r:id="rId118"/>
    <p:sldId id="8320" r:id="rId119"/>
    <p:sldId id="8325" r:id="rId120"/>
    <p:sldId id="8326" r:id="rId121"/>
    <p:sldId id="8312" r:id="rId122"/>
    <p:sldId id="8313" r:id="rId123"/>
    <p:sldId id="8314" r:id="rId124"/>
    <p:sldId id="847" r:id="rId125"/>
    <p:sldId id="950" r:id="rId1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9C308DD-E90C-4B3D-97D6-FCD79A75D655}">
          <p14:sldIdLst>
            <p14:sldId id="863"/>
          </p14:sldIdLst>
        </p14:section>
        <p14:section name="Introduction and Overview" id="{A16330A8-6DDD-49DD-B0C3-2350D8DBA847}">
          <p14:sldIdLst>
            <p14:sldId id="996"/>
            <p14:sldId id="997"/>
            <p14:sldId id="8327"/>
            <p14:sldId id="998"/>
            <p14:sldId id="999"/>
            <p14:sldId id="1000"/>
            <p14:sldId id="1002"/>
            <p14:sldId id="949"/>
            <p14:sldId id="954"/>
            <p14:sldId id="682"/>
            <p14:sldId id="955"/>
            <p14:sldId id="1003"/>
            <p14:sldId id="8308"/>
            <p14:sldId id="8309"/>
            <p14:sldId id="956"/>
            <p14:sldId id="684"/>
            <p14:sldId id="1005"/>
            <p14:sldId id="1006"/>
          </p14:sldIdLst>
        </p14:section>
        <p14:section name="Modern Data Warehousing" id="{382673BA-4AC1-4E1E-864E-1381BD2D30F7}">
          <p14:sldIdLst>
            <p14:sldId id="1008"/>
            <p14:sldId id="993"/>
            <p14:sldId id="1001"/>
            <p14:sldId id="8261"/>
            <p14:sldId id="4669"/>
            <p14:sldId id="4362"/>
            <p14:sldId id="569"/>
            <p14:sldId id="8258"/>
            <p14:sldId id="8262"/>
            <p14:sldId id="8259"/>
            <p14:sldId id="1576"/>
            <p14:sldId id="4360"/>
            <p14:sldId id="8264"/>
            <p14:sldId id="8263"/>
            <p14:sldId id="8265"/>
            <p14:sldId id="8266"/>
            <p14:sldId id="8267"/>
            <p14:sldId id="8268"/>
            <p14:sldId id="8269"/>
            <p14:sldId id="8270"/>
            <p14:sldId id="8271"/>
            <p14:sldId id="8272"/>
            <p14:sldId id="1004"/>
            <p14:sldId id="1007"/>
            <p14:sldId id="8274"/>
            <p14:sldId id="8286"/>
            <p14:sldId id="8275"/>
            <p14:sldId id="8273"/>
            <p14:sldId id="8276"/>
            <p14:sldId id="8277"/>
            <p14:sldId id="8278"/>
            <p14:sldId id="8279"/>
          </p14:sldIdLst>
        </p14:section>
        <p14:section name="Advanced Analytics" id="{066B60A8-0F5A-4679-B6B1-11D48DD4CFDC}">
          <p14:sldIdLst>
            <p14:sldId id="8282"/>
            <p14:sldId id="8283"/>
            <p14:sldId id="8280"/>
            <p14:sldId id="8281"/>
            <p14:sldId id="8290"/>
            <p14:sldId id="8287"/>
            <p14:sldId id="8288"/>
            <p14:sldId id="8289"/>
            <p14:sldId id="8291"/>
            <p14:sldId id="8292"/>
            <p14:sldId id="8293"/>
            <p14:sldId id="8299"/>
            <p14:sldId id="8300"/>
            <p14:sldId id="8301"/>
            <p14:sldId id="8302"/>
            <p14:sldId id="8284"/>
            <p14:sldId id="8285"/>
            <p14:sldId id="8294"/>
            <p14:sldId id="443"/>
            <p14:sldId id="437"/>
            <p14:sldId id="364"/>
            <p14:sldId id="375"/>
            <p14:sldId id="376"/>
            <p14:sldId id="367"/>
            <p14:sldId id="377"/>
            <p14:sldId id="370"/>
            <p14:sldId id="8295"/>
            <p14:sldId id="578"/>
            <p14:sldId id="531"/>
            <p14:sldId id="535"/>
            <p14:sldId id="537"/>
            <p14:sldId id="8296"/>
            <p14:sldId id="8297"/>
            <p14:sldId id="8298"/>
            <p14:sldId id="8306"/>
            <p14:sldId id="8307"/>
            <p14:sldId id="8303"/>
            <p14:sldId id="8304"/>
            <p14:sldId id="8316"/>
            <p14:sldId id="8317"/>
            <p14:sldId id="8318"/>
            <p14:sldId id="8305"/>
            <p14:sldId id="8310"/>
            <p14:sldId id="8328"/>
            <p14:sldId id="8329"/>
            <p14:sldId id="8311"/>
            <p14:sldId id="8315"/>
            <p14:sldId id="8319"/>
            <p14:sldId id="8321"/>
            <p14:sldId id="8322"/>
            <p14:sldId id="8323"/>
            <p14:sldId id="8324"/>
            <p14:sldId id="8320"/>
            <p14:sldId id="8325"/>
            <p14:sldId id="8326"/>
            <p14:sldId id="8312"/>
            <p14:sldId id="8313"/>
            <p14:sldId id="8314"/>
            <p14:sldId id="847"/>
            <p14:sldId id="950"/>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uthor" initials="A" lastIdx="334" clrIdx="0"/>
  <p:cmAuthor id="2" name="Editor" initials="Editor" lastIdx="3" clrIdx="1">
    <p:extLst>
      <p:ext uri="{19B8F6BF-5375-455C-9EA6-DF929625EA0E}">
        <p15:presenceInfo xmlns:p15="http://schemas.microsoft.com/office/powerpoint/2012/main" userId="Editor" providerId="None"/>
      </p:ext>
    </p:extLst>
  </p:cmAuthor>
  <p:cmAuthor id="3" name="Paul Wilcox" initials="PW" lastIdx="42" clrIdx="2">
    <p:extLst>
      <p:ext uri="{19B8F6BF-5375-455C-9EA6-DF929625EA0E}">
        <p15:presenceInfo xmlns:p15="http://schemas.microsoft.com/office/powerpoint/2012/main" userId="be6daff017ddb434" providerId="Windows Live"/>
      </p:ext>
    </p:extLst>
  </p:cmAuthor>
  <p:cmAuthor id="4" name="Courtney Allen" initials="CA" lastIdx="2" clrIdx="3">
    <p:extLst>
      <p:ext uri="{19B8F6BF-5375-455C-9EA6-DF929625EA0E}">
        <p15:presenceInfo xmlns:p15="http://schemas.microsoft.com/office/powerpoint/2012/main" userId="4bcd3356b07d4f34"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E8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D2783D9-8FB8-416E-8AF0-8BA18004D4AD}" v="2" dt="2019-05-29T06:49:44.98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556" autoAdjust="0"/>
    <p:restoredTop sz="96357" autoAdjust="0"/>
  </p:normalViewPr>
  <p:slideViewPr>
    <p:cSldViewPr snapToGrid="0">
      <p:cViewPr varScale="1">
        <p:scale>
          <a:sx n="96" d="100"/>
          <a:sy n="96" d="100"/>
        </p:scale>
        <p:origin x="48" y="216"/>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02.xml"/><Relationship Id="rId21" Type="http://schemas.openxmlformats.org/officeDocument/2006/relationships/slide" Target="slides/slide6.xml"/><Relationship Id="rId42" Type="http://schemas.openxmlformats.org/officeDocument/2006/relationships/slide" Target="slides/slide27.xml"/><Relationship Id="rId63" Type="http://schemas.openxmlformats.org/officeDocument/2006/relationships/slide" Target="slides/slide48.xml"/><Relationship Id="rId84" Type="http://schemas.openxmlformats.org/officeDocument/2006/relationships/slide" Target="slides/slide69.xml"/><Relationship Id="rId16" Type="http://schemas.openxmlformats.org/officeDocument/2006/relationships/slide" Target="slides/slide1.xml"/><Relationship Id="rId107" Type="http://schemas.openxmlformats.org/officeDocument/2006/relationships/slide" Target="slides/slide92.xml"/><Relationship Id="rId11" Type="http://schemas.openxmlformats.org/officeDocument/2006/relationships/slideMaster" Target="slideMasters/slideMaster5.xml"/><Relationship Id="rId32" Type="http://schemas.openxmlformats.org/officeDocument/2006/relationships/slide" Target="slides/slide17.xml"/><Relationship Id="rId37" Type="http://schemas.openxmlformats.org/officeDocument/2006/relationships/slide" Target="slides/slide22.xml"/><Relationship Id="rId53" Type="http://schemas.openxmlformats.org/officeDocument/2006/relationships/slide" Target="slides/slide38.xml"/><Relationship Id="rId58" Type="http://schemas.openxmlformats.org/officeDocument/2006/relationships/slide" Target="slides/slide43.xml"/><Relationship Id="rId74" Type="http://schemas.openxmlformats.org/officeDocument/2006/relationships/slide" Target="slides/slide59.xml"/><Relationship Id="rId79" Type="http://schemas.openxmlformats.org/officeDocument/2006/relationships/slide" Target="slides/slide64.xml"/><Relationship Id="rId102" Type="http://schemas.openxmlformats.org/officeDocument/2006/relationships/slide" Target="slides/slide87.xml"/><Relationship Id="rId123" Type="http://schemas.openxmlformats.org/officeDocument/2006/relationships/slide" Target="slides/slide108.xml"/><Relationship Id="rId128" Type="http://schemas.openxmlformats.org/officeDocument/2006/relationships/commentAuthors" Target="commentAuthors.xml"/><Relationship Id="rId5" Type="http://schemas.openxmlformats.org/officeDocument/2006/relationships/customXml" Target="../customXml/item5.xml"/><Relationship Id="rId90" Type="http://schemas.openxmlformats.org/officeDocument/2006/relationships/slide" Target="slides/slide75.xml"/><Relationship Id="rId95" Type="http://schemas.openxmlformats.org/officeDocument/2006/relationships/slide" Target="slides/slide80.xml"/><Relationship Id="rId22" Type="http://schemas.openxmlformats.org/officeDocument/2006/relationships/slide" Target="slides/slide7.xml"/><Relationship Id="rId27" Type="http://schemas.openxmlformats.org/officeDocument/2006/relationships/slide" Target="slides/slide12.xml"/><Relationship Id="rId43" Type="http://schemas.openxmlformats.org/officeDocument/2006/relationships/slide" Target="slides/slide28.xml"/><Relationship Id="rId48" Type="http://schemas.openxmlformats.org/officeDocument/2006/relationships/slide" Target="slides/slide33.xml"/><Relationship Id="rId64" Type="http://schemas.openxmlformats.org/officeDocument/2006/relationships/slide" Target="slides/slide49.xml"/><Relationship Id="rId69" Type="http://schemas.openxmlformats.org/officeDocument/2006/relationships/slide" Target="slides/slide54.xml"/><Relationship Id="rId113" Type="http://schemas.openxmlformats.org/officeDocument/2006/relationships/slide" Target="slides/slide98.xml"/><Relationship Id="rId118" Type="http://schemas.openxmlformats.org/officeDocument/2006/relationships/slide" Target="slides/slide103.xml"/><Relationship Id="rId134" Type="http://schemas.microsoft.com/office/2015/10/relationships/revisionInfo" Target="revisionInfo.xml"/><Relationship Id="rId80" Type="http://schemas.openxmlformats.org/officeDocument/2006/relationships/slide" Target="slides/slide65.xml"/><Relationship Id="rId85" Type="http://schemas.openxmlformats.org/officeDocument/2006/relationships/slide" Target="slides/slide70.xml"/><Relationship Id="rId12" Type="http://schemas.openxmlformats.org/officeDocument/2006/relationships/slideMaster" Target="slideMasters/slideMaster6.xml"/><Relationship Id="rId17" Type="http://schemas.openxmlformats.org/officeDocument/2006/relationships/slide" Target="slides/slide2.xml"/><Relationship Id="rId33" Type="http://schemas.openxmlformats.org/officeDocument/2006/relationships/slide" Target="slides/slide18.xml"/><Relationship Id="rId38" Type="http://schemas.openxmlformats.org/officeDocument/2006/relationships/slide" Target="slides/slide23.xml"/><Relationship Id="rId59" Type="http://schemas.openxmlformats.org/officeDocument/2006/relationships/slide" Target="slides/slide44.xml"/><Relationship Id="rId103" Type="http://schemas.openxmlformats.org/officeDocument/2006/relationships/slide" Target="slides/slide88.xml"/><Relationship Id="rId108" Type="http://schemas.openxmlformats.org/officeDocument/2006/relationships/slide" Target="slides/slide93.xml"/><Relationship Id="rId124" Type="http://schemas.openxmlformats.org/officeDocument/2006/relationships/slide" Target="slides/slide109.xml"/><Relationship Id="rId129" Type="http://schemas.openxmlformats.org/officeDocument/2006/relationships/presProps" Target="presProps.xml"/><Relationship Id="rId54" Type="http://schemas.openxmlformats.org/officeDocument/2006/relationships/slide" Target="slides/slide39.xml"/><Relationship Id="rId70" Type="http://schemas.openxmlformats.org/officeDocument/2006/relationships/slide" Target="slides/slide55.xml"/><Relationship Id="rId75" Type="http://schemas.openxmlformats.org/officeDocument/2006/relationships/slide" Target="slides/slide60.xml"/><Relationship Id="rId91" Type="http://schemas.openxmlformats.org/officeDocument/2006/relationships/slide" Target="slides/slide76.xml"/><Relationship Id="rId96" Type="http://schemas.openxmlformats.org/officeDocument/2006/relationships/slide" Target="slides/slide81.xml"/><Relationship Id="rId1" Type="http://schemas.openxmlformats.org/officeDocument/2006/relationships/customXml" Target="../customXml/item1.xml"/><Relationship Id="rId6" Type="http://schemas.openxmlformats.org/officeDocument/2006/relationships/customXml" Target="../customXml/item6.xml"/><Relationship Id="rId23" Type="http://schemas.openxmlformats.org/officeDocument/2006/relationships/slide" Target="slides/slide8.xml"/><Relationship Id="rId28" Type="http://schemas.openxmlformats.org/officeDocument/2006/relationships/slide" Target="slides/slide13.xml"/><Relationship Id="rId49" Type="http://schemas.openxmlformats.org/officeDocument/2006/relationships/slide" Target="slides/slide34.xml"/><Relationship Id="rId114" Type="http://schemas.openxmlformats.org/officeDocument/2006/relationships/slide" Target="slides/slide99.xml"/><Relationship Id="rId119" Type="http://schemas.openxmlformats.org/officeDocument/2006/relationships/slide" Target="slides/slide104.xml"/><Relationship Id="rId44" Type="http://schemas.openxmlformats.org/officeDocument/2006/relationships/slide" Target="slides/slide29.xml"/><Relationship Id="rId60" Type="http://schemas.openxmlformats.org/officeDocument/2006/relationships/slide" Target="slides/slide45.xml"/><Relationship Id="rId65" Type="http://schemas.openxmlformats.org/officeDocument/2006/relationships/slide" Target="slides/slide50.xml"/><Relationship Id="rId81" Type="http://schemas.openxmlformats.org/officeDocument/2006/relationships/slide" Target="slides/slide66.xml"/><Relationship Id="rId86" Type="http://schemas.openxmlformats.org/officeDocument/2006/relationships/slide" Target="slides/slide71.xml"/><Relationship Id="rId130" Type="http://schemas.openxmlformats.org/officeDocument/2006/relationships/viewProps" Target="viewProps.xml"/><Relationship Id="rId13" Type="http://schemas.openxmlformats.org/officeDocument/2006/relationships/slideMaster" Target="slideMasters/slideMaster7.xml"/><Relationship Id="rId18" Type="http://schemas.openxmlformats.org/officeDocument/2006/relationships/slide" Target="slides/slide3.xml"/><Relationship Id="rId39" Type="http://schemas.openxmlformats.org/officeDocument/2006/relationships/slide" Target="slides/slide24.xml"/><Relationship Id="rId109" Type="http://schemas.openxmlformats.org/officeDocument/2006/relationships/slide" Target="slides/slide94.xml"/><Relationship Id="rId34" Type="http://schemas.openxmlformats.org/officeDocument/2006/relationships/slide" Target="slides/slide19.xml"/><Relationship Id="rId50" Type="http://schemas.openxmlformats.org/officeDocument/2006/relationships/slide" Target="slides/slide35.xml"/><Relationship Id="rId55" Type="http://schemas.openxmlformats.org/officeDocument/2006/relationships/slide" Target="slides/slide40.xml"/><Relationship Id="rId76" Type="http://schemas.openxmlformats.org/officeDocument/2006/relationships/slide" Target="slides/slide61.xml"/><Relationship Id="rId97" Type="http://schemas.openxmlformats.org/officeDocument/2006/relationships/slide" Target="slides/slide82.xml"/><Relationship Id="rId104" Type="http://schemas.openxmlformats.org/officeDocument/2006/relationships/slide" Target="slides/slide89.xml"/><Relationship Id="rId120" Type="http://schemas.openxmlformats.org/officeDocument/2006/relationships/slide" Target="slides/slide105.xml"/><Relationship Id="rId125" Type="http://schemas.openxmlformats.org/officeDocument/2006/relationships/slide" Target="slides/slide110.xml"/><Relationship Id="rId7" Type="http://schemas.openxmlformats.org/officeDocument/2006/relationships/slideMaster" Target="slideMasters/slideMaster1.xml"/><Relationship Id="rId71" Type="http://schemas.openxmlformats.org/officeDocument/2006/relationships/slide" Target="slides/slide56.xml"/><Relationship Id="rId92" Type="http://schemas.openxmlformats.org/officeDocument/2006/relationships/slide" Target="slides/slide77.xml"/><Relationship Id="rId2" Type="http://schemas.openxmlformats.org/officeDocument/2006/relationships/customXml" Target="../customXml/item2.xml"/><Relationship Id="rId29" Type="http://schemas.openxmlformats.org/officeDocument/2006/relationships/slide" Target="slides/slide14.xml"/><Relationship Id="rId24" Type="http://schemas.openxmlformats.org/officeDocument/2006/relationships/slide" Target="slides/slide9.xml"/><Relationship Id="rId40" Type="http://schemas.openxmlformats.org/officeDocument/2006/relationships/slide" Target="slides/slide25.xml"/><Relationship Id="rId45" Type="http://schemas.openxmlformats.org/officeDocument/2006/relationships/slide" Target="slides/slide30.xml"/><Relationship Id="rId66" Type="http://schemas.openxmlformats.org/officeDocument/2006/relationships/slide" Target="slides/slide51.xml"/><Relationship Id="rId87" Type="http://schemas.openxmlformats.org/officeDocument/2006/relationships/slide" Target="slides/slide72.xml"/><Relationship Id="rId110" Type="http://schemas.openxmlformats.org/officeDocument/2006/relationships/slide" Target="slides/slide95.xml"/><Relationship Id="rId115" Type="http://schemas.openxmlformats.org/officeDocument/2006/relationships/slide" Target="slides/slide100.xml"/><Relationship Id="rId131" Type="http://schemas.openxmlformats.org/officeDocument/2006/relationships/theme" Target="theme/theme1.xml"/><Relationship Id="rId61" Type="http://schemas.openxmlformats.org/officeDocument/2006/relationships/slide" Target="slides/slide46.xml"/><Relationship Id="rId82" Type="http://schemas.openxmlformats.org/officeDocument/2006/relationships/slide" Target="slides/slide67.xml"/><Relationship Id="rId19" Type="http://schemas.openxmlformats.org/officeDocument/2006/relationships/slide" Target="slides/slide4.xml"/><Relationship Id="rId14" Type="http://schemas.openxmlformats.org/officeDocument/2006/relationships/slideMaster" Target="slideMasters/slideMaster8.xml"/><Relationship Id="rId30" Type="http://schemas.openxmlformats.org/officeDocument/2006/relationships/slide" Target="slides/slide15.xml"/><Relationship Id="rId35" Type="http://schemas.openxmlformats.org/officeDocument/2006/relationships/slide" Target="slides/slide20.xml"/><Relationship Id="rId56" Type="http://schemas.openxmlformats.org/officeDocument/2006/relationships/slide" Target="slides/slide41.xml"/><Relationship Id="rId77" Type="http://schemas.openxmlformats.org/officeDocument/2006/relationships/slide" Target="slides/slide62.xml"/><Relationship Id="rId100" Type="http://schemas.openxmlformats.org/officeDocument/2006/relationships/slide" Target="slides/slide85.xml"/><Relationship Id="rId105" Type="http://schemas.openxmlformats.org/officeDocument/2006/relationships/slide" Target="slides/slide90.xml"/><Relationship Id="rId126" Type="http://schemas.openxmlformats.org/officeDocument/2006/relationships/slide" Target="slides/slide111.xml"/><Relationship Id="rId8" Type="http://schemas.openxmlformats.org/officeDocument/2006/relationships/slideMaster" Target="slideMasters/slideMaster2.xml"/><Relationship Id="rId51" Type="http://schemas.openxmlformats.org/officeDocument/2006/relationships/slide" Target="slides/slide36.xml"/><Relationship Id="rId72" Type="http://schemas.openxmlformats.org/officeDocument/2006/relationships/slide" Target="slides/slide57.xml"/><Relationship Id="rId93" Type="http://schemas.openxmlformats.org/officeDocument/2006/relationships/slide" Target="slides/slide78.xml"/><Relationship Id="rId98" Type="http://schemas.openxmlformats.org/officeDocument/2006/relationships/slide" Target="slides/slide83.xml"/><Relationship Id="rId121" Type="http://schemas.openxmlformats.org/officeDocument/2006/relationships/slide" Target="slides/slide106.xml"/><Relationship Id="rId3" Type="http://schemas.openxmlformats.org/officeDocument/2006/relationships/customXml" Target="../customXml/item3.xml"/><Relationship Id="rId25" Type="http://schemas.openxmlformats.org/officeDocument/2006/relationships/slide" Target="slides/slide10.xml"/><Relationship Id="rId46" Type="http://schemas.openxmlformats.org/officeDocument/2006/relationships/slide" Target="slides/slide31.xml"/><Relationship Id="rId67" Type="http://schemas.openxmlformats.org/officeDocument/2006/relationships/slide" Target="slides/slide52.xml"/><Relationship Id="rId116" Type="http://schemas.openxmlformats.org/officeDocument/2006/relationships/slide" Target="slides/slide101.xml"/><Relationship Id="rId20" Type="http://schemas.openxmlformats.org/officeDocument/2006/relationships/slide" Target="slides/slide5.xml"/><Relationship Id="rId41" Type="http://schemas.openxmlformats.org/officeDocument/2006/relationships/slide" Target="slides/slide26.xml"/><Relationship Id="rId62" Type="http://schemas.openxmlformats.org/officeDocument/2006/relationships/slide" Target="slides/slide47.xml"/><Relationship Id="rId83" Type="http://schemas.openxmlformats.org/officeDocument/2006/relationships/slide" Target="slides/slide68.xml"/><Relationship Id="rId88" Type="http://schemas.openxmlformats.org/officeDocument/2006/relationships/slide" Target="slides/slide73.xml"/><Relationship Id="rId111" Type="http://schemas.openxmlformats.org/officeDocument/2006/relationships/slide" Target="slides/slide96.xml"/><Relationship Id="rId132" Type="http://schemas.openxmlformats.org/officeDocument/2006/relationships/tableStyles" Target="tableStyles.xml"/><Relationship Id="rId15" Type="http://schemas.openxmlformats.org/officeDocument/2006/relationships/slideMaster" Target="slideMasters/slideMaster9.xml"/><Relationship Id="rId36" Type="http://schemas.openxmlformats.org/officeDocument/2006/relationships/slide" Target="slides/slide21.xml"/><Relationship Id="rId57" Type="http://schemas.openxmlformats.org/officeDocument/2006/relationships/slide" Target="slides/slide42.xml"/><Relationship Id="rId106" Type="http://schemas.openxmlformats.org/officeDocument/2006/relationships/slide" Target="slides/slide91.xml"/><Relationship Id="rId127" Type="http://schemas.openxmlformats.org/officeDocument/2006/relationships/notesMaster" Target="notesMasters/notesMaster1.xml"/><Relationship Id="rId10" Type="http://schemas.openxmlformats.org/officeDocument/2006/relationships/slideMaster" Target="slideMasters/slideMaster4.xml"/><Relationship Id="rId31" Type="http://schemas.openxmlformats.org/officeDocument/2006/relationships/slide" Target="slides/slide16.xml"/><Relationship Id="rId52" Type="http://schemas.openxmlformats.org/officeDocument/2006/relationships/slide" Target="slides/slide37.xml"/><Relationship Id="rId73" Type="http://schemas.openxmlformats.org/officeDocument/2006/relationships/slide" Target="slides/slide58.xml"/><Relationship Id="rId78" Type="http://schemas.openxmlformats.org/officeDocument/2006/relationships/slide" Target="slides/slide63.xml"/><Relationship Id="rId94" Type="http://schemas.openxmlformats.org/officeDocument/2006/relationships/slide" Target="slides/slide79.xml"/><Relationship Id="rId99" Type="http://schemas.openxmlformats.org/officeDocument/2006/relationships/slide" Target="slides/slide84.xml"/><Relationship Id="rId101" Type="http://schemas.openxmlformats.org/officeDocument/2006/relationships/slide" Target="slides/slide86.xml"/><Relationship Id="rId122" Type="http://schemas.openxmlformats.org/officeDocument/2006/relationships/slide" Target="slides/slide107.xml"/><Relationship Id="rId4" Type="http://schemas.openxmlformats.org/officeDocument/2006/relationships/customXml" Target="../customXml/item4.xml"/><Relationship Id="rId9" Type="http://schemas.openxmlformats.org/officeDocument/2006/relationships/slideMaster" Target="slideMasters/slideMaster3.xml"/><Relationship Id="rId26" Type="http://schemas.openxmlformats.org/officeDocument/2006/relationships/slide" Target="slides/slide11.xml"/><Relationship Id="rId47" Type="http://schemas.openxmlformats.org/officeDocument/2006/relationships/slide" Target="slides/slide32.xml"/><Relationship Id="rId68" Type="http://schemas.openxmlformats.org/officeDocument/2006/relationships/slide" Target="slides/slide53.xml"/><Relationship Id="rId89" Type="http://schemas.openxmlformats.org/officeDocument/2006/relationships/slide" Target="slides/slide74.xml"/><Relationship Id="rId112" Type="http://schemas.openxmlformats.org/officeDocument/2006/relationships/slide" Target="slides/slide97.xml"/><Relationship Id="rId133"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aul Wilcox" userId="be6daff017ddb434" providerId="LiveId" clId="{AAD1F869-45A9-451D-808B-07B59F6A47E9}"/>
  </pc:docChgLst>
  <pc:docChgLst>
    <pc:chgData name="Fabio Braga" userId="613eb079-57c7-4126-97e0-8d0ffad165b8" providerId="ADAL" clId="{A32284E9-6832-43E9-A169-05CA37C281A6}"/>
  </pc:docChgLst>
  <pc:docChgLst>
    <pc:chgData name="Ann Sonnen (Slalom LLC)" userId="S::v-ansonn@microsoft.com::025cbdcb-f091-4049-bca1-c30b2eb1d986" providerId="AD" clId="Web-{56AC5281-D838-421D-A831-CFF930CFD3F3}"/>
  </pc:docChgLst>
  <pc:docChgLst>
    <pc:chgData name="Courtney Allen" userId="024423411392e4c1" providerId="LiveId" clId="{FBE84164-0E63-3040-AF7A-3D792CAA0B5C}"/>
  </pc:docChgLst>
  <pc:docChgLst>
    <pc:chgData name="Fabio Braga" userId="613eb079-57c7-4126-97e0-8d0ffad165b8" providerId="ADAL" clId="{DD2783D9-8FB8-416E-8AF0-8BA18004D4AD}"/>
    <pc:docChg chg="modSld">
      <pc:chgData name="Fabio Braga" userId="613eb079-57c7-4126-97e0-8d0ffad165b8" providerId="ADAL" clId="{DD2783D9-8FB8-416E-8AF0-8BA18004D4AD}" dt="2019-05-29T06:49:43.690" v="19" actId="20577"/>
      <pc:docMkLst>
        <pc:docMk/>
      </pc:docMkLst>
      <pc:sldChg chg="modSp">
        <pc:chgData name="Fabio Braga" userId="613eb079-57c7-4126-97e0-8d0ffad165b8" providerId="ADAL" clId="{DD2783D9-8FB8-416E-8AF0-8BA18004D4AD}" dt="2019-05-29T06:49:43.690" v="19" actId="20577"/>
        <pc:sldMkLst>
          <pc:docMk/>
          <pc:sldMk cId="60699150" sldId="863"/>
        </pc:sldMkLst>
        <pc:spChg chg="mod">
          <ac:chgData name="Fabio Braga" userId="613eb079-57c7-4126-97e0-8d0ffad165b8" providerId="ADAL" clId="{DD2783D9-8FB8-416E-8AF0-8BA18004D4AD}" dt="2019-05-29T06:49:43.690" v="19" actId="20577"/>
          <ac:spMkLst>
            <pc:docMk/>
            <pc:sldMk cId="60699150" sldId="863"/>
            <ac:spMk id="8" creationId="{3A0DAADA-F624-4519-A470-EA748F3EB995}"/>
          </ac:spMkLst>
        </pc:spChg>
      </pc:sldChg>
    </pc:docChg>
  </pc:docChgLst>
  <pc:docChgLst>
    <pc:chgData name="Paul Wilcox" userId="be6daff017ddb434" providerId="LiveId" clId="{A466E783-AEBB-40D0-A4F2-7117260C37B8}"/>
  </pc:docChgLst>
  <pc:docChgLst>
    <pc:chgData name="Fabio Braga" userId="613eb079-57c7-4126-97e0-8d0ffad165b8" providerId="ADAL" clId="{B6DA2AAA-EB51-4891-85CD-13352083E508}"/>
    <pc:docChg chg="undo redo custSel addSld delSld modSld sldOrd modSection">
      <pc:chgData name="Fabio Braga" userId="613eb079-57c7-4126-97e0-8d0ffad165b8" providerId="ADAL" clId="{B6DA2AAA-EB51-4891-85CD-13352083E508}" dt="2019-04-28T03:43:13.936" v="10605" actId="14100"/>
      <pc:docMkLst>
        <pc:docMk/>
      </pc:docMkLst>
      <pc:sldChg chg="addSp modSp modAnim">
        <pc:chgData name="Fabio Braga" userId="613eb079-57c7-4126-97e0-8d0ffad165b8" providerId="ADAL" clId="{B6DA2AAA-EB51-4891-85CD-13352083E508}" dt="2019-04-27T04:42:59.647" v="10178"/>
        <pc:sldMkLst>
          <pc:docMk/>
          <pc:sldMk cId="246911523" sldId="437"/>
        </pc:sldMkLst>
        <pc:spChg chg="add mod">
          <ac:chgData name="Fabio Braga" userId="613eb079-57c7-4126-97e0-8d0ffad165b8" providerId="ADAL" clId="{B6DA2AAA-EB51-4891-85CD-13352083E508}" dt="2019-04-27T04:42:43.457" v="10177" actId="14100"/>
          <ac:spMkLst>
            <pc:docMk/>
            <pc:sldMk cId="246911523" sldId="437"/>
            <ac:spMk id="3" creationId="{EEA6E025-BFD2-43A4-88A5-AB7EFFFA7FAC}"/>
          </ac:spMkLst>
        </pc:spChg>
        <pc:spChg chg="mod">
          <ac:chgData name="Fabio Braga" userId="613eb079-57c7-4126-97e0-8d0ffad165b8" providerId="ADAL" clId="{B6DA2AAA-EB51-4891-85CD-13352083E508}" dt="2019-04-27T04:38:53.646" v="10164" actId="207"/>
          <ac:spMkLst>
            <pc:docMk/>
            <pc:sldMk cId="246911523" sldId="437"/>
            <ac:spMk id="53" creationId="{5F35FCE0-AB7A-4555-A257-A1AFC7AB2305}"/>
          </ac:spMkLst>
        </pc:spChg>
      </pc:sldChg>
      <pc:sldChg chg="modSp">
        <pc:chgData name="Fabio Braga" userId="613eb079-57c7-4126-97e0-8d0ffad165b8" providerId="ADAL" clId="{B6DA2AAA-EB51-4891-85CD-13352083E508}" dt="2019-04-27T04:38:31.253" v="10160" actId="207"/>
        <pc:sldMkLst>
          <pc:docMk/>
          <pc:sldMk cId="572361262" sldId="443"/>
        </pc:sldMkLst>
        <pc:spChg chg="mod">
          <ac:chgData name="Fabio Braga" userId="613eb079-57c7-4126-97e0-8d0ffad165b8" providerId="ADAL" clId="{B6DA2AAA-EB51-4891-85CD-13352083E508}" dt="2019-04-27T04:38:31.253" v="10160" actId="207"/>
          <ac:spMkLst>
            <pc:docMk/>
            <pc:sldMk cId="572361262" sldId="443"/>
            <ac:spMk id="6" creationId="{751EB83F-AE38-4D24-8EBC-AE9E878982D1}"/>
          </ac:spMkLst>
        </pc:spChg>
      </pc:sldChg>
      <pc:sldChg chg="modSp">
        <pc:chgData name="Fabio Braga" userId="613eb079-57c7-4126-97e0-8d0ffad165b8" providerId="ADAL" clId="{B6DA2AAA-EB51-4891-85CD-13352083E508}" dt="2019-04-27T05:08:47.420" v="10191" actId="20577"/>
        <pc:sldMkLst>
          <pc:docMk/>
          <pc:sldMk cId="3232688559" sldId="531"/>
        </pc:sldMkLst>
        <pc:spChg chg="mod">
          <ac:chgData name="Fabio Braga" userId="613eb079-57c7-4126-97e0-8d0ffad165b8" providerId="ADAL" clId="{B6DA2AAA-EB51-4891-85CD-13352083E508}" dt="2019-04-27T05:08:47.420" v="10191" actId="20577"/>
          <ac:spMkLst>
            <pc:docMk/>
            <pc:sldMk cId="3232688559" sldId="531"/>
            <ac:spMk id="2" creationId="{2089A2EE-5B8C-40B3-8852-4E431CE01E78}"/>
          </ac:spMkLst>
        </pc:spChg>
      </pc:sldChg>
      <pc:sldChg chg="modSp">
        <pc:chgData name="Fabio Braga" userId="613eb079-57c7-4126-97e0-8d0ffad165b8" providerId="ADAL" clId="{B6DA2AAA-EB51-4891-85CD-13352083E508}" dt="2019-04-23T23:37:57.331" v="5021"/>
        <pc:sldMkLst>
          <pc:docMk/>
          <pc:sldMk cId="2170387878" sldId="569"/>
        </pc:sldMkLst>
        <pc:spChg chg="mod">
          <ac:chgData name="Fabio Braga" userId="613eb079-57c7-4126-97e0-8d0ffad165b8" providerId="ADAL" clId="{B6DA2AAA-EB51-4891-85CD-13352083E508}" dt="2019-04-23T23:37:57.331" v="5021"/>
          <ac:spMkLst>
            <pc:docMk/>
            <pc:sldMk cId="2170387878" sldId="569"/>
            <ac:spMk id="2" creationId="{5F2E4DD6-49FE-442F-B3C3-1CE67E59DFEA}"/>
          </ac:spMkLst>
        </pc:spChg>
      </pc:sldChg>
      <pc:sldChg chg="delSp modSp ord modNotesTx">
        <pc:chgData name="Fabio Braga" userId="613eb079-57c7-4126-97e0-8d0ffad165b8" providerId="ADAL" clId="{B6DA2AAA-EB51-4891-85CD-13352083E508}" dt="2019-04-23T09:54:25.063" v="2347" actId="20577"/>
        <pc:sldMkLst>
          <pc:docMk/>
          <pc:sldMk cId="184792635" sldId="682"/>
        </pc:sldMkLst>
        <pc:spChg chg="del">
          <ac:chgData name="Fabio Braga" userId="613eb079-57c7-4126-97e0-8d0ffad165b8" providerId="ADAL" clId="{B6DA2AAA-EB51-4891-85CD-13352083E508}" dt="2019-04-23T09:28:46.682" v="1869" actId="478"/>
          <ac:spMkLst>
            <pc:docMk/>
            <pc:sldMk cId="184792635" sldId="682"/>
            <ac:spMk id="202" creationId="{A2200639-5D12-452A-83FC-4D03F58D6B9A}"/>
          </ac:spMkLst>
        </pc:spChg>
        <pc:spChg chg="mod">
          <ac:chgData name="Fabio Braga" userId="613eb079-57c7-4126-97e0-8d0ffad165b8" providerId="ADAL" clId="{B6DA2AAA-EB51-4891-85CD-13352083E508}" dt="2019-04-23T09:29:18.551" v="1932" actId="1037"/>
          <ac:spMkLst>
            <pc:docMk/>
            <pc:sldMk cId="184792635" sldId="682"/>
            <ac:spMk id="224" creationId="{7C48A13F-2864-4E28-8DD2-5CC8CC7C70B2}"/>
          </ac:spMkLst>
        </pc:spChg>
        <pc:spChg chg="mod">
          <ac:chgData name="Fabio Braga" userId="613eb079-57c7-4126-97e0-8d0ffad165b8" providerId="ADAL" clId="{B6DA2AAA-EB51-4891-85CD-13352083E508}" dt="2019-04-23T09:29:18.551" v="1932" actId="1037"/>
          <ac:spMkLst>
            <pc:docMk/>
            <pc:sldMk cId="184792635" sldId="682"/>
            <ac:spMk id="226" creationId="{87144978-AC28-4DB6-A740-957358EDD337}"/>
          </ac:spMkLst>
        </pc:spChg>
        <pc:spChg chg="mod">
          <ac:chgData name="Fabio Braga" userId="613eb079-57c7-4126-97e0-8d0ffad165b8" providerId="ADAL" clId="{B6DA2AAA-EB51-4891-85CD-13352083E508}" dt="2019-04-23T09:29:08.217" v="1889" actId="1037"/>
          <ac:spMkLst>
            <pc:docMk/>
            <pc:sldMk cId="184792635" sldId="682"/>
            <ac:spMk id="248" creationId="{8807D870-9F55-462D-846E-30DE0637DAA1}"/>
          </ac:spMkLst>
        </pc:spChg>
        <pc:grpChg chg="mod">
          <ac:chgData name="Fabio Braga" userId="613eb079-57c7-4126-97e0-8d0ffad165b8" providerId="ADAL" clId="{B6DA2AAA-EB51-4891-85CD-13352083E508}" dt="2019-04-23T09:29:18.551" v="1932" actId="1037"/>
          <ac:grpSpMkLst>
            <pc:docMk/>
            <pc:sldMk cId="184792635" sldId="682"/>
            <ac:grpSpMk id="263" creationId="{00000000-0000-0000-0000-000000000000}"/>
          </ac:grpSpMkLst>
        </pc:grpChg>
        <pc:grpChg chg="mod">
          <ac:chgData name="Fabio Braga" userId="613eb079-57c7-4126-97e0-8d0ffad165b8" providerId="ADAL" clId="{B6DA2AAA-EB51-4891-85CD-13352083E508}" dt="2019-04-23T09:29:18.551" v="1932" actId="1037"/>
          <ac:grpSpMkLst>
            <pc:docMk/>
            <pc:sldMk cId="184792635" sldId="682"/>
            <ac:grpSpMk id="359" creationId="{39A59C1F-2E15-40D1-98F2-308B76D66F62}"/>
          </ac:grpSpMkLst>
        </pc:grpChg>
        <pc:picChg chg="del">
          <ac:chgData name="Fabio Braga" userId="613eb079-57c7-4126-97e0-8d0ffad165b8" providerId="ADAL" clId="{B6DA2AAA-EB51-4891-85CD-13352083E508}" dt="2019-04-23T09:28:46.682" v="1869" actId="478"/>
          <ac:picMkLst>
            <pc:docMk/>
            <pc:sldMk cId="184792635" sldId="682"/>
            <ac:picMk id="196" creationId="{A3404894-9FE3-4A59-87E4-42EEB4980BD7}"/>
          </ac:picMkLst>
        </pc:picChg>
      </pc:sldChg>
      <pc:sldChg chg="modSp">
        <pc:chgData name="Fabio Braga" userId="613eb079-57c7-4126-97e0-8d0ffad165b8" providerId="ADAL" clId="{B6DA2AAA-EB51-4891-85CD-13352083E508}" dt="2019-04-23T22:30:20.672" v="4968" actId="404"/>
        <pc:sldMkLst>
          <pc:docMk/>
          <pc:sldMk cId="2148002904" sldId="684"/>
        </pc:sldMkLst>
        <pc:spChg chg="mod">
          <ac:chgData name="Fabio Braga" userId="613eb079-57c7-4126-97e0-8d0ffad165b8" providerId="ADAL" clId="{B6DA2AAA-EB51-4891-85CD-13352083E508}" dt="2019-04-23T22:30:20.672" v="4968" actId="404"/>
          <ac:spMkLst>
            <pc:docMk/>
            <pc:sldMk cId="2148002904" sldId="684"/>
            <ac:spMk id="3" creationId="{00000000-0000-0000-0000-000000000000}"/>
          </ac:spMkLst>
        </pc:spChg>
      </pc:sldChg>
      <pc:sldChg chg="modSp">
        <pc:chgData name="Fabio Braga" userId="613eb079-57c7-4126-97e0-8d0ffad165b8" providerId="ADAL" clId="{B6DA2AAA-EB51-4891-85CD-13352083E508}" dt="2019-04-23T09:31:11.593" v="1948" actId="114"/>
        <pc:sldMkLst>
          <pc:docMk/>
          <pc:sldMk cId="60699150" sldId="863"/>
        </pc:sldMkLst>
        <pc:spChg chg="mod">
          <ac:chgData name="Fabio Braga" userId="613eb079-57c7-4126-97e0-8d0ffad165b8" providerId="ADAL" clId="{B6DA2AAA-EB51-4891-85CD-13352083E508}" dt="2019-04-23T09:31:11.593" v="1948" actId="114"/>
          <ac:spMkLst>
            <pc:docMk/>
            <pc:sldMk cId="60699150" sldId="863"/>
            <ac:spMk id="8" creationId="{3A0DAADA-F624-4519-A470-EA748F3EB995}"/>
          </ac:spMkLst>
        </pc:spChg>
      </pc:sldChg>
      <pc:sldChg chg="ord">
        <pc:chgData name="Fabio Braga" userId="613eb079-57c7-4126-97e0-8d0ffad165b8" providerId="ADAL" clId="{B6DA2AAA-EB51-4891-85CD-13352083E508}" dt="2019-04-23T22:31:22.392" v="4969"/>
        <pc:sldMkLst>
          <pc:docMk/>
          <pc:sldMk cId="4254980241" sldId="949"/>
        </pc:sldMkLst>
      </pc:sldChg>
      <pc:sldChg chg="ord">
        <pc:chgData name="Fabio Braga" userId="613eb079-57c7-4126-97e0-8d0ffad165b8" providerId="ADAL" clId="{B6DA2AAA-EB51-4891-85CD-13352083E508}" dt="2019-04-23T22:31:22.392" v="4969"/>
        <pc:sldMkLst>
          <pc:docMk/>
          <pc:sldMk cId="153498946" sldId="954"/>
        </pc:sldMkLst>
      </pc:sldChg>
      <pc:sldChg chg="addSp delSp modSp ord">
        <pc:chgData name="Fabio Braga" userId="613eb079-57c7-4126-97e0-8d0ffad165b8" providerId="ADAL" clId="{B6DA2AAA-EB51-4891-85CD-13352083E508}" dt="2019-04-23T09:29:36.689" v="1938" actId="478"/>
        <pc:sldMkLst>
          <pc:docMk/>
          <pc:sldMk cId="1910531266" sldId="955"/>
        </pc:sldMkLst>
        <pc:spChg chg="del">
          <ac:chgData name="Fabio Braga" userId="613eb079-57c7-4126-97e0-8d0ffad165b8" providerId="ADAL" clId="{B6DA2AAA-EB51-4891-85CD-13352083E508}" dt="2019-04-23T09:28:50.970" v="1870" actId="478"/>
          <ac:spMkLst>
            <pc:docMk/>
            <pc:sldMk cId="1910531266" sldId="955"/>
            <ac:spMk id="202" creationId="{A2200639-5D12-452A-83FC-4D03F58D6B9A}"/>
          </ac:spMkLst>
        </pc:spChg>
        <pc:spChg chg="del mod">
          <ac:chgData name="Fabio Braga" userId="613eb079-57c7-4126-97e0-8d0ffad165b8" providerId="ADAL" clId="{B6DA2AAA-EB51-4891-85CD-13352083E508}" dt="2019-04-23T09:29:33.595" v="1936" actId="478"/>
          <ac:spMkLst>
            <pc:docMk/>
            <pc:sldMk cId="1910531266" sldId="955"/>
            <ac:spMk id="224" creationId="{7C48A13F-2864-4E28-8DD2-5CC8CC7C70B2}"/>
          </ac:spMkLst>
        </pc:spChg>
        <pc:spChg chg="del">
          <ac:chgData name="Fabio Braga" userId="613eb079-57c7-4126-97e0-8d0ffad165b8" providerId="ADAL" clId="{B6DA2AAA-EB51-4891-85CD-13352083E508}" dt="2019-04-23T09:29:36.689" v="1938" actId="478"/>
          <ac:spMkLst>
            <pc:docMk/>
            <pc:sldMk cId="1910531266" sldId="955"/>
            <ac:spMk id="226" creationId="{87144978-AC28-4DB6-A740-957358EDD337}"/>
          </ac:spMkLst>
        </pc:spChg>
        <pc:spChg chg="add">
          <ac:chgData name="Fabio Braga" userId="613eb079-57c7-4126-97e0-8d0ffad165b8" providerId="ADAL" clId="{B6DA2AAA-EB51-4891-85CD-13352083E508}" dt="2019-04-23T09:29:24.605" v="1933"/>
          <ac:spMkLst>
            <pc:docMk/>
            <pc:sldMk cId="1910531266" sldId="955"/>
            <ac:spMk id="232" creationId="{AD06FA7B-7AE0-4328-B9EE-3E8EF179DE3B}"/>
          </ac:spMkLst>
        </pc:spChg>
        <pc:spChg chg="add">
          <ac:chgData name="Fabio Braga" userId="613eb079-57c7-4126-97e0-8d0ffad165b8" providerId="ADAL" clId="{B6DA2AAA-EB51-4891-85CD-13352083E508}" dt="2019-04-23T09:29:24.605" v="1933"/>
          <ac:spMkLst>
            <pc:docMk/>
            <pc:sldMk cId="1910531266" sldId="955"/>
            <ac:spMk id="233" creationId="{B2FBF5C6-67CC-4B47-AAD3-64A78CBCB04F}"/>
          </ac:spMkLst>
        </pc:spChg>
        <pc:grpChg chg="del">
          <ac:chgData name="Fabio Braga" userId="613eb079-57c7-4126-97e0-8d0ffad165b8" providerId="ADAL" clId="{B6DA2AAA-EB51-4891-85CD-13352083E508}" dt="2019-04-23T09:29:34.837" v="1937" actId="478"/>
          <ac:grpSpMkLst>
            <pc:docMk/>
            <pc:sldMk cId="1910531266" sldId="955"/>
            <ac:grpSpMk id="203" creationId="{39A59C1F-2E15-40D1-98F2-308B76D66F62}"/>
          </ac:grpSpMkLst>
        </pc:grpChg>
        <pc:grpChg chg="add">
          <ac:chgData name="Fabio Braga" userId="613eb079-57c7-4126-97e0-8d0ffad165b8" providerId="ADAL" clId="{B6DA2AAA-EB51-4891-85CD-13352083E508}" dt="2019-04-23T09:29:24.605" v="1933"/>
          <ac:grpSpMkLst>
            <pc:docMk/>
            <pc:sldMk cId="1910531266" sldId="955"/>
            <ac:grpSpMk id="234" creationId="{ADE13DD2-A368-401F-B240-B2EE39FEB61A}"/>
          </ac:grpSpMkLst>
        </pc:grpChg>
        <pc:grpChg chg="add">
          <ac:chgData name="Fabio Braga" userId="613eb079-57c7-4126-97e0-8d0ffad165b8" providerId="ADAL" clId="{B6DA2AAA-EB51-4891-85CD-13352083E508}" dt="2019-04-23T09:29:24.605" v="1933"/>
          <ac:grpSpMkLst>
            <pc:docMk/>
            <pc:sldMk cId="1910531266" sldId="955"/>
            <ac:grpSpMk id="240" creationId="{E7D68059-427B-4A4A-BDB8-E606F2F76027}"/>
          </ac:grpSpMkLst>
        </pc:grpChg>
        <pc:grpChg chg="del">
          <ac:chgData name="Fabio Braga" userId="613eb079-57c7-4126-97e0-8d0ffad165b8" providerId="ADAL" clId="{B6DA2AAA-EB51-4891-85CD-13352083E508}" dt="2019-04-23T09:29:28.700" v="1934" actId="478"/>
          <ac:grpSpMkLst>
            <pc:docMk/>
            <pc:sldMk cId="1910531266" sldId="955"/>
            <ac:grpSpMk id="263" creationId="{00000000-0000-0000-0000-000000000000}"/>
          </ac:grpSpMkLst>
        </pc:grpChg>
        <pc:picChg chg="del">
          <ac:chgData name="Fabio Braga" userId="613eb079-57c7-4126-97e0-8d0ffad165b8" providerId="ADAL" clId="{B6DA2AAA-EB51-4891-85CD-13352083E508}" dt="2019-04-23T09:28:50.970" v="1870" actId="478"/>
          <ac:picMkLst>
            <pc:docMk/>
            <pc:sldMk cId="1910531266" sldId="955"/>
            <ac:picMk id="196" creationId="{A3404894-9FE3-4A59-87E4-42EEB4980BD7}"/>
          </ac:picMkLst>
        </pc:picChg>
      </pc:sldChg>
      <pc:sldChg chg="modSp ord">
        <pc:chgData name="Fabio Braga" userId="613eb079-57c7-4126-97e0-8d0ffad165b8" providerId="ADAL" clId="{B6DA2AAA-EB51-4891-85CD-13352083E508}" dt="2019-04-28T01:11:59.581" v="10377"/>
        <pc:sldMkLst>
          <pc:docMk/>
          <pc:sldMk cId="2392567904" sldId="956"/>
        </pc:sldMkLst>
        <pc:spChg chg="mod">
          <ac:chgData name="Fabio Braga" userId="613eb079-57c7-4126-97e0-8d0ffad165b8" providerId="ADAL" clId="{B6DA2AAA-EB51-4891-85CD-13352083E508}" dt="2019-04-23T22:16:32.484" v="4744" actId="20577"/>
          <ac:spMkLst>
            <pc:docMk/>
            <pc:sldMk cId="2392567904" sldId="956"/>
            <ac:spMk id="21" creationId="{00000000-0000-0000-0000-000000000000}"/>
          </ac:spMkLst>
        </pc:spChg>
      </pc:sldChg>
      <pc:sldChg chg="modSp">
        <pc:chgData name="Fabio Braga" userId="613eb079-57c7-4126-97e0-8d0ffad165b8" providerId="ADAL" clId="{B6DA2AAA-EB51-4891-85CD-13352083E508}" dt="2019-04-23T10:00:16.408" v="2418" actId="1076"/>
        <pc:sldMkLst>
          <pc:docMk/>
          <pc:sldMk cId="1086949617" sldId="993"/>
        </pc:sldMkLst>
        <pc:spChg chg="mod">
          <ac:chgData name="Fabio Braga" userId="613eb079-57c7-4126-97e0-8d0ffad165b8" providerId="ADAL" clId="{B6DA2AAA-EB51-4891-85CD-13352083E508}" dt="2019-04-23T10:00:16.408" v="2418" actId="1076"/>
          <ac:spMkLst>
            <pc:docMk/>
            <pc:sldMk cId="1086949617" sldId="993"/>
            <ac:spMk id="29" creationId="{922FC4A0-740C-444D-BBE6-578E47193E46}"/>
          </ac:spMkLst>
        </pc:spChg>
      </pc:sldChg>
      <pc:sldChg chg="modSp add">
        <pc:chgData name="Fabio Braga" userId="613eb079-57c7-4126-97e0-8d0ffad165b8" providerId="ADAL" clId="{B6DA2AAA-EB51-4891-85CD-13352083E508}" dt="2019-04-23T09:57:21.920" v="2378" actId="20577"/>
        <pc:sldMkLst>
          <pc:docMk/>
          <pc:sldMk cId="1322064952" sldId="996"/>
        </pc:sldMkLst>
        <pc:spChg chg="mod">
          <ac:chgData name="Fabio Braga" userId="613eb079-57c7-4126-97e0-8d0ffad165b8" providerId="ADAL" clId="{B6DA2AAA-EB51-4891-85CD-13352083E508}" dt="2019-04-23T09:57:21.920" v="2378" actId="20577"/>
          <ac:spMkLst>
            <pc:docMk/>
            <pc:sldMk cId="1322064952" sldId="996"/>
            <ac:spMk id="3" creationId="{00000000-0000-0000-0000-000000000000}"/>
          </ac:spMkLst>
        </pc:spChg>
      </pc:sldChg>
      <pc:sldChg chg="modSp add">
        <pc:chgData name="Fabio Braga" userId="613eb079-57c7-4126-97e0-8d0ffad165b8" providerId="ADAL" clId="{B6DA2AAA-EB51-4891-85CD-13352083E508}" dt="2019-04-23T10:01:18.339" v="2434" actId="20577"/>
        <pc:sldMkLst>
          <pc:docMk/>
          <pc:sldMk cId="1654452057" sldId="997"/>
        </pc:sldMkLst>
        <pc:spChg chg="mod">
          <ac:chgData name="Fabio Braga" userId="613eb079-57c7-4126-97e0-8d0ffad165b8" providerId="ADAL" clId="{B6DA2AAA-EB51-4891-85CD-13352083E508}" dt="2019-04-23T10:01:18.339" v="2434" actId="20577"/>
          <ac:spMkLst>
            <pc:docMk/>
            <pc:sldMk cId="1654452057" sldId="997"/>
            <ac:spMk id="2" creationId="{9F49EA3D-DF5F-4EFB-90C8-E67A6ED02089}"/>
          </ac:spMkLst>
        </pc:spChg>
        <pc:spChg chg="mod">
          <ac:chgData name="Fabio Braga" userId="613eb079-57c7-4126-97e0-8d0ffad165b8" providerId="ADAL" clId="{B6DA2AAA-EB51-4891-85CD-13352083E508}" dt="2019-04-22T05:53:05.210" v="158" actId="20577"/>
          <ac:spMkLst>
            <pc:docMk/>
            <pc:sldMk cId="1654452057" sldId="997"/>
            <ac:spMk id="3" creationId="{FF44463F-251A-464D-8B16-3903CE669099}"/>
          </ac:spMkLst>
        </pc:spChg>
      </pc:sldChg>
      <pc:sldChg chg="addSp delSp modSp add">
        <pc:chgData name="Fabio Braga" userId="613eb079-57c7-4126-97e0-8d0ffad165b8" providerId="ADAL" clId="{B6DA2AAA-EB51-4891-85CD-13352083E508}" dt="2019-04-23T04:43:32.851" v="1310" actId="20577"/>
        <pc:sldMkLst>
          <pc:docMk/>
          <pc:sldMk cId="1377398909" sldId="998"/>
        </pc:sldMkLst>
        <pc:spChg chg="del">
          <ac:chgData name="Fabio Braga" userId="613eb079-57c7-4126-97e0-8d0ffad165b8" providerId="ADAL" clId="{B6DA2AAA-EB51-4891-85CD-13352083E508}" dt="2019-04-22T06:02:49.186" v="729" actId="478"/>
          <ac:spMkLst>
            <pc:docMk/>
            <pc:sldMk cId="1377398909" sldId="998"/>
            <ac:spMk id="2" creationId="{BAF92E5C-D0A6-447A-9F62-28E203A8A277}"/>
          </ac:spMkLst>
        </pc:spChg>
        <pc:spChg chg="mod">
          <ac:chgData name="Fabio Braga" userId="613eb079-57c7-4126-97e0-8d0ffad165b8" providerId="ADAL" clId="{B6DA2AAA-EB51-4891-85CD-13352083E508}" dt="2019-04-23T04:43:32.851" v="1310" actId="20577"/>
          <ac:spMkLst>
            <pc:docMk/>
            <pc:sldMk cId="1377398909" sldId="998"/>
            <ac:spMk id="3" creationId="{F490F007-B535-4966-AA6C-81E00A9486B8}"/>
          </ac:spMkLst>
        </pc:spChg>
        <pc:picChg chg="add del mod">
          <ac:chgData name="Fabio Braga" userId="613eb079-57c7-4126-97e0-8d0ffad165b8" providerId="ADAL" clId="{B6DA2AAA-EB51-4891-85CD-13352083E508}" dt="2019-04-22T06:03:03.064" v="733" actId="478"/>
          <ac:picMkLst>
            <pc:docMk/>
            <pc:sldMk cId="1377398909" sldId="998"/>
            <ac:picMk id="5" creationId="{CF1324DC-111E-4836-87DF-B94B6B16AD72}"/>
          </ac:picMkLst>
        </pc:picChg>
        <pc:picChg chg="add mod">
          <ac:chgData name="Fabio Braga" userId="613eb079-57c7-4126-97e0-8d0ffad165b8" providerId="ADAL" clId="{B6DA2AAA-EB51-4891-85CD-13352083E508}" dt="2019-04-22T06:03:37.801" v="811" actId="1038"/>
          <ac:picMkLst>
            <pc:docMk/>
            <pc:sldMk cId="1377398909" sldId="998"/>
            <ac:picMk id="6" creationId="{B2C8E329-0FD7-44E4-BCC3-0765F4DE861F}"/>
          </ac:picMkLst>
        </pc:picChg>
      </pc:sldChg>
      <pc:sldChg chg="addSp delSp modSp add">
        <pc:chgData name="Fabio Braga" userId="613eb079-57c7-4126-97e0-8d0ffad165b8" providerId="ADAL" clId="{B6DA2AAA-EB51-4891-85CD-13352083E508}" dt="2019-04-22T06:04:42.408" v="830" actId="1076"/>
        <pc:sldMkLst>
          <pc:docMk/>
          <pc:sldMk cId="2309066445" sldId="999"/>
        </pc:sldMkLst>
        <pc:spChg chg="del">
          <ac:chgData name="Fabio Braga" userId="613eb079-57c7-4126-97e0-8d0ffad165b8" providerId="ADAL" clId="{B6DA2AAA-EB51-4891-85CD-13352083E508}" dt="2019-04-22T06:04:09.396" v="822" actId="478"/>
          <ac:spMkLst>
            <pc:docMk/>
            <pc:sldMk cId="2309066445" sldId="999"/>
            <ac:spMk id="2" creationId="{F75E0321-2A11-4B1A-B847-DA273C33391E}"/>
          </ac:spMkLst>
        </pc:spChg>
        <pc:spChg chg="mod">
          <ac:chgData name="Fabio Braga" userId="613eb079-57c7-4126-97e0-8d0ffad165b8" providerId="ADAL" clId="{B6DA2AAA-EB51-4891-85CD-13352083E508}" dt="2019-04-22T06:04:06.454" v="821" actId="20577"/>
          <ac:spMkLst>
            <pc:docMk/>
            <pc:sldMk cId="2309066445" sldId="999"/>
            <ac:spMk id="3" creationId="{C94CE2EC-0DE3-4798-98F5-F8EC2F9693B1}"/>
          </ac:spMkLst>
        </pc:spChg>
        <pc:picChg chg="add mod">
          <ac:chgData name="Fabio Braga" userId="613eb079-57c7-4126-97e0-8d0ffad165b8" providerId="ADAL" clId="{B6DA2AAA-EB51-4891-85CD-13352083E508}" dt="2019-04-22T06:04:42.408" v="830" actId="1076"/>
          <ac:picMkLst>
            <pc:docMk/>
            <pc:sldMk cId="2309066445" sldId="999"/>
            <ac:picMk id="5" creationId="{A2980CE8-1C5E-4AF5-980F-7136B0ACAA8E}"/>
          </ac:picMkLst>
        </pc:picChg>
      </pc:sldChg>
      <pc:sldChg chg="modSp add">
        <pc:chgData name="Fabio Braga" userId="613eb079-57c7-4126-97e0-8d0ffad165b8" providerId="ADAL" clId="{B6DA2AAA-EB51-4891-85CD-13352083E508}" dt="2019-04-24T02:50:31.824" v="5288" actId="20577"/>
        <pc:sldMkLst>
          <pc:docMk/>
          <pc:sldMk cId="3819753463" sldId="1000"/>
        </pc:sldMkLst>
        <pc:spChg chg="mod">
          <ac:chgData name="Fabio Braga" userId="613eb079-57c7-4126-97e0-8d0ffad165b8" providerId="ADAL" clId="{B6DA2AAA-EB51-4891-85CD-13352083E508}" dt="2019-04-24T02:50:31.824" v="5288" actId="20577"/>
          <ac:spMkLst>
            <pc:docMk/>
            <pc:sldMk cId="3819753463" sldId="1000"/>
            <ac:spMk id="3" creationId="{00000000-0000-0000-0000-000000000000}"/>
          </ac:spMkLst>
        </pc:spChg>
      </pc:sldChg>
      <pc:sldChg chg="modSp add">
        <pc:chgData name="Fabio Braga" userId="613eb079-57c7-4126-97e0-8d0ffad165b8" providerId="ADAL" clId="{B6DA2AAA-EB51-4891-85CD-13352083E508}" dt="2019-04-24T02:51:59.829" v="5308" actId="20577"/>
        <pc:sldMkLst>
          <pc:docMk/>
          <pc:sldMk cId="814610020" sldId="1001"/>
        </pc:sldMkLst>
        <pc:spChg chg="mod">
          <ac:chgData name="Fabio Braga" userId="613eb079-57c7-4126-97e0-8d0ffad165b8" providerId="ADAL" clId="{B6DA2AAA-EB51-4891-85CD-13352083E508}" dt="2019-04-24T02:51:59.829" v="5308" actId="20577"/>
          <ac:spMkLst>
            <pc:docMk/>
            <pc:sldMk cId="814610020" sldId="1001"/>
            <ac:spMk id="3" creationId="{DE322526-421F-4509-B412-69DF15B9C21B}"/>
          </ac:spMkLst>
        </pc:spChg>
      </pc:sldChg>
      <pc:sldChg chg="addSp delSp modSp add modTransition modAnim">
        <pc:chgData name="Fabio Braga" userId="613eb079-57c7-4126-97e0-8d0ffad165b8" providerId="ADAL" clId="{B6DA2AAA-EB51-4891-85CD-13352083E508}" dt="2019-04-28T01:14:21.778" v="10382" actId="2711"/>
        <pc:sldMkLst>
          <pc:docMk/>
          <pc:sldMk cId="2919190380" sldId="1002"/>
        </pc:sldMkLst>
        <pc:spChg chg="del">
          <ac:chgData name="Fabio Braga" userId="613eb079-57c7-4126-97e0-8d0ffad165b8" providerId="ADAL" clId="{B6DA2AAA-EB51-4891-85CD-13352083E508}" dt="2019-04-22T06:22:04.514" v="947" actId="478"/>
          <ac:spMkLst>
            <pc:docMk/>
            <pc:sldMk cId="2919190380" sldId="1002"/>
            <ac:spMk id="2" creationId="{C36CEF40-CE27-41E9-8438-2ACBFAF47A1A}"/>
          </ac:spMkLst>
        </pc:spChg>
        <pc:spChg chg="mod">
          <ac:chgData name="Fabio Braga" userId="613eb079-57c7-4126-97e0-8d0ffad165b8" providerId="ADAL" clId="{B6DA2AAA-EB51-4891-85CD-13352083E508}" dt="2019-04-23T09:58:06.260" v="2408" actId="5793"/>
          <ac:spMkLst>
            <pc:docMk/>
            <pc:sldMk cId="2919190380" sldId="1002"/>
            <ac:spMk id="3" creationId="{53AFEFD4-AFE2-449A-92FB-8F9996E74191}"/>
          </ac:spMkLst>
        </pc:spChg>
        <pc:spChg chg="add mod">
          <ac:chgData name="Fabio Braga" userId="613eb079-57c7-4126-97e0-8d0ffad165b8" providerId="ADAL" clId="{B6DA2AAA-EB51-4891-85CD-13352083E508}" dt="2019-04-28T01:13:15.259" v="10379" actId="207"/>
          <ac:spMkLst>
            <pc:docMk/>
            <pc:sldMk cId="2919190380" sldId="1002"/>
            <ac:spMk id="4" creationId="{B3FACDA1-69CF-46C5-8185-6C58B362BCB2}"/>
          </ac:spMkLst>
        </pc:spChg>
        <pc:spChg chg="add mod">
          <ac:chgData name="Fabio Braga" userId="613eb079-57c7-4126-97e0-8d0ffad165b8" providerId="ADAL" clId="{B6DA2AAA-EB51-4891-85CD-13352083E508}" dt="2019-04-28T01:13:15.259" v="10379" actId="207"/>
          <ac:spMkLst>
            <pc:docMk/>
            <pc:sldMk cId="2919190380" sldId="1002"/>
            <ac:spMk id="5" creationId="{F3D79168-88B1-4513-8DC2-4EE323D2A695}"/>
          </ac:spMkLst>
        </pc:spChg>
        <pc:spChg chg="add mod">
          <ac:chgData name="Fabio Braga" userId="613eb079-57c7-4126-97e0-8d0ffad165b8" providerId="ADAL" clId="{B6DA2AAA-EB51-4891-85CD-13352083E508}" dt="2019-04-28T01:13:56.495" v="10381" actId="2711"/>
          <ac:spMkLst>
            <pc:docMk/>
            <pc:sldMk cId="2919190380" sldId="1002"/>
            <ac:spMk id="6" creationId="{3476DF54-72CD-4915-A5CD-C2DA10BBBDC5}"/>
          </ac:spMkLst>
        </pc:spChg>
        <pc:spChg chg="add mod">
          <ac:chgData name="Fabio Braga" userId="613eb079-57c7-4126-97e0-8d0ffad165b8" providerId="ADAL" clId="{B6DA2AAA-EB51-4891-85CD-13352083E508}" dt="2019-04-28T01:13:15.259" v="10379" actId="207"/>
          <ac:spMkLst>
            <pc:docMk/>
            <pc:sldMk cId="2919190380" sldId="1002"/>
            <ac:spMk id="7" creationId="{3BCDA8CE-9DFC-48A5-976F-2D17DA6613E5}"/>
          </ac:spMkLst>
        </pc:spChg>
        <pc:spChg chg="add mod">
          <ac:chgData name="Fabio Braga" userId="613eb079-57c7-4126-97e0-8d0ffad165b8" providerId="ADAL" clId="{B6DA2AAA-EB51-4891-85CD-13352083E508}" dt="2019-04-28T01:13:15.259" v="10379" actId="207"/>
          <ac:spMkLst>
            <pc:docMk/>
            <pc:sldMk cId="2919190380" sldId="1002"/>
            <ac:spMk id="8" creationId="{23F30145-FDCB-40C8-BA06-D58DBA627F5E}"/>
          </ac:spMkLst>
        </pc:spChg>
        <pc:spChg chg="add mod">
          <ac:chgData name="Fabio Braga" userId="613eb079-57c7-4126-97e0-8d0ffad165b8" providerId="ADAL" clId="{B6DA2AAA-EB51-4891-85CD-13352083E508}" dt="2019-04-28T01:13:15.259" v="10379" actId="207"/>
          <ac:spMkLst>
            <pc:docMk/>
            <pc:sldMk cId="2919190380" sldId="1002"/>
            <ac:spMk id="9" creationId="{1CD7098C-DD62-4942-87FF-9DEA8C913453}"/>
          </ac:spMkLst>
        </pc:spChg>
        <pc:spChg chg="add mod">
          <ac:chgData name="Fabio Braga" userId="613eb079-57c7-4126-97e0-8d0ffad165b8" providerId="ADAL" clId="{B6DA2AAA-EB51-4891-85CD-13352083E508}" dt="2019-04-28T01:13:15.259" v="10379" actId="207"/>
          <ac:spMkLst>
            <pc:docMk/>
            <pc:sldMk cId="2919190380" sldId="1002"/>
            <ac:spMk id="10" creationId="{94D17662-A436-4CAB-A1BF-9B17F7D27ECB}"/>
          </ac:spMkLst>
        </pc:spChg>
        <pc:spChg chg="add mod">
          <ac:chgData name="Fabio Braga" userId="613eb079-57c7-4126-97e0-8d0ffad165b8" providerId="ADAL" clId="{B6DA2AAA-EB51-4891-85CD-13352083E508}" dt="2019-04-28T01:13:15.259" v="10379" actId="207"/>
          <ac:spMkLst>
            <pc:docMk/>
            <pc:sldMk cId="2919190380" sldId="1002"/>
            <ac:spMk id="11" creationId="{AEE939FB-4CBA-4CC0-AE26-6B51012E9315}"/>
          </ac:spMkLst>
        </pc:spChg>
        <pc:spChg chg="add mod">
          <ac:chgData name="Fabio Braga" userId="613eb079-57c7-4126-97e0-8d0ffad165b8" providerId="ADAL" clId="{B6DA2AAA-EB51-4891-85CD-13352083E508}" dt="2019-04-28T01:13:15.259" v="10379" actId="207"/>
          <ac:spMkLst>
            <pc:docMk/>
            <pc:sldMk cId="2919190380" sldId="1002"/>
            <ac:spMk id="12" creationId="{8CE945C2-B941-4094-B8A8-4E771A6D7539}"/>
          </ac:spMkLst>
        </pc:spChg>
        <pc:spChg chg="add mod">
          <ac:chgData name="Fabio Braga" userId="613eb079-57c7-4126-97e0-8d0ffad165b8" providerId="ADAL" clId="{B6DA2AAA-EB51-4891-85CD-13352083E508}" dt="2019-04-28T01:13:15.259" v="10379" actId="207"/>
          <ac:spMkLst>
            <pc:docMk/>
            <pc:sldMk cId="2919190380" sldId="1002"/>
            <ac:spMk id="13" creationId="{FDBB2657-141E-4BC0-B177-C01FEF43D378}"/>
          </ac:spMkLst>
        </pc:spChg>
        <pc:spChg chg="add mod">
          <ac:chgData name="Fabio Braga" userId="613eb079-57c7-4126-97e0-8d0ffad165b8" providerId="ADAL" clId="{B6DA2AAA-EB51-4891-85CD-13352083E508}" dt="2019-04-28T01:13:56.495" v="10381" actId="2711"/>
          <ac:spMkLst>
            <pc:docMk/>
            <pc:sldMk cId="2919190380" sldId="1002"/>
            <ac:spMk id="14" creationId="{2C5774DD-F7AB-42B0-A35E-DBB0F49A96ED}"/>
          </ac:spMkLst>
        </pc:spChg>
        <pc:spChg chg="add mod">
          <ac:chgData name="Fabio Braga" userId="613eb079-57c7-4126-97e0-8d0ffad165b8" providerId="ADAL" clId="{B6DA2AAA-EB51-4891-85CD-13352083E508}" dt="2019-04-28T01:13:56.495" v="10381" actId="2711"/>
          <ac:spMkLst>
            <pc:docMk/>
            <pc:sldMk cId="2919190380" sldId="1002"/>
            <ac:spMk id="15" creationId="{5E0AA73E-D318-45CE-9D6A-5CD96A57FBA0}"/>
          </ac:spMkLst>
        </pc:spChg>
        <pc:spChg chg="add mod">
          <ac:chgData name="Fabio Braga" userId="613eb079-57c7-4126-97e0-8d0ffad165b8" providerId="ADAL" clId="{B6DA2AAA-EB51-4891-85CD-13352083E508}" dt="2019-04-28T01:13:56.495" v="10381" actId="2711"/>
          <ac:spMkLst>
            <pc:docMk/>
            <pc:sldMk cId="2919190380" sldId="1002"/>
            <ac:spMk id="16" creationId="{F752DC2C-3C3B-4D4D-9393-34D49ED45158}"/>
          </ac:spMkLst>
        </pc:spChg>
        <pc:spChg chg="add mod">
          <ac:chgData name="Fabio Braga" userId="613eb079-57c7-4126-97e0-8d0ffad165b8" providerId="ADAL" clId="{B6DA2AAA-EB51-4891-85CD-13352083E508}" dt="2019-04-28T01:13:15.259" v="10379" actId="207"/>
          <ac:spMkLst>
            <pc:docMk/>
            <pc:sldMk cId="2919190380" sldId="1002"/>
            <ac:spMk id="17" creationId="{1CFADDD3-D93D-4651-A9B8-2E359E3726FB}"/>
          </ac:spMkLst>
        </pc:spChg>
        <pc:spChg chg="add mod">
          <ac:chgData name="Fabio Braga" userId="613eb079-57c7-4126-97e0-8d0ffad165b8" providerId="ADAL" clId="{B6DA2AAA-EB51-4891-85CD-13352083E508}" dt="2019-04-28T01:13:02.623" v="10378" actId="207"/>
          <ac:spMkLst>
            <pc:docMk/>
            <pc:sldMk cId="2919190380" sldId="1002"/>
            <ac:spMk id="18" creationId="{85A025B2-C6DB-4991-8C2A-5A9C4E93650D}"/>
          </ac:spMkLst>
        </pc:spChg>
        <pc:spChg chg="add mod">
          <ac:chgData name="Fabio Braga" userId="613eb079-57c7-4126-97e0-8d0ffad165b8" providerId="ADAL" clId="{B6DA2AAA-EB51-4891-85CD-13352083E508}" dt="2019-04-28T01:13:15.259" v="10379" actId="207"/>
          <ac:spMkLst>
            <pc:docMk/>
            <pc:sldMk cId="2919190380" sldId="1002"/>
            <ac:spMk id="20" creationId="{98792155-FE06-45BB-83CA-61CA8931574B}"/>
          </ac:spMkLst>
        </pc:spChg>
        <pc:spChg chg="add mod">
          <ac:chgData name="Fabio Braga" userId="613eb079-57c7-4126-97e0-8d0ffad165b8" providerId="ADAL" clId="{B6DA2AAA-EB51-4891-85CD-13352083E508}" dt="2019-04-28T01:14:21.778" v="10382" actId="2711"/>
          <ac:spMkLst>
            <pc:docMk/>
            <pc:sldMk cId="2919190380" sldId="1002"/>
            <ac:spMk id="21" creationId="{79C36A10-4712-4BD7-AC5E-B7329E0940AF}"/>
          </ac:spMkLst>
        </pc:spChg>
        <pc:spChg chg="add mod">
          <ac:chgData name="Fabio Braga" userId="613eb079-57c7-4126-97e0-8d0ffad165b8" providerId="ADAL" clId="{B6DA2AAA-EB51-4891-85CD-13352083E508}" dt="2019-04-28T01:14:21.778" v="10382" actId="2711"/>
          <ac:spMkLst>
            <pc:docMk/>
            <pc:sldMk cId="2919190380" sldId="1002"/>
            <ac:spMk id="22" creationId="{66BCF2A3-D8C9-4DA6-92DE-0587524B1944}"/>
          </ac:spMkLst>
        </pc:spChg>
        <pc:spChg chg="add mod">
          <ac:chgData name="Fabio Braga" userId="613eb079-57c7-4126-97e0-8d0ffad165b8" providerId="ADAL" clId="{B6DA2AAA-EB51-4891-85CD-13352083E508}" dt="2019-04-28T01:13:15.259" v="10379" actId="207"/>
          <ac:spMkLst>
            <pc:docMk/>
            <pc:sldMk cId="2919190380" sldId="1002"/>
            <ac:spMk id="23" creationId="{F8E57D95-6C73-42FD-857B-9CE32377664B}"/>
          </ac:spMkLst>
        </pc:spChg>
        <pc:spChg chg="add mod">
          <ac:chgData name="Fabio Braga" userId="613eb079-57c7-4126-97e0-8d0ffad165b8" providerId="ADAL" clId="{B6DA2AAA-EB51-4891-85CD-13352083E508}" dt="2019-04-28T01:13:15.259" v="10379" actId="207"/>
          <ac:spMkLst>
            <pc:docMk/>
            <pc:sldMk cId="2919190380" sldId="1002"/>
            <ac:spMk id="24" creationId="{E12B8D93-CAB9-456D-80AE-B9F1451EDACC}"/>
          </ac:spMkLst>
        </pc:spChg>
        <pc:spChg chg="add mod">
          <ac:chgData name="Fabio Braga" userId="613eb079-57c7-4126-97e0-8d0ffad165b8" providerId="ADAL" clId="{B6DA2AAA-EB51-4891-85CD-13352083E508}" dt="2019-04-28T01:13:15.259" v="10379" actId="207"/>
          <ac:spMkLst>
            <pc:docMk/>
            <pc:sldMk cId="2919190380" sldId="1002"/>
            <ac:spMk id="25" creationId="{3FCA8D82-4A94-42BB-98AB-547AD41480B1}"/>
          </ac:spMkLst>
        </pc:spChg>
        <pc:spChg chg="add mod">
          <ac:chgData name="Fabio Braga" userId="613eb079-57c7-4126-97e0-8d0ffad165b8" providerId="ADAL" clId="{B6DA2AAA-EB51-4891-85CD-13352083E508}" dt="2019-04-28T01:13:15.259" v="10379" actId="207"/>
          <ac:spMkLst>
            <pc:docMk/>
            <pc:sldMk cId="2919190380" sldId="1002"/>
            <ac:spMk id="26" creationId="{954FCBBC-2D03-47AA-979B-11B075FB7437}"/>
          </ac:spMkLst>
        </pc:spChg>
        <pc:spChg chg="add mod">
          <ac:chgData name="Fabio Braga" userId="613eb079-57c7-4126-97e0-8d0ffad165b8" providerId="ADAL" clId="{B6DA2AAA-EB51-4891-85CD-13352083E508}" dt="2019-04-28T01:13:15.259" v="10379" actId="207"/>
          <ac:spMkLst>
            <pc:docMk/>
            <pc:sldMk cId="2919190380" sldId="1002"/>
            <ac:spMk id="27" creationId="{9CFE5C0C-367F-4085-8ED8-AB6451BBD8E6}"/>
          </ac:spMkLst>
        </pc:spChg>
        <pc:spChg chg="add mod">
          <ac:chgData name="Fabio Braga" userId="613eb079-57c7-4126-97e0-8d0ffad165b8" providerId="ADAL" clId="{B6DA2AAA-EB51-4891-85CD-13352083E508}" dt="2019-04-28T01:14:21.778" v="10382" actId="2711"/>
          <ac:spMkLst>
            <pc:docMk/>
            <pc:sldMk cId="2919190380" sldId="1002"/>
            <ac:spMk id="28" creationId="{15601687-1266-4F5B-9396-B70A9AD5FDCA}"/>
          </ac:spMkLst>
        </pc:spChg>
        <pc:spChg chg="add mod">
          <ac:chgData name="Fabio Braga" userId="613eb079-57c7-4126-97e0-8d0ffad165b8" providerId="ADAL" clId="{B6DA2AAA-EB51-4891-85CD-13352083E508}" dt="2019-04-28T01:13:15.259" v="10379" actId="207"/>
          <ac:spMkLst>
            <pc:docMk/>
            <pc:sldMk cId="2919190380" sldId="1002"/>
            <ac:spMk id="29" creationId="{1B1FFAD8-F27F-4325-B8EB-1AD4F72A4451}"/>
          </ac:spMkLst>
        </pc:spChg>
        <pc:spChg chg="add mod">
          <ac:chgData name="Fabio Braga" userId="613eb079-57c7-4126-97e0-8d0ffad165b8" providerId="ADAL" clId="{B6DA2AAA-EB51-4891-85CD-13352083E508}" dt="2019-04-28T01:14:21.778" v="10382" actId="2711"/>
          <ac:spMkLst>
            <pc:docMk/>
            <pc:sldMk cId="2919190380" sldId="1002"/>
            <ac:spMk id="30" creationId="{C67D9CF2-8BC5-472F-9DE9-4267250EF8E9}"/>
          </ac:spMkLst>
        </pc:spChg>
        <pc:spChg chg="add mod">
          <ac:chgData name="Fabio Braga" userId="613eb079-57c7-4126-97e0-8d0ffad165b8" providerId="ADAL" clId="{B6DA2AAA-EB51-4891-85CD-13352083E508}" dt="2019-04-28T01:13:15.259" v="10379" actId="207"/>
          <ac:spMkLst>
            <pc:docMk/>
            <pc:sldMk cId="2919190380" sldId="1002"/>
            <ac:spMk id="31" creationId="{773D5AD9-8A7A-456E-B34B-F7004C31C8D6}"/>
          </ac:spMkLst>
        </pc:spChg>
        <pc:spChg chg="add mod">
          <ac:chgData name="Fabio Braga" userId="613eb079-57c7-4126-97e0-8d0ffad165b8" providerId="ADAL" clId="{B6DA2AAA-EB51-4891-85CD-13352083E508}" dt="2019-04-28T01:14:21.778" v="10382" actId="2711"/>
          <ac:spMkLst>
            <pc:docMk/>
            <pc:sldMk cId="2919190380" sldId="1002"/>
            <ac:spMk id="32" creationId="{2AB0EE3F-33DB-4A66-A13C-EE54C47FD475}"/>
          </ac:spMkLst>
        </pc:spChg>
        <pc:graphicFrameChg chg="add del mod">
          <ac:chgData name="Fabio Braga" userId="613eb079-57c7-4126-97e0-8d0ffad165b8" providerId="ADAL" clId="{B6DA2AAA-EB51-4891-85CD-13352083E508}" dt="2019-04-22T06:42:28.759" v="1219" actId="478"/>
          <ac:graphicFrameMkLst>
            <pc:docMk/>
            <pc:sldMk cId="2919190380" sldId="1002"/>
            <ac:graphicFrameMk id="19" creationId="{9C2915F6-9C07-4B42-AA4D-1CD09729A02E}"/>
          </ac:graphicFrameMkLst>
        </pc:graphicFrameChg>
      </pc:sldChg>
      <pc:sldChg chg="addSp modSp add ord">
        <pc:chgData name="Fabio Braga" userId="613eb079-57c7-4126-97e0-8d0ffad165b8" providerId="ADAL" clId="{B6DA2AAA-EB51-4891-85CD-13352083E508}" dt="2019-04-23T22:33:59.942" v="4983" actId="20577"/>
        <pc:sldMkLst>
          <pc:docMk/>
          <pc:sldMk cId="2158347330" sldId="1003"/>
        </pc:sldMkLst>
        <pc:spChg chg="mod">
          <ac:chgData name="Fabio Braga" userId="613eb079-57c7-4126-97e0-8d0ffad165b8" providerId="ADAL" clId="{B6DA2AAA-EB51-4891-85CD-13352083E508}" dt="2019-04-23T22:33:59.942" v="4983" actId="20577"/>
          <ac:spMkLst>
            <pc:docMk/>
            <pc:sldMk cId="2158347330" sldId="1003"/>
            <ac:spMk id="2" creationId="{23A7351E-B912-4578-AB50-2F8B931A3AAD}"/>
          </ac:spMkLst>
        </pc:spChg>
        <pc:picChg chg="add">
          <ac:chgData name="Fabio Braga" userId="613eb079-57c7-4126-97e0-8d0ffad165b8" providerId="ADAL" clId="{B6DA2AAA-EB51-4891-85CD-13352083E508}" dt="2019-04-23T05:21:04.987" v="1455"/>
          <ac:picMkLst>
            <pc:docMk/>
            <pc:sldMk cId="2158347330" sldId="1003"/>
            <ac:picMk id="3" creationId="{E551D6BF-DA5F-4BF5-9544-8638274D7765}"/>
          </ac:picMkLst>
        </pc:picChg>
        <pc:picChg chg="add">
          <ac:chgData name="Fabio Braga" userId="613eb079-57c7-4126-97e0-8d0ffad165b8" providerId="ADAL" clId="{B6DA2AAA-EB51-4891-85CD-13352083E508}" dt="2019-04-23T05:21:04.987" v="1455"/>
          <ac:picMkLst>
            <pc:docMk/>
            <pc:sldMk cId="2158347330" sldId="1003"/>
            <ac:picMk id="5" creationId="{C1A725DA-30FA-47A3-98C2-16BBE12AFE2F}"/>
          </ac:picMkLst>
        </pc:picChg>
        <pc:cxnChg chg="add">
          <ac:chgData name="Fabio Braga" userId="613eb079-57c7-4126-97e0-8d0ffad165b8" providerId="ADAL" clId="{B6DA2AAA-EB51-4891-85CD-13352083E508}" dt="2019-04-23T05:21:04.987" v="1455"/>
          <ac:cxnSpMkLst>
            <pc:docMk/>
            <pc:sldMk cId="2158347330" sldId="1003"/>
            <ac:cxnSpMk id="4" creationId="{842E2F52-5724-4E20-90D1-9716BEECEE1E}"/>
          </ac:cxnSpMkLst>
        </pc:cxnChg>
      </pc:sldChg>
      <pc:sldChg chg="add">
        <pc:chgData name="Fabio Braga" userId="613eb079-57c7-4126-97e0-8d0ffad165b8" providerId="ADAL" clId="{B6DA2AAA-EB51-4891-85CD-13352083E508}" dt="2019-04-24T04:55:23.531" v="5877"/>
        <pc:sldMkLst>
          <pc:docMk/>
          <pc:sldMk cId="3639520811" sldId="1004"/>
        </pc:sldMkLst>
      </pc:sldChg>
      <pc:sldChg chg="addSp delSp modSp add modAnim">
        <pc:chgData name="Fabio Braga" userId="613eb079-57c7-4126-97e0-8d0ffad165b8" providerId="ADAL" clId="{B6DA2AAA-EB51-4891-85CD-13352083E508}" dt="2019-04-23T22:11:44.738" v="4722" actId="207"/>
        <pc:sldMkLst>
          <pc:docMk/>
          <pc:sldMk cId="2662988594" sldId="1005"/>
        </pc:sldMkLst>
        <pc:spChg chg="del">
          <ac:chgData name="Fabio Braga" userId="613eb079-57c7-4126-97e0-8d0ffad165b8" providerId="ADAL" clId="{B6DA2AAA-EB51-4891-85CD-13352083E508}" dt="2019-04-23T11:10:52.587" v="3073" actId="478"/>
          <ac:spMkLst>
            <pc:docMk/>
            <pc:sldMk cId="2662988594" sldId="1005"/>
            <ac:spMk id="2" creationId="{6C99BA95-8148-460B-9850-7C0DA61376A0}"/>
          </ac:spMkLst>
        </pc:spChg>
        <pc:spChg chg="mod">
          <ac:chgData name="Fabio Braga" userId="613eb079-57c7-4126-97e0-8d0ffad165b8" providerId="ADAL" clId="{B6DA2AAA-EB51-4891-85CD-13352083E508}" dt="2019-04-23T11:11:44.586" v="3097" actId="20577"/>
          <ac:spMkLst>
            <pc:docMk/>
            <pc:sldMk cId="2662988594" sldId="1005"/>
            <ac:spMk id="3" creationId="{0760922D-C352-4AF3-B02B-A19FB2A5D297}"/>
          </ac:spMkLst>
        </pc:spChg>
        <pc:spChg chg="mod">
          <ac:chgData name="Fabio Braga" userId="613eb079-57c7-4126-97e0-8d0ffad165b8" providerId="ADAL" clId="{B6DA2AAA-EB51-4891-85CD-13352083E508}" dt="2019-04-23T11:12:38.034" v="3104" actId="207"/>
          <ac:spMkLst>
            <pc:docMk/>
            <pc:sldMk cId="2662988594" sldId="1005"/>
            <ac:spMk id="5" creationId="{27BB1741-1D2F-496E-BAA1-84C4122D0368}"/>
          </ac:spMkLst>
        </pc:spChg>
        <pc:spChg chg="mod">
          <ac:chgData name="Fabio Braga" userId="613eb079-57c7-4126-97e0-8d0ffad165b8" providerId="ADAL" clId="{B6DA2AAA-EB51-4891-85CD-13352083E508}" dt="2019-04-23T22:11:39.593" v="4721" actId="207"/>
          <ac:spMkLst>
            <pc:docMk/>
            <pc:sldMk cId="2662988594" sldId="1005"/>
            <ac:spMk id="9" creationId="{CC3BE0CE-0FB3-40CA-96F5-C4B6254A3AFE}"/>
          </ac:spMkLst>
        </pc:spChg>
        <pc:spChg chg="mod">
          <ac:chgData name="Fabio Braga" userId="613eb079-57c7-4126-97e0-8d0ffad165b8" providerId="ADAL" clId="{B6DA2AAA-EB51-4891-85CD-13352083E508}" dt="2019-04-23T22:11:39.593" v="4721" actId="207"/>
          <ac:spMkLst>
            <pc:docMk/>
            <pc:sldMk cId="2662988594" sldId="1005"/>
            <ac:spMk id="10" creationId="{C02C52FD-0246-49F2-B800-274EB12D686A}"/>
          </ac:spMkLst>
        </pc:spChg>
        <pc:spChg chg="mod">
          <ac:chgData name="Fabio Braga" userId="613eb079-57c7-4126-97e0-8d0ffad165b8" providerId="ADAL" clId="{B6DA2AAA-EB51-4891-85CD-13352083E508}" dt="2019-04-23T22:11:39.593" v="4721" actId="207"/>
          <ac:spMkLst>
            <pc:docMk/>
            <pc:sldMk cId="2662988594" sldId="1005"/>
            <ac:spMk id="12" creationId="{23CE719A-9482-4EE0-80FE-30239BC1D397}"/>
          </ac:spMkLst>
        </pc:spChg>
        <pc:spChg chg="mod">
          <ac:chgData name="Fabio Braga" userId="613eb079-57c7-4126-97e0-8d0ffad165b8" providerId="ADAL" clId="{B6DA2AAA-EB51-4891-85CD-13352083E508}" dt="2019-04-23T22:11:39.593" v="4721" actId="207"/>
          <ac:spMkLst>
            <pc:docMk/>
            <pc:sldMk cId="2662988594" sldId="1005"/>
            <ac:spMk id="13" creationId="{AF6C87C9-C3DC-4250-B5CA-347AF5EB7966}"/>
          </ac:spMkLst>
        </pc:spChg>
        <pc:spChg chg="mod">
          <ac:chgData name="Fabio Braga" userId="613eb079-57c7-4126-97e0-8d0ffad165b8" providerId="ADAL" clId="{B6DA2AAA-EB51-4891-85CD-13352083E508}" dt="2019-04-23T22:11:39.593" v="4721" actId="207"/>
          <ac:spMkLst>
            <pc:docMk/>
            <pc:sldMk cId="2662988594" sldId="1005"/>
            <ac:spMk id="14" creationId="{62836F2A-799F-4C40-A617-00C636DC2225}"/>
          </ac:spMkLst>
        </pc:spChg>
        <pc:spChg chg="mod">
          <ac:chgData name="Fabio Braga" userId="613eb079-57c7-4126-97e0-8d0ffad165b8" providerId="ADAL" clId="{B6DA2AAA-EB51-4891-85CD-13352083E508}" dt="2019-04-23T11:12:41.306" v="3105" actId="207"/>
          <ac:spMkLst>
            <pc:docMk/>
            <pc:sldMk cId="2662988594" sldId="1005"/>
            <ac:spMk id="20" creationId="{946CD104-F265-414E-A2D7-C8D5E936C70D}"/>
          </ac:spMkLst>
        </pc:spChg>
        <pc:spChg chg="mod">
          <ac:chgData name="Fabio Braga" userId="613eb079-57c7-4126-97e0-8d0ffad165b8" providerId="ADAL" clId="{B6DA2AAA-EB51-4891-85CD-13352083E508}" dt="2019-04-23T22:11:44.738" v="4722" actId="207"/>
          <ac:spMkLst>
            <pc:docMk/>
            <pc:sldMk cId="2662988594" sldId="1005"/>
            <ac:spMk id="31" creationId="{82CEC66C-E134-40C9-9D6B-FDF91AF7F54E}"/>
          </ac:spMkLst>
        </pc:spChg>
        <pc:spChg chg="mod">
          <ac:chgData name="Fabio Braga" userId="613eb079-57c7-4126-97e0-8d0ffad165b8" providerId="ADAL" clId="{B6DA2AAA-EB51-4891-85CD-13352083E508}" dt="2019-04-23T22:11:44.738" v="4722" actId="207"/>
          <ac:spMkLst>
            <pc:docMk/>
            <pc:sldMk cId="2662988594" sldId="1005"/>
            <ac:spMk id="33" creationId="{64FBAB44-A98C-4D0C-A7E8-70ED592A3B79}"/>
          </ac:spMkLst>
        </pc:spChg>
        <pc:spChg chg="mod">
          <ac:chgData name="Fabio Braga" userId="613eb079-57c7-4126-97e0-8d0ffad165b8" providerId="ADAL" clId="{B6DA2AAA-EB51-4891-85CD-13352083E508}" dt="2019-04-23T11:11:16.824" v="3074" actId="207"/>
          <ac:spMkLst>
            <pc:docMk/>
            <pc:sldMk cId="2662988594" sldId="1005"/>
            <ac:spMk id="35" creationId="{BB72A6E1-4401-408D-BBFF-7FFB286A9E0E}"/>
          </ac:spMkLst>
        </pc:spChg>
        <pc:spChg chg="mod">
          <ac:chgData name="Fabio Braga" userId="613eb079-57c7-4126-97e0-8d0ffad165b8" providerId="ADAL" clId="{B6DA2AAA-EB51-4891-85CD-13352083E508}" dt="2019-04-23T11:12:34.615" v="3103" actId="207"/>
          <ac:spMkLst>
            <pc:docMk/>
            <pc:sldMk cId="2662988594" sldId="1005"/>
            <ac:spMk id="36" creationId="{CB9B4399-2C7A-4DDE-AB81-7FC8E8E34CB3}"/>
          </ac:spMkLst>
        </pc:spChg>
        <pc:spChg chg="mod">
          <ac:chgData name="Fabio Braga" userId="613eb079-57c7-4126-97e0-8d0ffad165b8" providerId="ADAL" clId="{B6DA2AAA-EB51-4891-85CD-13352083E508}" dt="2019-04-23T22:11:26.977" v="4720" actId="207"/>
          <ac:spMkLst>
            <pc:docMk/>
            <pc:sldMk cId="2662988594" sldId="1005"/>
            <ac:spMk id="37" creationId="{2907C393-2ADC-4BEA-B7D4-2D52BA13E1EA}"/>
          </ac:spMkLst>
        </pc:spChg>
        <pc:spChg chg="mod">
          <ac:chgData name="Fabio Braga" userId="613eb079-57c7-4126-97e0-8d0ffad165b8" providerId="ADAL" clId="{B6DA2AAA-EB51-4891-85CD-13352083E508}" dt="2019-04-23T22:11:26.977" v="4720" actId="207"/>
          <ac:spMkLst>
            <pc:docMk/>
            <pc:sldMk cId="2662988594" sldId="1005"/>
            <ac:spMk id="38" creationId="{E3100838-4156-456B-93B5-82AEB2F06EAD}"/>
          </ac:spMkLst>
        </pc:spChg>
        <pc:spChg chg="mod">
          <ac:chgData name="Fabio Braga" userId="613eb079-57c7-4126-97e0-8d0ffad165b8" providerId="ADAL" clId="{B6DA2AAA-EB51-4891-85CD-13352083E508}" dt="2019-04-23T22:11:03.145" v="4718" actId="207"/>
          <ac:spMkLst>
            <pc:docMk/>
            <pc:sldMk cId="2662988594" sldId="1005"/>
            <ac:spMk id="39" creationId="{59AC9644-28F3-47C4-BD3C-3E92B28F2DE2}"/>
          </ac:spMkLst>
        </pc:spChg>
        <pc:spChg chg="mod">
          <ac:chgData name="Fabio Braga" userId="613eb079-57c7-4126-97e0-8d0ffad165b8" providerId="ADAL" clId="{B6DA2AAA-EB51-4891-85CD-13352083E508}" dt="2019-04-23T22:11:26.977" v="4720" actId="207"/>
          <ac:spMkLst>
            <pc:docMk/>
            <pc:sldMk cId="2662988594" sldId="1005"/>
            <ac:spMk id="40" creationId="{16267C4B-4D61-4E78-8455-08D0061CE788}"/>
          </ac:spMkLst>
        </pc:spChg>
        <pc:spChg chg="mod">
          <ac:chgData name="Fabio Braga" userId="613eb079-57c7-4126-97e0-8d0ffad165b8" providerId="ADAL" clId="{B6DA2AAA-EB51-4891-85CD-13352083E508}" dt="2019-04-23T22:11:26.977" v="4720" actId="207"/>
          <ac:spMkLst>
            <pc:docMk/>
            <pc:sldMk cId="2662988594" sldId="1005"/>
            <ac:spMk id="41" creationId="{D261B6C8-833C-4C4F-88D0-217E34B1B124}"/>
          </ac:spMkLst>
        </pc:spChg>
        <pc:spChg chg="mod">
          <ac:chgData name="Fabio Braga" userId="613eb079-57c7-4126-97e0-8d0ffad165b8" providerId="ADAL" clId="{B6DA2AAA-EB51-4891-85CD-13352083E508}" dt="2019-04-23T22:11:26.977" v="4720" actId="207"/>
          <ac:spMkLst>
            <pc:docMk/>
            <pc:sldMk cId="2662988594" sldId="1005"/>
            <ac:spMk id="42" creationId="{F4150DD1-A531-433C-AAC4-9F76B713DB99}"/>
          </ac:spMkLst>
        </pc:spChg>
        <pc:spChg chg="mod">
          <ac:chgData name="Fabio Braga" userId="613eb079-57c7-4126-97e0-8d0ffad165b8" providerId="ADAL" clId="{B6DA2AAA-EB51-4891-85CD-13352083E508}" dt="2019-04-23T22:11:26.977" v="4720" actId="207"/>
          <ac:spMkLst>
            <pc:docMk/>
            <pc:sldMk cId="2662988594" sldId="1005"/>
            <ac:spMk id="43" creationId="{9BA5C91F-2385-4D9B-BCDA-F8C6B12A3CEE}"/>
          </ac:spMkLst>
        </pc:spChg>
        <pc:spChg chg="mod">
          <ac:chgData name="Fabio Braga" userId="613eb079-57c7-4126-97e0-8d0ffad165b8" providerId="ADAL" clId="{B6DA2AAA-EB51-4891-85CD-13352083E508}" dt="2019-04-23T22:11:26.977" v="4720" actId="207"/>
          <ac:spMkLst>
            <pc:docMk/>
            <pc:sldMk cId="2662988594" sldId="1005"/>
            <ac:spMk id="44" creationId="{AA17317D-FA52-4B07-9B63-E13DF174B193}"/>
          </ac:spMkLst>
        </pc:spChg>
        <pc:spChg chg="mod">
          <ac:chgData name="Fabio Braga" userId="613eb079-57c7-4126-97e0-8d0ffad165b8" providerId="ADAL" clId="{B6DA2AAA-EB51-4891-85CD-13352083E508}" dt="2019-04-23T22:11:26.977" v="4720" actId="207"/>
          <ac:spMkLst>
            <pc:docMk/>
            <pc:sldMk cId="2662988594" sldId="1005"/>
            <ac:spMk id="45" creationId="{529C335D-73A5-4FD1-B057-5A4BBE5433AE}"/>
          </ac:spMkLst>
        </pc:spChg>
        <pc:spChg chg="mod">
          <ac:chgData name="Fabio Braga" userId="613eb079-57c7-4126-97e0-8d0ffad165b8" providerId="ADAL" clId="{B6DA2AAA-EB51-4891-85CD-13352083E508}" dt="2019-04-23T11:12:44.561" v="3106" actId="207"/>
          <ac:spMkLst>
            <pc:docMk/>
            <pc:sldMk cId="2662988594" sldId="1005"/>
            <ac:spMk id="48" creationId="{090DC01A-5BDF-4876-828E-0E0CC7C049E4}"/>
          </ac:spMkLst>
        </pc:spChg>
        <pc:spChg chg="add mod">
          <ac:chgData name="Fabio Braga" userId="613eb079-57c7-4126-97e0-8d0ffad165b8" providerId="ADAL" clId="{B6DA2AAA-EB51-4891-85CD-13352083E508}" dt="2019-04-23T11:10:48.598" v="3072" actId="1076"/>
          <ac:spMkLst>
            <pc:docMk/>
            <pc:sldMk cId="2662988594" sldId="1005"/>
            <ac:spMk id="60" creationId="{AE77E3F1-0D9E-44A2-9552-F97E763C4307}"/>
          </ac:spMkLst>
        </pc:spChg>
        <pc:spChg chg="add mod">
          <ac:chgData name="Fabio Braga" userId="613eb079-57c7-4126-97e0-8d0ffad165b8" providerId="ADAL" clId="{B6DA2AAA-EB51-4891-85CD-13352083E508}" dt="2019-04-23T11:10:48.598" v="3072" actId="1076"/>
          <ac:spMkLst>
            <pc:docMk/>
            <pc:sldMk cId="2662988594" sldId="1005"/>
            <ac:spMk id="61" creationId="{D92F22F7-53D6-4360-8D8D-140EF5A883AF}"/>
          </ac:spMkLst>
        </pc:spChg>
        <pc:spChg chg="add del mod ord">
          <ac:chgData name="Fabio Braga" userId="613eb079-57c7-4126-97e0-8d0ffad165b8" providerId="ADAL" clId="{B6DA2AAA-EB51-4891-85CD-13352083E508}" dt="2019-04-23T22:10:22.570" v="4716" actId="207"/>
          <ac:spMkLst>
            <pc:docMk/>
            <pc:sldMk cId="2662988594" sldId="1005"/>
            <ac:spMk id="62" creationId="{596DBF96-AA42-4740-BC42-1050A4379EF8}"/>
          </ac:spMkLst>
        </pc:spChg>
        <pc:grpChg chg="add mod">
          <ac:chgData name="Fabio Braga" userId="613eb079-57c7-4126-97e0-8d0ffad165b8" providerId="ADAL" clId="{B6DA2AAA-EB51-4891-85CD-13352083E508}" dt="2019-04-23T11:10:48.598" v="3072" actId="1076"/>
          <ac:grpSpMkLst>
            <pc:docMk/>
            <pc:sldMk cId="2662988594" sldId="1005"/>
            <ac:grpSpMk id="4" creationId="{CFF77E95-1533-4D21-AB36-E830E3CB017F}"/>
          </ac:grpSpMkLst>
        </pc:grpChg>
        <pc:grpChg chg="add mod">
          <ac:chgData name="Fabio Braga" userId="613eb079-57c7-4126-97e0-8d0ffad165b8" providerId="ADAL" clId="{B6DA2AAA-EB51-4891-85CD-13352083E508}" dt="2019-04-23T11:10:48.598" v="3072" actId="1076"/>
          <ac:grpSpMkLst>
            <pc:docMk/>
            <pc:sldMk cId="2662988594" sldId="1005"/>
            <ac:grpSpMk id="19" creationId="{8AF41629-E501-413D-8223-DF9565A1BE86}"/>
          </ac:grpSpMkLst>
        </pc:grpChg>
        <pc:grpChg chg="add mod">
          <ac:chgData name="Fabio Braga" userId="613eb079-57c7-4126-97e0-8d0ffad165b8" providerId="ADAL" clId="{B6DA2AAA-EB51-4891-85CD-13352083E508}" dt="2019-04-23T11:12:34.615" v="3103" actId="207"/>
          <ac:grpSpMkLst>
            <pc:docMk/>
            <pc:sldMk cId="2662988594" sldId="1005"/>
            <ac:grpSpMk id="34" creationId="{62C9C12B-6ECD-47EF-86D6-7D8F26B6BA55}"/>
          </ac:grpSpMkLst>
        </pc:grpChg>
        <pc:grpChg chg="add mod">
          <ac:chgData name="Fabio Braga" userId="613eb079-57c7-4126-97e0-8d0ffad165b8" providerId="ADAL" clId="{B6DA2AAA-EB51-4891-85CD-13352083E508}" dt="2019-04-23T11:10:48.598" v="3072" actId="1076"/>
          <ac:grpSpMkLst>
            <pc:docMk/>
            <pc:sldMk cId="2662988594" sldId="1005"/>
            <ac:grpSpMk id="47" creationId="{5F7F0DDE-5F85-4C86-8671-AFABBBD2F2E6}"/>
          </ac:grpSpMkLst>
        </pc:grpChg>
      </pc:sldChg>
      <pc:sldChg chg="delSp modSp add ord">
        <pc:chgData name="Fabio Braga" userId="613eb079-57c7-4126-97e0-8d0ffad165b8" providerId="ADAL" clId="{B6DA2AAA-EB51-4891-85CD-13352083E508}" dt="2019-04-23T22:17:17.730" v="4745"/>
        <pc:sldMkLst>
          <pc:docMk/>
          <pc:sldMk cId="4203294216" sldId="1006"/>
        </pc:sldMkLst>
        <pc:spChg chg="mod">
          <ac:chgData name="Fabio Braga" userId="613eb079-57c7-4126-97e0-8d0ffad165b8" providerId="ADAL" clId="{B6DA2AAA-EB51-4891-85CD-13352083E508}" dt="2019-04-23T12:02:50.722" v="3840" actId="20577"/>
          <ac:spMkLst>
            <pc:docMk/>
            <pc:sldMk cId="4203294216" sldId="1006"/>
            <ac:spMk id="2" creationId="{D2057024-50C2-4657-ACEE-4582F0E839D5}"/>
          </ac:spMkLst>
        </pc:spChg>
        <pc:spChg chg="mod">
          <ac:chgData name="Fabio Braga" userId="613eb079-57c7-4126-97e0-8d0ffad165b8" providerId="ADAL" clId="{B6DA2AAA-EB51-4891-85CD-13352083E508}" dt="2019-04-23T11:46:38.116" v="3400" actId="20577"/>
          <ac:spMkLst>
            <pc:docMk/>
            <pc:sldMk cId="4203294216" sldId="1006"/>
            <ac:spMk id="3" creationId="{DADE1593-F55C-47E2-AD0F-71FA2CE4C257}"/>
          </ac:spMkLst>
        </pc:spChg>
        <pc:graphicFrameChg chg="del">
          <ac:chgData name="Fabio Braga" userId="613eb079-57c7-4126-97e0-8d0ffad165b8" providerId="ADAL" clId="{B6DA2AAA-EB51-4891-85CD-13352083E508}" dt="2019-04-23T11:53:38.410" v="3402" actId="478"/>
          <ac:graphicFrameMkLst>
            <pc:docMk/>
            <pc:sldMk cId="4203294216" sldId="1006"/>
            <ac:graphicFrameMk id="10" creationId="{B6301A1A-F0A6-467D-9814-1CF0C530C50B}"/>
          </ac:graphicFrameMkLst>
        </pc:graphicFrameChg>
      </pc:sldChg>
      <pc:sldChg chg="modSp add">
        <pc:chgData name="Fabio Braga" userId="613eb079-57c7-4126-97e0-8d0ffad165b8" providerId="ADAL" clId="{B6DA2AAA-EB51-4891-85CD-13352083E508}" dt="2019-04-24T22:53:58.144" v="5895" actId="113"/>
        <pc:sldMkLst>
          <pc:docMk/>
          <pc:sldMk cId="1689750001" sldId="1007"/>
        </pc:sldMkLst>
        <pc:spChg chg="mod">
          <ac:chgData name="Fabio Braga" userId="613eb079-57c7-4126-97e0-8d0ffad165b8" providerId="ADAL" clId="{B6DA2AAA-EB51-4891-85CD-13352083E508}" dt="2019-04-24T22:53:58.144" v="5895" actId="113"/>
          <ac:spMkLst>
            <pc:docMk/>
            <pc:sldMk cId="1689750001" sldId="1007"/>
            <ac:spMk id="2" creationId="{2A96DC78-90DC-49B2-80A3-8263D6E74D82}"/>
          </ac:spMkLst>
        </pc:spChg>
        <pc:graphicFrameChg chg="modGraphic">
          <ac:chgData name="Fabio Braga" userId="613eb079-57c7-4126-97e0-8d0ffad165b8" providerId="ADAL" clId="{B6DA2AAA-EB51-4891-85CD-13352083E508}" dt="2019-04-24T05:10:15.766" v="5878" actId="20577"/>
          <ac:graphicFrameMkLst>
            <pc:docMk/>
            <pc:sldMk cId="1689750001" sldId="1007"/>
            <ac:graphicFrameMk id="4" creationId="{341D6C0D-EF3C-455F-9627-AAB3125EEC1D}"/>
          </ac:graphicFrameMkLst>
        </pc:graphicFrameChg>
      </pc:sldChg>
      <pc:sldChg chg="modSp add">
        <pc:chgData name="Fabio Braga" userId="613eb079-57c7-4126-97e0-8d0ffad165b8" providerId="ADAL" clId="{B6DA2AAA-EB51-4891-85CD-13352083E508}" dt="2019-04-23T23:12:32.433" v="5015" actId="6549"/>
        <pc:sldMkLst>
          <pc:docMk/>
          <pc:sldMk cId="1229967720" sldId="1008"/>
        </pc:sldMkLst>
        <pc:spChg chg="mod">
          <ac:chgData name="Fabio Braga" userId="613eb079-57c7-4126-97e0-8d0ffad165b8" providerId="ADAL" clId="{B6DA2AAA-EB51-4891-85CD-13352083E508}" dt="2019-04-23T23:12:32.433" v="5015" actId="6549"/>
          <ac:spMkLst>
            <pc:docMk/>
            <pc:sldMk cId="1229967720" sldId="1008"/>
            <ac:spMk id="3" creationId="{00000000-0000-0000-0000-000000000000}"/>
          </ac:spMkLst>
        </pc:spChg>
      </pc:sldChg>
      <pc:sldChg chg="modSp ord">
        <pc:chgData name="Fabio Braga" userId="613eb079-57c7-4126-97e0-8d0ffad165b8" providerId="ADAL" clId="{B6DA2AAA-EB51-4891-85CD-13352083E508}" dt="2019-04-24T01:34:21.955" v="5277" actId="20577"/>
        <pc:sldMkLst>
          <pc:docMk/>
          <pc:sldMk cId="147753276" sldId="1576"/>
        </pc:sldMkLst>
        <pc:spChg chg="mod">
          <ac:chgData name="Fabio Braga" userId="613eb079-57c7-4126-97e0-8d0ffad165b8" providerId="ADAL" clId="{B6DA2AAA-EB51-4891-85CD-13352083E508}" dt="2019-04-24T01:26:45.835" v="5181" actId="404"/>
          <ac:spMkLst>
            <pc:docMk/>
            <pc:sldMk cId="147753276" sldId="1576"/>
            <ac:spMk id="27" creationId="{2B221E4C-07E8-418B-9E78-834B1C106DAF}"/>
          </ac:spMkLst>
        </pc:spChg>
        <pc:spChg chg="mod">
          <ac:chgData name="Fabio Braga" userId="613eb079-57c7-4126-97e0-8d0ffad165b8" providerId="ADAL" clId="{B6DA2AAA-EB51-4891-85CD-13352083E508}" dt="2019-04-24T01:26:49.417" v="5182" actId="404"/>
          <ac:spMkLst>
            <pc:docMk/>
            <pc:sldMk cId="147753276" sldId="1576"/>
            <ac:spMk id="29" creationId="{DA34DF98-0853-4D4C-8813-D270DC447790}"/>
          </ac:spMkLst>
        </pc:spChg>
        <pc:spChg chg="mod">
          <ac:chgData name="Fabio Braga" userId="613eb079-57c7-4126-97e0-8d0ffad165b8" providerId="ADAL" clId="{B6DA2AAA-EB51-4891-85CD-13352083E508}" dt="2019-04-24T01:27:31.512" v="5190" actId="14861"/>
          <ac:spMkLst>
            <pc:docMk/>
            <pc:sldMk cId="147753276" sldId="1576"/>
            <ac:spMk id="57" creationId="{AB0EBD8C-E2A2-49A3-843B-1FDEB44EECCF}"/>
          </ac:spMkLst>
        </pc:spChg>
        <pc:spChg chg="mod">
          <ac:chgData name="Fabio Braga" userId="613eb079-57c7-4126-97e0-8d0ffad165b8" providerId="ADAL" clId="{B6DA2AAA-EB51-4891-85CD-13352083E508}" dt="2019-04-24T01:34:21.955" v="5277" actId="20577"/>
          <ac:spMkLst>
            <pc:docMk/>
            <pc:sldMk cId="147753276" sldId="1576"/>
            <ac:spMk id="68" creationId="{3D0BF1F3-5220-4ECC-A5E7-CAC1611A7166}"/>
          </ac:spMkLst>
        </pc:spChg>
      </pc:sldChg>
      <pc:sldChg chg="modSp setBg">
        <pc:chgData name="Fabio Braga" userId="613eb079-57c7-4126-97e0-8d0ffad165b8" providerId="ADAL" clId="{B6DA2AAA-EB51-4891-85CD-13352083E508}" dt="2019-04-24T03:22:05.675" v="5473" actId="207"/>
        <pc:sldMkLst>
          <pc:docMk/>
          <pc:sldMk cId="528181498" sldId="4360"/>
        </pc:sldMkLst>
        <pc:spChg chg="mod">
          <ac:chgData name="Fabio Braga" userId="613eb079-57c7-4126-97e0-8d0ffad165b8" providerId="ADAL" clId="{B6DA2AAA-EB51-4891-85CD-13352083E508}" dt="2019-04-24T03:22:05.675" v="5473" actId="207"/>
          <ac:spMkLst>
            <pc:docMk/>
            <pc:sldMk cId="528181498" sldId="4360"/>
            <ac:spMk id="139" creationId="{A2DD1474-AABF-485A-8740-E8C52F3FF49A}"/>
          </ac:spMkLst>
        </pc:spChg>
        <pc:cxnChg chg="mod">
          <ac:chgData name="Fabio Braga" userId="613eb079-57c7-4126-97e0-8d0ffad165b8" providerId="ADAL" clId="{B6DA2AAA-EB51-4891-85CD-13352083E508}" dt="2019-04-24T03:00:51.669" v="5400" actId="14100"/>
          <ac:cxnSpMkLst>
            <pc:docMk/>
            <pc:sldMk cId="528181498" sldId="4360"/>
            <ac:cxnSpMk id="93" creationId="{ADCF1DB1-89D1-48DB-9CA7-11B317371421}"/>
          </ac:cxnSpMkLst>
        </pc:cxnChg>
      </pc:sldChg>
      <pc:sldChg chg="modSp">
        <pc:chgData name="Fabio Braga" userId="613eb079-57c7-4126-97e0-8d0ffad165b8" providerId="ADAL" clId="{B6DA2AAA-EB51-4891-85CD-13352083E508}" dt="2019-04-23T23:37:49.050" v="5019"/>
        <pc:sldMkLst>
          <pc:docMk/>
          <pc:sldMk cId="2194511247" sldId="4362"/>
        </pc:sldMkLst>
        <pc:spChg chg="mod">
          <ac:chgData name="Fabio Braga" userId="613eb079-57c7-4126-97e0-8d0ffad165b8" providerId="ADAL" clId="{B6DA2AAA-EB51-4891-85CD-13352083E508}" dt="2019-04-23T23:37:49.050" v="5019"/>
          <ac:spMkLst>
            <pc:docMk/>
            <pc:sldMk cId="2194511247" sldId="4362"/>
            <ac:spMk id="2" creationId="{77A5CF3B-983E-CA45-AB7C-45DFEE004F70}"/>
          </ac:spMkLst>
        </pc:spChg>
      </pc:sldChg>
      <pc:sldChg chg="modSp">
        <pc:chgData name="Fabio Braga" userId="613eb079-57c7-4126-97e0-8d0ffad165b8" providerId="ADAL" clId="{B6DA2AAA-EB51-4891-85CD-13352083E508}" dt="2019-04-23T23:38:15.431" v="5049" actId="20577"/>
        <pc:sldMkLst>
          <pc:docMk/>
          <pc:sldMk cId="1622195811" sldId="8258"/>
        </pc:sldMkLst>
        <pc:spChg chg="mod">
          <ac:chgData name="Fabio Braga" userId="613eb079-57c7-4126-97e0-8d0ffad165b8" providerId="ADAL" clId="{B6DA2AAA-EB51-4891-85CD-13352083E508}" dt="2019-04-23T23:38:15.431" v="5049" actId="20577"/>
          <ac:spMkLst>
            <pc:docMk/>
            <pc:sldMk cId="1622195811" sldId="8258"/>
            <ac:spMk id="2" creationId="{45B32FEF-273E-4C5C-AF47-17ABAF924F0A}"/>
          </ac:spMkLst>
        </pc:spChg>
      </pc:sldChg>
      <pc:sldChg chg="addSp delSp modSp add">
        <pc:chgData name="Fabio Braga" userId="613eb079-57c7-4126-97e0-8d0ffad165b8" providerId="ADAL" clId="{B6DA2AAA-EB51-4891-85CD-13352083E508}" dt="2019-04-24T01:03:31.862" v="5177" actId="1038"/>
        <pc:sldMkLst>
          <pc:docMk/>
          <pc:sldMk cId="1927826099" sldId="8259"/>
        </pc:sldMkLst>
        <pc:spChg chg="mod">
          <ac:chgData name="Fabio Braga" userId="613eb079-57c7-4126-97e0-8d0ffad165b8" providerId="ADAL" clId="{B6DA2AAA-EB51-4891-85CD-13352083E508}" dt="2019-04-24T01:03:03.655" v="5116" actId="20577"/>
          <ac:spMkLst>
            <pc:docMk/>
            <pc:sldMk cId="1927826099" sldId="8259"/>
            <ac:spMk id="2" creationId="{3122779D-A7D4-43B7-8BFA-46428337342A}"/>
          </ac:spMkLst>
        </pc:spChg>
        <pc:spChg chg="mod">
          <ac:chgData name="Fabio Braga" userId="613eb079-57c7-4126-97e0-8d0ffad165b8" providerId="ADAL" clId="{B6DA2AAA-EB51-4891-85CD-13352083E508}" dt="2019-04-24T01:02:41.624" v="5058" actId="20577"/>
          <ac:spMkLst>
            <pc:docMk/>
            <pc:sldMk cId="1927826099" sldId="8259"/>
            <ac:spMk id="3" creationId="{72209424-72B6-4434-9724-681D70FCBCFC}"/>
          </ac:spMkLst>
        </pc:spChg>
        <pc:spChg chg="add del">
          <ac:chgData name="Fabio Braga" userId="613eb079-57c7-4126-97e0-8d0ffad165b8" providerId="ADAL" clId="{B6DA2AAA-EB51-4891-85CD-13352083E508}" dt="2019-04-24T01:02:23.689" v="5056" actId="478"/>
          <ac:spMkLst>
            <pc:docMk/>
            <pc:sldMk cId="1927826099" sldId="8259"/>
            <ac:spMk id="4" creationId="{9202F70C-7B4E-4953-BC2A-4A7C5A0B1533}"/>
          </ac:spMkLst>
        </pc:spChg>
        <pc:spChg chg="add del">
          <ac:chgData name="Fabio Braga" userId="613eb079-57c7-4126-97e0-8d0ffad165b8" providerId="ADAL" clId="{B6DA2AAA-EB51-4891-85CD-13352083E508}" dt="2019-04-24T01:03:07.764" v="5117" actId="478"/>
          <ac:spMkLst>
            <pc:docMk/>
            <pc:sldMk cId="1927826099" sldId="8259"/>
            <ac:spMk id="5" creationId="{1BD4F5D7-F77A-42BC-B0D0-54834E9D16BC}"/>
          </ac:spMkLst>
        </pc:spChg>
        <pc:spChg chg="add mod">
          <ac:chgData name="Fabio Braga" userId="613eb079-57c7-4126-97e0-8d0ffad165b8" providerId="ADAL" clId="{B6DA2AAA-EB51-4891-85CD-13352083E508}" dt="2019-04-24T01:03:31.862" v="5177" actId="1038"/>
          <ac:spMkLst>
            <pc:docMk/>
            <pc:sldMk cId="1927826099" sldId="8259"/>
            <ac:spMk id="6" creationId="{F7C8F0EA-DE84-48C0-8FA1-02464B9D8116}"/>
          </ac:spMkLst>
        </pc:spChg>
        <pc:spChg chg="add mod">
          <ac:chgData name="Fabio Braga" userId="613eb079-57c7-4126-97e0-8d0ffad165b8" providerId="ADAL" clId="{B6DA2AAA-EB51-4891-85CD-13352083E508}" dt="2019-04-24T01:03:31.862" v="5177" actId="1038"/>
          <ac:spMkLst>
            <pc:docMk/>
            <pc:sldMk cId="1927826099" sldId="8259"/>
            <ac:spMk id="7" creationId="{291CD6C7-7582-43BA-963E-31DCEE20A5DB}"/>
          </ac:spMkLst>
        </pc:spChg>
        <pc:grpChg chg="add mod">
          <ac:chgData name="Fabio Braga" userId="613eb079-57c7-4126-97e0-8d0ffad165b8" providerId="ADAL" clId="{B6DA2AAA-EB51-4891-85CD-13352083E508}" dt="2019-04-24T01:03:31.862" v="5177" actId="1038"/>
          <ac:grpSpMkLst>
            <pc:docMk/>
            <pc:sldMk cId="1927826099" sldId="8259"/>
            <ac:grpSpMk id="8" creationId="{90AEF9F4-0468-40A2-8489-5F9FB513A2E8}"/>
          </ac:grpSpMkLst>
        </pc:grpChg>
        <pc:grpChg chg="add mod">
          <ac:chgData name="Fabio Braga" userId="613eb079-57c7-4126-97e0-8d0ffad165b8" providerId="ADAL" clId="{B6DA2AAA-EB51-4891-85CD-13352083E508}" dt="2019-04-24T01:03:31.862" v="5177" actId="1038"/>
          <ac:grpSpMkLst>
            <pc:docMk/>
            <pc:sldMk cId="1927826099" sldId="8259"/>
            <ac:grpSpMk id="11" creationId="{5FED3359-C5A5-4E8D-BD45-BB9F2D6BA66B}"/>
          </ac:grpSpMkLst>
        </pc:grpChg>
        <pc:grpChg chg="add mod">
          <ac:chgData name="Fabio Braga" userId="613eb079-57c7-4126-97e0-8d0ffad165b8" providerId="ADAL" clId="{B6DA2AAA-EB51-4891-85CD-13352083E508}" dt="2019-04-24T01:03:31.862" v="5177" actId="1038"/>
          <ac:grpSpMkLst>
            <pc:docMk/>
            <pc:sldMk cId="1927826099" sldId="8259"/>
            <ac:grpSpMk id="18" creationId="{01DFE191-3A46-404C-8BAA-CA38099D0E17}"/>
          </ac:grpSpMkLst>
        </pc:grpChg>
        <pc:grpChg chg="add mod">
          <ac:chgData name="Fabio Braga" userId="613eb079-57c7-4126-97e0-8d0ffad165b8" providerId="ADAL" clId="{B6DA2AAA-EB51-4891-85CD-13352083E508}" dt="2019-04-24T01:03:31.862" v="5177" actId="1038"/>
          <ac:grpSpMkLst>
            <pc:docMk/>
            <pc:sldMk cId="1927826099" sldId="8259"/>
            <ac:grpSpMk id="21" creationId="{D8036CD1-BE4A-4DF7-9DB5-4042F9847C5A}"/>
          </ac:grpSpMkLst>
        </pc:grpChg>
        <pc:cxnChg chg="add mod">
          <ac:chgData name="Fabio Braga" userId="613eb079-57c7-4126-97e0-8d0ffad165b8" providerId="ADAL" clId="{B6DA2AAA-EB51-4891-85CD-13352083E508}" dt="2019-04-24T01:03:31.862" v="5177" actId="1038"/>
          <ac:cxnSpMkLst>
            <pc:docMk/>
            <pc:sldMk cId="1927826099" sldId="8259"/>
            <ac:cxnSpMk id="15" creationId="{30B0B609-BBA3-4A66-8B60-4042224BA23B}"/>
          </ac:cxnSpMkLst>
        </pc:cxnChg>
        <pc:cxnChg chg="add mod">
          <ac:chgData name="Fabio Braga" userId="613eb079-57c7-4126-97e0-8d0ffad165b8" providerId="ADAL" clId="{B6DA2AAA-EB51-4891-85CD-13352083E508}" dt="2019-04-24T01:03:31.862" v="5177" actId="1038"/>
          <ac:cxnSpMkLst>
            <pc:docMk/>
            <pc:sldMk cId="1927826099" sldId="8259"/>
            <ac:cxnSpMk id="16" creationId="{838E82A0-2591-41F0-B52B-D122FEA87B1D}"/>
          </ac:cxnSpMkLst>
        </pc:cxnChg>
        <pc:cxnChg chg="add mod">
          <ac:chgData name="Fabio Braga" userId="613eb079-57c7-4126-97e0-8d0ffad165b8" providerId="ADAL" clId="{B6DA2AAA-EB51-4891-85CD-13352083E508}" dt="2019-04-24T01:03:31.862" v="5177" actId="1038"/>
          <ac:cxnSpMkLst>
            <pc:docMk/>
            <pc:sldMk cId="1927826099" sldId="8259"/>
            <ac:cxnSpMk id="17" creationId="{A2D78117-12F2-4738-9A05-C41B64AF70F9}"/>
          </ac:cxnSpMkLst>
        </pc:cxnChg>
      </pc:sldChg>
      <pc:sldChg chg="modSp add">
        <pc:chgData name="Fabio Braga" userId="613eb079-57c7-4126-97e0-8d0ffad165b8" providerId="ADAL" clId="{B6DA2AAA-EB51-4891-85CD-13352083E508}" dt="2019-04-24T02:58:58.767" v="5353" actId="14100"/>
        <pc:sldMkLst>
          <pc:docMk/>
          <pc:sldMk cId="2952212609" sldId="8261"/>
        </pc:sldMkLst>
        <pc:spChg chg="mod">
          <ac:chgData name="Fabio Braga" userId="613eb079-57c7-4126-97e0-8d0ffad165b8" providerId="ADAL" clId="{B6DA2AAA-EB51-4891-85CD-13352083E508}" dt="2019-04-24T02:58:58.767" v="5353" actId="14100"/>
          <ac:spMkLst>
            <pc:docMk/>
            <pc:sldMk cId="2952212609" sldId="8261"/>
            <ac:spMk id="3" creationId="{00000000-0000-0000-0000-000000000000}"/>
          </ac:spMkLst>
        </pc:spChg>
      </pc:sldChg>
      <pc:sldChg chg="modSp">
        <pc:chgData name="Fabio Braga" userId="613eb079-57c7-4126-97e0-8d0ffad165b8" providerId="ADAL" clId="{B6DA2AAA-EB51-4891-85CD-13352083E508}" dt="2019-04-24T02:59:24.528" v="5375" actId="20577"/>
        <pc:sldMkLst>
          <pc:docMk/>
          <pc:sldMk cId="249302361" sldId="8262"/>
        </pc:sldMkLst>
        <pc:spChg chg="mod">
          <ac:chgData name="Fabio Braga" userId="613eb079-57c7-4126-97e0-8d0ffad165b8" providerId="ADAL" clId="{B6DA2AAA-EB51-4891-85CD-13352083E508}" dt="2019-04-24T02:59:24.528" v="5375" actId="20577"/>
          <ac:spMkLst>
            <pc:docMk/>
            <pc:sldMk cId="249302361" sldId="8262"/>
            <ac:spMk id="3" creationId="{00000000-0000-0000-0000-000000000000}"/>
          </ac:spMkLst>
        </pc:spChg>
      </pc:sldChg>
      <pc:sldChg chg="modSp">
        <pc:chgData name="Fabio Braga" userId="613eb079-57c7-4126-97e0-8d0ffad165b8" providerId="ADAL" clId="{B6DA2AAA-EB51-4891-85CD-13352083E508}" dt="2019-04-24T02:59:45.342" v="5399" actId="20577"/>
        <pc:sldMkLst>
          <pc:docMk/>
          <pc:sldMk cId="1557734112" sldId="8263"/>
        </pc:sldMkLst>
        <pc:spChg chg="mod">
          <ac:chgData name="Fabio Braga" userId="613eb079-57c7-4126-97e0-8d0ffad165b8" providerId="ADAL" clId="{B6DA2AAA-EB51-4891-85CD-13352083E508}" dt="2019-04-24T02:59:45.342" v="5399" actId="20577"/>
          <ac:spMkLst>
            <pc:docMk/>
            <pc:sldMk cId="1557734112" sldId="8263"/>
            <ac:spMk id="3" creationId="{00000000-0000-0000-0000-000000000000}"/>
          </ac:spMkLst>
        </pc:spChg>
      </pc:sldChg>
      <pc:sldChg chg="addSp delSp modSp add">
        <pc:chgData name="Fabio Braga" userId="613eb079-57c7-4126-97e0-8d0ffad165b8" providerId="ADAL" clId="{B6DA2AAA-EB51-4891-85CD-13352083E508}" dt="2019-04-24T03:21:20.468" v="5469" actId="1076"/>
        <pc:sldMkLst>
          <pc:docMk/>
          <pc:sldMk cId="1445455642" sldId="8264"/>
        </pc:sldMkLst>
        <pc:spChg chg="mod">
          <ac:chgData name="Fabio Braga" userId="613eb079-57c7-4126-97e0-8d0ffad165b8" providerId="ADAL" clId="{B6DA2AAA-EB51-4891-85CD-13352083E508}" dt="2019-04-24T03:20:30.696" v="5459" actId="20577"/>
          <ac:spMkLst>
            <pc:docMk/>
            <pc:sldMk cId="1445455642" sldId="8264"/>
            <ac:spMk id="2" creationId="{CE691585-27B9-4AC1-9F02-3A162B5A8C9A}"/>
          </ac:spMkLst>
        </pc:spChg>
        <pc:spChg chg="mod">
          <ac:chgData name="Fabio Braga" userId="613eb079-57c7-4126-97e0-8d0ffad165b8" providerId="ADAL" clId="{B6DA2AAA-EB51-4891-85CD-13352083E508}" dt="2019-04-24T03:20:13.293" v="5422" actId="20577"/>
          <ac:spMkLst>
            <pc:docMk/>
            <pc:sldMk cId="1445455642" sldId="8264"/>
            <ac:spMk id="3" creationId="{0919C972-0009-4D7E-8B49-DA9810BB8779}"/>
          </ac:spMkLst>
        </pc:spChg>
        <pc:spChg chg="add del">
          <ac:chgData name="Fabio Braga" userId="613eb079-57c7-4126-97e0-8d0ffad165b8" providerId="ADAL" clId="{B6DA2AAA-EB51-4891-85CD-13352083E508}" dt="2019-04-24T03:20:06.449" v="5403" actId="478"/>
          <ac:spMkLst>
            <pc:docMk/>
            <pc:sldMk cId="1445455642" sldId="8264"/>
            <ac:spMk id="4" creationId="{95C9E84D-7FE3-4ABB-9581-815B069C608D}"/>
          </ac:spMkLst>
        </pc:spChg>
        <pc:spChg chg="add mod">
          <ac:chgData name="Fabio Braga" userId="613eb079-57c7-4126-97e0-8d0ffad165b8" providerId="ADAL" clId="{B6DA2AAA-EB51-4891-85CD-13352083E508}" dt="2019-04-24T03:21:20.468" v="5469" actId="1076"/>
          <ac:spMkLst>
            <pc:docMk/>
            <pc:sldMk cId="1445455642" sldId="8264"/>
            <ac:spMk id="5" creationId="{61883433-78CE-4C12-95C6-313E20530B6C}"/>
          </ac:spMkLst>
        </pc:spChg>
        <pc:spChg chg="add">
          <ac:chgData name="Fabio Braga" userId="613eb079-57c7-4126-97e0-8d0ffad165b8" providerId="ADAL" clId="{B6DA2AAA-EB51-4891-85CD-13352083E508}" dt="2019-04-24T03:19:56.430" v="5402"/>
          <ac:spMkLst>
            <pc:docMk/>
            <pc:sldMk cId="1445455642" sldId="8264"/>
            <ac:spMk id="6" creationId="{27807DF7-496D-4B51-B396-3FAF16BF0A9C}"/>
          </ac:spMkLst>
        </pc:spChg>
        <pc:picChg chg="add">
          <ac:chgData name="Fabio Braga" userId="613eb079-57c7-4126-97e0-8d0ffad165b8" providerId="ADAL" clId="{B6DA2AAA-EB51-4891-85CD-13352083E508}" dt="2019-04-24T03:19:56.430" v="5402"/>
          <ac:picMkLst>
            <pc:docMk/>
            <pc:sldMk cId="1445455642" sldId="8264"/>
            <ac:picMk id="7" creationId="{AE378E2A-C2C5-4CE9-B41C-E1CBF01C7E2F}"/>
          </ac:picMkLst>
        </pc:picChg>
        <pc:picChg chg="add">
          <ac:chgData name="Fabio Braga" userId="613eb079-57c7-4126-97e0-8d0ffad165b8" providerId="ADAL" clId="{B6DA2AAA-EB51-4891-85CD-13352083E508}" dt="2019-04-24T03:19:56.430" v="5402"/>
          <ac:picMkLst>
            <pc:docMk/>
            <pc:sldMk cId="1445455642" sldId="8264"/>
            <ac:picMk id="8" creationId="{69CF4127-BF63-40AE-92D2-52372A57A9B1}"/>
          </ac:picMkLst>
        </pc:picChg>
      </pc:sldChg>
      <pc:sldChg chg="addSp delSp modSp add">
        <pc:chgData name="Fabio Braga" userId="613eb079-57c7-4126-97e0-8d0ffad165b8" providerId="ADAL" clId="{B6DA2AAA-EB51-4891-85CD-13352083E508}" dt="2019-04-24T03:24:10.688" v="5501" actId="478"/>
        <pc:sldMkLst>
          <pc:docMk/>
          <pc:sldMk cId="3110265232" sldId="8265"/>
        </pc:sldMkLst>
        <pc:spChg chg="mod">
          <ac:chgData name="Fabio Braga" userId="613eb079-57c7-4126-97e0-8d0ffad165b8" providerId="ADAL" clId="{B6DA2AAA-EB51-4891-85CD-13352083E508}" dt="2019-04-24T03:23:42.983" v="5498" actId="20577"/>
          <ac:spMkLst>
            <pc:docMk/>
            <pc:sldMk cId="3110265232" sldId="8265"/>
            <ac:spMk id="2" creationId="{6D28F065-7B5F-49CD-8077-317EFD49F7D7}"/>
          </ac:spMkLst>
        </pc:spChg>
        <pc:spChg chg="add mod">
          <ac:chgData name="Fabio Braga" userId="613eb079-57c7-4126-97e0-8d0ffad165b8" providerId="ADAL" clId="{B6DA2AAA-EB51-4891-85CD-13352083E508}" dt="2019-04-24T03:24:06.274" v="5500" actId="1076"/>
          <ac:spMkLst>
            <pc:docMk/>
            <pc:sldMk cId="3110265232" sldId="8265"/>
            <ac:spMk id="4" creationId="{8B99A039-2AEE-40A9-B2FA-71E780F7468F}"/>
          </ac:spMkLst>
        </pc:spChg>
        <pc:spChg chg="add mod">
          <ac:chgData name="Fabio Braga" userId="613eb079-57c7-4126-97e0-8d0ffad165b8" providerId="ADAL" clId="{B6DA2AAA-EB51-4891-85CD-13352083E508}" dt="2019-04-24T03:24:06.274" v="5500" actId="1076"/>
          <ac:spMkLst>
            <pc:docMk/>
            <pc:sldMk cId="3110265232" sldId="8265"/>
            <ac:spMk id="5" creationId="{B5BD80FB-F71B-4D30-A71B-5F5693FDFAC0}"/>
          </ac:spMkLst>
        </pc:spChg>
        <pc:spChg chg="add mod">
          <ac:chgData name="Fabio Braga" userId="613eb079-57c7-4126-97e0-8d0ffad165b8" providerId="ADAL" clId="{B6DA2AAA-EB51-4891-85CD-13352083E508}" dt="2019-04-24T03:24:06.274" v="5500" actId="1076"/>
          <ac:spMkLst>
            <pc:docMk/>
            <pc:sldMk cId="3110265232" sldId="8265"/>
            <ac:spMk id="6" creationId="{7B1E3D8D-BDEC-42A2-8570-FAE5D0CA7436}"/>
          </ac:spMkLst>
        </pc:spChg>
        <pc:spChg chg="add mod">
          <ac:chgData name="Fabio Braga" userId="613eb079-57c7-4126-97e0-8d0ffad165b8" providerId="ADAL" clId="{B6DA2AAA-EB51-4891-85CD-13352083E508}" dt="2019-04-24T03:24:06.274" v="5500" actId="1076"/>
          <ac:spMkLst>
            <pc:docMk/>
            <pc:sldMk cId="3110265232" sldId="8265"/>
            <ac:spMk id="7" creationId="{6567DAC9-D149-48FE-B86F-271C8A714205}"/>
          </ac:spMkLst>
        </pc:spChg>
        <pc:spChg chg="add mod">
          <ac:chgData name="Fabio Braga" userId="613eb079-57c7-4126-97e0-8d0ffad165b8" providerId="ADAL" clId="{B6DA2AAA-EB51-4891-85CD-13352083E508}" dt="2019-04-24T03:24:06.274" v="5500" actId="1076"/>
          <ac:spMkLst>
            <pc:docMk/>
            <pc:sldMk cId="3110265232" sldId="8265"/>
            <ac:spMk id="8" creationId="{5678EB86-38B0-49E7-B534-B72846171BB0}"/>
          </ac:spMkLst>
        </pc:spChg>
        <pc:spChg chg="add mod">
          <ac:chgData name="Fabio Braga" userId="613eb079-57c7-4126-97e0-8d0ffad165b8" providerId="ADAL" clId="{B6DA2AAA-EB51-4891-85CD-13352083E508}" dt="2019-04-24T03:24:06.274" v="5500" actId="1076"/>
          <ac:spMkLst>
            <pc:docMk/>
            <pc:sldMk cId="3110265232" sldId="8265"/>
            <ac:spMk id="9" creationId="{C17E3278-47D0-449B-8D29-7381A135B931}"/>
          </ac:spMkLst>
        </pc:spChg>
        <pc:spChg chg="add mod">
          <ac:chgData name="Fabio Braga" userId="613eb079-57c7-4126-97e0-8d0ffad165b8" providerId="ADAL" clId="{B6DA2AAA-EB51-4891-85CD-13352083E508}" dt="2019-04-24T03:24:06.274" v="5500" actId="1076"/>
          <ac:spMkLst>
            <pc:docMk/>
            <pc:sldMk cId="3110265232" sldId="8265"/>
            <ac:spMk id="10" creationId="{85915DDA-26CB-4429-B3ED-4A3E0BC3003E}"/>
          </ac:spMkLst>
        </pc:spChg>
        <pc:spChg chg="add mod">
          <ac:chgData name="Fabio Braga" userId="613eb079-57c7-4126-97e0-8d0ffad165b8" providerId="ADAL" clId="{B6DA2AAA-EB51-4891-85CD-13352083E508}" dt="2019-04-24T03:24:06.274" v="5500" actId="1076"/>
          <ac:spMkLst>
            <pc:docMk/>
            <pc:sldMk cId="3110265232" sldId="8265"/>
            <ac:spMk id="11" creationId="{90B4B3C4-72AD-4EFC-A38F-00B4CF699572}"/>
          </ac:spMkLst>
        </pc:spChg>
        <pc:spChg chg="add mod">
          <ac:chgData name="Fabio Braga" userId="613eb079-57c7-4126-97e0-8d0ffad165b8" providerId="ADAL" clId="{B6DA2AAA-EB51-4891-85CD-13352083E508}" dt="2019-04-24T03:24:06.274" v="5500" actId="1076"/>
          <ac:spMkLst>
            <pc:docMk/>
            <pc:sldMk cId="3110265232" sldId="8265"/>
            <ac:spMk id="12" creationId="{0ADC63CA-E9F7-4964-8160-C620B9B1F826}"/>
          </ac:spMkLst>
        </pc:spChg>
        <pc:spChg chg="add mod">
          <ac:chgData name="Fabio Braga" userId="613eb079-57c7-4126-97e0-8d0ffad165b8" providerId="ADAL" clId="{B6DA2AAA-EB51-4891-85CD-13352083E508}" dt="2019-04-24T03:24:06.274" v="5500" actId="1076"/>
          <ac:spMkLst>
            <pc:docMk/>
            <pc:sldMk cId="3110265232" sldId="8265"/>
            <ac:spMk id="13" creationId="{6552C327-E94C-45F5-B232-64C2970E1921}"/>
          </ac:spMkLst>
        </pc:spChg>
        <pc:spChg chg="add del mod">
          <ac:chgData name="Fabio Braga" userId="613eb079-57c7-4126-97e0-8d0ffad165b8" providerId="ADAL" clId="{B6DA2AAA-EB51-4891-85CD-13352083E508}" dt="2019-04-24T03:24:10.688" v="5501" actId="478"/>
          <ac:spMkLst>
            <pc:docMk/>
            <pc:sldMk cId="3110265232" sldId="8265"/>
            <ac:spMk id="14" creationId="{04ACB814-CADD-403E-81A4-6432AA58C8A9}"/>
          </ac:spMkLst>
        </pc:spChg>
        <pc:grpChg chg="add mod">
          <ac:chgData name="Fabio Braga" userId="613eb079-57c7-4126-97e0-8d0ffad165b8" providerId="ADAL" clId="{B6DA2AAA-EB51-4891-85CD-13352083E508}" dt="2019-04-24T03:24:06.274" v="5500" actId="1076"/>
          <ac:grpSpMkLst>
            <pc:docMk/>
            <pc:sldMk cId="3110265232" sldId="8265"/>
            <ac:grpSpMk id="3" creationId="{7E9F414F-BA40-4D2C-8761-A0D0FD58D8CE}"/>
          </ac:grpSpMkLst>
        </pc:grpChg>
        <pc:picChg chg="add mod">
          <ac:chgData name="Fabio Braga" userId="613eb079-57c7-4126-97e0-8d0ffad165b8" providerId="ADAL" clId="{B6DA2AAA-EB51-4891-85CD-13352083E508}" dt="2019-04-24T03:24:06.274" v="5500" actId="1076"/>
          <ac:picMkLst>
            <pc:docMk/>
            <pc:sldMk cId="3110265232" sldId="8265"/>
            <ac:picMk id="15" creationId="{832AD87F-6DA6-461F-B42B-88807AD66A0D}"/>
          </ac:picMkLst>
        </pc:picChg>
        <pc:picChg chg="add mod">
          <ac:chgData name="Fabio Braga" userId="613eb079-57c7-4126-97e0-8d0ffad165b8" providerId="ADAL" clId="{B6DA2AAA-EB51-4891-85CD-13352083E508}" dt="2019-04-24T03:24:06.274" v="5500" actId="1076"/>
          <ac:picMkLst>
            <pc:docMk/>
            <pc:sldMk cId="3110265232" sldId="8265"/>
            <ac:picMk id="16" creationId="{D8BB0C7B-A2CB-4401-A779-F23BDCAA7B7D}"/>
          </ac:picMkLst>
        </pc:picChg>
        <pc:picChg chg="add mod">
          <ac:chgData name="Fabio Braga" userId="613eb079-57c7-4126-97e0-8d0ffad165b8" providerId="ADAL" clId="{B6DA2AAA-EB51-4891-85CD-13352083E508}" dt="2019-04-24T03:24:06.274" v="5500" actId="1076"/>
          <ac:picMkLst>
            <pc:docMk/>
            <pc:sldMk cId="3110265232" sldId="8265"/>
            <ac:picMk id="17" creationId="{889291EB-55FC-4CE3-8886-112C6F3B2557}"/>
          </ac:picMkLst>
        </pc:picChg>
        <pc:picChg chg="add mod">
          <ac:chgData name="Fabio Braga" userId="613eb079-57c7-4126-97e0-8d0ffad165b8" providerId="ADAL" clId="{B6DA2AAA-EB51-4891-85CD-13352083E508}" dt="2019-04-24T03:24:06.274" v="5500" actId="1076"/>
          <ac:picMkLst>
            <pc:docMk/>
            <pc:sldMk cId="3110265232" sldId="8265"/>
            <ac:picMk id="18" creationId="{601DD4F8-DEF2-4ADD-A5D6-6F7F0D0C221C}"/>
          </ac:picMkLst>
        </pc:picChg>
        <pc:picChg chg="add mod">
          <ac:chgData name="Fabio Braga" userId="613eb079-57c7-4126-97e0-8d0ffad165b8" providerId="ADAL" clId="{B6DA2AAA-EB51-4891-85CD-13352083E508}" dt="2019-04-24T03:24:06.274" v="5500" actId="1076"/>
          <ac:picMkLst>
            <pc:docMk/>
            <pc:sldMk cId="3110265232" sldId="8265"/>
            <ac:picMk id="19" creationId="{7281F6AE-51A9-4E9E-9551-1A9525365FB6}"/>
          </ac:picMkLst>
        </pc:picChg>
        <pc:cxnChg chg="add">
          <ac:chgData name="Fabio Braga" userId="613eb079-57c7-4126-97e0-8d0ffad165b8" providerId="ADAL" clId="{B6DA2AAA-EB51-4891-85CD-13352083E508}" dt="2019-04-24T03:23:54.891" v="5499"/>
          <ac:cxnSpMkLst>
            <pc:docMk/>
            <pc:sldMk cId="3110265232" sldId="8265"/>
            <ac:cxnSpMk id="20" creationId="{5F9EA744-F623-4767-8087-37066966733A}"/>
          </ac:cxnSpMkLst>
        </pc:cxnChg>
        <pc:cxnChg chg="add">
          <ac:chgData name="Fabio Braga" userId="613eb079-57c7-4126-97e0-8d0ffad165b8" providerId="ADAL" clId="{B6DA2AAA-EB51-4891-85CD-13352083E508}" dt="2019-04-24T03:23:54.891" v="5499"/>
          <ac:cxnSpMkLst>
            <pc:docMk/>
            <pc:sldMk cId="3110265232" sldId="8265"/>
            <ac:cxnSpMk id="21" creationId="{EB8D12DC-2259-4BF3-A166-3576DC74E8AC}"/>
          </ac:cxnSpMkLst>
        </pc:cxnChg>
        <pc:cxnChg chg="add">
          <ac:chgData name="Fabio Braga" userId="613eb079-57c7-4126-97e0-8d0ffad165b8" providerId="ADAL" clId="{B6DA2AAA-EB51-4891-85CD-13352083E508}" dt="2019-04-24T03:23:54.891" v="5499"/>
          <ac:cxnSpMkLst>
            <pc:docMk/>
            <pc:sldMk cId="3110265232" sldId="8265"/>
            <ac:cxnSpMk id="22" creationId="{CCD91CAC-D1AA-4449-A98B-6B8AA42C9B65}"/>
          </ac:cxnSpMkLst>
        </pc:cxnChg>
        <pc:cxnChg chg="add">
          <ac:chgData name="Fabio Braga" userId="613eb079-57c7-4126-97e0-8d0ffad165b8" providerId="ADAL" clId="{B6DA2AAA-EB51-4891-85CD-13352083E508}" dt="2019-04-24T03:23:54.891" v="5499"/>
          <ac:cxnSpMkLst>
            <pc:docMk/>
            <pc:sldMk cId="3110265232" sldId="8265"/>
            <ac:cxnSpMk id="23" creationId="{CC0F12E7-99DE-40F7-A3DC-9ACA6624F41F}"/>
          </ac:cxnSpMkLst>
        </pc:cxnChg>
      </pc:sldChg>
      <pc:sldChg chg="addSp modSp add">
        <pc:chgData name="Fabio Braga" userId="613eb079-57c7-4126-97e0-8d0ffad165b8" providerId="ADAL" clId="{B6DA2AAA-EB51-4891-85CD-13352083E508}" dt="2019-04-24T04:02:43.962" v="5546" actId="20577"/>
        <pc:sldMkLst>
          <pc:docMk/>
          <pc:sldMk cId="106876830" sldId="8266"/>
        </pc:sldMkLst>
        <pc:spChg chg="mod">
          <ac:chgData name="Fabio Braga" userId="613eb079-57c7-4126-97e0-8d0ffad165b8" providerId="ADAL" clId="{B6DA2AAA-EB51-4891-85CD-13352083E508}" dt="2019-04-24T04:02:43.962" v="5546" actId="20577"/>
          <ac:spMkLst>
            <pc:docMk/>
            <pc:sldMk cId="106876830" sldId="8266"/>
            <ac:spMk id="2" creationId="{7DB2E668-4A97-46EB-A75A-6ECAAD05CD69}"/>
          </ac:spMkLst>
        </pc:spChg>
        <pc:spChg chg="add mod">
          <ac:chgData name="Fabio Braga" userId="613eb079-57c7-4126-97e0-8d0ffad165b8" providerId="ADAL" clId="{B6DA2AAA-EB51-4891-85CD-13352083E508}" dt="2019-04-24T04:02:34.216" v="5505" actId="1076"/>
          <ac:spMkLst>
            <pc:docMk/>
            <pc:sldMk cId="106876830" sldId="8266"/>
            <ac:spMk id="3" creationId="{92C6C67E-4998-4FF4-8787-885D3254EEFD}"/>
          </ac:spMkLst>
        </pc:spChg>
        <pc:spChg chg="add mod">
          <ac:chgData name="Fabio Braga" userId="613eb079-57c7-4126-97e0-8d0ffad165b8" providerId="ADAL" clId="{B6DA2AAA-EB51-4891-85CD-13352083E508}" dt="2019-04-24T04:02:34.216" v="5505" actId="1076"/>
          <ac:spMkLst>
            <pc:docMk/>
            <pc:sldMk cId="106876830" sldId="8266"/>
            <ac:spMk id="4" creationId="{4A002209-A316-4839-A669-F6898691D347}"/>
          </ac:spMkLst>
        </pc:spChg>
        <pc:spChg chg="add mod">
          <ac:chgData name="Fabio Braga" userId="613eb079-57c7-4126-97e0-8d0ffad165b8" providerId="ADAL" clId="{B6DA2AAA-EB51-4891-85CD-13352083E508}" dt="2019-04-24T04:02:34.216" v="5505" actId="1076"/>
          <ac:spMkLst>
            <pc:docMk/>
            <pc:sldMk cId="106876830" sldId="8266"/>
            <ac:spMk id="7" creationId="{DFE63FBD-4C32-4219-B4D9-94435C6904AD}"/>
          </ac:spMkLst>
        </pc:spChg>
        <pc:spChg chg="add mod">
          <ac:chgData name="Fabio Braga" userId="613eb079-57c7-4126-97e0-8d0ffad165b8" providerId="ADAL" clId="{B6DA2AAA-EB51-4891-85CD-13352083E508}" dt="2019-04-24T04:02:34.216" v="5505" actId="1076"/>
          <ac:spMkLst>
            <pc:docMk/>
            <pc:sldMk cId="106876830" sldId="8266"/>
            <ac:spMk id="8" creationId="{22DAD7E6-663B-40C0-8A8A-68800B43C4C0}"/>
          </ac:spMkLst>
        </pc:spChg>
        <pc:spChg chg="add mod">
          <ac:chgData name="Fabio Braga" userId="613eb079-57c7-4126-97e0-8d0ffad165b8" providerId="ADAL" clId="{B6DA2AAA-EB51-4891-85CD-13352083E508}" dt="2019-04-24T04:02:34.216" v="5505" actId="1076"/>
          <ac:spMkLst>
            <pc:docMk/>
            <pc:sldMk cId="106876830" sldId="8266"/>
            <ac:spMk id="9" creationId="{AE3F1232-6627-4EB2-8DD7-921D0CB03FA1}"/>
          </ac:spMkLst>
        </pc:spChg>
        <pc:spChg chg="add mod">
          <ac:chgData name="Fabio Braga" userId="613eb079-57c7-4126-97e0-8d0ffad165b8" providerId="ADAL" clId="{B6DA2AAA-EB51-4891-85CD-13352083E508}" dt="2019-04-24T04:02:34.216" v="5505" actId="1076"/>
          <ac:spMkLst>
            <pc:docMk/>
            <pc:sldMk cId="106876830" sldId="8266"/>
            <ac:spMk id="10" creationId="{937B58CF-08C9-4CD1-A366-3531B621E776}"/>
          </ac:spMkLst>
        </pc:spChg>
        <pc:spChg chg="add mod">
          <ac:chgData name="Fabio Braga" userId="613eb079-57c7-4126-97e0-8d0ffad165b8" providerId="ADAL" clId="{B6DA2AAA-EB51-4891-85CD-13352083E508}" dt="2019-04-24T04:02:34.216" v="5505" actId="1076"/>
          <ac:spMkLst>
            <pc:docMk/>
            <pc:sldMk cId="106876830" sldId="8266"/>
            <ac:spMk id="11" creationId="{F0C0F26D-32A3-434C-8FC2-350C71F095B7}"/>
          </ac:spMkLst>
        </pc:spChg>
        <pc:spChg chg="add mod">
          <ac:chgData name="Fabio Braga" userId="613eb079-57c7-4126-97e0-8d0ffad165b8" providerId="ADAL" clId="{B6DA2AAA-EB51-4891-85CD-13352083E508}" dt="2019-04-24T04:02:34.216" v="5505" actId="1076"/>
          <ac:spMkLst>
            <pc:docMk/>
            <pc:sldMk cId="106876830" sldId="8266"/>
            <ac:spMk id="12" creationId="{61DFED6C-CBCB-4F08-97D9-F42C24ED4065}"/>
          </ac:spMkLst>
        </pc:spChg>
        <pc:spChg chg="add mod">
          <ac:chgData name="Fabio Braga" userId="613eb079-57c7-4126-97e0-8d0ffad165b8" providerId="ADAL" clId="{B6DA2AAA-EB51-4891-85CD-13352083E508}" dt="2019-04-24T04:02:34.216" v="5505" actId="1076"/>
          <ac:spMkLst>
            <pc:docMk/>
            <pc:sldMk cId="106876830" sldId="8266"/>
            <ac:spMk id="13" creationId="{9DC68848-92E3-4F42-B001-53657C005E45}"/>
          </ac:spMkLst>
        </pc:spChg>
        <pc:spChg chg="add mod">
          <ac:chgData name="Fabio Braga" userId="613eb079-57c7-4126-97e0-8d0ffad165b8" providerId="ADAL" clId="{B6DA2AAA-EB51-4891-85CD-13352083E508}" dt="2019-04-24T04:02:34.216" v="5505" actId="1076"/>
          <ac:spMkLst>
            <pc:docMk/>
            <pc:sldMk cId="106876830" sldId="8266"/>
            <ac:spMk id="14" creationId="{91EB371C-5AD4-4473-8D8F-06FF4717B912}"/>
          </ac:spMkLst>
        </pc:spChg>
        <pc:spChg chg="add mod">
          <ac:chgData name="Fabio Braga" userId="613eb079-57c7-4126-97e0-8d0ffad165b8" providerId="ADAL" clId="{B6DA2AAA-EB51-4891-85CD-13352083E508}" dt="2019-04-24T04:02:34.216" v="5505" actId="1076"/>
          <ac:spMkLst>
            <pc:docMk/>
            <pc:sldMk cId="106876830" sldId="8266"/>
            <ac:spMk id="15" creationId="{D9F07210-6F1A-49B4-834F-D7DF87434C99}"/>
          </ac:spMkLst>
        </pc:spChg>
        <pc:spChg chg="add mod">
          <ac:chgData name="Fabio Braga" userId="613eb079-57c7-4126-97e0-8d0ffad165b8" providerId="ADAL" clId="{B6DA2AAA-EB51-4891-85CD-13352083E508}" dt="2019-04-24T04:02:34.216" v="5505" actId="1076"/>
          <ac:spMkLst>
            <pc:docMk/>
            <pc:sldMk cId="106876830" sldId="8266"/>
            <ac:spMk id="16" creationId="{B3040C08-A5B8-4BE3-8BA4-FC0864EE5D05}"/>
          </ac:spMkLst>
        </pc:spChg>
        <pc:spChg chg="add mod">
          <ac:chgData name="Fabio Braga" userId="613eb079-57c7-4126-97e0-8d0ffad165b8" providerId="ADAL" clId="{B6DA2AAA-EB51-4891-85CD-13352083E508}" dt="2019-04-24T04:02:34.216" v="5505" actId="1076"/>
          <ac:spMkLst>
            <pc:docMk/>
            <pc:sldMk cId="106876830" sldId="8266"/>
            <ac:spMk id="17" creationId="{0EC9F9EA-3CDF-449F-B907-F6321C83AF99}"/>
          </ac:spMkLst>
        </pc:spChg>
        <pc:spChg chg="add mod">
          <ac:chgData name="Fabio Braga" userId="613eb079-57c7-4126-97e0-8d0ffad165b8" providerId="ADAL" clId="{B6DA2AAA-EB51-4891-85CD-13352083E508}" dt="2019-04-24T04:02:34.216" v="5505" actId="1076"/>
          <ac:spMkLst>
            <pc:docMk/>
            <pc:sldMk cId="106876830" sldId="8266"/>
            <ac:spMk id="18" creationId="{A3DAEDE9-CB28-42FE-B953-DAEEE764EA00}"/>
          </ac:spMkLst>
        </pc:spChg>
        <pc:spChg chg="add mod">
          <ac:chgData name="Fabio Braga" userId="613eb079-57c7-4126-97e0-8d0ffad165b8" providerId="ADAL" clId="{B6DA2AAA-EB51-4891-85CD-13352083E508}" dt="2019-04-24T04:02:34.216" v="5505" actId="1076"/>
          <ac:spMkLst>
            <pc:docMk/>
            <pc:sldMk cId="106876830" sldId="8266"/>
            <ac:spMk id="19" creationId="{57048AF4-B67D-46D9-A4C2-5AC28BB14FAB}"/>
          </ac:spMkLst>
        </pc:spChg>
        <pc:spChg chg="add mod">
          <ac:chgData name="Fabio Braga" userId="613eb079-57c7-4126-97e0-8d0ffad165b8" providerId="ADAL" clId="{B6DA2AAA-EB51-4891-85CD-13352083E508}" dt="2019-04-24T04:02:34.216" v="5505" actId="1076"/>
          <ac:spMkLst>
            <pc:docMk/>
            <pc:sldMk cId="106876830" sldId="8266"/>
            <ac:spMk id="20" creationId="{574A9EBB-0ED2-44D8-BF14-926B91D16EF0}"/>
          </ac:spMkLst>
        </pc:spChg>
        <pc:spChg chg="add mod">
          <ac:chgData name="Fabio Braga" userId="613eb079-57c7-4126-97e0-8d0ffad165b8" providerId="ADAL" clId="{B6DA2AAA-EB51-4891-85CD-13352083E508}" dt="2019-04-24T04:02:34.216" v="5505" actId="1076"/>
          <ac:spMkLst>
            <pc:docMk/>
            <pc:sldMk cId="106876830" sldId="8266"/>
            <ac:spMk id="21" creationId="{08438964-E376-456E-A42A-067A83C7C10D}"/>
          </ac:spMkLst>
        </pc:spChg>
        <pc:spChg chg="add mod">
          <ac:chgData name="Fabio Braga" userId="613eb079-57c7-4126-97e0-8d0ffad165b8" providerId="ADAL" clId="{B6DA2AAA-EB51-4891-85CD-13352083E508}" dt="2019-04-24T04:02:34.216" v="5505" actId="1076"/>
          <ac:spMkLst>
            <pc:docMk/>
            <pc:sldMk cId="106876830" sldId="8266"/>
            <ac:spMk id="22" creationId="{D1AD791C-0D2A-4568-B033-68ECB65BF04C}"/>
          </ac:spMkLst>
        </pc:spChg>
        <pc:spChg chg="add mod">
          <ac:chgData name="Fabio Braga" userId="613eb079-57c7-4126-97e0-8d0ffad165b8" providerId="ADAL" clId="{B6DA2AAA-EB51-4891-85CD-13352083E508}" dt="2019-04-24T04:02:34.216" v="5505" actId="1076"/>
          <ac:spMkLst>
            <pc:docMk/>
            <pc:sldMk cId="106876830" sldId="8266"/>
            <ac:spMk id="23" creationId="{91C8BB56-3562-472F-8535-A10921F5CBC5}"/>
          </ac:spMkLst>
        </pc:spChg>
        <pc:spChg chg="add mod">
          <ac:chgData name="Fabio Braga" userId="613eb079-57c7-4126-97e0-8d0ffad165b8" providerId="ADAL" clId="{B6DA2AAA-EB51-4891-85CD-13352083E508}" dt="2019-04-24T04:02:34.216" v="5505" actId="1076"/>
          <ac:spMkLst>
            <pc:docMk/>
            <pc:sldMk cId="106876830" sldId="8266"/>
            <ac:spMk id="24" creationId="{3116F419-D8C9-473F-94A1-84119E603AC2}"/>
          </ac:spMkLst>
        </pc:spChg>
        <pc:spChg chg="add mod">
          <ac:chgData name="Fabio Braga" userId="613eb079-57c7-4126-97e0-8d0ffad165b8" providerId="ADAL" clId="{B6DA2AAA-EB51-4891-85CD-13352083E508}" dt="2019-04-24T04:02:34.216" v="5505" actId="1076"/>
          <ac:spMkLst>
            <pc:docMk/>
            <pc:sldMk cId="106876830" sldId="8266"/>
            <ac:spMk id="25" creationId="{DA0F42E0-BD76-4F79-A7BB-7BAA08814E76}"/>
          </ac:spMkLst>
        </pc:spChg>
        <pc:spChg chg="add mod">
          <ac:chgData name="Fabio Braga" userId="613eb079-57c7-4126-97e0-8d0ffad165b8" providerId="ADAL" clId="{B6DA2AAA-EB51-4891-85CD-13352083E508}" dt="2019-04-24T04:02:34.216" v="5505" actId="1076"/>
          <ac:spMkLst>
            <pc:docMk/>
            <pc:sldMk cId="106876830" sldId="8266"/>
            <ac:spMk id="26" creationId="{C2EB2748-C15C-44D0-A0EF-878358D7AF39}"/>
          </ac:spMkLst>
        </pc:spChg>
        <pc:spChg chg="add mod">
          <ac:chgData name="Fabio Braga" userId="613eb079-57c7-4126-97e0-8d0ffad165b8" providerId="ADAL" clId="{B6DA2AAA-EB51-4891-85CD-13352083E508}" dt="2019-04-24T04:02:34.216" v="5505" actId="1076"/>
          <ac:spMkLst>
            <pc:docMk/>
            <pc:sldMk cId="106876830" sldId="8266"/>
            <ac:spMk id="27" creationId="{F53CA707-2A86-4201-8558-4A2B4C107E4F}"/>
          </ac:spMkLst>
        </pc:spChg>
        <pc:spChg chg="add mod">
          <ac:chgData name="Fabio Braga" userId="613eb079-57c7-4126-97e0-8d0ffad165b8" providerId="ADAL" clId="{B6DA2AAA-EB51-4891-85CD-13352083E508}" dt="2019-04-24T04:02:34.216" v="5505" actId="1076"/>
          <ac:spMkLst>
            <pc:docMk/>
            <pc:sldMk cId="106876830" sldId="8266"/>
            <ac:spMk id="28" creationId="{F6A9BDB1-5825-4F07-B619-82DB0CA005AC}"/>
          </ac:spMkLst>
        </pc:spChg>
        <pc:spChg chg="add mod">
          <ac:chgData name="Fabio Braga" userId="613eb079-57c7-4126-97e0-8d0ffad165b8" providerId="ADAL" clId="{B6DA2AAA-EB51-4891-85CD-13352083E508}" dt="2019-04-24T04:02:34.216" v="5505" actId="1076"/>
          <ac:spMkLst>
            <pc:docMk/>
            <pc:sldMk cId="106876830" sldId="8266"/>
            <ac:spMk id="29" creationId="{95479CD4-6DAB-4FE1-AFF7-28D45F13C9ED}"/>
          </ac:spMkLst>
        </pc:spChg>
        <pc:spChg chg="add mod">
          <ac:chgData name="Fabio Braga" userId="613eb079-57c7-4126-97e0-8d0ffad165b8" providerId="ADAL" clId="{B6DA2AAA-EB51-4891-85CD-13352083E508}" dt="2019-04-24T04:02:34.216" v="5505" actId="1076"/>
          <ac:spMkLst>
            <pc:docMk/>
            <pc:sldMk cId="106876830" sldId="8266"/>
            <ac:spMk id="30" creationId="{D204D459-C765-4A56-B66E-3571F6ACF513}"/>
          </ac:spMkLst>
        </pc:spChg>
        <pc:spChg chg="add mod">
          <ac:chgData name="Fabio Braga" userId="613eb079-57c7-4126-97e0-8d0ffad165b8" providerId="ADAL" clId="{B6DA2AAA-EB51-4891-85CD-13352083E508}" dt="2019-04-24T04:02:34.216" v="5505" actId="1076"/>
          <ac:spMkLst>
            <pc:docMk/>
            <pc:sldMk cId="106876830" sldId="8266"/>
            <ac:spMk id="31" creationId="{EC5C98DC-D880-4B95-B4AB-FEAD08F63D3E}"/>
          </ac:spMkLst>
        </pc:spChg>
        <pc:spChg chg="add mod">
          <ac:chgData name="Fabio Braga" userId="613eb079-57c7-4126-97e0-8d0ffad165b8" providerId="ADAL" clId="{B6DA2AAA-EB51-4891-85CD-13352083E508}" dt="2019-04-24T04:02:34.216" v="5505" actId="1076"/>
          <ac:spMkLst>
            <pc:docMk/>
            <pc:sldMk cId="106876830" sldId="8266"/>
            <ac:spMk id="32" creationId="{E9B87493-FC85-4DA5-A18A-9A6AF4D13B7A}"/>
          </ac:spMkLst>
        </pc:spChg>
        <pc:spChg chg="add mod">
          <ac:chgData name="Fabio Braga" userId="613eb079-57c7-4126-97e0-8d0ffad165b8" providerId="ADAL" clId="{B6DA2AAA-EB51-4891-85CD-13352083E508}" dt="2019-04-24T04:02:34.216" v="5505" actId="1076"/>
          <ac:spMkLst>
            <pc:docMk/>
            <pc:sldMk cId="106876830" sldId="8266"/>
            <ac:spMk id="33" creationId="{DE007566-E917-48CF-BC9B-9F931239B93A}"/>
          </ac:spMkLst>
        </pc:spChg>
        <pc:spChg chg="add mod">
          <ac:chgData name="Fabio Braga" userId="613eb079-57c7-4126-97e0-8d0ffad165b8" providerId="ADAL" clId="{B6DA2AAA-EB51-4891-85CD-13352083E508}" dt="2019-04-24T04:02:34.216" v="5505" actId="1076"/>
          <ac:spMkLst>
            <pc:docMk/>
            <pc:sldMk cId="106876830" sldId="8266"/>
            <ac:spMk id="34" creationId="{00592DC3-98A3-4147-9033-8BF028122D4E}"/>
          </ac:spMkLst>
        </pc:spChg>
        <pc:spChg chg="add mod">
          <ac:chgData name="Fabio Braga" userId="613eb079-57c7-4126-97e0-8d0ffad165b8" providerId="ADAL" clId="{B6DA2AAA-EB51-4891-85CD-13352083E508}" dt="2019-04-24T04:02:34.216" v="5505" actId="1076"/>
          <ac:spMkLst>
            <pc:docMk/>
            <pc:sldMk cId="106876830" sldId="8266"/>
            <ac:spMk id="35" creationId="{E693EF67-E4D7-4E36-A33D-E805FA38260F}"/>
          </ac:spMkLst>
        </pc:spChg>
        <pc:spChg chg="add mod">
          <ac:chgData name="Fabio Braga" userId="613eb079-57c7-4126-97e0-8d0ffad165b8" providerId="ADAL" clId="{B6DA2AAA-EB51-4891-85CD-13352083E508}" dt="2019-04-24T04:02:34.216" v="5505" actId="1076"/>
          <ac:spMkLst>
            <pc:docMk/>
            <pc:sldMk cId="106876830" sldId="8266"/>
            <ac:spMk id="36" creationId="{9BA3A049-AC49-414E-AF3C-BB3EBAF1EE63}"/>
          </ac:spMkLst>
        </pc:spChg>
        <pc:spChg chg="add mod">
          <ac:chgData name="Fabio Braga" userId="613eb079-57c7-4126-97e0-8d0ffad165b8" providerId="ADAL" clId="{B6DA2AAA-EB51-4891-85CD-13352083E508}" dt="2019-04-24T04:02:34.216" v="5505" actId="1076"/>
          <ac:spMkLst>
            <pc:docMk/>
            <pc:sldMk cId="106876830" sldId="8266"/>
            <ac:spMk id="37" creationId="{414BAF6D-E905-436C-A5F2-C317C24EFB49}"/>
          </ac:spMkLst>
        </pc:spChg>
        <pc:spChg chg="add mod">
          <ac:chgData name="Fabio Braga" userId="613eb079-57c7-4126-97e0-8d0ffad165b8" providerId="ADAL" clId="{B6DA2AAA-EB51-4891-85CD-13352083E508}" dt="2019-04-24T04:02:34.216" v="5505" actId="1076"/>
          <ac:spMkLst>
            <pc:docMk/>
            <pc:sldMk cId="106876830" sldId="8266"/>
            <ac:spMk id="38" creationId="{196EB127-3B99-455A-A730-96D361269268}"/>
          </ac:spMkLst>
        </pc:spChg>
        <pc:spChg chg="add mod">
          <ac:chgData name="Fabio Braga" userId="613eb079-57c7-4126-97e0-8d0ffad165b8" providerId="ADAL" clId="{B6DA2AAA-EB51-4891-85CD-13352083E508}" dt="2019-04-24T04:02:34.216" v="5505" actId="1076"/>
          <ac:spMkLst>
            <pc:docMk/>
            <pc:sldMk cId="106876830" sldId="8266"/>
            <ac:spMk id="39" creationId="{88F949FB-D7E0-46A2-BB39-4E61FD1BC48D}"/>
          </ac:spMkLst>
        </pc:spChg>
        <pc:spChg chg="add mod">
          <ac:chgData name="Fabio Braga" userId="613eb079-57c7-4126-97e0-8d0ffad165b8" providerId="ADAL" clId="{B6DA2AAA-EB51-4891-85CD-13352083E508}" dt="2019-04-24T04:02:34.216" v="5505" actId="1076"/>
          <ac:spMkLst>
            <pc:docMk/>
            <pc:sldMk cId="106876830" sldId="8266"/>
            <ac:spMk id="40" creationId="{88E8C96B-2637-4B66-B06C-56AD885489F1}"/>
          </ac:spMkLst>
        </pc:spChg>
        <pc:spChg chg="add mod">
          <ac:chgData name="Fabio Braga" userId="613eb079-57c7-4126-97e0-8d0ffad165b8" providerId="ADAL" clId="{B6DA2AAA-EB51-4891-85CD-13352083E508}" dt="2019-04-24T04:02:34.216" v="5505" actId="1076"/>
          <ac:spMkLst>
            <pc:docMk/>
            <pc:sldMk cId="106876830" sldId="8266"/>
            <ac:spMk id="41" creationId="{DC56795A-B675-42A0-9222-D3AD3BFD54D5}"/>
          </ac:spMkLst>
        </pc:spChg>
        <pc:spChg chg="add mod">
          <ac:chgData name="Fabio Braga" userId="613eb079-57c7-4126-97e0-8d0ffad165b8" providerId="ADAL" clId="{B6DA2AAA-EB51-4891-85CD-13352083E508}" dt="2019-04-24T04:02:34.216" v="5505" actId="1076"/>
          <ac:spMkLst>
            <pc:docMk/>
            <pc:sldMk cId="106876830" sldId="8266"/>
            <ac:spMk id="42" creationId="{30D30D61-7282-44D1-9A4A-C4EAAEBDEA38}"/>
          </ac:spMkLst>
        </pc:spChg>
        <pc:spChg chg="add mod">
          <ac:chgData name="Fabio Braga" userId="613eb079-57c7-4126-97e0-8d0ffad165b8" providerId="ADAL" clId="{B6DA2AAA-EB51-4891-85CD-13352083E508}" dt="2019-04-24T04:02:34.216" v="5505" actId="1076"/>
          <ac:spMkLst>
            <pc:docMk/>
            <pc:sldMk cId="106876830" sldId="8266"/>
            <ac:spMk id="43" creationId="{303AB647-65DA-46C9-BE4C-BD02B1D148A2}"/>
          </ac:spMkLst>
        </pc:spChg>
        <pc:spChg chg="add mod">
          <ac:chgData name="Fabio Braga" userId="613eb079-57c7-4126-97e0-8d0ffad165b8" providerId="ADAL" clId="{B6DA2AAA-EB51-4891-85CD-13352083E508}" dt="2019-04-24T04:02:34.216" v="5505" actId="1076"/>
          <ac:spMkLst>
            <pc:docMk/>
            <pc:sldMk cId="106876830" sldId="8266"/>
            <ac:spMk id="44" creationId="{7566F39D-2DB1-49BE-A504-1664D099B852}"/>
          </ac:spMkLst>
        </pc:spChg>
        <pc:spChg chg="add mod">
          <ac:chgData name="Fabio Braga" userId="613eb079-57c7-4126-97e0-8d0ffad165b8" providerId="ADAL" clId="{B6DA2AAA-EB51-4891-85CD-13352083E508}" dt="2019-04-24T04:02:34.216" v="5505" actId="1076"/>
          <ac:spMkLst>
            <pc:docMk/>
            <pc:sldMk cId="106876830" sldId="8266"/>
            <ac:spMk id="45" creationId="{E951CC8F-C975-4AF9-93F0-230AB989A257}"/>
          </ac:spMkLst>
        </pc:spChg>
        <pc:spChg chg="add mod">
          <ac:chgData name="Fabio Braga" userId="613eb079-57c7-4126-97e0-8d0ffad165b8" providerId="ADAL" clId="{B6DA2AAA-EB51-4891-85CD-13352083E508}" dt="2019-04-24T04:02:34.216" v="5505" actId="1076"/>
          <ac:spMkLst>
            <pc:docMk/>
            <pc:sldMk cId="106876830" sldId="8266"/>
            <ac:spMk id="46" creationId="{9A3A4228-85C5-42A8-980B-F2DEA1B514E3}"/>
          </ac:spMkLst>
        </pc:spChg>
        <pc:spChg chg="add mod">
          <ac:chgData name="Fabio Braga" userId="613eb079-57c7-4126-97e0-8d0ffad165b8" providerId="ADAL" clId="{B6DA2AAA-EB51-4891-85CD-13352083E508}" dt="2019-04-24T04:02:34.216" v="5505" actId="1076"/>
          <ac:spMkLst>
            <pc:docMk/>
            <pc:sldMk cId="106876830" sldId="8266"/>
            <ac:spMk id="47" creationId="{3AC30D77-E3B9-4AB7-80F8-DCF4D00FB18C}"/>
          </ac:spMkLst>
        </pc:spChg>
        <pc:spChg chg="add mod">
          <ac:chgData name="Fabio Braga" userId="613eb079-57c7-4126-97e0-8d0ffad165b8" providerId="ADAL" clId="{B6DA2AAA-EB51-4891-85CD-13352083E508}" dt="2019-04-24T04:02:34.216" v="5505" actId="1076"/>
          <ac:spMkLst>
            <pc:docMk/>
            <pc:sldMk cId="106876830" sldId="8266"/>
            <ac:spMk id="48" creationId="{53AF43AA-26D4-48F2-9855-68DDD1808D69}"/>
          </ac:spMkLst>
        </pc:spChg>
        <pc:spChg chg="add mod">
          <ac:chgData name="Fabio Braga" userId="613eb079-57c7-4126-97e0-8d0ffad165b8" providerId="ADAL" clId="{B6DA2AAA-EB51-4891-85CD-13352083E508}" dt="2019-04-24T04:02:34.216" v="5505" actId="1076"/>
          <ac:spMkLst>
            <pc:docMk/>
            <pc:sldMk cId="106876830" sldId="8266"/>
            <ac:spMk id="49" creationId="{FB1DE1E9-0099-4DBD-9DE4-87F71D91A28E}"/>
          </ac:spMkLst>
        </pc:spChg>
        <pc:spChg chg="add mod">
          <ac:chgData name="Fabio Braga" userId="613eb079-57c7-4126-97e0-8d0ffad165b8" providerId="ADAL" clId="{B6DA2AAA-EB51-4891-85CD-13352083E508}" dt="2019-04-24T04:02:34.216" v="5505" actId="1076"/>
          <ac:spMkLst>
            <pc:docMk/>
            <pc:sldMk cId="106876830" sldId="8266"/>
            <ac:spMk id="50" creationId="{6C77035B-28BD-4149-B26B-4A749A444B83}"/>
          </ac:spMkLst>
        </pc:spChg>
        <pc:spChg chg="add mod">
          <ac:chgData name="Fabio Braga" userId="613eb079-57c7-4126-97e0-8d0ffad165b8" providerId="ADAL" clId="{B6DA2AAA-EB51-4891-85CD-13352083E508}" dt="2019-04-24T04:02:34.216" v="5505" actId="1076"/>
          <ac:spMkLst>
            <pc:docMk/>
            <pc:sldMk cId="106876830" sldId="8266"/>
            <ac:spMk id="51" creationId="{8E369A56-F8F3-499C-AADE-99A8772254E6}"/>
          </ac:spMkLst>
        </pc:spChg>
        <pc:spChg chg="add mod">
          <ac:chgData name="Fabio Braga" userId="613eb079-57c7-4126-97e0-8d0ffad165b8" providerId="ADAL" clId="{B6DA2AAA-EB51-4891-85CD-13352083E508}" dt="2019-04-24T04:02:34.216" v="5505" actId="1076"/>
          <ac:spMkLst>
            <pc:docMk/>
            <pc:sldMk cId="106876830" sldId="8266"/>
            <ac:spMk id="52" creationId="{556F9556-C89F-4976-B930-BA0F0F3ACAFC}"/>
          </ac:spMkLst>
        </pc:spChg>
        <pc:spChg chg="add mod">
          <ac:chgData name="Fabio Braga" userId="613eb079-57c7-4126-97e0-8d0ffad165b8" providerId="ADAL" clId="{B6DA2AAA-EB51-4891-85CD-13352083E508}" dt="2019-04-24T04:02:34.216" v="5505" actId="1076"/>
          <ac:spMkLst>
            <pc:docMk/>
            <pc:sldMk cId="106876830" sldId="8266"/>
            <ac:spMk id="53" creationId="{B473FC28-76DA-4733-BD56-2B312738A0B5}"/>
          </ac:spMkLst>
        </pc:spChg>
        <pc:spChg chg="add mod">
          <ac:chgData name="Fabio Braga" userId="613eb079-57c7-4126-97e0-8d0ffad165b8" providerId="ADAL" clId="{B6DA2AAA-EB51-4891-85CD-13352083E508}" dt="2019-04-24T04:02:34.216" v="5505" actId="1076"/>
          <ac:spMkLst>
            <pc:docMk/>
            <pc:sldMk cId="106876830" sldId="8266"/>
            <ac:spMk id="54" creationId="{A016C33F-D65D-49C1-BC7C-D020B9B9A664}"/>
          </ac:spMkLst>
        </pc:spChg>
        <pc:spChg chg="add mod">
          <ac:chgData name="Fabio Braga" userId="613eb079-57c7-4126-97e0-8d0ffad165b8" providerId="ADAL" clId="{B6DA2AAA-EB51-4891-85CD-13352083E508}" dt="2019-04-24T04:02:34.216" v="5505" actId="1076"/>
          <ac:spMkLst>
            <pc:docMk/>
            <pc:sldMk cId="106876830" sldId="8266"/>
            <ac:spMk id="55" creationId="{3953CCD1-C853-4448-A151-CDF85942C92A}"/>
          </ac:spMkLst>
        </pc:spChg>
        <pc:spChg chg="add mod">
          <ac:chgData name="Fabio Braga" userId="613eb079-57c7-4126-97e0-8d0ffad165b8" providerId="ADAL" clId="{B6DA2AAA-EB51-4891-85CD-13352083E508}" dt="2019-04-24T04:02:34.216" v="5505" actId="1076"/>
          <ac:spMkLst>
            <pc:docMk/>
            <pc:sldMk cId="106876830" sldId="8266"/>
            <ac:spMk id="56" creationId="{4E2577DC-2A0C-4186-9845-62A8DAC27B68}"/>
          </ac:spMkLst>
        </pc:spChg>
        <pc:spChg chg="add mod">
          <ac:chgData name="Fabio Braga" userId="613eb079-57c7-4126-97e0-8d0ffad165b8" providerId="ADAL" clId="{B6DA2AAA-EB51-4891-85CD-13352083E508}" dt="2019-04-24T04:02:34.216" v="5505" actId="1076"/>
          <ac:spMkLst>
            <pc:docMk/>
            <pc:sldMk cId="106876830" sldId="8266"/>
            <ac:spMk id="57" creationId="{DEB7D04A-8D6D-4CDF-915C-3A5E353CF3DA}"/>
          </ac:spMkLst>
        </pc:spChg>
        <pc:spChg chg="add mod">
          <ac:chgData name="Fabio Braga" userId="613eb079-57c7-4126-97e0-8d0ffad165b8" providerId="ADAL" clId="{B6DA2AAA-EB51-4891-85CD-13352083E508}" dt="2019-04-24T04:02:34.216" v="5505" actId="1076"/>
          <ac:spMkLst>
            <pc:docMk/>
            <pc:sldMk cId="106876830" sldId="8266"/>
            <ac:spMk id="58" creationId="{580730C1-CC13-479E-9E5C-BFB36B32DAB3}"/>
          </ac:spMkLst>
        </pc:spChg>
        <pc:spChg chg="add mod">
          <ac:chgData name="Fabio Braga" userId="613eb079-57c7-4126-97e0-8d0ffad165b8" providerId="ADAL" clId="{B6DA2AAA-EB51-4891-85CD-13352083E508}" dt="2019-04-24T04:02:34.216" v="5505" actId="1076"/>
          <ac:spMkLst>
            <pc:docMk/>
            <pc:sldMk cId="106876830" sldId="8266"/>
            <ac:spMk id="59" creationId="{164BCA42-1132-41F7-BF64-B84C884FAA8D}"/>
          </ac:spMkLst>
        </pc:spChg>
        <pc:spChg chg="add mod">
          <ac:chgData name="Fabio Braga" userId="613eb079-57c7-4126-97e0-8d0ffad165b8" providerId="ADAL" clId="{B6DA2AAA-EB51-4891-85CD-13352083E508}" dt="2019-04-24T04:02:34.216" v="5505" actId="1076"/>
          <ac:spMkLst>
            <pc:docMk/>
            <pc:sldMk cId="106876830" sldId="8266"/>
            <ac:spMk id="60" creationId="{4ABDBD85-50CC-41A6-872F-5654755423E9}"/>
          </ac:spMkLst>
        </pc:spChg>
        <pc:spChg chg="add mod">
          <ac:chgData name="Fabio Braga" userId="613eb079-57c7-4126-97e0-8d0ffad165b8" providerId="ADAL" clId="{B6DA2AAA-EB51-4891-85CD-13352083E508}" dt="2019-04-24T04:02:34.216" v="5505" actId="1076"/>
          <ac:spMkLst>
            <pc:docMk/>
            <pc:sldMk cId="106876830" sldId="8266"/>
            <ac:spMk id="61" creationId="{9D7276E5-27DF-48B5-83F4-7BA441F6FA0A}"/>
          </ac:spMkLst>
        </pc:spChg>
        <pc:spChg chg="add mod">
          <ac:chgData name="Fabio Braga" userId="613eb079-57c7-4126-97e0-8d0ffad165b8" providerId="ADAL" clId="{B6DA2AAA-EB51-4891-85CD-13352083E508}" dt="2019-04-24T04:02:34.216" v="5505" actId="1076"/>
          <ac:spMkLst>
            <pc:docMk/>
            <pc:sldMk cId="106876830" sldId="8266"/>
            <ac:spMk id="62" creationId="{4DD44FE3-A6FB-4AAA-8117-A2D10A3EDEAD}"/>
          </ac:spMkLst>
        </pc:spChg>
        <pc:spChg chg="add mod">
          <ac:chgData name="Fabio Braga" userId="613eb079-57c7-4126-97e0-8d0ffad165b8" providerId="ADAL" clId="{B6DA2AAA-EB51-4891-85CD-13352083E508}" dt="2019-04-24T04:02:34.216" v="5505" actId="1076"/>
          <ac:spMkLst>
            <pc:docMk/>
            <pc:sldMk cId="106876830" sldId="8266"/>
            <ac:spMk id="63" creationId="{6C8DF45C-77DC-4C90-B482-30EDDF7F7DE1}"/>
          </ac:spMkLst>
        </pc:spChg>
        <pc:spChg chg="add mod">
          <ac:chgData name="Fabio Braga" userId="613eb079-57c7-4126-97e0-8d0ffad165b8" providerId="ADAL" clId="{B6DA2AAA-EB51-4891-85CD-13352083E508}" dt="2019-04-24T04:02:34.216" v="5505" actId="1076"/>
          <ac:spMkLst>
            <pc:docMk/>
            <pc:sldMk cId="106876830" sldId="8266"/>
            <ac:spMk id="64" creationId="{6CD17ADB-BE81-43F8-9C7F-9EBA05B7D691}"/>
          </ac:spMkLst>
        </pc:spChg>
        <pc:spChg chg="add mod">
          <ac:chgData name="Fabio Braga" userId="613eb079-57c7-4126-97e0-8d0ffad165b8" providerId="ADAL" clId="{B6DA2AAA-EB51-4891-85CD-13352083E508}" dt="2019-04-24T04:02:34.216" v="5505" actId="1076"/>
          <ac:spMkLst>
            <pc:docMk/>
            <pc:sldMk cId="106876830" sldId="8266"/>
            <ac:spMk id="65" creationId="{AA0678BD-2930-4544-AE72-AA07E1678DD3}"/>
          </ac:spMkLst>
        </pc:spChg>
        <pc:spChg chg="add mod">
          <ac:chgData name="Fabio Braga" userId="613eb079-57c7-4126-97e0-8d0ffad165b8" providerId="ADAL" clId="{B6DA2AAA-EB51-4891-85CD-13352083E508}" dt="2019-04-24T04:02:34.216" v="5505" actId="1076"/>
          <ac:spMkLst>
            <pc:docMk/>
            <pc:sldMk cId="106876830" sldId="8266"/>
            <ac:spMk id="66" creationId="{CE6E05AE-CE01-455B-9D80-7C2B0D685BB8}"/>
          </ac:spMkLst>
        </pc:spChg>
        <pc:spChg chg="add mod">
          <ac:chgData name="Fabio Braga" userId="613eb079-57c7-4126-97e0-8d0ffad165b8" providerId="ADAL" clId="{B6DA2AAA-EB51-4891-85CD-13352083E508}" dt="2019-04-24T04:02:34.216" v="5505" actId="1076"/>
          <ac:spMkLst>
            <pc:docMk/>
            <pc:sldMk cId="106876830" sldId="8266"/>
            <ac:spMk id="67" creationId="{9057DE83-CBCD-4455-BF3F-2694ED1084C5}"/>
          </ac:spMkLst>
        </pc:spChg>
        <pc:spChg chg="add mod">
          <ac:chgData name="Fabio Braga" userId="613eb079-57c7-4126-97e0-8d0ffad165b8" providerId="ADAL" clId="{B6DA2AAA-EB51-4891-85CD-13352083E508}" dt="2019-04-24T04:02:34.216" v="5505" actId="1076"/>
          <ac:spMkLst>
            <pc:docMk/>
            <pc:sldMk cId="106876830" sldId="8266"/>
            <ac:spMk id="68" creationId="{D2DF5229-9BCF-4290-8B38-C5C735814110}"/>
          </ac:spMkLst>
        </pc:spChg>
        <pc:spChg chg="add mod">
          <ac:chgData name="Fabio Braga" userId="613eb079-57c7-4126-97e0-8d0ffad165b8" providerId="ADAL" clId="{B6DA2AAA-EB51-4891-85CD-13352083E508}" dt="2019-04-24T04:02:34.216" v="5505" actId="1076"/>
          <ac:spMkLst>
            <pc:docMk/>
            <pc:sldMk cId="106876830" sldId="8266"/>
            <ac:spMk id="69" creationId="{702A5147-9D5E-47DC-999A-BC3845368389}"/>
          </ac:spMkLst>
        </pc:spChg>
        <pc:spChg chg="add mod">
          <ac:chgData name="Fabio Braga" userId="613eb079-57c7-4126-97e0-8d0ffad165b8" providerId="ADAL" clId="{B6DA2AAA-EB51-4891-85CD-13352083E508}" dt="2019-04-24T04:02:34.216" v="5505" actId="1076"/>
          <ac:spMkLst>
            <pc:docMk/>
            <pc:sldMk cId="106876830" sldId="8266"/>
            <ac:spMk id="70" creationId="{5C8FAF2C-681C-4E81-AC75-B775D2B889E0}"/>
          </ac:spMkLst>
        </pc:spChg>
        <pc:spChg chg="add mod">
          <ac:chgData name="Fabio Braga" userId="613eb079-57c7-4126-97e0-8d0ffad165b8" providerId="ADAL" clId="{B6DA2AAA-EB51-4891-85CD-13352083E508}" dt="2019-04-24T04:02:34.216" v="5505" actId="1076"/>
          <ac:spMkLst>
            <pc:docMk/>
            <pc:sldMk cId="106876830" sldId="8266"/>
            <ac:spMk id="71" creationId="{0CBA693D-FA3B-4180-857A-0F3928048E5C}"/>
          </ac:spMkLst>
        </pc:spChg>
        <pc:spChg chg="add mod">
          <ac:chgData name="Fabio Braga" userId="613eb079-57c7-4126-97e0-8d0ffad165b8" providerId="ADAL" clId="{B6DA2AAA-EB51-4891-85CD-13352083E508}" dt="2019-04-24T04:02:34.216" v="5505" actId="1076"/>
          <ac:spMkLst>
            <pc:docMk/>
            <pc:sldMk cId="106876830" sldId="8266"/>
            <ac:spMk id="72" creationId="{621C44CE-96CF-45CA-B7CF-89E6CE75126E}"/>
          </ac:spMkLst>
        </pc:spChg>
        <pc:spChg chg="add mod">
          <ac:chgData name="Fabio Braga" userId="613eb079-57c7-4126-97e0-8d0ffad165b8" providerId="ADAL" clId="{B6DA2AAA-EB51-4891-85CD-13352083E508}" dt="2019-04-24T04:02:34.216" v="5505" actId="1076"/>
          <ac:spMkLst>
            <pc:docMk/>
            <pc:sldMk cId="106876830" sldId="8266"/>
            <ac:spMk id="73" creationId="{7F951AA7-C6CE-4CB4-9133-C6BF4D1BFE86}"/>
          </ac:spMkLst>
        </pc:spChg>
        <pc:spChg chg="add mod">
          <ac:chgData name="Fabio Braga" userId="613eb079-57c7-4126-97e0-8d0ffad165b8" providerId="ADAL" clId="{B6DA2AAA-EB51-4891-85CD-13352083E508}" dt="2019-04-24T04:02:34.216" v="5505" actId="1076"/>
          <ac:spMkLst>
            <pc:docMk/>
            <pc:sldMk cId="106876830" sldId="8266"/>
            <ac:spMk id="74" creationId="{55D8A8B9-B0CD-41F6-8EA7-0C0515F44FC0}"/>
          </ac:spMkLst>
        </pc:spChg>
        <pc:spChg chg="add mod">
          <ac:chgData name="Fabio Braga" userId="613eb079-57c7-4126-97e0-8d0ffad165b8" providerId="ADAL" clId="{B6DA2AAA-EB51-4891-85CD-13352083E508}" dt="2019-04-24T04:02:34.216" v="5505" actId="1076"/>
          <ac:spMkLst>
            <pc:docMk/>
            <pc:sldMk cId="106876830" sldId="8266"/>
            <ac:spMk id="75" creationId="{4753B79E-D802-4F49-8A27-A6150EBD0200}"/>
          </ac:spMkLst>
        </pc:spChg>
        <pc:spChg chg="add mod">
          <ac:chgData name="Fabio Braga" userId="613eb079-57c7-4126-97e0-8d0ffad165b8" providerId="ADAL" clId="{B6DA2AAA-EB51-4891-85CD-13352083E508}" dt="2019-04-24T04:02:34.216" v="5505" actId="1076"/>
          <ac:spMkLst>
            <pc:docMk/>
            <pc:sldMk cId="106876830" sldId="8266"/>
            <ac:spMk id="76" creationId="{D87148D4-D0E0-4D33-89C8-D25E5557DE5E}"/>
          </ac:spMkLst>
        </pc:spChg>
        <pc:spChg chg="add mod">
          <ac:chgData name="Fabio Braga" userId="613eb079-57c7-4126-97e0-8d0ffad165b8" providerId="ADAL" clId="{B6DA2AAA-EB51-4891-85CD-13352083E508}" dt="2019-04-24T04:02:34.216" v="5505" actId="1076"/>
          <ac:spMkLst>
            <pc:docMk/>
            <pc:sldMk cId="106876830" sldId="8266"/>
            <ac:spMk id="77" creationId="{FF418CBA-7822-4983-B8D9-1EB5627E73E3}"/>
          </ac:spMkLst>
        </pc:spChg>
        <pc:spChg chg="add mod">
          <ac:chgData name="Fabio Braga" userId="613eb079-57c7-4126-97e0-8d0ffad165b8" providerId="ADAL" clId="{B6DA2AAA-EB51-4891-85CD-13352083E508}" dt="2019-04-24T04:02:34.216" v="5505" actId="1076"/>
          <ac:spMkLst>
            <pc:docMk/>
            <pc:sldMk cId="106876830" sldId="8266"/>
            <ac:spMk id="78" creationId="{D87CBECF-B5C7-4F71-92BC-9E132CE75C44}"/>
          </ac:spMkLst>
        </pc:spChg>
        <pc:spChg chg="add mod">
          <ac:chgData name="Fabio Braga" userId="613eb079-57c7-4126-97e0-8d0ffad165b8" providerId="ADAL" clId="{B6DA2AAA-EB51-4891-85CD-13352083E508}" dt="2019-04-24T04:02:34.216" v="5505" actId="1076"/>
          <ac:spMkLst>
            <pc:docMk/>
            <pc:sldMk cId="106876830" sldId="8266"/>
            <ac:spMk id="79" creationId="{E66B6EFD-A3D0-46F3-9AA7-5394DE4BBAD9}"/>
          </ac:spMkLst>
        </pc:spChg>
        <pc:spChg chg="add mod">
          <ac:chgData name="Fabio Braga" userId="613eb079-57c7-4126-97e0-8d0ffad165b8" providerId="ADAL" clId="{B6DA2AAA-EB51-4891-85CD-13352083E508}" dt="2019-04-24T04:02:34.216" v="5505" actId="1076"/>
          <ac:spMkLst>
            <pc:docMk/>
            <pc:sldMk cId="106876830" sldId="8266"/>
            <ac:spMk id="80" creationId="{21485E57-C8CD-4189-9567-CB43C50B61C5}"/>
          </ac:spMkLst>
        </pc:spChg>
        <pc:spChg chg="add mod">
          <ac:chgData name="Fabio Braga" userId="613eb079-57c7-4126-97e0-8d0ffad165b8" providerId="ADAL" clId="{B6DA2AAA-EB51-4891-85CD-13352083E508}" dt="2019-04-24T04:02:34.216" v="5505" actId="1076"/>
          <ac:spMkLst>
            <pc:docMk/>
            <pc:sldMk cId="106876830" sldId="8266"/>
            <ac:spMk id="83" creationId="{16F1B168-09A4-4801-9E08-4B5BAB9DF509}"/>
          </ac:spMkLst>
        </pc:spChg>
        <pc:spChg chg="add mod">
          <ac:chgData name="Fabio Braga" userId="613eb079-57c7-4126-97e0-8d0ffad165b8" providerId="ADAL" clId="{B6DA2AAA-EB51-4891-85CD-13352083E508}" dt="2019-04-24T04:02:34.216" v="5505" actId="1076"/>
          <ac:spMkLst>
            <pc:docMk/>
            <pc:sldMk cId="106876830" sldId="8266"/>
            <ac:spMk id="84" creationId="{2C194EF0-F8C9-4FAB-8078-BC702A106243}"/>
          </ac:spMkLst>
        </pc:spChg>
        <pc:spChg chg="add mod">
          <ac:chgData name="Fabio Braga" userId="613eb079-57c7-4126-97e0-8d0ffad165b8" providerId="ADAL" clId="{B6DA2AAA-EB51-4891-85CD-13352083E508}" dt="2019-04-24T04:02:34.216" v="5505" actId="1076"/>
          <ac:spMkLst>
            <pc:docMk/>
            <pc:sldMk cId="106876830" sldId="8266"/>
            <ac:spMk id="87" creationId="{BFBD9F2B-F505-4AB0-8992-C09A921B5D51}"/>
          </ac:spMkLst>
        </pc:spChg>
        <pc:spChg chg="add mod">
          <ac:chgData name="Fabio Braga" userId="613eb079-57c7-4126-97e0-8d0ffad165b8" providerId="ADAL" clId="{B6DA2AAA-EB51-4891-85CD-13352083E508}" dt="2019-04-24T04:02:34.216" v="5505" actId="1076"/>
          <ac:spMkLst>
            <pc:docMk/>
            <pc:sldMk cId="106876830" sldId="8266"/>
            <ac:spMk id="88" creationId="{349A60F6-084B-48FB-9AEF-D067F593FF7B}"/>
          </ac:spMkLst>
        </pc:spChg>
        <pc:spChg chg="add mod">
          <ac:chgData name="Fabio Braga" userId="613eb079-57c7-4126-97e0-8d0ffad165b8" providerId="ADAL" clId="{B6DA2AAA-EB51-4891-85CD-13352083E508}" dt="2019-04-24T04:02:34.216" v="5505" actId="1076"/>
          <ac:spMkLst>
            <pc:docMk/>
            <pc:sldMk cId="106876830" sldId="8266"/>
            <ac:spMk id="89" creationId="{679F3993-55F1-47DE-867B-99B2A5BCA482}"/>
          </ac:spMkLst>
        </pc:spChg>
        <pc:spChg chg="add">
          <ac:chgData name="Fabio Braga" userId="613eb079-57c7-4126-97e0-8d0ffad165b8" providerId="ADAL" clId="{B6DA2AAA-EB51-4891-85CD-13352083E508}" dt="2019-04-24T04:02:25.274" v="5503"/>
          <ac:spMkLst>
            <pc:docMk/>
            <pc:sldMk cId="106876830" sldId="8266"/>
            <ac:spMk id="90" creationId="{CA8AFA40-EAEB-4877-BFAB-241CF78F2E9D}"/>
          </ac:spMkLst>
        </pc:spChg>
        <pc:spChg chg="add">
          <ac:chgData name="Fabio Braga" userId="613eb079-57c7-4126-97e0-8d0ffad165b8" providerId="ADAL" clId="{B6DA2AAA-EB51-4891-85CD-13352083E508}" dt="2019-04-24T04:02:25.274" v="5503"/>
          <ac:spMkLst>
            <pc:docMk/>
            <pc:sldMk cId="106876830" sldId="8266"/>
            <ac:spMk id="92" creationId="{3A2A9072-BD69-41CF-94EC-2B2F412010C4}"/>
          </ac:spMkLst>
        </pc:spChg>
        <pc:spChg chg="add">
          <ac:chgData name="Fabio Braga" userId="613eb079-57c7-4126-97e0-8d0ffad165b8" providerId="ADAL" clId="{B6DA2AAA-EB51-4891-85CD-13352083E508}" dt="2019-04-24T04:02:25.274" v="5503"/>
          <ac:spMkLst>
            <pc:docMk/>
            <pc:sldMk cId="106876830" sldId="8266"/>
            <ac:spMk id="93" creationId="{309C3E5F-6C19-4444-9EE0-3E43145861E2}"/>
          </ac:spMkLst>
        </pc:spChg>
        <pc:spChg chg="add">
          <ac:chgData name="Fabio Braga" userId="613eb079-57c7-4126-97e0-8d0ffad165b8" providerId="ADAL" clId="{B6DA2AAA-EB51-4891-85CD-13352083E508}" dt="2019-04-24T04:02:25.274" v="5503"/>
          <ac:spMkLst>
            <pc:docMk/>
            <pc:sldMk cId="106876830" sldId="8266"/>
            <ac:spMk id="94" creationId="{9114C65B-D74D-4731-BCE4-E90F99FC4F99}"/>
          </ac:spMkLst>
        </pc:spChg>
        <pc:spChg chg="add">
          <ac:chgData name="Fabio Braga" userId="613eb079-57c7-4126-97e0-8d0ffad165b8" providerId="ADAL" clId="{B6DA2AAA-EB51-4891-85CD-13352083E508}" dt="2019-04-24T04:02:25.274" v="5503"/>
          <ac:spMkLst>
            <pc:docMk/>
            <pc:sldMk cId="106876830" sldId="8266"/>
            <ac:spMk id="95" creationId="{64A1C212-45CD-4AA0-AD4D-449B021C1BBF}"/>
          </ac:spMkLst>
        </pc:spChg>
        <pc:spChg chg="add">
          <ac:chgData name="Fabio Braga" userId="613eb079-57c7-4126-97e0-8d0ffad165b8" providerId="ADAL" clId="{B6DA2AAA-EB51-4891-85CD-13352083E508}" dt="2019-04-24T04:02:25.274" v="5503"/>
          <ac:spMkLst>
            <pc:docMk/>
            <pc:sldMk cId="106876830" sldId="8266"/>
            <ac:spMk id="96" creationId="{863A8216-F8EB-4040-BAE0-A6DB00A10F2A}"/>
          </ac:spMkLst>
        </pc:spChg>
        <pc:spChg chg="add">
          <ac:chgData name="Fabio Braga" userId="613eb079-57c7-4126-97e0-8d0ffad165b8" providerId="ADAL" clId="{B6DA2AAA-EB51-4891-85CD-13352083E508}" dt="2019-04-24T04:02:25.274" v="5503"/>
          <ac:spMkLst>
            <pc:docMk/>
            <pc:sldMk cId="106876830" sldId="8266"/>
            <ac:spMk id="97" creationId="{1C5927A5-7818-4712-A97E-269EBB6C926F}"/>
          </ac:spMkLst>
        </pc:spChg>
        <pc:spChg chg="add">
          <ac:chgData name="Fabio Braga" userId="613eb079-57c7-4126-97e0-8d0ffad165b8" providerId="ADAL" clId="{B6DA2AAA-EB51-4891-85CD-13352083E508}" dt="2019-04-24T04:02:25.274" v="5503"/>
          <ac:spMkLst>
            <pc:docMk/>
            <pc:sldMk cId="106876830" sldId="8266"/>
            <ac:spMk id="98" creationId="{86879E69-C4DB-42C4-BE46-8DAE06FA29ED}"/>
          </ac:spMkLst>
        </pc:spChg>
        <pc:spChg chg="add">
          <ac:chgData name="Fabio Braga" userId="613eb079-57c7-4126-97e0-8d0ffad165b8" providerId="ADAL" clId="{B6DA2AAA-EB51-4891-85CD-13352083E508}" dt="2019-04-24T04:02:25.274" v="5503"/>
          <ac:spMkLst>
            <pc:docMk/>
            <pc:sldMk cId="106876830" sldId="8266"/>
            <ac:spMk id="100" creationId="{6867DB5B-F066-4F4D-9AB7-12923864FE99}"/>
          </ac:spMkLst>
        </pc:spChg>
        <pc:spChg chg="add">
          <ac:chgData name="Fabio Braga" userId="613eb079-57c7-4126-97e0-8d0ffad165b8" providerId="ADAL" clId="{B6DA2AAA-EB51-4891-85CD-13352083E508}" dt="2019-04-24T04:02:25.274" v="5503"/>
          <ac:spMkLst>
            <pc:docMk/>
            <pc:sldMk cId="106876830" sldId="8266"/>
            <ac:spMk id="101" creationId="{34576900-AC38-4ED6-AE6D-22505AC4768E}"/>
          </ac:spMkLst>
        </pc:spChg>
        <pc:spChg chg="add">
          <ac:chgData name="Fabio Braga" userId="613eb079-57c7-4126-97e0-8d0ffad165b8" providerId="ADAL" clId="{B6DA2AAA-EB51-4891-85CD-13352083E508}" dt="2019-04-24T04:02:25.274" v="5503"/>
          <ac:spMkLst>
            <pc:docMk/>
            <pc:sldMk cId="106876830" sldId="8266"/>
            <ac:spMk id="102" creationId="{ADF7A0B9-B1F8-421B-A935-527DC518253B}"/>
          </ac:spMkLst>
        </pc:spChg>
        <pc:spChg chg="add">
          <ac:chgData name="Fabio Braga" userId="613eb079-57c7-4126-97e0-8d0ffad165b8" providerId="ADAL" clId="{B6DA2AAA-EB51-4891-85CD-13352083E508}" dt="2019-04-24T04:02:25.274" v="5503"/>
          <ac:spMkLst>
            <pc:docMk/>
            <pc:sldMk cId="106876830" sldId="8266"/>
            <ac:spMk id="103" creationId="{681DB066-6383-4891-AFA5-CF1D659F0FBD}"/>
          </ac:spMkLst>
        </pc:spChg>
        <pc:spChg chg="add">
          <ac:chgData name="Fabio Braga" userId="613eb079-57c7-4126-97e0-8d0ffad165b8" providerId="ADAL" clId="{B6DA2AAA-EB51-4891-85CD-13352083E508}" dt="2019-04-24T04:02:25.274" v="5503"/>
          <ac:spMkLst>
            <pc:docMk/>
            <pc:sldMk cId="106876830" sldId="8266"/>
            <ac:spMk id="104" creationId="{932D2128-4649-4FFA-AB07-C3835FF0D229}"/>
          </ac:spMkLst>
        </pc:spChg>
        <pc:spChg chg="add">
          <ac:chgData name="Fabio Braga" userId="613eb079-57c7-4126-97e0-8d0ffad165b8" providerId="ADAL" clId="{B6DA2AAA-EB51-4891-85CD-13352083E508}" dt="2019-04-24T04:02:25.274" v="5503"/>
          <ac:spMkLst>
            <pc:docMk/>
            <pc:sldMk cId="106876830" sldId="8266"/>
            <ac:spMk id="105" creationId="{9A414A63-7719-4803-B8BA-E0B048EC35BA}"/>
          </ac:spMkLst>
        </pc:spChg>
        <pc:spChg chg="add">
          <ac:chgData name="Fabio Braga" userId="613eb079-57c7-4126-97e0-8d0ffad165b8" providerId="ADAL" clId="{B6DA2AAA-EB51-4891-85CD-13352083E508}" dt="2019-04-24T04:02:25.274" v="5503"/>
          <ac:spMkLst>
            <pc:docMk/>
            <pc:sldMk cId="106876830" sldId="8266"/>
            <ac:spMk id="106" creationId="{21C76EA5-7372-4864-8140-195115878644}"/>
          </ac:spMkLst>
        </pc:spChg>
        <pc:spChg chg="add">
          <ac:chgData name="Fabio Braga" userId="613eb079-57c7-4126-97e0-8d0ffad165b8" providerId="ADAL" clId="{B6DA2AAA-EB51-4891-85CD-13352083E508}" dt="2019-04-24T04:02:25.274" v="5503"/>
          <ac:spMkLst>
            <pc:docMk/>
            <pc:sldMk cId="106876830" sldId="8266"/>
            <ac:spMk id="108" creationId="{355D1DEF-39BB-4C0B-BA5A-33C05818ED6C}"/>
          </ac:spMkLst>
        </pc:spChg>
        <pc:spChg chg="add">
          <ac:chgData name="Fabio Braga" userId="613eb079-57c7-4126-97e0-8d0ffad165b8" providerId="ADAL" clId="{B6DA2AAA-EB51-4891-85CD-13352083E508}" dt="2019-04-24T04:02:25.274" v="5503"/>
          <ac:spMkLst>
            <pc:docMk/>
            <pc:sldMk cId="106876830" sldId="8266"/>
            <ac:spMk id="109" creationId="{F92FA90B-6D83-4677-9BA6-2342B898570D}"/>
          </ac:spMkLst>
        </pc:spChg>
        <pc:spChg chg="add">
          <ac:chgData name="Fabio Braga" userId="613eb079-57c7-4126-97e0-8d0ffad165b8" providerId="ADAL" clId="{B6DA2AAA-EB51-4891-85CD-13352083E508}" dt="2019-04-24T04:02:25.274" v="5503"/>
          <ac:spMkLst>
            <pc:docMk/>
            <pc:sldMk cId="106876830" sldId="8266"/>
            <ac:spMk id="110" creationId="{2BAA43BC-81CE-4D00-85A9-E9B36B92E7FB}"/>
          </ac:spMkLst>
        </pc:spChg>
        <pc:spChg chg="add">
          <ac:chgData name="Fabio Braga" userId="613eb079-57c7-4126-97e0-8d0ffad165b8" providerId="ADAL" clId="{B6DA2AAA-EB51-4891-85CD-13352083E508}" dt="2019-04-24T04:02:25.274" v="5503"/>
          <ac:spMkLst>
            <pc:docMk/>
            <pc:sldMk cId="106876830" sldId="8266"/>
            <ac:spMk id="111" creationId="{7FF22072-C873-446A-9049-3E32BC218D7D}"/>
          </ac:spMkLst>
        </pc:spChg>
        <pc:spChg chg="add">
          <ac:chgData name="Fabio Braga" userId="613eb079-57c7-4126-97e0-8d0ffad165b8" providerId="ADAL" clId="{B6DA2AAA-EB51-4891-85CD-13352083E508}" dt="2019-04-24T04:02:25.274" v="5503"/>
          <ac:spMkLst>
            <pc:docMk/>
            <pc:sldMk cId="106876830" sldId="8266"/>
            <ac:spMk id="112" creationId="{069EC854-F532-441D-BB13-58568869AAE5}"/>
          </ac:spMkLst>
        </pc:spChg>
        <pc:spChg chg="add">
          <ac:chgData name="Fabio Braga" userId="613eb079-57c7-4126-97e0-8d0ffad165b8" providerId="ADAL" clId="{B6DA2AAA-EB51-4891-85CD-13352083E508}" dt="2019-04-24T04:02:25.274" v="5503"/>
          <ac:spMkLst>
            <pc:docMk/>
            <pc:sldMk cId="106876830" sldId="8266"/>
            <ac:spMk id="113" creationId="{47C9E6EF-D9C7-40E6-8043-870E0ECFC340}"/>
          </ac:spMkLst>
        </pc:spChg>
        <pc:spChg chg="add">
          <ac:chgData name="Fabio Braga" userId="613eb079-57c7-4126-97e0-8d0ffad165b8" providerId="ADAL" clId="{B6DA2AAA-EB51-4891-85CD-13352083E508}" dt="2019-04-24T04:02:25.274" v="5503"/>
          <ac:spMkLst>
            <pc:docMk/>
            <pc:sldMk cId="106876830" sldId="8266"/>
            <ac:spMk id="114" creationId="{549A854A-AB02-4AF9-B2C3-47F1050E54D6}"/>
          </ac:spMkLst>
        </pc:spChg>
        <pc:spChg chg="add">
          <ac:chgData name="Fabio Braga" userId="613eb079-57c7-4126-97e0-8d0ffad165b8" providerId="ADAL" clId="{B6DA2AAA-EB51-4891-85CD-13352083E508}" dt="2019-04-24T04:02:25.274" v="5503"/>
          <ac:spMkLst>
            <pc:docMk/>
            <pc:sldMk cId="106876830" sldId="8266"/>
            <ac:spMk id="115" creationId="{422C6B16-38D6-42FB-97B2-1BD41E6042A2}"/>
          </ac:spMkLst>
        </pc:spChg>
        <pc:spChg chg="add">
          <ac:chgData name="Fabio Braga" userId="613eb079-57c7-4126-97e0-8d0ffad165b8" providerId="ADAL" clId="{B6DA2AAA-EB51-4891-85CD-13352083E508}" dt="2019-04-24T04:02:25.274" v="5503"/>
          <ac:spMkLst>
            <pc:docMk/>
            <pc:sldMk cId="106876830" sldId="8266"/>
            <ac:spMk id="116" creationId="{BEFA22A1-B5D2-4DAA-ACEB-5D8C533023B2}"/>
          </ac:spMkLst>
        </pc:spChg>
        <pc:spChg chg="add">
          <ac:chgData name="Fabio Braga" userId="613eb079-57c7-4126-97e0-8d0ffad165b8" providerId="ADAL" clId="{B6DA2AAA-EB51-4891-85CD-13352083E508}" dt="2019-04-24T04:02:25.274" v="5503"/>
          <ac:spMkLst>
            <pc:docMk/>
            <pc:sldMk cId="106876830" sldId="8266"/>
            <ac:spMk id="117" creationId="{8E62E2FF-F121-440E-B791-9BBD02C0C6A1}"/>
          </ac:spMkLst>
        </pc:spChg>
        <pc:spChg chg="add">
          <ac:chgData name="Fabio Braga" userId="613eb079-57c7-4126-97e0-8d0ffad165b8" providerId="ADAL" clId="{B6DA2AAA-EB51-4891-85CD-13352083E508}" dt="2019-04-24T04:02:25.274" v="5503"/>
          <ac:spMkLst>
            <pc:docMk/>
            <pc:sldMk cId="106876830" sldId="8266"/>
            <ac:spMk id="118" creationId="{6B6401E7-1708-421E-BB58-F129797CA11B}"/>
          </ac:spMkLst>
        </pc:spChg>
        <pc:spChg chg="add">
          <ac:chgData name="Fabio Braga" userId="613eb079-57c7-4126-97e0-8d0ffad165b8" providerId="ADAL" clId="{B6DA2AAA-EB51-4891-85CD-13352083E508}" dt="2019-04-24T04:02:25.274" v="5503"/>
          <ac:spMkLst>
            <pc:docMk/>
            <pc:sldMk cId="106876830" sldId="8266"/>
            <ac:spMk id="119" creationId="{9B962D81-AEDB-4FA1-AF84-65099834C387}"/>
          </ac:spMkLst>
        </pc:spChg>
        <pc:spChg chg="add">
          <ac:chgData name="Fabio Braga" userId="613eb079-57c7-4126-97e0-8d0ffad165b8" providerId="ADAL" clId="{B6DA2AAA-EB51-4891-85CD-13352083E508}" dt="2019-04-24T04:02:25.274" v="5503"/>
          <ac:spMkLst>
            <pc:docMk/>
            <pc:sldMk cId="106876830" sldId="8266"/>
            <ac:spMk id="120" creationId="{EAC615AA-BF9F-40FA-91B2-BF0F12EE56E1}"/>
          </ac:spMkLst>
        </pc:spChg>
        <pc:spChg chg="add">
          <ac:chgData name="Fabio Braga" userId="613eb079-57c7-4126-97e0-8d0ffad165b8" providerId="ADAL" clId="{B6DA2AAA-EB51-4891-85CD-13352083E508}" dt="2019-04-24T04:02:25.274" v="5503"/>
          <ac:spMkLst>
            <pc:docMk/>
            <pc:sldMk cId="106876830" sldId="8266"/>
            <ac:spMk id="121" creationId="{8F76B3C1-98CD-4931-AA42-6E43D373F2D9}"/>
          </ac:spMkLst>
        </pc:spChg>
        <pc:spChg chg="add">
          <ac:chgData name="Fabio Braga" userId="613eb079-57c7-4126-97e0-8d0ffad165b8" providerId="ADAL" clId="{B6DA2AAA-EB51-4891-85CD-13352083E508}" dt="2019-04-24T04:02:25.274" v="5503"/>
          <ac:spMkLst>
            <pc:docMk/>
            <pc:sldMk cId="106876830" sldId="8266"/>
            <ac:spMk id="122" creationId="{D793D703-C0A8-4AC1-B546-4048B2F383D7}"/>
          </ac:spMkLst>
        </pc:spChg>
        <pc:spChg chg="add">
          <ac:chgData name="Fabio Braga" userId="613eb079-57c7-4126-97e0-8d0ffad165b8" providerId="ADAL" clId="{B6DA2AAA-EB51-4891-85CD-13352083E508}" dt="2019-04-24T04:02:25.274" v="5503"/>
          <ac:spMkLst>
            <pc:docMk/>
            <pc:sldMk cId="106876830" sldId="8266"/>
            <ac:spMk id="123" creationId="{6F09181B-E1D0-4F56-8484-2263762ACDAF}"/>
          </ac:spMkLst>
        </pc:spChg>
        <pc:spChg chg="add">
          <ac:chgData name="Fabio Braga" userId="613eb079-57c7-4126-97e0-8d0ffad165b8" providerId="ADAL" clId="{B6DA2AAA-EB51-4891-85CD-13352083E508}" dt="2019-04-24T04:02:25.274" v="5503"/>
          <ac:spMkLst>
            <pc:docMk/>
            <pc:sldMk cId="106876830" sldId="8266"/>
            <ac:spMk id="124" creationId="{E8460D80-7EEA-4F01-A508-61F1199335DE}"/>
          </ac:spMkLst>
        </pc:spChg>
        <pc:spChg chg="add">
          <ac:chgData name="Fabio Braga" userId="613eb079-57c7-4126-97e0-8d0ffad165b8" providerId="ADAL" clId="{B6DA2AAA-EB51-4891-85CD-13352083E508}" dt="2019-04-24T04:02:25.274" v="5503"/>
          <ac:spMkLst>
            <pc:docMk/>
            <pc:sldMk cId="106876830" sldId="8266"/>
            <ac:spMk id="125" creationId="{B90E4CEF-AB43-4CE8-A395-3BCCD58B577B}"/>
          </ac:spMkLst>
        </pc:spChg>
        <pc:spChg chg="add">
          <ac:chgData name="Fabio Braga" userId="613eb079-57c7-4126-97e0-8d0ffad165b8" providerId="ADAL" clId="{B6DA2AAA-EB51-4891-85CD-13352083E508}" dt="2019-04-24T04:02:25.274" v="5503"/>
          <ac:spMkLst>
            <pc:docMk/>
            <pc:sldMk cId="106876830" sldId="8266"/>
            <ac:spMk id="126" creationId="{D15BA8D9-8FA0-4753-8271-89C91EE150D6}"/>
          </ac:spMkLst>
        </pc:spChg>
        <pc:spChg chg="add">
          <ac:chgData name="Fabio Braga" userId="613eb079-57c7-4126-97e0-8d0ffad165b8" providerId="ADAL" clId="{B6DA2AAA-EB51-4891-85CD-13352083E508}" dt="2019-04-24T04:02:25.274" v="5503"/>
          <ac:spMkLst>
            <pc:docMk/>
            <pc:sldMk cId="106876830" sldId="8266"/>
            <ac:spMk id="127" creationId="{6A2F8BB3-8AC0-459E-8175-A1066DA13C4C}"/>
          </ac:spMkLst>
        </pc:spChg>
        <pc:spChg chg="add">
          <ac:chgData name="Fabio Braga" userId="613eb079-57c7-4126-97e0-8d0ffad165b8" providerId="ADAL" clId="{B6DA2AAA-EB51-4891-85CD-13352083E508}" dt="2019-04-24T04:02:25.274" v="5503"/>
          <ac:spMkLst>
            <pc:docMk/>
            <pc:sldMk cId="106876830" sldId="8266"/>
            <ac:spMk id="128" creationId="{CA31B57C-40BF-4B74-8EAC-8F137B384FC3}"/>
          </ac:spMkLst>
        </pc:spChg>
        <pc:spChg chg="add">
          <ac:chgData name="Fabio Braga" userId="613eb079-57c7-4126-97e0-8d0ffad165b8" providerId="ADAL" clId="{B6DA2AAA-EB51-4891-85CD-13352083E508}" dt="2019-04-24T04:02:25.274" v="5503"/>
          <ac:spMkLst>
            <pc:docMk/>
            <pc:sldMk cId="106876830" sldId="8266"/>
            <ac:spMk id="129" creationId="{637EDFFF-2005-4105-8454-6AB2B259F323}"/>
          </ac:spMkLst>
        </pc:spChg>
        <pc:spChg chg="add">
          <ac:chgData name="Fabio Braga" userId="613eb079-57c7-4126-97e0-8d0ffad165b8" providerId="ADAL" clId="{B6DA2AAA-EB51-4891-85CD-13352083E508}" dt="2019-04-24T04:02:25.274" v="5503"/>
          <ac:spMkLst>
            <pc:docMk/>
            <pc:sldMk cId="106876830" sldId="8266"/>
            <ac:spMk id="130" creationId="{F27A99DE-D65B-45CB-A223-E798A5DA73D3}"/>
          </ac:spMkLst>
        </pc:spChg>
        <pc:spChg chg="add">
          <ac:chgData name="Fabio Braga" userId="613eb079-57c7-4126-97e0-8d0ffad165b8" providerId="ADAL" clId="{B6DA2AAA-EB51-4891-85CD-13352083E508}" dt="2019-04-24T04:02:25.274" v="5503"/>
          <ac:spMkLst>
            <pc:docMk/>
            <pc:sldMk cId="106876830" sldId="8266"/>
            <ac:spMk id="131" creationId="{1595833D-DF66-466F-A6FF-42FCA71613A9}"/>
          </ac:spMkLst>
        </pc:spChg>
        <pc:spChg chg="add">
          <ac:chgData name="Fabio Braga" userId="613eb079-57c7-4126-97e0-8d0ffad165b8" providerId="ADAL" clId="{B6DA2AAA-EB51-4891-85CD-13352083E508}" dt="2019-04-24T04:02:25.274" v="5503"/>
          <ac:spMkLst>
            <pc:docMk/>
            <pc:sldMk cId="106876830" sldId="8266"/>
            <ac:spMk id="132" creationId="{EA38C558-60D4-4A08-B887-D14BDE129EB3}"/>
          </ac:spMkLst>
        </pc:spChg>
        <pc:spChg chg="add">
          <ac:chgData name="Fabio Braga" userId="613eb079-57c7-4126-97e0-8d0ffad165b8" providerId="ADAL" clId="{B6DA2AAA-EB51-4891-85CD-13352083E508}" dt="2019-04-24T04:02:25.274" v="5503"/>
          <ac:spMkLst>
            <pc:docMk/>
            <pc:sldMk cId="106876830" sldId="8266"/>
            <ac:spMk id="133" creationId="{901D9943-A6B7-4DBE-9B53-7B3D26273B90}"/>
          </ac:spMkLst>
        </pc:spChg>
        <pc:spChg chg="add">
          <ac:chgData name="Fabio Braga" userId="613eb079-57c7-4126-97e0-8d0ffad165b8" providerId="ADAL" clId="{B6DA2AAA-EB51-4891-85CD-13352083E508}" dt="2019-04-24T04:02:25.274" v="5503"/>
          <ac:spMkLst>
            <pc:docMk/>
            <pc:sldMk cId="106876830" sldId="8266"/>
            <ac:spMk id="134" creationId="{58BECE0E-2547-4779-946B-F08B63DE1ABF}"/>
          </ac:spMkLst>
        </pc:spChg>
        <pc:spChg chg="add">
          <ac:chgData name="Fabio Braga" userId="613eb079-57c7-4126-97e0-8d0ffad165b8" providerId="ADAL" clId="{B6DA2AAA-EB51-4891-85CD-13352083E508}" dt="2019-04-24T04:02:25.274" v="5503"/>
          <ac:spMkLst>
            <pc:docMk/>
            <pc:sldMk cId="106876830" sldId="8266"/>
            <ac:spMk id="135" creationId="{4DB3EB9E-9B90-4C38-A5E7-5BD62F4DACE5}"/>
          </ac:spMkLst>
        </pc:spChg>
        <pc:spChg chg="add">
          <ac:chgData name="Fabio Braga" userId="613eb079-57c7-4126-97e0-8d0ffad165b8" providerId="ADAL" clId="{B6DA2AAA-EB51-4891-85CD-13352083E508}" dt="2019-04-24T04:02:25.274" v="5503"/>
          <ac:spMkLst>
            <pc:docMk/>
            <pc:sldMk cId="106876830" sldId="8266"/>
            <ac:spMk id="136" creationId="{C2261418-31F2-4C99-AB03-5B875770D077}"/>
          </ac:spMkLst>
        </pc:spChg>
        <pc:spChg chg="add">
          <ac:chgData name="Fabio Braga" userId="613eb079-57c7-4126-97e0-8d0ffad165b8" providerId="ADAL" clId="{B6DA2AAA-EB51-4891-85CD-13352083E508}" dt="2019-04-24T04:02:25.274" v="5503"/>
          <ac:spMkLst>
            <pc:docMk/>
            <pc:sldMk cId="106876830" sldId="8266"/>
            <ac:spMk id="137" creationId="{CC76C87E-AD48-492A-B697-BBE0D671D392}"/>
          </ac:spMkLst>
        </pc:spChg>
        <pc:spChg chg="add">
          <ac:chgData name="Fabio Braga" userId="613eb079-57c7-4126-97e0-8d0ffad165b8" providerId="ADAL" clId="{B6DA2AAA-EB51-4891-85CD-13352083E508}" dt="2019-04-24T04:02:25.274" v="5503"/>
          <ac:spMkLst>
            <pc:docMk/>
            <pc:sldMk cId="106876830" sldId="8266"/>
            <ac:spMk id="138" creationId="{D1A8E353-6A8F-474C-8603-55612AD0BA83}"/>
          </ac:spMkLst>
        </pc:spChg>
        <pc:spChg chg="add">
          <ac:chgData name="Fabio Braga" userId="613eb079-57c7-4126-97e0-8d0ffad165b8" providerId="ADAL" clId="{B6DA2AAA-EB51-4891-85CD-13352083E508}" dt="2019-04-24T04:02:25.274" v="5503"/>
          <ac:spMkLst>
            <pc:docMk/>
            <pc:sldMk cId="106876830" sldId="8266"/>
            <ac:spMk id="139" creationId="{F585B3A0-8A9E-41FE-B0C8-8644C6B79027}"/>
          </ac:spMkLst>
        </pc:spChg>
        <pc:spChg chg="add">
          <ac:chgData name="Fabio Braga" userId="613eb079-57c7-4126-97e0-8d0ffad165b8" providerId="ADAL" clId="{B6DA2AAA-EB51-4891-85CD-13352083E508}" dt="2019-04-24T04:02:25.274" v="5503"/>
          <ac:spMkLst>
            <pc:docMk/>
            <pc:sldMk cId="106876830" sldId="8266"/>
            <ac:spMk id="140" creationId="{6F692C14-C095-42A0-BF93-494D9A0E6C3C}"/>
          </ac:spMkLst>
        </pc:spChg>
        <pc:spChg chg="add">
          <ac:chgData name="Fabio Braga" userId="613eb079-57c7-4126-97e0-8d0ffad165b8" providerId="ADAL" clId="{B6DA2AAA-EB51-4891-85CD-13352083E508}" dt="2019-04-24T04:02:25.274" v="5503"/>
          <ac:spMkLst>
            <pc:docMk/>
            <pc:sldMk cId="106876830" sldId="8266"/>
            <ac:spMk id="141" creationId="{5C294636-98B3-491D-96E1-B75A472100B6}"/>
          </ac:spMkLst>
        </pc:spChg>
        <pc:spChg chg="add">
          <ac:chgData name="Fabio Braga" userId="613eb079-57c7-4126-97e0-8d0ffad165b8" providerId="ADAL" clId="{B6DA2AAA-EB51-4891-85CD-13352083E508}" dt="2019-04-24T04:02:25.274" v="5503"/>
          <ac:spMkLst>
            <pc:docMk/>
            <pc:sldMk cId="106876830" sldId="8266"/>
            <ac:spMk id="142" creationId="{5C76CB36-545F-4F60-B789-F9FB0AF155C5}"/>
          </ac:spMkLst>
        </pc:spChg>
        <pc:spChg chg="add">
          <ac:chgData name="Fabio Braga" userId="613eb079-57c7-4126-97e0-8d0ffad165b8" providerId="ADAL" clId="{B6DA2AAA-EB51-4891-85CD-13352083E508}" dt="2019-04-24T04:02:25.274" v="5503"/>
          <ac:spMkLst>
            <pc:docMk/>
            <pc:sldMk cId="106876830" sldId="8266"/>
            <ac:spMk id="143" creationId="{3BFD8707-8EE3-4437-9991-7DD6E288EEA5}"/>
          </ac:spMkLst>
        </pc:spChg>
        <pc:spChg chg="add">
          <ac:chgData name="Fabio Braga" userId="613eb079-57c7-4126-97e0-8d0ffad165b8" providerId="ADAL" clId="{B6DA2AAA-EB51-4891-85CD-13352083E508}" dt="2019-04-24T04:02:25.274" v="5503"/>
          <ac:spMkLst>
            <pc:docMk/>
            <pc:sldMk cId="106876830" sldId="8266"/>
            <ac:spMk id="144" creationId="{40141192-B229-4159-AD48-62F6B34378E7}"/>
          </ac:spMkLst>
        </pc:spChg>
        <pc:spChg chg="add">
          <ac:chgData name="Fabio Braga" userId="613eb079-57c7-4126-97e0-8d0ffad165b8" providerId="ADAL" clId="{B6DA2AAA-EB51-4891-85CD-13352083E508}" dt="2019-04-24T04:02:25.274" v="5503"/>
          <ac:spMkLst>
            <pc:docMk/>
            <pc:sldMk cId="106876830" sldId="8266"/>
            <ac:spMk id="145" creationId="{49D05E07-4A3A-4BFB-9127-2DA8F166976A}"/>
          </ac:spMkLst>
        </pc:spChg>
        <pc:spChg chg="add">
          <ac:chgData name="Fabio Braga" userId="613eb079-57c7-4126-97e0-8d0ffad165b8" providerId="ADAL" clId="{B6DA2AAA-EB51-4891-85CD-13352083E508}" dt="2019-04-24T04:02:25.274" v="5503"/>
          <ac:spMkLst>
            <pc:docMk/>
            <pc:sldMk cId="106876830" sldId="8266"/>
            <ac:spMk id="146" creationId="{BD7CFE1B-9884-4BB9-AD08-6EA3B906ADE9}"/>
          </ac:spMkLst>
        </pc:spChg>
        <pc:spChg chg="add">
          <ac:chgData name="Fabio Braga" userId="613eb079-57c7-4126-97e0-8d0ffad165b8" providerId="ADAL" clId="{B6DA2AAA-EB51-4891-85CD-13352083E508}" dt="2019-04-24T04:02:25.274" v="5503"/>
          <ac:spMkLst>
            <pc:docMk/>
            <pc:sldMk cId="106876830" sldId="8266"/>
            <ac:spMk id="147" creationId="{3E054842-381D-482A-BD82-816286B56F1B}"/>
          </ac:spMkLst>
        </pc:spChg>
        <pc:spChg chg="add">
          <ac:chgData name="Fabio Braga" userId="613eb079-57c7-4126-97e0-8d0ffad165b8" providerId="ADAL" clId="{B6DA2AAA-EB51-4891-85CD-13352083E508}" dt="2019-04-24T04:02:25.274" v="5503"/>
          <ac:spMkLst>
            <pc:docMk/>
            <pc:sldMk cId="106876830" sldId="8266"/>
            <ac:spMk id="148" creationId="{502467F5-464A-4FD2-841C-19BE0BAB59E8}"/>
          </ac:spMkLst>
        </pc:spChg>
        <pc:spChg chg="add">
          <ac:chgData name="Fabio Braga" userId="613eb079-57c7-4126-97e0-8d0ffad165b8" providerId="ADAL" clId="{B6DA2AAA-EB51-4891-85CD-13352083E508}" dt="2019-04-24T04:02:25.274" v="5503"/>
          <ac:spMkLst>
            <pc:docMk/>
            <pc:sldMk cId="106876830" sldId="8266"/>
            <ac:spMk id="149" creationId="{57884224-519D-4411-A050-F94F345E1915}"/>
          </ac:spMkLst>
        </pc:spChg>
        <pc:spChg chg="add">
          <ac:chgData name="Fabio Braga" userId="613eb079-57c7-4126-97e0-8d0ffad165b8" providerId="ADAL" clId="{B6DA2AAA-EB51-4891-85CD-13352083E508}" dt="2019-04-24T04:02:25.274" v="5503"/>
          <ac:spMkLst>
            <pc:docMk/>
            <pc:sldMk cId="106876830" sldId="8266"/>
            <ac:spMk id="150" creationId="{0BA2DEB8-5280-4C8E-B45E-39C94AC3BE75}"/>
          </ac:spMkLst>
        </pc:spChg>
        <pc:spChg chg="add">
          <ac:chgData name="Fabio Braga" userId="613eb079-57c7-4126-97e0-8d0ffad165b8" providerId="ADAL" clId="{B6DA2AAA-EB51-4891-85CD-13352083E508}" dt="2019-04-24T04:02:25.274" v="5503"/>
          <ac:spMkLst>
            <pc:docMk/>
            <pc:sldMk cId="106876830" sldId="8266"/>
            <ac:spMk id="151" creationId="{80F77752-B753-421F-A51F-F7C1C2FA7499}"/>
          </ac:spMkLst>
        </pc:spChg>
        <pc:spChg chg="add">
          <ac:chgData name="Fabio Braga" userId="613eb079-57c7-4126-97e0-8d0ffad165b8" providerId="ADAL" clId="{B6DA2AAA-EB51-4891-85CD-13352083E508}" dt="2019-04-24T04:02:25.274" v="5503"/>
          <ac:spMkLst>
            <pc:docMk/>
            <pc:sldMk cId="106876830" sldId="8266"/>
            <ac:spMk id="152" creationId="{61522EB3-F91C-478F-BE59-582B8B547C56}"/>
          </ac:spMkLst>
        </pc:spChg>
        <pc:spChg chg="add">
          <ac:chgData name="Fabio Braga" userId="613eb079-57c7-4126-97e0-8d0ffad165b8" providerId="ADAL" clId="{B6DA2AAA-EB51-4891-85CD-13352083E508}" dt="2019-04-24T04:02:25.274" v="5503"/>
          <ac:spMkLst>
            <pc:docMk/>
            <pc:sldMk cId="106876830" sldId="8266"/>
            <ac:spMk id="153" creationId="{70E0A42E-7F92-402D-BFEC-0DD33269123E}"/>
          </ac:spMkLst>
        </pc:spChg>
        <pc:spChg chg="add">
          <ac:chgData name="Fabio Braga" userId="613eb079-57c7-4126-97e0-8d0ffad165b8" providerId="ADAL" clId="{B6DA2AAA-EB51-4891-85CD-13352083E508}" dt="2019-04-24T04:02:25.274" v="5503"/>
          <ac:spMkLst>
            <pc:docMk/>
            <pc:sldMk cId="106876830" sldId="8266"/>
            <ac:spMk id="154" creationId="{C7E41C91-3A0F-4649-9A81-96666D5861BC}"/>
          </ac:spMkLst>
        </pc:spChg>
        <pc:spChg chg="add">
          <ac:chgData name="Fabio Braga" userId="613eb079-57c7-4126-97e0-8d0ffad165b8" providerId="ADAL" clId="{B6DA2AAA-EB51-4891-85CD-13352083E508}" dt="2019-04-24T04:02:25.274" v="5503"/>
          <ac:spMkLst>
            <pc:docMk/>
            <pc:sldMk cId="106876830" sldId="8266"/>
            <ac:spMk id="155" creationId="{08DA6BA1-B6B7-47DA-8E67-C0F9B680FB43}"/>
          </ac:spMkLst>
        </pc:spChg>
        <pc:spChg chg="add">
          <ac:chgData name="Fabio Braga" userId="613eb079-57c7-4126-97e0-8d0ffad165b8" providerId="ADAL" clId="{B6DA2AAA-EB51-4891-85CD-13352083E508}" dt="2019-04-24T04:02:25.274" v="5503"/>
          <ac:spMkLst>
            <pc:docMk/>
            <pc:sldMk cId="106876830" sldId="8266"/>
            <ac:spMk id="156" creationId="{F0CDC9D9-4DE7-4A7D-B6EE-821D6F74DFF5}"/>
          </ac:spMkLst>
        </pc:spChg>
        <pc:spChg chg="add">
          <ac:chgData name="Fabio Braga" userId="613eb079-57c7-4126-97e0-8d0ffad165b8" providerId="ADAL" clId="{B6DA2AAA-EB51-4891-85CD-13352083E508}" dt="2019-04-24T04:02:25.274" v="5503"/>
          <ac:spMkLst>
            <pc:docMk/>
            <pc:sldMk cId="106876830" sldId="8266"/>
            <ac:spMk id="157" creationId="{C38B4EEA-7AFD-4922-8FFE-AF118F074271}"/>
          </ac:spMkLst>
        </pc:spChg>
        <pc:spChg chg="add">
          <ac:chgData name="Fabio Braga" userId="613eb079-57c7-4126-97e0-8d0ffad165b8" providerId="ADAL" clId="{B6DA2AAA-EB51-4891-85CD-13352083E508}" dt="2019-04-24T04:02:25.274" v="5503"/>
          <ac:spMkLst>
            <pc:docMk/>
            <pc:sldMk cId="106876830" sldId="8266"/>
            <ac:spMk id="158" creationId="{6F086B32-A91B-4F3A-90ED-79055A665921}"/>
          </ac:spMkLst>
        </pc:spChg>
        <pc:spChg chg="add">
          <ac:chgData name="Fabio Braga" userId="613eb079-57c7-4126-97e0-8d0ffad165b8" providerId="ADAL" clId="{B6DA2AAA-EB51-4891-85CD-13352083E508}" dt="2019-04-24T04:02:25.274" v="5503"/>
          <ac:spMkLst>
            <pc:docMk/>
            <pc:sldMk cId="106876830" sldId="8266"/>
            <ac:spMk id="159" creationId="{125F9D12-4FC3-48B3-A288-6A7BE2497ACF}"/>
          </ac:spMkLst>
        </pc:spChg>
        <pc:spChg chg="add">
          <ac:chgData name="Fabio Braga" userId="613eb079-57c7-4126-97e0-8d0ffad165b8" providerId="ADAL" clId="{B6DA2AAA-EB51-4891-85CD-13352083E508}" dt="2019-04-24T04:02:25.274" v="5503"/>
          <ac:spMkLst>
            <pc:docMk/>
            <pc:sldMk cId="106876830" sldId="8266"/>
            <ac:spMk id="160" creationId="{4BB526DF-15EB-4D09-9C14-5CD5F8D8EA16}"/>
          </ac:spMkLst>
        </pc:spChg>
        <pc:spChg chg="add">
          <ac:chgData name="Fabio Braga" userId="613eb079-57c7-4126-97e0-8d0ffad165b8" providerId="ADAL" clId="{B6DA2AAA-EB51-4891-85CD-13352083E508}" dt="2019-04-24T04:02:25.274" v="5503"/>
          <ac:spMkLst>
            <pc:docMk/>
            <pc:sldMk cId="106876830" sldId="8266"/>
            <ac:spMk id="161" creationId="{0D807450-5932-409A-8649-8F0B370A410C}"/>
          </ac:spMkLst>
        </pc:spChg>
        <pc:spChg chg="add">
          <ac:chgData name="Fabio Braga" userId="613eb079-57c7-4126-97e0-8d0ffad165b8" providerId="ADAL" clId="{B6DA2AAA-EB51-4891-85CD-13352083E508}" dt="2019-04-24T04:02:25.274" v="5503"/>
          <ac:spMkLst>
            <pc:docMk/>
            <pc:sldMk cId="106876830" sldId="8266"/>
            <ac:spMk id="162" creationId="{75BA1AAF-07C5-462B-B22A-B51A745CC570}"/>
          </ac:spMkLst>
        </pc:spChg>
        <pc:spChg chg="add">
          <ac:chgData name="Fabio Braga" userId="613eb079-57c7-4126-97e0-8d0ffad165b8" providerId="ADAL" clId="{B6DA2AAA-EB51-4891-85CD-13352083E508}" dt="2019-04-24T04:02:25.274" v="5503"/>
          <ac:spMkLst>
            <pc:docMk/>
            <pc:sldMk cId="106876830" sldId="8266"/>
            <ac:spMk id="163" creationId="{FA8CCD2C-3F93-4C6F-BE78-3268EFE34E6D}"/>
          </ac:spMkLst>
        </pc:spChg>
        <pc:spChg chg="add">
          <ac:chgData name="Fabio Braga" userId="613eb079-57c7-4126-97e0-8d0ffad165b8" providerId="ADAL" clId="{B6DA2AAA-EB51-4891-85CD-13352083E508}" dt="2019-04-24T04:02:25.274" v="5503"/>
          <ac:spMkLst>
            <pc:docMk/>
            <pc:sldMk cId="106876830" sldId="8266"/>
            <ac:spMk id="164" creationId="{BBDC894C-7DC7-4814-A4CF-17E321611B7A}"/>
          </ac:spMkLst>
        </pc:spChg>
        <pc:spChg chg="add">
          <ac:chgData name="Fabio Braga" userId="613eb079-57c7-4126-97e0-8d0ffad165b8" providerId="ADAL" clId="{B6DA2AAA-EB51-4891-85CD-13352083E508}" dt="2019-04-24T04:02:25.274" v="5503"/>
          <ac:spMkLst>
            <pc:docMk/>
            <pc:sldMk cId="106876830" sldId="8266"/>
            <ac:spMk id="165" creationId="{CA953610-2B23-4246-8849-0EDB74DE4619}"/>
          </ac:spMkLst>
        </pc:spChg>
        <pc:spChg chg="add">
          <ac:chgData name="Fabio Braga" userId="613eb079-57c7-4126-97e0-8d0ffad165b8" providerId="ADAL" clId="{B6DA2AAA-EB51-4891-85CD-13352083E508}" dt="2019-04-24T04:02:25.274" v="5503"/>
          <ac:spMkLst>
            <pc:docMk/>
            <pc:sldMk cId="106876830" sldId="8266"/>
            <ac:spMk id="166" creationId="{5B4C6B26-B7A3-41F1-A47A-7ADFA417FFC3}"/>
          </ac:spMkLst>
        </pc:spChg>
        <pc:spChg chg="add">
          <ac:chgData name="Fabio Braga" userId="613eb079-57c7-4126-97e0-8d0ffad165b8" providerId="ADAL" clId="{B6DA2AAA-EB51-4891-85CD-13352083E508}" dt="2019-04-24T04:02:25.274" v="5503"/>
          <ac:spMkLst>
            <pc:docMk/>
            <pc:sldMk cId="106876830" sldId="8266"/>
            <ac:spMk id="167" creationId="{A3F7D10F-5CB6-4B5D-9AB5-3D9E6684BC5A}"/>
          </ac:spMkLst>
        </pc:spChg>
        <pc:spChg chg="add">
          <ac:chgData name="Fabio Braga" userId="613eb079-57c7-4126-97e0-8d0ffad165b8" providerId="ADAL" clId="{B6DA2AAA-EB51-4891-85CD-13352083E508}" dt="2019-04-24T04:02:25.274" v="5503"/>
          <ac:spMkLst>
            <pc:docMk/>
            <pc:sldMk cId="106876830" sldId="8266"/>
            <ac:spMk id="168" creationId="{86693538-E134-4A21-A79B-3EED66F3F6B7}"/>
          </ac:spMkLst>
        </pc:spChg>
        <pc:spChg chg="add">
          <ac:chgData name="Fabio Braga" userId="613eb079-57c7-4126-97e0-8d0ffad165b8" providerId="ADAL" clId="{B6DA2AAA-EB51-4891-85CD-13352083E508}" dt="2019-04-24T04:02:25.274" v="5503"/>
          <ac:spMkLst>
            <pc:docMk/>
            <pc:sldMk cId="106876830" sldId="8266"/>
            <ac:spMk id="169" creationId="{393C2785-D357-4709-AB17-8C98CAE8CB53}"/>
          </ac:spMkLst>
        </pc:spChg>
        <pc:spChg chg="add">
          <ac:chgData name="Fabio Braga" userId="613eb079-57c7-4126-97e0-8d0ffad165b8" providerId="ADAL" clId="{B6DA2AAA-EB51-4891-85CD-13352083E508}" dt="2019-04-24T04:02:25.274" v="5503"/>
          <ac:spMkLst>
            <pc:docMk/>
            <pc:sldMk cId="106876830" sldId="8266"/>
            <ac:spMk id="170" creationId="{AEA32932-D87E-4AC8-B0FD-962D3B34B68C}"/>
          </ac:spMkLst>
        </pc:spChg>
        <pc:spChg chg="add">
          <ac:chgData name="Fabio Braga" userId="613eb079-57c7-4126-97e0-8d0ffad165b8" providerId="ADAL" clId="{B6DA2AAA-EB51-4891-85CD-13352083E508}" dt="2019-04-24T04:02:25.274" v="5503"/>
          <ac:spMkLst>
            <pc:docMk/>
            <pc:sldMk cId="106876830" sldId="8266"/>
            <ac:spMk id="171" creationId="{488BC982-DDDB-4CDC-BC81-3DBE3FF40DA2}"/>
          </ac:spMkLst>
        </pc:spChg>
        <pc:spChg chg="add">
          <ac:chgData name="Fabio Braga" userId="613eb079-57c7-4126-97e0-8d0ffad165b8" providerId="ADAL" clId="{B6DA2AAA-EB51-4891-85CD-13352083E508}" dt="2019-04-24T04:02:25.274" v="5503"/>
          <ac:spMkLst>
            <pc:docMk/>
            <pc:sldMk cId="106876830" sldId="8266"/>
            <ac:spMk id="172" creationId="{D89D7964-9A30-445B-B651-02448A23E578}"/>
          </ac:spMkLst>
        </pc:spChg>
        <pc:spChg chg="add">
          <ac:chgData name="Fabio Braga" userId="613eb079-57c7-4126-97e0-8d0ffad165b8" providerId="ADAL" clId="{B6DA2AAA-EB51-4891-85CD-13352083E508}" dt="2019-04-24T04:02:25.274" v="5503"/>
          <ac:spMkLst>
            <pc:docMk/>
            <pc:sldMk cId="106876830" sldId="8266"/>
            <ac:spMk id="173" creationId="{2AED319A-8AFB-4758-A920-4BB0A8657B89}"/>
          </ac:spMkLst>
        </pc:spChg>
        <pc:spChg chg="add">
          <ac:chgData name="Fabio Braga" userId="613eb079-57c7-4126-97e0-8d0ffad165b8" providerId="ADAL" clId="{B6DA2AAA-EB51-4891-85CD-13352083E508}" dt="2019-04-24T04:02:25.274" v="5503"/>
          <ac:spMkLst>
            <pc:docMk/>
            <pc:sldMk cId="106876830" sldId="8266"/>
            <ac:spMk id="174" creationId="{224F0414-BB2C-45B3-890E-76D24D8B9A86}"/>
          </ac:spMkLst>
        </pc:spChg>
        <pc:spChg chg="add">
          <ac:chgData name="Fabio Braga" userId="613eb079-57c7-4126-97e0-8d0ffad165b8" providerId="ADAL" clId="{B6DA2AAA-EB51-4891-85CD-13352083E508}" dt="2019-04-24T04:02:25.274" v="5503"/>
          <ac:spMkLst>
            <pc:docMk/>
            <pc:sldMk cId="106876830" sldId="8266"/>
            <ac:spMk id="175" creationId="{6017FBD8-F63D-4F43-8851-A6B78B1A74CE}"/>
          </ac:spMkLst>
        </pc:spChg>
        <pc:spChg chg="add">
          <ac:chgData name="Fabio Braga" userId="613eb079-57c7-4126-97e0-8d0ffad165b8" providerId="ADAL" clId="{B6DA2AAA-EB51-4891-85CD-13352083E508}" dt="2019-04-24T04:02:25.274" v="5503"/>
          <ac:spMkLst>
            <pc:docMk/>
            <pc:sldMk cId="106876830" sldId="8266"/>
            <ac:spMk id="176" creationId="{90020E70-8979-4A1D-B8D1-E54354E1CFCB}"/>
          </ac:spMkLst>
        </pc:spChg>
        <pc:spChg chg="add">
          <ac:chgData name="Fabio Braga" userId="613eb079-57c7-4126-97e0-8d0ffad165b8" providerId="ADAL" clId="{B6DA2AAA-EB51-4891-85CD-13352083E508}" dt="2019-04-24T04:02:25.274" v="5503"/>
          <ac:spMkLst>
            <pc:docMk/>
            <pc:sldMk cId="106876830" sldId="8266"/>
            <ac:spMk id="177" creationId="{011AB3D0-8EFD-4A03-AD05-E886DF8E2A5C}"/>
          </ac:spMkLst>
        </pc:spChg>
        <pc:spChg chg="add">
          <ac:chgData name="Fabio Braga" userId="613eb079-57c7-4126-97e0-8d0ffad165b8" providerId="ADAL" clId="{B6DA2AAA-EB51-4891-85CD-13352083E508}" dt="2019-04-24T04:02:25.274" v="5503"/>
          <ac:spMkLst>
            <pc:docMk/>
            <pc:sldMk cId="106876830" sldId="8266"/>
            <ac:spMk id="178" creationId="{09C7D5E0-9C0A-439C-991F-3A16D02C701F}"/>
          </ac:spMkLst>
        </pc:spChg>
        <pc:spChg chg="add">
          <ac:chgData name="Fabio Braga" userId="613eb079-57c7-4126-97e0-8d0ffad165b8" providerId="ADAL" clId="{B6DA2AAA-EB51-4891-85CD-13352083E508}" dt="2019-04-24T04:02:25.274" v="5503"/>
          <ac:spMkLst>
            <pc:docMk/>
            <pc:sldMk cId="106876830" sldId="8266"/>
            <ac:spMk id="179" creationId="{1008C548-0AC8-429D-96F6-126F6D1C8EC8}"/>
          </ac:spMkLst>
        </pc:spChg>
        <pc:grpChg chg="add mod">
          <ac:chgData name="Fabio Braga" userId="613eb079-57c7-4126-97e0-8d0ffad165b8" providerId="ADAL" clId="{B6DA2AAA-EB51-4891-85CD-13352083E508}" dt="2019-04-24T04:02:34.216" v="5505" actId="1076"/>
          <ac:grpSpMkLst>
            <pc:docMk/>
            <pc:sldMk cId="106876830" sldId="8266"/>
            <ac:grpSpMk id="5" creationId="{AE657D77-7CD2-4BC2-9EC4-9869D207196E}"/>
          </ac:grpSpMkLst>
        </pc:grpChg>
        <pc:grpChg chg="add mod">
          <ac:chgData name="Fabio Braga" userId="613eb079-57c7-4126-97e0-8d0ffad165b8" providerId="ADAL" clId="{B6DA2AAA-EB51-4891-85CD-13352083E508}" dt="2019-04-24T04:02:34.216" v="5505" actId="1076"/>
          <ac:grpSpMkLst>
            <pc:docMk/>
            <pc:sldMk cId="106876830" sldId="8266"/>
            <ac:grpSpMk id="6" creationId="{A777FC3E-7FA9-48CF-AC97-5E1B8638D4E0}"/>
          </ac:grpSpMkLst>
        </pc:grpChg>
        <pc:grpChg chg="add mod">
          <ac:chgData name="Fabio Braga" userId="613eb079-57c7-4126-97e0-8d0ffad165b8" providerId="ADAL" clId="{B6DA2AAA-EB51-4891-85CD-13352083E508}" dt="2019-04-24T04:02:34.216" v="5505" actId="1076"/>
          <ac:grpSpMkLst>
            <pc:docMk/>
            <pc:sldMk cId="106876830" sldId="8266"/>
            <ac:grpSpMk id="82" creationId="{37E250F3-4CF0-4AF0-8930-1BE2D082A0BC}"/>
          </ac:grpSpMkLst>
        </pc:grpChg>
        <pc:grpChg chg="add mod">
          <ac:chgData name="Fabio Braga" userId="613eb079-57c7-4126-97e0-8d0ffad165b8" providerId="ADAL" clId="{B6DA2AAA-EB51-4891-85CD-13352083E508}" dt="2019-04-24T04:02:34.216" v="5505" actId="1076"/>
          <ac:grpSpMkLst>
            <pc:docMk/>
            <pc:sldMk cId="106876830" sldId="8266"/>
            <ac:grpSpMk id="85" creationId="{AB0847F2-DC3E-49E1-B147-06F45003C19C}"/>
          </ac:grpSpMkLst>
        </pc:grpChg>
        <pc:grpChg chg="add mod">
          <ac:chgData name="Fabio Braga" userId="613eb079-57c7-4126-97e0-8d0ffad165b8" providerId="ADAL" clId="{B6DA2AAA-EB51-4891-85CD-13352083E508}" dt="2019-04-24T04:02:34.216" v="5505" actId="1076"/>
          <ac:grpSpMkLst>
            <pc:docMk/>
            <pc:sldMk cId="106876830" sldId="8266"/>
            <ac:grpSpMk id="86" creationId="{B1736699-F120-48BA-9791-05D59E835055}"/>
          </ac:grpSpMkLst>
        </pc:grpChg>
        <pc:grpChg chg="add mod">
          <ac:chgData name="Fabio Braga" userId="613eb079-57c7-4126-97e0-8d0ffad165b8" providerId="ADAL" clId="{B6DA2AAA-EB51-4891-85CD-13352083E508}" dt="2019-04-24T04:02:25.274" v="5503"/>
          <ac:grpSpMkLst>
            <pc:docMk/>
            <pc:sldMk cId="106876830" sldId="8266"/>
            <ac:grpSpMk id="91" creationId="{26EA1916-4FA1-41A5-BECE-31AA3889BA61}"/>
          </ac:grpSpMkLst>
        </pc:grpChg>
        <pc:grpChg chg="add mod">
          <ac:chgData name="Fabio Braga" userId="613eb079-57c7-4126-97e0-8d0ffad165b8" providerId="ADAL" clId="{B6DA2AAA-EB51-4891-85CD-13352083E508}" dt="2019-04-24T04:02:25.274" v="5503"/>
          <ac:grpSpMkLst>
            <pc:docMk/>
            <pc:sldMk cId="106876830" sldId="8266"/>
            <ac:grpSpMk id="99" creationId="{B46634B1-94DE-4584-9591-821ABA107A2B}"/>
          </ac:grpSpMkLst>
        </pc:grpChg>
        <pc:grpChg chg="add mod">
          <ac:chgData name="Fabio Braga" userId="613eb079-57c7-4126-97e0-8d0ffad165b8" providerId="ADAL" clId="{B6DA2AAA-EB51-4891-85CD-13352083E508}" dt="2019-04-24T04:02:25.274" v="5503"/>
          <ac:grpSpMkLst>
            <pc:docMk/>
            <pc:sldMk cId="106876830" sldId="8266"/>
            <ac:grpSpMk id="107" creationId="{7422BA49-0F91-4B36-99DD-F3E0302FDA7C}"/>
          </ac:grpSpMkLst>
        </pc:grpChg>
        <pc:cxnChg chg="add mod">
          <ac:chgData name="Fabio Braga" userId="613eb079-57c7-4126-97e0-8d0ffad165b8" providerId="ADAL" clId="{B6DA2AAA-EB51-4891-85CD-13352083E508}" dt="2019-04-24T04:02:34.216" v="5505" actId="1076"/>
          <ac:cxnSpMkLst>
            <pc:docMk/>
            <pc:sldMk cId="106876830" sldId="8266"/>
            <ac:cxnSpMk id="81" creationId="{6FF23621-FB74-4BB3-9FDD-C3FD0531FC33}"/>
          </ac:cxnSpMkLst>
        </pc:cxnChg>
      </pc:sldChg>
      <pc:sldChg chg="addSp modSp add">
        <pc:chgData name="Fabio Braga" userId="613eb079-57c7-4126-97e0-8d0ffad165b8" providerId="ADAL" clId="{B6DA2AAA-EB51-4891-85CD-13352083E508}" dt="2019-04-24T04:17:15.602" v="5567"/>
        <pc:sldMkLst>
          <pc:docMk/>
          <pc:sldMk cId="1007355229" sldId="8267"/>
        </pc:sldMkLst>
        <pc:spChg chg="mod">
          <ac:chgData name="Fabio Braga" userId="613eb079-57c7-4126-97e0-8d0ffad165b8" providerId="ADAL" clId="{B6DA2AAA-EB51-4891-85CD-13352083E508}" dt="2019-04-24T04:16:44.956" v="5566" actId="20577"/>
          <ac:spMkLst>
            <pc:docMk/>
            <pc:sldMk cId="1007355229" sldId="8267"/>
            <ac:spMk id="2" creationId="{EBD50057-2EEC-4DE9-A047-8C13DF10B938}"/>
          </ac:spMkLst>
        </pc:spChg>
        <pc:spChg chg="add">
          <ac:chgData name="Fabio Braga" userId="613eb079-57c7-4126-97e0-8d0ffad165b8" providerId="ADAL" clId="{B6DA2AAA-EB51-4891-85CD-13352083E508}" dt="2019-04-24T04:17:15.602" v="5567"/>
          <ac:spMkLst>
            <pc:docMk/>
            <pc:sldMk cId="1007355229" sldId="8267"/>
            <ac:spMk id="3" creationId="{C0B190F2-0745-4E59-B991-F29E4A5F629C}"/>
          </ac:spMkLst>
        </pc:spChg>
        <pc:spChg chg="add">
          <ac:chgData name="Fabio Braga" userId="613eb079-57c7-4126-97e0-8d0ffad165b8" providerId="ADAL" clId="{B6DA2AAA-EB51-4891-85CD-13352083E508}" dt="2019-04-24T04:17:15.602" v="5567"/>
          <ac:spMkLst>
            <pc:docMk/>
            <pc:sldMk cId="1007355229" sldId="8267"/>
            <ac:spMk id="4" creationId="{1D85AA33-58A4-4E4A-AD80-8A6CF9754F17}"/>
          </ac:spMkLst>
        </pc:spChg>
      </pc:sldChg>
      <pc:sldChg chg="addSp modSp add">
        <pc:chgData name="Fabio Braga" userId="613eb079-57c7-4126-97e0-8d0ffad165b8" providerId="ADAL" clId="{B6DA2AAA-EB51-4891-85CD-13352083E508}" dt="2019-04-24T04:19:46.605" v="5632" actId="1076"/>
        <pc:sldMkLst>
          <pc:docMk/>
          <pc:sldMk cId="1842556157" sldId="8268"/>
        </pc:sldMkLst>
        <pc:spChg chg="mod">
          <ac:chgData name="Fabio Braga" userId="613eb079-57c7-4126-97e0-8d0ffad165b8" providerId="ADAL" clId="{B6DA2AAA-EB51-4891-85CD-13352083E508}" dt="2019-04-24T04:19:19.683" v="5629" actId="20577"/>
          <ac:spMkLst>
            <pc:docMk/>
            <pc:sldMk cId="1842556157" sldId="8268"/>
            <ac:spMk id="2" creationId="{892F8705-3D4E-4DB0-B829-D738956A88E6}"/>
          </ac:spMkLst>
        </pc:spChg>
        <pc:spChg chg="mod">
          <ac:chgData name="Fabio Braga" userId="613eb079-57c7-4126-97e0-8d0ffad165b8" providerId="ADAL" clId="{B6DA2AAA-EB51-4891-85CD-13352083E508}" dt="2019-04-24T04:19:05.423" v="5578" actId="6549"/>
          <ac:spMkLst>
            <pc:docMk/>
            <pc:sldMk cId="1842556157" sldId="8268"/>
            <ac:spMk id="3" creationId="{348B72EE-E7B3-4637-B96F-BA0F45E8E1AF}"/>
          </ac:spMkLst>
        </pc:spChg>
        <pc:spChg chg="add mod">
          <ac:chgData name="Fabio Braga" userId="613eb079-57c7-4126-97e0-8d0ffad165b8" providerId="ADAL" clId="{B6DA2AAA-EB51-4891-85CD-13352083E508}" dt="2019-04-24T04:19:46.605" v="5632" actId="1076"/>
          <ac:spMkLst>
            <pc:docMk/>
            <pc:sldMk cId="1842556157" sldId="8268"/>
            <ac:spMk id="4" creationId="{C0093CF7-5771-4F91-BED3-B7FBAE4BAC37}"/>
          </ac:spMkLst>
        </pc:spChg>
        <pc:spChg chg="add mod">
          <ac:chgData name="Fabio Braga" userId="613eb079-57c7-4126-97e0-8d0ffad165b8" providerId="ADAL" clId="{B6DA2AAA-EB51-4891-85CD-13352083E508}" dt="2019-04-24T04:19:38.235" v="5631" actId="1076"/>
          <ac:spMkLst>
            <pc:docMk/>
            <pc:sldMk cId="1842556157" sldId="8268"/>
            <ac:spMk id="5" creationId="{28FB7361-594C-4B8A-BDE9-2E4C28352924}"/>
          </ac:spMkLst>
        </pc:spChg>
      </pc:sldChg>
      <pc:sldChg chg="modSp add">
        <pc:chgData name="Fabio Braga" userId="613eb079-57c7-4126-97e0-8d0ffad165b8" providerId="ADAL" clId="{B6DA2AAA-EB51-4891-85CD-13352083E508}" dt="2019-04-24T04:27:56.543" v="5751" actId="20577"/>
        <pc:sldMkLst>
          <pc:docMk/>
          <pc:sldMk cId="2500148153" sldId="8269"/>
        </pc:sldMkLst>
        <pc:spChg chg="mod">
          <ac:chgData name="Fabio Braga" userId="613eb079-57c7-4126-97e0-8d0ffad165b8" providerId="ADAL" clId="{B6DA2AAA-EB51-4891-85CD-13352083E508}" dt="2019-04-24T04:27:56.543" v="5751" actId="20577"/>
          <ac:spMkLst>
            <pc:docMk/>
            <pc:sldMk cId="2500148153" sldId="8269"/>
            <ac:spMk id="3" creationId="{00000000-0000-0000-0000-000000000000}"/>
          </ac:spMkLst>
        </pc:spChg>
      </pc:sldChg>
      <pc:sldChg chg="addSp modSp add">
        <pc:chgData name="Fabio Braga" userId="613eb079-57c7-4126-97e0-8d0ffad165b8" providerId="ADAL" clId="{B6DA2AAA-EB51-4891-85CD-13352083E508}" dt="2019-04-24T04:33:04.478" v="5820" actId="20577"/>
        <pc:sldMkLst>
          <pc:docMk/>
          <pc:sldMk cId="4275278253" sldId="8270"/>
        </pc:sldMkLst>
        <pc:spChg chg="mod">
          <ac:chgData name="Fabio Braga" userId="613eb079-57c7-4126-97e0-8d0ffad165b8" providerId="ADAL" clId="{B6DA2AAA-EB51-4891-85CD-13352083E508}" dt="2019-04-24T04:33:04.478" v="5820" actId="20577"/>
          <ac:spMkLst>
            <pc:docMk/>
            <pc:sldMk cId="4275278253" sldId="8270"/>
            <ac:spMk id="2" creationId="{278EC68C-4F1B-43EB-A46E-17675DF6516E}"/>
          </ac:spMkLst>
        </pc:spChg>
        <pc:spChg chg="mod">
          <ac:chgData name="Fabio Braga" userId="613eb079-57c7-4126-97e0-8d0ffad165b8" providerId="ADAL" clId="{B6DA2AAA-EB51-4891-85CD-13352083E508}" dt="2019-04-24T04:32:50.047" v="5790" actId="20577"/>
          <ac:spMkLst>
            <pc:docMk/>
            <pc:sldMk cId="4275278253" sldId="8270"/>
            <ac:spMk id="3" creationId="{4E1AE663-CE90-4F13-A9D5-F6F6DA32F41F}"/>
          </ac:spMkLst>
        </pc:spChg>
        <pc:picChg chg="add mod">
          <ac:chgData name="Fabio Braga" userId="613eb079-57c7-4126-97e0-8d0ffad165b8" providerId="ADAL" clId="{B6DA2AAA-EB51-4891-85CD-13352083E508}" dt="2019-04-24T04:32:13.268" v="5756" actId="1076"/>
          <ac:picMkLst>
            <pc:docMk/>
            <pc:sldMk cId="4275278253" sldId="8270"/>
            <ac:picMk id="4" creationId="{046CD48C-9548-473C-AD9D-C36E658D91EB}"/>
          </ac:picMkLst>
        </pc:picChg>
      </pc:sldChg>
      <pc:sldChg chg="addSp delSp modSp add">
        <pc:chgData name="Fabio Braga" userId="613eb079-57c7-4126-97e0-8d0ffad165b8" providerId="ADAL" clId="{B6DA2AAA-EB51-4891-85CD-13352083E508}" dt="2019-04-24T04:36:46.439" v="5852" actId="20577"/>
        <pc:sldMkLst>
          <pc:docMk/>
          <pc:sldMk cId="3096729059" sldId="8271"/>
        </pc:sldMkLst>
        <pc:spChg chg="mod">
          <ac:chgData name="Fabio Braga" userId="613eb079-57c7-4126-97e0-8d0ffad165b8" providerId="ADAL" clId="{B6DA2AAA-EB51-4891-85CD-13352083E508}" dt="2019-04-24T04:36:46.439" v="5852" actId="20577"/>
          <ac:spMkLst>
            <pc:docMk/>
            <pc:sldMk cId="3096729059" sldId="8271"/>
            <ac:spMk id="2" creationId="{E74712D6-BA0E-4D59-9285-4D0A75AD2277}"/>
          </ac:spMkLst>
        </pc:spChg>
        <pc:spChg chg="mod">
          <ac:chgData name="Fabio Braga" userId="613eb079-57c7-4126-97e0-8d0ffad165b8" providerId="ADAL" clId="{B6DA2AAA-EB51-4891-85CD-13352083E508}" dt="2019-04-24T04:36:40.293" v="5832" actId="20577"/>
          <ac:spMkLst>
            <pc:docMk/>
            <pc:sldMk cId="3096729059" sldId="8271"/>
            <ac:spMk id="3" creationId="{144A65DA-2A6C-467C-AF76-F349BA96D6D5}"/>
          </ac:spMkLst>
        </pc:spChg>
        <pc:picChg chg="add del mod">
          <ac:chgData name="Fabio Braga" userId="613eb079-57c7-4126-97e0-8d0ffad165b8" providerId="ADAL" clId="{B6DA2AAA-EB51-4891-85CD-13352083E508}" dt="2019-04-24T04:36:09.897" v="5824" actId="478"/>
          <ac:picMkLst>
            <pc:docMk/>
            <pc:sldMk cId="3096729059" sldId="8271"/>
            <ac:picMk id="4" creationId="{3CCB1760-4A45-4BD1-9D8E-491CBBE75D23}"/>
          </ac:picMkLst>
        </pc:picChg>
        <pc:picChg chg="add mod">
          <ac:chgData name="Fabio Braga" userId="613eb079-57c7-4126-97e0-8d0ffad165b8" providerId="ADAL" clId="{B6DA2AAA-EB51-4891-85CD-13352083E508}" dt="2019-04-24T04:36:34.293" v="5827" actId="1076"/>
          <ac:picMkLst>
            <pc:docMk/>
            <pc:sldMk cId="3096729059" sldId="8271"/>
            <ac:picMk id="5" creationId="{34FD0714-F0BA-434D-BC46-88A94E09E84E}"/>
          </ac:picMkLst>
        </pc:picChg>
      </pc:sldChg>
      <pc:sldChg chg="modSp">
        <pc:chgData name="Fabio Braga" userId="613eb079-57c7-4126-97e0-8d0ffad165b8" providerId="ADAL" clId="{B6DA2AAA-EB51-4891-85CD-13352083E508}" dt="2019-04-24T04:55:00.875" v="5874" actId="20577"/>
        <pc:sldMkLst>
          <pc:docMk/>
          <pc:sldMk cId="949705422" sldId="8272"/>
        </pc:sldMkLst>
        <pc:spChg chg="mod">
          <ac:chgData name="Fabio Braga" userId="613eb079-57c7-4126-97e0-8d0ffad165b8" providerId="ADAL" clId="{B6DA2AAA-EB51-4891-85CD-13352083E508}" dt="2019-04-24T04:55:00.875" v="5874" actId="20577"/>
          <ac:spMkLst>
            <pc:docMk/>
            <pc:sldMk cId="949705422" sldId="8272"/>
            <ac:spMk id="3" creationId="{00000000-0000-0000-0000-000000000000}"/>
          </ac:spMkLst>
        </pc:spChg>
      </pc:sldChg>
      <pc:sldChg chg="addSp delSp modSp add ord">
        <pc:chgData name="Fabio Braga" userId="613eb079-57c7-4126-97e0-8d0ffad165b8" providerId="ADAL" clId="{B6DA2AAA-EB51-4891-85CD-13352083E508}" dt="2019-04-28T03:41:22.843" v="10505" actId="20577"/>
        <pc:sldMkLst>
          <pc:docMk/>
          <pc:sldMk cId="1119817129" sldId="8273"/>
        </pc:sldMkLst>
        <pc:spChg chg="del">
          <ac:chgData name="Fabio Braga" userId="613eb079-57c7-4126-97e0-8d0ffad165b8" providerId="ADAL" clId="{B6DA2AAA-EB51-4891-85CD-13352083E508}" dt="2019-04-24T23:02:59.014" v="5928" actId="478"/>
          <ac:spMkLst>
            <pc:docMk/>
            <pc:sldMk cId="1119817129" sldId="8273"/>
            <ac:spMk id="2" creationId="{FF8BF443-470B-44F7-BCE8-588A20B3316F}"/>
          </ac:spMkLst>
        </pc:spChg>
        <pc:spChg chg="mod">
          <ac:chgData name="Fabio Braga" userId="613eb079-57c7-4126-97e0-8d0ffad165b8" providerId="ADAL" clId="{B6DA2AAA-EB51-4891-85CD-13352083E508}" dt="2019-04-28T03:41:22.843" v="10505" actId="20577"/>
          <ac:spMkLst>
            <pc:docMk/>
            <pc:sldMk cId="1119817129" sldId="8273"/>
            <ac:spMk id="3" creationId="{0BC49312-7785-46EE-9078-E48BB8D606FA}"/>
          </ac:spMkLst>
        </pc:spChg>
        <pc:spChg chg="add del mod">
          <ac:chgData name="Fabio Braga" userId="613eb079-57c7-4126-97e0-8d0ffad165b8" providerId="ADAL" clId="{B6DA2AAA-EB51-4891-85CD-13352083E508}" dt="2019-04-25T04:25:07.104" v="7116" actId="478"/>
          <ac:spMkLst>
            <pc:docMk/>
            <pc:sldMk cId="1119817129" sldId="8273"/>
            <ac:spMk id="6" creationId="{0E3D9557-3CC7-4A72-9620-2CED6483CC3B}"/>
          </ac:spMkLst>
        </pc:spChg>
        <pc:spChg chg="add">
          <ac:chgData name="Fabio Braga" userId="613eb079-57c7-4126-97e0-8d0ffad165b8" providerId="ADAL" clId="{B6DA2AAA-EB51-4891-85CD-13352083E508}" dt="2019-04-25T04:25:08.642" v="7117"/>
          <ac:spMkLst>
            <pc:docMk/>
            <pc:sldMk cId="1119817129" sldId="8273"/>
            <ac:spMk id="11" creationId="{5DAFEC04-A886-4789-86B3-3377B7595779}"/>
          </ac:spMkLst>
        </pc:spChg>
        <pc:spChg chg="add mod">
          <ac:chgData name="Fabio Braga" userId="613eb079-57c7-4126-97e0-8d0ffad165b8" providerId="ADAL" clId="{B6DA2AAA-EB51-4891-85CD-13352083E508}" dt="2019-04-25T04:25:29.183" v="7119" actId="207"/>
          <ac:spMkLst>
            <pc:docMk/>
            <pc:sldMk cId="1119817129" sldId="8273"/>
            <ac:spMk id="12" creationId="{E283C150-1D83-4C51-9B03-8BAD658D964D}"/>
          </ac:spMkLst>
        </pc:spChg>
        <pc:spChg chg="add">
          <ac:chgData name="Fabio Braga" userId="613eb079-57c7-4126-97e0-8d0ffad165b8" providerId="ADAL" clId="{B6DA2AAA-EB51-4891-85CD-13352083E508}" dt="2019-04-25T04:25:08.642" v="7117"/>
          <ac:spMkLst>
            <pc:docMk/>
            <pc:sldMk cId="1119817129" sldId="8273"/>
            <ac:spMk id="14" creationId="{4732BA7B-7F11-4827-9008-B1B172792573}"/>
          </ac:spMkLst>
        </pc:spChg>
        <pc:spChg chg="add mod">
          <ac:chgData name="Fabio Braga" userId="613eb079-57c7-4126-97e0-8d0ffad165b8" providerId="ADAL" clId="{B6DA2AAA-EB51-4891-85CD-13352083E508}" dt="2019-04-25T04:25:44.144" v="7121" actId="207"/>
          <ac:spMkLst>
            <pc:docMk/>
            <pc:sldMk cId="1119817129" sldId="8273"/>
            <ac:spMk id="15" creationId="{E283C150-1D83-4C51-9B03-8BAD658D964D}"/>
          </ac:spMkLst>
        </pc:spChg>
        <pc:spChg chg="add">
          <ac:chgData name="Fabio Braga" userId="613eb079-57c7-4126-97e0-8d0ffad165b8" providerId="ADAL" clId="{B6DA2AAA-EB51-4891-85CD-13352083E508}" dt="2019-04-25T04:25:08.642" v="7117"/>
          <ac:spMkLst>
            <pc:docMk/>
            <pc:sldMk cId="1119817129" sldId="8273"/>
            <ac:spMk id="17" creationId="{E6290500-71AB-415C-BFC9-02F68E07D7CB}"/>
          </ac:spMkLst>
        </pc:spChg>
        <pc:spChg chg="add mod">
          <ac:chgData name="Fabio Braga" userId="613eb079-57c7-4126-97e0-8d0ffad165b8" providerId="ADAL" clId="{B6DA2AAA-EB51-4891-85CD-13352083E508}" dt="2019-04-25T04:25:39.881" v="7120" actId="207"/>
          <ac:spMkLst>
            <pc:docMk/>
            <pc:sldMk cId="1119817129" sldId="8273"/>
            <ac:spMk id="18" creationId="{E283C150-1D83-4C51-9B03-8BAD658D964D}"/>
          </ac:spMkLst>
        </pc:spChg>
        <pc:grpChg chg="add mod">
          <ac:chgData name="Fabio Braga" userId="613eb079-57c7-4126-97e0-8d0ffad165b8" providerId="ADAL" clId="{B6DA2AAA-EB51-4891-85CD-13352083E508}" dt="2019-04-25T04:25:16.258" v="7118" actId="1076"/>
          <ac:grpSpMkLst>
            <pc:docMk/>
            <pc:sldMk cId="1119817129" sldId="8273"/>
            <ac:grpSpMk id="7" creationId="{F762F62F-BB5E-4429-9061-0D9C14E41C4F}"/>
          </ac:grpSpMkLst>
        </pc:grpChg>
        <pc:grpChg chg="add mod">
          <ac:chgData name="Fabio Braga" userId="613eb079-57c7-4126-97e0-8d0ffad165b8" providerId="ADAL" clId="{B6DA2AAA-EB51-4891-85CD-13352083E508}" dt="2019-04-25T04:25:16.258" v="7118" actId="1076"/>
          <ac:grpSpMkLst>
            <pc:docMk/>
            <pc:sldMk cId="1119817129" sldId="8273"/>
            <ac:grpSpMk id="8" creationId="{4AADA8F0-F0D2-4251-B218-0C68F9E225AE}"/>
          </ac:grpSpMkLst>
        </pc:grpChg>
        <pc:grpChg chg="add mod">
          <ac:chgData name="Fabio Braga" userId="613eb079-57c7-4126-97e0-8d0ffad165b8" providerId="ADAL" clId="{B6DA2AAA-EB51-4891-85CD-13352083E508}" dt="2019-04-25T04:25:16.258" v="7118" actId="1076"/>
          <ac:grpSpMkLst>
            <pc:docMk/>
            <pc:sldMk cId="1119817129" sldId="8273"/>
            <ac:grpSpMk id="9" creationId="{2967D68A-328B-40D6-8FB1-B1631FDAEB81}"/>
          </ac:grpSpMkLst>
        </pc:grpChg>
        <pc:picChg chg="add del mod">
          <ac:chgData name="Fabio Braga" userId="613eb079-57c7-4126-97e0-8d0ffad165b8" providerId="ADAL" clId="{B6DA2AAA-EB51-4891-85CD-13352083E508}" dt="2019-04-25T04:25:04.654" v="7115" actId="478"/>
          <ac:picMkLst>
            <pc:docMk/>
            <pc:sldMk cId="1119817129" sldId="8273"/>
            <ac:picMk id="5" creationId="{A4B71E55-208E-479D-8D05-B6B7331B19C7}"/>
          </ac:picMkLst>
        </pc:picChg>
        <pc:picChg chg="add">
          <ac:chgData name="Fabio Braga" userId="613eb079-57c7-4126-97e0-8d0ffad165b8" providerId="ADAL" clId="{B6DA2AAA-EB51-4891-85CD-13352083E508}" dt="2019-04-25T04:25:08.642" v="7117"/>
          <ac:picMkLst>
            <pc:docMk/>
            <pc:sldMk cId="1119817129" sldId="8273"/>
            <ac:picMk id="10" creationId="{F85F638D-AE70-424A-A5CB-08F8A915CC07}"/>
          </ac:picMkLst>
        </pc:picChg>
        <pc:picChg chg="add">
          <ac:chgData name="Fabio Braga" userId="613eb079-57c7-4126-97e0-8d0ffad165b8" providerId="ADAL" clId="{B6DA2AAA-EB51-4891-85CD-13352083E508}" dt="2019-04-25T04:25:08.642" v="7117"/>
          <ac:picMkLst>
            <pc:docMk/>
            <pc:sldMk cId="1119817129" sldId="8273"/>
            <ac:picMk id="13" creationId="{17DA40BA-67F7-4FD1-A104-7E605DD29CF6}"/>
          </ac:picMkLst>
        </pc:picChg>
        <pc:picChg chg="add">
          <ac:chgData name="Fabio Braga" userId="613eb079-57c7-4126-97e0-8d0ffad165b8" providerId="ADAL" clId="{B6DA2AAA-EB51-4891-85CD-13352083E508}" dt="2019-04-25T04:25:08.642" v="7117"/>
          <ac:picMkLst>
            <pc:docMk/>
            <pc:sldMk cId="1119817129" sldId="8273"/>
            <ac:picMk id="16" creationId="{5A4DF596-A6F7-4A91-BE43-BDA854D1F602}"/>
          </ac:picMkLst>
        </pc:picChg>
      </pc:sldChg>
      <pc:sldChg chg="addSp delSp modSp add">
        <pc:chgData name="Fabio Braga" userId="613eb079-57c7-4126-97e0-8d0ffad165b8" providerId="ADAL" clId="{B6DA2AAA-EB51-4891-85CD-13352083E508}" dt="2019-04-25T04:22:46.908" v="7087" actId="1038"/>
        <pc:sldMkLst>
          <pc:docMk/>
          <pc:sldMk cId="2941162363" sldId="8274"/>
        </pc:sldMkLst>
        <pc:spChg chg="del">
          <ac:chgData name="Fabio Braga" userId="613eb079-57c7-4126-97e0-8d0ffad165b8" providerId="ADAL" clId="{B6DA2AAA-EB51-4891-85CD-13352083E508}" dt="2019-04-25T04:04:03.945" v="6290" actId="478"/>
          <ac:spMkLst>
            <pc:docMk/>
            <pc:sldMk cId="2941162363" sldId="8274"/>
            <ac:spMk id="2" creationId="{B1A30A6D-2A17-4BD1-91E6-325441952672}"/>
          </ac:spMkLst>
        </pc:spChg>
        <pc:spChg chg="mod">
          <ac:chgData name="Fabio Braga" userId="613eb079-57c7-4126-97e0-8d0ffad165b8" providerId="ADAL" clId="{B6DA2AAA-EB51-4891-85CD-13352083E508}" dt="2019-04-25T03:55:59.959" v="6067" actId="20577"/>
          <ac:spMkLst>
            <pc:docMk/>
            <pc:sldMk cId="2941162363" sldId="8274"/>
            <ac:spMk id="3" creationId="{2BB2FC5B-8287-4AF8-8E56-373346EA5E63}"/>
          </ac:spMkLst>
        </pc:spChg>
        <pc:spChg chg="mod">
          <ac:chgData name="Fabio Braga" userId="613eb079-57c7-4126-97e0-8d0ffad165b8" providerId="ADAL" clId="{B6DA2AAA-EB51-4891-85CD-13352083E508}" dt="2019-04-25T04:21:42.367" v="7072" actId="14100"/>
          <ac:spMkLst>
            <pc:docMk/>
            <pc:sldMk cId="2941162363" sldId="8274"/>
            <ac:spMk id="4" creationId="{BFCE2994-B1AC-4062-B40D-661F9A07B037}"/>
          </ac:spMkLst>
        </pc:spChg>
        <pc:spChg chg="mod">
          <ac:chgData name="Fabio Braga" userId="613eb079-57c7-4126-97e0-8d0ffad165b8" providerId="ADAL" clId="{B6DA2AAA-EB51-4891-85CD-13352083E508}" dt="2019-04-25T04:22:42.045" v="7077" actId="1076"/>
          <ac:spMkLst>
            <pc:docMk/>
            <pc:sldMk cId="2941162363" sldId="8274"/>
            <ac:spMk id="5" creationId="{38219332-EB7F-40CB-97EB-45AA01971809}"/>
          </ac:spMkLst>
        </pc:spChg>
        <pc:cxnChg chg="add mod">
          <ac:chgData name="Fabio Braga" userId="613eb079-57c7-4126-97e0-8d0ffad165b8" providerId="ADAL" clId="{B6DA2AAA-EB51-4891-85CD-13352083E508}" dt="2019-04-25T04:22:46.908" v="7087" actId="1038"/>
          <ac:cxnSpMkLst>
            <pc:docMk/>
            <pc:sldMk cId="2941162363" sldId="8274"/>
            <ac:cxnSpMk id="7" creationId="{E355AC0B-B374-4B0F-B2BA-613E0836A59C}"/>
          </ac:cxnSpMkLst>
        </pc:cxnChg>
      </pc:sldChg>
      <pc:sldChg chg="addSp delSp modSp add">
        <pc:chgData name="Fabio Braga" userId="613eb079-57c7-4126-97e0-8d0ffad165b8" providerId="ADAL" clId="{B6DA2AAA-EB51-4891-85CD-13352083E508}" dt="2019-04-25T04:28:39.684" v="7275" actId="1036"/>
        <pc:sldMkLst>
          <pc:docMk/>
          <pc:sldMk cId="4265650021" sldId="8275"/>
        </pc:sldMkLst>
        <pc:spChg chg="mod">
          <ac:chgData name="Fabio Braga" userId="613eb079-57c7-4126-97e0-8d0ffad165b8" providerId="ADAL" clId="{B6DA2AAA-EB51-4891-85CD-13352083E508}" dt="2019-04-25T04:28:06.967" v="7206" actId="20577"/>
          <ac:spMkLst>
            <pc:docMk/>
            <pc:sldMk cId="4265650021" sldId="8275"/>
            <ac:spMk id="2" creationId="{E5ACB233-3C09-4982-BE47-362847EA7E8E}"/>
          </ac:spMkLst>
        </pc:spChg>
        <pc:spChg chg="mod">
          <ac:chgData name="Fabio Braga" userId="613eb079-57c7-4126-97e0-8d0ffad165b8" providerId="ADAL" clId="{B6DA2AAA-EB51-4891-85CD-13352083E508}" dt="2019-04-25T04:28:21.978" v="7239" actId="20577"/>
          <ac:spMkLst>
            <pc:docMk/>
            <pc:sldMk cId="4265650021" sldId="8275"/>
            <ac:spMk id="3" creationId="{BD434BBE-0B4E-444E-9955-D87533C98ED5}"/>
          </ac:spMkLst>
        </pc:spChg>
        <pc:spChg chg="add mod">
          <ac:chgData name="Fabio Braga" userId="613eb079-57c7-4126-97e0-8d0ffad165b8" providerId="ADAL" clId="{B6DA2AAA-EB51-4891-85CD-13352083E508}" dt="2019-04-25T04:28:39.684" v="7275" actId="1036"/>
          <ac:spMkLst>
            <pc:docMk/>
            <pc:sldMk cId="4265650021" sldId="8275"/>
            <ac:spMk id="4" creationId="{6F9B4671-69AC-4384-B311-60ED23082E1D}"/>
          </ac:spMkLst>
        </pc:spChg>
        <pc:spChg chg="add mod">
          <ac:chgData name="Fabio Braga" userId="613eb079-57c7-4126-97e0-8d0ffad165b8" providerId="ADAL" clId="{B6DA2AAA-EB51-4891-85CD-13352083E508}" dt="2019-04-25T04:28:39.684" v="7275" actId="1036"/>
          <ac:spMkLst>
            <pc:docMk/>
            <pc:sldMk cId="4265650021" sldId="8275"/>
            <ac:spMk id="5" creationId="{E8D3C259-2490-4E4D-86CC-36D8087E8CF2}"/>
          </ac:spMkLst>
        </pc:spChg>
        <pc:spChg chg="add mod">
          <ac:chgData name="Fabio Braga" userId="613eb079-57c7-4126-97e0-8d0ffad165b8" providerId="ADAL" clId="{B6DA2AAA-EB51-4891-85CD-13352083E508}" dt="2019-04-25T04:28:39.684" v="7275" actId="1036"/>
          <ac:spMkLst>
            <pc:docMk/>
            <pc:sldMk cId="4265650021" sldId="8275"/>
            <ac:spMk id="6" creationId="{51900B46-0F8D-4DB3-ADE0-E7DE611D1832}"/>
          </ac:spMkLst>
        </pc:spChg>
        <pc:spChg chg="add mod">
          <ac:chgData name="Fabio Braga" userId="613eb079-57c7-4126-97e0-8d0ffad165b8" providerId="ADAL" clId="{B6DA2AAA-EB51-4891-85CD-13352083E508}" dt="2019-04-25T04:28:39.684" v="7275" actId="1036"/>
          <ac:spMkLst>
            <pc:docMk/>
            <pc:sldMk cId="4265650021" sldId="8275"/>
            <ac:spMk id="7" creationId="{85AC9F4E-3201-44C2-8388-76E266FEF32E}"/>
          </ac:spMkLst>
        </pc:spChg>
        <pc:spChg chg="add mod">
          <ac:chgData name="Fabio Braga" userId="613eb079-57c7-4126-97e0-8d0ffad165b8" providerId="ADAL" clId="{B6DA2AAA-EB51-4891-85CD-13352083E508}" dt="2019-04-25T04:28:39.684" v="7275" actId="1036"/>
          <ac:spMkLst>
            <pc:docMk/>
            <pc:sldMk cId="4265650021" sldId="8275"/>
            <ac:spMk id="8" creationId="{F203F991-48E7-4E1A-A036-743618F7C723}"/>
          </ac:spMkLst>
        </pc:spChg>
        <pc:spChg chg="add mod">
          <ac:chgData name="Fabio Braga" userId="613eb079-57c7-4126-97e0-8d0ffad165b8" providerId="ADAL" clId="{B6DA2AAA-EB51-4891-85CD-13352083E508}" dt="2019-04-25T04:28:39.684" v="7275" actId="1036"/>
          <ac:spMkLst>
            <pc:docMk/>
            <pc:sldMk cId="4265650021" sldId="8275"/>
            <ac:spMk id="9" creationId="{3E8184C0-40A3-4C5C-8E60-3CDF9CEED502}"/>
          </ac:spMkLst>
        </pc:spChg>
        <pc:spChg chg="add mod">
          <ac:chgData name="Fabio Braga" userId="613eb079-57c7-4126-97e0-8d0ffad165b8" providerId="ADAL" clId="{B6DA2AAA-EB51-4891-85CD-13352083E508}" dt="2019-04-25T04:28:39.684" v="7275" actId="1036"/>
          <ac:spMkLst>
            <pc:docMk/>
            <pc:sldMk cId="4265650021" sldId="8275"/>
            <ac:spMk id="10" creationId="{BD352243-0852-4FF6-8CCB-9D97FF19BBE3}"/>
          </ac:spMkLst>
        </pc:spChg>
        <pc:spChg chg="add mod">
          <ac:chgData name="Fabio Braga" userId="613eb079-57c7-4126-97e0-8d0ffad165b8" providerId="ADAL" clId="{B6DA2AAA-EB51-4891-85CD-13352083E508}" dt="2019-04-25T04:28:39.684" v="7275" actId="1036"/>
          <ac:spMkLst>
            <pc:docMk/>
            <pc:sldMk cId="4265650021" sldId="8275"/>
            <ac:spMk id="11" creationId="{D70B9343-B709-436B-9222-5AE209CE5655}"/>
          </ac:spMkLst>
        </pc:spChg>
        <pc:spChg chg="add del mod">
          <ac:chgData name="Fabio Braga" userId="613eb079-57c7-4126-97e0-8d0ffad165b8" providerId="ADAL" clId="{B6DA2AAA-EB51-4891-85CD-13352083E508}" dt="2019-04-25T04:28:10.863" v="7207" actId="478"/>
          <ac:spMkLst>
            <pc:docMk/>
            <pc:sldMk cId="4265650021" sldId="8275"/>
            <ac:spMk id="14" creationId="{D44B3365-B561-41DE-A2F8-77BF39A302EF}"/>
          </ac:spMkLst>
        </pc:spChg>
        <pc:spChg chg="add mod">
          <ac:chgData name="Fabio Braga" userId="613eb079-57c7-4126-97e0-8d0ffad165b8" providerId="ADAL" clId="{B6DA2AAA-EB51-4891-85CD-13352083E508}" dt="2019-04-25T04:28:39.684" v="7275" actId="1036"/>
          <ac:spMkLst>
            <pc:docMk/>
            <pc:sldMk cId="4265650021" sldId="8275"/>
            <ac:spMk id="15" creationId="{241AAE0F-8B38-4C0E-9CB1-0EC1CFFADB1F}"/>
          </ac:spMkLst>
        </pc:spChg>
        <pc:spChg chg="add mod">
          <ac:chgData name="Fabio Braga" userId="613eb079-57c7-4126-97e0-8d0ffad165b8" providerId="ADAL" clId="{B6DA2AAA-EB51-4891-85CD-13352083E508}" dt="2019-04-25T04:28:39.684" v="7275" actId="1036"/>
          <ac:spMkLst>
            <pc:docMk/>
            <pc:sldMk cId="4265650021" sldId="8275"/>
            <ac:spMk id="16" creationId="{8E55E92E-22EA-4896-B30B-EF73BACAC3A4}"/>
          </ac:spMkLst>
        </pc:spChg>
        <pc:spChg chg="add mod">
          <ac:chgData name="Fabio Braga" userId="613eb079-57c7-4126-97e0-8d0ffad165b8" providerId="ADAL" clId="{B6DA2AAA-EB51-4891-85CD-13352083E508}" dt="2019-04-25T04:28:39.684" v="7275" actId="1036"/>
          <ac:spMkLst>
            <pc:docMk/>
            <pc:sldMk cId="4265650021" sldId="8275"/>
            <ac:spMk id="17" creationId="{3029B417-E585-4164-A33E-33A35AB76F6A}"/>
          </ac:spMkLst>
        </pc:spChg>
        <pc:spChg chg="add mod">
          <ac:chgData name="Fabio Braga" userId="613eb079-57c7-4126-97e0-8d0ffad165b8" providerId="ADAL" clId="{B6DA2AAA-EB51-4891-85CD-13352083E508}" dt="2019-04-25T04:28:39.684" v="7275" actId="1036"/>
          <ac:spMkLst>
            <pc:docMk/>
            <pc:sldMk cId="4265650021" sldId="8275"/>
            <ac:spMk id="18" creationId="{8432D975-33F8-4A18-8515-3E00F50F649F}"/>
          </ac:spMkLst>
        </pc:spChg>
        <pc:spChg chg="add mod">
          <ac:chgData name="Fabio Braga" userId="613eb079-57c7-4126-97e0-8d0ffad165b8" providerId="ADAL" clId="{B6DA2AAA-EB51-4891-85CD-13352083E508}" dt="2019-04-25T04:28:39.684" v="7275" actId="1036"/>
          <ac:spMkLst>
            <pc:docMk/>
            <pc:sldMk cId="4265650021" sldId="8275"/>
            <ac:spMk id="19" creationId="{D82543A2-A690-4402-80D9-5BF4C888DAD3}"/>
          </ac:spMkLst>
        </pc:spChg>
        <pc:spChg chg="add mod">
          <ac:chgData name="Fabio Braga" userId="613eb079-57c7-4126-97e0-8d0ffad165b8" providerId="ADAL" clId="{B6DA2AAA-EB51-4891-85CD-13352083E508}" dt="2019-04-25T04:28:39.684" v="7275" actId="1036"/>
          <ac:spMkLst>
            <pc:docMk/>
            <pc:sldMk cId="4265650021" sldId="8275"/>
            <ac:spMk id="20" creationId="{DA206FC7-AF9A-4E71-A667-BD0DDF098BCE}"/>
          </ac:spMkLst>
        </pc:spChg>
        <pc:spChg chg="add mod">
          <ac:chgData name="Fabio Braga" userId="613eb079-57c7-4126-97e0-8d0ffad165b8" providerId="ADAL" clId="{B6DA2AAA-EB51-4891-85CD-13352083E508}" dt="2019-04-25T04:28:39.684" v="7275" actId="1036"/>
          <ac:spMkLst>
            <pc:docMk/>
            <pc:sldMk cId="4265650021" sldId="8275"/>
            <ac:spMk id="21" creationId="{54720EC4-FE6C-47F5-8452-3B678728B901}"/>
          </ac:spMkLst>
        </pc:spChg>
        <pc:spChg chg="add mod">
          <ac:chgData name="Fabio Braga" userId="613eb079-57c7-4126-97e0-8d0ffad165b8" providerId="ADAL" clId="{B6DA2AAA-EB51-4891-85CD-13352083E508}" dt="2019-04-25T04:28:39.684" v="7275" actId="1036"/>
          <ac:spMkLst>
            <pc:docMk/>
            <pc:sldMk cId="4265650021" sldId="8275"/>
            <ac:spMk id="22" creationId="{3622E743-24B4-45E5-BAF7-65219D06EF04}"/>
          </ac:spMkLst>
        </pc:spChg>
        <pc:spChg chg="add mod">
          <ac:chgData name="Fabio Braga" userId="613eb079-57c7-4126-97e0-8d0ffad165b8" providerId="ADAL" clId="{B6DA2AAA-EB51-4891-85CD-13352083E508}" dt="2019-04-25T04:28:39.684" v="7275" actId="1036"/>
          <ac:spMkLst>
            <pc:docMk/>
            <pc:sldMk cId="4265650021" sldId="8275"/>
            <ac:spMk id="23" creationId="{DCA14BFB-A19A-4410-9045-D8594D50A55A}"/>
          </ac:spMkLst>
        </pc:spChg>
        <pc:picChg chg="add mod">
          <ac:chgData name="Fabio Braga" userId="613eb079-57c7-4126-97e0-8d0ffad165b8" providerId="ADAL" clId="{B6DA2AAA-EB51-4891-85CD-13352083E508}" dt="2019-04-25T04:28:39.684" v="7275" actId="1036"/>
          <ac:picMkLst>
            <pc:docMk/>
            <pc:sldMk cId="4265650021" sldId="8275"/>
            <ac:picMk id="12" creationId="{A566AB6C-0098-405E-9B75-6B53D7A15278}"/>
          </ac:picMkLst>
        </pc:picChg>
        <pc:picChg chg="add mod">
          <ac:chgData name="Fabio Braga" userId="613eb079-57c7-4126-97e0-8d0ffad165b8" providerId="ADAL" clId="{B6DA2AAA-EB51-4891-85CD-13352083E508}" dt="2019-04-25T04:28:39.684" v="7275" actId="1036"/>
          <ac:picMkLst>
            <pc:docMk/>
            <pc:sldMk cId="4265650021" sldId="8275"/>
            <ac:picMk id="13" creationId="{4D24184F-2EC0-4955-84AF-A0F4DBED2600}"/>
          </ac:picMkLst>
        </pc:picChg>
      </pc:sldChg>
      <pc:sldChg chg="addSp delSp modSp add ord">
        <pc:chgData name="Fabio Braga" userId="613eb079-57c7-4126-97e0-8d0ffad165b8" providerId="ADAL" clId="{B6DA2AAA-EB51-4891-85CD-13352083E508}" dt="2019-04-25T04:43:08.663" v="7564"/>
        <pc:sldMkLst>
          <pc:docMk/>
          <pc:sldMk cId="163228264" sldId="8276"/>
        </pc:sldMkLst>
        <pc:spChg chg="mod">
          <ac:chgData name="Fabio Braga" userId="613eb079-57c7-4126-97e0-8d0ffad165b8" providerId="ADAL" clId="{B6DA2AAA-EB51-4891-85CD-13352083E508}" dt="2019-04-25T04:31:12.944" v="7419" actId="20577"/>
          <ac:spMkLst>
            <pc:docMk/>
            <pc:sldMk cId="163228264" sldId="8276"/>
            <ac:spMk id="2" creationId="{2C9DF9D7-B58E-4D58-BB14-DD20245AB167}"/>
          </ac:spMkLst>
        </pc:spChg>
        <pc:spChg chg="mod">
          <ac:chgData name="Fabio Braga" userId="613eb079-57c7-4126-97e0-8d0ffad165b8" providerId="ADAL" clId="{B6DA2AAA-EB51-4891-85CD-13352083E508}" dt="2019-04-25T04:30:42.595" v="7351" actId="20577"/>
          <ac:spMkLst>
            <pc:docMk/>
            <pc:sldMk cId="163228264" sldId="8276"/>
            <ac:spMk id="3" creationId="{A01BB869-6AD0-4911-A76A-DCA83713B6C3}"/>
          </ac:spMkLst>
        </pc:spChg>
        <pc:spChg chg="mod">
          <ac:chgData name="Fabio Braga" userId="613eb079-57c7-4126-97e0-8d0ffad165b8" providerId="ADAL" clId="{B6DA2AAA-EB51-4891-85CD-13352083E508}" dt="2019-04-25T04:31:33.494" v="7421" actId="404"/>
          <ac:spMkLst>
            <pc:docMk/>
            <pc:sldMk cId="163228264" sldId="8276"/>
            <ac:spMk id="5" creationId="{D5090E34-26F3-450F-99CC-3C308E32FAFB}"/>
          </ac:spMkLst>
        </pc:spChg>
        <pc:spChg chg="mod">
          <ac:chgData name="Fabio Braga" userId="613eb079-57c7-4126-97e0-8d0ffad165b8" providerId="ADAL" clId="{B6DA2AAA-EB51-4891-85CD-13352083E508}" dt="2019-04-25T04:32:18.631" v="7431" actId="6549"/>
          <ac:spMkLst>
            <pc:docMk/>
            <pc:sldMk cId="163228264" sldId="8276"/>
            <ac:spMk id="13" creationId="{ADB9697B-44AE-49E8-851D-A1ED427DCD81}"/>
          </ac:spMkLst>
        </pc:spChg>
        <pc:spChg chg="mod">
          <ac:chgData name="Fabio Braga" userId="613eb079-57c7-4126-97e0-8d0ffad165b8" providerId="ADAL" clId="{B6DA2AAA-EB51-4891-85CD-13352083E508}" dt="2019-04-25T04:32:28.166" v="7432" actId="255"/>
          <ac:spMkLst>
            <pc:docMk/>
            <pc:sldMk cId="163228264" sldId="8276"/>
            <ac:spMk id="29" creationId="{4D06072E-6FA8-49DA-8755-E404C92AF7FD}"/>
          </ac:spMkLst>
        </pc:spChg>
        <pc:spChg chg="mod">
          <ac:chgData name="Fabio Braga" userId="613eb079-57c7-4126-97e0-8d0ffad165b8" providerId="ADAL" clId="{B6DA2AAA-EB51-4891-85CD-13352083E508}" dt="2019-04-25T04:32:04.654" v="7425" actId="255"/>
          <ac:spMkLst>
            <pc:docMk/>
            <pc:sldMk cId="163228264" sldId="8276"/>
            <ac:spMk id="49" creationId="{75A24F9F-D8AB-4C71-BF77-22DDD8C991E5}"/>
          </ac:spMkLst>
        </pc:spChg>
        <pc:spChg chg="add del mod">
          <ac:chgData name="Fabio Braga" userId="613eb079-57c7-4126-97e0-8d0ffad165b8" providerId="ADAL" clId="{B6DA2AAA-EB51-4891-85CD-13352083E508}" dt="2019-04-25T04:32:32.492" v="7433" actId="478"/>
          <ac:spMkLst>
            <pc:docMk/>
            <pc:sldMk cId="163228264" sldId="8276"/>
            <ac:spMk id="59" creationId="{848774AF-248F-4F73-965F-A39F86F8649A}"/>
          </ac:spMkLst>
        </pc:spChg>
        <pc:grpChg chg="add mod">
          <ac:chgData name="Fabio Braga" userId="613eb079-57c7-4126-97e0-8d0ffad165b8" providerId="ADAL" clId="{B6DA2AAA-EB51-4891-85CD-13352083E508}" dt="2019-04-25T04:30:15.595" v="7285" actId="1036"/>
          <ac:grpSpMkLst>
            <pc:docMk/>
            <pc:sldMk cId="163228264" sldId="8276"/>
            <ac:grpSpMk id="4" creationId="{F171674D-6108-4F74-8549-23C70892307C}"/>
          </ac:grpSpMkLst>
        </pc:grpChg>
        <pc:grpChg chg="add mod">
          <ac:chgData name="Fabio Braga" userId="613eb079-57c7-4126-97e0-8d0ffad165b8" providerId="ADAL" clId="{B6DA2AAA-EB51-4891-85CD-13352083E508}" dt="2019-04-25T04:30:15.595" v="7285" actId="1036"/>
          <ac:grpSpMkLst>
            <pc:docMk/>
            <pc:sldMk cId="163228264" sldId="8276"/>
            <ac:grpSpMk id="12" creationId="{CDB3799A-3836-4580-BB92-C1C8506CD4E9}"/>
          </ac:grpSpMkLst>
        </pc:grpChg>
        <pc:grpChg chg="add mod">
          <ac:chgData name="Fabio Braga" userId="613eb079-57c7-4126-97e0-8d0ffad165b8" providerId="ADAL" clId="{B6DA2AAA-EB51-4891-85CD-13352083E508}" dt="2019-04-25T04:30:15.595" v="7285" actId="1036"/>
          <ac:grpSpMkLst>
            <pc:docMk/>
            <pc:sldMk cId="163228264" sldId="8276"/>
            <ac:grpSpMk id="28" creationId="{409B1330-757A-4F90-BB76-216F1727E655}"/>
          </ac:grpSpMkLst>
        </pc:grpChg>
        <pc:grpChg chg="add mod">
          <ac:chgData name="Fabio Braga" userId="613eb079-57c7-4126-97e0-8d0ffad165b8" providerId="ADAL" clId="{B6DA2AAA-EB51-4891-85CD-13352083E508}" dt="2019-04-25T04:30:15.595" v="7285" actId="1036"/>
          <ac:grpSpMkLst>
            <pc:docMk/>
            <pc:sldMk cId="163228264" sldId="8276"/>
            <ac:grpSpMk id="46" creationId="{CA7DE730-9287-4998-8847-B2762DFD35FD}"/>
          </ac:grpSpMkLst>
        </pc:grpChg>
        <pc:grpChg chg="mod">
          <ac:chgData name="Fabio Braga" userId="613eb079-57c7-4126-97e0-8d0ffad165b8" providerId="ADAL" clId="{B6DA2AAA-EB51-4891-85CD-13352083E508}" dt="2019-04-25T04:30:15.595" v="7285" actId="1036"/>
          <ac:grpSpMkLst>
            <pc:docMk/>
            <pc:sldMk cId="163228264" sldId="8276"/>
            <ac:grpSpMk id="48" creationId="{FBEEB769-DC81-4593-9510-A3AC425BB2F1}"/>
          </ac:grpSpMkLst>
        </pc:grpChg>
        <pc:grpChg chg="mod">
          <ac:chgData name="Fabio Braga" userId="613eb079-57c7-4126-97e0-8d0ffad165b8" providerId="ADAL" clId="{B6DA2AAA-EB51-4891-85CD-13352083E508}" dt="2019-04-25T04:30:15.595" v="7285" actId="1036"/>
          <ac:grpSpMkLst>
            <pc:docMk/>
            <pc:sldMk cId="163228264" sldId="8276"/>
            <ac:grpSpMk id="50" creationId="{ECDC6F5B-1690-4ABB-AA8A-97ED86FFEC78}"/>
          </ac:grpSpMkLst>
        </pc:grpChg>
      </pc:sldChg>
      <pc:sldChg chg="modSp add">
        <pc:chgData name="Fabio Braga" userId="613eb079-57c7-4126-97e0-8d0ffad165b8" providerId="ADAL" clId="{B6DA2AAA-EB51-4891-85CD-13352083E508}" dt="2019-04-25T04:33:56.274" v="7515" actId="6549"/>
        <pc:sldMkLst>
          <pc:docMk/>
          <pc:sldMk cId="1131388057" sldId="8277"/>
        </pc:sldMkLst>
        <pc:spChg chg="mod">
          <ac:chgData name="Fabio Braga" userId="613eb079-57c7-4126-97e0-8d0ffad165b8" providerId="ADAL" clId="{B6DA2AAA-EB51-4891-85CD-13352083E508}" dt="2019-04-25T04:33:56.274" v="7515" actId="6549"/>
          <ac:spMkLst>
            <pc:docMk/>
            <pc:sldMk cId="1131388057" sldId="8277"/>
            <ac:spMk id="3" creationId="{00000000-0000-0000-0000-000000000000}"/>
          </ac:spMkLst>
        </pc:spChg>
      </pc:sldChg>
      <pc:sldChg chg="addSp delSp modSp add">
        <pc:chgData name="Fabio Braga" userId="613eb079-57c7-4126-97e0-8d0ffad165b8" providerId="ADAL" clId="{B6DA2AAA-EB51-4891-85CD-13352083E508}" dt="2019-04-25T04:36:35.305" v="7557" actId="20577"/>
        <pc:sldMkLst>
          <pc:docMk/>
          <pc:sldMk cId="3292640311" sldId="8278"/>
        </pc:sldMkLst>
        <pc:spChg chg="mod">
          <ac:chgData name="Fabio Braga" userId="613eb079-57c7-4126-97e0-8d0ffad165b8" providerId="ADAL" clId="{B6DA2AAA-EB51-4891-85CD-13352083E508}" dt="2019-04-25T04:36:25.748" v="7555" actId="20577"/>
          <ac:spMkLst>
            <pc:docMk/>
            <pc:sldMk cId="3292640311" sldId="8278"/>
            <ac:spMk id="2" creationId="{278EC68C-4F1B-43EB-A46E-17675DF6516E}"/>
          </ac:spMkLst>
        </pc:spChg>
        <pc:spChg chg="mod">
          <ac:chgData name="Fabio Braga" userId="613eb079-57c7-4126-97e0-8d0ffad165b8" providerId="ADAL" clId="{B6DA2AAA-EB51-4891-85CD-13352083E508}" dt="2019-04-25T04:36:35.305" v="7557" actId="20577"/>
          <ac:spMkLst>
            <pc:docMk/>
            <pc:sldMk cId="3292640311" sldId="8278"/>
            <ac:spMk id="3" creationId="{4E1AE663-CE90-4F13-A9D5-F6F6DA32F41F}"/>
          </ac:spMkLst>
        </pc:spChg>
        <pc:picChg chg="add del">
          <ac:chgData name="Fabio Braga" userId="613eb079-57c7-4126-97e0-8d0ffad165b8" providerId="ADAL" clId="{B6DA2AAA-EB51-4891-85CD-13352083E508}" dt="2019-04-25T04:36:04.352" v="7524" actId="478"/>
          <ac:picMkLst>
            <pc:docMk/>
            <pc:sldMk cId="3292640311" sldId="8278"/>
            <ac:picMk id="4" creationId="{046CD48C-9548-473C-AD9D-C36E658D91EB}"/>
          </ac:picMkLst>
        </pc:picChg>
        <pc:picChg chg="add del mod">
          <ac:chgData name="Fabio Braga" userId="613eb079-57c7-4126-97e0-8d0ffad165b8" providerId="ADAL" clId="{B6DA2AAA-EB51-4891-85CD-13352083E508}" dt="2019-04-25T04:35:59.935" v="7522"/>
          <ac:picMkLst>
            <pc:docMk/>
            <pc:sldMk cId="3292640311" sldId="8278"/>
            <ac:picMk id="5" creationId="{4A34B1F2-951F-48AC-A48F-D0F911F8A9AF}"/>
          </ac:picMkLst>
        </pc:picChg>
        <pc:picChg chg="add mod">
          <ac:chgData name="Fabio Braga" userId="613eb079-57c7-4126-97e0-8d0ffad165b8" providerId="ADAL" clId="{B6DA2AAA-EB51-4891-85CD-13352083E508}" dt="2019-04-25T04:36:14.166" v="7527" actId="1076"/>
          <ac:picMkLst>
            <pc:docMk/>
            <pc:sldMk cId="3292640311" sldId="8278"/>
            <ac:picMk id="6" creationId="{A20DCFDB-F136-4615-82A3-10B47062D102}"/>
          </ac:picMkLst>
        </pc:picChg>
      </pc:sldChg>
      <pc:sldChg chg="addSp delSp modSp add">
        <pc:chgData name="Fabio Braga" userId="613eb079-57c7-4126-97e0-8d0ffad165b8" providerId="ADAL" clId="{B6DA2AAA-EB51-4891-85CD-13352083E508}" dt="2019-04-25T04:41:33.928" v="7563" actId="1076"/>
        <pc:sldMkLst>
          <pc:docMk/>
          <pc:sldMk cId="670946395" sldId="8279"/>
        </pc:sldMkLst>
        <pc:spChg chg="mod">
          <ac:chgData name="Fabio Braga" userId="613eb079-57c7-4126-97e0-8d0ffad165b8" providerId="ADAL" clId="{B6DA2AAA-EB51-4891-85CD-13352083E508}" dt="2019-04-25T04:36:38.535" v="7559" actId="20577"/>
          <ac:spMkLst>
            <pc:docMk/>
            <pc:sldMk cId="670946395" sldId="8279"/>
            <ac:spMk id="3" creationId="{144A65DA-2A6C-467C-AF76-F349BA96D6D5}"/>
          </ac:spMkLst>
        </pc:spChg>
        <pc:picChg chg="add mod">
          <ac:chgData name="Fabio Braga" userId="613eb079-57c7-4126-97e0-8d0ffad165b8" providerId="ADAL" clId="{B6DA2AAA-EB51-4891-85CD-13352083E508}" dt="2019-04-25T04:41:33.928" v="7563" actId="1076"/>
          <ac:picMkLst>
            <pc:docMk/>
            <pc:sldMk cId="670946395" sldId="8279"/>
            <ac:picMk id="4" creationId="{87B15D10-A907-4AE2-B0C5-E058A46A61D5}"/>
          </ac:picMkLst>
        </pc:picChg>
        <pc:picChg chg="del">
          <ac:chgData name="Fabio Braga" userId="613eb079-57c7-4126-97e0-8d0ffad165b8" providerId="ADAL" clId="{B6DA2AAA-EB51-4891-85CD-13352083E508}" dt="2019-04-25T04:41:22.136" v="7560" actId="478"/>
          <ac:picMkLst>
            <pc:docMk/>
            <pc:sldMk cId="670946395" sldId="8279"/>
            <ac:picMk id="5" creationId="{34FD0714-F0BA-434D-BC46-88A94E09E84E}"/>
          </ac:picMkLst>
        </pc:picChg>
      </pc:sldChg>
      <pc:sldChg chg="modSp add">
        <pc:chgData name="Fabio Braga" userId="613eb079-57c7-4126-97e0-8d0ffad165b8" providerId="ADAL" clId="{B6DA2AAA-EB51-4891-85CD-13352083E508}" dt="2019-04-25T04:43:28.718" v="7566" actId="20577"/>
        <pc:sldMkLst>
          <pc:docMk/>
          <pc:sldMk cId="929916469" sldId="8280"/>
        </pc:sldMkLst>
        <pc:spChg chg="mod">
          <ac:chgData name="Fabio Braga" userId="613eb079-57c7-4126-97e0-8d0ffad165b8" providerId="ADAL" clId="{B6DA2AAA-EB51-4891-85CD-13352083E508}" dt="2019-04-25T04:43:28.718" v="7566" actId="20577"/>
          <ac:spMkLst>
            <pc:docMk/>
            <pc:sldMk cId="929916469" sldId="8280"/>
            <ac:spMk id="3" creationId="{00000000-0000-0000-0000-000000000000}"/>
          </ac:spMkLst>
        </pc:spChg>
      </pc:sldChg>
      <pc:sldChg chg="addSp delSp modSp add">
        <pc:chgData name="Fabio Braga" userId="613eb079-57c7-4126-97e0-8d0ffad165b8" providerId="ADAL" clId="{B6DA2AAA-EB51-4891-85CD-13352083E508}" dt="2019-04-26T09:54:00.753" v="8303" actId="1076"/>
        <pc:sldMkLst>
          <pc:docMk/>
          <pc:sldMk cId="237684514" sldId="8281"/>
        </pc:sldMkLst>
        <pc:spChg chg="mod">
          <ac:chgData name="Fabio Braga" userId="613eb079-57c7-4126-97e0-8d0ffad165b8" providerId="ADAL" clId="{B6DA2AAA-EB51-4891-85CD-13352083E508}" dt="2019-04-26T09:42:07.299" v="8044" actId="6549"/>
          <ac:spMkLst>
            <pc:docMk/>
            <pc:sldMk cId="237684514" sldId="8281"/>
            <ac:spMk id="2" creationId="{A49EC7BD-D45D-4EA5-9FDC-44E642C1A58C}"/>
          </ac:spMkLst>
        </pc:spChg>
        <pc:spChg chg="mod">
          <ac:chgData name="Fabio Braga" userId="613eb079-57c7-4126-97e0-8d0ffad165b8" providerId="ADAL" clId="{B6DA2AAA-EB51-4891-85CD-13352083E508}" dt="2019-04-26T09:51:14.510" v="8294" actId="20577"/>
          <ac:spMkLst>
            <pc:docMk/>
            <pc:sldMk cId="237684514" sldId="8281"/>
            <ac:spMk id="3" creationId="{E8EEB666-3101-4C57-ADFB-A7E669576012}"/>
          </ac:spMkLst>
        </pc:spChg>
        <pc:spChg chg="add del">
          <ac:chgData name="Fabio Braga" userId="613eb079-57c7-4126-97e0-8d0ffad165b8" providerId="ADAL" clId="{B6DA2AAA-EB51-4891-85CD-13352083E508}" dt="2019-04-25T05:43:31.169" v="7688" actId="478"/>
          <ac:spMkLst>
            <pc:docMk/>
            <pc:sldMk cId="237684514" sldId="8281"/>
            <ac:spMk id="6" creationId="{03322C4D-3F4E-4606-967C-3C8ED2E7766F}"/>
          </ac:spMkLst>
        </pc:spChg>
        <pc:spChg chg="add del">
          <ac:chgData name="Fabio Braga" userId="613eb079-57c7-4126-97e0-8d0ffad165b8" providerId="ADAL" clId="{B6DA2AAA-EB51-4891-85CD-13352083E508}" dt="2019-04-25T05:16:58.751" v="7624"/>
          <ac:spMkLst>
            <pc:docMk/>
            <pc:sldMk cId="237684514" sldId="8281"/>
            <ac:spMk id="8" creationId="{F34817D9-528F-4C25-B232-9B5081255869}"/>
          </ac:spMkLst>
        </pc:spChg>
        <pc:spChg chg="add mod">
          <ac:chgData name="Fabio Braga" userId="613eb079-57c7-4126-97e0-8d0ffad165b8" providerId="ADAL" clId="{B6DA2AAA-EB51-4891-85CD-13352083E508}" dt="2019-04-26T09:45:37.975" v="8273" actId="6549"/>
          <ac:spMkLst>
            <pc:docMk/>
            <pc:sldMk cId="237684514" sldId="8281"/>
            <ac:spMk id="9" creationId="{40C852FC-A445-4807-91DB-F76DB382A431}"/>
          </ac:spMkLst>
        </pc:spChg>
        <pc:spChg chg="add mod">
          <ac:chgData name="Fabio Braga" userId="613eb079-57c7-4126-97e0-8d0ffad165b8" providerId="ADAL" clId="{B6DA2AAA-EB51-4891-85CD-13352083E508}" dt="2019-04-26T09:44:47.595" v="8200" actId="20577"/>
          <ac:spMkLst>
            <pc:docMk/>
            <pc:sldMk cId="237684514" sldId="8281"/>
            <ac:spMk id="10" creationId="{14A5E4ED-D199-47D1-8756-6F764DB1E2D0}"/>
          </ac:spMkLst>
        </pc:spChg>
        <pc:spChg chg="add mod">
          <ac:chgData name="Fabio Braga" userId="613eb079-57c7-4126-97e0-8d0ffad165b8" providerId="ADAL" clId="{B6DA2AAA-EB51-4891-85CD-13352083E508}" dt="2019-04-26T09:53:32.422" v="8302" actId="20577"/>
          <ac:spMkLst>
            <pc:docMk/>
            <pc:sldMk cId="237684514" sldId="8281"/>
            <ac:spMk id="13" creationId="{D85E7789-372D-4B56-B255-3B23078491FF}"/>
          </ac:spMkLst>
        </pc:spChg>
        <pc:picChg chg="add mod">
          <ac:chgData name="Fabio Braga" userId="613eb079-57c7-4126-97e0-8d0ffad165b8" providerId="ADAL" clId="{B6DA2AAA-EB51-4891-85CD-13352083E508}" dt="2019-04-25T05:49:14.456" v="7952" actId="1076"/>
          <ac:picMkLst>
            <pc:docMk/>
            <pc:sldMk cId="237684514" sldId="8281"/>
            <ac:picMk id="5" creationId="{A82DA4B3-B5E2-4A3F-88F5-8F026D1D1C96}"/>
          </ac:picMkLst>
        </pc:picChg>
        <pc:picChg chg="add mod">
          <ac:chgData name="Fabio Braga" userId="613eb079-57c7-4126-97e0-8d0ffad165b8" providerId="ADAL" clId="{B6DA2AAA-EB51-4891-85CD-13352083E508}" dt="2019-04-25T05:49:17.741" v="7953" actId="1076"/>
          <ac:picMkLst>
            <pc:docMk/>
            <pc:sldMk cId="237684514" sldId="8281"/>
            <ac:picMk id="7" creationId="{19CBC779-7BF4-4B52-8D48-D964A08883C9}"/>
          </ac:picMkLst>
        </pc:picChg>
        <pc:picChg chg="add del">
          <ac:chgData name="Fabio Braga" userId="613eb079-57c7-4126-97e0-8d0ffad165b8" providerId="ADAL" clId="{B6DA2AAA-EB51-4891-85CD-13352083E508}" dt="2019-04-25T05:17:04.681" v="7626" actId="478"/>
          <ac:picMkLst>
            <pc:docMk/>
            <pc:sldMk cId="237684514" sldId="8281"/>
            <ac:picMk id="9" creationId="{FFA4055B-079F-4201-AA1C-24F214BB33C5}"/>
          </ac:picMkLst>
        </pc:picChg>
        <pc:picChg chg="add mod">
          <ac:chgData name="Fabio Braga" userId="613eb079-57c7-4126-97e0-8d0ffad165b8" providerId="ADAL" clId="{B6DA2AAA-EB51-4891-85CD-13352083E508}" dt="2019-04-26T09:54:00.753" v="8303" actId="1076"/>
          <ac:picMkLst>
            <pc:docMk/>
            <pc:sldMk cId="237684514" sldId="8281"/>
            <ac:picMk id="12" creationId="{C1613DB8-969A-471E-86DF-D94E707D0613}"/>
          </ac:picMkLst>
        </pc:picChg>
        <pc:cxnChg chg="add mod">
          <ac:chgData name="Fabio Braga" userId="613eb079-57c7-4126-97e0-8d0ffad165b8" providerId="ADAL" clId="{B6DA2AAA-EB51-4891-85CD-13352083E508}" dt="2019-04-26T09:45:46.408" v="8274" actId="14100"/>
          <ac:cxnSpMkLst>
            <pc:docMk/>
            <pc:sldMk cId="237684514" sldId="8281"/>
            <ac:cxnSpMk id="8" creationId="{76EB7D98-94D6-4DC4-9B16-B10E3C45108B}"/>
          </ac:cxnSpMkLst>
        </pc:cxnChg>
      </pc:sldChg>
      <pc:sldChg chg="modSp add">
        <pc:chgData name="Fabio Braga" userId="613eb079-57c7-4126-97e0-8d0ffad165b8" providerId="ADAL" clId="{B6DA2AAA-EB51-4891-85CD-13352083E508}" dt="2019-04-25T05:21:22.349" v="7653" actId="20577"/>
        <pc:sldMkLst>
          <pc:docMk/>
          <pc:sldMk cId="2030475470" sldId="8282"/>
        </pc:sldMkLst>
        <pc:spChg chg="mod">
          <ac:chgData name="Fabio Braga" userId="613eb079-57c7-4126-97e0-8d0ffad165b8" providerId="ADAL" clId="{B6DA2AAA-EB51-4891-85CD-13352083E508}" dt="2019-04-25T05:21:22.349" v="7653" actId="20577"/>
          <ac:spMkLst>
            <pc:docMk/>
            <pc:sldMk cId="2030475470" sldId="8282"/>
            <ac:spMk id="3" creationId="{00000000-0000-0000-0000-000000000000}"/>
          </ac:spMkLst>
        </pc:spChg>
      </pc:sldChg>
      <pc:sldChg chg="addSp modSp add modAnim">
        <pc:chgData name="Fabio Braga" userId="613eb079-57c7-4126-97e0-8d0ffad165b8" providerId="ADAL" clId="{B6DA2AAA-EB51-4891-85CD-13352083E508}" dt="2019-04-25T05:25:43.727" v="7686" actId="6549"/>
        <pc:sldMkLst>
          <pc:docMk/>
          <pc:sldMk cId="1057790663" sldId="8283"/>
        </pc:sldMkLst>
        <pc:spChg chg="mod">
          <ac:chgData name="Fabio Braga" userId="613eb079-57c7-4126-97e0-8d0ffad165b8" providerId="ADAL" clId="{B6DA2AAA-EB51-4891-85CD-13352083E508}" dt="2019-04-25T05:23:01.839" v="7682" actId="20577"/>
          <ac:spMkLst>
            <pc:docMk/>
            <pc:sldMk cId="1057790663" sldId="8283"/>
            <ac:spMk id="21" creationId="{00000000-0000-0000-0000-000000000000}"/>
          </ac:spMkLst>
        </pc:spChg>
        <pc:spChg chg="mod">
          <ac:chgData name="Fabio Braga" userId="613eb079-57c7-4126-97e0-8d0ffad165b8" providerId="ADAL" clId="{B6DA2AAA-EB51-4891-85CD-13352083E508}" dt="2019-04-25T05:22:51.409" v="7658" actId="14100"/>
          <ac:spMkLst>
            <pc:docMk/>
            <pc:sldMk cId="1057790663" sldId="8283"/>
            <ac:spMk id="29" creationId="{922FC4A0-740C-444D-BBE6-578E47193E46}"/>
          </ac:spMkLst>
        </pc:spChg>
        <pc:spChg chg="add mod">
          <ac:chgData name="Fabio Braga" userId="613eb079-57c7-4126-97e0-8d0ffad165b8" providerId="ADAL" clId="{B6DA2AAA-EB51-4891-85CD-13352083E508}" dt="2019-04-25T05:22:46.299" v="7657" actId="14100"/>
          <ac:spMkLst>
            <pc:docMk/>
            <pc:sldMk cId="1057790663" sldId="8283"/>
            <ac:spMk id="30" creationId="{4E1BF3F5-1EBD-4134-94D8-46710AAC0F84}"/>
          </ac:spMkLst>
        </pc:spChg>
        <pc:spChg chg="mod">
          <ac:chgData name="Fabio Braga" userId="613eb079-57c7-4126-97e0-8d0ffad165b8" providerId="ADAL" clId="{B6DA2AAA-EB51-4891-85CD-13352083E508}" dt="2019-04-25T05:25:43.727" v="7686" actId="6549"/>
          <ac:spMkLst>
            <pc:docMk/>
            <pc:sldMk cId="1057790663" sldId="8283"/>
            <ac:spMk id="56" creationId="{0932592B-135A-4432-BD57-CBE855ABFFD4}"/>
          </ac:spMkLst>
        </pc:spChg>
      </pc:sldChg>
      <pc:sldChg chg="addSp delSp modSp add ord">
        <pc:chgData name="Fabio Braga" userId="613eb079-57c7-4126-97e0-8d0ffad165b8" providerId="ADAL" clId="{B6DA2AAA-EB51-4891-85CD-13352083E508}" dt="2019-04-27T05:15:26.880" v="10302"/>
        <pc:sldMkLst>
          <pc:docMk/>
          <pc:sldMk cId="2559961196" sldId="8284"/>
        </pc:sldMkLst>
        <pc:spChg chg="add del mod">
          <ac:chgData name="Fabio Braga" userId="613eb079-57c7-4126-97e0-8d0ffad165b8" providerId="ADAL" clId="{B6DA2AAA-EB51-4891-85CD-13352083E508}" dt="2019-04-26T10:26:17.256" v="8380" actId="114"/>
          <ac:spMkLst>
            <pc:docMk/>
            <pc:sldMk cId="2559961196" sldId="8284"/>
            <ac:spMk id="2" creationId="{282F976A-5A07-457C-81A3-CA17DCA2CCA1}"/>
          </ac:spMkLst>
        </pc:spChg>
        <pc:spChg chg="mod">
          <ac:chgData name="Fabio Braga" userId="613eb079-57c7-4126-97e0-8d0ffad165b8" providerId="ADAL" clId="{B6DA2AAA-EB51-4891-85CD-13352083E508}" dt="2019-04-26T10:22:24.724" v="8376" actId="6549"/>
          <ac:spMkLst>
            <pc:docMk/>
            <pc:sldMk cId="2559961196" sldId="8284"/>
            <ac:spMk id="3" creationId="{F3888B8E-CAD1-4262-BD60-30911F37631E}"/>
          </ac:spMkLst>
        </pc:spChg>
        <pc:spChg chg="add mod">
          <ac:chgData name="Fabio Braga" userId="613eb079-57c7-4126-97e0-8d0ffad165b8" providerId="ADAL" clId="{B6DA2AAA-EB51-4891-85CD-13352083E508}" dt="2019-04-27T02:32:36.105" v="8746" actId="1038"/>
          <ac:spMkLst>
            <pc:docMk/>
            <pc:sldMk cId="2559961196" sldId="8284"/>
            <ac:spMk id="7" creationId="{8305AE18-FEA4-464E-98DF-1DE784179277}"/>
          </ac:spMkLst>
        </pc:spChg>
        <pc:spChg chg="add mod">
          <ac:chgData name="Fabio Braga" userId="613eb079-57c7-4126-97e0-8d0ffad165b8" providerId="ADAL" clId="{B6DA2AAA-EB51-4891-85CD-13352083E508}" dt="2019-04-27T03:31:12.394" v="9517" actId="164"/>
          <ac:spMkLst>
            <pc:docMk/>
            <pc:sldMk cId="2559961196" sldId="8284"/>
            <ac:spMk id="8" creationId="{103B81E3-E3FD-4E7F-85F4-C8434EEBD7BE}"/>
          </ac:spMkLst>
        </pc:spChg>
        <pc:spChg chg="add mod">
          <ac:chgData name="Fabio Braga" userId="613eb079-57c7-4126-97e0-8d0ffad165b8" providerId="ADAL" clId="{B6DA2AAA-EB51-4891-85CD-13352083E508}" dt="2019-04-27T03:31:12.394" v="9517" actId="164"/>
          <ac:spMkLst>
            <pc:docMk/>
            <pc:sldMk cId="2559961196" sldId="8284"/>
            <ac:spMk id="9" creationId="{81406950-074B-4D96-BE5C-C3470069858E}"/>
          </ac:spMkLst>
        </pc:spChg>
        <pc:grpChg chg="add mod">
          <ac:chgData name="Fabio Braga" userId="613eb079-57c7-4126-97e0-8d0ffad165b8" providerId="ADAL" clId="{B6DA2AAA-EB51-4891-85CD-13352083E508}" dt="2019-04-27T03:31:18.193" v="9525" actId="692"/>
          <ac:grpSpMkLst>
            <pc:docMk/>
            <pc:sldMk cId="2559961196" sldId="8284"/>
            <ac:grpSpMk id="6" creationId="{BECA1DB5-47A8-4E6E-99EE-00F47548BDEF}"/>
          </ac:grpSpMkLst>
        </pc:grpChg>
        <pc:picChg chg="add del mod">
          <ac:chgData name="Fabio Braga" userId="613eb079-57c7-4126-97e0-8d0ffad165b8" providerId="ADAL" clId="{B6DA2AAA-EB51-4891-85CD-13352083E508}" dt="2019-04-26T10:22:05.117" v="8369" actId="931"/>
          <ac:picMkLst>
            <pc:docMk/>
            <pc:sldMk cId="2559961196" sldId="8284"/>
            <ac:picMk id="5" creationId="{1DC86161-B29B-457B-9839-3D154F872B7E}"/>
          </ac:picMkLst>
        </pc:picChg>
        <pc:picChg chg="add mod">
          <ac:chgData name="Fabio Braga" userId="613eb079-57c7-4126-97e0-8d0ffad165b8" providerId="ADAL" clId="{B6DA2AAA-EB51-4891-85CD-13352083E508}" dt="2019-04-27T02:41:48.100" v="8750" actId="1076"/>
          <ac:picMkLst>
            <pc:docMk/>
            <pc:sldMk cId="2559961196" sldId="8284"/>
            <ac:picMk id="1026" creationId="{11A41F62-28A7-4D28-B774-A6D7249A132D}"/>
          </ac:picMkLst>
        </pc:picChg>
      </pc:sldChg>
      <pc:sldChg chg="addSp delSp modSp add ord">
        <pc:chgData name="Fabio Braga" userId="613eb079-57c7-4126-97e0-8d0ffad165b8" providerId="ADAL" clId="{B6DA2AAA-EB51-4891-85CD-13352083E508}" dt="2019-04-27T05:15:26.880" v="10302"/>
        <pc:sldMkLst>
          <pc:docMk/>
          <pc:sldMk cId="2082769826" sldId="8285"/>
        </pc:sldMkLst>
        <pc:spChg chg="mod">
          <ac:chgData name="Fabio Braga" userId="613eb079-57c7-4126-97e0-8d0ffad165b8" providerId="ADAL" clId="{B6DA2AAA-EB51-4891-85CD-13352083E508}" dt="2019-04-27T02:51:18.091" v="8949" actId="20577"/>
          <ac:spMkLst>
            <pc:docMk/>
            <pc:sldMk cId="2082769826" sldId="8285"/>
            <ac:spMk id="2" creationId="{47C3F442-F6BC-4653-9717-447D525CCC51}"/>
          </ac:spMkLst>
        </pc:spChg>
        <pc:spChg chg="mod">
          <ac:chgData name="Fabio Braga" userId="613eb079-57c7-4126-97e0-8d0ffad165b8" providerId="ADAL" clId="{B6DA2AAA-EB51-4891-85CD-13352083E508}" dt="2019-04-27T02:43:00.276" v="8773" actId="20577"/>
          <ac:spMkLst>
            <pc:docMk/>
            <pc:sldMk cId="2082769826" sldId="8285"/>
            <ac:spMk id="3" creationId="{B693F11F-399B-409F-A15A-89B8AD262DFA}"/>
          </ac:spMkLst>
        </pc:spChg>
        <pc:spChg chg="add mod topLvl">
          <ac:chgData name="Fabio Braga" userId="613eb079-57c7-4126-97e0-8d0ffad165b8" providerId="ADAL" clId="{B6DA2AAA-EB51-4891-85CD-13352083E508}" dt="2019-04-27T03:30:24.454" v="9513" actId="164"/>
          <ac:spMkLst>
            <pc:docMk/>
            <pc:sldMk cId="2082769826" sldId="8285"/>
            <ac:spMk id="4" creationId="{FA356243-0430-4C71-A99C-4960A8BF6478}"/>
          </ac:spMkLst>
        </pc:spChg>
        <pc:spChg chg="add del">
          <ac:chgData name="Fabio Braga" userId="613eb079-57c7-4126-97e0-8d0ffad165b8" providerId="ADAL" clId="{B6DA2AAA-EB51-4891-85CD-13352083E508}" dt="2019-04-27T02:51:28.100" v="8951" actId="478"/>
          <ac:spMkLst>
            <pc:docMk/>
            <pc:sldMk cId="2082769826" sldId="8285"/>
            <ac:spMk id="5" creationId="{A3F38549-5894-4907-80F8-9DE2C3C2E7DF}"/>
          </ac:spMkLst>
        </pc:spChg>
        <pc:spChg chg="add mod">
          <ac:chgData name="Fabio Braga" userId="613eb079-57c7-4126-97e0-8d0ffad165b8" providerId="ADAL" clId="{B6DA2AAA-EB51-4891-85CD-13352083E508}" dt="2019-04-27T03:12:09.003" v="9328" actId="14100"/>
          <ac:spMkLst>
            <pc:docMk/>
            <pc:sldMk cId="2082769826" sldId="8285"/>
            <ac:spMk id="6" creationId="{076CEE89-E618-4E1B-B708-310CBB043233}"/>
          </ac:spMkLst>
        </pc:spChg>
        <pc:spChg chg="add mod topLvl">
          <ac:chgData name="Fabio Braga" userId="613eb079-57c7-4126-97e0-8d0ffad165b8" providerId="ADAL" clId="{B6DA2AAA-EB51-4891-85CD-13352083E508}" dt="2019-04-27T03:30:24.454" v="9513" actId="164"/>
          <ac:spMkLst>
            <pc:docMk/>
            <pc:sldMk cId="2082769826" sldId="8285"/>
            <ac:spMk id="7" creationId="{1B1D8158-FB2F-4B40-BD78-E25BCEF06FB3}"/>
          </ac:spMkLst>
        </pc:spChg>
        <pc:spChg chg="add mod topLvl">
          <ac:chgData name="Fabio Braga" userId="613eb079-57c7-4126-97e0-8d0ffad165b8" providerId="ADAL" clId="{B6DA2AAA-EB51-4891-85CD-13352083E508}" dt="2019-04-27T03:30:24.454" v="9513" actId="164"/>
          <ac:spMkLst>
            <pc:docMk/>
            <pc:sldMk cId="2082769826" sldId="8285"/>
            <ac:spMk id="8" creationId="{E3FBB4CC-77D4-49D1-B511-7416BC76B07F}"/>
          </ac:spMkLst>
        </pc:spChg>
        <pc:spChg chg="add mod topLvl">
          <ac:chgData name="Fabio Braga" userId="613eb079-57c7-4126-97e0-8d0ffad165b8" providerId="ADAL" clId="{B6DA2AAA-EB51-4891-85CD-13352083E508}" dt="2019-04-27T03:30:24.454" v="9513" actId="164"/>
          <ac:spMkLst>
            <pc:docMk/>
            <pc:sldMk cId="2082769826" sldId="8285"/>
            <ac:spMk id="9" creationId="{EE7E5C31-A2C0-44A8-9759-765B212C6627}"/>
          </ac:spMkLst>
        </pc:spChg>
        <pc:spChg chg="add del">
          <ac:chgData name="Fabio Braga" userId="613eb079-57c7-4126-97e0-8d0ffad165b8" providerId="ADAL" clId="{B6DA2AAA-EB51-4891-85CD-13352083E508}" dt="2019-04-27T03:04:50.212" v="9093" actId="478"/>
          <ac:spMkLst>
            <pc:docMk/>
            <pc:sldMk cId="2082769826" sldId="8285"/>
            <ac:spMk id="10" creationId="{37515D57-3D54-4D2D-ADB3-11219A79586E}"/>
          </ac:spMkLst>
        </pc:spChg>
        <pc:spChg chg="add mod topLvl">
          <ac:chgData name="Fabio Braga" userId="613eb079-57c7-4126-97e0-8d0ffad165b8" providerId="ADAL" clId="{B6DA2AAA-EB51-4891-85CD-13352083E508}" dt="2019-04-27T03:30:24.454" v="9513" actId="164"/>
          <ac:spMkLst>
            <pc:docMk/>
            <pc:sldMk cId="2082769826" sldId="8285"/>
            <ac:spMk id="11" creationId="{BEC65B06-5BCF-470E-850B-6FD90891E4E9}"/>
          </ac:spMkLst>
        </pc:spChg>
        <pc:spChg chg="add mod">
          <ac:chgData name="Fabio Braga" userId="613eb079-57c7-4126-97e0-8d0ffad165b8" providerId="ADAL" clId="{B6DA2AAA-EB51-4891-85CD-13352083E508}" dt="2019-04-27T03:30:24.454" v="9513" actId="164"/>
          <ac:spMkLst>
            <pc:docMk/>
            <pc:sldMk cId="2082769826" sldId="8285"/>
            <ac:spMk id="20" creationId="{11E31CBC-AF31-4903-B34C-9894199376AA}"/>
          </ac:spMkLst>
        </pc:spChg>
        <pc:spChg chg="add mod">
          <ac:chgData name="Fabio Braga" userId="613eb079-57c7-4126-97e0-8d0ffad165b8" providerId="ADAL" clId="{B6DA2AAA-EB51-4891-85CD-13352083E508}" dt="2019-04-27T03:30:24.454" v="9513" actId="164"/>
          <ac:spMkLst>
            <pc:docMk/>
            <pc:sldMk cId="2082769826" sldId="8285"/>
            <ac:spMk id="21" creationId="{858FE8EF-739A-4C5E-8A20-63384E73A665}"/>
          </ac:spMkLst>
        </pc:spChg>
        <pc:spChg chg="add mod">
          <ac:chgData name="Fabio Braga" userId="613eb079-57c7-4126-97e0-8d0ffad165b8" providerId="ADAL" clId="{B6DA2AAA-EB51-4891-85CD-13352083E508}" dt="2019-04-27T03:30:24.454" v="9513" actId="164"/>
          <ac:spMkLst>
            <pc:docMk/>
            <pc:sldMk cId="2082769826" sldId="8285"/>
            <ac:spMk id="22" creationId="{1448C95C-7B7D-4FFF-AD27-D4701C4D8FD7}"/>
          </ac:spMkLst>
        </pc:spChg>
        <pc:spChg chg="add mod">
          <ac:chgData name="Fabio Braga" userId="613eb079-57c7-4126-97e0-8d0ffad165b8" providerId="ADAL" clId="{B6DA2AAA-EB51-4891-85CD-13352083E508}" dt="2019-04-27T03:30:24.454" v="9513" actId="164"/>
          <ac:spMkLst>
            <pc:docMk/>
            <pc:sldMk cId="2082769826" sldId="8285"/>
            <ac:spMk id="23" creationId="{2793D823-2522-4FA6-9926-19A0A182360D}"/>
          </ac:spMkLst>
        </pc:spChg>
        <pc:grpChg chg="add del mod">
          <ac:chgData name="Fabio Braga" userId="613eb079-57c7-4126-97e0-8d0ffad165b8" providerId="ADAL" clId="{B6DA2AAA-EB51-4891-85CD-13352083E508}" dt="2019-04-27T03:30:15.019" v="9512" actId="165"/>
          <ac:grpSpMkLst>
            <pc:docMk/>
            <pc:sldMk cId="2082769826" sldId="8285"/>
            <ac:grpSpMk id="14" creationId="{3D92781D-FBC2-4346-B58C-E3951807C81E}"/>
          </ac:grpSpMkLst>
        </pc:grpChg>
        <pc:grpChg chg="add mod">
          <ac:chgData name="Fabio Braga" userId="613eb079-57c7-4126-97e0-8d0ffad165b8" providerId="ADAL" clId="{B6DA2AAA-EB51-4891-85CD-13352083E508}" dt="2019-04-27T03:30:24.454" v="9513" actId="164"/>
          <ac:grpSpMkLst>
            <pc:docMk/>
            <pc:sldMk cId="2082769826" sldId="8285"/>
            <ac:grpSpMk id="24" creationId="{A366B682-6A46-4CDB-98FB-5E0703EDC2E5}"/>
          </ac:grpSpMkLst>
        </pc:grpChg>
        <pc:cxnChg chg="add mod">
          <ac:chgData name="Fabio Braga" userId="613eb079-57c7-4126-97e0-8d0ffad165b8" providerId="ADAL" clId="{B6DA2AAA-EB51-4891-85CD-13352083E508}" dt="2019-04-27T03:12:05.007" v="9327" actId="11529"/>
          <ac:cxnSpMkLst>
            <pc:docMk/>
            <pc:sldMk cId="2082769826" sldId="8285"/>
            <ac:cxnSpMk id="13" creationId="{126A980B-3294-4EBD-9B33-5E6D01659000}"/>
          </ac:cxnSpMkLst>
        </pc:cxnChg>
        <pc:cxnChg chg="add del mod ord">
          <ac:chgData name="Fabio Braga" userId="613eb079-57c7-4126-97e0-8d0ffad165b8" providerId="ADAL" clId="{B6DA2AAA-EB51-4891-85CD-13352083E508}" dt="2019-04-27T03:29:07.934" v="9500" actId="478"/>
          <ac:cxnSpMkLst>
            <pc:docMk/>
            <pc:sldMk cId="2082769826" sldId="8285"/>
            <ac:cxnSpMk id="16" creationId="{894BD7EE-A59E-4ABA-87CC-FB5CC6746EF6}"/>
          </ac:cxnSpMkLst>
        </pc:cxnChg>
      </pc:sldChg>
      <pc:sldChg chg="modSp add">
        <pc:chgData name="Fabio Braga" userId="613eb079-57c7-4126-97e0-8d0ffad165b8" providerId="ADAL" clId="{B6DA2AAA-EB51-4891-85CD-13352083E508}" dt="2019-04-27T03:14:18.363" v="9392" actId="20577"/>
        <pc:sldMkLst>
          <pc:docMk/>
          <pc:sldMk cId="3254928315" sldId="8286"/>
        </pc:sldMkLst>
        <pc:spChg chg="mod">
          <ac:chgData name="Fabio Braga" userId="613eb079-57c7-4126-97e0-8d0ffad165b8" providerId="ADAL" clId="{B6DA2AAA-EB51-4891-85CD-13352083E508}" dt="2019-04-27T03:14:18.363" v="9392" actId="20577"/>
          <ac:spMkLst>
            <pc:docMk/>
            <pc:sldMk cId="3254928315" sldId="8286"/>
            <ac:spMk id="3" creationId="{00000000-0000-0000-0000-000000000000}"/>
          </ac:spMkLst>
        </pc:spChg>
      </pc:sldChg>
      <pc:sldChg chg="modSp add">
        <pc:chgData name="Fabio Braga" userId="613eb079-57c7-4126-97e0-8d0ffad165b8" providerId="ADAL" clId="{B6DA2AAA-EB51-4891-85CD-13352083E508}" dt="2019-04-27T03:19:00.687" v="9403" actId="20577"/>
        <pc:sldMkLst>
          <pc:docMk/>
          <pc:sldMk cId="3380414934" sldId="8287"/>
        </pc:sldMkLst>
        <pc:spChg chg="mod">
          <ac:chgData name="Fabio Braga" userId="613eb079-57c7-4126-97e0-8d0ffad165b8" providerId="ADAL" clId="{B6DA2AAA-EB51-4891-85CD-13352083E508}" dt="2019-04-27T03:19:00.687" v="9403" actId="20577"/>
          <ac:spMkLst>
            <pc:docMk/>
            <pc:sldMk cId="3380414934" sldId="8287"/>
            <ac:spMk id="3" creationId="{00000000-0000-0000-0000-000000000000}"/>
          </ac:spMkLst>
        </pc:spChg>
      </pc:sldChg>
      <pc:sldChg chg="addSp delSp modSp add">
        <pc:chgData name="Fabio Braga" userId="613eb079-57c7-4126-97e0-8d0ffad165b8" providerId="ADAL" clId="{B6DA2AAA-EB51-4891-85CD-13352083E508}" dt="2019-04-27T03:19:54.782" v="9427" actId="1076"/>
        <pc:sldMkLst>
          <pc:docMk/>
          <pc:sldMk cId="2851856230" sldId="8288"/>
        </pc:sldMkLst>
        <pc:spChg chg="mod">
          <ac:chgData name="Fabio Braga" userId="613eb079-57c7-4126-97e0-8d0ffad165b8" providerId="ADAL" clId="{B6DA2AAA-EB51-4891-85CD-13352083E508}" dt="2019-04-27T03:19:34.196" v="9409"/>
          <ac:spMkLst>
            <pc:docMk/>
            <pc:sldMk cId="2851856230" sldId="8288"/>
            <ac:spMk id="2" creationId="{4266948B-8C38-4C4A-8691-FD9F357292FB}"/>
          </ac:spMkLst>
        </pc:spChg>
        <pc:spChg chg="mod">
          <ac:chgData name="Fabio Braga" userId="613eb079-57c7-4126-97e0-8d0ffad165b8" providerId="ADAL" clId="{B6DA2AAA-EB51-4891-85CD-13352083E508}" dt="2019-04-27T03:19:41.276" v="9426" actId="20577"/>
          <ac:spMkLst>
            <pc:docMk/>
            <pc:sldMk cId="2851856230" sldId="8288"/>
            <ac:spMk id="3" creationId="{9D9EC654-CE82-498E-BC76-7F40E6B494CB}"/>
          </ac:spMkLst>
        </pc:spChg>
        <pc:spChg chg="add del mod">
          <ac:chgData name="Fabio Braga" userId="613eb079-57c7-4126-97e0-8d0ffad165b8" providerId="ADAL" clId="{B6DA2AAA-EB51-4891-85CD-13352083E508}" dt="2019-04-27T03:19:37.045" v="9410" actId="478"/>
          <ac:spMkLst>
            <pc:docMk/>
            <pc:sldMk cId="2851856230" sldId="8288"/>
            <ac:spMk id="4" creationId="{AC7CE086-0CEC-46C1-A7D2-21A5694DD240}"/>
          </ac:spMkLst>
        </pc:spChg>
        <pc:spChg chg="add mod">
          <ac:chgData name="Fabio Braga" userId="613eb079-57c7-4126-97e0-8d0ffad165b8" providerId="ADAL" clId="{B6DA2AAA-EB51-4891-85CD-13352083E508}" dt="2019-04-27T03:19:54.782" v="9427" actId="1076"/>
          <ac:spMkLst>
            <pc:docMk/>
            <pc:sldMk cId="2851856230" sldId="8288"/>
            <ac:spMk id="5" creationId="{C998AB93-0439-4446-BD18-64C78F7478CE}"/>
          </ac:spMkLst>
        </pc:spChg>
        <pc:spChg chg="add mod">
          <ac:chgData name="Fabio Braga" userId="613eb079-57c7-4126-97e0-8d0ffad165b8" providerId="ADAL" clId="{B6DA2AAA-EB51-4891-85CD-13352083E508}" dt="2019-04-27T03:19:54.782" v="9427" actId="1076"/>
          <ac:spMkLst>
            <pc:docMk/>
            <pc:sldMk cId="2851856230" sldId="8288"/>
            <ac:spMk id="6" creationId="{35B24E56-1AFC-4165-A5FC-641CD18DF289}"/>
          </ac:spMkLst>
        </pc:spChg>
        <pc:spChg chg="add mod">
          <ac:chgData name="Fabio Braga" userId="613eb079-57c7-4126-97e0-8d0ffad165b8" providerId="ADAL" clId="{B6DA2AAA-EB51-4891-85CD-13352083E508}" dt="2019-04-27T03:19:54.782" v="9427" actId="1076"/>
          <ac:spMkLst>
            <pc:docMk/>
            <pc:sldMk cId="2851856230" sldId="8288"/>
            <ac:spMk id="7" creationId="{D8408925-EAE6-4AE8-92BD-85B00A6A56A9}"/>
          </ac:spMkLst>
        </pc:spChg>
        <pc:spChg chg="add mod">
          <ac:chgData name="Fabio Braga" userId="613eb079-57c7-4126-97e0-8d0ffad165b8" providerId="ADAL" clId="{B6DA2AAA-EB51-4891-85CD-13352083E508}" dt="2019-04-27T03:19:54.782" v="9427" actId="1076"/>
          <ac:spMkLst>
            <pc:docMk/>
            <pc:sldMk cId="2851856230" sldId="8288"/>
            <ac:spMk id="17" creationId="{2B0EA1C8-E0AD-49C4-9CAB-2FA9B1631044}"/>
          </ac:spMkLst>
        </pc:spChg>
        <pc:spChg chg="add mod">
          <ac:chgData name="Fabio Braga" userId="613eb079-57c7-4126-97e0-8d0ffad165b8" providerId="ADAL" clId="{B6DA2AAA-EB51-4891-85CD-13352083E508}" dt="2019-04-27T03:19:54.782" v="9427" actId="1076"/>
          <ac:spMkLst>
            <pc:docMk/>
            <pc:sldMk cId="2851856230" sldId="8288"/>
            <ac:spMk id="28" creationId="{1BBCFB2A-6294-4AE7-96A6-37B70DF8F1A6}"/>
          </ac:spMkLst>
        </pc:spChg>
        <pc:grpChg chg="add mod">
          <ac:chgData name="Fabio Braga" userId="613eb079-57c7-4126-97e0-8d0ffad165b8" providerId="ADAL" clId="{B6DA2AAA-EB51-4891-85CD-13352083E508}" dt="2019-04-27T03:19:54.782" v="9427" actId="1076"/>
          <ac:grpSpMkLst>
            <pc:docMk/>
            <pc:sldMk cId="2851856230" sldId="8288"/>
            <ac:grpSpMk id="10" creationId="{1F203C26-71EE-4537-8DDE-589E074216A2}"/>
          </ac:grpSpMkLst>
        </pc:grpChg>
        <pc:grpChg chg="add mod">
          <ac:chgData name="Fabio Braga" userId="613eb079-57c7-4126-97e0-8d0ffad165b8" providerId="ADAL" clId="{B6DA2AAA-EB51-4891-85CD-13352083E508}" dt="2019-04-27T03:19:54.782" v="9427" actId="1076"/>
          <ac:grpSpMkLst>
            <pc:docMk/>
            <pc:sldMk cId="2851856230" sldId="8288"/>
            <ac:grpSpMk id="13" creationId="{758D07A7-3AFF-4CDE-AA81-108CBD24EF1B}"/>
          </ac:grpSpMkLst>
        </pc:grpChg>
        <pc:grpChg chg="add mod">
          <ac:chgData name="Fabio Braga" userId="613eb079-57c7-4126-97e0-8d0ffad165b8" providerId="ADAL" clId="{B6DA2AAA-EB51-4891-85CD-13352083E508}" dt="2019-04-27T03:19:54.782" v="9427" actId="1076"/>
          <ac:grpSpMkLst>
            <pc:docMk/>
            <pc:sldMk cId="2851856230" sldId="8288"/>
            <ac:grpSpMk id="18" creationId="{11A2A184-E043-49B6-A3AA-246359BBB5C5}"/>
          </ac:grpSpMkLst>
        </pc:grpChg>
        <pc:grpChg chg="add mod">
          <ac:chgData name="Fabio Braga" userId="613eb079-57c7-4126-97e0-8d0ffad165b8" providerId="ADAL" clId="{B6DA2AAA-EB51-4891-85CD-13352083E508}" dt="2019-04-27T03:19:54.782" v="9427" actId="1076"/>
          <ac:grpSpMkLst>
            <pc:docMk/>
            <pc:sldMk cId="2851856230" sldId="8288"/>
            <ac:grpSpMk id="30" creationId="{08F9A0CA-B8DA-49EC-932F-66FB5642BCCA}"/>
          </ac:grpSpMkLst>
        </pc:grpChg>
        <pc:picChg chg="add mod">
          <ac:chgData name="Fabio Braga" userId="613eb079-57c7-4126-97e0-8d0ffad165b8" providerId="ADAL" clId="{B6DA2AAA-EB51-4891-85CD-13352083E508}" dt="2019-04-27T03:19:54.782" v="9427" actId="1076"/>
          <ac:picMkLst>
            <pc:docMk/>
            <pc:sldMk cId="2851856230" sldId="8288"/>
            <ac:picMk id="8" creationId="{5FE35478-4B90-42A1-878C-D94B14AEF333}"/>
          </ac:picMkLst>
        </pc:picChg>
        <pc:picChg chg="add mod">
          <ac:chgData name="Fabio Braga" userId="613eb079-57c7-4126-97e0-8d0ffad165b8" providerId="ADAL" clId="{B6DA2AAA-EB51-4891-85CD-13352083E508}" dt="2019-04-27T03:19:54.782" v="9427" actId="1076"/>
          <ac:picMkLst>
            <pc:docMk/>
            <pc:sldMk cId="2851856230" sldId="8288"/>
            <ac:picMk id="9" creationId="{B4BC71A3-6EEE-4265-B880-B8BC90BC4193}"/>
          </ac:picMkLst>
        </pc:picChg>
        <pc:picChg chg="add mod">
          <ac:chgData name="Fabio Braga" userId="613eb079-57c7-4126-97e0-8d0ffad165b8" providerId="ADAL" clId="{B6DA2AAA-EB51-4891-85CD-13352083E508}" dt="2019-04-27T03:19:54.782" v="9427" actId="1076"/>
          <ac:picMkLst>
            <pc:docMk/>
            <pc:sldMk cId="2851856230" sldId="8288"/>
            <ac:picMk id="29" creationId="{BDC2E492-5E28-45BD-B107-EFEAB4D5DA9C}"/>
          </ac:picMkLst>
        </pc:picChg>
      </pc:sldChg>
      <pc:sldChg chg="addSp modSp add">
        <pc:chgData name="Fabio Braga" userId="613eb079-57c7-4126-97e0-8d0ffad165b8" providerId="ADAL" clId="{B6DA2AAA-EB51-4891-85CD-13352083E508}" dt="2019-04-27T03:23:33.343" v="9471" actId="1035"/>
        <pc:sldMkLst>
          <pc:docMk/>
          <pc:sldMk cId="2150787467" sldId="8289"/>
        </pc:sldMkLst>
        <pc:spChg chg="mod">
          <ac:chgData name="Fabio Braga" userId="613eb079-57c7-4126-97e0-8d0ffad165b8" providerId="ADAL" clId="{B6DA2AAA-EB51-4891-85CD-13352083E508}" dt="2019-04-27T03:23:19.299" v="9446" actId="20577"/>
          <ac:spMkLst>
            <pc:docMk/>
            <pc:sldMk cId="2150787467" sldId="8289"/>
            <ac:spMk id="2" creationId="{FB44F37E-CD5B-4CF3-A909-809625AD789B}"/>
          </ac:spMkLst>
        </pc:spChg>
        <pc:spChg chg="add mod">
          <ac:chgData name="Fabio Braga" userId="613eb079-57c7-4126-97e0-8d0ffad165b8" providerId="ADAL" clId="{B6DA2AAA-EB51-4891-85CD-13352083E508}" dt="2019-04-27T03:23:33.343" v="9471" actId="1035"/>
          <ac:spMkLst>
            <pc:docMk/>
            <pc:sldMk cId="2150787467" sldId="8289"/>
            <ac:spMk id="3" creationId="{D48F7163-D3A4-461B-A3BC-992BE4AA8BF9}"/>
          </ac:spMkLst>
        </pc:spChg>
        <pc:spChg chg="add mod">
          <ac:chgData name="Fabio Braga" userId="613eb079-57c7-4126-97e0-8d0ffad165b8" providerId="ADAL" clId="{B6DA2AAA-EB51-4891-85CD-13352083E508}" dt="2019-04-27T03:23:33.343" v="9471" actId="1035"/>
          <ac:spMkLst>
            <pc:docMk/>
            <pc:sldMk cId="2150787467" sldId="8289"/>
            <ac:spMk id="4" creationId="{526B1AFD-8C83-4CEF-91D6-D7F27016C974}"/>
          </ac:spMkLst>
        </pc:spChg>
        <pc:spChg chg="add mod">
          <ac:chgData name="Fabio Braga" userId="613eb079-57c7-4126-97e0-8d0ffad165b8" providerId="ADAL" clId="{B6DA2AAA-EB51-4891-85CD-13352083E508}" dt="2019-04-27T03:23:33.343" v="9471" actId="1035"/>
          <ac:spMkLst>
            <pc:docMk/>
            <pc:sldMk cId="2150787467" sldId="8289"/>
            <ac:spMk id="9" creationId="{9D7F448A-02E2-42EE-8A2F-4DCC3CB9F740}"/>
          </ac:spMkLst>
        </pc:spChg>
        <pc:spChg chg="add mod">
          <ac:chgData name="Fabio Braga" userId="613eb079-57c7-4126-97e0-8d0ffad165b8" providerId="ADAL" clId="{B6DA2AAA-EB51-4891-85CD-13352083E508}" dt="2019-04-27T03:23:33.343" v="9471" actId="1035"/>
          <ac:spMkLst>
            <pc:docMk/>
            <pc:sldMk cId="2150787467" sldId="8289"/>
            <ac:spMk id="10" creationId="{557EE260-7768-4731-BAED-42C02A545E8B}"/>
          </ac:spMkLst>
        </pc:spChg>
        <pc:spChg chg="add mod">
          <ac:chgData name="Fabio Braga" userId="613eb079-57c7-4126-97e0-8d0ffad165b8" providerId="ADAL" clId="{B6DA2AAA-EB51-4891-85CD-13352083E508}" dt="2019-04-27T03:23:33.343" v="9471" actId="1035"/>
          <ac:spMkLst>
            <pc:docMk/>
            <pc:sldMk cId="2150787467" sldId="8289"/>
            <ac:spMk id="11" creationId="{3FFF2F17-BD77-4BDE-AD75-F601041C075D}"/>
          </ac:spMkLst>
        </pc:spChg>
        <pc:spChg chg="add mod">
          <ac:chgData name="Fabio Braga" userId="613eb079-57c7-4126-97e0-8d0ffad165b8" providerId="ADAL" clId="{B6DA2AAA-EB51-4891-85CD-13352083E508}" dt="2019-04-27T03:23:33.343" v="9471" actId="1035"/>
          <ac:spMkLst>
            <pc:docMk/>
            <pc:sldMk cId="2150787467" sldId="8289"/>
            <ac:spMk id="12" creationId="{AEB6DCF1-3254-4992-8244-260A7C2859B7}"/>
          </ac:spMkLst>
        </pc:spChg>
        <pc:spChg chg="add mod">
          <ac:chgData name="Fabio Braga" userId="613eb079-57c7-4126-97e0-8d0ffad165b8" providerId="ADAL" clId="{B6DA2AAA-EB51-4891-85CD-13352083E508}" dt="2019-04-27T03:23:33.343" v="9471" actId="1035"/>
          <ac:spMkLst>
            <pc:docMk/>
            <pc:sldMk cId="2150787467" sldId="8289"/>
            <ac:spMk id="13" creationId="{437AF2A1-A64D-4654-9D37-FB5C07E552D3}"/>
          </ac:spMkLst>
        </pc:spChg>
        <pc:spChg chg="add mod">
          <ac:chgData name="Fabio Braga" userId="613eb079-57c7-4126-97e0-8d0ffad165b8" providerId="ADAL" clId="{B6DA2AAA-EB51-4891-85CD-13352083E508}" dt="2019-04-27T03:23:33.343" v="9471" actId="1035"/>
          <ac:spMkLst>
            <pc:docMk/>
            <pc:sldMk cId="2150787467" sldId="8289"/>
            <ac:spMk id="14" creationId="{450FDA73-D873-422D-BDFF-7679007EE4C3}"/>
          </ac:spMkLst>
        </pc:spChg>
        <pc:spChg chg="add mod">
          <ac:chgData name="Fabio Braga" userId="613eb079-57c7-4126-97e0-8d0ffad165b8" providerId="ADAL" clId="{B6DA2AAA-EB51-4891-85CD-13352083E508}" dt="2019-04-27T03:23:33.343" v="9471" actId="1035"/>
          <ac:spMkLst>
            <pc:docMk/>
            <pc:sldMk cId="2150787467" sldId="8289"/>
            <ac:spMk id="15" creationId="{830D642B-3903-4EF3-9B2E-741BA5118D9A}"/>
          </ac:spMkLst>
        </pc:spChg>
        <pc:spChg chg="add mod">
          <ac:chgData name="Fabio Braga" userId="613eb079-57c7-4126-97e0-8d0ffad165b8" providerId="ADAL" clId="{B6DA2AAA-EB51-4891-85CD-13352083E508}" dt="2019-04-27T03:23:33.343" v="9471" actId="1035"/>
          <ac:spMkLst>
            <pc:docMk/>
            <pc:sldMk cId="2150787467" sldId="8289"/>
            <ac:spMk id="16" creationId="{EDFBE909-F8C7-402E-8531-6646CC5B0EC7}"/>
          </ac:spMkLst>
        </pc:spChg>
        <pc:spChg chg="add mod">
          <ac:chgData name="Fabio Braga" userId="613eb079-57c7-4126-97e0-8d0ffad165b8" providerId="ADAL" clId="{B6DA2AAA-EB51-4891-85CD-13352083E508}" dt="2019-04-27T03:23:33.343" v="9471" actId="1035"/>
          <ac:spMkLst>
            <pc:docMk/>
            <pc:sldMk cId="2150787467" sldId="8289"/>
            <ac:spMk id="17" creationId="{D345BEFB-CD15-4AEB-8528-73052E9360D3}"/>
          </ac:spMkLst>
        </pc:spChg>
        <pc:spChg chg="add mod">
          <ac:chgData name="Fabio Braga" userId="613eb079-57c7-4126-97e0-8d0ffad165b8" providerId="ADAL" clId="{B6DA2AAA-EB51-4891-85CD-13352083E508}" dt="2019-04-27T03:23:33.343" v="9471" actId="1035"/>
          <ac:spMkLst>
            <pc:docMk/>
            <pc:sldMk cId="2150787467" sldId="8289"/>
            <ac:spMk id="18" creationId="{F7A624D5-CF0B-4E0C-A40A-B8D7844F0C89}"/>
          </ac:spMkLst>
        </pc:spChg>
        <pc:spChg chg="add mod">
          <ac:chgData name="Fabio Braga" userId="613eb079-57c7-4126-97e0-8d0ffad165b8" providerId="ADAL" clId="{B6DA2AAA-EB51-4891-85CD-13352083E508}" dt="2019-04-27T03:23:33.343" v="9471" actId="1035"/>
          <ac:spMkLst>
            <pc:docMk/>
            <pc:sldMk cId="2150787467" sldId="8289"/>
            <ac:spMk id="19" creationId="{6A3FF1FA-AA35-41CF-AEDE-3F0765CCE434}"/>
          </ac:spMkLst>
        </pc:spChg>
        <pc:spChg chg="add mod">
          <ac:chgData name="Fabio Braga" userId="613eb079-57c7-4126-97e0-8d0ffad165b8" providerId="ADAL" clId="{B6DA2AAA-EB51-4891-85CD-13352083E508}" dt="2019-04-27T03:23:33.343" v="9471" actId="1035"/>
          <ac:spMkLst>
            <pc:docMk/>
            <pc:sldMk cId="2150787467" sldId="8289"/>
            <ac:spMk id="20" creationId="{CE97EFE0-D86F-4875-B5A3-67434F9B90B3}"/>
          </ac:spMkLst>
        </pc:spChg>
        <pc:spChg chg="add mod">
          <ac:chgData name="Fabio Braga" userId="613eb079-57c7-4126-97e0-8d0ffad165b8" providerId="ADAL" clId="{B6DA2AAA-EB51-4891-85CD-13352083E508}" dt="2019-04-27T03:23:33.343" v="9471" actId="1035"/>
          <ac:spMkLst>
            <pc:docMk/>
            <pc:sldMk cId="2150787467" sldId="8289"/>
            <ac:spMk id="21" creationId="{62135DD1-3EB0-461A-8D4D-6459FB933A03}"/>
          </ac:spMkLst>
        </pc:spChg>
        <pc:spChg chg="add mod">
          <ac:chgData name="Fabio Braga" userId="613eb079-57c7-4126-97e0-8d0ffad165b8" providerId="ADAL" clId="{B6DA2AAA-EB51-4891-85CD-13352083E508}" dt="2019-04-27T03:23:33.343" v="9471" actId="1035"/>
          <ac:spMkLst>
            <pc:docMk/>
            <pc:sldMk cId="2150787467" sldId="8289"/>
            <ac:spMk id="22" creationId="{4ED9C7DA-68D7-40B1-9D3E-457AE6352A26}"/>
          </ac:spMkLst>
        </pc:spChg>
        <pc:spChg chg="add mod">
          <ac:chgData name="Fabio Braga" userId="613eb079-57c7-4126-97e0-8d0ffad165b8" providerId="ADAL" clId="{B6DA2AAA-EB51-4891-85CD-13352083E508}" dt="2019-04-27T03:23:33.343" v="9471" actId="1035"/>
          <ac:spMkLst>
            <pc:docMk/>
            <pc:sldMk cId="2150787467" sldId="8289"/>
            <ac:spMk id="35" creationId="{685A4516-3CA9-44AC-BC69-4171DE117B6E}"/>
          </ac:spMkLst>
        </pc:spChg>
        <pc:spChg chg="add mod">
          <ac:chgData name="Fabio Braga" userId="613eb079-57c7-4126-97e0-8d0ffad165b8" providerId="ADAL" clId="{B6DA2AAA-EB51-4891-85CD-13352083E508}" dt="2019-04-27T03:23:33.343" v="9471" actId="1035"/>
          <ac:spMkLst>
            <pc:docMk/>
            <pc:sldMk cId="2150787467" sldId="8289"/>
            <ac:spMk id="56" creationId="{02E73CF7-7D04-4A69-B9A5-2F74C2E84ACA}"/>
          </ac:spMkLst>
        </pc:spChg>
        <pc:spChg chg="add mod">
          <ac:chgData name="Fabio Braga" userId="613eb079-57c7-4126-97e0-8d0ffad165b8" providerId="ADAL" clId="{B6DA2AAA-EB51-4891-85CD-13352083E508}" dt="2019-04-27T03:23:33.343" v="9471" actId="1035"/>
          <ac:spMkLst>
            <pc:docMk/>
            <pc:sldMk cId="2150787467" sldId="8289"/>
            <ac:spMk id="67" creationId="{35E6D356-6FBE-4BCE-A5B1-A0BE4DD01855}"/>
          </ac:spMkLst>
        </pc:spChg>
        <pc:spChg chg="add mod">
          <ac:chgData name="Fabio Braga" userId="613eb079-57c7-4126-97e0-8d0ffad165b8" providerId="ADAL" clId="{B6DA2AAA-EB51-4891-85CD-13352083E508}" dt="2019-04-27T03:23:33.343" v="9471" actId="1035"/>
          <ac:spMkLst>
            <pc:docMk/>
            <pc:sldMk cId="2150787467" sldId="8289"/>
            <ac:spMk id="77" creationId="{C3E8C5EC-4C82-40BC-A2D5-2BC4BE532635}"/>
          </ac:spMkLst>
        </pc:spChg>
        <pc:spChg chg="add mod">
          <ac:chgData name="Fabio Braga" userId="613eb079-57c7-4126-97e0-8d0ffad165b8" providerId="ADAL" clId="{B6DA2AAA-EB51-4891-85CD-13352083E508}" dt="2019-04-27T03:23:33.343" v="9471" actId="1035"/>
          <ac:spMkLst>
            <pc:docMk/>
            <pc:sldMk cId="2150787467" sldId="8289"/>
            <ac:spMk id="78" creationId="{A483B1BD-DCA8-4E59-A707-DACE06CB9540}"/>
          </ac:spMkLst>
        </pc:spChg>
        <pc:spChg chg="add mod">
          <ac:chgData name="Fabio Braga" userId="613eb079-57c7-4126-97e0-8d0ffad165b8" providerId="ADAL" clId="{B6DA2AAA-EB51-4891-85CD-13352083E508}" dt="2019-04-27T03:23:33.343" v="9471" actId="1035"/>
          <ac:spMkLst>
            <pc:docMk/>
            <pc:sldMk cId="2150787467" sldId="8289"/>
            <ac:spMk id="79" creationId="{F9D1940A-E530-4EB1-B10A-00C6ABA0DF0B}"/>
          </ac:spMkLst>
        </pc:spChg>
        <pc:spChg chg="add mod">
          <ac:chgData name="Fabio Braga" userId="613eb079-57c7-4126-97e0-8d0ffad165b8" providerId="ADAL" clId="{B6DA2AAA-EB51-4891-85CD-13352083E508}" dt="2019-04-27T03:23:33.343" v="9471" actId="1035"/>
          <ac:spMkLst>
            <pc:docMk/>
            <pc:sldMk cId="2150787467" sldId="8289"/>
            <ac:spMk id="80" creationId="{96EDB5DE-5C85-442D-83F4-12A7D3EDB25D}"/>
          </ac:spMkLst>
        </pc:spChg>
        <pc:spChg chg="add mod">
          <ac:chgData name="Fabio Braga" userId="613eb079-57c7-4126-97e0-8d0ffad165b8" providerId="ADAL" clId="{B6DA2AAA-EB51-4891-85CD-13352083E508}" dt="2019-04-27T03:23:33.343" v="9471" actId="1035"/>
          <ac:spMkLst>
            <pc:docMk/>
            <pc:sldMk cId="2150787467" sldId="8289"/>
            <ac:spMk id="81" creationId="{6631B6EF-F613-446B-92DC-DB336A7134CD}"/>
          </ac:spMkLst>
        </pc:spChg>
        <pc:spChg chg="add mod">
          <ac:chgData name="Fabio Braga" userId="613eb079-57c7-4126-97e0-8d0ffad165b8" providerId="ADAL" clId="{B6DA2AAA-EB51-4891-85CD-13352083E508}" dt="2019-04-27T03:23:33.343" v="9471" actId="1035"/>
          <ac:spMkLst>
            <pc:docMk/>
            <pc:sldMk cId="2150787467" sldId="8289"/>
            <ac:spMk id="82" creationId="{FBCDE0D7-AB2A-482E-A93C-2D5A21A65D71}"/>
          </ac:spMkLst>
        </pc:spChg>
        <pc:spChg chg="add mod">
          <ac:chgData name="Fabio Braga" userId="613eb079-57c7-4126-97e0-8d0ffad165b8" providerId="ADAL" clId="{B6DA2AAA-EB51-4891-85CD-13352083E508}" dt="2019-04-27T03:23:33.343" v="9471" actId="1035"/>
          <ac:spMkLst>
            <pc:docMk/>
            <pc:sldMk cId="2150787467" sldId="8289"/>
            <ac:spMk id="83" creationId="{F09B5751-9E2B-46CD-8D99-C667AD0A11C4}"/>
          </ac:spMkLst>
        </pc:spChg>
        <pc:spChg chg="add mod">
          <ac:chgData name="Fabio Braga" userId="613eb079-57c7-4126-97e0-8d0ffad165b8" providerId="ADAL" clId="{B6DA2AAA-EB51-4891-85CD-13352083E508}" dt="2019-04-27T03:23:33.343" v="9471" actId="1035"/>
          <ac:spMkLst>
            <pc:docMk/>
            <pc:sldMk cId="2150787467" sldId="8289"/>
            <ac:spMk id="105" creationId="{63084DB5-BD8C-40F2-940F-D33C3485C03D}"/>
          </ac:spMkLst>
        </pc:spChg>
        <pc:spChg chg="add mod">
          <ac:chgData name="Fabio Braga" userId="613eb079-57c7-4126-97e0-8d0ffad165b8" providerId="ADAL" clId="{B6DA2AAA-EB51-4891-85CD-13352083E508}" dt="2019-04-27T03:23:33.343" v="9471" actId="1035"/>
          <ac:spMkLst>
            <pc:docMk/>
            <pc:sldMk cId="2150787467" sldId="8289"/>
            <ac:spMk id="106" creationId="{322E258E-1148-4AF4-A7FB-8BA098BCE160}"/>
          </ac:spMkLst>
        </pc:spChg>
        <pc:spChg chg="add mod">
          <ac:chgData name="Fabio Braga" userId="613eb079-57c7-4126-97e0-8d0ffad165b8" providerId="ADAL" clId="{B6DA2AAA-EB51-4891-85CD-13352083E508}" dt="2019-04-27T03:23:33.343" v="9471" actId="1035"/>
          <ac:spMkLst>
            <pc:docMk/>
            <pc:sldMk cId="2150787467" sldId="8289"/>
            <ac:spMk id="107" creationId="{F0B39D9A-2B58-4D5E-8650-0ED4A3BBA00E}"/>
          </ac:spMkLst>
        </pc:spChg>
        <pc:spChg chg="add mod">
          <ac:chgData name="Fabio Braga" userId="613eb079-57c7-4126-97e0-8d0ffad165b8" providerId="ADAL" clId="{B6DA2AAA-EB51-4891-85CD-13352083E508}" dt="2019-04-27T03:23:33.343" v="9471" actId="1035"/>
          <ac:spMkLst>
            <pc:docMk/>
            <pc:sldMk cId="2150787467" sldId="8289"/>
            <ac:spMk id="108" creationId="{3E4EBFE0-50D5-4F36-B09B-A25E6A982A20}"/>
          </ac:spMkLst>
        </pc:spChg>
        <pc:spChg chg="add mod">
          <ac:chgData name="Fabio Braga" userId="613eb079-57c7-4126-97e0-8d0ffad165b8" providerId="ADAL" clId="{B6DA2AAA-EB51-4891-85CD-13352083E508}" dt="2019-04-27T03:23:33.343" v="9471" actId="1035"/>
          <ac:spMkLst>
            <pc:docMk/>
            <pc:sldMk cId="2150787467" sldId="8289"/>
            <ac:spMk id="109" creationId="{6D830A54-19E9-4FAB-8081-44B1055EFE58}"/>
          </ac:spMkLst>
        </pc:spChg>
        <pc:spChg chg="add mod">
          <ac:chgData name="Fabio Braga" userId="613eb079-57c7-4126-97e0-8d0ffad165b8" providerId="ADAL" clId="{B6DA2AAA-EB51-4891-85CD-13352083E508}" dt="2019-04-27T03:23:33.343" v="9471" actId="1035"/>
          <ac:spMkLst>
            <pc:docMk/>
            <pc:sldMk cId="2150787467" sldId="8289"/>
            <ac:spMk id="110" creationId="{0EDB39B9-AB4A-48B3-AC4B-165C0CA032C6}"/>
          </ac:spMkLst>
        </pc:spChg>
        <pc:spChg chg="add mod">
          <ac:chgData name="Fabio Braga" userId="613eb079-57c7-4126-97e0-8d0ffad165b8" providerId="ADAL" clId="{B6DA2AAA-EB51-4891-85CD-13352083E508}" dt="2019-04-27T03:23:33.343" v="9471" actId="1035"/>
          <ac:spMkLst>
            <pc:docMk/>
            <pc:sldMk cId="2150787467" sldId="8289"/>
            <ac:spMk id="111" creationId="{51FF7415-F067-425C-A157-D15376B2C3FC}"/>
          </ac:spMkLst>
        </pc:spChg>
        <pc:spChg chg="add mod">
          <ac:chgData name="Fabio Braga" userId="613eb079-57c7-4126-97e0-8d0ffad165b8" providerId="ADAL" clId="{B6DA2AAA-EB51-4891-85CD-13352083E508}" dt="2019-04-27T03:23:33.343" v="9471" actId="1035"/>
          <ac:spMkLst>
            <pc:docMk/>
            <pc:sldMk cId="2150787467" sldId="8289"/>
            <ac:spMk id="114" creationId="{E9EE4715-8E04-428E-8EF6-C240938B3654}"/>
          </ac:spMkLst>
        </pc:spChg>
        <pc:spChg chg="add mod">
          <ac:chgData name="Fabio Braga" userId="613eb079-57c7-4126-97e0-8d0ffad165b8" providerId="ADAL" clId="{B6DA2AAA-EB51-4891-85CD-13352083E508}" dt="2019-04-27T03:23:33.343" v="9471" actId="1035"/>
          <ac:spMkLst>
            <pc:docMk/>
            <pc:sldMk cId="2150787467" sldId="8289"/>
            <ac:spMk id="115" creationId="{D6673D46-22C4-4CD2-B681-6E916B3E74FC}"/>
          </ac:spMkLst>
        </pc:spChg>
        <pc:spChg chg="add mod">
          <ac:chgData name="Fabio Braga" userId="613eb079-57c7-4126-97e0-8d0ffad165b8" providerId="ADAL" clId="{B6DA2AAA-EB51-4891-85CD-13352083E508}" dt="2019-04-27T03:23:33.343" v="9471" actId="1035"/>
          <ac:spMkLst>
            <pc:docMk/>
            <pc:sldMk cId="2150787467" sldId="8289"/>
            <ac:spMk id="116" creationId="{E327CB53-A78D-4045-8A12-120376F5418F}"/>
          </ac:spMkLst>
        </pc:spChg>
        <pc:spChg chg="add mod">
          <ac:chgData name="Fabio Braga" userId="613eb079-57c7-4126-97e0-8d0ffad165b8" providerId="ADAL" clId="{B6DA2AAA-EB51-4891-85CD-13352083E508}" dt="2019-04-27T03:23:33.343" v="9471" actId="1035"/>
          <ac:spMkLst>
            <pc:docMk/>
            <pc:sldMk cId="2150787467" sldId="8289"/>
            <ac:spMk id="117" creationId="{D6C058CF-E21D-423C-B01A-53D51BE6CAB6}"/>
          </ac:spMkLst>
        </pc:spChg>
        <pc:grpChg chg="add mod">
          <ac:chgData name="Fabio Braga" userId="613eb079-57c7-4126-97e0-8d0ffad165b8" providerId="ADAL" clId="{B6DA2AAA-EB51-4891-85CD-13352083E508}" dt="2019-04-27T03:23:33.343" v="9471" actId="1035"/>
          <ac:grpSpMkLst>
            <pc:docMk/>
            <pc:sldMk cId="2150787467" sldId="8289"/>
            <ac:grpSpMk id="5" creationId="{53A1F818-FD2D-4E00-AB71-C84A83873B71}"/>
          </ac:grpSpMkLst>
        </pc:grpChg>
        <pc:grpChg chg="add mod">
          <ac:chgData name="Fabio Braga" userId="613eb079-57c7-4126-97e0-8d0ffad165b8" providerId="ADAL" clId="{B6DA2AAA-EB51-4891-85CD-13352083E508}" dt="2019-04-27T03:23:33.343" v="9471" actId="1035"/>
          <ac:grpSpMkLst>
            <pc:docMk/>
            <pc:sldMk cId="2150787467" sldId="8289"/>
            <ac:grpSpMk id="23" creationId="{DFDD70A4-0889-4398-92A9-E503613D59B2}"/>
          </ac:grpSpMkLst>
        </pc:grpChg>
        <pc:grpChg chg="add mod">
          <ac:chgData name="Fabio Braga" userId="613eb079-57c7-4126-97e0-8d0ffad165b8" providerId="ADAL" clId="{B6DA2AAA-EB51-4891-85CD-13352083E508}" dt="2019-04-27T03:23:33.343" v="9471" actId="1035"/>
          <ac:grpSpMkLst>
            <pc:docMk/>
            <pc:sldMk cId="2150787467" sldId="8289"/>
            <ac:grpSpMk id="36" creationId="{2E45514C-5764-40C2-A94F-BF7312B1EF7E}"/>
          </ac:grpSpMkLst>
        </pc:grpChg>
        <pc:grpChg chg="add mod">
          <ac:chgData name="Fabio Braga" userId="613eb079-57c7-4126-97e0-8d0ffad165b8" providerId="ADAL" clId="{B6DA2AAA-EB51-4891-85CD-13352083E508}" dt="2019-04-27T03:23:33.343" v="9471" actId="1035"/>
          <ac:grpSpMkLst>
            <pc:docMk/>
            <pc:sldMk cId="2150787467" sldId="8289"/>
            <ac:grpSpMk id="45" creationId="{8C0677F6-8FCF-4C95-8EC8-97C6EE39AD29}"/>
          </ac:grpSpMkLst>
        </pc:grpChg>
        <pc:grpChg chg="add mod">
          <ac:chgData name="Fabio Braga" userId="613eb079-57c7-4126-97e0-8d0ffad165b8" providerId="ADAL" clId="{B6DA2AAA-EB51-4891-85CD-13352083E508}" dt="2019-04-27T03:23:33.343" v="9471" actId="1035"/>
          <ac:grpSpMkLst>
            <pc:docMk/>
            <pc:sldMk cId="2150787467" sldId="8289"/>
            <ac:grpSpMk id="50" creationId="{58FD6C27-704D-47DA-BD1B-3C7110A0FACE}"/>
          </ac:grpSpMkLst>
        </pc:grpChg>
        <pc:grpChg chg="add mod">
          <ac:chgData name="Fabio Braga" userId="613eb079-57c7-4126-97e0-8d0ffad165b8" providerId="ADAL" clId="{B6DA2AAA-EB51-4891-85CD-13352083E508}" dt="2019-04-27T03:23:33.343" v="9471" actId="1035"/>
          <ac:grpSpMkLst>
            <pc:docMk/>
            <pc:sldMk cId="2150787467" sldId="8289"/>
            <ac:grpSpMk id="57" creationId="{EC698CAB-4648-42F8-B986-1E8594B377DC}"/>
          </ac:grpSpMkLst>
        </pc:grpChg>
        <pc:grpChg chg="add mod">
          <ac:chgData name="Fabio Braga" userId="613eb079-57c7-4126-97e0-8d0ffad165b8" providerId="ADAL" clId="{B6DA2AAA-EB51-4891-85CD-13352083E508}" dt="2019-04-27T03:23:33.343" v="9471" actId="1035"/>
          <ac:grpSpMkLst>
            <pc:docMk/>
            <pc:sldMk cId="2150787467" sldId="8289"/>
            <ac:grpSpMk id="61" creationId="{09CC3C9D-1F48-4274-9AB0-81CFB7805E6F}"/>
          </ac:grpSpMkLst>
        </pc:grpChg>
        <pc:grpChg chg="add mod">
          <ac:chgData name="Fabio Braga" userId="613eb079-57c7-4126-97e0-8d0ffad165b8" providerId="ADAL" clId="{B6DA2AAA-EB51-4891-85CD-13352083E508}" dt="2019-04-27T03:23:33.343" v="9471" actId="1035"/>
          <ac:grpSpMkLst>
            <pc:docMk/>
            <pc:sldMk cId="2150787467" sldId="8289"/>
            <ac:grpSpMk id="64" creationId="{72F19201-6A58-41EA-8225-2BAA9A3499E9}"/>
          </ac:grpSpMkLst>
        </pc:grpChg>
        <pc:grpChg chg="add mod">
          <ac:chgData name="Fabio Braga" userId="613eb079-57c7-4126-97e0-8d0ffad165b8" providerId="ADAL" clId="{B6DA2AAA-EB51-4891-85CD-13352083E508}" dt="2019-04-27T03:23:33.343" v="9471" actId="1035"/>
          <ac:grpSpMkLst>
            <pc:docMk/>
            <pc:sldMk cId="2150787467" sldId="8289"/>
            <ac:grpSpMk id="68" creationId="{E9BC6C90-A823-4582-8C9E-FC42F5282F81}"/>
          </ac:grpSpMkLst>
        </pc:grpChg>
        <pc:grpChg chg="add mod">
          <ac:chgData name="Fabio Braga" userId="613eb079-57c7-4126-97e0-8d0ffad165b8" providerId="ADAL" clId="{B6DA2AAA-EB51-4891-85CD-13352083E508}" dt="2019-04-27T03:23:33.343" v="9471" actId="1035"/>
          <ac:grpSpMkLst>
            <pc:docMk/>
            <pc:sldMk cId="2150787467" sldId="8289"/>
            <ac:grpSpMk id="84" creationId="{AFEEF1F7-2070-4737-AFD8-0D87F11B7CA4}"/>
          </ac:grpSpMkLst>
        </pc:grpChg>
        <pc:grpChg chg="add mod">
          <ac:chgData name="Fabio Braga" userId="613eb079-57c7-4126-97e0-8d0ffad165b8" providerId="ADAL" clId="{B6DA2AAA-EB51-4891-85CD-13352083E508}" dt="2019-04-27T03:23:33.343" v="9471" actId="1035"/>
          <ac:grpSpMkLst>
            <pc:docMk/>
            <pc:sldMk cId="2150787467" sldId="8289"/>
            <ac:grpSpMk id="87" creationId="{3CDCE454-4DCE-4F62-9859-A352E265D57A}"/>
          </ac:grpSpMkLst>
        </pc:grpChg>
        <pc:grpChg chg="mod">
          <ac:chgData name="Fabio Braga" userId="613eb079-57c7-4126-97e0-8d0ffad165b8" providerId="ADAL" clId="{B6DA2AAA-EB51-4891-85CD-13352083E508}" dt="2019-04-27T03:23:33.343" v="9471" actId="1035"/>
          <ac:grpSpMkLst>
            <pc:docMk/>
            <pc:sldMk cId="2150787467" sldId="8289"/>
            <ac:grpSpMk id="88" creationId="{81E85A63-965E-4286-BD81-FBE0D43A4658}"/>
          </ac:grpSpMkLst>
        </pc:grpChg>
        <pc:grpChg chg="add mod">
          <ac:chgData name="Fabio Braga" userId="613eb079-57c7-4126-97e0-8d0ffad165b8" providerId="ADAL" clId="{B6DA2AAA-EB51-4891-85CD-13352083E508}" dt="2019-04-27T03:23:33.343" v="9471" actId="1035"/>
          <ac:grpSpMkLst>
            <pc:docMk/>
            <pc:sldMk cId="2150787467" sldId="8289"/>
            <ac:grpSpMk id="96" creationId="{01845043-6DFF-4A4A-9883-333C3DACE2B2}"/>
          </ac:grpSpMkLst>
        </pc:grpChg>
        <pc:grpChg chg="mod">
          <ac:chgData name="Fabio Braga" userId="613eb079-57c7-4126-97e0-8d0ffad165b8" providerId="ADAL" clId="{B6DA2AAA-EB51-4891-85CD-13352083E508}" dt="2019-04-27T03:23:33.343" v="9471" actId="1035"/>
          <ac:grpSpMkLst>
            <pc:docMk/>
            <pc:sldMk cId="2150787467" sldId="8289"/>
            <ac:grpSpMk id="97" creationId="{038333E2-8BBA-4003-B265-49681DF7EAB3}"/>
          </ac:grpSpMkLst>
        </pc:grpChg>
        <pc:grpChg chg="add mod">
          <ac:chgData name="Fabio Braga" userId="613eb079-57c7-4126-97e0-8d0ffad165b8" providerId="ADAL" clId="{B6DA2AAA-EB51-4891-85CD-13352083E508}" dt="2019-04-27T03:23:33.343" v="9471" actId="1035"/>
          <ac:grpSpMkLst>
            <pc:docMk/>
            <pc:sldMk cId="2150787467" sldId="8289"/>
            <ac:grpSpMk id="118" creationId="{038DF95D-8341-43DC-9F94-A947E1BAFB88}"/>
          </ac:grpSpMkLst>
        </pc:grpChg>
        <pc:grpChg chg="mod">
          <ac:chgData name="Fabio Braga" userId="613eb079-57c7-4126-97e0-8d0ffad165b8" providerId="ADAL" clId="{B6DA2AAA-EB51-4891-85CD-13352083E508}" dt="2019-04-27T03:23:33.343" v="9471" actId="1035"/>
          <ac:grpSpMkLst>
            <pc:docMk/>
            <pc:sldMk cId="2150787467" sldId="8289"/>
            <ac:grpSpMk id="120" creationId="{B2BC0A25-2986-4B28-9F36-9B0E24ACFB39}"/>
          </ac:grpSpMkLst>
        </pc:grpChg>
        <pc:grpChg chg="add mod">
          <ac:chgData name="Fabio Braga" userId="613eb079-57c7-4126-97e0-8d0ffad165b8" providerId="ADAL" clId="{B6DA2AAA-EB51-4891-85CD-13352083E508}" dt="2019-04-27T03:23:33.343" v="9471" actId="1035"/>
          <ac:grpSpMkLst>
            <pc:docMk/>
            <pc:sldMk cId="2150787467" sldId="8289"/>
            <ac:grpSpMk id="124" creationId="{1986F25F-B3C8-4273-A18A-1CA065B8661A}"/>
          </ac:grpSpMkLst>
        </pc:grpChg>
        <pc:grpChg chg="add mod">
          <ac:chgData name="Fabio Braga" userId="613eb079-57c7-4126-97e0-8d0ffad165b8" providerId="ADAL" clId="{B6DA2AAA-EB51-4891-85CD-13352083E508}" dt="2019-04-27T03:23:33.343" v="9471" actId="1035"/>
          <ac:grpSpMkLst>
            <pc:docMk/>
            <pc:sldMk cId="2150787467" sldId="8289"/>
            <ac:grpSpMk id="139" creationId="{BE24CD7E-45E4-45D1-9447-A241244C38D3}"/>
          </ac:grpSpMkLst>
        </pc:grpChg>
        <pc:grpChg chg="add mod">
          <ac:chgData name="Fabio Braga" userId="613eb079-57c7-4126-97e0-8d0ffad165b8" providerId="ADAL" clId="{B6DA2AAA-EB51-4891-85CD-13352083E508}" dt="2019-04-27T03:23:33.343" v="9471" actId="1035"/>
          <ac:grpSpMkLst>
            <pc:docMk/>
            <pc:sldMk cId="2150787467" sldId="8289"/>
            <ac:grpSpMk id="142" creationId="{F8EA717F-443C-49C7-BE1C-2658CD5BE087}"/>
          </ac:grpSpMkLst>
        </pc:grpChg>
        <pc:grpChg chg="mod">
          <ac:chgData name="Fabio Braga" userId="613eb079-57c7-4126-97e0-8d0ffad165b8" providerId="ADAL" clId="{B6DA2AAA-EB51-4891-85CD-13352083E508}" dt="2019-04-27T03:23:33.343" v="9471" actId="1035"/>
          <ac:grpSpMkLst>
            <pc:docMk/>
            <pc:sldMk cId="2150787467" sldId="8289"/>
            <ac:grpSpMk id="144" creationId="{3FDF9054-FBFF-4F5D-93BF-5EEB066ED1B6}"/>
          </ac:grpSpMkLst>
        </pc:grpChg>
        <pc:grpChg chg="add mod">
          <ac:chgData name="Fabio Braga" userId="613eb079-57c7-4126-97e0-8d0ffad165b8" providerId="ADAL" clId="{B6DA2AAA-EB51-4891-85CD-13352083E508}" dt="2019-04-27T03:23:33.343" v="9471" actId="1035"/>
          <ac:grpSpMkLst>
            <pc:docMk/>
            <pc:sldMk cId="2150787467" sldId="8289"/>
            <ac:grpSpMk id="147" creationId="{3B295D9A-6BE1-40A2-AF05-ABD850EFF254}"/>
          </ac:grpSpMkLst>
        </pc:grpChg>
        <pc:grpChg chg="mod">
          <ac:chgData name="Fabio Braga" userId="613eb079-57c7-4126-97e0-8d0ffad165b8" providerId="ADAL" clId="{B6DA2AAA-EB51-4891-85CD-13352083E508}" dt="2019-04-27T03:23:33.343" v="9471" actId="1035"/>
          <ac:grpSpMkLst>
            <pc:docMk/>
            <pc:sldMk cId="2150787467" sldId="8289"/>
            <ac:grpSpMk id="148" creationId="{B5E0DA74-A181-4A5F-B601-1AFF839EFC72}"/>
          </ac:grpSpMkLst>
        </pc:grpChg>
        <pc:picChg chg="add mod">
          <ac:chgData name="Fabio Braga" userId="613eb079-57c7-4126-97e0-8d0ffad165b8" providerId="ADAL" clId="{B6DA2AAA-EB51-4891-85CD-13352083E508}" dt="2019-04-27T03:23:33.343" v="9471" actId="1035"/>
          <ac:picMkLst>
            <pc:docMk/>
            <pc:sldMk cId="2150787467" sldId="8289"/>
            <ac:picMk id="60" creationId="{B74B48CE-BFAE-4E44-91D8-7BE9324CD149}"/>
          </ac:picMkLst>
        </pc:picChg>
        <pc:cxnChg chg="add mod">
          <ac:chgData name="Fabio Braga" userId="613eb079-57c7-4126-97e0-8d0ffad165b8" providerId="ADAL" clId="{B6DA2AAA-EB51-4891-85CD-13352083E508}" dt="2019-04-27T03:23:33.343" v="9471" actId="1035"/>
          <ac:cxnSpMkLst>
            <pc:docMk/>
            <pc:sldMk cId="2150787467" sldId="8289"/>
            <ac:cxnSpMk id="103" creationId="{1FE9778C-BDBE-4B62-BAE5-A58DF77D2C7C}"/>
          </ac:cxnSpMkLst>
        </pc:cxnChg>
        <pc:cxnChg chg="add mod">
          <ac:chgData name="Fabio Braga" userId="613eb079-57c7-4126-97e0-8d0ffad165b8" providerId="ADAL" clId="{B6DA2AAA-EB51-4891-85CD-13352083E508}" dt="2019-04-27T03:23:33.343" v="9471" actId="1035"/>
          <ac:cxnSpMkLst>
            <pc:docMk/>
            <pc:sldMk cId="2150787467" sldId="8289"/>
            <ac:cxnSpMk id="104" creationId="{6DB2F761-444F-4016-90DF-134F39431F92}"/>
          </ac:cxnSpMkLst>
        </pc:cxnChg>
        <pc:cxnChg chg="add mod">
          <ac:chgData name="Fabio Braga" userId="613eb079-57c7-4126-97e0-8d0ffad165b8" providerId="ADAL" clId="{B6DA2AAA-EB51-4891-85CD-13352083E508}" dt="2019-04-27T03:23:33.343" v="9471" actId="1035"/>
          <ac:cxnSpMkLst>
            <pc:docMk/>
            <pc:sldMk cId="2150787467" sldId="8289"/>
            <ac:cxnSpMk id="112" creationId="{ACA002D2-FC05-43C3-9909-6597EC33E351}"/>
          </ac:cxnSpMkLst>
        </pc:cxnChg>
        <pc:cxnChg chg="add mod">
          <ac:chgData name="Fabio Braga" userId="613eb079-57c7-4126-97e0-8d0ffad165b8" providerId="ADAL" clId="{B6DA2AAA-EB51-4891-85CD-13352083E508}" dt="2019-04-27T03:23:33.343" v="9471" actId="1035"/>
          <ac:cxnSpMkLst>
            <pc:docMk/>
            <pc:sldMk cId="2150787467" sldId="8289"/>
            <ac:cxnSpMk id="113" creationId="{29087471-BE34-4730-BFDA-290CF0FC6DC7}"/>
          </ac:cxnSpMkLst>
        </pc:cxnChg>
      </pc:sldChg>
      <pc:sldChg chg="addSp delSp modSp add">
        <pc:chgData name="Fabio Braga" userId="613eb079-57c7-4126-97e0-8d0ffad165b8" providerId="ADAL" clId="{B6DA2AAA-EB51-4891-85CD-13352083E508}" dt="2019-04-27T03:59:53.933" v="9669" actId="20577"/>
        <pc:sldMkLst>
          <pc:docMk/>
          <pc:sldMk cId="3256628083" sldId="8290"/>
        </pc:sldMkLst>
        <pc:spChg chg="del">
          <ac:chgData name="Fabio Braga" userId="613eb079-57c7-4126-97e0-8d0ffad165b8" providerId="ADAL" clId="{B6DA2AAA-EB51-4891-85CD-13352083E508}" dt="2019-04-27T03:50:57.785" v="9582" actId="478"/>
          <ac:spMkLst>
            <pc:docMk/>
            <pc:sldMk cId="3256628083" sldId="8290"/>
            <ac:spMk id="2" creationId="{27B55267-0900-4C86-B605-DC940A2DB4D7}"/>
          </ac:spMkLst>
        </pc:spChg>
        <pc:spChg chg="mod">
          <ac:chgData name="Fabio Braga" userId="613eb079-57c7-4126-97e0-8d0ffad165b8" providerId="ADAL" clId="{B6DA2AAA-EB51-4891-85CD-13352083E508}" dt="2019-04-27T03:50:33.948" v="9579" actId="20577"/>
          <ac:spMkLst>
            <pc:docMk/>
            <pc:sldMk cId="3256628083" sldId="8290"/>
            <ac:spMk id="3" creationId="{5170B9B9-BCAC-4C9E-9942-A8FDF282FF82}"/>
          </ac:spMkLst>
        </pc:spChg>
        <pc:spChg chg="add del mod">
          <ac:chgData name="Fabio Braga" userId="613eb079-57c7-4126-97e0-8d0ffad165b8" providerId="ADAL" clId="{B6DA2AAA-EB51-4891-85CD-13352083E508}" dt="2019-04-27T03:39:04.010" v="9529" actId="478"/>
          <ac:spMkLst>
            <pc:docMk/>
            <pc:sldMk cId="3256628083" sldId="8290"/>
            <ac:spMk id="4" creationId="{6844AF8C-DBFF-48B4-8BED-DF282833EB7F}"/>
          </ac:spMkLst>
        </pc:spChg>
        <pc:spChg chg="add del mod">
          <ac:chgData name="Fabio Braga" userId="613eb079-57c7-4126-97e0-8d0ffad165b8" providerId="ADAL" clId="{B6DA2AAA-EB51-4891-85CD-13352083E508}" dt="2019-04-27T03:40:41.580" v="9534" actId="12084"/>
          <ac:spMkLst>
            <pc:docMk/>
            <pc:sldMk cId="3256628083" sldId="8290"/>
            <ac:spMk id="5" creationId="{0056D859-468E-463B-BE1B-9B2C8CDAD29D}"/>
          </ac:spMkLst>
        </pc:spChg>
        <pc:spChg chg="add del mod">
          <ac:chgData name="Fabio Braga" userId="613eb079-57c7-4126-97e0-8d0ffad165b8" providerId="ADAL" clId="{B6DA2AAA-EB51-4891-85CD-13352083E508}" dt="2019-04-27T03:50:21.980" v="9543" actId="478"/>
          <ac:spMkLst>
            <pc:docMk/>
            <pc:sldMk cId="3256628083" sldId="8290"/>
            <ac:spMk id="8" creationId="{4AA2EBAE-4106-4C86-ABC0-8F5B148BDEDD}"/>
          </ac:spMkLst>
        </pc:spChg>
        <pc:spChg chg="add mod">
          <ac:chgData name="Fabio Braga" userId="613eb079-57c7-4126-97e0-8d0ffad165b8" providerId="ADAL" clId="{B6DA2AAA-EB51-4891-85CD-13352083E508}" dt="2019-04-27T03:54:49.793" v="9595" actId="1076"/>
          <ac:spMkLst>
            <pc:docMk/>
            <pc:sldMk cId="3256628083" sldId="8290"/>
            <ac:spMk id="9" creationId="{8C2466D8-1AC9-48F7-A01B-5054B0CE96FC}"/>
          </ac:spMkLst>
        </pc:spChg>
        <pc:spChg chg="add mod">
          <ac:chgData name="Fabio Braga" userId="613eb079-57c7-4126-97e0-8d0ffad165b8" providerId="ADAL" clId="{B6DA2AAA-EB51-4891-85CD-13352083E508}" dt="2019-04-27T03:55:59.035" v="9606" actId="1076"/>
          <ac:spMkLst>
            <pc:docMk/>
            <pc:sldMk cId="3256628083" sldId="8290"/>
            <ac:spMk id="10" creationId="{AE884460-5D01-49F4-9FD8-9FF95B8B5698}"/>
          </ac:spMkLst>
        </pc:spChg>
        <pc:spChg chg="add mod">
          <ac:chgData name="Fabio Braga" userId="613eb079-57c7-4126-97e0-8d0ffad165b8" providerId="ADAL" clId="{B6DA2AAA-EB51-4891-85CD-13352083E508}" dt="2019-04-27T03:57:03.413" v="9610" actId="1076"/>
          <ac:spMkLst>
            <pc:docMk/>
            <pc:sldMk cId="3256628083" sldId="8290"/>
            <ac:spMk id="11" creationId="{AC525715-9EFC-45BD-B5A3-3D4BB7D54F56}"/>
          </ac:spMkLst>
        </pc:spChg>
        <pc:spChg chg="add mod">
          <ac:chgData name="Fabio Braga" userId="613eb079-57c7-4126-97e0-8d0ffad165b8" providerId="ADAL" clId="{B6DA2AAA-EB51-4891-85CD-13352083E508}" dt="2019-04-27T03:58:42.683" v="9617" actId="1076"/>
          <ac:spMkLst>
            <pc:docMk/>
            <pc:sldMk cId="3256628083" sldId="8290"/>
            <ac:spMk id="12" creationId="{AAC64B83-CAE0-4426-9E9E-F022F83FBD07}"/>
          </ac:spMkLst>
        </pc:spChg>
        <pc:graphicFrameChg chg="add del mod">
          <ac:chgData name="Fabio Braga" userId="613eb079-57c7-4126-97e0-8d0ffad165b8" providerId="ADAL" clId="{B6DA2AAA-EB51-4891-85CD-13352083E508}" dt="2019-04-27T03:39:29.011" v="9533" actId="478"/>
          <ac:graphicFrameMkLst>
            <pc:docMk/>
            <pc:sldMk cId="3256628083" sldId="8290"/>
            <ac:graphicFrameMk id="6" creationId="{5F46A0CA-49B4-4E2E-A118-1C306939EF31}"/>
          </ac:graphicFrameMkLst>
        </pc:graphicFrameChg>
        <pc:graphicFrameChg chg="add del mod">
          <ac:chgData name="Fabio Braga" userId="613eb079-57c7-4126-97e0-8d0ffad165b8" providerId="ADAL" clId="{B6DA2AAA-EB51-4891-85CD-13352083E508}" dt="2019-04-27T03:59:53.933" v="9669" actId="20577"/>
          <ac:graphicFrameMkLst>
            <pc:docMk/>
            <pc:sldMk cId="3256628083" sldId="8290"/>
            <ac:graphicFrameMk id="7" creationId="{2CC402AF-EE19-4742-9E35-501495CC3259}"/>
          </ac:graphicFrameMkLst>
        </pc:graphicFrameChg>
      </pc:sldChg>
      <pc:sldChg chg="addSp modSp add">
        <pc:chgData name="Fabio Braga" userId="613eb079-57c7-4126-97e0-8d0ffad165b8" providerId="ADAL" clId="{B6DA2AAA-EB51-4891-85CD-13352083E508}" dt="2019-04-27T04:08:38.485" v="9705" actId="20577"/>
        <pc:sldMkLst>
          <pc:docMk/>
          <pc:sldMk cId="2937358871" sldId="8291"/>
        </pc:sldMkLst>
        <pc:spChg chg="mod">
          <ac:chgData name="Fabio Braga" userId="613eb079-57c7-4126-97e0-8d0ffad165b8" providerId="ADAL" clId="{B6DA2AAA-EB51-4891-85CD-13352083E508}" dt="2019-04-27T04:08:38.485" v="9705" actId="20577"/>
          <ac:spMkLst>
            <pc:docMk/>
            <pc:sldMk cId="2937358871" sldId="8291"/>
            <ac:spMk id="2" creationId="{795FCEC8-54CA-42FC-AFE5-7288910991E4}"/>
          </ac:spMkLst>
        </pc:spChg>
        <pc:spChg chg="add mod">
          <ac:chgData name="Fabio Braga" userId="613eb079-57c7-4126-97e0-8d0ffad165b8" providerId="ADAL" clId="{B6DA2AAA-EB51-4891-85CD-13352083E508}" dt="2019-04-27T04:07:55.800" v="9674" actId="14100"/>
          <ac:spMkLst>
            <pc:docMk/>
            <pc:sldMk cId="2937358871" sldId="8291"/>
            <ac:spMk id="3" creationId="{DC59FC9F-1E40-4E79-BF4D-397085D5BE11}"/>
          </ac:spMkLst>
        </pc:spChg>
        <pc:spChg chg="add mod">
          <ac:chgData name="Fabio Braga" userId="613eb079-57c7-4126-97e0-8d0ffad165b8" providerId="ADAL" clId="{B6DA2AAA-EB51-4891-85CD-13352083E508}" dt="2019-04-27T04:08:16.721" v="9676" actId="207"/>
          <ac:spMkLst>
            <pc:docMk/>
            <pc:sldMk cId="2937358871" sldId="8291"/>
            <ac:spMk id="4" creationId="{7BB72C45-4F32-4FA0-83A3-35BB3BBD1167}"/>
          </ac:spMkLst>
        </pc:spChg>
        <pc:spChg chg="add mod">
          <ac:chgData name="Fabio Braga" userId="613eb079-57c7-4126-97e0-8d0ffad165b8" providerId="ADAL" clId="{B6DA2AAA-EB51-4891-85CD-13352083E508}" dt="2019-04-27T04:07:55.800" v="9674" actId="14100"/>
          <ac:spMkLst>
            <pc:docMk/>
            <pc:sldMk cId="2937358871" sldId="8291"/>
            <ac:spMk id="9" creationId="{38F0B066-A183-4E64-B2B8-12C9357FC4E1}"/>
          </ac:spMkLst>
        </pc:spChg>
        <pc:spChg chg="add mod">
          <ac:chgData name="Fabio Braga" userId="613eb079-57c7-4126-97e0-8d0ffad165b8" providerId="ADAL" clId="{B6DA2AAA-EB51-4891-85CD-13352083E508}" dt="2019-04-27T04:07:55.800" v="9674" actId="14100"/>
          <ac:spMkLst>
            <pc:docMk/>
            <pc:sldMk cId="2937358871" sldId="8291"/>
            <ac:spMk id="10" creationId="{240FFC92-6C71-4B9E-A401-E74669142C73}"/>
          </ac:spMkLst>
        </pc:spChg>
        <pc:spChg chg="add mod">
          <ac:chgData name="Fabio Braga" userId="613eb079-57c7-4126-97e0-8d0ffad165b8" providerId="ADAL" clId="{B6DA2AAA-EB51-4891-85CD-13352083E508}" dt="2019-04-27T04:07:55.800" v="9674" actId="14100"/>
          <ac:spMkLst>
            <pc:docMk/>
            <pc:sldMk cId="2937358871" sldId="8291"/>
            <ac:spMk id="11" creationId="{A681E749-F46F-470F-BB7A-97AE759C1FCD}"/>
          </ac:spMkLst>
        </pc:spChg>
        <pc:spChg chg="add mod">
          <ac:chgData name="Fabio Braga" userId="613eb079-57c7-4126-97e0-8d0ffad165b8" providerId="ADAL" clId="{B6DA2AAA-EB51-4891-85CD-13352083E508}" dt="2019-04-27T04:07:55.800" v="9674" actId="14100"/>
          <ac:spMkLst>
            <pc:docMk/>
            <pc:sldMk cId="2937358871" sldId="8291"/>
            <ac:spMk id="12" creationId="{54F63445-4892-498D-AA50-6F882375CC25}"/>
          </ac:spMkLst>
        </pc:spChg>
        <pc:spChg chg="add mod">
          <ac:chgData name="Fabio Braga" userId="613eb079-57c7-4126-97e0-8d0ffad165b8" providerId="ADAL" clId="{B6DA2AAA-EB51-4891-85CD-13352083E508}" dt="2019-04-27T04:07:55.800" v="9674" actId="14100"/>
          <ac:spMkLst>
            <pc:docMk/>
            <pc:sldMk cId="2937358871" sldId="8291"/>
            <ac:spMk id="13" creationId="{CD6636A6-38BB-4DA1-93DA-DD9118543EDA}"/>
          </ac:spMkLst>
        </pc:spChg>
        <pc:spChg chg="add mod">
          <ac:chgData name="Fabio Braga" userId="613eb079-57c7-4126-97e0-8d0ffad165b8" providerId="ADAL" clId="{B6DA2AAA-EB51-4891-85CD-13352083E508}" dt="2019-04-27T04:07:55.800" v="9674" actId="14100"/>
          <ac:spMkLst>
            <pc:docMk/>
            <pc:sldMk cId="2937358871" sldId="8291"/>
            <ac:spMk id="16" creationId="{882D7F6A-9936-4D2C-80C8-83DCF439C21A}"/>
          </ac:spMkLst>
        </pc:spChg>
        <pc:spChg chg="add mod">
          <ac:chgData name="Fabio Braga" userId="613eb079-57c7-4126-97e0-8d0ffad165b8" providerId="ADAL" clId="{B6DA2AAA-EB51-4891-85CD-13352083E508}" dt="2019-04-27T04:07:55.800" v="9674" actId="14100"/>
          <ac:spMkLst>
            <pc:docMk/>
            <pc:sldMk cId="2937358871" sldId="8291"/>
            <ac:spMk id="18" creationId="{00C9D128-3606-472C-BB4B-92D45818CD20}"/>
          </ac:spMkLst>
        </pc:spChg>
        <pc:spChg chg="add mod">
          <ac:chgData name="Fabio Braga" userId="613eb079-57c7-4126-97e0-8d0ffad165b8" providerId="ADAL" clId="{B6DA2AAA-EB51-4891-85CD-13352083E508}" dt="2019-04-27T04:07:55.800" v="9674" actId="14100"/>
          <ac:spMkLst>
            <pc:docMk/>
            <pc:sldMk cId="2937358871" sldId="8291"/>
            <ac:spMk id="20" creationId="{B51A6D7C-5AFF-4C03-B2C7-3CA0151ADDA2}"/>
          </ac:spMkLst>
        </pc:spChg>
        <pc:spChg chg="add mod">
          <ac:chgData name="Fabio Braga" userId="613eb079-57c7-4126-97e0-8d0ffad165b8" providerId="ADAL" clId="{B6DA2AAA-EB51-4891-85CD-13352083E508}" dt="2019-04-27T04:07:55.800" v="9674" actId="14100"/>
          <ac:spMkLst>
            <pc:docMk/>
            <pc:sldMk cId="2937358871" sldId="8291"/>
            <ac:spMk id="22" creationId="{57E686FA-06C1-45AD-BDBD-1FD60491585B}"/>
          </ac:spMkLst>
        </pc:spChg>
        <pc:spChg chg="add mod">
          <ac:chgData name="Fabio Braga" userId="613eb079-57c7-4126-97e0-8d0ffad165b8" providerId="ADAL" clId="{B6DA2AAA-EB51-4891-85CD-13352083E508}" dt="2019-04-27T04:07:55.800" v="9674" actId="14100"/>
          <ac:spMkLst>
            <pc:docMk/>
            <pc:sldMk cId="2937358871" sldId="8291"/>
            <ac:spMk id="27" creationId="{B0E7E99E-BF81-476D-B835-B15928271F1A}"/>
          </ac:spMkLst>
        </pc:spChg>
        <pc:spChg chg="add mod">
          <ac:chgData name="Fabio Braga" userId="613eb079-57c7-4126-97e0-8d0ffad165b8" providerId="ADAL" clId="{B6DA2AAA-EB51-4891-85CD-13352083E508}" dt="2019-04-27T04:07:55.800" v="9674" actId="14100"/>
          <ac:spMkLst>
            <pc:docMk/>
            <pc:sldMk cId="2937358871" sldId="8291"/>
            <ac:spMk id="28" creationId="{BA7D0D32-4C5F-4B0C-B142-205348D8F94C}"/>
          </ac:spMkLst>
        </pc:spChg>
        <pc:spChg chg="add mod">
          <ac:chgData name="Fabio Braga" userId="613eb079-57c7-4126-97e0-8d0ffad165b8" providerId="ADAL" clId="{B6DA2AAA-EB51-4891-85CD-13352083E508}" dt="2019-04-27T04:08:09.542" v="9675" actId="207"/>
          <ac:spMkLst>
            <pc:docMk/>
            <pc:sldMk cId="2937358871" sldId="8291"/>
            <ac:spMk id="31" creationId="{C7D524FC-157E-4F0C-860F-249D5012A8B9}"/>
          </ac:spMkLst>
        </pc:spChg>
        <pc:spChg chg="add mod">
          <ac:chgData name="Fabio Braga" userId="613eb079-57c7-4126-97e0-8d0ffad165b8" providerId="ADAL" clId="{B6DA2AAA-EB51-4891-85CD-13352083E508}" dt="2019-04-27T04:07:55.800" v="9674" actId="14100"/>
          <ac:spMkLst>
            <pc:docMk/>
            <pc:sldMk cId="2937358871" sldId="8291"/>
            <ac:spMk id="32" creationId="{E297351F-3BA4-4F32-91E8-B09B151DFF6C}"/>
          </ac:spMkLst>
        </pc:spChg>
        <pc:spChg chg="add mod">
          <ac:chgData name="Fabio Braga" userId="613eb079-57c7-4126-97e0-8d0ffad165b8" providerId="ADAL" clId="{B6DA2AAA-EB51-4891-85CD-13352083E508}" dt="2019-04-27T04:07:55.800" v="9674" actId="14100"/>
          <ac:spMkLst>
            <pc:docMk/>
            <pc:sldMk cId="2937358871" sldId="8291"/>
            <ac:spMk id="33" creationId="{277B8779-1F7A-42BA-A5FA-FE17C206EB55}"/>
          </ac:spMkLst>
        </pc:spChg>
        <pc:spChg chg="add">
          <ac:chgData name="Fabio Braga" userId="613eb079-57c7-4126-97e0-8d0ffad165b8" providerId="ADAL" clId="{B6DA2AAA-EB51-4891-85CD-13352083E508}" dt="2019-04-27T04:07:41.180" v="9671"/>
          <ac:spMkLst>
            <pc:docMk/>
            <pc:sldMk cId="2937358871" sldId="8291"/>
            <ac:spMk id="43" creationId="{7CF1E549-DD1C-497B-9222-C24F0EC2D851}"/>
          </ac:spMkLst>
        </pc:spChg>
        <pc:spChg chg="add">
          <ac:chgData name="Fabio Braga" userId="613eb079-57c7-4126-97e0-8d0ffad165b8" providerId="ADAL" clId="{B6DA2AAA-EB51-4891-85CD-13352083E508}" dt="2019-04-27T04:07:41.180" v="9671"/>
          <ac:spMkLst>
            <pc:docMk/>
            <pc:sldMk cId="2937358871" sldId="8291"/>
            <ac:spMk id="45" creationId="{68B6ABFC-1ABF-49DB-964C-14AF4078A6AE}"/>
          </ac:spMkLst>
        </pc:spChg>
        <pc:spChg chg="add">
          <ac:chgData name="Fabio Braga" userId="613eb079-57c7-4126-97e0-8d0ffad165b8" providerId="ADAL" clId="{B6DA2AAA-EB51-4891-85CD-13352083E508}" dt="2019-04-27T04:07:41.180" v="9671"/>
          <ac:spMkLst>
            <pc:docMk/>
            <pc:sldMk cId="2937358871" sldId="8291"/>
            <ac:spMk id="47" creationId="{CDF19A29-CFFD-4CAB-B4FB-1D99285A0258}"/>
          </ac:spMkLst>
        </pc:spChg>
        <pc:spChg chg="add">
          <ac:chgData name="Fabio Braga" userId="613eb079-57c7-4126-97e0-8d0ffad165b8" providerId="ADAL" clId="{B6DA2AAA-EB51-4891-85CD-13352083E508}" dt="2019-04-27T04:07:41.180" v="9671"/>
          <ac:spMkLst>
            <pc:docMk/>
            <pc:sldMk cId="2937358871" sldId="8291"/>
            <ac:spMk id="49" creationId="{10BA4E9C-F829-444C-9892-37A4F4884C2F}"/>
          </ac:spMkLst>
        </pc:spChg>
        <pc:spChg chg="add">
          <ac:chgData name="Fabio Braga" userId="613eb079-57c7-4126-97e0-8d0ffad165b8" providerId="ADAL" clId="{B6DA2AAA-EB51-4891-85CD-13352083E508}" dt="2019-04-27T04:07:41.180" v="9671"/>
          <ac:spMkLst>
            <pc:docMk/>
            <pc:sldMk cId="2937358871" sldId="8291"/>
            <ac:spMk id="51" creationId="{5B79D346-7D14-44BC-A1B0-C9D544FDDA9A}"/>
          </ac:spMkLst>
        </pc:spChg>
        <pc:spChg chg="add">
          <ac:chgData name="Fabio Braga" userId="613eb079-57c7-4126-97e0-8d0ffad165b8" providerId="ADAL" clId="{B6DA2AAA-EB51-4891-85CD-13352083E508}" dt="2019-04-27T04:07:41.180" v="9671"/>
          <ac:spMkLst>
            <pc:docMk/>
            <pc:sldMk cId="2937358871" sldId="8291"/>
            <ac:spMk id="53" creationId="{39B70660-98CE-4411-9BEF-CF3A9A779F08}"/>
          </ac:spMkLst>
        </pc:spChg>
        <pc:spChg chg="add">
          <ac:chgData name="Fabio Braga" userId="613eb079-57c7-4126-97e0-8d0ffad165b8" providerId="ADAL" clId="{B6DA2AAA-EB51-4891-85CD-13352083E508}" dt="2019-04-27T04:07:41.180" v="9671"/>
          <ac:spMkLst>
            <pc:docMk/>
            <pc:sldMk cId="2937358871" sldId="8291"/>
            <ac:spMk id="55" creationId="{D7C8A807-B98D-4885-A236-B57E59232415}"/>
          </ac:spMkLst>
        </pc:spChg>
        <pc:spChg chg="add">
          <ac:chgData name="Fabio Braga" userId="613eb079-57c7-4126-97e0-8d0ffad165b8" providerId="ADAL" clId="{B6DA2AAA-EB51-4891-85CD-13352083E508}" dt="2019-04-27T04:07:41.180" v="9671"/>
          <ac:spMkLst>
            <pc:docMk/>
            <pc:sldMk cId="2937358871" sldId="8291"/>
            <ac:spMk id="57" creationId="{A2D43AF7-2CB8-4852-81C2-382CF9E343D4}"/>
          </ac:spMkLst>
        </pc:spChg>
        <pc:spChg chg="add">
          <ac:chgData name="Fabio Braga" userId="613eb079-57c7-4126-97e0-8d0ffad165b8" providerId="ADAL" clId="{B6DA2AAA-EB51-4891-85CD-13352083E508}" dt="2019-04-27T04:07:41.180" v="9671"/>
          <ac:spMkLst>
            <pc:docMk/>
            <pc:sldMk cId="2937358871" sldId="8291"/>
            <ac:spMk id="59" creationId="{17A5480C-D028-49B2-B84F-077DF3BFE612}"/>
          </ac:spMkLst>
        </pc:spChg>
        <pc:spChg chg="add">
          <ac:chgData name="Fabio Braga" userId="613eb079-57c7-4126-97e0-8d0ffad165b8" providerId="ADAL" clId="{B6DA2AAA-EB51-4891-85CD-13352083E508}" dt="2019-04-27T04:07:41.180" v="9671"/>
          <ac:spMkLst>
            <pc:docMk/>
            <pc:sldMk cId="2937358871" sldId="8291"/>
            <ac:spMk id="61" creationId="{DC4CABB7-6831-4B9E-971E-5EAAA77221D4}"/>
          </ac:spMkLst>
        </pc:spChg>
        <pc:spChg chg="add">
          <ac:chgData name="Fabio Braga" userId="613eb079-57c7-4126-97e0-8d0ffad165b8" providerId="ADAL" clId="{B6DA2AAA-EB51-4891-85CD-13352083E508}" dt="2019-04-27T04:07:41.180" v="9671"/>
          <ac:spMkLst>
            <pc:docMk/>
            <pc:sldMk cId="2937358871" sldId="8291"/>
            <ac:spMk id="63" creationId="{94B65F2B-8C49-4C2C-A49B-57C35446F94F}"/>
          </ac:spMkLst>
        </pc:spChg>
        <pc:spChg chg="add">
          <ac:chgData name="Fabio Braga" userId="613eb079-57c7-4126-97e0-8d0ffad165b8" providerId="ADAL" clId="{B6DA2AAA-EB51-4891-85CD-13352083E508}" dt="2019-04-27T04:07:41.180" v="9671"/>
          <ac:spMkLst>
            <pc:docMk/>
            <pc:sldMk cId="2937358871" sldId="8291"/>
            <ac:spMk id="68" creationId="{A5EF8866-004D-4D05-BC30-782538626347}"/>
          </ac:spMkLst>
        </pc:spChg>
        <pc:spChg chg="add">
          <ac:chgData name="Fabio Braga" userId="613eb079-57c7-4126-97e0-8d0ffad165b8" providerId="ADAL" clId="{B6DA2AAA-EB51-4891-85CD-13352083E508}" dt="2019-04-27T04:07:41.180" v="9671"/>
          <ac:spMkLst>
            <pc:docMk/>
            <pc:sldMk cId="2937358871" sldId="8291"/>
            <ac:spMk id="69" creationId="{84D8E8E1-2D50-43C6-A84D-B998AAC1A130}"/>
          </ac:spMkLst>
        </pc:spChg>
        <pc:spChg chg="add">
          <ac:chgData name="Fabio Braga" userId="613eb079-57c7-4126-97e0-8d0ffad165b8" providerId="ADAL" clId="{B6DA2AAA-EB51-4891-85CD-13352083E508}" dt="2019-04-27T04:07:41.180" v="9671"/>
          <ac:spMkLst>
            <pc:docMk/>
            <pc:sldMk cId="2937358871" sldId="8291"/>
            <ac:spMk id="70" creationId="{F450BB6F-F184-4325-9FD9-C7CD77FA019A}"/>
          </ac:spMkLst>
        </pc:spChg>
        <pc:spChg chg="add">
          <ac:chgData name="Fabio Braga" userId="613eb079-57c7-4126-97e0-8d0ffad165b8" providerId="ADAL" clId="{B6DA2AAA-EB51-4891-85CD-13352083E508}" dt="2019-04-27T04:07:41.180" v="9671"/>
          <ac:spMkLst>
            <pc:docMk/>
            <pc:sldMk cId="2937358871" sldId="8291"/>
            <ac:spMk id="71" creationId="{36B6AA5B-3118-4914-97D9-078B8D8F8B62}"/>
          </ac:spMkLst>
        </pc:spChg>
        <pc:grpChg chg="add mod">
          <ac:chgData name="Fabio Braga" userId="613eb079-57c7-4126-97e0-8d0ffad165b8" providerId="ADAL" clId="{B6DA2AAA-EB51-4891-85CD-13352083E508}" dt="2019-04-27T04:07:55.800" v="9674" actId="14100"/>
          <ac:grpSpMkLst>
            <pc:docMk/>
            <pc:sldMk cId="2937358871" sldId="8291"/>
            <ac:grpSpMk id="5" creationId="{4BB5745C-11BD-4F27-9F19-131D3055B469}"/>
          </ac:grpSpMkLst>
        </pc:grpChg>
        <pc:grpChg chg="add mod">
          <ac:chgData name="Fabio Braga" userId="613eb079-57c7-4126-97e0-8d0ffad165b8" providerId="ADAL" clId="{B6DA2AAA-EB51-4891-85CD-13352083E508}" dt="2019-04-27T04:07:55.800" v="9674" actId="14100"/>
          <ac:grpSpMkLst>
            <pc:docMk/>
            <pc:sldMk cId="2937358871" sldId="8291"/>
            <ac:grpSpMk id="8" creationId="{36C24CAB-A360-4E99-AF5A-2407924DF830}"/>
          </ac:grpSpMkLst>
        </pc:grpChg>
        <pc:grpChg chg="add mod">
          <ac:chgData name="Fabio Braga" userId="613eb079-57c7-4126-97e0-8d0ffad165b8" providerId="ADAL" clId="{B6DA2AAA-EB51-4891-85CD-13352083E508}" dt="2019-04-27T04:07:55.800" v="9674" actId="14100"/>
          <ac:grpSpMkLst>
            <pc:docMk/>
            <pc:sldMk cId="2937358871" sldId="8291"/>
            <ac:grpSpMk id="21" creationId="{BC9337EB-08D2-4499-9B35-58110E53B827}"/>
          </ac:grpSpMkLst>
        </pc:grpChg>
        <pc:grpChg chg="add mod">
          <ac:chgData name="Fabio Braga" userId="613eb079-57c7-4126-97e0-8d0ffad165b8" providerId="ADAL" clId="{B6DA2AAA-EB51-4891-85CD-13352083E508}" dt="2019-04-27T04:07:55.800" v="9674" actId="14100"/>
          <ac:grpSpMkLst>
            <pc:docMk/>
            <pc:sldMk cId="2937358871" sldId="8291"/>
            <ac:grpSpMk id="24" creationId="{08182B01-4F32-44D0-A2B1-2DC42DEFFFE0}"/>
          </ac:grpSpMkLst>
        </pc:grpChg>
        <pc:grpChg chg="add mod">
          <ac:chgData name="Fabio Braga" userId="613eb079-57c7-4126-97e0-8d0ffad165b8" providerId="ADAL" clId="{B6DA2AAA-EB51-4891-85CD-13352083E508}" dt="2019-04-27T04:07:55.800" v="9674" actId="14100"/>
          <ac:grpSpMkLst>
            <pc:docMk/>
            <pc:sldMk cId="2937358871" sldId="8291"/>
            <ac:grpSpMk id="25" creationId="{ED1E07B1-BE77-4AF0-B36F-73060F744AF5}"/>
          </ac:grpSpMkLst>
        </pc:grpChg>
        <pc:grpChg chg="add mod">
          <ac:chgData name="Fabio Braga" userId="613eb079-57c7-4126-97e0-8d0ffad165b8" providerId="ADAL" clId="{B6DA2AAA-EB51-4891-85CD-13352083E508}" dt="2019-04-27T04:07:55.800" v="9674" actId="14100"/>
          <ac:grpSpMkLst>
            <pc:docMk/>
            <pc:sldMk cId="2937358871" sldId="8291"/>
            <ac:grpSpMk id="26" creationId="{90F1ADBE-DE11-497C-A1B3-731365FF02FC}"/>
          </ac:grpSpMkLst>
        </pc:grpChg>
        <pc:grpChg chg="add mod">
          <ac:chgData name="Fabio Braga" userId="613eb079-57c7-4126-97e0-8d0ffad165b8" providerId="ADAL" clId="{B6DA2AAA-EB51-4891-85CD-13352083E508}" dt="2019-04-27T04:07:55.800" v="9674" actId="14100"/>
          <ac:grpSpMkLst>
            <pc:docMk/>
            <pc:sldMk cId="2937358871" sldId="8291"/>
            <ac:grpSpMk id="34" creationId="{95CCD60F-4498-40C5-87E4-6B868BA1E9D5}"/>
          </ac:grpSpMkLst>
        </pc:grpChg>
        <pc:grpChg chg="add mod">
          <ac:chgData name="Fabio Braga" userId="613eb079-57c7-4126-97e0-8d0ffad165b8" providerId="ADAL" clId="{B6DA2AAA-EB51-4891-85CD-13352083E508}" dt="2019-04-27T04:07:55.800" v="9674" actId="14100"/>
          <ac:grpSpMkLst>
            <pc:docMk/>
            <pc:sldMk cId="2937358871" sldId="8291"/>
            <ac:grpSpMk id="35" creationId="{3E2B27C9-979A-4884-A56B-5B846AF649B2}"/>
          </ac:grpSpMkLst>
        </pc:grpChg>
        <pc:grpChg chg="add mod">
          <ac:chgData name="Fabio Braga" userId="613eb079-57c7-4126-97e0-8d0ffad165b8" providerId="ADAL" clId="{B6DA2AAA-EB51-4891-85CD-13352083E508}" dt="2019-04-27T04:07:55.800" v="9674" actId="14100"/>
          <ac:grpSpMkLst>
            <pc:docMk/>
            <pc:sldMk cId="2937358871" sldId="8291"/>
            <ac:grpSpMk id="36" creationId="{64C2E9C4-CC61-4EB3-BF8F-63DBAF27C084}"/>
          </ac:grpSpMkLst>
        </pc:grpChg>
        <pc:grpChg chg="add mod">
          <ac:chgData name="Fabio Braga" userId="613eb079-57c7-4126-97e0-8d0ffad165b8" providerId="ADAL" clId="{B6DA2AAA-EB51-4891-85CD-13352083E508}" dt="2019-04-27T04:07:55.800" v="9674" actId="14100"/>
          <ac:grpSpMkLst>
            <pc:docMk/>
            <pc:sldMk cId="2937358871" sldId="8291"/>
            <ac:grpSpMk id="37" creationId="{BBAF6A8E-3652-41F7-9925-8C4FEE539999}"/>
          </ac:grpSpMkLst>
        </pc:grpChg>
        <pc:grpChg chg="add mod">
          <ac:chgData name="Fabio Braga" userId="613eb079-57c7-4126-97e0-8d0ffad165b8" providerId="ADAL" clId="{B6DA2AAA-EB51-4891-85CD-13352083E508}" dt="2019-04-27T04:07:55.800" v="9674" actId="14100"/>
          <ac:grpSpMkLst>
            <pc:docMk/>
            <pc:sldMk cId="2937358871" sldId="8291"/>
            <ac:grpSpMk id="38" creationId="{6DB96516-4895-4008-A22C-E170F2192B78}"/>
          </ac:grpSpMkLst>
        </pc:grpChg>
        <pc:grpChg chg="add mod">
          <ac:chgData name="Fabio Braga" userId="613eb079-57c7-4126-97e0-8d0ffad165b8" providerId="ADAL" clId="{B6DA2AAA-EB51-4891-85CD-13352083E508}" dt="2019-04-27T04:07:55.800" v="9674" actId="14100"/>
          <ac:grpSpMkLst>
            <pc:docMk/>
            <pc:sldMk cId="2937358871" sldId="8291"/>
            <ac:grpSpMk id="39" creationId="{10F291D4-B6E8-4038-9C3A-9AA00965218B}"/>
          </ac:grpSpMkLst>
        </pc:grpChg>
        <pc:grpChg chg="add mod">
          <ac:chgData name="Fabio Braga" userId="613eb079-57c7-4126-97e0-8d0ffad165b8" providerId="ADAL" clId="{B6DA2AAA-EB51-4891-85CD-13352083E508}" dt="2019-04-27T04:07:55.800" v="9674" actId="14100"/>
          <ac:grpSpMkLst>
            <pc:docMk/>
            <pc:sldMk cId="2937358871" sldId="8291"/>
            <ac:grpSpMk id="40" creationId="{CB1C0E00-4287-4A18-9AA1-6529CA18098B}"/>
          </ac:grpSpMkLst>
        </pc:grpChg>
        <pc:grpChg chg="add mod">
          <ac:chgData name="Fabio Braga" userId="613eb079-57c7-4126-97e0-8d0ffad165b8" providerId="ADAL" clId="{B6DA2AAA-EB51-4891-85CD-13352083E508}" dt="2019-04-27T04:07:55.800" v="9674" actId="14100"/>
          <ac:grpSpMkLst>
            <pc:docMk/>
            <pc:sldMk cId="2937358871" sldId="8291"/>
            <ac:grpSpMk id="41" creationId="{3705E7AE-F5DC-4ECF-9344-3A71D28FFE13}"/>
          </ac:grpSpMkLst>
        </pc:grpChg>
        <pc:picChg chg="add mod">
          <ac:chgData name="Fabio Braga" userId="613eb079-57c7-4126-97e0-8d0ffad165b8" providerId="ADAL" clId="{B6DA2AAA-EB51-4891-85CD-13352083E508}" dt="2019-04-27T04:07:55.800" v="9674" actId="14100"/>
          <ac:picMkLst>
            <pc:docMk/>
            <pc:sldMk cId="2937358871" sldId="8291"/>
            <ac:picMk id="6" creationId="{2561D2CF-A2BB-4AC2-BC08-3EB63F76B669}"/>
          </ac:picMkLst>
        </pc:picChg>
        <pc:picChg chg="add mod">
          <ac:chgData name="Fabio Braga" userId="613eb079-57c7-4126-97e0-8d0ffad165b8" providerId="ADAL" clId="{B6DA2AAA-EB51-4891-85CD-13352083E508}" dt="2019-04-27T04:07:55.800" v="9674" actId="14100"/>
          <ac:picMkLst>
            <pc:docMk/>
            <pc:sldMk cId="2937358871" sldId="8291"/>
            <ac:picMk id="7" creationId="{68E8683A-F855-43A3-B161-E923BD328F10}"/>
          </ac:picMkLst>
        </pc:picChg>
        <pc:picChg chg="add mod">
          <ac:chgData name="Fabio Braga" userId="613eb079-57c7-4126-97e0-8d0ffad165b8" providerId="ADAL" clId="{B6DA2AAA-EB51-4891-85CD-13352083E508}" dt="2019-04-27T04:07:55.800" v="9674" actId="14100"/>
          <ac:picMkLst>
            <pc:docMk/>
            <pc:sldMk cId="2937358871" sldId="8291"/>
            <ac:picMk id="14" creationId="{44B44BE4-49B0-4F13-921B-75EF291D3589}"/>
          </ac:picMkLst>
        </pc:picChg>
        <pc:picChg chg="add mod">
          <ac:chgData name="Fabio Braga" userId="613eb079-57c7-4126-97e0-8d0ffad165b8" providerId="ADAL" clId="{B6DA2AAA-EB51-4891-85CD-13352083E508}" dt="2019-04-27T04:07:55.800" v="9674" actId="14100"/>
          <ac:picMkLst>
            <pc:docMk/>
            <pc:sldMk cId="2937358871" sldId="8291"/>
            <ac:picMk id="15" creationId="{41A9AE5C-AA79-420B-B468-CE6161581765}"/>
          </ac:picMkLst>
        </pc:picChg>
        <pc:picChg chg="add mod">
          <ac:chgData name="Fabio Braga" userId="613eb079-57c7-4126-97e0-8d0ffad165b8" providerId="ADAL" clId="{B6DA2AAA-EB51-4891-85CD-13352083E508}" dt="2019-04-27T04:07:55.800" v="9674" actId="14100"/>
          <ac:picMkLst>
            <pc:docMk/>
            <pc:sldMk cId="2937358871" sldId="8291"/>
            <ac:picMk id="17" creationId="{EACA4967-50DE-4D6E-8EF0-02D7114A7815}"/>
          </ac:picMkLst>
        </pc:picChg>
        <pc:picChg chg="add mod">
          <ac:chgData name="Fabio Braga" userId="613eb079-57c7-4126-97e0-8d0ffad165b8" providerId="ADAL" clId="{B6DA2AAA-EB51-4891-85CD-13352083E508}" dt="2019-04-27T04:07:55.800" v="9674" actId="14100"/>
          <ac:picMkLst>
            <pc:docMk/>
            <pc:sldMk cId="2937358871" sldId="8291"/>
            <ac:picMk id="19" creationId="{141273F4-DCEA-4270-A7F3-667A733CEE4C}"/>
          </ac:picMkLst>
        </pc:picChg>
        <pc:picChg chg="add mod">
          <ac:chgData name="Fabio Braga" userId="613eb079-57c7-4126-97e0-8d0ffad165b8" providerId="ADAL" clId="{B6DA2AAA-EB51-4891-85CD-13352083E508}" dt="2019-04-27T04:07:55.800" v="9674" actId="14100"/>
          <ac:picMkLst>
            <pc:docMk/>
            <pc:sldMk cId="2937358871" sldId="8291"/>
            <ac:picMk id="23" creationId="{FDB90CB0-A898-427F-BFFA-4B8A7CBE2114}"/>
          </ac:picMkLst>
        </pc:picChg>
        <pc:picChg chg="add">
          <ac:chgData name="Fabio Braga" userId="613eb079-57c7-4126-97e0-8d0ffad165b8" providerId="ADAL" clId="{B6DA2AAA-EB51-4891-85CD-13352083E508}" dt="2019-04-27T04:07:41.180" v="9671"/>
          <ac:picMkLst>
            <pc:docMk/>
            <pc:sldMk cId="2937358871" sldId="8291"/>
            <ac:picMk id="42" creationId="{01808BD3-DAD4-4636-A592-5DB1150227A8}"/>
          </ac:picMkLst>
        </pc:picChg>
        <pc:picChg chg="add">
          <ac:chgData name="Fabio Braga" userId="613eb079-57c7-4126-97e0-8d0ffad165b8" providerId="ADAL" clId="{B6DA2AAA-EB51-4891-85CD-13352083E508}" dt="2019-04-27T04:07:41.180" v="9671"/>
          <ac:picMkLst>
            <pc:docMk/>
            <pc:sldMk cId="2937358871" sldId="8291"/>
            <ac:picMk id="44" creationId="{4E9FF912-5B4A-4AE6-A2BB-C3C5D1A60C4F}"/>
          </ac:picMkLst>
        </pc:picChg>
        <pc:picChg chg="add">
          <ac:chgData name="Fabio Braga" userId="613eb079-57c7-4126-97e0-8d0ffad165b8" providerId="ADAL" clId="{B6DA2AAA-EB51-4891-85CD-13352083E508}" dt="2019-04-27T04:07:41.180" v="9671"/>
          <ac:picMkLst>
            <pc:docMk/>
            <pc:sldMk cId="2937358871" sldId="8291"/>
            <ac:picMk id="46" creationId="{F2A9C677-D154-48F5-94E2-562911204691}"/>
          </ac:picMkLst>
        </pc:picChg>
        <pc:picChg chg="add">
          <ac:chgData name="Fabio Braga" userId="613eb079-57c7-4126-97e0-8d0ffad165b8" providerId="ADAL" clId="{B6DA2AAA-EB51-4891-85CD-13352083E508}" dt="2019-04-27T04:07:41.180" v="9671"/>
          <ac:picMkLst>
            <pc:docMk/>
            <pc:sldMk cId="2937358871" sldId="8291"/>
            <ac:picMk id="48" creationId="{34DF0EE1-BF58-4573-9201-5D3E3F7833DE}"/>
          </ac:picMkLst>
        </pc:picChg>
        <pc:picChg chg="add">
          <ac:chgData name="Fabio Braga" userId="613eb079-57c7-4126-97e0-8d0ffad165b8" providerId="ADAL" clId="{B6DA2AAA-EB51-4891-85CD-13352083E508}" dt="2019-04-27T04:07:41.180" v="9671"/>
          <ac:picMkLst>
            <pc:docMk/>
            <pc:sldMk cId="2937358871" sldId="8291"/>
            <ac:picMk id="50" creationId="{D3C39912-611A-40AB-B3B2-F528678452CD}"/>
          </ac:picMkLst>
        </pc:picChg>
        <pc:picChg chg="add">
          <ac:chgData name="Fabio Braga" userId="613eb079-57c7-4126-97e0-8d0ffad165b8" providerId="ADAL" clId="{B6DA2AAA-EB51-4891-85CD-13352083E508}" dt="2019-04-27T04:07:41.180" v="9671"/>
          <ac:picMkLst>
            <pc:docMk/>
            <pc:sldMk cId="2937358871" sldId="8291"/>
            <ac:picMk id="52" creationId="{2EF3123D-6D49-4DF5-93CA-B9F947825075}"/>
          </ac:picMkLst>
        </pc:picChg>
        <pc:picChg chg="add">
          <ac:chgData name="Fabio Braga" userId="613eb079-57c7-4126-97e0-8d0ffad165b8" providerId="ADAL" clId="{B6DA2AAA-EB51-4891-85CD-13352083E508}" dt="2019-04-27T04:07:41.180" v="9671"/>
          <ac:picMkLst>
            <pc:docMk/>
            <pc:sldMk cId="2937358871" sldId="8291"/>
            <ac:picMk id="54" creationId="{6054C8BA-EE8B-4353-BB43-B6BB0F1BC072}"/>
          </ac:picMkLst>
        </pc:picChg>
        <pc:picChg chg="add">
          <ac:chgData name="Fabio Braga" userId="613eb079-57c7-4126-97e0-8d0ffad165b8" providerId="ADAL" clId="{B6DA2AAA-EB51-4891-85CD-13352083E508}" dt="2019-04-27T04:07:41.180" v="9671"/>
          <ac:picMkLst>
            <pc:docMk/>
            <pc:sldMk cId="2937358871" sldId="8291"/>
            <ac:picMk id="56" creationId="{FD0C76DA-C422-4C4F-9E5B-5EDE4374ED30}"/>
          </ac:picMkLst>
        </pc:picChg>
        <pc:picChg chg="add">
          <ac:chgData name="Fabio Braga" userId="613eb079-57c7-4126-97e0-8d0ffad165b8" providerId="ADAL" clId="{B6DA2AAA-EB51-4891-85CD-13352083E508}" dt="2019-04-27T04:07:41.180" v="9671"/>
          <ac:picMkLst>
            <pc:docMk/>
            <pc:sldMk cId="2937358871" sldId="8291"/>
            <ac:picMk id="58" creationId="{8CFAD674-566A-4E89-9702-5D5E1DE02CCD}"/>
          </ac:picMkLst>
        </pc:picChg>
        <pc:picChg chg="add">
          <ac:chgData name="Fabio Braga" userId="613eb079-57c7-4126-97e0-8d0ffad165b8" providerId="ADAL" clId="{B6DA2AAA-EB51-4891-85CD-13352083E508}" dt="2019-04-27T04:07:41.180" v="9671"/>
          <ac:picMkLst>
            <pc:docMk/>
            <pc:sldMk cId="2937358871" sldId="8291"/>
            <ac:picMk id="60" creationId="{1E4F971F-D2DE-4236-8E36-D8838D0BDEA5}"/>
          </ac:picMkLst>
        </pc:picChg>
        <pc:picChg chg="add">
          <ac:chgData name="Fabio Braga" userId="613eb079-57c7-4126-97e0-8d0ffad165b8" providerId="ADAL" clId="{B6DA2AAA-EB51-4891-85CD-13352083E508}" dt="2019-04-27T04:07:41.180" v="9671"/>
          <ac:picMkLst>
            <pc:docMk/>
            <pc:sldMk cId="2937358871" sldId="8291"/>
            <ac:picMk id="62" creationId="{B958D6FC-2519-48ED-8D7E-9465CB3433C6}"/>
          </ac:picMkLst>
        </pc:picChg>
        <pc:picChg chg="add">
          <ac:chgData name="Fabio Braga" userId="613eb079-57c7-4126-97e0-8d0ffad165b8" providerId="ADAL" clId="{B6DA2AAA-EB51-4891-85CD-13352083E508}" dt="2019-04-27T04:07:41.180" v="9671"/>
          <ac:picMkLst>
            <pc:docMk/>
            <pc:sldMk cId="2937358871" sldId="8291"/>
            <ac:picMk id="64" creationId="{1237545A-40F5-461B-84C0-8F9C4481B4CB}"/>
          </ac:picMkLst>
        </pc:picChg>
        <pc:picChg chg="add">
          <ac:chgData name="Fabio Braga" userId="613eb079-57c7-4126-97e0-8d0ffad165b8" providerId="ADAL" clId="{B6DA2AAA-EB51-4891-85CD-13352083E508}" dt="2019-04-27T04:07:41.180" v="9671"/>
          <ac:picMkLst>
            <pc:docMk/>
            <pc:sldMk cId="2937358871" sldId="8291"/>
            <ac:picMk id="65" creationId="{8429ECB7-A9FD-4F1A-A26F-40E73C0876DA}"/>
          </ac:picMkLst>
        </pc:picChg>
        <pc:picChg chg="add">
          <ac:chgData name="Fabio Braga" userId="613eb079-57c7-4126-97e0-8d0ffad165b8" providerId="ADAL" clId="{B6DA2AAA-EB51-4891-85CD-13352083E508}" dt="2019-04-27T04:07:41.180" v="9671"/>
          <ac:picMkLst>
            <pc:docMk/>
            <pc:sldMk cId="2937358871" sldId="8291"/>
            <ac:picMk id="66" creationId="{161A3E92-9483-405C-A0F3-31F273CA2F1D}"/>
          </ac:picMkLst>
        </pc:picChg>
        <pc:picChg chg="add">
          <ac:chgData name="Fabio Braga" userId="613eb079-57c7-4126-97e0-8d0ffad165b8" providerId="ADAL" clId="{B6DA2AAA-EB51-4891-85CD-13352083E508}" dt="2019-04-27T04:07:41.180" v="9671"/>
          <ac:picMkLst>
            <pc:docMk/>
            <pc:sldMk cId="2937358871" sldId="8291"/>
            <ac:picMk id="67" creationId="{79156B95-9ACE-4F97-9C15-05BA0B0B7C02}"/>
          </ac:picMkLst>
        </pc:picChg>
        <pc:cxnChg chg="add mod">
          <ac:chgData name="Fabio Braga" userId="613eb079-57c7-4126-97e0-8d0ffad165b8" providerId="ADAL" clId="{B6DA2AAA-EB51-4891-85CD-13352083E508}" dt="2019-04-27T04:07:55.800" v="9674" actId="14100"/>
          <ac:cxnSpMkLst>
            <pc:docMk/>
            <pc:sldMk cId="2937358871" sldId="8291"/>
            <ac:cxnSpMk id="29" creationId="{DE69DBA2-1DE5-4524-AEE9-3D2E67128BF7}"/>
          </ac:cxnSpMkLst>
        </pc:cxnChg>
        <pc:cxnChg chg="add mod">
          <ac:chgData name="Fabio Braga" userId="613eb079-57c7-4126-97e0-8d0ffad165b8" providerId="ADAL" clId="{B6DA2AAA-EB51-4891-85CD-13352083E508}" dt="2019-04-27T04:07:55.800" v="9674" actId="14100"/>
          <ac:cxnSpMkLst>
            <pc:docMk/>
            <pc:sldMk cId="2937358871" sldId="8291"/>
            <ac:cxnSpMk id="30" creationId="{791BC26E-FC70-4595-8AEF-A80E269DFF78}"/>
          </ac:cxnSpMkLst>
        </pc:cxnChg>
      </pc:sldChg>
      <pc:sldChg chg="addSp delSp modSp add">
        <pc:chgData name="Fabio Braga" userId="613eb079-57c7-4126-97e0-8d0ffad165b8" providerId="ADAL" clId="{B6DA2AAA-EB51-4891-85CD-13352083E508}" dt="2019-04-27T04:12:39.781" v="9778" actId="1076"/>
        <pc:sldMkLst>
          <pc:docMk/>
          <pc:sldMk cId="3467280609" sldId="8292"/>
        </pc:sldMkLst>
        <pc:spChg chg="mod">
          <ac:chgData name="Fabio Braga" userId="613eb079-57c7-4126-97e0-8d0ffad165b8" providerId="ADAL" clId="{B6DA2AAA-EB51-4891-85CD-13352083E508}" dt="2019-04-27T04:10:35.671" v="9731" actId="20577"/>
          <ac:spMkLst>
            <pc:docMk/>
            <pc:sldMk cId="3467280609" sldId="8292"/>
            <ac:spMk id="2" creationId="{81C5D6B2-1076-4338-9F79-7ED17ADB00FF}"/>
          </ac:spMkLst>
        </pc:spChg>
        <pc:spChg chg="add mod">
          <ac:chgData name="Fabio Braga" userId="613eb079-57c7-4126-97e0-8d0ffad165b8" providerId="ADAL" clId="{B6DA2AAA-EB51-4891-85CD-13352083E508}" dt="2019-04-27T04:12:39.781" v="9778" actId="1076"/>
          <ac:spMkLst>
            <pc:docMk/>
            <pc:sldMk cId="3467280609" sldId="8292"/>
            <ac:spMk id="3" creationId="{3D94A7F1-CF57-4BBA-8852-31F3AD147112}"/>
          </ac:spMkLst>
        </pc:spChg>
        <pc:spChg chg="add">
          <ac:chgData name="Fabio Braga" userId="613eb079-57c7-4126-97e0-8d0ffad165b8" providerId="ADAL" clId="{B6DA2AAA-EB51-4891-85CD-13352083E508}" dt="2019-04-27T04:11:20.897" v="9735"/>
          <ac:spMkLst>
            <pc:docMk/>
            <pc:sldMk cId="3467280609" sldId="8292"/>
            <ac:spMk id="9" creationId="{287CD346-F7D0-4E49-8170-AB5A5350DBFE}"/>
          </ac:spMkLst>
        </pc:spChg>
        <pc:spChg chg="add mod">
          <ac:chgData name="Fabio Braga" userId="613eb079-57c7-4126-97e0-8d0ffad165b8" providerId="ADAL" clId="{B6DA2AAA-EB51-4891-85CD-13352083E508}" dt="2019-04-27T04:11:41.984" v="9740" actId="207"/>
          <ac:spMkLst>
            <pc:docMk/>
            <pc:sldMk cId="3467280609" sldId="8292"/>
            <ac:spMk id="10" creationId="{A101250D-6F0A-4269-87DE-A736C5147D4D}"/>
          </ac:spMkLst>
        </pc:spChg>
        <pc:spChg chg="add mod">
          <ac:chgData name="Fabio Braga" userId="613eb079-57c7-4126-97e0-8d0ffad165b8" providerId="ADAL" clId="{B6DA2AAA-EB51-4891-85CD-13352083E508}" dt="2019-04-27T04:12:00.728" v="9743" actId="207"/>
          <ac:spMkLst>
            <pc:docMk/>
            <pc:sldMk cId="3467280609" sldId="8292"/>
            <ac:spMk id="11" creationId="{9AFBA61F-0D1A-4AE1-ABF1-B5BB61F5E1EF}"/>
          </ac:spMkLst>
        </pc:spChg>
        <pc:spChg chg="add mod">
          <ac:chgData name="Fabio Braga" userId="613eb079-57c7-4126-97e0-8d0ffad165b8" providerId="ADAL" clId="{B6DA2AAA-EB51-4891-85CD-13352083E508}" dt="2019-04-27T04:11:57.417" v="9742" actId="207"/>
          <ac:spMkLst>
            <pc:docMk/>
            <pc:sldMk cId="3467280609" sldId="8292"/>
            <ac:spMk id="12" creationId="{EF491C2F-9186-4210-80D5-747417EABB37}"/>
          </ac:spMkLst>
        </pc:spChg>
        <pc:spChg chg="add mod">
          <ac:chgData name="Fabio Braga" userId="613eb079-57c7-4126-97e0-8d0ffad165b8" providerId="ADAL" clId="{B6DA2AAA-EB51-4891-85CD-13352083E508}" dt="2019-04-27T04:11:52.549" v="9741" actId="207"/>
          <ac:spMkLst>
            <pc:docMk/>
            <pc:sldMk cId="3467280609" sldId="8292"/>
            <ac:spMk id="13" creationId="{4F2449A1-5BB7-4806-868E-50A4FB8958F2}"/>
          </ac:spMkLst>
        </pc:spChg>
        <pc:spChg chg="add">
          <ac:chgData name="Fabio Braga" userId="613eb079-57c7-4126-97e0-8d0ffad165b8" providerId="ADAL" clId="{B6DA2AAA-EB51-4891-85CD-13352083E508}" dt="2019-04-27T04:11:20.897" v="9735"/>
          <ac:spMkLst>
            <pc:docMk/>
            <pc:sldMk cId="3467280609" sldId="8292"/>
            <ac:spMk id="14" creationId="{6A282887-F5C4-4C5D-9A86-738CD7F03EB9}"/>
          </ac:spMkLst>
        </pc:spChg>
        <pc:spChg chg="add">
          <ac:chgData name="Fabio Braga" userId="613eb079-57c7-4126-97e0-8d0ffad165b8" providerId="ADAL" clId="{B6DA2AAA-EB51-4891-85CD-13352083E508}" dt="2019-04-27T04:11:20.897" v="9735"/>
          <ac:spMkLst>
            <pc:docMk/>
            <pc:sldMk cId="3467280609" sldId="8292"/>
            <ac:spMk id="15" creationId="{4FB2D5D3-A151-4686-B3FA-91B5C05A044E}"/>
          </ac:spMkLst>
        </pc:spChg>
        <pc:spChg chg="add mod">
          <ac:chgData name="Fabio Braga" userId="613eb079-57c7-4126-97e0-8d0ffad165b8" providerId="ADAL" clId="{B6DA2AAA-EB51-4891-85CD-13352083E508}" dt="2019-04-27T04:12:11.532" v="9759" actId="1037"/>
          <ac:spMkLst>
            <pc:docMk/>
            <pc:sldMk cId="3467280609" sldId="8292"/>
            <ac:spMk id="16" creationId="{A56D4E6A-2D22-4135-A2A3-3E95863A005F}"/>
          </ac:spMkLst>
        </pc:spChg>
        <pc:spChg chg="add">
          <ac:chgData name="Fabio Braga" userId="613eb079-57c7-4126-97e0-8d0ffad165b8" providerId="ADAL" clId="{B6DA2AAA-EB51-4891-85CD-13352083E508}" dt="2019-04-27T04:11:20.897" v="9735"/>
          <ac:spMkLst>
            <pc:docMk/>
            <pc:sldMk cId="3467280609" sldId="8292"/>
            <ac:spMk id="17" creationId="{0C4C7648-C391-42FA-8454-0F9EB9B3A62C}"/>
          </ac:spMkLst>
        </pc:spChg>
        <pc:spChg chg="add mod">
          <ac:chgData name="Fabio Braga" userId="613eb079-57c7-4126-97e0-8d0ffad165b8" providerId="ADAL" clId="{B6DA2AAA-EB51-4891-85CD-13352083E508}" dt="2019-04-27T04:12:19.495" v="9775" actId="1038"/>
          <ac:spMkLst>
            <pc:docMk/>
            <pc:sldMk cId="3467280609" sldId="8292"/>
            <ac:spMk id="18" creationId="{3B0C25F7-F9F5-4376-8018-A9FEF096D3CA}"/>
          </ac:spMkLst>
        </pc:spChg>
        <pc:spChg chg="add">
          <ac:chgData name="Fabio Braga" userId="613eb079-57c7-4126-97e0-8d0ffad165b8" providerId="ADAL" clId="{B6DA2AAA-EB51-4891-85CD-13352083E508}" dt="2019-04-27T04:11:20.897" v="9735"/>
          <ac:spMkLst>
            <pc:docMk/>
            <pc:sldMk cId="3467280609" sldId="8292"/>
            <ac:spMk id="22" creationId="{AA7D7ADC-4888-4BC0-9D48-F34D0EB65B95}"/>
          </ac:spMkLst>
        </pc:spChg>
        <pc:spChg chg="add">
          <ac:chgData name="Fabio Braga" userId="613eb079-57c7-4126-97e0-8d0ffad165b8" providerId="ADAL" clId="{B6DA2AAA-EB51-4891-85CD-13352083E508}" dt="2019-04-27T04:11:20.897" v="9735"/>
          <ac:spMkLst>
            <pc:docMk/>
            <pc:sldMk cId="3467280609" sldId="8292"/>
            <ac:spMk id="23" creationId="{3C446460-93DE-493E-835B-81AF8A4372AF}"/>
          </ac:spMkLst>
        </pc:spChg>
        <pc:spChg chg="add">
          <ac:chgData name="Fabio Braga" userId="613eb079-57c7-4126-97e0-8d0ffad165b8" providerId="ADAL" clId="{B6DA2AAA-EB51-4891-85CD-13352083E508}" dt="2019-04-27T04:11:20.897" v="9735"/>
          <ac:spMkLst>
            <pc:docMk/>
            <pc:sldMk cId="3467280609" sldId="8292"/>
            <ac:spMk id="24" creationId="{2BB5C4C8-3D7A-4703-B834-444DC13F65EB}"/>
          </ac:spMkLst>
        </pc:spChg>
        <pc:spChg chg="add">
          <ac:chgData name="Fabio Braga" userId="613eb079-57c7-4126-97e0-8d0ffad165b8" providerId="ADAL" clId="{B6DA2AAA-EB51-4891-85CD-13352083E508}" dt="2019-04-27T04:11:20.897" v="9735"/>
          <ac:spMkLst>
            <pc:docMk/>
            <pc:sldMk cId="3467280609" sldId="8292"/>
            <ac:spMk id="25" creationId="{4D27A51B-443F-47E1-9D81-2DFF36161898}"/>
          </ac:spMkLst>
        </pc:spChg>
        <pc:spChg chg="add">
          <ac:chgData name="Fabio Braga" userId="613eb079-57c7-4126-97e0-8d0ffad165b8" providerId="ADAL" clId="{B6DA2AAA-EB51-4891-85CD-13352083E508}" dt="2019-04-27T04:11:20.897" v="9735"/>
          <ac:spMkLst>
            <pc:docMk/>
            <pc:sldMk cId="3467280609" sldId="8292"/>
            <ac:spMk id="26" creationId="{9AE590EC-C400-4145-AA06-C0183DEED518}"/>
          </ac:spMkLst>
        </pc:spChg>
        <pc:spChg chg="add">
          <ac:chgData name="Fabio Braga" userId="613eb079-57c7-4126-97e0-8d0ffad165b8" providerId="ADAL" clId="{B6DA2AAA-EB51-4891-85CD-13352083E508}" dt="2019-04-27T04:11:20.897" v="9735"/>
          <ac:spMkLst>
            <pc:docMk/>
            <pc:sldMk cId="3467280609" sldId="8292"/>
            <ac:spMk id="27" creationId="{5959DF2F-88F2-40AA-8A3E-42C4E0CFB083}"/>
          </ac:spMkLst>
        </pc:spChg>
        <pc:spChg chg="add">
          <ac:chgData name="Fabio Braga" userId="613eb079-57c7-4126-97e0-8d0ffad165b8" providerId="ADAL" clId="{B6DA2AAA-EB51-4891-85CD-13352083E508}" dt="2019-04-27T04:11:20.897" v="9735"/>
          <ac:spMkLst>
            <pc:docMk/>
            <pc:sldMk cId="3467280609" sldId="8292"/>
            <ac:spMk id="28" creationId="{5F92CE77-F761-4411-94AC-62987158B4B2}"/>
          </ac:spMkLst>
        </pc:spChg>
        <pc:spChg chg="add">
          <ac:chgData name="Fabio Braga" userId="613eb079-57c7-4126-97e0-8d0ffad165b8" providerId="ADAL" clId="{B6DA2AAA-EB51-4891-85CD-13352083E508}" dt="2019-04-27T04:11:20.897" v="9735"/>
          <ac:spMkLst>
            <pc:docMk/>
            <pc:sldMk cId="3467280609" sldId="8292"/>
            <ac:spMk id="29" creationId="{6E724209-6EE4-4056-B4B5-39515CD6316A}"/>
          </ac:spMkLst>
        </pc:spChg>
        <pc:spChg chg="add">
          <ac:chgData name="Fabio Braga" userId="613eb079-57c7-4126-97e0-8d0ffad165b8" providerId="ADAL" clId="{B6DA2AAA-EB51-4891-85CD-13352083E508}" dt="2019-04-27T04:11:20.897" v="9735"/>
          <ac:spMkLst>
            <pc:docMk/>
            <pc:sldMk cId="3467280609" sldId="8292"/>
            <ac:spMk id="30" creationId="{56A41486-379D-47A2-97BF-E24585A3EA16}"/>
          </ac:spMkLst>
        </pc:spChg>
        <pc:spChg chg="add">
          <ac:chgData name="Fabio Braga" userId="613eb079-57c7-4126-97e0-8d0ffad165b8" providerId="ADAL" clId="{B6DA2AAA-EB51-4891-85CD-13352083E508}" dt="2019-04-27T04:11:20.897" v="9735"/>
          <ac:spMkLst>
            <pc:docMk/>
            <pc:sldMk cId="3467280609" sldId="8292"/>
            <ac:spMk id="31" creationId="{FC7E5351-64F9-47A9-9A39-25396675145D}"/>
          </ac:spMkLst>
        </pc:spChg>
        <pc:spChg chg="add">
          <ac:chgData name="Fabio Braga" userId="613eb079-57c7-4126-97e0-8d0ffad165b8" providerId="ADAL" clId="{B6DA2AAA-EB51-4891-85CD-13352083E508}" dt="2019-04-27T04:11:20.897" v="9735"/>
          <ac:spMkLst>
            <pc:docMk/>
            <pc:sldMk cId="3467280609" sldId="8292"/>
            <ac:spMk id="32" creationId="{A17BD19B-4EC1-4ECA-8CC0-3BD62CEBDE87}"/>
          </ac:spMkLst>
        </pc:spChg>
        <pc:spChg chg="add">
          <ac:chgData name="Fabio Braga" userId="613eb079-57c7-4126-97e0-8d0ffad165b8" providerId="ADAL" clId="{B6DA2AAA-EB51-4891-85CD-13352083E508}" dt="2019-04-27T04:11:20.897" v="9735"/>
          <ac:spMkLst>
            <pc:docMk/>
            <pc:sldMk cId="3467280609" sldId="8292"/>
            <ac:spMk id="33" creationId="{6EBA86D5-3686-42F2-BE2A-D09BF3D43DAC}"/>
          </ac:spMkLst>
        </pc:spChg>
        <pc:spChg chg="add mod">
          <ac:chgData name="Fabio Braga" userId="613eb079-57c7-4126-97e0-8d0ffad165b8" providerId="ADAL" clId="{B6DA2AAA-EB51-4891-85CD-13352083E508}" dt="2019-04-27T04:11:37.871" v="9739" actId="207"/>
          <ac:spMkLst>
            <pc:docMk/>
            <pc:sldMk cId="3467280609" sldId="8292"/>
            <ac:spMk id="37" creationId="{9CFB6509-924C-43B4-9F99-5BCE14415E29}"/>
          </ac:spMkLst>
        </pc:spChg>
        <pc:spChg chg="add">
          <ac:chgData name="Fabio Braga" userId="613eb079-57c7-4126-97e0-8d0ffad165b8" providerId="ADAL" clId="{B6DA2AAA-EB51-4891-85CD-13352083E508}" dt="2019-04-27T04:11:20.897" v="9735"/>
          <ac:spMkLst>
            <pc:docMk/>
            <pc:sldMk cId="3467280609" sldId="8292"/>
            <ac:spMk id="39" creationId="{4CA3BCAD-0C47-48A5-B9FE-E9992A47C812}"/>
          </ac:spMkLst>
        </pc:spChg>
        <pc:grpChg chg="add mod">
          <ac:chgData name="Fabio Braga" userId="613eb079-57c7-4126-97e0-8d0ffad165b8" providerId="ADAL" clId="{B6DA2AAA-EB51-4891-85CD-13352083E508}" dt="2019-04-27T04:12:34.253" v="9777" actId="14100"/>
          <ac:grpSpMkLst>
            <pc:docMk/>
            <pc:sldMk cId="3467280609" sldId="8292"/>
            <ac:grpSpMk id="8" creationId="{3B5844B7-FF6C-472A-BFEB-762332AD1146}"/>
          </ac:grpSpMkLst>
        </pc:grpChg>
        <pc:picChg chg="add del">
          <ac:chgData name="Fabio Braga" userId="613eb079-57c7-4126-97e0-8d0ffad165b8" providerId="ADAL" clId="{B6DA2AAA-EB51-4891-85CD-13352083E508}" dt="2019-04-27T04:11:16.923" v="9733" actId="478"/>
          <ac:picMkLst>
            <pc:docMk/>
            <pc:sldMk cId="3467280609" sldId="8292"/>
            <ac:picMk id="4" creationId="{656F24EA-C2F3-44DD-B529-A72376582F77}"/>
          </ac:picMkLst>
        </pc:picChg>
        <pc:picChg chg="add del">
          <ac:chgData name="Fabio Braga" userId="613eb079-57c7-4126-97e0-8d0ffad165b8" providerId="ADAL" clId="{B6DA2AAA-EB51-4891-85CD-13352083E508}" dt="2019-04-27T04:11:19.312" v="9734" actId="478"/>
          <ac:picMkLst>
            <pc:docMk/>
            <pc:sldMk cId="3467280609" sldId="8292"/>
            <ac:picMk id="5" creationId="{611E6644-0DC9-48D5-9075-A96D9D5C8A53}"/>
          </ac:picMkLst>
        </pc:picChg>
        <pc:picChg chg="add del">
          <ac:chgData name="Fabio Braga" userId="613eb079-57c7-4126-97e0-8d0ffad165b8" providerId="ADAL" clId="{B6DA2AAA-EB51-4891-85CD-13352083E508}" dt="2019-04-27T04:11:19.312" v="9734" actId="478"/>
          <ac:picMkLst>
            <pc:docMk/>
            <pc:sldMk cId="3467280609" sldId="8292"/>
            <ac:picMk id="6" creationId="{75609A02-AF20-4C27-91DD-44E9BEB9C92D}"/>
          </ac:picMkLst>
        </pc:picChg>
        <pc:picChg chg="add del">
          <ac:chgData name="Fabio Braga" userId="613eb079-57c7-4126-97e0-8d0ffad165b8" providerId="ADAL" clId="{B6DA2AAA-EB51-4891-85CD-13352083E508}" dt="2019-04-27T04:11:19.312" v="9734" actId="478"/>
          <ac:picMkLst>
            <pc:docMk/>
            <pc:sldMk cId="3467280609" sldId="8292"/>
            <ac:picMk id="7" creationId="{874D4A8C-7463-42C5-8983-F42799FE65C0}"/>
          </ac:picMkLst>
        </pc:picChg>
        <pc:cxnChg chg="add">
          <ac:chgData name="Fabio Braga" userId="613eb079-57c7-4126-97e0-8d0ffad165b8" providerId="ADAL" clId="{B6DA2AAA-EB51-4891-85CD-13352083E508}" dt="2019-04-27T04:11:20.897" v="9735"/>
          <ac:cxnSpMkLst>
            <pc:docMk/>
            <pc:sldMk cId="3467280609" sldId="8292"/>
            <ac:cxnSpMk id="19" creationId="{3FE236BA-3672-4AC0-81BD-531D44C61682}"/>
          </ac:cxnSpMkLst>
        </pc:cxnChg>
        <pc:cxnChg chg="add">
          <ac:chgData name="Fabio Braga" userId="613eb079-57c7-4126-97e0-8d0ffad165b8" providerId="ADAL" clId="{B6DA2AAA-EB51-4891-85CD-13352083E508}" dt="2019-04-27T04:11:20.897" v="9735"/>
          <ac:cxnSpMkLst>
            <pc:docMk/>
            <pc:sldMk cId="3467280609" sldId="8292"/>
            <ac:cxnSpMk id="20" creationId="{A20FCF1D-5AD8-440B-9E1E-AD98E4C53AB2}"/>
          </ac:cxnSpMkLst>
        </pc:cxnChg>
        <pc:cxnChg chg="add">
          <ac:chgData name="Fabio Braga" userId="613eb079-57c7-4126-97e0-8d0ffad165b8" providerId="ADAL" clId="{B6DA2AAA-EB51-4891-85CD-13352083E508}" dt="2019-04-27T04:11:20.897" v="9735"/>
          <ac:cxnSpMkLst>
            <pc:docMk/>
            <pc:sldMk cId="3467280609" sldId="8292"/>
            <ac:cxnSpMk id="21" creationId="{80BF0732-6097-4515-B83B-FE25E0F38E2B}"/>
          </ac:cxnSpMkLst>
        </pc:cxnChg>
        <pc:cxnChg chg="add">
          <ac:chgData name="Fabio Braga" userId="613eb079-57c7-4126-97e0-8d0ffad165b8" providerId="ADAL" clId="{B6DA2AAA-EB51-4891-85CD-13352083E508}" dt="2019-04-27T04:11:20.897" v="9735"/>
          <ac:cxnSpMkLst>
            <pc:docMk/>
            <pc:sldMk cId="3467280609" sldId="8292"/>
            <ac:cxnSpMk id="34" creationId="{19175E4C-5B8C-48CC-8A36-25FB5CA7DD5E}"/>
          </ac:cxnSpMkLst>
        </pc:cxnChg>
        <pc:cxnChg chg="add">
          <ac:chgData name="Fabio Braga" userId="613eb079-57c7-4126-97e0-8d0ffad165b8" providerId="ADAL" clId="{B6DA2AAA-EB51-4891-85CD-13352083E508}" dt="2019-04-27T04:11:20.897" v="9735"/>
          <ac:cxnSpMkLst>
            <pc:docMk/>
            <pc:sldMk cId="3467280609" sldId="8292"/>
            <ac:cxnSpMk id="35" creationId="{57E68ADF-05DF-427C-BE38-22DFD288EC0F}"/>
          </ac:cxnSpMkLst>
        </pc:cxnChg>
        <pc:cxnChg chg="add">
          <ac:chgData name="Fabio Braga" userId="613eb079-57c7-4126-97e0-8d0ffad165b8" providerId="ADAL" clId="{B6DA2AAA-EB51-4891-85CD-13352083E508}" dt="2019-04-27T04:11:20.897" v="9735"/>
          <ac:cxnSpMkLst>
            <pc:docMk/>
            <pc:sldMk cId="3467280609" sldId="8292"/>
            <ac:cxnSpMk id="36" creationId="{6037C36B-6940-4DFB-AC28-3C42B4275C0D}"/>
          </ac:cxnSpMkLst>
        </pc:cxnChg>
        <pc:cxnChg chg="add">
          <ac:chgData name="Fabio Braga" userId="613eb079-57c7-4126-97e0-8d0ffad165b8" providerId="ADAL" clId="{B6DA2AAA-EB51-4891-85CD-13352083E508}" dt="2019-04-27T04:11:20.897" v="9735"/>
          <ac:cxnSpMkLst>
            <pc:docMk/>
            <pc:sldMk cId="3467280609" sldId="8292"/>
            <ac:cxnSpMk id="38" creationId="{3772A177-C0F9-4846-9F6E-6142981186FA}"/>
          </ac:cxnSpMkLst>
        </pc:cxnChg>
      </pc:sldChg>
      <pc:sldChg chg="addSp delSp modSp add">
        <pc:chgData name="Fabio Braga" userId="613eb079-57c7-4126-97e0-8d0ffad165b8" providerId="ADAL" clId="{B6DA2AAA-EB51-4891-85CD-13352083E508}" dt="2019-04-27T04:28:04.094" v="10005" actId="6549"/>
        <pc:sldMkLst>
          <pc:docMk/>
          <pc:sldMk cId="4123172503" sldId="8293"/>
        </pc:sldMkLst>
        <pc:spChg chg="mod">
          <ac:chgData name="Fabio Braga" userId="613eb079-57c7-4126-97e0-8d0ffad165b8" providerId="ADAL" clId="{B6DA2AAA-EB51-4891-85CD-13352083E508}" dt="2019-04-27T04:14:56.186" v="9781"/>
          <ac:spMkLst>
            <pc:docMk/>
            <pc:sldMk cId="4123172503" sldId="8293"/>
            <ac:spMk id="2" creationId="{7A606DA9-625C-43AF-8502-A239EC286242}"/>
          </ac:spMkLst>
        </pc:spChg>
        <pc:spChg chg="mod">
          <ac:chgData name="Fabio Braga" userId="613eb079-57c7-4126-97e0-8d0ffad165b8" providerId="ADAL" clId="{B6DA2AAA-EB51-4891-85CD-13352083E508}" dt="2019-04-27T04:15:02.800" v="9811" actId="20577"/>
          <ac:spMkLst>
            <pc:docMk/>
            <pc:sldMk cId="4123172503" sldId="8293"/>
            <ac:spMk id="3" creationId="{2F91EF33-F88D-4344-AF32-6D91CBEFAED9}"/>
          </ac:spMkLst>
        </pc:spChg>
        <pc:spChg chg="add del">
          <ac:chgData name="Fabio Braga" userId="613eb079-57c7-4126-97e0-8d0ffad165b8" providerId="ADAL" clId="{B6DA2AAA-EB51-4891-85CD-13352083E508}" dt="2019-04-27T04:15:06.532" v="9812" actId="478"/>
          <ac:spMkLst>
            <pc:docMk/>
            <pc:sldMk cId="4123172503" sldId="8293"/>
            <ac:spMk id="4" creationId="{CF9DAE53-8551-4C86-8BE0-E30F798FCECC}"/>
          </ac:spMkLst>
        </pc:spChg>
        <pc:spChg chg="add mod">
          <ac:chgData name="Fabio Braga" userId="613eb079-57c7-4126-97e0-8d0ffad165b8" providerId="ADAL" clId="{B6DA2AAA-EB51-4891-85CD-13352083E508}" dt="2019-04-27T04:25:58.194" v="9943" actId="6549"/>
          <ac:spMkLst>
            <pc:docMk/>
            <pc:sldMk cId="4123172503" sldId="8293"/>
            <ac:spMk id="5" creationId="{570F6E7C-E781-4447-8D39-C95E6CD6C3B3}"/>
          </ac:spMkLst>
        </pc:spChg>
        <pc:spChg chg="add del mod">
          <ac:chgData name="Fabio Braga" userId="613eb079-57c7-4126-97e0-8d0ffad165b8" providerId="ADAL" clId="{B6DA2AAA-EB51-4891-85CD-13352083E508}" dt="2019-04-27T04:23:21.005" v="9916" actId="478"/>
          <ac:spMkLst>
            <pc:docMk/>
            <pc:sldMk cId="4123172503" sldId="8293"/>
            <ac:spMk id="7" creationId="{B13F144A-956F-4CE2-90E5-E9C29B27EFD3}"/>
          </ac:spMkLst>
        </pc:spChg>
        <pc:spChg chg="add">
          <ac:chgData name="Fabio Braga" userId="613eb079-57c7-4126-97e0-8d0ffad165b8" providerId="ADAL" clId="{B6DA2AAA-EB51-4891-85CD-13352083E508}" dt="2019-04-27T04:14:45.511" v="9780"/>
          <ac:spMkLst>
            <pc:docMk/>
            <pc:sldMk cId="4123172503" sldId="8293"/>
            <ac:spMk id="9" creationId="{95231046-9CCD-41AB-8203-9DD830FB0C48}"/>
          </ac:spMkLst>
        </pc:spChg>
        <pc:spChg chg="add mod">
          <ac:chgData name="Fabio Braga" userId="613eb079-57c7-4126-97e0-8d0ffad165b8" providerId="ADAL" clId="{B6DA2AAA-EB51-4891-85CD-13352083E508}" dt="2019-04-27T04:28:04.094" v="10005" actId="6549"/>
          <ac:spMkLst>
            <pc:docMk/>
            <pc:sldMk cId="4123172503" sldId="8293"/>
            <ac:spMk id="11" creationId="{570F6E7C-E781-4447-8D39-C95E6CD6C3B3}"/>
          </ac:spMkLst>
        </pc:spChg>
        <pc:grpChg chg="add mod">
          <ac:chgData name="Fabio Braga" userId="613eb079-57c7-4126-97e0-8d0ffad165b8" providerId="ADAL" clId="{B6DA2AAA-EB51-4891-85CD-13352083E508}" dt="2019-04-27T04:23:08.401" v="9912" actId="1076"/>
          <ac:grpSpMkLst>
            <pc:docMk/>
            <pc:sldMk cId="4123172503" sldId="8293"/>
            <ac:grpSpMk id="8" creationId="{74C070DB-F3AD-4F42-B025-DDFEB001F09D}"/>
          </ac:grpSpMkLst>
        </pc:grpChg>
        <pc:picChg chg="add mod">
          <ac:chgData name="Fabio Braga" userId="613eb079-57c7-4126-97e0-8d0ffad165b8" providerId="ADAL" clId="{B6DA2AAA-EB51-4891-85CD-13352083E508}" dt="2019-04-27T04:26:23.150" v="9945" actId="1076"/>
          <ac:picMkLst>
            <pc:docMk/>
            <pc:sldMk cId="4123172503" sldId="8293"/>
            <ac:picMk id="6" creationId="{F0C5A1E9-7074-40A0-A6C5-CB63B702AE8A}"/>
          </ac:picMkLst>
        </pc:picChg>
        <pc:picChg chg="add">
          <ac:chgData name="Fabio Braga" userId="613eb079-57c7-4126-97e0-8d0ffad165b8" providerId="ADAL" clId="{B6DA2AAA-EB51-4891-85CD-13352083E508}" dt="2019-04-27T04:14:45.511" v="9780"/>
          <ac:picMkLst>
            <pc:docMk/>
            <pc:sldMk cId="4123172503" sldId="8293"/>
            <ac:picMk id="10" creationId="{49E6C537-DF3E-4D33-88C0-D5F3D7F8580B}"/>
          </ac:picMkLst>
        </pc:picChg>
      </pc:sldChg>
      <pc:sldChg chg="modSp add">
        <pc:chgData name="Fabio Braga" userId="613eb079-57c7-4126-97e0-8d0ffad165b8" providerId="ADAL" clId="{B6DA2AAA-EB51-4891-85CD-13352083E508}" dt="2019-04-27T04:28:30.099" v="10018" actId="20577"/>
        <pc:sldMkLst>
          <pc:docMk/>
          <pc:sldMk cId="2176506662" sldId="8294"/>
        </pc:sldMkLst>
        <pc:spChg chg="mod">
          <ac:chgData name="Fabio Braga" userId="613eb079-57c7-4126-97e0-8d0ffad165b8" providerId="ADAL" clId="{B6DA2AAA-EB51-4891-85CD-13352083E508}" dt="2019-04-27T04:28:30.099" v="10018" actId="20577"/>
          <ac:spMkLst>
            <pc:docMk/>
            <pc:sldMk cId="2176506662" sldId="8294"/>
            <ac:spMk id="3" creationId="{00000000-0000-0000-0000-000000000000}"/>
          </ac:spMkLst>
        </pc:spChg>
      </pc:sldChg>
      <pc:sldChg chg="modSp">
        <pc:chgData name="Fabio Braga" userId="613eb079-57c7-4126-97e0-8d0ffad165b8" providerId="ADAL" clId="{B6DA2AAA-EB51-4891-85CD-13352083E508}" dt="2019-04-27T04:55:17.051" v="10189" actId="20577"/>
        <pc:sldMkLst>
          <pc:docMk/>
          <pc:sldMk cId="4017639186" sldId="8295"/>
        </pc:sldMkLst>
        <pc:spChg chg="mod">
          <ac:chgData name="Fabio Braga" userId="613eb079-57c7-4126-97e0-8d0ffad165b8" providerId="ADAL" clId="{B6DA2AAA-EB51-4891-85CD-13352083E508}" dt="2019-04-27T04:55:17.051" v="10189" actId="20577"/>
          <ac:spMkLst>
            <pc:docMk/>
            <pc:sldMk cId="4017639186" sldId="8295"/>
            <ac:spMk id="3" creationId="{00000000-0000-0000-0000-000000000000}"/>
          </ac:spMkLst>
        </pc:spChg>
      </pc:sldChg>
      <pc:sldChg chg="modSp">
        <pc:chgData name="Fabio Braga" userId="613eb079-57c7-4126-97e0-8d0ffad165b8" providerId="ADAL" clId="{B6DA2AAA-EB51-4891-85CD-13352083E508}" dt="2019-04-27T05:13:11.947" v="10250" actId="20577"/>
        <pc:sldMkLst>
          <pc:docMk/>
          <pc:sldMk cId="1921123832" sldId="8296"/>
        </pc:sldMkLst>
        <pc:spChg chg="mod">
          <ac:chgData name="Fabio Braga" userId="613eb079-57c7-4126-97e0-8d0ffad165b8" providerId="ADAL" clId="{B6DA2AAA-EB51-4891-85CD-13352083E508}" dt="2019-04-27T05:13:11.947" v="10250" actId="20577"/>
          <ac:spMkLst>
            <pc:docMk/>
            <pc:sldMk cId="1921123832" sldId="8296"/>
            <ac:spMk id="3" creationId="{00000000-0000-0000-0000-000000000000}"/>
          </ac:spMkLst>
        </pc:spChg>
      </pc:sldChg>
      <pc:sldChg chg="addSp delSp modSp">
        <pc:chgData name="Fabio Braga" userId="613eb079-57c7-4126-97e0-8d0ffad165b8" providerId="ADAL" clId="{B6DA2AAA-EB51-4891-85CD-13352083E508}" dt="2019-04-27T05:22:20.569" v="10336" actId="20577"/>
        <pc:sldMkLst>
          <pc:docMk/>
          <pc:sldMk cId="3188517145" sldId="8297"/>
        </pc:sldMkLst>
        <pc:spChg chg="mod">
          <ac:chgData name="Fabio Braga" userId="613eb079-57c7-4126-97e0-8d0ffad165b8" providerId="ADAL" clId="{B6DA2AAA-EB51-4891-85CD-13352083E508}" dt="2019-04-27T05:22:20.569" v="10336" actId="20577"/>
          <ac:spMkLst>
            <pc:docMk/>
            <pc:sldMk cId="3188517145" sldId="8297"/>
            <ac:spMk id="2" creationId="{278EC68C-4F1B-43EB-A46E-17675DF6516E}"/>
          </ac:spMkLst>
        </pc:spChg>
        <pc:spChg chg="mod">
          <ac:chgData name="Fabio Braga" userId="613eb079-57c7-4126-97e0-8d0ffad165b8" providerId="ADAL" clId="{B6DA2AAA-EB51-4891-85CD-13352083E508}" dt="2019-04-27T05:13:16.394" v="10252" actId="20577"/>
          <ac:spMkLst>
            <pc:docMk/>
            <pc:sldMk cId="3188517145" sldId="8297"/>
            <ac:spMk id="3" creationId="{4E1AE663-CE90-4F13-A9D5-F6F6DA32F41F}"/>
          </ac:spMkLst>
        </pc:spChg>
        <pc:picChg chg="add mod">
          <ac:chgData name="Fabio Braga" userId="613eb079-57c7-4126-97e0-8d0ffad165b8" providerId="ADAL" clId="{B6DA2AAA-EB51-4891-85CD-13352083E508}" dt="2019-04-27T05:22:12.367" v="10322" actId="1076"/>
          <ac:picMkLst>
            <pc:docMk/>
            <pc:sldMk cId="3188517145" sldId="8297"/>
            <ac:picMk id="4" creationId="{FEE41145-FD4C-474B-A1D2-DE583EE74B20}"/>
          </ac:picMkLst>
        </pc:picChg>
        <pc:picChg chg="del">
          <ac:chgData name="Fabio Braga" userId="613eb079-57c7-4126-97e0-8d0ffad165b8" providerId="ADAL" clId="{B6DA2AAA-EB51-4891-85CD-13352083E508}" dt="2019-04-27T05:22:04.613" v="10319" actId="478"/>
          <ac:picMkLst>
            <pc:docMk/>
            <pc:sldMk cId="3188517145" sldId="8297"/>
            <ac:picMk id="6" creationId="{A20DCFDB-F136-4615-82A3-10B47062D102}"/>
          </ac:picMkLst>
        </pc:picChg>
      </pc:sldChg>
      <pc:sldChg chg="addSp delSp modSp">
        <pc:chgData name="Fabio Braga" userId="613eb079-57c7-4126-97e0-8d0ffad165b8" providerId="ADAL" clId="{B6DA2AAA-EB51-4891-85CD-13352083E508}" dt="2019-04-27T05:27:59.891" v="10348" actId="1076"/>
        <pc:sldMkLst>
          <pc:docMk/>
          <pc:sldMk cId="1407235338" sldId="8298"/>
        </pc:sldMkLst>
        <pc:spChg chg="mod">
          <ac:chgData name="Fabio Braga" userId="613eb079-57c7-4126-97e0-8d0ffad165b8" providerId="ADAL" clId="{B6DA2AAA-EB51-4891-85CD-13352083E508}" dt="2019-04-27T05:24:27.481" v="10340" actId="20577"/>
          <ac:spMkLst>
            <pc:docMk/>
            <pc:sldMk cId="1407235338" sldId="8298"/>
            <ac:spMk id="3" creationId="{144A65DA-2A6C-467C-AF76-F349BA96D6D5}"/>
          </ac:spMkLst>
        </pc:spChg>
        <pc:spChg chg="add del">
          <ac:chgData name="Fabio Braga" userId="613eb079-57c7-4126-97e0-8d0ffad165b8" providerId="ADAL" clId="{B6DA2AAA-EB51-4891-85CD-13352083E508}" dt="2019-04-27T05:27:54.241" v="10347"/>
          <ac:spMkLst>
            <pc:docMk/>
            <pc:sldMk cId="1407235338" sldId="8298"/>
            <ac:spMk id="13" creationId="{57A05053-B2BF-45CC-B837-50F9712DD848}"/>
          </ac:spMkLst>
        </pc:spChg>
        <pc:spChg chg="add del">
          <ac:chgData name="Fabio Braga" userId="613eb079-57c7-4126-97e0-8d0ffad165b8" providerId="ADAL" clId="{B6DA2AAA-EB51-4891-85CD-13352083E508}" dt="2019-04-27T05:27:54.241" v="10347"/>
          <ac:spMkLst>
            <pc:docMk/>
            <pc:sldMk cId="1407235338" sldId="8298"/>
            <ac:spMk id="14" creationId="{8DD303BC-8087-4EB4-8C51-D692F4B69A0A}"/>
          </ac:spMkLst>
        </pc:spChg>
        <pc:graphicFrameChg chg="add del">
          <ac:chgData name="Fabio Braga" userId="613eb079-57c7-4126-97e0-8d0ffad165b8" providerId="ADAL" clId="{B6DA2AAA-EB51-4891-85CD-13352083E508}" dt="2019-04-27T05:27:54.241" v="10347"/>
          <ac:graphicFrameMkLst>
            <pc:docMk/>
            <pc:sldMk cId="1407235338" sldId="8298"/>
            <ac:graphicFrameMk id="6" creationId="{4DFA5FAC-5F24-49EB-B0D6-C8427D8C2316}"/>
          </ac:graphicFrameMkLst>
        </pc:graphicFrameChg>
        <pc:graphicFrameChg chg="add del">
          <ac:chgData name="Fabio Braga" userId="613eb079-57c7-4126-97e0-8d0ffad165b8" providerId="ADAL" clId="{B6DA2AAA-EB51-4891-85CD-13352083E508}" dt="2019-04-27T05:27:54.241" v="10347"/>
          <ac:graphicFrameMkLst>
            <pc:docMk/>
            <pc:sldMk cId="1407235338" sldId="8298"/>
            <ac:graphicFrameMk id="7" creationId="{113293CD-D41A-4144-BEBE-45EBCE4E7641}"/>
          </ac:graphicFrameMkLst>
        </pc:graphicFrameChg>
        <pc:graphicFrameChg chg="add del">
          <ac:chgData name="Fabio Braga" userId="613eb079-57c7-4126-97e0-8d0ffad165b8" providerId="ADAL" clId="{B6DA2AAA-EB51-4891-85CD-13352083E508}" dt="2019-04-27T05:27:54.241" v="10347"/>
          <ac:graphicFrameMkLst>
            <pc:docMk/>
            <pc:sldMk cId="1407235338" sldId="8298"/>
            <ac:graphicFrameMk id="8" creationId="{5428665D-3399-4770-BBA5-45697DFCC482}"/>
          </ac:graphicFrameMkLst>
        </pc:graphicFrameChg>
        <pc:graphicFrameChg chg="add del">
          <ac:chgData name="Fabio Braga" userId="613eb079-57c7-4126-97e0-8d0ffad165b8" providerId="ADAL" clId="{B6DA2AAA-EB51-4891-85CD-13352083E508}" dt="2019-04-27T05:27:54.241" v="10347"/>
          <ac:graphicFrameMkLst>
            <pc:docMk/>
            <pc:sldMk cId="1407235338" sldId="8298"/>
            <ac:graphicFrameMk id="9" creationId="{079BEC7F-BEA0-4C6E-A1CD-65D96B556232}"/>
          </ac:graphicFrameMkLst>
        </pc:graphicFrameChg>
        <pc:graphicFrameChg chg="add del">
          <ac:chgData name="Fabio Braga" userId="613eb079-57c7-4126-97e0-8d0ffad165b8" providerId="ADAL" clId="{B6DA2AAA-EB51-4891-85CD-13352083E508}" dt="2019-04-27T05:27:54.241" v="10347"/>
          <ac:graphicFrameMkLst>
            <pc:docMk/>
            <pc:sldMk cId="1407235338" sldId="8298"/>
            <ac:graphicFrameMk id="10" creationId="{7FC5B631-F5B6-4677-87B1-4D016A6950A6}"/>
          </ac:graphicFrameMkLst>
        </pc:graphicFrameChg>
        <pc:graphicFrameChg chg="add del">
          <ac:chgData name="Fabio Braga" userId="613eb079-57c7-4126-97e0-8d0ffad165b8" providerId="ADAL" clId="{B6DA2AAA-EB51-4891-85CD-13352083E508}" dt="2019-04-27T05:27:54.241" v="10347"/>
          <ac:graphicFrameMkLst>
            <pc:docMk/>
            <pc:sldMk cId="1407235338" sldId="8298"/>
            <ac:graphicFrameMk id="11" creationId="{C48CA068-FEC7-4DD1-B434-479B4827A69C}"/>
          </ac:graphicFrameMkLst>
        </pc:graphicFrameChg>
        <pc:graphicFrameChg chg="add del">
          <ac:chgData name="Fabio Braga" userId="613eb079-57c7-4126-97e0-8d0ffad165b8" providerId="ADAL" clId="{B6DA2AAA-EB51-4891-85CD-13352083E508}" dt="2019-04-27T05:27:54.241" v="10347"/>
          <ac:graphicFrameMkLst>
            <pc:docMk/>
            <pc:sldMk cId="1407235338" sldId="8298"/>
            <ac:graphicFrameMk id="12" creationId="{0559DCD9-9AA4-4B0F-8FF8-A8792264BC5F}"/>
          </ac:graphicFrameMkLst>
        </pc:graphicFrameChg>
        <pc:picChg chg="del">
          <ac:chgData name="Fabio Braga" userId="613eb079-57c7-4126-97e0-8d0ffad165b8" providerId="ADAL" clId="{B6DA2AAA-EB51-4891-85CD-13352083E508}" dt="2019-04-27T05:25:37.497" v="10341" actId="478"/>
          <ac:picMkLst>
            <pc:docMk/>
            <pc:sldMk cId="1407235338" sldId="8298"/>
            <ac:picMk id="4" creationId="{87B15D10-A907-4AE2-B0C5-E058A46A61D5}"/>
          </ac:picMkLst>
        </pc:picChg>
        <pc:picChg chg="add mod">
          <ac:chgData name="Fabio Braga" userId="613eb079-57c7-4126-97e0-8d0ffad165b8" providerId="ADAL" clId="{B6DA2AAA-EB51-4891-85CD-13352083E508}" dt="2019-04-27T05:27:59.891" v="10348" actId="1076"/>
          <ac:picMkLst>
            <pc:docMk/>
            <pc:sldMk cId="1407235338" sldId="8298"/>
            <ac:picMk id="5" creationId="{6C32F56E-69AB-43D9-8186-0661B87A9260}"/>
          </ac:picMkLst>
        </pc:picChg>
      </pc:sldChg>
      <pc:sldChg chg="modSp add">
        <pc:chgData name="Fabio Braga" userId="613eb079-57c7-4126-97e0-8d0ffad165b8" providerId="ADAL" clId="{B6DA2AAA-EB51-4891-85CD-13352083E508}" dt="2019-04-27T05:14:23.936" v="10295" actId="20577"/>
        <pc:sldMkLst>
          <pc:docMk/>
          <pc:sldMk cId="850575484" sldId="8299"/>
        </pc:sldMkLst>
        <pc:spChg chg="mod">
          <ac:chgData name="Fabio Braga" userId="613eb079-57c7-4126-97e0-8d0ffad165b8" providerId="ADAL" clId="{B6DA2AAA-EB51-4891-85CD-13352083E508}" dt="2019-04-27T05:14:23.936" v="10295" actId="20577"/>
          <ac:spMkLst>
            <pc:docMk/>
            <pc:sldMk cId="850575484" sldId="8299"/>
            <ac:spMk id="3" creationId="{00000000-0000-0000-0000-000000000000}"/>
          </ac:spMkLst>
        </pc:spChg>
      </pc:sldChg>
      <pc:sldChg chg="addSp delSp modSp add">
        <pc:chgData name="Fabio Braga" userId="613eb079-57c7-4126-97e0-8d0ffad165b8" providerId="ADAL" clId="{B6DA2AAA-EB51-4891-85CD-13352083E508}" dt="2019-04-27T05:20:13.885" v="10318" actId="1076"/>
        <pc:sldMkLst>
          <pc:docMk/>
          <pc:sldMk cId="1049860492" sldId="8300"/>
        </pc:sldMkLst>
        <pc:spChg chg="mod">
          <ac:chgData name="Fabio Braga" userId="613eb079-57c7-4126-97e0-8d0ffad165b8" providerId="ADAL" clId="{B6DA2AAA-EB51-4891-85CD-13352083E508}" dt="2019-04-27T05:14:33.633" v="10297" actId="20577"/>
          <ac:spMkLst>
            <pc:docMk/>
            <pc:sldMk cId="1049860492" sldId="8300"/>
            <ac:spMk id="3" creationId="{4E1AE663-CE90-4F13-A9D5-F6F6DA32F41F}"/>
          </ac:spMkLst>
        </pc:spChg>
        <pc:picChg chg="add del mod">
          <ac:chgData name="Fabio Braga" userId="613eb079-57c7-4126-97e0-8d0ffad165b8" providerId="ADAL" clId="{B6DA2AAA-EB51-4891-85CD-13352083E508}" dt="2019-04-27T05:20:03.140" v="10315" actId="478"/>
          <ac:picMkLst>
            <pc:docMk/>
            <pc:sldMk cId="1049860492" sldId="8300"/>
            <ac:picMk id="4" creationId="{3FACBA86-741E-4E63-BC38-AB648F6DFAB0}"/>
          </ac:picMkLst>
        </pc:picChg>
        <pc:picChg chg="add mod">
          <ac:chgData name="Fabio Braga" userId="613eb079-57c7-4126-97e0-8d0ffad165b8" providerId="ADAL" clId="{B6DA2AAA-EB51-4891-85CD-13352083E508}" dt="2019-04-27T05:20:13.885" v="10318" actId="1076"/>
          <ac:picMkLst>
            <pc:docMk/>
            <pc:sldMk cId="1049860492" sldId="8300"/>
            <ac:picMk id="5" creationId="{EE874F4F-A1D5-42D5-945B-251FF11F0B8A}"/>
          </ac:picMkLst>
        </pc:picChg>
        <pc:picChg chg="del">
          <ac:chgData name="Fabio Braga" userId="613eb079-57c7-4126-97e0-8d0ffad165b8" providerId="ADAL" clId="{B6DA2AAA-EB51-4891-85CD-13352083E508}" dt="2019-04-27T05:17:31.971" v="10307" actId="478"/>
          <ac:picMkLst>
            <pc:docMk/>
            <pc:sldMk cId="1049860492" sldId="8300"/>
            <ac:picMk id="6" creationId="{A20DCFDB-F136-4615-82A3-10B47062D102}"/>
          </ac:picMkLst>
        </pc:picChg>
      </pc:sldChg>
      <pc:sldChg chg="addSp delSp modSp add">
        <pc:chgData name="Fabio Braga" userId="613eb079-57c7-4126-97e0-8d0ffad165b8" providerId="ADAL" clId="{B6DA2AAA-EB51-4891-85CD-13352083E508}" dt="2019-04-27T05:19:18.531" v="10314" actId="1076"/>
        <pc:sldMkLst>
          <pc:docMk/>
          <pc:sldMk cId="505622676" sldId="8301"/>
        </pc:sldMkLst>
        <pc:spChg chg="mod">
          <ac:chgData name="Fabio Braga" userId="613eb079-57c7-4126-97e0-8d0ffad165b8" providerId="ADAL" clId="{B6DA2AAA-EB51-4891-85CD-13352083E508}" dt="2019-04-27T05:14:37.743" v="10299" actId="20577"/>
          <ac:spMkLst>
            <pc:docMk/>
            <pc:sldMk cId="505622676" sldId="8301"/>
            <ac:spMk id="3" creationId="{144A65DA-2A6C-467C-AF76-F349BA96D6D5}"/>
          </ac:spMkLst>
        </pc:spChg>
        <pc:picChg chg="del">
          <ac:chgData name="Fabio Braga" userId="613eb079-57c7-4126-97e0-8d0ffad165b8" providerId="ADAL" clId="{B6DA2AAA-EB51-4891-85CD-13352083E508}" dt="2019-04-27T05:19:14.233" v="10313" actId="478"/>
          <ac:picMkLst>
            <pc:docMk/>
            <pc:sldMk cId="505622676" sldId="8301"/>
            <ac:picMk id="4" creationId="{87B15D10-A907-4AE2-B0C5-E058A46A61D5}"/>
          </ac:picMkLst>
        </pc:picChg>
        <pc:picChg chg="add mod">
          <ac:chgData name="Fabio Braga" userId="613eb079-57c7-4126-97e0-8d0ffad165b8" providerId="ADAL" clId="{B6DA2AAA-EB51-4891-85CD-13352083E508}" dt="2019-04-27T05:19:18.531" v="10314" actId="1076"/>
          <ac:picMkLst>
            <pc:docMk/>
            <pc:sldMk cId="505622676" sldId="8301"/>
            <ac:picMk id="5" creationId="{BCB8E648-7622-4522-B87C-86EE9863C7A1}"/>
          </ac:picMkLst>
        </pc:picChg>
      </pc:sldChg>
      <pc:sldChg chg="modSp add">
        <pc:chgData name="Fabio Braga" userId="613eb079-57c7-4126-97e0-8d0ffad165b8" providerId="ADAL" clId="{B6DA2AAA-EB51-4891-85CD-13352083E508}" dt="2019-04-27T05:15:10.624" v="10301" actId="20577"/>
        <pc:sldMkLst>
          <pc:docMk/>
          <pc:sldMk cId="20963215" sldId="8302"/>
        </pc:sldMkLst>
        <pc:spChg chg="mod">
          <ac:chgData name="Fabio Braga" userId="613eb079-57c7-4126-97e0-8d0ffad165b8" providerId="ADAL" clId="{B6DA2AAA-EB51-4891-85CD-13352083E508}" dt="2019-04-27T05:15:10.624" v="10301" actId="20577"/>
          <ac:spMkLst>
            <pc:docMk/>
            <pc:sldMk cId="20963215" sldId="8302"/>
            <ac:spMk id="3" creationId="{00000000-0000-0000-0000-000000000000}"/>
          </ac:spMkLst>
        </pc:spChg>
      </pc:sldChg>
      <pc:sldChg chg="addSp add">
        <pc:chgData name="Fabio Braga" userId="613eb079-57c7-4126-97e0-8d0ffad165b8" providerId="ADAL" clId="{B6DA2AAA-EB51-4891-85CD-13352083E508}" dt="2019-04-27T22:53:21.160" v="10350"/>
        <pc:sldMkLst>
          <pc:docMk/>
          <pc:sldMk cId="3872457675" sldId="8304"/>
        </pc:sldMkLst>
        <pc:spChg chg="add">
          <ac:chgData name="Fabio Braga" userId="613eb079-57c7-4126-97e0-8d0ffad165b8" providerId="ADAL" clId="{B6DA2AAA-EB51-4891-85CD-13352083E508}" dt="2019-04-27T22:53:21.160" v="10350"/>
          <ac:spMkLst>
            <pc:docMk/>
            <pc:sldMk cId="3872457675" sldId="8304"/>
            <ac:spMk id="10" creationId="{39B6862C-D815-401A-ACA3-5AE47B6A8FF6}"/>
          </ac:spMkLst>
        </pc:spChg>
        <pc:spChg chg="add">
          <ac:chgData name="Fabio Braga" userId="613eb079-57c7-4126-97e0-8d0ffad165b8" providerId="ADAL" clId="{B6DA2AAA-EB51-4891-85CD-13352083E508}" dt="2019-04-27T22:53:21.160" v="10350"/>
          <ac:spMkLst>
            <pc:docMk/>
            <pc:sldMk cId="3872457675" sldId="8304"/>
            <ac:spMk id="16" creationId="{1500BCE4-B29F-43AF-B45F-3A9D0E6C91EC}"/>
          </ac:spMkLst>
        </pc:spChg>
        <pc:spChg chg="add">
          <ac:chgData name="Fabio Braga" userId="613eb079-57c7-4126-97e0-8d0ffad165b8" providerId="ADAL" clId="{B6DA2AAA-EB51-4891-85CD-13352083E508}" dt="2019-04-27T22:53:21.160" v="10350"/>
          <ac:spMkLst>
            <pc:docMk/>
            <pc:sldMk cId="3872457675" sldId="8304"/>
            <ac:spMk id="22" creationId="{316AEBC6-4D1D-4CB1-B791-2AA7CA8B4281}"/>
          </ac:spMkLst>
        </pc:spChg>
        <pc:spChg chg="add">
          <ac:chgData name="Fabio Braga" userId="613eb079-57c7-4126-97e0-8d0ffad165b8" providerId="ADAL" clId="{B6DA2AAA-EB51-4891-85CD-13352083E508}" dt="2019-04-27T22:53:21.160" v="10350"/>
          <ac:spMkLst>
            <pc:docMk/>
            <pc:sldMk cId="3872457675" sldId="8304"/>
            <ac:spMk id="27" creationId="{E7B54222-FFD9-4ED7-826B-DCA9023AC4F3}"/>
          </ac:spMkLst>
        </pc:spChg>
        <pc:spChg chg="add">
          <ac:chgData name="Fabio Braga" userId="613eb079-57c7-4126-97e0-8d0ffad165b8" providerId="ADAL" clId="{B6DA2AAA-EB51-4891-85CD-13352083E508}" dt="2019-04-27T22:53:21.160" v="10350"/>
          <ac:spMkLst>
            <pc:docMk/>
            <pc:sldMk cId="3872457675" sldId="8304"/>
            <ac:spMk id="28" creationId="{FD62EB79-C5B7-42A3-837C-3F60A77354B6}"/>
          </ac:spMkLst>
        </pc:spChg>
        <pc:spChg chg="add">
          <ac:chgData name="Fabio Braga" userId="613eb079-57c7-4126-97e0-8d0ffad165b8" providerId="ADAL" clId="{B6DA2AAA-EB51-4891-85CD-13352083E508}" dt="2019-04-27T22:53:21.160" v="10350"/>
          <ac:spMkLst>
            <pc:docMk/>
            <pc:sldMk cId="3872457675" sldId="8304"/>
            <ac:spMk id="37" creationId="{576E2326-0DF9-44D3-9A0E-324B70956C17}"/>
          </ac:spMkLst>
        </pc:spChg>
        <pc:spChg chg="add">
          <ac:chgData name="Fabio Braga" userId="613eb079-57c7-4126-97e0-8d0ffad165b8" providerId="ADAL" clId="{B6DA2AAA-EB51-4891-85CD-13352083E508}" dt="2019-04-27T22:53:21.160" v="10350"/>
          <ac:spMkLst>
            <pc:docMk/>
            <pc:sldMk cId="3872457675" sldId="8304"/>
            <ac:spMk id="38" creationId="{2A890D89-0E52-40D1-9CF0-F52BE3E7C648}"/>
          </ac:spMkLst>
        </pc:spChg>
        <pc:spChg chg="add">
          <ac:chgData name="Fabio Braga" userId="613eb079-57c7-4126-97e0-8d0ffad165b8" providerId="ADAL" clId="{B6DA2AAA-EB51-4891-85CD-13352083E508}" dt="2019-04-27T22:53:21.160" v="10350"/>
          <ac:spMkLst>
            <pc:docMk/>
            <pc:sldMk cId="3872457675" sldId="8304"/>
            <ac:spMk id="47" creationId="{0E0E46D0-CB50-4211-8948-6927EFD5E8D7}"/>
          </ac:spMkLst>
        </pc:spChg>
        <pc:grpChg chg="add">
          <ac:chgData name="Fabio Braga" userId="613eb079-57c7-4126-97e0-8d0ffad165b8" providerId="ADAL" clId="{B6DA2AAA-EB51-4891-85CD-13352083E508}" dt="2019-04-27T22:53:21.160" v="10350"/>
          <ac:grpSpMkLst>
            <pc:docMk/>
            <pc:sldMk cId="3872457675" sldId="8304"/>
            <ac:grpSpMk id="4" creationId="{39F70D74-64A1-4A57-A5C4-CD9DEDC4E2B3}"/>
          </ac:grpSpMkLst>
        </pc:grpChg>
        <pc:grpChg chg="add">
          <ac:chgData name="Fabio Braga" userId="613eb079-57c7-4126-97e0-8d0ffad165b8" providerId="ADAL" clId="{B6DA2AAA-EB51-4891-85CD-13352083E508}" dt="2019-04-27T22:53:21.160" v="10350"/>
          <ac:grpSpMkLst>
            <pc:docMk/>
            <pc:sldMk cId="3872457675" sldId="8304"/>
            <ac:grpSpMk id="11" creationId="{8876E337-2A89-42F0-B01E-71585C645F08}"/>
          </ac:grpSpMkLst>
        </pc:grpChg>
        <pc:grpChg chg="add">
          <ac:chgData name="Fabio Braga" userId="613eb079-57c7-4126-97e0-8d0ffad165b8" providerId="ADAL" clId="{B6DA2AAA-EB51-4891-85CD-13352083E508}" dt="2019-04-27T22:53:21.160" v="10350"/>
          <ac:grpSpMkLst>
            <pc:docMk/>
            <pc:sldMk cId="3872457675" sldId="8304"/>
            <ac:grpSpMk id="17" creationId="{D9700228-718E-4EF6-9EFA-BA61057ABFD2}"/>
          </ac:grpSpMkLst>
        </pc:grpChg>
        <pc:grpChg chg="add">
          <ac:chgData name="Fabio Braga" userId="613eb079-57c7-4126-97e0-8d0ffad165b8" providerId="ADAL" clId="{B6DA2AAA-EB51-4891-85CD-13352083E508}" dt="2019-04-27T22:53:21.160" v="10350"/>
          <ac:grpSpMkLst>
            <pc:docMk/>
            <pc:sldMk cId="3872457675" sldId="8304"/>
            <ac:grpSpMk id="23" creationId="{D081EA1C-9E47-4501-AA8F-F951FA894916}"/>
          </ac:grpSpMkLst>
        </pc:grpChg>
        <pc:grpChg chg="add">
          <ac:chgData name="Fabio Braga" userId="613eb079-57c7-4126-97e0-8d0ffad165b8" providerId="ADAL" clId="{B6DA2AAA-EB51-4891-85CD-13352083E508}" dt="2019-04-27T22:53:21.160" v="10350"/>
          <ac:grpSpMkLst>
            <pc:docMk/>
            <pc:sldMk cId="3872457675" sldId="8304"/>
            <ac:grpSpMk id="29" creationId="{F6BB4EAF-E89C-4461-81DD-50FBF99A1373}"/>
          </ac:grpSpMkLst>
        </pc:grpChg>
        <pc:grpChg chg="add">
          <ac:chgData name="Fabio Braga" userId="613eb079-57c7-4126-97e0-8d0ffad165b8" providerId="ADAL" clId="{B6DA2AAA-EB51-4891-85CD-13352083E508}" dt="2019-04-27T22:53:21.160" v="10350"/>
          <ac:grpSpMkLst>
            <pc:docMk/>
            <pc:sldMk cId="3872457675" sldId="8304"/>
            <ac:grpSpMk id="33" creationId="{89180559-82C7-4298-A9C6-8624EE00B6E8}"/>
          </ac:grpSpMkLst>
        </pc:grpChg>
        <pc:grpChg chg="add">
          <ac:chgData name="Fabio Braga" userId="613eb079-57c7-4126-97e0-8d0ffad165b8" providerId="ADAL" clId="{B6DA2AAA-EB51-4891-85CD-13352083E508}" dt="2019-04-27T22:53:21.160" v="10350"/>
          <ac:grpSpMkLst>
            <pc:docMk/>
            <pc:sldMk cId="3872457675" sldId="8304"/>
            <ac:grpSpMk id="39" creationId="{B366D8F4-8BA6-4213-8CC1-F2162D8E38E8}"/>
          </ac:grpSpMkLst>
        </pc:grpChg>
        <pc:picChg chg="add">
          <ac:chgData name="Fabio Braga" userId="613eb079-57c7-4126-97e0-8d0ffad165b8" providerId="ADAL" clId="{B6DA2AAA-EB51-4891-85CD-13352083E508}" dt="2019-04-27T22:53:21.160" v="10350"/>
          <ac:picMkLst>
            <pc:docMk/>
            <pc:sldMk cId="3872457675" sldId="8304"/>
            <ac:picMk id="15" creationId="{2E15FE48-08EF-49A7-977A-9E2455978C15}"/>
          </ac:picMkLst>
        </pc:picChg>
        <pc:picChg chg="add">
          <ac:chgData name="Fabio Braga" userId="613eb079-57c7-4126-97e0-8d0ffad165b8" providerId="ADAL" clId="{B6DA2AAA-EB51-4891-85CD-13352083E508}" dt="2019-04-27T22:53:21.160" v="10350"/>
          <ac:picMkLst>
            <pc:docMk/>
            <pc:sldMk cId="3872457675" sldId="8304"/>
            <ac:picMk id="21" creationId="{9D0CC46D-537C-4202-8915-8E84CE4EC629}"/>
          </ac:picMkLst>
        </pc:picChg>
        <pc:picChg chg="add">
          <ac:chgData name="Fabio Braga" userId="613eb079-57c7-4126-97e0-8d0ffad165b8" providerId="ADAL" clId="{B6DA2AAA-EB51-4891-85CD-13352083E508}" dt="2019-04-27T22:53:21.160" v="10350"/>
          <ac:picMkLst>
            <pc:docMk/>
            <pc:sldMk cId="3872457675" sldId="8304"/>
            <ac:picMk id="43" creationId="{F6A4973E-7ACF-4459-9A65-F47A5102FED6}"/>
          </ac:picMkLst>
        </pc:picChg>
        <pc:picChg chg="add">
          <ac:chgData name="Fabio Braga" userId="613eb079-57c7-4126-97e0-8d0ffad165b8" providerId="ADAL" clId="{B6DA2AAA-EB51-4891-85CD-13352083E508}" dt="2019-04-27T22:53:21.160" v="10350"/>
          <ac:picMkLst>
            <pc:docMk/>
            <pc:sldMk cId="3872457675" sldId="8304"/>
            <ac:picMk id="44" creationId="{121551C7-F79F-493A-B034-4F872A710802}"/>
          </ac:picMkLst>
        </pc:picChg>
        <pc:picChg chg="add">
          <ac:chgData name="Fabio Braga" userId="613eb079-57c7-4126-97e0-8d0ffad165b8" providerId="ADAL" clId="{B6DA2AAA-EB51-4891-85CD-13352083E508}" dt="2019-04-27T22:53:21.160" v="10350"/>
          <ac:picMkLst>
            <pc:docMk/>
            <pc:sldMk cId="3872457675" sldId="8304"/>
            <ac:picMk id="45" creationId="{0FEC0C60-9CE6-42EF-97E8-C4E402DDF85C}"/>
          </ac:picMkLst>
        </pc:picChg>
        <pc:picChg chg="add">
          <ac:chgData name="Fabio Braga" userId="613eb079-57c7-4126-97e0-8d0ffad165b8" providerId="ADAL" clId="{B6DA2AAA-EB51-4891-85CD-13352083E508}" dt="2019-04-27T22:53:21.160" v="10350"/>
          <ac:picMkLst>
            <pc:docMk/>
            <pc:sldMk cId="3872457675" sldId="8304"/>
            <ac:picMk id="46" creationId="{F85BBB92-5515-4FB5-B9E2-AC09A17A43D3}"/>
          </ac:picMkLst>
        </pc:picChg>
      </pc:sldChg>
      <pc:sldChg chg="addSp modSp add">
        <pc:chgData name="Fabio Braga" userId="613eb079-57c7-4126-97e0-8d0ffad165b8" providerId="ADAL" clId="{B6DA2AAA-EB51-4891-85CD-13352083E508}" dt="2019-04-27T23:38:30.126" v="10364" actId="14100"/>
        <pc:sldMkLst>
          <pc:docMk/>
          <pc:sldMk cId="3126259150" sldId="8305"/>
        </pc:sldMkLst>
        <pc:spChg chg="mod">
          <ac:chgData name="Fabio Braga" userId="613eb079-57c7-4126-97e0-8d0ffad165b8" providerId="ADAL" clId="{B6DA2AAA-EB51-4891-85CD-13352083E508}" dt="2019-04-27T23:30:11.113" v="10357"/>
          <ac:spMkLst>
            <pc:docMk/>
            <pc:sldMk cId="3126259150" sldId="8305"/>
            <ac:spMk id="2" creationId="{A7122509-47D7-41F2-A958-0ED02B2895CE}"/>
          </ac:spMkLst>
        </pc:spChg>
        <pc:spChg chg="mod">
          <ac:chgData name="Fabio Braga" userId="613eb079-57c7-4126-97e0-8d0ffad165b8" providerId="ADAL" clId="{B6DA2AAA-EB51-4891-85CD-13352083E508}" dt="2019-04-27T23:28:18.777" v="10356"/>
          <ac:spMkLst>
            <pc:docMk/>
            <pc:sldMk cId="3126259150" sldId="8305"/>
            <ac:spMk id="3" creationId="{0D97EF26-D787-489C-9BA1-EC7FD551512B}"/>
          </ac:spMkLst>
        </pc:spChg>
        <pc:spChg chg="add mod">
          <ac:chgData name="Fabio Braga" userId="613eb079-57c7-4126-97e0-8d0ffad165b8" providerId="ADAL" clId="{B6DA2AAA-EB51-4891-85CD-13352083E508}" dt="2019-04-27T23:36:08.297" v="10360"/>
          <ac:spMkLst>
            <pc:docMk/>
            <pc:sldMk cId="3126259150" sldId="8305"/>
            <ac:spMk id="4" creationId="{655E16C8-5039-4AAA-9D6D-230EBCB572DA}"/>
          </ac:spMkLst>
        </pc:spChg>
        <pc:picChg chg="add mod">
          <ac:chgData name="Fabio Braga" userId="613eb079-57c7-4126-97e0-8d0ffad165b8" providerId="ADAL" clId="{B6DA2AAA-EB51-4891-85CD-13352083E508}" dt="2019-04-27T23:38:30.126" v="10364" actId="14100"/>
          <ac:picMkLst>
            <pc:docMk/>
            <pc:sldMk cId="3126259150" sldId="8305"/>
            <ac:picMk id="1026" creationId="{2519D59F-3B33-45DB-A760-FDFE77DB74F8}"/>
          </ac:picMkLst>
        </pc:picChg>
      </pc:sldChg>
      <pc:sldChg chg="modSp">
        <pc:chgData name="Fabio Braga" userId="613eb079-57c7-4126-97e0-8d0ffad165b8" providerId="ADAL" clId="{B6DA2AAA-EB51-4891-85CD-13352083E508}" dt="2019-04-28T00:38:48.439" v="10365"/>
        <pc:sldMkLst>
          <pc:docMk/>
          <pc:sldMk cId="131287707" sldId="8307"/>
        </pc:sldMkLst>
        <pc:spChg chg="mod">
          <ac:chgData name="Fabio Braga" userId="613eb079-57c7-4126-97e0-8d0ffad165b8" providerId="ADAL" clId="{B6DA2AAA-EB51-4891-85CD-13352083E508}" dt="2019-04-28T00:38:48.439" v="10365"/>
          <ac:spMkLst>
            <pc:docMk/>
            <pc:sldMk cId="131287707" sldId="8307"/>
            <ac:spMk id="56" creationId="{0932592B-135A-4432-BD57-CBE855ABFFD4}"/>
          </ac:spMkLst>
        </pc:spChg>
      </pc:sldChg>
      <pc:sldChg chg="addSp modSp add">
        <pc:chgData name="Fabio Braga" userId="613eb079-57c7-4126-97e0-8d0ffad165b8" providerId="ADAL" clId="{B6DA2AAA-EB51-4891-85CD-13352083E508}" dt="2019-04-28T01:04:19.877" v="10372"/>
        <pc:sldMkLst>
          <pc:docMk/>
          <pc:sldMk cId="662663900" sldId="8308"/>
        </pc:sldMkLst>
        <pc:spChg chg="add">
          <ac:chgData name="Fabio Braga" userId="613eb079-57c7-4126-97e0-8d0ffad165b8" providerId="ADAL" clId="{B6DA2AAA-EB51-4891-85CD-13352083E508}" dt="2019-04-28T01:04:19.877" v="10372"/>
          <ac:spMkLst>
            <pc:docMk/>
            <pc:sldMk cId="662663900" sldId="8308"/>
            <ac:spMk id="5" creationId="{107A6325-FBE5-4E3C-AD86-97E8B3BF4D7D}"/>
          </ac:spMkLst>
        </pc:spChg>
        <pc:picChg chg="add mod">
          <ac:chgData name="Fabio Braga" userId="613eb079-57c7-4126-97e0-8d0ffad165b8" providerId="ADAL" clId="{B6DA2AAA-EB51-4891-85CD-13352083E508}" dt="2019-04-28T01:04:15.802" v="10371" actId="1076"/>
          <ac:picMkLst>
            <pc:docMk/>
            <pc:sldMk cId="662663900" sldId="8308"/>
            <ac:picMk id="2050" creationId="{BD162B33-604F-49B2-97B1-C7CB9EB0E0EC}"/>
          </ac:picMkLst>
        </pc:picChg>
      </pc:sldChg>
      <pc:sldChg chg="addSp modSp add">
        <pc:chgData name="Fabio Braga" userId="613eb079-57c7-4126-97e0-8d0ffad165b8" providerId="ADAL" clId="{B6DA2AAA-EB51-4891-85CD-13352083E508}" dt="2019-04-28T01:11:08.272" v="10376"/>
        <pc:sldMkLst>
          <pc:docMk/>
          <pc:sldMk cId="3840739248" sldId="8309"/>
        </pc:sldMkLst>
        <pc:spChg chg="add mod">
          <ac:chgData name="Fabio Braga" userId="613eb079-57c7-4126-97e0-8d0ffad165b8" providerId="ADAL" clId="{B6DA2AAA-EB51-4891-85CD-13352083E508}" dt="2019-04-28T01:11:08.272" v="10376"/>
          <ac:spMkLst>
            <pc:docMk/>
            <pc:sldMk cId="3840739248" sldId="8309"/>
            <ac:spMk id="5" creationId="{1E428537-03AD-4B62-AAB2-B6FB891F1507}"/>
          </ac:spMkLst>
        </pc:spChg>
        <pc:picChg chg="add">
          <ac:chgData name="Fabio Braga" userId="613eb079-57c7-4126-97e0-8d0ffad165b8" providerId="ADAL" clId="{B6DA2AAA-EB51-4891-85CD-13352083E508}" dt="2019-04-28T01:10:10.289" v="10374"/>
          <ac:picMkLst>
            <pc:docMk/>
            <pc:sldMk cId="3840739248" sldId="8309"/>
            <ac:picMk id="4" creationId="{11F9FD3A-906E-4CEC-A538-B53F31C86DA3}"/>
          </ac:picMkLst>
        </pc:picChg>
      </pc:sldChg>
      <pc:sldChg chg="add">
        <pc:chgData name="Fabio Braga" userId="613eb079-57c7-4126-97e0-8d0ffad165b8" providerId="ADAL" clId="{B6DA2AAA-EB51-4891-85CD-13352083E508}" dt="2019-04-28T01:20:15.866" v="10383"/>
        <pc:sldMkLst>
          <pc:docMk/>
          <pc:sldMk cId="1806572308" sldId="8311"/>
        </pc:sldMkLst>
      </pc:sldChg>
      <pc:sldChg chg="add">
        <pc:chgData name="Fabio Braga" userId="613eb079-57c7-4126-97e0-8d0ffad165b8" providerId="ADAL" clId="{B6DA2AAA-EB51-4891-85CD-13352083E508}" dt="2019-04-28T01:20:48.863" v="10384"/>
        <pc:sldMkLst>
          <pc:docMk/>
          <pc:sldMk cId="2054304668" sldId="8312"/>
        </pc:sldMkLst>
      </pc:sldChg>
      <pc:sldChg chg="addSp add">
        <pc:chgData name="Fabio Braga" userId="613eb079-57c7-4126-97e0-8d0ffad165b8" providerId="ADAL" clId="{B6DA2AAA-EB51-4891-85CD-13352083E508}" dt="2019-04-28T01:21:39.777" v="10385"/>
        <pc:sldMkLst>
          <pc:docMk/>
          <pc:sldMk cId="2868297620" sldId="8313"/>
        </pc:sldMkLst>
        <pc:picChg chg="add">
          <ac:chgData name="Fabio Braga" userId="613eb079-57c7-4126-97e0-8d0ffad165b8" providerId="ADAL" clId="{B6DA2AAA-EB51-4891-85CD-13352083E508}" dt="2019-04-28T01:21:39.777" v="10385"/>
          <ac:picMkLst>
            <pc:docMk/>
            <pc:sldMk cId="2868297620" sldId="8313"/>
            <ac:picMk id="5" creationId="{34A5C9A8-985C-4A09-BA9B-0FEC14B8282C}"/>
          </ac:picMkLst>
        </pc:picChg>
      </pc:sldChg>
      <pc:sldChg chg="addSp add">
        <pc:chgData name="Fabio Braga" userId="613eb079-57c7-4126-97e0-8d0ffad165b8" providerId="ADAL" clId="{B6DA2AAA-EB51-4891-85CD-13352083E508}" dt="2019-04-28T01:22:35.356" v="10386"/>
        <pc:sldMkLst>
          <pc:docMk/>
          <pc:sldMk cId="2671729757" sldId="8314"/>
        </pc:sldMkLst>
        <pc:picChg chg="add">
          <ac:chgData name="Fabio Braga" userId="613eb079-57c7-4126-97e0-8d0ffad165b8" providerId="ADAL" clId="{B6DA2AAA-EB51-4891-85CD-13352083E508}" dt="2019-04-28T01:22:35.356" v="10386"/>
          <ac:picMkLst>
            <pc:docMk/>
            <pc:sldMk cId="2671729757" sldId="8314"/>
            <ac:picMk id="4" creationId="{870E5034-EF38-4753-BF8F-0552827B806F}"/>
          </ac:picMkLst>
        </pc:picChg>
      </pc:sldChg>
      <pc:sldChg chg="addSp modSp add">
        <pc:chgData name="Fabio Braga" userId="613eb079-57c7-4126-97e0-8d0ffad165b8" providerId="ADAL" clId="{B6DA2AAA-EB51-4891-85CD-13352083E508}" dt="2019-04-28T01:26:49.923" v="10391" actId="1076"/>
        <pc:sldMkLst>
          <pc:docMk/>
          <pc:sldMk cId="1127063964" sldId="8315"/>
        </pc:sldMkLst>
        <pc:spChg chg="mod">
          <ac:chgData name="Fabio Braga" userId="613eb079-57c7-4126-97e0-8d0ffad165b8" providerId="ADAL" clId="{B6DA2AAA-EB51-4891-85CD-13352083E508}" dt="2019-04-28T01:26:44.558" v="10390"/>
          <ac:spMkLst>
            <pc:docMk/>
            <pc:sldMk cId="1127063964" sldId="8315"/>
            <ac:spMk id="2" creationId="{6907F6EC-092A-4036-A550-71E02DEDB33C}"/>
          </ac:spMkLst>
        </pc:spChg>
        <pc:picChg chg="add mod">
          <ac:chgData name="Fabio Braga" userId="613eb079-57c7-4126-97e0-8d0ffad165b8" providerId="ADAL" clId="{B6DA2AAA-EB51-4891-85CD-13352083E508}" dt="2019-04-28T01:26:49.923" v="10391" actId="1076"/>
          <ac:picMkLst>
            <pc:docMk/>
            <pc:sldMk cId="1127063964" sldId="8315"/>
            <ac:picMk id="3074" creationId="{C15CBB8C-0E53-4A1E-A2C2-31907AA92A2C}"/>
          </ac:picMkLst>
        </pc:picChg>
      </pc:sldChg>
      <pc:sldChg chg="addSp modSp add">
        <pc:chgData name="Fabio Braga" userId="613eb079-57c7-4126-97e0-8d0ffad165b8" providerId="ADAL" clId="{B6DA2AAA-EB51-4891-85CD-13352083E508}" dt="2019-04-28T01:35:41.799" v="10396" actId="207"/>
        <pc:sldMkLst>
          <pc:docMk/>
          <pc:sldMk cId="3754771169" sldId="8316"/>
        </pc:sldMkLst>
        <pc:spChg chg="add mod">
          <ac:chgData name="Fabio Braga" userId="613eb079-57c7-4126-97e0-8d0ffad165b8" providerId="ADAL" clId="{B6DA2AAA-EB51-4891-85CD-13352083E508}" dt="2019-04-28T01:35:41.799" v="10396" actId="207"/>
          <ac:spMkLst>
            <pc:docMk/>
            <pc:sldMk cId="3754771169" sldId="8316"/>
            <ac:spMk id="3" creationId="{1333BB8A-69D9-45FC-9D91-99D3404F10F1}"/>
          </ac:spMkLst>
        </pc:spChg>
        <pc:picChg chg="add">
          <ac:chgData name="Fabio Braga" userId="613eb079-57c7-4126-97e0-8d0ffad165b8" providerId="ADAL" clId="{B6DA2AAA-EB51-4891-85CD-13352083E508}" dt="2019-04-28T01:34:59.824" v="10393"/>
          <ac:picMkLst>
            <pc:docMk/>
            <pc:sldMk cId="3754771169" sldId="8316"/>
            <ac:picMk id="4" creationId="{342A8660-4AC4-4655-A7A4-86A233865A09}"/>
          </ac:picMkLst>
        </pc:picChg>
      </pc:sldChg>
      <pc:sldChg chg="addSp modSp add">
        <pc:chgData name="Fabio Braga" userId="613eb079-57c7-4126-97e0-8d0ffad165b8" providerId="ADAL" clId="{B6DA2AAA-EB51-4891-85CD-13352083E508}" dt="2019-04-28T01:36:55.778" v="10401" actId="207"/>
        <pc:sldMkLst>
          <pc:docMk/>
          <pc:sldMk cId="4173038031" sldId="8317"/>
        </pc:sldMkLst>
        <pc:spChg chg="add mod">
          <ac:chgData name="Fabio Braga" userId="613eb079-57c7-4126-97e0-8d0ffad165b8" providerId="ADAL" clId="{B6DA2AAA-EB51-4891-85CD-13352083E508}" dt="2019-04-28T01:36:55.778" v="10401" actId="207"/>
          <ac:spMkLst>
            <pc:docMk/>
            <pc:sldMk cId="4173038031" sldId="8317"/>
            <ac:spMk id="3" creationId="{1DB36A2D-9D13-449B-B738-61FF0B5F57E3}"/>
          </ac:spMkLst>
        </pc:spChg>
        <pc:picChg chg="add">
          <ac:chgData name="Fabio Braga" userId="613eb079-57c7-4126-97e0-8d0ffad165b8" providerId="ADAL" clId="{B6DA2AAA-EB51-4891-85CD-13352083E508}" dt="2019-04-28T01:36:20.578" v="10398"/>
          <ac:picMkLst>
            <pc:docMk/>
            <pc:sldMk cId="4173038031" sldId="8317"/>
            <ac:picMk id="4" creationId="{BBE91CBA-66F0-4D7C-AAF3-41ECBB9FA16F}"/>
          </ac:picMkLst>
        </pc:picChg>
      </pc:sldChg>
      <pc:sldChg chg="addSp modSp add">
        <pc:chgData name="Fabio Braga" userId="613eb079-57c7-4126-97e0-8d0ffad165b8" providerId="ADAL" clId="{B6DA2AAA-EB51-4891-85CD-13352083E508}" dt="2019-04-28T01:38:23.513" v="10405" actId="207"/>
        <pc:sldMkLst>
          <pc:docMk/>
          <pc:sldMk cId="748914364" sldId="8318"/>
        </pc:sldMkLst>
        <pc:spChg chg="add mod">
          <ac:chgData name="Fabio Braga" userId="613eb079-57c7-4126-97e0-8d0ffad165b8" providerId="ADAL" clId="{B6DA2AAA-EB51-4891-85CD-13352083E508}" dt="2019-04-28T01:38:23.513" v="10405" actId="207"/>
          <ac:spMkLst>
            <pc:docMk/>
            <pc:sldMk cId="748914364" sldId="8318"/>
            <ac:spMk id="3" creationId="{98B374C7-0965-4D9D-B2D3-E6FA4842097D}"/>
          </ac:spMkLst>
        </pc:spChg>
        <pc:spChg chg="add">
          <ac:chgData name="Fabio Braga" userId="613eb079-57c7-4126-97e0-8d0ffad165b8" providerId="ADAL" clId="{B6DA2AAA-EB51-4891-85CD-13352083E508}" dt="2019-04-28T01:37:55.080" v="10403"/>
          <ac:spMkLst>
            <pc:docMk/>
            <pc:sldMk cId="748914364" sldId="8318"/>
            <ac:spMk id="7" creationId="{D1B58FD1-737F-4473-87D1-0C7B8AC98EB9}"/>
          </ac:spMkLst>
        </pc:spChg>
        <pc:spChg chg="add">
          <ac:chgData name="Fabio Braga" userId="613eb079-57c7-4126-97e0-8d0ffad165b8" providerId="ADAL" clId="{B6DA2AAA-EB51-4891-85CD-13352083E508}" dt="2019-04-28T01:37:55.080" v="10403"/>
          <ac:spMkLst>
            <pc:docMk/>
            <pc:sldMk cId="748914364" sldId="8318"/>
            <ac:spMk id="9" creationId="{E6D65BCB-BC62-4533-9EBD-5C2123689749}"/>
          </ac:spMkLst>
        </pc:spChg>
        <pc:spChg chg="add">
          <ac:chgData name="Fabio Braga" userId="613eb079-57c7-4126-97e0-8d0ffad165b8" providerId="ADAL" clId="{B6DA2AAA-EB51-4891-85CD-13352083E508}" dt="2019-04-28T01:37:55.080" v="10403"/>
          <ac:spMkLst>
            <pc:docMk/>
            <pc:sldMk cId="748914364" sldId="8318"/>
            <ac:spMk id="11" creationId="{DD4030BB-5EF5-426A-A3D8-CBC382404C6C}"/>
          </ac:spMkLst>
        </pc:spChg>
        <pc:grpChg chg="add mod">
          <ac:chgData name="Fabio Braga" userId="613eb079-57c7-4126-97e0-8d0ffad165b8" providerId="ADAL" clId="{B6DA2AAA-EB51-4891-85CD-13352083E508}" dt="2019-04-28T01:37:55.080" v="10403"/>
          <ac:grpSpMkLst>
            <pc:docMk/>
            <pc:sldMk cId="748914364" sldId="8318"/>
            <ac:grpSpMk id="4" creationId="{196EDC26-7AE9-401E-AABB-990F876475DF}"/>
          </ac:grpSpMkLst>
        </pc:grpChg>
        <pc:grpChg chg="add mod">
          <ac:chgData name="Fabio Braga" userId="613eb079-57c7-4126-97e0-8d0ffad165b8" providerId="ADAL" clId="{B6DA2AAA-EB51-4891-85CD-13352083E508}" dt="2019-04-28T01:37:55.080" v="10403"/>
          <ac:grpSpMkLst>
            <pc:docMk/>
            <pc:sldMk cId="748914364" sldId="8318"/>
            <ac:grpSpMk id="5" creationId="{954DE39E-BF05-4083-AEB1-5A59723AE2D7}"/>
          </ac:grpSpMkLst>
        </pc:grpChg>
        <pc:picChg chg="add">
          <ac:chgData name="Fabio Braga" userId="613eb079-57c7-4126-97e0-8d0ffad165b8" providerId="ADAL" clId="{B6DA2AAA-EB51-4891-85CD-13352083E508}" dt="2019-04-28T01:37:55.080" v="10403"/>
          <ac:picMkLst>
            <pc:docMk/>
            <pc:sldMk cId="748914364" sldId="8318"/>
            <ac:picMk id="6" creationId="{E7B9335C-F4A8-4D64-9C76-9FC94D4945AC}"/>
          </ac:picMkLst>
        </pc:picChg>
        <pc:picChg chg="add">
          <ac:chgData name="Fabio Braga" userId="613eb079-57c7-4126-97e0-8d0ffad165b8" providerId="ADAL" clId="{B6DA2AAA-EB51-4891-85CD-13352083E508}" dt="2019-04-28T01:37:55.080" v="10403"/>
          <ac:picMkLst>
            <pc:docMk/>
            <pc:sldMk cId="748914364" sldId="8318"/>
            <ac:picMk id="8" creationId="{580F1144-A1F0-42C5-A0D3-7458B2432733}"/>
          </ac:picMkLst>
        </pc:picChg>
        <pc:picChg chg="add">
          <ac:chgData name="Fabio Braga" userId="613eb079-57c7-4126-97e0-8d0ffad165b8" providerId="ADAL" clId="{B6DA2AAA-EB51-4891-85CD-13352083E508}" dt="2019-04-28T01:37:55.080" v="10403"/>
          <ac:picMkLst>
            <pc:docMk/>
            <pc:sldMk cId="748914364" sldId="8318"/>
            <ac:picMk id="10" creationId="{C3A220BB-DE5B-486A-996B-EA5F16C7ED17}"/>
          </ac:picMkLst>
        </pc:picChg>
      </pc:sldChg>
      <pc:sldChg chg="addSp modSp add">
        <pc:chgData name="Fabio Braga" userId="613eb079-57c7-4126-97e0-8d0ffad165b8" providerId="ADAL" clId="{B6DA2AAA-EB51-4891-85CD-13352083E508}" dt="2019-04-28T01:41:51.956" v="10412" actId="207"/>
        <pc:sldMkLst>
          <pc:docMk/>
          <pc:sldMk cId="1437453207" sldId="8319"/>
        </pc:sldMkLst>
        <pc:spChg chg="add mod">
          <ac:chgData name="Fabio Braga" userId="613eb079-57c7-4126-97e0-8d0ffad165b8" providerId="ADAL" clId="{B6DA2AAA-EB51-4891-85CD-13352083E508}" dt="2019-04-28T01:41:34.697" v="10410" actId="207"/>
          <ac:spMkLst>
            <pc:docMk/>
            <pc:sldMk cId="1437453207" sldId="8319"/>
            <ac:spMk id="3" creationId="{D8274FC7-2F57-4740-BAE3-61B1A0CD56C7}"/>
          </ac:spMkLst>
        </pc:spChg>
        <pc:spChg chg="add">
          <ac:chgData name="Fabio Braga" userId="613eb079-57c7-4126-97e0-8d0ffad165b8" providerId="ADAL" clId="{B6DA2AAA-EB51-4891-85CD-13352083E508}" dt="2019-04-28T01:41:00.537" v="10407"/>
          <ac:spMkLst>
            <pc:docMk/>
            <pc:sldMk cId="1437453207" sldId="8319"/>
            <ac:spMk id="4" creationId="{39025B1E-5487-4188-872A-ECE0FF8D35B1}"/>
          </ac:spMkLst>
        </pc:spChg>
        <pc:spChg chg="add mod">
          <ac:chgData name="Fabio Braga" userId="613eb079-57c7-4126-97e0-8d0ffad165b8" providerId="ADAL" clId="{B6DA2AAA-EB51-4891-85CD-13352083E508}" dt="2019-04-28T01:41:46.901" v="10411" actId="207"/>
          <ac:spMkLst>
            <pc:docMk/>
            <pc:sldMk cId="1437453207" sldId="8319"/>
            <ac:spMk id="5" creationId="{117A1C34-AB5C-462C-B3E9-E6749C21E6AA}"/>
          </ac:spMkLst>
        </pc:spChg>
        <pc:spChg chg="add">
          <ac:chgData name="Fabio Braga" userId="613eb079-57c7-4126-97e0-8d0ffad165b8" providerId="ADAL" clId="{B6DA2AAA-EB51-4891-85CD-13352083E508}" dt="2019-04-28T01:41:00.537" v="10407"/>
          <ac:spMkLst>
            <pc:docMk/>
            <pc:sldMk cId="1437453207" sldId="8319"/>
            <ac:spMk id="6" creationId="{CC311172-502B-46B4-BBCC-52DEBDB9F884}"/>
          </ac:spMkLst>
        </pc:spChg>
        <pc:spChg chg="add mod">
          <ac:chgData name="Fabio Braga" userId="613eb079-57c7-4126-97e0-8d0ffad165b8" providerId="ADAL" clId="{B6DA2AAA-EB51-4891-85CD-13352083E508}" dt="2019-04-28T01:41:51.956" v="10412" actId="207"/>
          <ac:spMkLst>
            <pc:docMk/>
            <pc:sldMk cId="1437453207" sldId="8319"/>
            <ac:spMk id="7" creationId="{B4C1BEF3-4B50-489D-87F3-0C091D4F8E83}"/>
          </ac:spMkLst>
        </pc:spChg>
      </pc:sldChg>
      <pc:sldChg chg="addSp delSp modSp add">
        <pc:chgData name="Fabio Braga" userId="613eb079-57c7-4126-97e0-8d0ffad165b8" providerId="ADAL" clId="{B6DA2AAA-EB51-4891-85CD-13352083E508}" dt="2019-04-28T02:50:27.680" v="10456" actId="207"/>
        <pc:sldMkLst>
          <pc:docMk/>
          <pc:sldMk cId="2151814894" sldId="8320"/>
        </pc:sldMkLst>
        <pc:spChg chg="add">
          <ac:chgData name="Fabio Braga" userId="613eb079-57c7-4126-97e0-8d0ffad165b8" providerId="ADAL" clId="{B6DA2AAA-EB51-4891-85CD-13352083E508}" dt="2019-04-28T01:46:11.054" v="10414"/>
          <ac:spMkLst>
            <pc:docMk/>
            <pc:sldMk cId="2151814894" sldId="8320"/>
            <ac:spMk id="3" creationId="{91810819-60EB-4ACB-B724-E987D1F231B8}"/>
          </ac:spMkLst>
        </pc:spChg>
        <pc:spChg chg="add mod">
          <ac:chgData name="Fabio Braga" userId="613eb079-57c7-4126-97e0-8d0ffad165b8" providerId="ADAL" clId="{B6DA2AAA-EB51-4891-85CD-13352083E508}" dt="2019-04-28T02:50:27.680" v="10456" actId="207"/>
          <ac:spMkLst>
            <pc:docMk/>
            <pc:sldMk cId="2151814894" sldId="8320"/>
            <ac:spMk id="4" creationId="{5F59BB9D-AAB4-4E4F-9455-2C257DEC7E3E}"/>
          </ac:spMkLst>
        </pc:spChg>
        <pc:spChg chg="add">
          <ac:chgData name="Fabio Braga" userId="613eb079-57c7-4126-97e0-8d0ffad165b8" providerId="ADAL" clId="{B6DA2AAA-EB51-4891-85CD-13352083E508}" dt="2019-04-28T01:46:11.054" v="10414"/>
          <ac:spMkLst>
            <pc:docMk/>
            <pc:sldMk cId="2151814894" sldId="8320"/>
            <ac:spMk id="6" creationId="{E40234A7-4389-4CC3-861D-DDE16E67488C}"/>
          </ac:spMkLst>
        </pc:spChg>
        <pc:spChg chg="add">
          <ac:chgData name="Fabio Braga" userId="613eb079-57c7-4126-97e0-8d0ffad165b8" providerId="ADAL" clId="{B6DA2AAA-EB51-4891-85CD-13352083E508}" dt="2019-04-28T01:46:11.054" v="10414"/>
          <ac:spMkLst>
            <pc:docMk/>
            <pc:sldMk cId="2151814894" sldId="8320"/>
            <ac:spMk id="7" creationId="{DC03D240-F5EE-4420-8A1A-08B9E928ECB1}"/>
          </ac:spMkLst>
        </pc:spChg>
        <pc:spChg chg="add">
          <ac:chgData name="Fabio Braga" userId="613eb079-57c7-4126-97e0-8d0ffad165b8" providerId="ADAL" clId="{B6DA2AAA-EB51-4891-85CD-13352083E508}" dt="2019-04-28T01:46:11.054" v="10414"/>
          <ac:spMkLst>
            <pc:docMk/>
            <pc:sldMk cId="2151814894" sldId="8320"/>
            <ac:spMk id="8" creationId="{600D3360-74FE-4F82-95BD-063E9DFEA98A}"/>
          </ac:spMkLst>
        </pc:spChg>
        <pc:spChg chg="add">
          <ac:chgData name="Fabio Braga" userId="613eb079-57c7-4126-97e0-8d0ffad165b8" providerId="ADAL" clId="{B6DA2AAA-EB51-4891-85CD-13352083E508}" dt="2019-04-28T01:46:11.054" v="10414"/>
          <ac:spMkLst>
            <pc:docMk/>
            <pc:sldMk cId="2151814894" sldId="8320"/>
            <ac:spMk id="9" creationId="{E8DB52C8-D3FE-477E-A38A-5E0CBA3F5AFE}"/>
          </ac:spMkLst>
        </pc:spChg>
        <pc:spChg chg="add">
          <ac:chgData name="Fabio Braga" userId="613eb079-57c7-4126-97e0-8d0ffad165b8" providerId="ADAL" clId="{B6DA2AAA-EB51-4891-85CD-13352083E508}" dt="2019-04-28T01:46:11.054" v="10414"/>
          <ac:spMkLst>
            <pc:docMk/>
            <pc:sldMk cId="2151814894" sldId="8320"/>
            <ac:spMk id="10" creationId="{60B76569-B686-4201-89A8-155051A7ABF9}"/>
          </ac:spMkLst>
        </pc:spChg>
        <pc:spChg chg="add">
          <ac:chgData name="Fabio Braga" userId="613eb079-57c7-4126-97e0-8d0ffad165b8" providerId="ADAL" clId="{B6DA2AAA-EB51-4891-85CD-13352083E508}" dt="2019-04-28T01:46:11.054" v="10414"/>
          <ac:spMkLst>
            <pc:docMk/>
            <pc:sldMk cId="2151814894" sldId="8320"/>
            <ac:spMk id="11" creationId="{7222DF26-98B9-4981-817C-E66563A78C30}"/>
          </ac:spMkLst>
        </pc:spChg>
        <pc:spChg chg="add">
          <ac:chgData name="Fabio Braga" userId="613eb079-57c7-4126-97e0-8d0ffad165b8" providerId="ADAL" clId="{B6DA2AAA-EB51-4891-85CD-13352083E508}" dt="2019-04-28T01:46:11.054" v="10414"/>
          <ac:spMkLst>
            <pc:docMk/>
            <pc:sldMk cId="2151814894" sldId="8320"/>
            <ac:spMk id="12" creationId="{A8007045-B061-4578-9D7B-16456B405963}"/>
          </ac:spMkLst>
        </pc:spChg>
        <pc:spChg chg="add">
          <ac:chgData name="Fabio Braga" userId="613eb079-57c7-4126-97e0-8d0ffad165b8" providerId="ADAL" clId="{B6DA2AAA-EB51-4891-85CD-13352083E508}" dt="2019-04-28T01:46:11.054" v="10414"/>
          <ac:spMkLst>
            <pc:docMk/>
            <pc:sldMk cId="2151814894" sldId="8320"/>
            <ac:spMk id="13" creationId="{59148ED0-6CDB-4267-B66B-9E6B5489DF0D}"/>
          </ac:spMkLst>
        </pc:spChg>
        <pc:spChg chg="add">
          <ac:chgData name="Fabio Braga" userId="613eb079-57c7-4126-97e0-8d0ffad165b8" providerId="ADAL" clId="{B6DA2AAA-EB51-4891-85CD-13352083E508}" dt="2019-04-28T01:46:11.054" v="10414"/>
          <ac:spMkLst>
            <pc:docMk/>
            <pc:sldMk cId="2151814894" sldId="8320"/>
            <ac:spMk id="15" creationId="{1FD312EE-2E8C-4FF2-8659-E3918E7E640E}"/>
          </ac:spMkLst>
        </pc:spChg>
        <pc:spChg chg="add">
          <ac:chgData name="Fabio Braga" userId="613eb079-57c7-4126-97e0-8d0ffad165b8" providerId="ADAL" clId="{B6DA2AAA-EB51-4891-85CD-13352083E508}" dt="2019-04-28T01:46:11.054" v="10414"/>
          <ac:spMkLst>
            <pc:docMk/>
            <pc:sldMk cId="2151814894" sldId="8320"/>
            <ac:spMk id="16" creationId="{23EDE030-099C-449B-8BCC-AFEDA703599F}"/>
          </ac:spMkLst>
        </pc:spChg>
        <pc:spChg chg="add">
          <ac:chgData name="Fabio Braga" userId="613eb079-57c7-4126-97e0-8d0ffad165b8" providerId="ADAL" clId="{B6DA2AAA-EB51-4891-85CD-13352083E508}" dt="2019-04-28T01:46:11.054" v="10414"/>
          <ac:spMkLst>
            <pc:docMk/>
            <pc:sldMk cId="2151814894" sldId="8320"/>
            <ac:spMk id="17" creationId="{67A8A6E7-0497-4815-AABA-068F9A5E21B4}"/>
          </ac:spMkLst>
        </pc:spChg>
        <pc:spChg chg="add">
          <ac:chgData name="Fabio Braga" userId="613eb079-57c7-4126-97e0-8d0ffad165b8" providerId="ADAL" clId="{B6DA2AAA-EB51-4891-85CD-13352083E508}" dt="2019-04-28T01:46:11.054" v="10414"/>
          <ac:spMkLst>
            <pc:docMk/>
            <pc:sldMk cId="2151814894" sldId="8320"/>
            <ac:spMk id="18" creationId="{0F261B00-786E-46A9-9DD4-08EBE73C02FE}"/>
          </ac:spMkLst>
        </pc:spChg>
        <pc:spChg chg="add">
          <ac:chgData name="Fabio Braga" userId="613eb079-57c7-4126-97e0-8d0ffad165b8" providerId="ADAL" clId="{B6DA2AAA-EB51-4891-85CD-13352083E508}" dt="2019-04-28T01:46:11.054" v="10414"/>
          <ac:spMkLst>
            <pc:docMk/>
            <pc:sldMk cId="2151814894" sldId="8320"/>
            <ac:spMk id="19" creationId="{9567576D-5212-40C7-BF5A-569A9583AE6B}"/>
          </ac:spMkLst>
        </pc:spChg>
        <pc:spChg chg="add">
          <ac:chgData name="Fabio Braga" userId="613eb079-57c7-4126-97e0-8d0ffad165b8" providerId="ADAL" clId="{B6DA2AAA-EB51-4891-85CD-13352083E508}" dt="2019-04-28T01:46:11.054" v="10414"/>
          <ac:spMkLst>
            <pc:docMk/>
            <pc:sldMk cId="2151814894" sldId="8320"/>
            <ac:spMk id="20" creationId="{94449D73-BF90-4090-A2E4-8A2A32E40624}"/>
          </ac:spMkLst>
        </pc:spChg>
        <pc:spChg chg="add">
          <ac:chgData name="Fabio Braga" userId="613eb079-57c7-4126-97e0-8d0ffad165b8" providerId="ADAL" clId="{B6DA2AAA-EB51-4891-85CD-13352083E508}" dt="2019-04-28T01:46:11.054" v="10414"/>
          <ac:spMkLst>
            <pc:docMk/>
            <pc:sldMk cId="2151814894" sldId="8320"/>
            <ac:spMk id="21" creationId="{D3D7B149-66E2-423E-86DA-01BBB3634371}"/>
          </ac:spMkLst>
        </pc:spChg>
        <pc:spChg chg="add">
          <ac:chgData name="Fabio Braga" userId="613eb079-57c7-4126-97e0-8d0ffad165b8" providerId="ADAL" clId="{B6DA2AAA-EB51-4891-85CD-13352083E508}" dt="2019-04-28T01:46:11.054" v="10414"/>
          <ac:spMkLst>
            <pc:docMk/>
            <pc:sldMk cId="2151814894" sldId="8320"/>
            <ac:spMk id="25" creationId="{C7492957-CE1A-4CE1-9367-C086D14F210F}"/>
          </ac:spMkLst>
        </pc:spChg>
        <pc:spChg chg="add">
          <ac:chgData name="Fabio Braga" userId="613eb079-57c7-4126-97e0-8d0ffad165b8" providerId="ADAL" clId="{B6DA2AAA-EB51-4891-85CD-13352083E508}" dt="2019-04-28T01:46:11.054" v="10414"/>
          <ac:spMkLst>
            <pc:docMk/>
            <pc:sldMk cId="2151814894" sldId="8320"/>
            <ac:spMk id="26" creationId="{4B99A689-74FD-421D-B53E-0369016B9EEF}"/>
          </ac:spMkLst>
        </pc:spChg>
        <pc:spChg chg="add">
          <ac:chgData name="Fabio Braga" userId="613eb079-57c7-4126-97e0-8d0ffad165b8" providerId="ADAL" clId="{B6DA2AAA-EB51-4891-85CD-13352083E508}" dt="2019-04-28T01:46:11.054" v="10414"/>
          <ac:spMkLst>
            <pc:docMk/>
            <pc:sldMk cId="2151814894" sldId="8320"/>
            <ac:spMk id="27" creationId="{1AB07165-9E70-4B8C-8BB4-40BDB2EE6525}"/>
          </ac:spMkLst>
        </pc:spChg>
        <pc:spChg chg="add">
          <ac:chgData name="Fabio Braga" userId="613eb079-57c7-4126-97e0-8d0ffad165b8" providerId="ADAL" clId="{B6DA2AAA-EB51-4891-85CD-13352083E508}" dt="2019-04-28T01:46:11.054" v="10414"/>
          <ac:spMkLst>
            <pc:docMk/>
            <pc:sldMk cId="2151814894" sldId="8320"/>
            <ac:spMk id="35" creationId="{81BC93ED-689A-4896-BCE4-A31E7B24FA15}"/>
          </ac:spMkLst>
        </pc:spChg>
        <pc:spChg chg="add">
          <ac:chgData name="Fabio Braga" userId="613eb079-57c7-4126-97e0-8d0ffad165b8" providerId="ADAL" clId="{B6DA2AAA-EB51-4891-85CD-13352083E508}" dt="2019-04-28T01:46:11.054" v="10414"/>
          <ac:spMkLst>
            <pc:docMk/>
            <pc:sldMk cId="2151814894" sldId="8320"/>
            <ac:spMk id="36" creationId="{622B43F3-3777-44E0-BC0D-1223DCEC43FB}"/>
          </ac:spMkLst>
        </pc:spChg>
        <pc:spChg chg="add">
          <ac:chgData name="Fabio Braga" userId="613eb079-57c7-4126-97e0-8d0ffad165b8" providerId="ADAL" clId="{B6DA2AAA-EB51-4891-85CD-13352083E508}" dt="2019-04-28T01:46:11.054" v="10414"/>
          <ac:spMkLst>
            <pc:docMk/>
            <pc:sldMk cId="2151814894" sldId="8320"/>
            <ac:spMk id="37" creationId="{70004FD7-5BDA-4AB9-8B4B-26E20067A5D8}"/>
          </ac:spMkLst>
        </pc:spChg>
        <pc:spChg chg="add">
          <ac:chgData name="Fabio Braga" userId="613eb079-57c7-4126-97e0-8d0ffad165b8" providerId="ADAL" clId="{B6DA2AAA-EB51-4891-85CD-13352083E508}" dt="2019-04-28T01:46:11.054" v="10414"/>
          <ac:spMkLst>
            <pc:docMk/>
            <pc:sldMk cId="2151814894" sldId="8320"/>
            <ac:spMk id="39" creationId="{835287E1-390C-4617-9AD8-48DF2C559ADA}"/>
          </ac:spMkLst>
        </pc:spChg>
        <pc:spChg chg="add">
          <ac:chgData name="Fabio Braga" userId="613eb079-57c7-4126-97e0-8d0ffad165b8" providerId="ADAL" clId="{B6DA2AAA-EB51-4891-85CD-13352083E508}" dt="2019-04-28T01:46:11.054" v="10414"/>
          <ac:spMkLst>
            <pc:docMk/>
            <pc:sldMk cId="2151814894" sldId="8320"/>
            <ac:spMk id="40" creationId="{20E29F1D-F7FA-4734-A771-8A27DBC61850}"/>
          </ac:spMkLst>
        </pc:spChg>
        <pc:spChg chg="add">
          <ac:chgData name="Fabio Braga" userId="613eb079-57c7-4126-97e0-8d0ffad165b8" providerId="ADAL" clId="{B6DA2AAA-EB51-4891-85CD-13352083E508}" dt="2019-04-28T01:46:11.054" v="10414"/>
          <ac:spMkLst>
            <pc:docMk/>
            <pc:sldMk cId="2151814894" sldId="8320"/>
            <ac:spMk id="41" creationId="{A50C10B4-C09C-41B4-9165-0F4767FE8976}"/>
          </ac:spMkLst>
        </pc:spChg>
        <pc:spChg chg="add">
          <ac:chgData name="Fabio Braga" userId="613eb079-57c7-4126-97e0-8d0ffad165b8" providerId="ADAL" clId="{B6DA2AAA-EB51-4891-85CD-13352083E508}" dt="2019-04-28T01:46:11.054" v="10414"/>
          <ac:spMkLst>
            <pc:docMk/>
            <pc:sldMk cId="2151814894" sldId="8320"/>
            <ac:spMk id="42" creationId="{1C45CAF9-25AE-4BFD-9904-2F8F8050FC1B}"/>
          </ac:spMkLst>
        </pc:spChg>
        <pc:spChg chg="add">
          <ac:chgData name="Fabio Braga" userId="613eb079-57c7-4126-97e0-8d0ffad165b8" providerId="ADAL" clId="{B6DA2AAA-EB51-4891-85CD-13352083E508}" dt="2019-04-28T01:46:11.054" v="10414"/>
          <ac:spMkLst>
            <pc:docMk/>
            <pc:sldMk cId="2151814894" sldId="8320"/>
            <ac:spMk id="43" creationId="{38CE3233-5F55-47B6-8276-64EA29250D0A}"/>
          </ac:spMkLst>
        </pc:spChg>
        <pc:spChg chg="add">
          <ac:chgData name="Fabio Braga" userId="613eb079-57c7-4126-97e0-8d0ffad165b8" providerId="ADAL" clId="{B6DA2AAA-EB51-4891-85CD-13352083E508}" dt="2019-04-28T01:46:11.054" v="10414"/>
          <ac:spMkLst>
            <pc:docMk/>
            <pc:sldMk cId="2151814894" sldId="8320"/>
            <ac:spMk id="44" creationId="{EA5E1824-7702-4206-AC71-B03F29AE372B}"/>
          </ac:spMkLst>
        </pc:spChg>
        <pc:spChg chg="add">
          <ac:chgData name="Fabio Braga" userId="613eb079-57c7-4126-97e0-8d0ffad165b8" providerId="ADAL" clId="{B6DA2AAA-EB51-4891-85CD-13352083E508}" dt="2019-04-28T01:46:11.054" v="10414"/>
          <ac:spMkLst>
            <pc:docMk/>
            <pc:sldMk cId="2151814894" sldId="8320"/>
            <ac:spMk id="45" creationId="{D4F52259-A6F9-47AB-BE8D-97010C08248C}"/>
          </ac:spMkLst>
        </pc:spChg>
        <pc:spChg chg="add del">
          <ac:chgData name="Fabio Braga" userId="613eb079-57c7-4126-97e0-8d0ffad165b8" providerId="ADAL" clId="{B6DA2AAA-EB51-4891-85CD-13352083E508}" dt="2019-04-28T02:19:41.216" v="10432" actId="478"/>
          <ac:spMkLst>
            <pc:docMk/>
            <pc:sldMk cId="2151814894" sldId="8320"/>
            <ac:spMk id="46" creationId="{E23AE77A-E13A-402A-86D3-3CBA2802ED80}"/>
          </ac:spMkLst>
        </pc:spChg>
        <pc:spChg chg="add del">
          <ac:chgData name="Fabio Braga" userId="613eb079-57c7-4126-97e0-8d0ffad165b8" providerId="ADAL" clId="{B6DA2AAA-EB51-4891-85CD-13352083E508}" dt="2019-04-28T02:19:49.102" v="10434" actId="478"/>
          <ac:spMkLst>
            <pc:docMk/>
            <pc:sldMk cId="2151814894" sldId="8320"/>
            <ac:spMk id="47" creationId="{5432E934-8E52-4C51-AD90-2C88DD052591}"/>
          </ac:spMkLst>
        </pc:spChg>
        <pc:spChg chg="add del">
          <ac:chgData name="Fabio Braga" userId="613eb079-57c7-4126-97e0-8d0ffad165b8" providerId="ADAL" clId="{B6DA2AAA-EB51-4891-85CD-13352083E508}" dt="2019-04-28T02:32:42.484" v="10440"/>
          <ac:spMkLst>
            <pc:docMk/>
            <pc:sldMk cId="2151814894" sldId="8320"/>
            <ac:spMk id="54" creationId="{1DDF6C4F-6389-4862-9301-EE9CC7636D8D}"/>
          </ac:spMkLst>
        </pc:spChg>
        <pc:spChg chg="add del">
          <ac:chgData name="Fabio Braga" userId="613eb079-57c7-4126-97e0-8d0ffad165b8" providerId="ADAL" clId="{B6DA2AAA-EB51-4891-85CD-13352083E508}" dt="2019-04-28T02:32:53.345" v="10442"/>
          <ac:spMkLst>
            <pc:docMk/>
            <pc:sldMk cId="2151814894" sldId="8320"/>
            <ac:spMk id="55" creationId="{47B51FF3-F1B6-4BD0-968F-C4E1903280BC}"/>
          </ac:spMkLst>
        </pc:spChg>
        <pc:grpChg chg="add mod">
          <ac:chgData name="Fabio Braga" userId="613eb079-57c7-4126-97e0-8d0ffad165b8" providerId="ADAL" clId="{B6DA2AAA-EB51-4891-85CD-13352083E508}" dt="2019-04-28T01:46:11.054" v="10414"/>
          <ac:grpSpMkLst>
            <pc:docMk/>
            <pc:sldMk cId="2151814894" sldId="8320"/>
            <ac:grpSpMk id="5" creationId="{AC100572-9397-4B45-8A14-62C15B58C57B}"/>
          </ac:grpSpMkLst>
        </pc:grpChg>
        <pc:picChg chg="add mod">
          <ac:chgData name="Fabio Braga" userId="613eb079-57c7-4126-97e0-8d0ffad165b8" providerId="ADAL" clId="{B6DA2AAA-EB51-4891-85CD-13352083E508}" dt="2019-04-28T02:20:14.141" v="10435" actId="931"/>
          <ac:picMkLst>
            <pc:docMk/>
            <pc:sldMk cId="2151814894" sldId="8320"/>
            <ac:picMk id="49" creationId="{1E569E57-AAB2-4A58-B3CD-9D8FB0C71DD2}"/>
          </ac:picMkLst>
        </pc:picChg>
        <pc:picChg chg="add mod">
          <ac:chgData name="Fabio Braga" userId="613eb079-57c7-4126-97e0-8d0ffad165b8" providerId="ADAL" clId="{B6DA2AAA-EB51-4891-85CD-13352083E508}" dt="2019-04-28T02:21:52.248" v="10436" actId="931"/>
          <ac:picMkLst>
            <pc:docMk/>
            <pc:sldMk cId="2151814894" sldId="8320"/>
            <ac:picMk id="51" creationId="{512D3460-D457-44D4-8344-63DD8D21833B}"/>
          </ac:picMkLst>
        </pc:picChg>
        <pc:picChg chg="add mod">
          <ac:chgData name="Fabio Braga" userId="613eb079-57c7-4126-97e0-8d0ffad165b8" providerId="ADAL" clId="{B6DA2AAA-EB51-4891-85CD-13352083E508}" dt="2019-04-28T02:22:42.493" v="10437" actId="931"/>
          <ac:picMkLst>
            <pc:docMk/>
            <pc:sldMk cId="2151814894" sldId="8320"/>
            <ac:picMk id="53" creationId="{F508406D-CDAA-4E54-90F0-5C261D8BCF54}"/>
          </ac:picMkLst>
        </pc:picChg>
        <pc:cxnChg chg="add">
          <ac:chgData name="Fabio Braga" userId="613eb079-57c7-4126-97e0-8d0ffad165b8" providerId="ADAL" clId="{B6DA2AAA-EB51-4891-85CD-13352083E508}" dt="2019-04-28T01:46:11.054" v="10414"/>
          <ac:cxnSpMkLst>
            <pc:docMk/>
            <pc:sldMk cId="2151814894" sldId="8320"/>
            <ac:cxnSpMk id="14" creationId="{461CDA8E-0598-4369-B26F-6A22992E948B}"/>
          </ac:cxnSpMkLst>
        </pc:cxnChg>
        <pc:cxnChg chg="add">
          <ac:chgData name="Fabio Braga" userId="613eb079-57c7-4126-97e0-8d0ffad165b8" providerId="ADAL" clId="{B6DA2AAA-EB51-4891-85CD-13352083E508}" dt="2019-04-28T01:46:11.054" v="10414"/>
          <ac:cxnSpMkLst>
            <pc:docMk/>
            <pc:sldMk cId="2151814894" sldId="8320"/>
            <ac:cxnSpMk id="22" creationId="{621F9529-CC5F-49D6-A9BA-1BB06DD95FF7}"/>
          </ac:cxnSpMkLst>
        </pc:cxnChg>
        <pc:cxnChg chg="add">
          <ac:chgData name="Fabio Braga" userId="613eb079-57c7-4126-97e0-8d0ffad165b8" providerId="ADAL" clId="{B6DA2AAA-EB51-4891-85CD-13352083E508}" dt="2019-04-28T01:46:11.054" v="10414"/>
          <ac:cxnSpMkLst>
            <pc:docMk/>
            <pc:sldMk cId="2151814894" sldId="8320"/>
            <ac:cxnSpMk id="23" creationId="{DC8B8851-CA88-463D-93C6-C2521A375361}"/>
          </ac:cxnSpMkLst>
        </pc:cxnChg>
        <pc:cxnChg chg="add">
          <ac:chgData name="Fabio Braga" userId="613eb079-57c7-4126-97e0-8d0ffad165b8" providerId="ADAL" clId="{B6DA2AAA-EB51-4891-85CD-13352083E508}" dt="2019-04-28T01:46:11.054" v="10414"/>
          <ac:cxnSpMkLst>
            <pc:docMk/>
            <pc:sldMk cId="2151814894" sldId="8320"/>
            <ac:cxnSpMk id="24" creationId="{93BA2756-3EC9-4742-9284-0C8DCB323E61}"/>
          </ac:cxnSpMkLst>
        </pc:cxnChg>
        <pc:cxnChg chg="add">
          <ac:chgData name="Fabio Braga" userId="613eb079-57c7-4126-97e0-8d0ffad165b8" providerId="ADAL" clId="{B6DA2AAA-EB51-4891-85CD-13352083E508}" dt="2019-04-28T01:46:11.054" v="10414"/>
          <ac:cxnSpMkLst>
            <pc:docMk/>
            <pc:sldMk cId="2151814894" sldId="8320"/>
            <ac:cxnSpMk id="28" creationId="{2C5A576C-6167-4E8E-825D-E9E2182D3EE5}"/>
          </ac:cxnSpMkLst>
        </pc:cxnChg>
        <pc:cxnChg chg="add">
          <ac:chgData name="Fabio Braga" userId="613eb079-57c7-4126-97e0-8d0ffad165b8" providerId="ADAL" clId="{B6DA2AAA-EB51-4891-85CD-13352083E508}" dt="2019-04-28T01:46:11.054" v="10414"/>
          <ac:cxnSpMkLst>
            <pc:docMk/>
            <pc:sldMk cId="2151814894" sldId="8320"/>
            <ac:cxnSpMk id="29" creationId="{05AA4C66-96C6-4853-B827-8AAA6110AED7}"/>
          </ac:cxnSpMkLst>
        </pc:cxnChg>
        <pc:cxnChg chg="add">
          <ac:chgData name="Fabio Braga" userId="613eb079-57c7-4126-97e0-8d0ffad165b8" providerId="ADAL" clId="{B6DA2AAA-EB51-4891-85CD-13352083E508}" dt="2019-04-28T01:46:11.054" v="10414"/>
          <ac:cxnSpMkLst>
            <pc:docMk/>
            <pc:sldMk cId="2151814894" sldId="8320"/>
            <ac:cxnSpMk id="30" creationId="{E484FB46-ADA5-4DD0-8973-6427958BA5AD}"/>
          </ac:cxnSpMkLst>
        </pc:cxnChg>
        <pc:cxnChg chg="add">
          <ac:chgData name="Fabio Braga" userId="613eb079-57c7-4126-97e0-8d0ffad165b8" providerId="ADAL" clId="{B6DA2AAA-EB51-4891-85CD-13352083E508}" dt="2019-04-28T01:46:11.054" v="10414"/>
          <ac:cxnSpMkLst>
            <pc:docMk/>
            <pc:sldMk cId="2151814894" sldId="8320"/>
            <ac:cxnSpMk id="31" creationId="{9B2EF222-B23B-490D-B09D-C40701246D19}"/>
          </ac:cxnSpMkLst>
        </pc:cxnChg>
        <pc:cxnChg chg="add">
          <ac:chgData name="Fabio Braga" userId="613eb079-57c7-4126-97e0-8d0ffad165b8" providerId="ADAL" clId="{B6DA2AAA-EB51-4891-85CD-13352083E508}" dt="2019-04-28T01:46:11.054" v="10414"/>
          <ac:cxnSpMkLst>
            <pc:docMk/>
            <pc:sldMk cId="2151814894" sldId="8320"/>
            <ac:cxnSpMk id="32" creationId="{E95F352F-5FFF-4084-BFF2-3C988AABE261}"/>
          </ac:cxnSpMkLst>
        </pc:cxnChg>
        <pc:cxnChg chg="add">
          <ac:chgData name="Fabio Braga" userId="613eb079-57c7-4126-97e0-8d0ffad165b8" providerId="ADAL" clId="{B6DA2AAA-EB51-4891-85CD-13352083E508}" dt="2019-04-28T01:46:11.054" v="10414"/>
          <ac:cxnSpMkLst>
            <pc:docMk/>
            <pc:sldMk cId="2151814894" sldId="8320"/>
            <ac:cxnSpMk id="33" creationId="{3B117B70-F02D-4758-883C-4D940098F040}"/>
          </ac:cxnSpMkLst>
        </pc:cxnChg>
        <pc:cxnChg chg="add">
          <ac:chgData name="Fabio Braga" userId="613eb079-57c7-4126-97e0-8d0ffad165b8" providerId="ADAL" clId="{B6DA2AAA-EB51-4891-85CD-13352083E508}" dt="2019-04-28T01:46:11.054" v="10414"/>
          <ac:cxnSpMkLst>
            <pc:docMk/>
            <pc:sldMk cId="2151814894" sldId="8320"/>
            <ac:cxnSpMk id="34" creationId="{258CF58E-3353-4AAE-BE56-2DE6E30A7820}"/>
          </ac:cxnSpMkLst>
        </pc:cxnChg>
        <pc:cxnChg chg="add">
          <ac:chgData name="Fabio Braga" userId="613eb079-57c7-4126-97e0-8d0ffad165b8" providerId="ADAL" clId="{B6DA2AAA-EB51-4891-85CD-13352083E508}" dt="2019-04-28T01:46:11.054" v="10414"/>
          <ac:cxnSpMkLst>
            <pc:docMk/>
            <pc:sldMk cId="2151814894" sldId="8320"/>
            <ac:cxnSpMk id="38" creationId="{4CFEB82C-AECC-47C8-8924-CA76C8B3ABDE}"/>
          </ac:cxnSpMkLst>
        </pc:cxnChg>
      </pc:sldChg>
      <pc:sldChg chg="addSp modSp add">
        <pc:chgData name="Fabio Braga" userId="613eb079-57c7-4126-97e0-8d0ffad165b8" providerId="ADAL" clId="{B6DA2AAA-EB51-4891-85CD-13352083E508}" dt="2019-04-28T02:00:54.049" v="10418" actId="207"/>
        <pc:sldMkLst>
          <pc:docMk/>
          <pc:sldMk cId="2824566235" sldId="8321"/>
        </pc:sldMkLst>
        <pc:spChg chg="add mod">
          <ac:chgData name="Fabio Braga" userId="613eb079-57c7-4126-97e0-8d0ffad165b8" providerId="ADAL" clId="{B6DA2AAA-EB51-4891-85CD-13352083E508}" dt="2019-04-28T02:00:54.049" v="10418" actId="207"/>
          <ac:spMkLst>
            <pc:docMk/>
            <pc:sldMk cId="2824566235" sldId="8321"/>
            <ac:spMk id="3" creationId="{27E01FAE-98BE-4088-97FA-1ED14327C7FC}"/>
          </ac:spMkLst>
        </pc:spChg>
        <pc:picChg chg="add">
          <ac:chgData name="Fabio Braga" userId="613eb079-57c7-4126-97e0-8d0ffad165b8" providerId="ADAL" clId="{B6DA2AAA-EB51-4891-85CD-13352083E508}" dt="2019-04-28T02:00:39.079" v="10416"/>
          <ac:picMkLst>
            <pc:docMk/>
            <pc:sldMk cId="2824566235" sldId="8321"/>
            <ac:picMk id="4" creationId="{117D9590-3D6B-459B-80DB-EEA63EB736CE}"/>
          </ac:picMkLst>
        </pc:picChg>
      </pc:sldChg>
      <pc:sldChg chg="addSp add">
        <pc:chgData name="Fabio Braga" userId="613eb079-57c7-4126-97e0-8d0ffad165b8" providerId="ADAL" clId="{B6DA2AAA-EB51-4891-85CD-13352083E508}" dt="2019-04-28T02:02:29.966" v="10420"/>
        <pc:sldMkLst>
          <pc:docMk/>
          <pc:sldMk cId="1206423522" sldId="8322"/>
        </pc:sldMkLst>
        <pc:spChg chg="add">
          <ac:chgData name="Fabio Braga" userId="613eb079-57c7-4126-97e0-8d0ffad165b8" providerId="ADAL" clId="{B6DA2AAA-EB51-4891-85CD-13352083E508}" dt="2019-04-28T02:02:29.966" v="10420"/>
          <ac:spMkLst>
            <pc:docMk/>
            <pc:sldMk cId="1206423522" sldId="8322"/>
            <ac:spMk id="4" creationId="{04A8E0E2-7CE0-4FF7-9F24-D35FCB92FC33}"/>
          </ac:spMkLst>
        </pc:spChg>
        <pc:spChg chg="add">
          <ac:chgData name="Fabio Braga" userId="613eb079-57c7-4126-97e0-8d0ffad165b8" providerId="ADAL" clId="{B6DA2AAA-EB51-4891-85CD-13352083E508}" dt="2019-04-28T02:02:29.966" v="10420"/>
          <ac:spMkLst>
            <pc:docMk/>
            <pc:sldMk cId="1206423522" sldId="8322"/>
            <ac:spMk id="6" creationId="{908A07A3-0B5B-4624-9FD1-347BD66EBE1F}"/>
          </ac:spMkLst>
        </pc:spChg>
        <pc:spChg chg="add">
          <ac:chgData name="Fabio Braga" userId="613eb079-57c7-4126-97e0-8d0ffad165b8" providerId="ADAL" clId="{B6DA2AAA-EB51-4891-85CD-13352083E508}" dt="2019-04-28T02:02:29.966" v="10420"/>
          <ac:spMkLst>
            <pc:docMk/>
            <pc:sldMk cId="1206423522" sldId="8322"/>
            <ac:spMk id="8" creationId="{E6ABCCB5-8005-4C43-A24B-1878F2540EAA}"/>
          </ac:spMkLst>
        </pc:spChg>
        <pc:spChg chg="add">
          <ac:chgData name="Fabio Braga" userId="613eb079-57c7-4126-97e0-8d0ffad165b8" providerId="ADAL" clId="{B6DA2AAA-EB51-4891-85CD-13352083E508}" dt="2019-04-28T02:02:29.966" v="10420"/>
          <ac:spMkLst>
            <pc:docMk/>
            <pc:sldMk cId="1206423522" sldId="8322"/>
            <ac:spMk id="9" creationId="{02F2CE64-E25C-49AC-AEE9-F2D000623DEB}"/>
          </ac:spMkLst>
        </pc:spChg>
        <pc:picChg chg="add">
          <ac:chgData name="Fabio Braga" userId="613eb079-57c7-4126-97e0-8d0ffad165b8" providerId="ADAL" clId="{B6DA2AAA-EB51-4891-85CD-13352083E508}" dt="2019-04-28T02:02:29.966" v="10420"/>
          <ac:picMkLst>
            <pc:docMk/>
            <pc:sldMk cId="1206423522" sldId="8322"/>
            <ac:picMk id="3" creationId="{D1FB598D-ECE4-49EA-A912-6D243DAB914A}"/>
          </ac:picMkLst>
        </pc:picChg>
        <pc:picChg chg="add">
          <ac:chgData name="Fabio Braga" userId="613eb079-57c7-4126-97e0-8d0ffad165b8" providerId="ADAL" clId="{B6DA2AAA-EB51-4891-85CD-13352083E508}" dt="2019-04-28T02:02:29.966" v="10420"/>
          <ac:picMkLst>
            <pc:docMk/>
            <pc:sldMk cId="1206423522" sldId="8322"/>
            <ac:picMk id="5" creationId="{B457161B-722E-47FE-93EE-5C5476BAF772}"/>
          </ac:picMkLst>
        </pc:picChg>
        <pc:picChg chg="add">
          <ac:chgData name="Fabio Braga" userId="613eb079-57c7-4126-97e0-8d0ffad165b8" providerId="ADAL" clId="{B6DA2AAA-EB51-4891-85CD-13352083E508}" dt="2019-04-28T02:02:29.966" v="10420"/>
          <ac:picMkLst>
            <pc:docMk/>
            <pc:sldMk cId="1206423522" sldId="8322"/>
            <ac:picMk id="7" creationId="{50C1C469-3D40-4D90-BB61-2845A1DF08AC}"/>
          </ac:picMkLst>
        </pc:picChg>
      </pc:sldChg>
      <pc:sldChg chg="addSp modSp add">
        <pc:chgData name="Fabio Braga" userId="613eb079-57c7-4126-97e0-8d0ffad165b8" providerId="ADAL" clId="{B6DA2AAA-EB51-4891-85CD-13352083E508}" dt="2019-04-28T02:13:47.073" v="10424"/>
        <pc:sldMkLst>
          <pc:docMk/>
          <pc:sldMk cId="670271996" sldId="8323"/>
        </pc:sldMkLst>
        <pc:spChg chg="add mod">
          <ac:chgData name="Fabio Braga" userId="613eb079-57c7-4126-97e0-8d0ffad165b8" providerId="ADAL" clId="{B6DA2AAA-EB51-4891-85CD-13352083E508}" dt="2019-04-28T02:13:47.073" v="10424"/>
          <ac:spMkLst>
            <pc:docMk/>
            <pc:sldMk cId="670271996" sldId="8323"/>
            <ac:spMk id="3" creationId="{EBA928D3-06A6-4D9B-AC7D-C06C847AB3B3}"/>
          </ac:spMkLst>
        </pc:spChg>
        <pc:spChg chg="add">
          <ac:chgData name="Fabio Braga" userId="613eb079-57c7-4126-97e0-8d0ffad165b8" providerId="ADAL" clId="{B6DA2AAA-EB51-4891-85CD-13352083E508}" dt="2019-04-28T02:11:21.869" v="10422"/>
          <ac:spMkLst>
            <pc:docMk/>
            <pc:sldMk cId="670271996" sldId="8323"/>
            <ac:spMk id="4" creationId="{8B4C7B76-8480-4063-B09A-F1919513F9C7}"/>
          </ac:spMkLst>
        </pc:spChg>
        <pc:spChg chg="add">
          <ac:chgData name="Fabio Braga" userId="613eb079-57c7-4126-97e0-8d0ffad165b8" providerId="ADAL" clId="{B6DA2AAA-EB51-4891-85CD-13352083E508}" dt="2019-04-28T02:11:21.869" v="10422"/>
          <ac:spMkLst>
            <pc:docMk/>
            <pc:sldMk cId="670271996" sldId="8323"/>
            <ac:spMk id="5" creationId="{E7B179DE-4AE8-4AF8-B650-750863E49B08}"/>
          </ac:spMkLst>
        </pc:spChg>
      </pc:sldChg>
      <pc:sldChg chg="addSp modSp add">
        <pc:chgData name="Fabio Braga" userId="613eb079-57c7-4126-97e0-8d0ffad165b8" providerId="ADAL" clId="{B6DA2AAA-EB51-4891-85CD-13352083E508}" dt="2019-04-28T02:17:57.417" v="10430"/>
        <pc:sldMkLst>
          <pc:docMk/>
          <pc:sldMk cId="319870473" sldId="8324"/>
        </pc:sldMkLst>
        <pc:spChg chg="add mod">
          <ac:chgData name="Fabio Braga" userId="613eb079-57c7-4126-97e0-8d0ffad165b8" providerId="ADAL" clId="{B6DA2AAA-EB51-4891-85CD-13352083E508}" dt="2019-04-28T02:17:57.417" v="10430"/>
          <ac:spMkLst>
            <pc:docMk/>
            <pc:sldMk cId="319870473" sldId="8324"/>
            <ac:spMk id="3" creationId="{17D7CB1E-C07D-4262-9BF7-2FA106D7C181}"/>
          </ac:spMkLst>
        </pc:spChg>
        <pc:spChg chg="add">
          <ac:chgData name="Fabio Braga" userId="613eb079-57c7-4126-97e0-8d0ffad165b8" providerId="ADAL" clId="{B6DA2AAA-EB51-4891-85CD-13352083E508}" dt="2019-04-28T02:16:32.193" v="10426"/>
          <ac:spMkLst>
            <pc:docMk/>
            <pc:sldMk cId="319870473" sldId="8324"/>
            <ac:spMk id="4" creationId="{89C9F18C-C820-4E5A-A15B-C65402FA890E}"/>
          </ac:spMkLst>
        </pc:spChg>
      </pc:sldChg>
      <pc:sldChg chg="addSp modSp add">
        <pc:chgData name="Fabio Braga" userId="613eb079-57c7-4126-97e0-8d0ffad165b8" providerId="ADAL" clId="{B6DA2AAA-EB51-4891-85CD-13352083E508}" dt="2019-04-28T02:38:42.324" v="10450"/>
        <pc:sldMkLst>
          <pc:docMk/>
          <pc:sldMk cId="4240875168" sldId="8325"/>
        </pc:sldMkLst>
        <pc:spChg chg="add">
          <ac:chgData name="Fabio Braga" userId="613eb079-57c7-4126-97e0-8d0ffad165b8" providerId="ADAL" clId="{B6DA2AAA-EB51-4891-85CD-13352083E508}" dt="2019-04-28T02:38:26.530" v="10449"/>
          <ac:spMkLst>
            <pc:docMk/>
            <pc:sldMk cId="4240875168" sldId="8325"/>
            <ac:spMk id="14" creationId="{60E82F7F-73EA-4BF7-87AD-71708432C7AE}"/>
          </ac:spMkLst>
        </pc:spChg>
        <pc:spChg chg="add">
          <ac:chgData name="Fabio Braga" userId="613eb079-57c7-4126-97e0-8d0ffad165b8" providerId="ADAL" clId="{B6DA2AAA-EB51-4891-85CD-13352083E508}" dt="2019-04-28T02:38:42.324" v="10450"/>
          <ac:spMkLst>
            <pc:docMk/>
            <pc:sldMk cId="4240875168" sldId="8325"/>
            <ac:spMk id="15" creationId="{F3734D31-EBFC-4542-82D3-DD52309D02F1}"/>
          </ac:spMkLst>
        </pc:spChg>
        <pc:picChg chg="add mod">
          <ac:chgData name="Fabio Braga" userId="613eb079-57c7-4126-97e0-8d0ffad165b8" providerId="ADAL" clId="{B6DA2AAA-EB51-4891-85CD-13352083E508}" dt="2019-04-28T02:36:14.986" v="10447" actId="931"/>
          <ac:picMkLst>
            <pc:docMk/>
            <pc:sldMk cId="4240875168" sldId="8325"/>
            <ac:picMk id="7" creationId="{B729A196-9CFD-465D-BA80-1AE7A06D8888}"/>
          </ac:picMkLst>
        </pc:picChg>
        <pc:picChg chg="add mod">
          <ac:chgData name="Fabio Braga" userId="613eb079-57c7-4126-97e0-8d0ffad165b8" providerId="ADAL" clId="{B6DA2AAA-EB51-4891-85CD-13352083E508}" dt="2019-04-28T02:36:14.986" v="10447" actId="931"/>
          <ac:picMkLst>
            <pc:docMk/>
            <pc:sldMk cId="4240875168" sldId="8325"/>
            <ac:picMk id="9" creationId="{302FEC3C-164A-4AB1-93AE-B2F8CEACFBBA}"/>
          </ac:picMkLst>
        </pc:picChg>
        <pc:picChg chg="add mod">
          <ac:chgData name="Fabio Braga" userId="613eb079-57c7-4126-97e0-8d0ffad165b8" providerId="ADAL" clId="{B6DA2AAA-EB51-4891-85CD-13352083E508}" dt="2019-04-28T02:36:14.986" v="10447" actId="931"/>
          <ac:picMkLst>
            <pc:docMk/>
            <pc:sldMk cId="4240875168" sldId="8325"/>
            <ac:picMk id="11" creationId="{F4C748FB-562F-4120-9399-5D1CAE58EFA0}"/>
          </ac:picMkLst>
        </pc:picChg>
        <pc:picChg chg="add mod">
          <ac:chgData name="Fabio Braga" userId="613eb079-57c7-4126-97e0-8d0ffad165b8" providerId="ADAL" clId="{B6DA2AAA-EB51-4891-85CD-13352083E508}" dt="2019-04-28T02:36:14.986" v="10447" actId="931"/>
          <ac:picMkLst>
            <pc:docMk/>
            <pc:sldMk cId="4240875168" sldId="8325"/>
            <ac:picMk id="13" creationId="{2E2BCD7D-8244-404F-952A-CA7D591A7464}"/>
          </ac:picMkLst>
        </pc:picChg>
      </pc:sldChg>
      <pc:sldChg chg="addSp add">
        <pc:chgData name="Fabio Braga" userId="613eb079-57c7-4126-97e0-8d0ffad165b8" providerId="ADAL" clId="{B6DA2AAA-EB51-4891-85CD-13352083E508}" dt="2019-04-28T02:39:46.892" v="10452"/>
        <pc:sldMkLst>
          <pc:docMk/>
          <pc:sldMk cId="2314744138" sldId="8326"/>
        </pc:sldMkLst>
        <pc:spChg chg="add">
          <ac:chgData name="Fabio Braga" userId="613eb079-57c7-4126-97e0-8d0ffad165b8" providerId="ADAL" clId="{B6DA2AAA-EB51-4891-85CD-13352083E508}" dt="2019-04-28T02:39:31.786" v="10451"/>
          <ac:spMkLst>
            <pc:docMk/>
            <pc:sldMk cId="2314744138" sldId="8326"/>
            <ac:spMk id="8" creationId="{2F6E126C-3D74-4BCF-98BC-3367B2DDD1A4}"/>
          </ac:spMkLst>
        </pc:spChg>
        <pc:spChg chg="add">
          <ac:chgData name="Fabio Braga" userId="613eb079-57c7-4126-97e0-8d0ffad165b8" providerId="ADAL" clId="{B6DA2AAA-EB51-4891-85CD-13352083E508}" dt="2019-04-28T02:39:46.892" v="10452"/>
          <ac:spMkLst>
            <pc:docMk/>
            <pc:sldMk cId="2314744138" sldId="8326"/>
            <ac:spMk id="10" creationId="{DFFCE12C-3E78-40DD-B3EC-2295D8332616}"/>
          </ac:spMkLst>
        </pc:spChg>
      </pc:sldChg>
      <pc:sldChg chg="addSp modSp add">
        <pc:chgData name="Fabio Braga" userId="613eb079-57c7-4126-97e0-8d0ffad165b8" providerId="ADAL" clId="{B6DA2AAA-EB51-4891-85CD-13352083E508}" dt="2019-04-28T03:43:13.936" v="10605" actId="14100"/>
        <pc:sldMkLst>
          <pc:docMk/>
          <pc:sldMk cId="507345625" sldId="8327"/>
        </pc:sldMkLst>
        <pc:spChg chg="add mod">
          <ac:chgData name="Fabio Braga" userId="613eb079-57c7-4126-97e0-8d0ffad165b8" providerId="ADAL" clId="{B6DA2AAA-EB51-4891-85CD-13352083E508}" dt="2019-04-28T03:43:13.936" v="10605" actId="14100"/>
          <ac:spMkLst>
            <pc:docMk/>
            <pc:sldMk cId="507345625" sldId="8327"/>
            <ac:spMk id="3" creationId="{91A56B0C-E7CC-43B8-B053-CB299E9BFB0B}"/>
          </ac:spMkLst>
        </pc:spChg>
      </pc:sldChg>
      <pc:sldChg chg="addSp modSp add">
        <pc:chgData name="Fabio Braga" userId="613eb079-57c7-4126-97e0-8d0ffad165b8" providerId="ADAL" clId="{B6DA2AAA-EB51-4891-85CD-13352083E508}" dt="2019-04-28T03:07:07.393" v="10461" actId="1076"/>
        <pc:sldMkLst>
          <pc:docMk/>
          <pc:sldMk cId="253838148" sldId="8328"/>
        </pc:sldMkLst>
        <pc:spChg chg="mod">
          <ac:chgData name="Fabio Braga" userId="613eb079-57c7-4126-97e0-8d0ffad165b8" providerId="ADAL" clId="{B6DA2AAA-EB51-4891-85CD-13352083E508}" dt="2019-04-28T03:06:07.808" v="10458"/>
          <ac:spMkLst>
            <pc:docMk/>
            <pc:sldMk cId="253838148" sldId="8328"/>
            <ac:spMk id="2" creationId="{4E3FD435-EB42-4267-8ECF-0C7139CC180F}"/>
          </ac:spMkLst>
        </pc:spChg>
        <pc:picChg chg="add mod">
          <ac:chgData name="Fabio Braga" userId="613eb079-57c7-4126-97e0-8d0ffad165b8" providerId="ADAL" clId="{B6DA2AAA-EB51-4891-85CD-13352083E508}" dt="2019-04-28T03:07:07.393" v="10461" actId="1076"/>
          <ac:picMkLst>
            <pc:docMk/>
            <pc:sldMk cId="253838148" sldId="8328"/>
            <ac:picMk id="5122" creationId="{891D30F0-CE50-40B8-B27C-01DD612D24F4}"/>
          </ac:picMkLst>
        </pc:picChg>
      </pc:sldChg>
      <pc:sldChg chg="addSp add modAnim">
        <pc:chgData name="Fabio Braga" userId="613eb079-57c7-4126-97e0-8d0ffad165b8" providerId="ADAL" clId="{B6DA2AAA-EB51-4891-85CD-13352083E508}" dt="2019-04-28T03:34:24.886" v="10501"/>
        <pc:sldMkLst>
          <pc:docMk/>
          <pc:sldMk cId="3624008652" sldId="8329"/>
        </pc:sldMkLst>
        <pc:spChg chg="add">
          <ac:chgData name="Fabio Braga" userId="613eb079-57c7-4126-97e0-8d0ffad165b8" providerId="ADAL" clId="{B6DA2AAA-EB51-4891-85CD-13352083E508}" dt="2019-04-28T03:34:01.686" v="10500"/>
          <ac:spMkLst>
            <pc:docMk/>
            <pc:sldMk cId="3624008652" sldId="8329"/>
            <ac:spMk id="4" creationId="{F715AB58-36D0-45AF-9EE4-228241C6DDD2}"/>
          </ac:spMkLst>
        </pc:spChg>
        <pc:picChg chg="add">
          <ac:chgData name="Fabio Braga" userId="613eb079-57c7-4126-97e0-8d0ffad165b8" providerId="ADAL" clId="{B6DA2AAA-EB51-4891-85CD-13352083E508}" dt="2019-04-28T03:34:24.886" v="10501"/>
          <ac:picMkLst>
            <pc:docMk/>
            <pc:sldMk cId="3624008652" sldId="8329"/>
            <ac:picMk id="5" creationId="{2F21A28A-BB6C-4448-8C59-F054976C89BE}"/>
          </ac:picMkLst>
        </pc:picChg>
      </pc:sldChg>
      <pc:sldMasterChg chg="delSldLayout">
        <pc:chgData name="Fabio Braga" userId="613eb079-57c7-4126-97e0-8d0ffad165b8" providerId="ADAL" clId="{B6DA2AAA-EB51-4891-85CD-13352083E508}" dt="2019-04-23T23:12:15.108" v="5002" actId="2696"/>
        <pc:sldMasterMkLst>
          <pc:docMk/>
          <pc:sldMasterMk cId="2235515257" sldId="2147483660"/>
        </pc:sldMasterMkLst>
      </pc:sldMasterChg>
    </pc:docChg>
  </pc:docChgLst>
</pc:chgInfo>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dk1" tx1="lt1" bg2="dk2" tx2="lt2" accent1="accent1" accent2="accent2" accent3="accent3" accent4="accent4" accent5="accent5" accent6="accent6" hlink="hlink" folHlink="folHlink"/>
  <c:chart>
    <c:autoTitleDeleted val="1"/>
    <c:plotArea>
      <c:layout>
        <c:manualLayout>
          <c:layoutTarget val="inner"/>
          <c:xMode val="edge"/>
          <c:yMode val="edge"/>
          <c:x val="0.27676944270985598"/>
          <c:y val="3.9964695040431965E-2"/>
          <c:w val="0.65969385040175499"/>
          <c:h val="0.71895286676642545"/>
        </c:manualLayout>
      </c:layout>
      <c:barChart>
        <c:barDir val="col"/>
        <c:grouping val="clustered"/>
        <c:varyColors val="0"/>
        <c:ser>
          <c:idx val="0"/>
          <c:order val="0"/>
          <c:tx>
            <c:strRef>
              <c:f>Sheet1!$B$1</c:f>
              <c:strCache>
                <c:ptCount val="1"/>
                <c:pt idx="0">
                  <c:v>SQL Server</c:v>
                </c:pt>
              </c:strCache>
            </c:strRef>
          </c:tx>
          <c:spPr>
            <a:solidFill>
              <a:schemeClr val="accent1"/>
            </a:solidFill>
            <a:ln>
              <a:noFill/>
            </a:ln>
            <a:effectLst/>
          </c:spPr>
          <c:invertIfNegative val="0"/>
          <c:dPt>
            <c:idx val="0"/>
            <c:invertIfNegative val="0"/>
            <c:bubble3D val="0"/>
            <c:spPr>
              <a:solidFill>
                <a:srgbClr val="50E6FF"/>
              </a:solidFill>
              <a:ln>
                <a:noFill/>
              </a:ln>
              <a:effectLst/>
            </c:spPr>
            <c:extLst>
              <c:ext xmlns:c16="http://schemas.microsoft.com/office/drawing/2014/chart" uri="{C3380CC4-5D6E-409C-BE32-E72D297353CC}">
                <c16:uniqueId val="{00000001-9EFD-4D7C-8B1D-379395958C18}"/>
              </c:ext>
            </c:extLst>
          </c:dPt>
          <c:dPt>
            <c:idx val="1"/>
            <c:invertIfNegative val="0"/>
            <c:bubble3D val="0"/>
            <c:spPr>
              <a:solidFill>
                <a:srgbClr val="0078D7"/>
              </a:solidFill>
              <a:ln>
                <a:noFill/>
              </a:ln>
              <a:effectLst/>
            </c:spPr>
            <c:extLst>
              <c:ext xmlns:c16="http://schemas.microsoft.com/office/drawing/2014/chart" uri="{C3380CC4-5D6E-409C-BE32-E72D297353CC}">
                <c16:uniqueId val="{00000003-9EFD-4D7C-8B1D-379395958C18}"/>
              </c:ext>
            </c:extLst>
          </c:dPt>
          <c:dPt>
            <c:idx val="2"/>
            <c:invertIfNegative val="0"/>
            <c:bubble3D val="0"/>
            <c:spPr>
              <a:solidFill>
                <a:srgbClr val="0078D7"/>
              </a:solidFill>
              <a:ln>
                <a:noFill/>
              </a:ln>
              <a:effectLst/>
            </c:spPr>
            <c:extLst>
              <c:ext xmlns:c16="http://schemas.microsoft.com/office/drawing/2014/chart" uri="{C3380CC4-5D6E-409C-BE32-E72D297353CC}">
                <c16:uniqueId val="{00000005-9EFD-4D7C-8B1D-379395958C18}"/>
              </c:ext>
            </c:extLst>
          </c:dPt>
          <c:dPt>
            <c:idx val="3"/>
            <c:invertIfNegative val="0"/>
            <c:bubble3D val="0"/>
            <c:spPr>
              <a:solidFill>
                <a:srgbClr val="0078D7"/>
              </a:solidFill>
              <a:ln>
                <a:noFill/>
              </a:ln>
              <a:effectLst/>
            </c:spPr>
            <c:extLst>
              <c:ext xmlns:c16="http://schemas.microsoft.com/office/drawing/2014/chart" uri="{C3380CC4-5D6E-409C-BE32-E72D297353CC}">
                <c16:uniqueId val="{00000007-9EFD-4D7C-8B1D-379395958C18}"/>
              </c:ext>
            </c:extLst>
          </c:dPt>
          <c:dPt>
            <c:idx val="4"/>
            <c:invertIfNegative val="0"/>
            <c:bubble3D val="0"/>
            <c:spPr>
              <a:solidFill>
                <a:srgbClr val="0078D7"/>
              </a:solidFill>
              <a:ln>
                <a:noFill/>
              </a:ln>
              <a:effectLst/>
            </c:spPr>
            <c:extLst>
              <c:ext xmlns:c16="http://schemas.microsoft.com/office/drawing/2014/chart" uri="{C3380CC4-5D6E-409C-BE32-E72D297353CC}">
                <c16:uniqueId val="{00000009-9EFD-4D7C-8B1D-379395958C18}"/>
              </c:ext>
            </c:extLst>
          </c:dPt>
          <c:dPt>
            <c:idx val="5"/>
            <c:invertIfNegative val="0"/>
            <c:bubble3D val="0"/>
            <c:spPr>
              <a:solidFill>
                <a:srgbClr val="0078D7"/>
              </a:solidFill>
              <a:ln>
                <a:noFill/>
              </a:ln>
              <a:effectLst/>
            </c:spPr>
            <c:extLst>
              <c:ext xmlns:c16="http://schemas.microsoft.com/office/drawing/2014/chart" uri="{C3380CC4-5D6E-409C-BE32-E72D297353CC}">
                <c16:uniqueId val="{0000000B-9EFD-4D7C-8B1D-379395958C18}"/>
              </c:ext>
            </c:extLst>
          </c:dPt>
          <c:cat>
            <c:strRef>
              <c:f>Sheet1!$A$2:$A$7</c:f>
              <c:strCache>
                <c:ptCount val="6"/>
                <c:pt idx="0">
                  <c:v>SQL Server</c:v>
                </c:pt>
                <c:pt idx="1">
                  <c:v>MySQL</c:v>
                </c:pt>
                <c:pt idx="2">
                  <c:v>Oracle</c:v>
                </c:pt>
                <c:pt idx="3">
                  <c:v>IBM DB2</c:v>
                </c:pt>
                <c:pt idx="4">
                  <c:v>PostgreSQL</c:v>
                </c:pt>
                <c:pt idx="5">
                  <c:v>SAP HANA</c:v>
                </c:pt>
              </c:strCache>
            </c:strRef>
          </c:cat>
          <c:val>
            <c:numRef>
              <c:f>Sheet1!$B$2:$B$7</c:f>
              <c:numCache>
                <c:formatCode>General</c:formatCode>
                <c:ptCount val="6"/>
                <c:pt idx="0">
                  <c:v>16</c:v>
                </c:pt>
                <c:pt idx="1">
                  <c:v>393</c:v>
                </c:pt>
                <c:pt idx="2">
                  <c:v>200</c:v>
                </c:pt>
                <c:pt idx="3">
                  <c:v>61</c:v>
                </c:pt>
                <c:pt idx="4">
                  <c:v>43</c:v>
                </c:pt>
                <c:pt idx="5">
                  <c:v>29</c:v>
                </c:pt>
              </c:numCache>
            </c:numRef>
          </c:val>
          <c:extLst>
            <c:ext xmlns:c16="http://schemas.microsoft.com/office/drawing/2014/chart" uri="{C3380CC4-5D6E-409C-BE32-E72D297353CC}">
              <c16:uniqueId val="{0000000C-9EFD-4D7C-8B1D-379395958C18}"/>
            </c:ext>
          </c:extLst>
        </c:ser>
        <c:dLbls>
          <c:showLegendKey val="0"/>
          <c:showVal val="0"/>
          <c:showCatName val="0"/>
          <c:showSerName val="0"/>
          <c:showPercent val="0"/>
          <c:showBubbleSize val="0"/>
        </c:dLbls>
        <c:gapWidth val="219"/>
        <c:overlap val="-27"/>
        <c:axId val="-1585982592"/>
        <c:axId val="-1714280784"/>
      </c:barChart>
      <c:catAx>
        <c:axId val="-1585982592"/>
        <c:scaling>
          <c:orientation val="minMax"/>
        </c:scaling>
        <c:delete val="0"/>
        <c:axPos val="b"/>
        <c:numFmt formatCode="General" sourceLinked="1"/>
        <c:majorTickMark val="none"/>
        <c:minorTickMark val="none"/>
        <c:tickLblPos val="nextTo"/>
        <c:spPr>
          <a:noFill/>
          <a:ln w="9525" cap="flat" cmpd="sng" algn="ctr">
            <a:solidFill>
              <a:srgbClr val="EBEBEB"/>
            </a:solidFill>
            <a:round/>
          </a:ln>
          <a:effectLst/>
        </c:spPr>
        <c:txPr>
          <a:bodyPr rot="-60000000" spcFirstLastPara="1" vertOverflow="ellipsis" vert="horz" wrap="square" anchor="ctr" anchorCtr="1"/>
          <a:lstStyle/>
          <a:p>
            <a:pPr>
              <a:defRPr sz="700" b="0" i="0" u="none" strike="noStrike" kern="1200" spc="0" baseline="0">
                <a:solidFill>
                  <a:srgbClr val="000000"/>
                </a:solidFill>
                <a:latin typeface="Segoe UI" panose="020B0502040204020203" pitchFamily="34" charset="0"/>
                <a:ea typeface="+mn-ea"/>
                <a:cs typeface="Segoe UI" panose="020B0502040204020203" pitchFamily="34" charset="0"/>
              </a:defRPr>
            </a:pPr>
            <a:endParaRPr lang="en-US"/>
          </a:p>
        </c:txPr>
        <c:crossAx val="-1714280784"/>
        <c:crosses val="autoZero"/>
        <c:auto val="1"/>
        <c:lblAlgn val="ctr"/>
        <c:lblOffset val="100"/>
        <c:noMultiLvlLbl val="0"/>
      </c:catAx>
      <c:valAx>
        <c:axId val="-1714280784"/>
        <c:scaling>
          <c:orientation val="minMax"/>
          <c:max val="205"/>
          <c:min val="0"/>
        </c:scaling>
        <c:delete val="0"/>
        <c:axPos val="l"/>
        <c:majorGridlines>
          <c:spPr>
            <a:ln w="9525" cap="flat" cmpd="sng" algn="ctr">
              <a:solidFill>
                <a:srgbClr val="EBEBEB"/>
              </a:solidFill>
              <a:round/>
            </a:ln>
            <a:effectLst/>
          </c:spPr>
        </c:majorGridlines>
        <c:title>
          <c:tx>
            <c:rich>
              <a:bodyPr rot="-5400000" spcFirstLastPara="1" vertOverflow="ellipsis" vert="horz" wrap="square" anchor="ctr" anchorCtr="1"/>
              <a:lstStyle/>
              <a:p>
                <a:pPr>
                  <a:defRPr sz="700" b="1" i="0" u="none" strike="noStrike" kern="1200" baseline="0">
                    <a:solidFill>
                      <a:srgbClr val="000000"/>
                    </a:solidFill>
                    <a:latin typeface="Segoe UI Semibold" panose="020B0502040204020203" pitchFamily="34" charset="0"/>
                    <a:ea typeface="+mn-ea"/>
                    <a:cs typeface="Segoe UI Semibold" panose="020B0502040204020203" pitchFamily="34" charset="0"/>
                  </a:defRPr>
                </a:pPr>
                <a:r>
                  <a:rPr lang="en-US" sz="700" b="1" i="0" baseline="0" dirty="0">
                    <a:solidFill>
                      <a:srgbClr val="000000"/>
                    </a:solidFill>
                    <a:effectLst/>
                    <a:latin typeface="Segoe UI Semibold" panose="020B0502040204020203" pitchFamily="34" charset="0"/>
                    <a:cs typeface="Segoe UI Semibold" panose="020B0502040204020203" pitchFamily="34" charset="0"/>
                  </a:rPr>
                  <a:t>Vulnerabilities (2010-2017)</a:t>
                </a:r>
                <a:endParaRPr lang="en-US" sz="700" b="1" i="0" dirty="0">
                  <a:solidFill>
                    <a:srgbClr val="000000"/>
                  </a:solidFill>
                  <a:effectLst/>
                  <a:latin typeface="Segoe UI Semibold" panose="020B0502040204020203" pitchFamily="34" charset="0"/>
                  <a:cs typeface="Segoe UI Semibold" panose="020B0502040204020203" pitchFamily="34" charset="0"/>
                </a:endParaRPr>
              </a:p>
            </c:rich>
          </c:tx>
          <c:layout>
            <c:manualLayout>
              <c:xMode val="edge"/>
              <c:yMode val="edge"/>
              <c:x val="7.5646385974360297E-2"/>
              <c:y val="0.169173167029877"/>
            </c:manualLayout>
          </c:layout>
          <c:overlay val="0"/>
          <c:spPr>
            <a:noFill/>
            <a:ln>
              <a:noFill/>
            </a:ln>
            <a:effectLst/>
          </c:spPr>
          <c:txPr>
            <a:bodyPr rot="-5400000" spcFirstLastPara="1" vertOverflow="ellipsis" vert="horz" wrap="square" anchor="ctr" anchorCtr="1"/>
            <a:lstStyle/>
            <a:p>
              <a:pPr>
                <a:defRPr sz="700" b="1" i="0" u="none" strike="noStrike" kern="1200" baseline="0">
                  <a:solidFill>
                    <a:srgbClr val="000000"/>
                  </a:solidFill>
                  <a:latin typeface="Segoe UI Semibold" panose="020B0502040204020203" pitchFamily="34" charset="0"/>
                  <a:ea typeface="+mn-ea"/>
                  <a:cs typeface="Segoe UI Semibold" panose="020B0502040204020203" pitchFamily="34" charset="0"/>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700" b="0" i="0" u="none" strike="noStrike" kern="1200" baseline="0">
                <a:solidFill>
                  <a:srgbClr val="000000"/>
                </a:solidFill>
                <a:latin typeface="+mn-lt"/>
                <a:ea typeface="+mn-ea"/>
                <a:cs typeface="+mn-cs"/>
              </a:defRPr>
            </a:pPr>
            <a:endParaRPr lang="en-US"/>
          </a:p>
        </c:txPr>
        <c:crossAx val="-1585982592"/>
        <c:crosses val="autoZero"/>
        <c:crossBetween val="between"/>
        <c:majorUnit val="20"/>
      </c:valAx>
      <c:spPr>
        <a:noFill/>
        <a:ln>
          <a:noFill/>
        </a:ln>
        <a:effectLst/>
      </c:spPr>
    </c:plotArea>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_rels/data1.xml.rels><?xml version="1.0" encoding="UTF-8" standalone="yes"?>
<Relationships xmlns="http://schemas.openxmlformats.org/package/2006/relationships"><Relationship Id="rId1" Type="http://schemas.openxmlformats.org/officeDocument/2006/relationships/image" Target="../media/image93.emf"/></Relationships>
</file>

<file path=ppt/diagrams/_rels/drawing1.xml.rels><?xml version="1.0" encoding="UTF-8" standalone="yes"?>
<Relationships xmlns="http://schemas.openxmlformats.org/package/2006/relationships"><Relationship Id="rId1" Type="http://schemas.openxmlformats.org/officeDocument/2006/relationships/image" Target="../media/image93.emf"/></Relationships>
</file>

<file path=ppt/diagrams/colors1.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849A301-7021-40A7-917F-7004AAE79AF1}" type="doc">
      <dgm:prSet loTypeId="urn:microsoft.com/office/officeart/2005/8/layout/hList2" loCatId="list" qsTypeId="urn:microsoft.com/office/officeart/2005/8/quickstyle/simple1" qsCatId="simple" csTypeId="urn:microsoft.com/office/officeart/2005/8/colors/accent0_2" csCatId="mainScheme" phldr="1"/>
      <dgm:spPr/>
      <dgm:t>
        <a:bodyPr/>
        <a:lstStyle/>
        <a:p>
          <a:endParaRPr lang="en-AU"/>
        </a:p>
      </dgm:t>
    </dgm:pt>
    <dgm:pt modelId="{F1051B69-8076-4372-B919-AFC1488DD3F2}">
      <dgm:prSet/>
      <dgm:spPr/>
      <dgm:t>
        <a:bodyPr/>
        <a:lstStyle/>
        <a:p>
          <a:r>
            <a:rPr lang="en-US" b="1" i="0" baseline="0" dirty="0"/>
            <a:t>Characteristics</a:t>
          </a:r>
          <a:endParaRPr lang="en-AU" dirty="0"/>
        </a:p>
      </dgm:t>
    </dgm:pt>
    <dgm:pt modelId="{D2217E1E-ECA8-4990-B57A-ED32237DCE6D}" type="parTrans" cxnId="{0D787348-1D1C-4FB7-9E76-7907BD1D6583}">
      <dgm:prSet/>
      <dgm:spPr/>
      <dgm:t>
        <a:bodyPr/>
        <a:lstStyle/>
        <a:p>
          <a:endParaRPr lang="en-AU"/>
        </a:p>
      </dgm:t>
    </dgm:pt>
    <dgm:pt modelId="{3EBEBDB2-6B69-45BA-9F4B-FFE321FDB84B}" type="sibTrans" cxnId="{0D787348-1D1C-4FB7-9E76-7907BD1D6583}">
      <dgm:prSet/>
      <dgm:spPr/>
      <dgm:t>
        <a:bodyPr/>
        <a:lstStyle/>
        <a:p>
          <a:endParaRPr lang="en-AU"/>
        </a:p>
      </dgm:t>
    </dgm:pt>
    <dgm:pt modelId="{42847FF4-B9C2-4B1B-B9D0-21A0065CBFA0}">
      <dgm:prSet/>
      <dgm:spPr/>
      <dgm:t>
        <a:bodyPr/>
        <a:lstStyle/>
        <a:p>
          <a:r>
            <a:rPr lang="en-US" b="0" baseline="0"/>
            <a:t>Schema-on-read (ELT)</a:t>
          </a:r>
          <a:endParaRPr lang="en-AU"/>
        </a:p>
      </dgm:t>
    </dgm:pt>
    <dgm:pt modelId="{DCA51BBF-78DC-4B04-AA54-C7F7DB518FF5}" type="parTrans" cxnId="{503E4068-C6AF-4F56-BEB8-CDB14785F669}">
      <dgm:prSet/>
      <dgm:spPr/>
      <dgm:t>
        <a:bodyPr/>
        <a:lstStyle/>
        <a:p>
          <a:endParaRPr lang="en-AU"/>
        </a:p>
      </dgm:t>
    </dgm:pt>
    <dgm:pt modelId="{299B36EE-666B-453A-AB62-CFF75911DDCE}" type="sibTrans" cxnId="{503E4068-C6AF-4F56-BEB8-CDB14785F669}">
      <dgm:prSet/>
      <dgm:spPr/>
      <dgm:t>
        <a:bodyPr/>
        <a:lstStyle/>
        <a:p>
          <a:endParaRPr lang="en-AU"/>
        </a:p>
      </dgm:t>
    </dgm:pt>
    <dgm:pt modelId="{2188360A-B4AF-4CEB-8B52-1B3E5A14D433}">
      <dgm:prSet/>
      <dgm:spPr/>
      <dgm:t>
        <a:bodyPr/>
        <a:lstStyle/>
        <a:p>
          <a:r>
            <a:rPr lang="en-US" b="0" baseline="0" dirty="0"/>
            <a:t>Collection of data, not a platform</a:t>
          </a:r>
          <a:endParaRPr lang="en-AU" dirty="0"/>
        </a:p>
      </dgm:t>
    </dgm:pt>
    <dgm:pt modelId="{56709429-FB30-4B12-A30B-D842CCFEB665}" type="parTrans" cxnId="{66CED441-04FC-4509-B57A-368F0D1FFCA2}">
      <dgm:prSet/>
      <dgm:spPr/>
      <dgm:t>
        <a:bodyPr/>
        <a:lstStyle/>
        <a:p>
          <a:endParaRPr lang="en-AU"/>
        </a:p>
      </dgm:t>
    </dgm:pt>
    <dgm:pt modelId="{C3FAA7D8-ACCB-4B35-B0D2-338DC91B8986}" type="sibTrans" cxnId="{66CED441-04FC-4509-B57A-368F0D1FFCA2}">
      <dgm:prSet/>
      <dgm:spPr/>
      <dgm:t>
        <a:bodyPr/>
        <a:lstStyle/>
        <a:p>
          <a:endParaRPr lang="en-AU"/>
        </a:p>
      </dgm:t>
    </dgm:pt>
    <dgm:pt modelId="{C2E4756A-FF41-4445-9E1B-AE6B49B10AC4}">
      <dgm:prSet/>
      <dgm:spPr/>
      <dgm:t>
        <a:bodyPr/>
        <a:lstStyle/>
        <a:p>
          <a:r>
            <a:rPr lang="en-US" b="1" i="0" baseline="0" dirty="0"/>
            <a:t>Benefits</a:t>
          </a:r>
          <a:endParaRPr lang="en-AU" dirty="0"/>
        </a:p>
      </dgm:t>
    </dgm:pt>
    <dgm:pt modelId="{7C8139B5-D7EE-4A62-8F42-37853AF36953}" type="parTrans" cxnId="{20BD1285-1A03-4113-91C6-8A18649D74C1}">
      <dgm:prSet/>
      <dgm:spPr/>
      <dgm:t>
        <a:bodyPr/>
        <a:lstStyle/>
        <a:p>
          <a:endParaRPr lang="en-AU"/>
        </a:p>
      </dgm:t>
    </dgm:pt>
    <dgm:pt modelId="{1E659CCF-E179-418F-8851-C94297BB4676}" type="sibTrans" cxnId="{20BD1285-1A03-4113-91C6-8A18649D74C1}">
      <dgm:prSet/>
      <dgm:spPr/>
      <dgm:t>
        <a:bodyPr/>
        <a:lstStyle/>
        <a:p>
          <a:endParaRPr lang="en-AU"/>
        </a:p>
      </dgm:t>
    </dgm:pt>
    <dgm:pt modelId="{1C20D1FC-7DE1-4EE3-8793-607E0FE92A25}">
      <dgm:prSet/>
      <dgm:spPr/>
      <dgm:t>
        <a:bodyPr/>
        <a:lstStyle/>
        <a:p>
          <a:r>
            <a:rPr lang="en-AU" baseline="0" dirty="0"/>
            <a:t>Quickly ingest high volumes of diverse data structures</a:t>
          </a:r>
          <a:endParaRPr lang="en-AU" dirty="0"/>
        </a:p>
      </dgm:t>
    </dgm:pt>
    <dgm:pt modelId="{3D5CAA37-C61F-42E7-AD31-74B1EC737796}" type="parTrans" cxnId="{CAED940C-1D01-4053-AB72-AFD69E3790F0}">
      <dgm:prSet/>
      <dgm:spPr/>
      <dgm:t>
        <a:bodyPr/>
        <a:lstStyle/>
        <a:p>
          <a:endParaRPr lang="en-AU"/>
        </a:p>
      </dgm:t>
    </dgm:pt>
    <dgm:pt modelId="{51496E39-869C-4459-8644-9EEDDDC34060}" type="sibTrans" cxnId="{CAED940C-1D01-4053-AB72-AFD69E3790F0}">
      <dgm:prSet/>
      <dgm:spPr/>
      <dgm:t>
        <a:bodyPr/>
        <a:lstStyle/>
        <a:p>
          <a:endParaRPr lang="en-AU"/>
        </a:p>
      </dgm:t>
    </dgm:pt>
    <dgm:pt modelId="{6EC40CBA-0DC0-4AA6-9F9D-21BEB1A1E3D6}">
      <dgm:prSet/>
      <dgm:spPr/>
      <dgm:t>
        <a:bodyPr/>
        <a:lstStyle/>
        <a:p>
          <a:r>
            <a:rPr lang="en-AU" baseline="0"/>
            <a:t>Enable advanced analytics and data exploration</a:t>
          </a:r>
          <a:endParaRPr lang="en-AU"/>
        </a:p>
      </dgm:t>
    </dgm:pt>
    <dgm:pt modelId="{5F91E77A-4C7A-4F27-9168-A082B0200868}" type="parTrans" cxnId="{9A5673B1-0A08-48ED-9515-FACA627BCF83}">
      <dgm:prSet/>
      <dgm:spPr/>
      <dgm:t>
        <a:bodyPr/>
        <a:lstStyle/>
        <a:p>
          <a:endParaRPr lang="en-AU"/>
        </a:p>
      </dgm:t>
    </dgm:pt>
    <dgm:pt modelId="{A382AAA0-10CA-450A-BB06-EB79F120026D}" type="sibTrans" cxnId="{9A5673B1-0A08-48ED-9515-FACA627BCF83}">
      <dgm:prSet/>
      <dgm:spPr/>
      <dgm:t>
        <a:bodyPr/>
        <a:lstStyle/>
        <a:p>
          <a:endParaRPr lang="en-AU"/>
        </a:p>
      </dgm:t>
    </dgm:pt>
    <dgm:pt modelId="{6A3CB54D-19AB-4D0B-8595-19FC0E784E4D}">
      <dgm:prSet/>
      <dgm:spPr/>
      <dgm:t>
        <a:bodyPr/>
        <a:lstStyle/>
        <a:p>
          <a:r>
            <a:rPr lang="en-AU" baseline="0"/>
            <a:t>Scalability and storage cost reduction</a:t>
          </a:r>
          <a:endParaRPr lang="en-AU"/>
        </a:p>
      </dgm:t>
    </dgm:pt>
    <dgm:pt modelId="{DC963418-D9F6-4CF7-9923-7100A25FC144}" type="parTrans" cxnId="{5D006965-78E5-4565-8006-1BD46E2D79CA}">
      <dgm:prSet/>
      <dgm:spPr/>
      <dgm:t>
        <a:bodyPr/>
        <a:lstStyle/>
        <a:p>
          <a:endParaRPr lang="en-AU"/>
        </a:p>
      </dgm:t>
    </dgm:pt>
    <dgm:pt modelId="{92818191-72D8-4CF8-8951-747731DF3065}" type="sibTrans" cxnId="{5D006965-78E5-4565-8006-1BD46E2D79CA}">
      <dgm:prSet/>
      <dgm:spPr/>
      <dgm:t>
        <a:bodyPr/>
        <a:lstStyle/>
        <a:p>
          <a:endParaRPr lang="en-AU"/>
        </a:p>
      </dgm:t>
    </dgm:pt>
    <dgm:pt modelId="{698A1C81-E8B1-4410-9AB4-87C9B481650F}">
      <dgm:prSet/>
      <dgm:spPr/>
      <dgm:t>
        <a:bodyPr/>
        <a:lstStyle/>
        <a:p>
          <a:r>
            <a:rPr lang="en-AU" b="1" baseline="0"/>
            <a:t>Best Practices</a:t>
          </a:r>
          <a:endParaRPr lang="en-AU"/>
        </a:p>
      </dgm:t>
    </dgm:pt>
    <dgm:pt modelId="{C52F9E86-0151-4426-9A12-DB38E002DF83}" type="parTrans" cxnId="{779BF3FA-4F6B-4A47-B42E-82FB62065AF3}">
      <dgm:prSet/>
      <dgm:spPr/>
      <dgm:t>
        <a:bodyPr/>
        <a:lstStyle/>
        <a:p>
          <a:endParaRPr lang="en-AU"/>
        </a:p>
      </dgm:t>
    </dgm:pt>
    <dgm:pt modelId="{F29D8C7F-8733-4A01-B07F-B02CD053E637}" type="sibTrans" cxnId="{779BF3FA-4F6B-4A47-B42E-82FB62065AF3}">
      <dgm:prSet/>
      <dgm:spPr/>
      <dgm:t>
        <a:bodyPr/>
        <a:lstStyle/>
        <a:p>
          <a:endParaRPr lang="en-AU"/>
        </a:p>
      </dgm:t>
    </dgm:pt>
    <dgm:pt modelId="{1DA410B6-E4FF-4CC3-A115-C8E113E56ED6}">
      <dgm:prSet/>
      <dgm:spPr/>
      <dgm:t>
        <a:bodyPr/>
        <a:lstStyle/>
        <a:p>
          <a:r>
            <a:rPr lang="en-US" baseline="0" dirty="0"/>
            <a:t>Data Governance needed to avoid Data Swamp</a:t>
          </a:r>
          <a:endParaRPr lang="en-AU" dirty="0"/>
        </a:p>
      </dgm:t>
    </dgm:pt>
    <dgm:pt modelId="{28B8FAE4-FCE5-4B1F-B87A-B292DE2FFE57}" type="parTrans" cxnId="{7A1FBCA2-9761-44AA-96A2-4D89C5AA281A}">
      <dgm:prSet/>
      <dgm:spPr/>
      <dgm:t>
        <a:bodyPr/>
        <a:lstStyle/>
        <a:p>
          <a:endParaRPr lang="en-AU"/>
        </a:p>
      </dgm:t>
    </dgm:pt>
    <dgm:pt modelId="{35B95182-8479-4B40-AACE-CCB88B0DA4B2}" type="sibTrans" cxnId="{7A1FBCA2-9761-44AA-96A2-4D89C5AA281A}">
      <dgm:prSet/>
      <dgm:spPr/>
      <dgm:t>
        <a:bodyPr/>
        <a:lstStyle/>
        <a:p>
          <a:endParaRPr lang="en-AU"/>
        </a:p>
      </dgm:t>
    </dgm:pt>
    <dgm:pt modelId="{E2A2E6E1-E366-4EF3-95F6-1C6E00FDEE54}">
      <dgm:prSet/>
      <dgm:spPr/>
      <dgm:t>
        <a:bodyPr/>
        <a:lstStyle/>
        <a:p>
          <a:r>
            <a:rPr lang="en-US" baseline="0" dirty="0"/>
            <a:t>Security considerations</a:t>
          </a:r>
          <a:endParaRPr lang="en-AU" dirty="0"/>
        </a:p>
      </dgm:t>
    </dgm:pt>
    <dgm:pt modelId="{00737E05-A1BF-4C2A-A4B7-5E101CAF4CD9}" type="parTrans" cxnId="{266256F1-736C-46EA-A97D-21FF0F4D9973}">
      <dgm:prSet/>
      <dgm:spPr/>
      <dgm:t>
        <a:bodyPr/>
        <a:lstStyle/>
        <a:p>
          <a:endParaRPr lang="en-AU"/>
        </a:p>
      </dgm:t>
    </dgm:pt>
    <dgm:pt modelId="{B7811CBD-4AF5-4DD3-BF3D-5AFEA03637F5}" type="sibTrans" cxnId="{266256F1-736C-46EA-A97D-21FF0F4D9973}">
      <dgm:prSet/>
      <dgm:spPr/>
      <dgm:t>
        <a:bodyPr/>
        <a:lstStyle/>
        <a:p>
          <a:endParaRPr lang="en-AU"/>
        </a:p>
      </dgm:t>
    </dgm:pt>
    <dgm:pt modelId="{BAC367CB-67C0-44B9-81E8-312376FD73C3}">
      <dgm:prSet/>
      <dgm:spPr/>
      <dgm:t>
        <a:bodyPr/>
        <a:lstStyle/>
        <a:p>
          <a:r>
            <a:rPr lang="en-AU" dirty="0"/>
            <a:t>Perfect place for evolving data</a:t>
          </a:r>
        </a:p>
      </dgm:t>
    </dgm:pt>
    <dgm:pt modelId="{D8A54E42-C665-4A1C-B2C5-764FBA93EDFD}" type="parTrans" cxnId="{CCE525C0-010E-44C1-87C9-B048C0F01DAF}">
      <dgm:prSet/>
      <dgm:spPr/>
      <dgm:t>
        <a:bodyPr/>
        <a:lstStyle/>
        <a:p>
          <a:endParaRPr lang="en-AU"/>
        </a:p>
      </dgm:t>
    </dgm:pt>
    <dgm:pt modelId="{94ABAD8D-DFF6-4511-B1D3-B0B97C26F3FC}" type="sibTrans" cxnId="{CCE525C0-010E-44C1-87C9-B048C0F01DAF}">
      <dgm:prSet/>
      <dgm:spPr/>
      <dgm:t>
        <a:bodyPr/>
        <a:lstStyle/>
        <a:p>
          <a:endParaRPr lang="en-AU"/>
        </a:p>
      </dgm:t>
    </dgm:pt>
    <dgm:pt modelId="{8D17372E-F069-4596-AF6E-CC84F9A43496}">
      <dgm:prSet/>
      <dgm:spPr/>
      <dgm:t>
        <a:bodyPr/>
        <a:lstStyle/>
        <a:p>
          <a:r>
            <a:rPr lang="en-AU" dirty="0"/>
            <a:t>Design your Data Lake</a:t>
          </a:r>
        </a:p>
      </dgm:t>
    </dgm:pt>
    <dgm:pt modelId="{506A54F5-CDE9-4D09-A2A4-E63018C1A126}" type="parTrans" cxnId="{33D72DBB-14AE-4E9E-B819-7A3CDC53536E}">
      <dgm:prSet/>
      <dgm:spPr/>
      <dgm:t>
        <a:bodyPr/>
        <a:lstStyle/>
        <a:p>
          <a:endParaRPr lang="en-AU"/>
        </a:p>
      </dgm:t>
    </dgm:pt>
    <dgm:pt modelId="{F863D42A-99D8-4CA7-B16B-8EE5745E4745}" type="sibTrans" cxnId="{33D72DBB-14AE-4E9E-B819-7A3CDC53536E}">
      <dgm:prSet/>
      <dgm:spPr/>
      <dgm:t>
        <a:bodyPr/>
        <a:lstStyle/>
        <a:p>
          <a:endParaRPr lang="en-AU"/>
        </a:p>
      </dgm:t>
    </dgm:pt>
    <dgm:pt modelId="{78DA97F8-EB44-41D7-950D-88E46B7D4CED}">
      <dgm:prSet/>
      <dgm:spPr/>
      <dgm:t>
        <a:bodyPr/>
        <a:lstStyle/>
        <a:p>
          <a:r>
            <a:rPr lang="en-AU" dirty="0"/>
            <a:t>Metadata management</a:t>
          </a:r>
        </a:p>
      </dgm:t>
    </dgm:pt>
    <dgm:pt modelId="{4CE26E27-51C1-4427-A56D-CE58B4B2B47F}" type="parTrans" cxnId="{3531C3CD-B678-4008-A189-BC5BBCF57F74}">
      <dgm:prSet/>
      <dgm:spPr/>
      <dgm:t>
        <a:bodyPr/>
        <a:lstStyle/>
        <a:p>
          <a:endParaRPr lang="en-AU"/>
        </a:p>
      </dgm:t>
    </dgm:pt>
    <dgm:pt modelId="{4910AE6E-BAE9-4E48-B037-FB394F21781E}" type="sibTrans" cxnId="{3531C3CD-B678-4008-A189-BC5BBCF57F74}">
      <dgm:prSet/>
      <dgm:spPr/>
      <dgm:t>
        <a:bodyPr/>
        <a:lstStyle/>
        <a:p>
          <a:endParaRPr lang="en-AU"/>
        </a:p>
      </dgm:t>
    </dgm:pt>
    <dgm:pt modelId="{CBCF0539-FFF8-41AB-9306-74B6FF09C0D3}" type="pres">
      <dgm:prSet presAssocID="{6849A301-7021-40A7-917F-7004AAE79AF1}" presName="linearFlow" presStyleCnt="0">
        <dgm:presLayoutVars>
          <dgm:dir/>
          <dgm:animLvl val="lvl"/>
          <dgm:resizeHandles/>
        </dgm:presLayoutVars>
      </dgm:prSet>
      <dgm:spPr/>
    </dgm:pt>
    <dgm:pt modelId="{2FBF8748-B5EE-4741-947F-157171CB2F43}" type="pres">
      <dgm:prSet presAssocID="{F1051B69-8076-4372-B919-AFC1488DD3F2}" presName="compositeNode" presStyleCnt="0">
        <dgm:presLayoutVars>
          <dgm:bulletEnabled val="1"/>
        </dgm:presLayoutVars>
      </dgm:prSet>
      <dgm:spPr/>
    </dgm:pt>
    <dgm:pt modelId="{9BB45AFF-11BB-4324-9FC0-B45A994DA8E0}" type="pres">
      <dgm:prSet presAssocID="{F1051B69-8076-4372-B919-AFC1488DD3F2}" presName="image" presStyleLbl="fgImgPlace1" presStyleIdx="0" presStyleCnt="3" custScaleX="40924" custScaleY="51615"/>
      <dgm:spPr>
        <a:blipFill>
          <a:blip xmlns:r="http://schemas.openxmlformats.org/officeDocument/2006/relationships" r:embed="rId1">
            <a:extLst>
              <a:ext uri="{28A0092B-C50C-407E-A947-70E740481C1C}">
                <a14:useLocalDpi xmlns:a14="http://schemas.microsoft.com/office/drawing/2010/main" val="0"/>
              </a:ext>
            </a:extLst>
          </a:blip>
          <a:srcRect/>
          <a:stretch>
            <a:fillRect t="-2000" b="-2000"/>
          </a:stretch>
        </a:blipFill>
      </dgm:spPr>
    </dgm:pt>
    <dgm:pt modelId="{C5F5D091-4D15-43FF-9A39-DDD732772BDF}" type="pres">
      <dgm:prSet presAssocID="{F1051B69-8076-4372-B919-AFC1488DD3F2}" presName="childNode" presStyleLbl="node1" presStyleIdx="0" presStyleCnt="3">
        <dgm:presLayoutVars>
          <dgm:bulletEnabled val="1"/>
        </dgm:presLayoutVars>
      </dgm:prSet>
      <dgm:spPr/>
    </dgm:pt>
    <dgm:pt modelId="{ECE4D735-4CF6-4F97-B695-DC5755610084}" type="pres">
      <dgm:prSet presAssocID="{F1051B69-8076-4372-B919-AFC1488DD3F2}" presName="parentNode" presStyleLbl="revTx" presStyleIdx="0" presStyleCnt="3">
        <dgm:presLayoutVars>
          <dgm:chMax val="0"/>
          <dgm:bulletEnabled val="1"/>
        </dgm:presLayoutVars>
      </dgm:prSet>
      <dgm:spPr/>
    </dgm:pt>
    <dgm:pt modelId="{B4E2D389-8C39-416A-9DF5-82CDF6CB2246}" type="pres">
      <dgm:prSet presAssocID="{3EBEBDB2-6B69-45BA-9F4B-FFE321FDB84B}" presName="sibTrans" presStyleCnt="0"/>
      <dgm:spPr/>
    </dgm:pt>
    <dgm:pt modelId="{969A8787-6A11-4258-86E2-2D08056A0C6A}" type="pres">
      <dgm:prSet presAssocID="{C2E4756A-FF41-4445-9E1B-AE6B49B10AC4}" presName="compositeNode" presStyleCnt="0">
        <dgm:presLayoutVars>
          <dgm:bulletEnabled val="1"/>
        </dgm:presLayoutVars>
      </dgm:prSet>
      <dgm:spPr/>
    </dgm:pt>
    <dgm:pt modelId="{6AD9979B-2DD9-402E-A642-0192AF55B7DE}" type="pres">
      <dgm:prSet presAssocID="{C2E4756A-FF41-4445-9E1B-AE6B49B10AC4}" presName="image" presStyleLbl="fgImgPlace1" presStyleIdx="1" presStyleCnt="3" custScaleX="38745" custScaleY="52395"/>
      <dgm:spPr>
        <a:blipFill>
          <a:blip xmlns:r="http://schemas.openxmlformats.org/officeDocument/2006/relationships" r:embed="rId1">
            <a:extLst>
              <a:ext uri="{28A0092B-C50C-407E-A947-70E740481C1C}">
                <a14:useLocalDpi xmlns:a14="http://schemas.microsoft.com/office/drawing/2010/main" val="0"/>
              </a:ext>
            </a:extLst>
          </a:blip>
          <a:srcRect/>
          <a:stretch>
            <a:fillRect t="-2000" b="-2000"/>
          </a:stretch>
        </a:blipFill>
      </dgm:spPr>
    </dgm:pt>
    <dgm:pt modelId="{520BFE61-8DD1-49C3-BF1E-9B8536C8ABA2}" type="pres">
      <dgm:prSet presAssocID="{C2E4756A-FF41-4445-9E1B-AE6B49B10AC4}" presName="childNode" presStyleLbl="node1" presStyleIdx="1" presStyleCnt="3">
        <dgm:presLayoutVars>
          <dgm:bulletEnabled val="1"/>
        </dgm:presLayoutVars>
      </dgm:prSet>
      <dgm:spPr/>
    </dgm:pt>
    <dgm:pt modelId="{A6F659AE-63FE-495C-BD03-F2E75141C6D2}" type="pres">
      <dgm:prSet presAssocID="{C2E4756A-FF41-4445-9E1B-AE6B49B10AC4}" presName="parentNode" presStyleLbl="revTx" presStyleIdx="1" presStyleCnt="3">
        <dgm:presLayoutVars>
          <dgm:chMax val="0"/>
          <dgm:bulletEnabled val="1"/>
        </dgm:presLayoutVars>
      </dgm:prSet>
      <dgm:spPr/>
    </dgm:pt>
    <dgm:pt modelId="{372B1A46-BACD-4B0B-B164-6C4B93AE1D34}" type="pres">
      <dgm:prSet presAssocID="{1E659CCF-E179-418F-8851-C94297BB4676}" presName="sibTrans" presStyleCnt="0"/>
      <dgm:spPr/>
    </dgm:pt>
    <dgm:pt modelId="{87F7F797-8EA6-4F48-9027-DB732F73B946}" type="pres">
      <dgm:prSet presAssocID="{698A1C81-E8B1-4410-9AB4-87C9B481650F}" presName="compositeNode" presStyleCnt="0">
        <dgm:presLayoutVars>
          <dgm:bulletEnabled val="1"/>
        </dgm:presLayoutVars>
      </dgm:prSet>
      <dgm:spPr/>
    </dgm:pt>
    <dgm:pt modelId="{E3CD4411-6E84-4DC1-B964-0FCF43419512}" type="pres">
      <dgm:prSet presAssocID="{698A1C81-E8B1-4410-9AB4-87C9B481650F}" presName="image" presStyleLbl="fgImgPlace1" presStyleIdx="2" presStyleCnt="3" custScaleX="41942" custScaleY="51580"/>
      <dgm:spPr>
        <a:blipFill>
          <a:blip xmlns:r="http://schemas.openxmlformats.org/officeDocument/2006/relationships" r:embed="rId1">
            <a:extLst>
              <a:ext uri="{28A0092B-C50C-407E-A947-70E740481C1C}">
                <a14:useLocalDpi xmlns:a14="http://schemas.microsoft.com/office/drawing/2010/main" val="0"/>
              </a:ext>
            </a:extLst>
          </a:blip>
          <a:srcRect/>
          <a:stretch>
            <a:fillRect t="-4000" b="-4000"/>
          </a:stretch>
        </a:blipFill>
      </dgm:spPr>
    </dgm:pt>
    <dgm:pt modelId="{E9127EED-4A43-4300-900D-4E938D062BE0}" type="pres">
      <dgm:prSet presAssocID="{698A1C81-E8B1-4410-9AB4-87C9B481650F}" presName="childNode" presStyleLbl="node1" presStyleIdx="2" presStyleCnt="3">
        <dgm:presLayoutVars>
          <dgm:bulletEnabled val="1"/>
        </dgm:presLayoutVars>
      </dgm:prSet>
      <dgm:spPr/>
    </dgm:pt>
    <dgm:pt modelId="{C8DE8837-F978-4AC9-8E53-F386B811A783}" type="pres">
      <dgm:prSet presAssocID="{698A1C81-E8B1-4410-9AB4-87C9B481650F}" presName="parentNode" presStyleLbl="revTx" presStyleIdx="2" presStyleCnt="3">
        <dgm:presLayoutVars>
          <dgm:chMax val="0"/>
          <dgm:bulletEnabled val="1"/>
        </dgm:presLayoutVars>
      </dgm:prSet>
      <dgm:spPr/>
    </dgm:pt>
  </dgm:ptLst>
  <dgm:cxnLst>
    <dgm:cxn modelId="{CAED940C-1D01-4053-AB72-AFD69E3790F0}" srcId="{C2E4756A-FF41-4445-9E1B-AE6B49B10AC4}" destId="{1C20D1FC-7DE1-4EE3-8793-607E0FE92A25}" srcOrd="0" destOrd="0" parTransId="{3D5CAA37-C61F-42E7-AD31-74B1EC737796}" sibTransId="{51496E39-869C-4459-8644-9EEDDDC34060}"/>
    <dgm:cxn modelId="{6A73B022-F04A-4E54-9AD0-50F9EF78D1C0}" type="presOf" srcId="{1DA410B6-E4FF-4CC3-A115-C8E113E56ED6}" destId="{E9127EED-4A43-4300-900D-4E938D062BE0}" srcOrd="0" destOrd="0" presId="urn:microsoft.com/office/officeart/2005/8/layout/hList2"/>
    <dgm:cxn modelId="{66858B25-A2F3-48BE-8274-9E4728530B4E}" type="presOf" srcId="{1C20D1FC-7DE1-4EE3-8793-607E0FE92A25}" destId="{520BFE61-8DD1-49C3-BF1E-9B8536C8ABA2}" srcOrd="0" destOrd="0" presId="urn:microsoft.com/office/officeart/2005/8/layout/hList2"/>
    <dgm:cxn modelId="{76E2422B-9443-498B-859B-016D3DB4A333}" type="presOf" srcId="{BAC367CB-67C0-44B9-81E8-312376FD73C3}" destId="{C5F5D091-4D15-43FF-9A39-DDD732772BDF}" srcOrd="0" destOrd="2" presId="urn:microsoft.com/office/officeart/2005/8/layout/hList2"/>
    <dgm:cxn modelId="{4BB15B39-E8A9-469C-B236-58CA80751F9E}" type="presOf" srcId="{E2A2E6E1-E366-4EF3-95F6-1C6E00FDEE54}" destId="{E9127EED-4A43-4300-900D-4E938D062BE0}" srcOrd="0" destOrd="1" presId="urn:microsoft.com/office/officeart/2005/8/layout/hList2"/>
    <dgm:cxn modelId="{6BD00E5D-790B-4A69-8240-6F991CE03545}" type="presOf" srcId="{F1051B69-8076-4372-B919-AFC1488DD3F2}" destId="{ECE4D735-4CF6-4F97-B695-DC5755610084}" srcOrd="0" destOrd="0" presId="urn:microsoft.com/office/officeart/2005/8/layout/hList2"/>
    <dgm:cxn modelId="{66CED441-04FC-4509-B57A-368F0D1FFCA2}" srcId="{F1051B69-8076-4372-B919-AFC1488DD3F2}" destId="{2188360A-B4AF-4CEB-8B52-1B3E5A14D433}" srcOrd="1" destOrd="0" parTransId="{56709429-FB30-4B12-A30B-D842CCFEB665}" sibTransId="{C3FAA7D8-ACCB-4B35-B0D2-338DC91B8986}"/>
    <dgm:cxn modelId="{5D006965-78E5-4565-8006-1BD46E2D79CA}" srcId="{C2E4756A-FF41-4445-9E1B-AE6B49B10AC4}" destId="{6A3CB54D-19AB-4D0B-8595-19FC0E784E4D}" srcOrd="2" destOrd="0" parTransId="{DC963418-D9F6-4CF7-9923-7100A25FC144}" sibTransId="{92818191-72D8-4CF8-8951-747731DF3065}"/>
    <dgm:cxn modelId="{503E4068-C6AF-4F56-BEB8-CDB14785F669}" srcId="{F1051B69-8076-4372-B919-AFC1488DD3F2}" destId="{42847FF4-B9C2-4B1B-B9D0-21A0065CBFA0}" srcOrd="0" destOrd="0" parTransId="{DCA51BBF-78DC-4B04-AA54-C7F7DB518FF5}" sibTransId="{299B36EE-666B-453A-AB62-CFF75911DDCE}"/>
    <dgm:cxn modelId="{0D787348-1D1C-4FB7-9E76-7907BD1D6583}" srcId="{6849A301-7021-40A7-917F-7004AAE79AF1}" destId="{F1051B69-8076-4372-B919-AFC1488DD3F2}" srcOrd="0" destOrd="0" parTransId="{D2217E1E-ECA8-4990-B57A-ED32237DCE6D}" sibTransId="{3EBEBDB2-6B69-45BA-9F4B-FFE321FDB84B}"/>
    <dgm:cxn modelId="{E1149F52-037F-4BBD-B76D-E432C7703B0A}" type="presOf" srcId="{C2E4756A-FF41-4445-9E1B-AE6B49B10AC4}" destId="{A6F659AE-63FE-495C-BD03-F2E75141C6D2}" srcOrd="0" destOrd="0" presId="urn:microsoft.com/office/officeart/2005/8/layout/hList2"/>
    <dgm:cxn modelId="{07683C79-E84F-4CFA-8F4E-C23567666D06}" type="presOf" srcId="{78DA97F8-EB44-41D7-950D-88E46B7D4CED}" destId="{E9127EED-4A43-4300-900D-4E938D062BE0}" srcOrd="0" destOrd="3" presId="urn:microsoft.com/office/officeart/2005/8/layout/hList2"/>
    <dgm:cxn modelId="{20BD1285-1A03-4113-91C6-8A18649D74C1}" srcId="{6849A301-7021-40A7-917F-7004AAE79AF1}" destId="{C2E4756A-FF41-4445-9E1B-AE6B49B10AC4}" srcOrd="1" destOrd="0" parTransId="{7C8139B5-D7EE-4A62-8F42-37853AF36953}" sibTransId="{1E659CCF-E179-418F-8851-C94297BB4676}"/>
    <dgm:cxn modelId="{CCF68388-642C-44C8-BFE1-39D3A75C5865}" type="presOf" srcId="{6A3CB54D-19AB-4D0B-8595-19FC0E784E4D}" destId="{520BFE61-8DD1-49C3-BF1E-9B8536C8ABA2}" srcOrd="0" destOrd="2" presId="urn:microsoft.com/office/officeart/2005/8/layout/hList2"/>
    <dgm:cxn modelId="{7A1FBCA2-9761-44AA-96A2-4D89C5AA281A}" srcId="{698A1C81-E8B1-4410-9AB4-87C9B481650F}" destId="{1DA410B6-E4FF-4CC3-A115-C8E113E56ED6}" srcOrd="0" destOrd="0" parTransId="{28B8FAE4-FCE5-4B1F-B87A-B292DE2FFE57}" sibTransId="{35B95182-8479-4B40-AACE-CCB88B0DA4B2}"/>
    <dgm:cxn modelId="{ABB73EA9-07B0-4951-A777-D895E7A16130}" type="presOf" srcId="{8D17372E-F069-4596-AF6E-CC84F9A43496}" destId="{E9127EED-4A43-4300-900D-4E938D062BE0}" srcOrd="0" destOrd="2" presId="urn:microsoft.com/office/officeart/2005/8/layout/hList2"/>
    <dgm:cxn modelId="{9A5673B1-0A08-48ED-9515-FACA627BCF83}" srcId="{C2E4756A-FF41-4445-9E1B-AE6B49B10AC4}" destId="{6EC40CBA-0DC0-4AA6-9F9D-21BEB1A1E3D6}" srcOrd="1" destOrd="0" parTransId="{5F91E77A-4C7A-4F27-9168-A082B0200868}" sibTransId="{A382AAA0-10CA-450A-BB06-EB79F120026D}"/>
    <dgm:cxn modelId="{68B070B3-CB0C-4BC9-9F94-20ABD7E8C9F9}" type="presOf" srcId="{2188360A-B4AF-4CEB-8B52-1B3E5A14D433}" destId="{C5F5D091-4D15-43FF-9A39-DDD732772BDF}" srcOrd="0" destOrd="1" presId="urn:microsoft.com/office/officeart/2005/8/layout/hList2"/>
    <dgm:cxn modelId="{33D72DBB-14AE-4E9E-B819-7A3CDC53536E}" srcId="{698A1C81-E8B1-4410-9AB4-87C9B481650F}" destId="{8D17372E-F069-4596-AF6E-CC84F9A43496}" srcOrd="2" destOrd="0" parTransId="{506A54F5-CDE9-4D09-A2A4-E63018C1A126}" sibTransId="{F863D42A-99D8-4CA7-B16B-8EE5745E4745}"/>
    <dgm:cxn modelId="{CC513FBD-9102-4495-BD9C-4092CB25E148}" type="presOf" srcId="{6849A301-7021-40A7-917F-7004AAE79AF1}" destId="{CBCF0539-FFF8-41AB-9306-74B6FF09C0D3}" srcOrd="0" destOrd="0" presId="urn:microsoft.com/office/officeart/2005/8/layout/hList2"/>
    <dgm:cxn modelId="{0C2959BF-0E61-4EC1-816A-7A9C0DAA0B39}" type="presOf" srcId="{698A1C81-E8B1-4410-9AB4-87C9B481650F}" destId="{C8DE8837-F978-4AC9-8E53-F386B811A783}" srcOrd="0" destOrd="0" presId="urn:microsoft.com/office/officeart/2005/8/layout/hList2"/>
    <dgm:cxn modelId="{CCE525C0-010E-44C1-87C9-B048C0F01DAF}" srcId="{F1051B69-8076-4372-B919-AFC1488DD3F2}" destId="{BAC367CB-67C0-44B9-81E8-312376FD73C3}" srcOrd="2" destOrd="0" parTransId="{D8A54E42-C665-4A1C-B2C5-764FBA93EDFD}" sibTransId="{94ABAD8D-DFF6-4511-B1D3-B0B97C26F3FC}"/>
    <dgm:cxn modelId="{89206FC9-46F5-4BC8-8E1A-44F7DAF96D96}" type="presOf" srcId="{6EC40CBA-0DC0-4AA6-9F9D-21BEB1A1E3D6}" destId="{520BFE61-8DD1-49C3-BF1E-9B8536C8ABA2}" srcOrd="0" destOrd="1" presId="urn:microsoft.com/office/officeart/2005/8/layout/hList2"/>
    <dgm:cxn modelId="{3531C3CD-B678-4008-A189-BC5BBCF57F74}" srcId="{698A1C81-E8B1-4410-9AB4-87C9B481650F}" destId="{78DA97F8-EB44-41D7-950D-88E46B7D4CED}" srcOrd="3" destOrd="0" parTransId="{4CE26E27-51C1-4427-A56D-CE58B4B2B47F}" sibTransId="{4910AE6E-BAE9-4E48-B037-FB394F21781E}"/>
    <dgm:cxn modelId="{F43426D6-0D96-4C02-9681-5DB68D08AD0D}" type="presOf" srcId="{42847FF4-B9C2-4B1B-B9D0-21A0065CBFA0}" destId="{C5F5D091-4D15-43FF-9A39-DDD732772BDF}" srcOrd="0" destOrd="0" presId="urn:microsoft.com/office/officeart/2005/8/layout/hList2"/>
    <dgm:cxn modelId="{266256F1-736C-46EA-A97D-21FF0F4D9973}" srcId="{698A1C81-E8B1-4410-9AB4-87C9B481650F}" destId="{E2A2E6E1-E366-4EF3-95F6-1C6E00FDEE54}" srcOrd="1" destOrd="0" parTransId="{00737E05-A1BF-4C2A-A4B7-5E101CAF4CD9}" sibTransId="{B7811CBD-4AF5-4DD3-BF3D-5AFEA03637F5}"/>
    <dgm:cxn modelId="{779BF3FA-4F6B-4A47-B42E-82FB62065AF3}" srcId="{6849A301-7021-40A7-917F-7004AAE79AF1}" destId="{698A1C81-E8B1-4410-9AB4-87C9B481650F}" srcOrd="2" destOrd="0" parTransId="{C52F9E86-0151-4426-9A12-DB38E002DF83}" sibTransId="{F29D8C7F-8733-4A01-B07F-B02CD053E637}"/>
    <dgm:cxn modelId="{DD4A8978-742C-46F1-8837-F17C10BF43A9}" type="presParOf" srcId="{CBCF0539-FFF8-41AB-9306-74B6FF09C0D3}" destId="{2FBF8748-B5EE-4741-947F-157171CB2F43}" srcOrd="0" destOrd="0" presId="urn:microsoft.com/office/officeart/2005/8/layout/hList2"/>
    <dgm:cxn modelId="{DC247798-C96C-4732-A1ED-1FEA26FB4D41}" type="presParOf" srcId="{2FBF8748-B5EE-4741-947F-157171CB2F43}" destId="{9BB45AFF-11BB-4324-9FC0-B45A994DA8E0}" srcOrd="0" destOrd="0" presId="urn:microsoft.com/office/officeart/2005/8/layout/hList2"/>
    <dgm:cxn modelId="{12937B7D-00CF-4B37-A089-E6CE7142AD74}" type="presParOf" srcId="{2FBF8748-B5EE-4741-947F-157171CB2F43}" destId="{C5F5D091-4D15-43FF-9A39-DDD732772BDF}" srcOrd="1" destOrd="0" presId="urn:microsoft.com/office/officeart/2005/8/layout/hList2"/>
    <dgm:cxn modelId="{2EE869E8-6C14-440F-AFF2-B7C5DB934A79}" type="presParOf" srcId="{2FBF8748-B5EE-4741-947F-157171CB2F43}" destId="{ECE4D735-4CF6-4F97-B695-DC5755610084}" srcOrd="2" destOrd="0" presId="urn:microsoft.com/office/officeart/2005/8/layout/hList2"/>
    <dgm:cxn modelId="{888CD4E9-D819-46DD-8102-EFFD5E627225}" type="presParOf" srcId="{CBCF0539-FFF8-41AB-9306-74B6FF09C0D3}" destId="{B4E2D389-8C39-416A-9DF5-82CDF6CB2246}" srcOrd="1" destOrd="0" presId="urn:microsoft.com/office/officeart/2005/8/layout/hList2"/>
    <dgm:cxn modelId="{29587D7F-D855-441B-989D-335961FBF521}" type="presParOf" srcId="{CBCF0539-FFF8-41AB-9306-74B6FF09C0D3}" destId="{969A8787-6A11-4258-86E2-2D08056A0C6A}" srcOrd="2" destOrd="0" presId="urn:microsoft.com/office/officeart/2005/8/layout/hList2"/>
    <dgm:cxn modelId="{B8AED36E-FEC3-4FDE-90AF-4F7EEB12D173}" type="presParOf" srcId="{969A8787-6A11-4258-86E2-2D08056A0C6A}" destId="{6AD9979B-2DD9-402E-A642-0192AF55B7DE}" srcOrd="0" destOrd="0" presId="urn:microsoft.com/office/officeart/2005/8/layout/hList2"/>
    <dgm:cxn modelId="{812A24E4-3A26-4A27-A83F-835D557830B7}" type="presParOf" srcId="{969A8787-6A11-4258-86E2-2D08056A0C6A}" destId="{520BFE61-8DD1-49C3-BF1E-9B8536C8ABA2}" srcOrd="1" destOrd="0" presId="urn:microsoft.com/office/officeart/2005/8/layout/hList2"/>
    <dgm:cxn modelId="{A5D8DC5F-CBD0-4A52-84FC-F6909024D3CB}" type="presParOf" srcId="{969A8787-6A11-4258-86E2-2D08056A0C6A}" destId="{A6F659AE-63FE-495C-BD03-F2E75141C6D2}" srcOrd="2" destOrd="0" presId="urn:microsoft.com/office/officeart/2005/8/layout/hList2"/>
    <dgm:cxn modelId="{50D7ED49-28E6-452B-B384-86960FB82E30}" type="presParOf" srcId="{CBCF0539-FFF8-41AB-9306-74B6FF09C0D3}" destId="{372B1A46-BACD-4B0B-B164-6C4B93AE1D34}" srcOrd="3" destOrd="0" presId="urn:microsoft.com/office/officeart/2005/8/layout/hList2"/>
    <dgm:cxn modelId="{BC46B27E-A858-4E3A-9263-408137C3A3C3}" type="presParOf" srcId="{CBCF0539-FFF8-41AB-9306-74B6FF09C0D3}" destId="{87F7F797-8EA6-4F48-9027-DB732F73B946}" srcOrd="4" destOrd="0" presId="urn:microsoft.com/office/officeart/2005/8/layout/hList2"/>
    <dgm:cxn modelId="{8307CDE9-08C8-4E3D-B095-8096CE55B2B5}" type="presParOf" srcId="{87F7F797-8EA6-4F48-9027-DB732F73B946}" destId="{E3CD4411-6E84-4DC1-B964-0FCF43419512}" srcOrd="0" destOrd="0" presId="urn:microsoft.com/office/officeart/2005/8/layout/hList2"/>
    <dgm:cxn modelId="{344DF1A7-907D-4377-9AE5-16453ADE4FC8}" type="presParOf" srcId="{87F7F797-8EA6-4F48-9027-DB732F73B946}" destId="{E9127EED-4A43-4300-900D-4E938D062BE0}" srcOrd="1" destOrd="0" presId="urn:microsoft.com/office/officeart/2005/8/layout/hList2"/>
    <dgm:cxn modelId="{0AD1277B-334F-490E-AAB8-46E061F63485}" type="presParOf" srcId="{87F7F797-8EA6-4F48-9027-DB732F73B946}" destId="{C8DE8837-F978-4AC9-8E53-F386B811A783}" srcOrd="2" destOrd="0" presId="urn:microsoft.com/office/officeart/2005/8/layout/h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6C5BFA4-15AB-4231-979D-8B3E7C0CE257}" type="doc">
      <dgm:prSet loTypeId="urn:microsoft.com/office/officeart/2005/8/layout/hList2" loCatId="list" qsTypeId="urn:microsoft.com/office/officeart/2005/8/quickstyle/simple1" qsCatId="simple" csTypeId="urn:microsoft.com/office/officeart/2005/8/colors/accent1_2" csCatId="accent1" phldr="1"/>
      <dgm:spPr/>
      <dgm:t>
        <a:bodyPr/>
        <a:lstStyle/>
        <a:p>
          <a:endParaRPr lang="en-AU"/>
        </a:p>
      </dgm:t>
    </dgm:pt>
    <dgm:pt modelId="{296FA3D0-BEB8-49D0-A490-A36C9068F223}">
      <dgm:prSet/>
      <dgm:spPr/>
      <dgm:t>
        <a:bodyPr/>
        <a:lstStyle/>
        <a:p>
          <a:r>
            <a:rPr lang="en-US" b="1" baseline="0"/>
            <a:t>Performance</a:t>
          </a:r>
          <a:endParaRPr lang="en-AU"/>
        </a:p>
      </dgm:t>
    </dgm:pt>
    <dgm:pt modelId="{6E969C77-C7EF-4256-82C2-4F8ADFC38BAF}" type="parTrans" cxnId="{76D2A270-37DC-462D-AF7F-BE02A9E3BA01}">
      <dgm:prSet/>
      <dgm:spPr/>
      <dgm:t>
        <a:bodyPr/>
        <a:lstStyle/>
        <a:p>
          <a:endParaRPr lang="en-AU"/>
        </a:p>
      </dgm:t>
    </dgm:pt>
    <dgm:pt modelId="{89A293FA-880E-4321-B509-AE0BCDD74A6E}" type="sibTrans" cxnId="{76D2A270-37DC-462D-AF7F-BE02A9E3BA01}">
      <dgm:prSet/>
      <dgm:spPr/>
      <dgm:t>
        <a:bodyPr/>
        <a:lstStyle/>
        <a:p>
          <a:endParaRPr lang="en-AU"/>
        </a:p>
      </dgm:t>
    </dgm:pt>
    <dgm:pt modelId="{44D246A4-16F2-43C5-8218-DDF86A9D4375}">
      <dgm:prSet custT="1"/>
      <dgm:spPr>
        <a:solidFill>
          <a:schemeClr val="tx2"/>
        </a:solidFill>
      </dgm:spPr>
      <dgm:t>
        <a:bodyPr/>
        <a:lstStyle/>
        <a:p>
          <a:r>
            <a:rPr lang="en-US" sz="1300" baseline="0" dirty="0"/>
            <a:t>Run programs up to 100x faster than Hadoop MapReduce in memory</a:t>
          </a:r>
          <a:endParaRPr lang="en-AU" sz="1300" dirty="0"/>
        </a:p>
      </dgm:t>
    </dgm:pt>
    <dgm:pt modelId="{7CFD2E93-6AA1-40A2-8FC0-6F3DD6A34CA1}" type="parTrans" cxnId="{2A1A5065-2009-4898-8C0A-245B1CA74B51}">
      <dgm:prSet/>
      <dgm:spPr/>
      <dgm:t>
        <a:bodyPr/>
        <a:lstStyle/>
        <a:p>
          <a:endParaRPr lang="en-AU"/>
        </a:p>
      </dgm:t>
    </dgm:pt>
    <dgm:pt modelId="{597B3337-4117-4A96-BE17-C0C416D53D66}" type="sibTrans" cxnId="{2A1A5065-2009-4898-8C0A-245B1CA74B51}">
      <dgm:prSet/>
      <dgm:spPr/>
      <dgm:t>
        <a:bodyPr/>
        <a:lstStyle/>
        <a:p>
          <a:endParaRPr lang="en-AU"/>
        </a:p>
      </dgm:t>
    </dgm:pt>
    <dgm:pt modelId="{46CA007D-CEF1-4634-B84A-BDB471CA328E}">
      <dgm:prSet custT="1"/>
      <dgm:spPr>
        <a:solidFill>
          <a:schemeClr val="tx2"/>
        </a:solidFill>
      </dgm:spPr>
      <dgm:t>
        <a:bodyPr/>
        <a:lstStyle/>
        <a:p>
          <a:r>
            <a:rPr lang="en-US" sz="1300" baseline="0" dirty="0"/>
            <a:t>10x faster on disk</a:t>
          </a:r>
          <a:endParaRPr lang="en-AU" sz="1300" dirty="0"/>
        </a:p>
      </dgm:t>
    </dgm:pt>
    <dgm:pt modelId="{AFCF36E4-2FC8-48DB-B911-1EAF469F793F}" type="parTrans" cxnId="{AD1B75CC-B020-4A7A-9F0D-9C34AE629C89}">
      <dgm:prSet/>
      <dgm:spPr/>
      <dgm:t>
        <a:bodyPr/>
        <a:lstStyle/>
        <a:p>
          <a:endParaRPr lang="en-AU"/>
        </a:p>
      </dgm:t>
    </dgm:pt>
    <dgm:pt modelId="{C9B137D6-CC60-4379-9635-3C271038DA9C}" type="sibTrans" cxnId="{AD1B75CC-B020-4A7A-9F0D-9C34AE629C89}">
      <dgm:prSet/>
      <dgm:spPr/>
      <dgm:t>
        <a:bodyPr/>
        <a:lstStyle/>
        <a:p>
          <a:endParaRPr lang="en-AU"/>
        </a:p>
      </dgm:t>
    </dgm:pt>
    <dgm:pt modelId="{24FEA5B1-EADF-4915-9FE0-EDBE0FE11DA6}">
      <dgm:prSet custT="1"/>
      <dgm:spPr>
        <a:solidFill>
          <a:schemeClr val="tx2"/>
        </a:solidFill>
      </dgm:spPr>
      <dgm:t>
        <a:bodyPr/>
        <a:lstStyle/>
        <a:p>
          <a:r>
            <a:rPr lang="en-US" sz="1300" baseline="0" dirty="0"/>
            <a:t>Useful for real-time and batch processing</a:t>
          </a:r>
          <a:endParaRPr lang="en-AU" sz="1300" dirty="0"/>
        </a:p>
      </dgm:t>
    </dgm:pt>
    <dgm:pt modelId="{5CE9A626-3770-483F-84DB-605EE98A7BD3}" type="parTrans" cxnId="{699AD8F6-0A43-4206-B2AD-61AD837236DB}">
      <dgm:prSet/>
      <dgm:spPr/>
      <dgm:t>
        <a:bodyPr/>
        <a:lstStyle/>
        <a:p>
          <a:endParaRPr lang="en-AU"/>
        </a:p>
      </dgm:t>
    </dgm:pt>
    <dgm:pt modelId="{A201C57A-B5B7-45EB-B8A9-CBB719C009EC}" type="sibTrans" cxnId="{699AD8F6-0A43-4206-B2AD-61AD837236DB}">
      <dgm:prSet/>
      <dgm:spPr/>
      <dgm:t>
        <a:bodyPr/>
        <a:lstStyle/>
        <a:p>
          <a:endParaRPr lang="en-AU"/>
        </a:p>
      </dgm:t>
    </dgm:pt>
    <dgm:pt modelId="{6F872174-1702-4467-A9E3-E40EB1C0A988}">
      <dgm:prSet/>
      <dgm:spPr/>
      <dgm:t>
        <a:bodyPr/>
        <a:lstStyle/>
        <a:p>
          <a:r>
            <a:rPr lang="en-US" b="1" baseline="0"/>
            <a:t>Productivity</a:t>
          </a:r>
          <a:r>
            <a:rPr lang="en-US" baseline="0"/>
            <a:t> </a:t>
          </a:r>
          <a:endParaRPr lang="en-AU"/>
        </a:p>
      </dgm:t>
    </dgm:pt>
    <dgm:pt modelId="{529F4BE5-BB23-4DB9-9214-C3B92F7D1F95}" type="parTrans" cxnId="{D30CB854-9AEA-490A-8C9F-9B8A0348E7E3}">
      <dgm:prSet/>
      <dgm:spPr/>
      <dgm:t>
        <a:bodyPr/>
        <a:lstStyle/>
        <a:p>
          <a:endParaRPr lang="en-AU"/>
        </a:p>
      </dgm:t>
    </dgm:pt>
    <dgm:pt modelId="{86EEA30D-25AB-4C56-ADFB-6863DE51C814}" type="sibTrans" cxnId="{D30CB854-9AEA-490A-8C9F-9B8A0348E7E3}">
      <dgm:prSet/>
      <dgm:spPr/>
      <dgm:t>
        <a:bodyPr/>
        <a:lstStyle/>
        <a:p>
          <a:endParaRPr lang="en-AU"/>
        </a:p>
      </dgm:t>
    </dgm:pt>
    <dgm:pt modelId="{DE33857A-8092-442C-82E3-3A696DEBCEEF}">
      <dgm:prSet/>
      <dgm:spPr>
        <a:solidFill>
          <a:schemeClr val="tx2"/>
        </a:solidFill>
      </dgm:spPr>
      <dgm:t>
        <a:bodyPr/>
        <a:lstStyle/>
        <a:p>
          <a:r>
            <a:rPr lang="en-US" baseline="0"/>
            <a:t>Write applications quickly in Scala or Python, Java</a:t>
          </a:r>
          <a:endParaRPr lang="en-AU"/>
        </a:p>
      </dgm:t>
    </dgm:pt>
    <dgm:pt modelId="{1501F536-4049-4C3C-8207-244F7AC014FE}" type="parTrans" cxnId="{D309F08E-0E14-4E33-B284-7B6FB5623215}">
      <dgm:prSet/>
      <dgm:spPr/>
      <dgm:t>
        <a:bodyPr/>
        <a:lstStyle/>
        <a:p>
          <a:endParaRPr lang="en-AU"/>
        </a:p>
      </dgm:t>
    </dgm:pt>
    <dgm:pt modelId="{3432969A-4438-4B6B-987C-2D4CDEB1489D}" type="sibTrans" cxnId="{D309F08E-0E14-4E33-B284-7B6FB5623215}">
      <dgm:prSet/>
      <dgm:spPr/>
      <dgm:t>
        <a:bodyPr/>
        <a:lstStyle/>
        <a:p>
          <a:endParaRPr lang="en-AU"/>
        </a:p>
      </dgm:t>
    </dgm:pt>
    <dgm:pt modelId="{A6DD0B30-14C9-4D36-A6A6-E0C8D7D71426}">
      <dgm:prSet/>
      <dgm:spPr>
        <a:solidFill>
          <a:schemeClr val="tx2"/>
        </a:solidFill>
      </dgm:spPr>
      <dgm:t>
        <a:bodyPr/>
        <a:lstStyle/>
        <a:p>
          <a:r>
            <a:rPr lang="en-US" baseline="0" dirty="0"/>
            <a:t>Over 80 high-level operators that make it easy to build parallel apps</a:t>
          </a:r>
          <a:endParaRPr lang="en-AU" dirty="0"/>
        </a:p>
      </dgm:t>
    </dgm:pt>
    <dgm:pt modelId="{4E04C1CA-E1F2-4268-987E-D49F6BD4073A}" type="parTrans" cxnId="{75867EFC-631E-4CAF-9D18-1798312CE7EB}">
      <dgm:prSet/>
      <dgm:spPr/>
      <dgm:t>
        <a:bodyPr/>
        <a:lstStyle/>
        <a:p>
          <a:endParaRPr lang="en-AU"/>
        </a:p>
      </dgm:t>
    </dgm:pt>
    <dgm:pt modelId="{1D15E326-632F-44EB-AF6B-9E7042345E04}" type="sibTrans" cxnId="{75867EFC-631E-4CAF-9D18-1798312CE7EB}">
      <dgm:prSet/>
      <dgm:spPr/>
      <dgm:t>
        <a:bodyPr/>
        <a:lstStyle/>
        <a:p>
          <a:endParaRPr lang="en-AU"/>
        </a:p>
      </dgm:t>
    </dgm:pt>
    <dgm:pt modelId="{B713AE5B-DA27-4985-84EA-9158D2FE3DF0}">
      <dgm:prSet/>
      <dgm:spPr>
        <a:solidFill>
          <a:schemeClr val="tx2"/>
        </a:solidFill>
      </dgm:spPr>
      <dgm:t>
        <a:bodyPr/>
        <a:lstStyle/>
        <a:p>
          <a:r>
            <a:rPr lang="en-US" baseline="0"/>
            <a:t>Use interactively from the Scala and Python shells</a:t>
          </a:r>
          <a:endParaRPr lang="en-AU"/>
        </a:p>
      </dgm:t>
    </dgm:pt>
    <dgm:pt modelId="{A4634904-D9DE-420C-B953-632B990606B2}" type="parTrans" cxnId="{FA366476-5F0C-4B03-BDAE-2781AD90D22F}">
      <dgm:prSet/>
      <dgm:spPr/>
      <dgm:t>
        <a:bodyPr/>
        <a:lstStyle/>
        <a:p>
          <a:endParaRPr lang="en-AU"/>
        </a:p>
      </dgm:t>
    </dgm:pt>
    <dgm:pt modelId="{DB215E05-BD69-4383-B09A-37D0ACD6594C}" type="sibTrans" cxnId="{FA366476-5F0C-4B03-BDAE-2781AD90D22F}">
      <dgm:prSet/>
      <dgm:spPr/>
      <dgm:t>
        <a:bodyPr/>
        <a:lstStyle/>
        <a:p>
          <a:endParaRPr lang="en-AU"/>
        </a:p>
      </dgm:t>
    </dgm:pt>
    <dgm:pt modelId="{2E21F837-7B13-4C96-9A62-33D81FEF9E9B}">
      <dgm:prSet/>
      <dgm:spPr/>
      <dgm:t>
        <a:bodyPr/>
        <a:lstStyle/>
        <a:p>
          <a:r>
            <a:rPr lang="en-US" b="1" baseline="0"/>
            <a:t>Unified and integrated analytics model</a:t>
          </a:r>
          <a:endParaRPr lang="en-AU"/>
        </a:p>
      </dgm:t>
    </dgm:pt>
    <dgm:pt modelId="{7143DE6B-75AC-43E8-8BAB-89269CAAE6C1}" type="parTrans" cxnId="{DC71ACF2-F442-48A2-933A-479A7C42F331}">
      <dgm:prSet/>
      <dgm:spPr/>
      <dgm:t>
        <a:bodyPr/>
        <a:lstStyle/>
        <a:p>
          <a:endParaRPr lang="en-AU"/>
        </a:p>
      </dgm:t>
    </dgm:pt>
    <dgm:pt modelId="{DC42264C-E647-499D-9D07-A288DA3CD827}" type="sibTrans" cxnId="{DC71ACF2-F442-48A2-933A-479A7C42F331}">
      <dgm:prSet/>
      <dgm:spPr/>
      <dgm:t>
        <a:bodyPr/>
        <a:lstStyle/>
        <a:p>
          <a:endParaRPr lang="en-AU"/>
        </a:p>
      </dgm:t>
    </dgm:pt>
    <dgm:pt modelId="{6F911035-4A0A-4216-A6BB-D33EE44AD026}">
      <dgm:prSet/>
      <dgm:spPr>
        <a:solidFill>
          <a:schemeClr val="tx2"/>
        </a:solidFill>
      </dgm:spPr>
      <dgm:t>
        <a:bodyPr/>
        <a:lstStyle/>
        <a:p>
          <a:r>
            <a:rPr lang="en-IN" baseline="0"/>
            <a:t>Includes higher-level libraries in integrated framework</a:t>
          </a:r>
          <a:endParaRPr lang="en-AU"/>
        </a:p>
      </dgm:t>
    </dgm:pt>
    <dgm:pt modelId="{C6115CB4-BBD5-4211-B0A6-46149632C391}" type="parTrans" cxnId="{CE279E7C-8A6F-4ECE-9694-3A01C2372FB7}">
      <dgm:prSet/>
      <dgm:spPr/>
      <dgm:t>
        <a:bodyPr/>
        <a:lstStyle/>
        <a:p>
          <a:endParaRPr lang="en-AU"/>
        </a:p>
      </dgm:t>
    </dgm:pt>
    <dgm:pt modelId="{BC21DBC7-259E-411B-9AB1-8AD1A23B1729}" type="sibTrans" cxnId="{CE279E7C-8A6F-4ECE-9694-3A01C2372FB7}">
      <dgm:prSet/>
      <dgm:spPr/>
      <dgm:t>
        <a:bodyPr/>
        <a:lstStyle/>
        <a:p>
          <a:endParaRPr lang="en-AU"/>
        </a:p>
      </dgm:t>
    </dgm:pt>
    <dgm:pt modelId="{453B0F1B-3571-4BD4-91EC-1C1D8F3D3E4D}">
      <dgm:prSet/>
      <dgm:spPr>
        <a:solidFill>
          <a:schemeClr val="tx2"/>
        </a:solidFill>
      </dgm:spPr>
      <dgm:t>
        <a:bodyPr/>
        <a:lstStyle/>
        <a:p>
          <a:r>
            <a:rPr lang="en-IN" baseline="0" dirty="0"/>
            <a:t>Combine </a:t>
          </a:r>
          <a:r>
            <a:rPr lang="en-US" baseline="0" dirty="0"/>
            <a:t>SQL, streaming, graph processing</a:t>
          </a:r>
          <a:endParaRPr lang="en-AU" dirty="0"/>
        </a:p>
      </dgm:t>
    </dgm:pt>
    <dgm:pt modelId="{253A75AB-7775-4095-A0EF-CD4F708E537D}" type="parTrans" cxnId="{BBF11CD7-D9EC-4240-A304-36301113E7E5}">
      <dgm:prSet/>
      <dgm:spPr/>
      <dgm:t>
        <a:bodyPr/>
        <a:lstStyle/>
        <a:p>
          <a:endParaRPr lang="en-AU"/>
        </a:p>
      </dgm:t>
    </dgm:pt>
    <dgm:pt modelId="{728A7275-5530-4558-A1D3-FD6C1DFF0D48}" type="sibTrans" cxnId="{BBF11CD7-D9EC-4240-A304-36301113E7E5}">
      <dgm:prSet/>
      <dgm:spPr/>
      <dgm:t>
        <a:bodyPr/>
        <a:lstStyle/>
        <a:p>
          <a:endParaRPr lang="en-AU"/>
        </a:p>
      </dgm:t>
    </dgm:pt>
    <dgm:pt modelId="{62853489-4DC7-44CC-8BF1-B2913E5A280A}">
      <dgm:prSet/>
      <dgm:spPr>
        <a:solidFill>
          <a:schemeClr val="tx2"/>
        </a:solidFill>
      </dgm:spPr>
      <dgm:t>
        <a:bodyPr/>
        <a:lstStyle/>
        <a:p>
          <a:r>
            <a:rPr lang="en-US" baseline="0"/>
            <a:t>Runs on Hadoop (Yarn, Mesos), standalone, or in the cloud</a:t>
          </a:r>
          <a:endParaRPr lang="en-AU"/>
        </a:p>
      </dgm:t>
    </dgm:pt>
    <dgm:pt modelId="{163400FB-555B-46E5-ABB6-2159A3C6F748}" type="parTrans" cxnId="{587582FD-6C71-4EF6-9B0C-10F2073D1997}">
      <dgm:prSet/>
      <dgm:spPr/>
      <dgm:t>
        <a:bodyPr/>
        <a:lstStyle/>
        <a:p>
          <a:endParaRPr lang="en-AU"/>
        </a:p>
      </dgm:t>
    </dgm:pt>
    <dgm:pt modelId="{DBE6174B-715D-4654-BBB0-7D6AFE818324}" type="sibTrans" cxnId="{587582FD-6C71-4EF6-9B0C-10F2073D1997}">
      <dgm:prSet/>
      <dgm:spPr/>
      <dgm:t>
        <a:bodyPr/>
        <a:lstStyle/>
        <a:p>
          <a:endParaRPr lang="en-AU"/>
        </a:p>
      </dgm:t>
    </dgm:pt>
    <dgm:pt modelId="{8BBE772C-BDD7-4F11-AFBF-571903A88560}">
      <dgm:prSet/>
      <dgm:spPr>
        <a:solidFill>
          <a:schemeClr val="tx2"/>
        </a:solidFill>
      </dgm:spPr>
      <dgm:t>
        <a:bodyPr/>
        <a:lstStyle/>
        <a:p>
          <a:r>
            <a:rPr lang="en-US" baseline="0" dirty="0"/>
            <a:t>Diverse data sources including HDFS (CSV, JSON, etc.), Azure Storage, Cosmos DB, Azure SQL Data Warehouse, Parquet, JDBC</a:t>
          </a:r>
          <a:endParaRPr lang="en-AU" dirty="0"/>
        </a:p>
      </dgm:t>
    </dgm:pt>
    <dgm:pt modelId="{A39456CD-3C40-43B7-85B4-6F73B7CB9E30}" type="parTrans" cxnId="{386469EB-17B3-40DC-A022-B8B1585F0F44}">
      <dgm:prSet/>
      <dgm:spPr/>
      <dgm:t>
        <a:bodyPr/>
        <a:lstStyle/>
        <a:p>
          <a:endParaRPr lang="en-AU"/>
        </a:p>
      </dgm:t>
    </dgm:pt>
    <dgm:pt modelId="{511D3D0A-5F6E-4B7D-B3B5-8055B94DC0C4}" type="sibTrans" cxnId="{386469EB-17B3-40DC-A022-B8B1585F0F44}">
      <dgm:prSet/>
      <dgm:spPr/>
      <dgm:t>
        <a:bodyPr/>
        <a:lstStyle/>
        <a:p>
          <a:endParaRPr lang="en-AU"/>
        </a:p>
      </dgm:t>
    </dgm:pt>
    <dgm:pt modelId="{6475A7C6-D0F3-4968-895F-A42B0279E15B}">
      <dgm:prSet/>
      <dgm:spPr/>
      <dgm:t>
        <a:bodyPr/>
        <a:lstStyle/>
        <a:p>
          <a:r>
            <a:rPr lang="en-US" b="1" baseline="0"/>
            <a:t>Open</a:t>
          </a:r>
          <a:endParaRPr lang="en-AU"/>
        </a:p>
      </dgm:t>
    </dgm:pt>
    <dgm:pt modelId="{930167CF-D30C-4BAA-894C-88DE245C011C}" type="parTrans" cxnId="{10397B9A-927F-4CCE-BCB5-8668B370052F}">
      <dgm:prSet/>
      <dgm:spPr/>
      <dgm:t>
        <a:bodyPr/>
        <a:lstStyle/>
        <a:p>
          <a:endParaRPr lang="en-AU"/>
        </a:p>
      </dgm:t>
    </dgm:pt>
    <dgm:pt modelId="{6760C767-16A5-4CA6-A155-71351EC916F0}" type="sibTrans" cxnId="{10397B9A-927F-4CCE-BCB5-8668B370052F}">
      <dgm:prSet/>
      <dgm:spPr/>
      <dgm:t>
        <a:bodyPr/>
        <a:lstStyle/>
        <a:p>
          <a:endParaRPr lang="en-AU"/>
        </a:p>
      </dgm:t>
    </dgm:pt>
    <dgm:pt modelId="{0797209A-1754-4693-AC95-8B7EAB21A245}">
      <dgm:prSet/>
      <dgm:spPr>
        <a:solidFill>
          <a:schemeClr val="tx2"/>
        </a:solidFill>
      </dgm:spPr>
      <dgm:t>
        <a:bodyPr/>
        <a:lstStyle/>
        <a:p>
          <a:r>
            <a:rPr lang="en-US" baseline="0"/>
            <a:t>Apache Project</a:t>
          </a:r>
          <a:endParaRPr lang="en-AU"/>
        </a:p>
      </dgm:t>
    </dgm:pt>
    <dgm:pt modelId="{FF44ABEE-C8C8-4DDD-9D77-FA1CC7E4314C}" type="parTrans" cxnId="{5D0597EC-9805-43C1-9B09-702269FA9F5A}">
      <dgm:prSet/>
      <dgm:spPr/>
      <dgm:t>
        <a:bodyPr/>
        <a:lstStyle/>
        <a:p>
          <a:endParaRPr lang="en-AU"/>
        </a:p>
      </dgm:t>
    </dgm:pt>
    <dgm:pt modelId="{DE14094A-4182-4BC8-82EE-D5EEE483900D}" type="sibTrans" cxnId="{5D0597EC-9805-43C1-9B09-702269FA9F5A}">
      <dgm:prSet/>
      <dgm:spPr/>
      <dgm:t>
        <a:bodyPr/>
        <a:lstStyle/>
        <a:p>
          <a:endParaRPr lang="en-AU"/>
        </a:p>
      </dgm:t>
    </dgm:pt>
    <dgm:pt modelId="{2ED582D9-1D38-458B-A699-1755E557EF00}">
      <dgm:prSet/>
      <dgm:spPr>
        <a:solidFill>
          <a:schemeClr val="tx2"/>
        </a:solidFill>
      </dgm:spPr>
      <dgm:t>
        <a:bodyPr/>
        <a:lstStyle/>
        <a:p>
          <a:r>
            <a:rPr lang="en-US" baseline="0"/>
            <a:t>Contributors: 50 companies and over 400 developers, growing</a:t>
          </a:r>
          <a:endParaRPr lang="en-AU"/>
        </a:p>
      </dgm:t>
    </dgm:pt>
    <dgm:pt modelId="{ED2351B8-40FD-4A02-AFE7-43702FA8B056}" type="parTrans" cxnId="{67C50084-D766-4EA2-B495-3FFACB63B282}">
      <dgm:prSet/>
      <dgm:spPr/>
      <dgm:t>
        <a:bodyPr/>
        <a:lstStyle/>
        <a:p>
          <a:endParaRPr lang="en-AU"/>
        </a:p>
      </dgm:t>
    </dgm:pt>
    <dgm:pt modelId="{EAFE1FC7-81E6-4960-9E33-651E35C04882}" type="sibTrans" cxnId="{67C50084-D766-4EA2-B495-3FFACB63B282}">
      <dgm:prSet/>
      <dgm:spPr/>
      <dgm:t>
        <a:bodyPr/>
        <a:lstStyle/>
        <a:p>
          <a:endParaRPr lang="en-AU"/>
        </a:p>
      </dgm:t>
    </dgm:pt>
    <dgm:pt modelId="{AFD98704-EB6E-4F4E-A5A9-4BDE6FE14FE6}" type="pres">
      <dgm:prSet presAssocID="{26C5BFA4-15AB-4231-979D-8B3E7C0CE257}" presName="linearFlow" presStyleCnt="0">
        <dgm:presLayoutVars>
          <dgm:dir/>
          <dgm:animLvl val="lvl"/>
          <dgm:resizeHandles/>
        </dgm:presLayoutVars>
      </dgm:prSet>
      <dgm:spPr/>
    </dgm:pt>
    <dgm:pt modelId="{E772B278-299C-4496-B3A8-18DF7EE6E42E}" type="pres">
      <dgm:prSet presAssocID="{296FA3D0-BEB8-49D0-A490-A36C9068F223}" presName="compositeNode" presStyleCnt="0">
        <dgm:presLayoutVars>
          <dgm:bulletEnabled val="1"/>
        </dgm:presLayoutVars>
      </dgm:prSet>
      <dgm:spPr/>
    </dgm:pt>
    <dgm:pt modelId="{517776E6-BD14-44E1-BDD0-8CB8A0A40573}" type="pres">
      <dgm:prSet presAssocID="{296FA3D0-BEB8-49D0-A490-A36C9068F223}" presName="image" presStyleLbl="fgImgPlace1" presStyleIdx="0" presStyleCnt="4"/>
      <dgm:spPr>
        <a:solidFill>
          <a:schemeClr val="tx2"/>
        </a:solidFill>
      </dgm:spPr>
    </dgm:pt>
    <dgm:pt modelId="{4FE1B96D-D92D-44CC-BF84-043E657EF9E8}" type="pres">
      <dgm:prSet presAssocID="{296FA3D0-BEB8-49D0-A490-A36C9068F223}" presName="childNode" presStyleLbl="node1" presStyleIdx="0" presStyleCnt="4">
        <dgm:presLayoutVars>
          <dgm:bulletEnabled val="1"/>
        </dgm:presLayoutVars>
      </dgm:prSet>
      <dgm:spPr/>
    </dgm:pt>
    <dgm:pt modelId="{53D604ED-2A99-4574-981D-C2FFD7EF7917}" type="pres">
      <dgm:prSet presAssocID="{296FA3D0-BEB8-49D0-A490-A36C9068F223}" presName="parentNode" presStyleLbl="revTx" presStyleIdx="0" presStyleCnt="4">
        <dgm:presLayoutVars>
          <dgm:chMax val="0"/>
          <dgm:bulletEnabled val="1"/>
        </dgm:presLayoutVars>
      </dgm:prSet>
      <dgm:spPr/>
    </dgm:pt>
    <dgm:pt modelId="{353043FA-B1D5-4E96-B941-46EF6B198F5F}" type="pres">
      <dgm:prSet presAssocID="{89A293FA-880E-4321-B509-AE0BCDD74A6E}" presName="sibTrans" presStyleCnt="0"/>
      <dgm:spPr/>
    </dgm:pt>
    <dgm:pt modelId="{4E388B55-DDA1-4214-8B0A-6D4FA65F289B}" type="pres">
      <dgm:prSet presAssocID="{6F872174-1702-4467-A9E3-E40EB1C0A988}" presName="compositeNode" presStyleCnt="0">
        <dgm:presLayoutVars>
          <dgm:bulletEnabled val="1"/>
        </dgm:presLayoutVars>
      </dgm:prSet>
      <dgm:spPr/>
    </dgm:pt>
    <dgm:pt modelId="{279BDC96-8496-4C59-B40F-9AF8E03D0D06}" type="pres">
      <dgm:prSet presAssocID="{6F872174-1702-4467-A9E3-E40EB1C0A988}" presName="image" presStyleLbl="fgImgPlace1" presStyleIdx="1" presStyleCnt="4"/>
      <dgm:spPr>
        <a:solidFill>
          <a:schemeClr val="tx2"/>
        </a:solidFill>
      </dgm:spPr>
    </dgm:pt>
    <dgm:pt modelId="{B212D6E7-8DB3-4EED-92A9-63FEDB07CB86}" type="pres">
      <dgm:prSet presAssocID="{6F872174-1702-4467-A9E3-E40EB1C0A988}" presName="childNode" presStyleLbl="node1" presStyleIdx="1" presStyleCnt="4">
        <dgm:presLayoutVars>
          <dgm:bulletEnabled val="1"/>
        </dgm:presLayoutVars>
      </dgm:prSet>
      <dgm:spPr/>
    </dgm:pt>
    <dgm:pt modelId="{DC5A41EC-9E8C-46A2-B375-DC6836CFB0A7}" type="pres">
      <dgm:prSet presAssocID="{6F872174-1702-4467-A9E3-E40EB1C0A988}" presName="parentNode" presStyleLbl="revTx" presStyleIdx="1" presStyleCnt="4">
        <dgm:presLayoutVars>
          <dgm:chMax val="0"/>
          <dgm:bulletEnabled val="1"/>
        </dgm:presLayoutVars>
      </dgm:prSet>
      <dgm:spPr/>
    </dgm:pt>
    <dgm:pt modelId="{51CEF608-DB64-46F7-890E-D664FBAD8599}" type="pres">
      <dgm:prSet presAssocID="{86EEA30D-25AB-4C56-ADFB-6863DE51C814}" presName="sibTrans" presStyleCnt="0"/>
      <dgm:spPr/>
    </dgm:pt>
    <dgm:pt modelId="{82443BCB-03E2-46A4-BFCF-5F5326A8B790}" type="pres">
      <dgm:prSet presAssocID="{2E21F837-7B13-4C96-9A62-33D81FEF9E9B}" presName="compositeNode" presStyleCnt="0">
        <dgm:presLayoutVars>
          <dgm:bulletEnabled val="1"/>
        </dgm:presLayoutVars>
      </dgm:prSet>
      <dgm:spPr/>
    </dgm:pt>
    <dgm:pt modelId="{0A36DDA5-ABC4-461E-9BF4-A75F190FC506}" type="pres">
      <dgm:prSet presAssocID="{2E21F837-7B13-4C96-9A62-33D81FEF9E9B}" presName="image" presStyleLbl="fgImgPlace1" presStyleIdx="2" presStyleCnt="4"/>
      <dgm:spPr>
        <a:solidFill>
          <a:schemeClr val="tx2"/>
        </a:solidFill>
      </dgm:spPr>
    </dgm:pt>
    <dgm:pt modelId="{9BDCAF98-6DE8-4204-B1A3-E7DF53F573C5}" type="pres">
      <dgm:prSet presAssocID="{2E21F837-7B13-4C96-9A62-33D81FEF9E9B}" presName="childNode" presStyleLbl="node1" presStyleIdx="2" presStyleCnt="4">
        <dgm:presLayoutVars>
          <dgm:bulletEnabled val="1"/>
        </dgm:presLayoutVars>
      </dgm:prSet>
      <dgm:spPr/>
    </dgm:pt>
    <dgm:pt modelId="{A00B007D-5ACF-4079-AD8D-6D5D9F28696E}" type="pres">
      <dgm:prSet presAssocID="{2E21F837-7B13-4C96-9A62-33D81FEF9E9B}" presName="parentNode" presStyleLbl="revTx" presStyleIdx="2" presStyleCnt="4">
        <dgm:presLayoutVars>
          <dgm:chMax val="0"/>
          <dgm:bulletEnabled val="1"/>
        </dgm:presLayoutVars>
      </dgm:prSet>
      <dgm:spPr/>
    </dgm:pt>
    <dgm:pt modelId="{E2EEAE73-C365-48DE-A7F6-B1D43DD0529C}" type="pres">
      <dgm:prSet presAssocID="{DC42264C-E647-499D-9D07-A288DA3CD827}" presName="sibTrans" presStyleCnt="0"/>
      <dgm:spPr/>
    </dgm:pt>
    <dgm:pt modelId="{18AE58D1-92E5-4F05-9F8C-26FF7E0FF246}" type="pres">
      <dgm:prSet presAssocID="{6475A7C6-D0F3-4968-895F-A42B0279E15B}" presName="compositeNode" presStyleCnt="0">
        <dgm:presLayoutVars>
          <dgm:bulletEnabled val="1"/>
        </dgm:presLayoutVars>
      </dgm:prSet>
      <dgm:spPr/>
    </dgm:pt>
    <dgm:pt modelId="{E694D6EC-403C-4795-884E-C571613303C0}" type="pres">
      <dgm:prSet presAssocID="{6475A7C6-D0F3-4968-895F-A42B0279E15B}" presName="image" presStyleLbl="fgImgPlace1" presStyleIdx="3" presStyleCnt="4"/>
      <dgm:spPr>
        <a:solidFill>
          <a:schemeClr val="tx2"/>
        </a:solidFill>
      </dgm:spPr>
    </dgm:pt>
    <dgm:pt modelId="{735AE1A1-0468-497C-9D41-8F960B445D7C}" type="pres">
      <dgm:prSet presAssocID="{6475A7C6-D0F3-4968-895F-A42B0279E15B}" presName="childNode" presStyleLbl="node1" presStyleIdx="3" presStyleCnt="4">
        <dgm:presLayoutVars>
          <dgm:bulletEnabled val="1"/>
        </dgm:presLayoutVars>
      </dgm:prSet>
      <dgm:spPr/>
    </dgm:pt>
    <dgm:pt modelId="{4AEC3C8A-D485-43CA-A395-A758704D44A4}" type="pres">
      <dgm:prSet presAssocID="{6475A7C6-D0F3-4968-895F-A42B0279E15B}" presName="parentNode" presStyleLbl="revTx" presStyleIdx="3" presStyleCnt="4">
        <dgm:presLayoutVars>
          <dgm:chMax val="0"/>
          <dgm:bulletEnabled val="1"/>
        </dgm:presLayoutVars>
      </dgm:prSet>
      <dgm:spPr/>
    </dgm:pt>
  </dgm:ptLst>
  <dgm:cxnLst>
    <dgm:cxn modelId="{62B9DF04-FCB1-4EB6-A343-B65C7EEF723C}" type="presOf" srcId="{8BBE772C-BDD7-4F11-AFBF-571903A88560}" destId="{9BDCAF98-6DE8-4204-B1A3-E7DF53F573C5}" srcOrd="0" destOrd="3" presId="urn:microsoft.com/office/officeart/2005/8/layout/hList2"/>
    <dgm:cxn modelId="{77C0840C-1193-46AC-BE1A-98FD95DF26D6}" type="presOf" srcId="{6F872174-1702-4467-A9E3-E40EB1C0A988}" destId="{DC5A41EC-9E8C-46A2-B375-DC6836CFB0A7}" srcOrd="0" destOrd="0" presId="urn:microsoft.com/office/officeart/2005/8/layout/hList2"/>
    <dgm:cxn modelId="{B906FF14-F7D6-4745-AEE6-CD309B74E962}" type="presOf" srcId="{DE33857A-8092-442C-82E3-3A696DEBCEEF}" destId="{B212D6E7-8DB3-4EED-92A9-63FEDB07CB86}" srcOrd="0" destOrd="0" presId="urn:microsoft.com/office/officeart/2005/8/layout/hList2"/>
    <dgm:cxn modelId="{432F551F-28F4-4279-8B82-785298D22096}" type="presOf" srcId="{24FEA5B1-EADF-4915-9FE0-EDBE0FE11DA6}" destId="{4FE1B96D-D92D-44CC-BF84-043E657EF9E8}" srcOrd="0" destOrd="2" presId="urn:microsoft.com/office/officeart/2005/8/layout/hList2"/>
    <dgm:cxn modelId="{33282B60-92BC-49ED-8F5F-E7F8C9A44DA8}" type="presOf" srcId="{6F911035-4A0A-4216-A6BB-D33EE44AD026}" destId="{9BDCAF98-6DE8-4204-B1A3-E7DF53F573C5}" srcOrd="0" destOrd="0" presId="urn:microsoft.com/office/officeart/2005/8/layout/hList2"/>
    <dgm:cxn modelId="{2A1A5065-2009-4898-8C0A-245B1CA74B51}" srcId="{296FA3D0-BEB8-49D0-A490-A36C9068F223}" destId="{44D246A4-16F2-43C5-8218-DDF86A9D4375}" srcOrd="0" destOrd="0" parTransId="{7CFD2E93-6AA1-40A2-8FC0-6F3DD6A34CA1}" sibTransId="{597B3337-4117-4A96-BE17-C0C416D53D66}"/>
    <dgm:cxn modelId="{F51EB745-1128-4FF6-9172-DD6C0291BA99}" type="presOf" srcId="{0797209A-1754-4693-AC95-8B7EAB21A245}" destId="{735AE1A1-0468-497C-9D41-8F960B445D7C}" srcOrd="0" destOrd="0" presId="urn:microsoft.com/office/officeart/2005/8/layout/hList2"/>
    <dgm:cxn modelId="{76D2A270-37DC-462D-AF7F-BE02A9E3BA01}" srcId="{26C5BFA4-15AB-4231-979D-8B3E7C0CE257}" destId="{296FA3D0-BEB8-49D0-A490-A36C9068F223}" srcOrd="0" destOrd="0" parTransId="{6E969C77-C7EF-4256-82C2-4F8ADFC38BAF}" sibTransId="{89A293FA-880E-4321-B509-AE0BCDD74A6E}"/>
    <dgm:cxn modelId="{D30CB854-9AEA-490A-8C9F-9B8A0348E7E3}" srcId="{26C5BFA4-15AB-4231-979D-8B3E7C0CE257}" destId="{6F872174-1702-4467-A9E3-E40EB1C0A988}" srcOrd="1" destOrd="0" parTransId="{529F4BE5-BB23-4DB9-9214-C3B92F7D1F95}" sibTransId="{86EEA30D-25AB-4C56-ADFB-6863DE51C814}"/>
    <dgm:cxn modelId="{FA366476-5F0C-4B03-BDAE-2781AD90D22F}" srcId="{6F872174-1702-4467-A9E3-E40EB1C0A988}" destId="{B713AE5B-DA27-4985-84EA-9158D2FE3DF0}" srcOrd="2" destOrd="0" parTransId="{A4634904-D9DE-420C-B953-632B990606B2}" sibTransId="{DB215E05-BD69-4383-B09A-37D0ACD6594C}"/>
    <dgm:cxn modelId="{CE279E7C-8A6F-4ECE-9694-3A01C2372FB7}" srcId="{2E21F837-7B13-4C96-9A62-33D81FEF9E9B}" destId="{6F911035-4A0A-4216-A6BB-D33EE44AD026}" srcOrd="0" destOrd="0" parTransId="{C6115CB4-BBD5-4211-B0A6-46149632C391}" sibTransId="{BC21DBC7-259E-411B-9AB1-8AD1A23B1729}"/>
    <dgm:cxn modelId="{7E0B8681-1E7C-4832-93B9-49DCA1EACCD1}" type="presOf" srcId="{6475A7C6-D0F3-4968-895F-A42B0279E15B}" destId="{4AEC3C8A-D485-43CA-A395-A758704D44A4}" srcOrd="0" destOrd="0" presId="urn:microsoft.com/office/officeart/2005/8/layout/hList2"/>
    <dgm:cxn modelId="{67C50084-D766-4EA2-B495-3FFACB63B282}" srcId="{6475A7C6-D0F3-4968-895F-A42B0279E15B}" destId="{2ED582D9-1D38-458B-A699-1755E557EF00}" srcOrd="1" destOrd="0" parTransId="{ED2351B8-40FD-4A02-AFE7-43702FA8B056}" sibTransId="{EAFE1FC7-81E6-4960-9E33-651E35C04882}"/>
    <dgm:cxn modelId="{AA003E87-D642-446A-8760-EFD8F49548E2}" type="presOf" srcId="{453B0F1B-3571-4BD4-91EC-1C1D8F3D3E4D}" destId="{9BDCAF98-6DE8-4204-B1A3-E7DF53F573C5}" srcOrd="0" destOrd="1" presId="urn:microsoft.com/office/officeart/2005/8/layout/hList2"/>
    <dgm:cxn modelId="{BE30F48D-4906-418E-8B95-62840DB1A2E2}" type="presOf" srcId="{A6DD0B30-14C9-4D36-A6A6-E0C8D7D71426}" destId="{B212D6E7-8DB3-4EED-92A9-63FEDB07CB86}" srcOrd="0" destOrd="1" presId="urn:microsoft.com/office/officeart/2005/8/layout/hList2"/>
    <dgm:cxn modelId="{D309F08E-0E14-4E33-B284-7B6FB5623215}" srcId="{6F872174-1702-4467-A9E3-E40EB1C0A988}" destId="{DE33857A-8092-442C-82E3-3A696DEBCEEF}" srcOrd="0" destOrd="0" parTransId="{1501F536-4049-4C3C-8207-244F7AC014FE}" sibTransId="{3432969A-4438-4B6B-987C-2D4CDEB1489D}"/>
    <dgm:cxn modelId="{10397B9A-927F-4CCE-BCB5-8668B370052F}" srcId="{26C5BFA4-15AB-4231-979D-8B3E7C0CE257}" destId="{6475A7C6-D0F3-4968-895F-A42B0279E15B}" srcOrd="3" destOrd="0" parTransId="{930167CF-D30C-4BAA-894C-88DE245C011C}" sibTransId="{6760C767-16A5-4CA6-A155-71351EC916F0}"/>
    <dgm:cxn modelId="{381D28A9-0195-482B-ABC2-9AD80C7B7FD7}" type="presOf" srcId="{B713AE5B-DA27-4985-84EA-9158D2FE3DF0}" destId="{B212D6E7-8DB3-4EED-92A9-63FEDB07CB86}" srcOrd="0" destOrd="2" presId="urn:microsoft.com/office/officeart/2005/8/layout/hList2"/>
    <dgm:cxn modelId="{14FE03B3-035D-4E63-8433-70F7FED0EB12}" type="presOf" srcId="{44D246A4-16F2-43C5-8218-DDF86A9D4375}" destId="{4FE1B96D-D92D-44CC-BF84-043E657EF9E8}" srcOrd="0" destOrd="0" presId="urn:microsoft.com/office/officeart/2005/8/layout/hList2"/>
    <dgm:cxn modelId="{B27D04B9-79E9-4A4C-8C3B-B2B520C81D62}" type="presOf" srcId="{26C5BFA4-15AB-4231-979D-8B3E7C0CE257}" destId="{AFD98704-EB6E-4F4E-A5A9-4BDE6FE14FE6}" srcOrd="0" destOrd="0" presId="urn:microsoft.com/office/officeart/2005/8/layout/hList2"/>
    <dgm:cxn modelId="{3821C5C9-EF00-4F78-A8E4-408292378F1E}" type="presOf" srcId="{62853489-4DC7-44CC-8BF1-B2913E5A280A}" destId="{9BDCAF98-6DE8-4204-B1A3-E7DF53F573C5}" srcOrd="0" destOrd="2" presId="urn:microsoft.com/office/officeart/2005/8/layout/hList2"/>
    <dgm:cxn modelId="{AD1B75CC-B020-4A7A-9F0D-9C34AE629C89}" srcId="{296FA3D0-BEB8-49D0-A490-A36C9068F223}" destId="{46CA007D-CEF1-4634-B84A-BDB471CA328E}" srcOrd="1" destOrd="0" parTransId="{AFCF36E4-2FC8-48DB-B911-1EAF469F793F}" sibTransId="{C9B137D6-CC60-4379-9635-3C271038DA9C}"/>
    <dgm:cxn modelId="{BBF11CD7-D9EC-4240-A304-36301113E7E5}" srcId="{2E21F837-7B13-4C96-9A62-33D81FEF9E9B}" destId="{453B0F1B-3571-4BD4-91EC-1C1D8F3D3E4D}" srcOrd="1" destOrd="0" parTransId="{253A75AB-7775-4095-A0EF-CD4F708E537D}" sibTransId="{728A7275-5530-4558-A1D3-FD6C1DFF0D48}"/>
    <dgm:cxn modelId="{9E5002DB-383C-4E21-9332-20723EAC8943}" type="presOf" srcId="{2ED582D9-1D38-458B-A699-1755E557EF00}" destId="{735AE1A1-0468-497C-9D41-8F960B445D7C}" srcOrd="0" destOrd="1" presId="urn:microsoft.com/office/officeart/2005/8/layout/hList2"/>
    <dgm:cxn modelId="{97F076E1-6532-4C7E-9CA3-5919E94BF3DC}" type="presOf" srcId="{296FA3D0-BEB8-49D0-A490-A36C9068F223}" destId="{53D604ED-2A99-4574-981D-C2FFD7EF7917}" srcOrd="0" destOrd="0" presId="urn:microsoft.com/office/officeart/2005/8/layout/hList2"/>
    <dgm:cxn modelId="{402208E5-299C-490E-9E86-39DBD0BAB11F}" type="presOf" srcId="{46CA007D-CEF1-4634-B84A-BDB471CA328E}" destId="{4FE1B96D-D92D-44CC-BF84-043E657EF9E8}" srcOrd="0" destOrd="1" presId="urn:microsoft.com/office/officeart/2005/8/layout/hList2"/>
    <dgm:cxn modelId="{386469EB-17B3-40DC-A022-B8B1585F0F44}" srcId="{2E21F837-7B13-4C96-9A62-33D81FEF9E9B}" destId="{8BBE772C-BDD7-4F11-AFBF-571903A88560}" srcOrd="3" destOrd="0" parTransId="{A39456CD-3C40-43B7-85B4-6F73B7CB9E30}" sibTransId="{511D3D0A-5F6E-4B7D-B3B5-8055B94DC0C4}"/>
    <dgm:cxn modelId="{5D0597EC-9805-43C1-9B09-702269FA9F5A}" srcId="{6475A7C6-D0F3-4968-895F-A42B0279E15B}" destId="{0797209A-1754-4693-AC95-8B7EAB21A245}" srcOrd="0" destOrd="0" parTransId="{FF44ABEE-C8C8-4DDD-9D77-FA1CC7E4314C}" sibTransId="{DE14094A-4182-4BC8-82EE-D5EEE483900D}"/>
    <dgm:cxn modelId="{7105FEF0-C106-4869-9DAF-DCC6C517F4B1}" type="presOf" srcId="{2E21F837-7B13-4C96-9A62-33D81FEF9E9B}" destId="{A00B007D-5ACF-4079-AD8D-6D5D9F28696E}" srcOrd="0" destOrd="0" presId="urn:microsoft.com/office/officeart/2005/8/layout/hList2"/>
    <dgm:cxn modelId="{DC71ACF2-F442-48A2-933A-479A7C42F331}" srcId="{26C5BFA4-15AB-4231-979D-8B3E7C0CE257}" destId="{2E21F837-7B13-4C96-9A62-33D81FEF9E9B}" srcOrd="2" destOrd="0" parTransId="{7143DE6B-75AC-43E8-8BAB-89269CAAE6C1}" sibTransId="{DC42264C-E647-499D-9D07-A288DA3CD827}"/>
    <dgm:cxn modelId="{699AD8F6-0A43-4206-B2AD-61AD837236DB}" srcId="{296FA3D0-BEB8-49D0-A490-A36C9068F223}" destId="{24FEA5B1-EADF-4915-9FE0-EDBE0FE11DA6}" srcOrd="2" destOrd="0" parTransId="{5CE9A626-3770-483F-84DB-605EE98A7BD3}" sibTransId="{A201C57A-B5B7-45EB-B8A9-CBB719C009EC}"/>
    <dgm:cxn modelId="{75867EFC-631E-4CAF-9D18-1798312CE7EB}" srcId="{6F872174-1702-4467-A9E3-E40EB1C0A988}" destId="{A6DD0B30-14C9-4D36-A6A6-E0C8D7D71426}" srcOrd="1" destOrd="0" parTransId="{4E04C1CA-E1F2-4268-987E-D49F6BD4073A}" sibTransId="{1D15E326-632F-44EB-AF6B-9E7042345E04}"/>
    <dgm:cxn modelId="{587582FD-6C71-4EF6-9B0C-10F2073D1997}" srcId="{2E21F837-7B13-4C96-9A62-33D81FEF9E9B}" destId="{62853489-4DC7-44CC-8BF1-B2913E5A280A}" srcOrd="2" destOrd="0" parTransId="{163400FB-555B-46E5-ABB6-2159A3C6F748}" sibTransId="{DBE6174B-715D-4654-BBB0-7D6AFE818324}"/>
    <dgm:cxn modelId="{80897B8B-8563-4F7B-8DAC-BA7E4CBE7C6B}" type="presParOf" srcId="{AFD98704-EB6E-4F4E-A5A9-4BDE6FE14FE6}" destId="{E772B278-299C-4496-B3A8-18DF7EE6E42E}" srcOrd="0" destOrd="0" presId="urn:microsoft.com/office/officeart/2005/8/layout/hList2"/>
    <dgm:cxn modelId="{D1DD9F13-76CD-4018-B060-35C448E7BA94}" type="presParOf" srcId="{E772B278-299C-4496-B3A8-18DF7EE6E42E}" destId="{517776E6-BD14-44E1-BDD0-8CB8A0A40573}" srcOrd="0" destOrd="0" presId="urn:microsoft.com/office/officeart/2005/8/layout/hList2"/>
    <dgm:cxn modelId="{508AAFD6-2BE7-41BD-AF6E-58E04B6C6269}" type="presParOf" srcId="{E772B278-299C-4496-B3A8-18DF7EE6E42E}" destId="{4FE1B96D-D92D-44CC-BF84-043E657EF9E8}" srcOrd="1" destOrd="0" presId="urn:microsoft.com/office/officeart/2005/8/layout/hList2"/>
    <dgm:cxn modelId="{1F14CB0A-6899-47FD-87AC-7D356C126E4D}" type="presParOf" srcId="{E772B278-299C-4496-B3A8-18DF7EE6E42E}" destId="{53D604ED-2A99-4574-981D-C2FFD7EF7917}" srcOrd="2" destOrd="0" presId="urn:microsoft.com/office/officeart/2005/8/layout/hList2"/>
    <dgm:cxn modelId="{0B9F5594-EB58-42A6-8619-2910E96F5FC7}" type="presParOf" srcId="{AFD98704-EB6E-4F4E-A5A9-4BDE6FE14FE6}" destId="{353043FA-B1D5-4E96-B941-46EF6B198F5F}" srcOrd="1" destOrd="0" presId="urn:microsoft.com/office/officeart/2005/8/layout/hList2"/>
    <dgm:cxn modelId="{4CF4A0C5-5512-44CD-B0CE-C7318C99211D}" type="presParOf" srcId="{AFD98704-EB6E-4F4E-A5A9-4BDE6FE14FE6}" destId="{4E388B55-DDA1-4214-8B0A-6D4FA65F289B}" srcOrd="2" destOrd="0" presId="urn:microsoft.com/office/officeart/2005/8/layout/hList2"/>
    <dgm:cxn modelId="{141A2F24-5D3A-4EAD-A3F7-B5C9771727CC}" type="presParOf" srcId="{4E388B55-DDA1-4214-8B0A-6D4FA65F289B}" destId="{279BDC96-8496-4C59-B40F-9AF8E03D0D06}" srcOrd="0" destOrd="0" presId="urn:microsoft.com/office/officeart/2005/8/layout/hList2"/>
    <dgm:cxn modelId="{CF50DCD6-7770-487A-B0A3-B6958CC8C681}" type="presParOf" srcId="{4E388B55-DDA1-4214-8B0A-6D4FA65F289B}" destId="{B212D6E7-8DB3-4EED-92A9-63FEDB07CB86}" srcOrd="1" destOrd="0" presId="urn:microsoft.com/office/officeart/2005/8/layout/hList2"/>
    <dgm:cxn modelId="{599AD3F0-9CDE-4AC4-8E43-13DF1E76052C}" type="presParOf" srcId="{4E388B55-DDA1-4214-8B0A-6D4FA65F289B}" destId="{DC5A41EC-9E8C-46A2-B375-DC6836CFB0A7}" srcOrd="2" destOrd="0" presId="urn:microsoft.com/office/officeart/2005/8/layout/hList2"/>
    <dgm:cxn modelId="{97AAA415-9637-40A0-B9C1-401F6C076FA5}" type="presParOf" srcId="{AFD98704-EB6E-4F4E-A5A9-4BDE6FE14FE6}" destId="{51CEF608-DB64-46F7-890E-D664FBAD8599}" srcOrd="3" destOrd="0" presId="urn:microsoft.com/office/officeart/2005/8/layout/hList2"/>
    <dgm:cxn modelId="{C779D756-0F99-4E69-8996-441582D1AB24}" type="presParOf" srcId="{AFD98704-EB6E-4F4E-A5A9-4BDE6FE14FE6}" destId="{82443BCB-03E2-46A4-BFCF-5F5326A8B790}" srcOrd="4" destOrd="0" presId="urn:microsoft.com/office/officeart/2005/8/layout/hList2"/>
    <dgm:cxn modelId="{F2AAB7DA-C3F0-4B6B-97FF-DF11C63D8940}" type="presParOf" srcId="{82443BCB-03E2-46A4-BFCF-5F5326A8B790}" destId="{0A36DDA5-ABC4-461E-9BF4-A75F190FC506}" srcOrd="0" destOrd="0" presId="urn:microsoft.com/office/officeart/2005/8/layout/hList2"/>
    <dgm:cxn modelId="{1B9191B5-F428-4E15-9D33-3E08CAA1EA84}" type="presParOf" srcId="{82443BCB-03E2-46A4-BFCF-5F5326A8B790}" destId="{9BDCAF98-6DE8-4204-B1A3-E7DF53F573C5}" srcOrd="1" destOrd="0" presId="urn:microsoft.com/office/officeart/2005/8/layout/hList2"/>
    <dgm:cxn modelId="{ACAB84B5-4947-46E9-9671-A8C768D022C1}" type="presParOf" srcId="{82443BCB-03E2-46A4-BFCF-5F5326A8B790}" destId="{A00B007D-5ACF-4079-AD8D-6D5D9F28696E}" srcOrd="2" destOrd="0" presId="urn:microsoft.com/office/officeart/2005/8/layout/hList2"/>
    <dgm:cxn modelId="{8988A63F-2F79-4108-B757-D11B14D9199E}" type="presParOf" srcId="{AFD98704-EB6E-4F4E-A5A9-4BDE6FE14FE6}" destId="{E2EEAE73-C365-48DE-A7F6-B1D43DD0529C}" srcOrd="5" destOrd="0" presId="urn:microsoft.com/office/officeart/2005/8/layout/hList2"/>
    <dgm:cxn modelId="{C9C550C5-898D-48AD-9C47-D6F7D88CF907}" type="presParOf" srcId="{AFD98704-EB6E-4F4E-A5A9-4BDE6FE14FE6}" destId="{18AE58D1-92E5-4F05-9F8C-26FF7E0FF246}" srcOrd="6" destOrd="0" presId="urn:microsoft.com/office/officeart/2005/8/layout/hList2"/>
    <dgm:cxn modelId="{A6F22A74-AC1F-479D-8E8B-BACC11E41754}" type="presParOf" srcId="{18AE58D1-92E5-4F05-9F8C-26FF7E0FF246}" destId="{E694D6EC-403C-4795-884E-C571613303C0}" srcOrd="0" destOrd="0" presId="urn:microsoft.com/office/officeart/2005/8/layout/hList2"/>
    <dgm:cxn modelId="{30307B1E-D423-41CE-A20A-D3883E70F207}" type="presParOf" srcId="{18AE58D1-92E5-4F05-9F8C-26FF7E0FF246}" destId="{735AE1A1-0468-497C-9D41-8F960B445D7C}" srcOrd="1" destOrd="0" presId="urn:microsoft.com/office/officeart/2005/8/layout/hList2"/>
    <dgm:cxn modelId="{327FD604-DB3F-4749-A035-CFFADC43BDCA}" type="presParOf" srcId="{18AE58D1-92E5-4F05-9F8C-26FF7E0FF246}" destId="{4AEC3C8A-D485-43CA-A395-A758704D44A4}" srcOrd="2" destOrd="0" presId="urn:microsoft.com/office/officeart/2005/8/layout/h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E4D735-4CF6-4F97-B695-DC5755610084}">
      <dsp:nvSpPr>
        <dsp:cNvPr id="0" name=""/>
        <dsp:cNvSpPr/>
      </dsp:nvSpPr>
      <dsp:spPr>
        <a:xfrm rot="16200000">
          <a:off x="-1411305" y="2195305"/>
          <a:ext cx="3497557" cy="5443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480085" bIns="0" numCol="1" spcCol="1270" anchor="t" anchorCtr="0">
          <a:noAutofit/>
        </a:bodyPr>
        <a:lstStyle/>
        <a:p>
          <a:pPr marL="0" lvl="0" indent="0" algn="r" defTabSz="1422400">
            <a:lnSpc>
              <a:spcPct val="90000"/>
            </a:lnSpc>
            <a:spcBef>
              <a:spcPct val="0"/>
            </a:spcBef>
            <a:spcAft>
              <a:spcPct val="35000"/>
            </a:spcAft>
            <a:buNone/>
          </a:pPr>
          <a:r>
            <a:rPr lang="en-US" sz="3200" b="1" i="0" kern="1200" baseline="0" dirty="0"/>
            <a:t>Characteristics</a:t>
          </a:r>
          <a:endParaRPr lang="en-AU" sz="3200" kern="1200" dirty="0"/>
        </a:p>
      </dsp:txBody>
      <dsp:txXfrm>
        <a:off x="-1411305" y="2195305"/>
        <a:ext cx="3497557" cy="544348"/>
      </dsp:txXfrm>
    </dsp:sp>
    <dsp:sp modelId="{C5F5D091-4D15-43FF-9A39-DDD732772BDF}">
      <dsp:nvSpPr>
        <dsp:cNvPr id="0" name=""/>
        <dsp:cNvSpPr/>
      </dsp:nvSpPr>
      <dsp:spPr>
        <a:xfrm>
          <a:off x="609647" y="718700"/>
          <a:ext cx="2711432" cy="3497557"/>
        </a:xfrm>
        <a:prstGeom prst="rect">
          <a:avLst/>
        </a:prstGeom>
        <a:solidFill>
          <a:schemeClr val="lt1">
            <a:hueOff val="0"/>
            <a:satOff val="0"/>
            <a:lumOff val="0"/>
            <a:alphaOff val="0"/>
          </a:schemeClr>
        </a:solidFill>
        <a:ln w="10795"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480085" rIns="170688" bIns="170688" numCol="1" spcCol="1270" anchor="t" anchorCtr="0">
          <a:noAutofit/>
        </a:bodyPr>
        <a:lstStyle/>
        <a:p>
          <a:pPr marL="171450" lvl="1" indent="-171450" algn="l" defTabSz="844550">
            <a:lnSpc>
              <a:spcPct val="90000"/>
            </a:lnSpc>
            <a:spcBef>
              <a:spcPct val="0"/>
            </a:spcBef>
            <a:spcAft>
              <a:spcPct val="15000"/>
            </a:spcAft>
            <a:buChar char="•"/>
          </a:pPr>
          <a:r>
            <a:rPr lang="en-US" sz="1900" b="0" kern="1200" baseline="0"/>
            <a:t>Schema-on-read (ELT)</a:t>
          </a:r>
          <a:endParaRPr lang="en-AU" sz="1900" kern="1200"/>
        </a:p>
        <a:p>
          <a:pPr marL="171450" lvl="1" indent="-171450" algn="l" defTabSz="844550">
            <a:lnSpc>
              <a:spcPct val="90000"/>
            </a:lnSpc>
            <a:spcBef>
              <a:spcPct val="0"/>
            </a:spcBef>
            <a:spcAft>
              <a:spcPct val="15000"/>
            </a:spcAft>
            <a:buChar char="•"/>
          </a:pPr>
          <a:r>
            <a:rPr lang="en-US" sz="1900" b="0" kern="1200" baseline="0" dirty="0"/>
            <a:t>Collection of data, not a platform</a:t>
          </a:r>
          <a:endParaRPr lang="en-AU" sz="1900" kern="1200" dirty="0"/>
        </a:p>
        <a:p>
          <a:pPr marL="171450" lvl="1" indent="-171450" algn="l" defTabSz="844550">
            <a:lnSpc>
              <a:spcPct val="90000"/>
            </a:lnSpc>
            <a:spcBef>
              <a:spcPct val="0"/>
            </a:spcBef>
            <a:spcAft>
              <a:spcPct val="15000"/>
            </a:spcAft>
            <a:buChar char="•"/>
          </a:pPr>
          <a:r>
            <a:rPr lang="en-AU" sz="1900" kern="1200" dirty="0"/>
            <a:t>Perfect place for evolving data</a:t>
          </a:r>
        </a:p>
      </dsp:txBody>
      <dsp:txXfrm>
        <a:off x="609647" y="718700"/>
        <a:ext cx="2711432" cy="3497557"/>
      </dsp:txXfrm>
    </dsp:sp>
    <dsp:sp modelId="{9BB45AFF-11BB-4324-9FC0-B45A994DA8E0}">
      <dsp:nvSpPr>
        <dsp:cNvPr id="0" name=""/>
        <dsp:cNvSpPr/>
      </dsp:nvSpPr>
      <dsp:spPr>
        <a:xfrm>
          <a:off x="386878" y="263543"/>
          <a:ext cx="445538" cy="561930"/>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2000" b="-2000"/>
          </a:stretch>
        </a:blipFill>
        <a:ln w="10795"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6F659AE-63FE-495C-BD03-F2E75141C6D2}">
      <dsp:nvSpPr>
        <dsp:cNvPr id="0" name=""/>
        <dsp:cNvSpPr/>
      </dsp:nvSpPr>
      <dsp:spPr>
        <a:xfrm rot="16200000">
          <a:off x="2565392" y="2199551"/>
          <a:ext cx="3497557" cy="5443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480085" bIns="0" numCol="1" spcCol="1270" anchor="t" anchorCtr="0">
          <a:noAutofit/>
        </a:bodyPr>
        <a:lstStyle/>
        <a:p>
          <a:pPr marL="0" lvl="0" indent="0" algn="r" defTabSz="1422400">
            <a:lnSpc>
              <a:spcPct val="90000"/>
            </a:lnSpc>
            <a:spcBef>
              <a:spcPct val="0"/>
            </a:spcBef>
            <a:spcAft>
              <a:spcPct val="35000"/>
            </a:spcAft>
            <a:buNone/>
          </a:pPr>
          <a:r>
            <a:rPr lang="en-US" sz="3200" b="1" i="0" kern="1200" baseline="0" dirty="0"/>
            <a:t>Benefits</a:t>
          </a:r>
          <a:endParaRPr lang="en-AU" sz="3200" kern="1200" dirty="0"/>
        </a:p>
      </dsp:txBody>
      <dsp:txXfrm>
        <a:off x="2565392" y="2199551"/>
        <a:ext cx="3497557" cy="544348"/>
      </dsp:txXfrm>
    </dsp:sp>
    <dsp:sp modelId="{520BFE61-8DD1-49C3-BF1E-9B8536C8ABA2}">
      <dsp:nvSpPr>
        <dsp:cNvPr id="0" name=""/>
        <dsp:cNvSpPr/>
      </dsp:nvSpPr>
      <dsp:spPr>
        <a:xfrm>
          <a:off x="4586345" y="722946"/>
          <a:ext cx="2711432" cy="3497557"/>
        </a:xfrm>
        <a:prstGeom prst="rect">
          <a:avLst/>
        </a:prstGeom>
        <a:solidFill>
          <a:schemeClr val="lt1">
            <a:hueOff val="0"/>
            <a:satOff val="0"/>
            <a:lumOff val="0"/>
            <a:alphaOff val="0"/>
          </a:schemeClr>
        </a:solidFill>
        <a:ln w="10795"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480085" rIns="170688" bIns="170688" numCol="1" spcCol="1270" anchor="t" anchorCtr="0">
          <a:noAutofit/>
        </a:bodyPr>
        <a:lstStyle/>
        <a:p>
          <a:pPr marL="171450" lvl="1" indent="-171450" algn="l" defTabSz="844550">
            <a:lnSpc>
              <a:spcPct val="90000"/>
            </a:lnSpc>
            <a:spcBef>
              <a:spcPct val="0"/>
            </a:spcBef>
            <a:spcAft>
              <a:spcPct val="15000"/>
            </a:spcAft>
            <a:buChar char="•"/>
          </a:pPr>
          <a:r>
            <a:rPr lang="en-AU" sz="1900" kern="1200" baseline="0" dirty="0"/>
            <a:t>Quickly ingest high volumes of diverse data structures</a:t>
          </a:r>
          <a:endParaRPr lang="en-AU" sz="1900" kern="1200" dirty="0"/>
        </a:p>
        <a:p>
          <a:pPr marL="171450" lvl="1" indent="-171450" algn="l" defTabSz="844550">
            <a:lnSpc>
              <a:spcPct val="90000"/>
            </a:lnSpc>
            <a:spcBef>
              <a:spcPct val="0"/>
            </a:spcBef>
            <a:spcAft>
              <a:spcPct val="15000"/>
            </a:spcAft>
            <a:buChar char="•"/>
          </a:pPr>
          <a:r>
            <a:rPr lang="en-AU" sz="1900" kern="1200" baseline="0"/>
            <a:t>Enable advanced analytics and data exploration</a:t>
          </a:r>
          <a:endParaRPr lang="en-AU" sz="1900" kern="1200"/>
        </a:p>
        <a:p>
          <a:pPr marL="171450" lvl="1" indent="-171450" algn="l" defTabSz="844550">
            <a:lnSpc>
              <a:spcPct val="90000"/>
            </a:lnSpc>
            <a:spcBef>
              <a:spcPct val="0"/>
            </a:spcBef>
            <a:spcAft>
              <a:spcPct val="15000"/>
            </a:spcAft>
            <a:buChar char="•"/>
          </a:pPr>
          <a:r>
            <a:rPr lang="en-AU" sz="1900" kern="1200" baseline="0"/>
            <a:t>Scalability and storage cost reduction</a:t>
          </a:r>
          <a:endParaRPr lang="en-AU" sz="1900" kern="1200"/>
        </a:p>
      </dsp:txBody>
      <dsp:txXfrm>
        <a:off x="4586345" y="722946"/>
        <a:ext cx="2711432" cy="3497557"/>
      </dsp:txXfrm>
    </dsp:sp>
    <dsp:sp modelId="{6AD9979B-2DD9-402E-A642-0192AF55B7DE}">
      <dsp:nvSpPr>
        <dsp:cNvPr id="0" name=""/>
        <dsp:cNvSpPr/>
      </dsp:nvSpPr>
      <dsp:spPr>
        <a:xfrm>
          <a:off x="4375437" y="263543"/>
          <a:ext cx="421815" cy="570422"/>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2000" b="-2000"/>
          </a:stretch>
        </a:blipFill>
        <a:ln w="10795"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8DE8837-F978-4AC9-8E53-F386B811A783}">
      <dsp:nvSpPr>
        <dsp:cNvPr id="0" name=""/>
        <dsp:cNvSpPr/>
      </dsp:nvSpPr>
      <dsp:spPr>
        <a:xfrm rot="16200000">
          <a:off x="6542090" y="2195114"/>
          <a:ext cx="3497557" cy="5443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480085" bIns="0" numCol="1" spcCol="1270" anchor="t" anchorCtr="0">
          <a:noAutofit/>
        </a:bodyPr>
        <a:lstStyle/>
        <a:p>
          <a:pPr marL="0" lvl="0" indent="0" algn="r" defTabSz="1422400">
            <a:lnSpc>
              <a:spcPct val="90000"/>
            </a:lnSpc>
            <a:spcBef>
              <a:spcPct val="0"/>
            </a:spcBef>
            <a:spcAft>
              <a:spcPct val="35000"/>
            </a:spcAft>
            <a:buNone/>
          </a:pPr>
          <a:r>
            <a:rPr lang="en-AU" sz="3200" b="1" kern="1200" baseline="0"/>
            <a:t>Best Practices</a:t>
          </a:r>
          <a:endParaRPr lang="en-AU" sz="3200" kern="1200"/>
        </a:p>
      </dsp:txBody>
      <dsp:txXfrm>
        <a:off x="6542090" y="2195114"/>
        <a:ext cx="3497557" cy="544348"/>
      </dsp:txXfrm>
    </dsp:sp>
    <dsp:sp modelId="{E9127EED-4A43-4300-900D-4E938D062BE0}">
      <dsp:nvSpPr>
        <dsp:cNvPr id="0" name=""/>
        <dsp:cNvSpPr/>
      </dsp:nvSpPr>
      <dsp:spPr>
        <a:xfrm>
          <a:off x="8563042" y="718510"/>
          <a:ext cx="2711432" cy="3497557"/>
        </a:xfrm>
        <a:prstGeom prst="rect">
          <a:avLst/>
        </a:prstGeom>
        <a:solidFill>
          <a:schemeClr val="lt1">
            <a:hueOff val="0"/>
            <a:satOff val="0"/>
            <a:lumOff val="0"/>
            <a:alphaOff val="0"/>
          </a:schemeClr>
        </a:solidFill>
        <a:ln w="10795"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480085" rIns="170688" bIns="170688" numCol="1" spcCol="1270" anchor="t" anchorCtr="0">
          <a:noAutofit/>
        </a:bodyPr>
        <a:lstStyle/>
        <a:p>
          <a:pPr marL="171450" lvl="1" indent="-171450" algn="l" defTabSz="844550">
            <a:lnSpc>
              <a:spcPct val="90000"/>
            </a:lnSpc>
            <a:spcBef>
              <a:spcPct val="0"/>
            </a:spcBef>
            <a:spcAft>
              <a:spcPct val="15000"/>
            </a:spcAft>
            <a:buChar char="•"/>
          </a:pPr>
          <a:r>
            <a:rPr lang="en-US" sz="1900" kern="1200" baseline="0" dirty="0"/>
            <a:t>Data Governance needed to avoid Data Swamp</a:t>
          </a:r>
          <a:endParaRPr lang="en-AU" sz="1900" kern="1200" dirty="0"/>
        </a:p>
        <a:p>
          <a:pPr marL="171450" lvl="1" indent="-171450" algn="l" defTabSz="844550">
            <a:lnSpc>
              <a:spcPct val="90000"/>
            </a:lnSpc>
            <a:spcBef>
              <a:spcPct val="0"/>
            </a:spcBef>
            <a:spcAft>
              <a:spcPct val="15000"/>
            </a:spcAft>
            <a:buChar char="•"/>
          </a:pPr>
          <a:r>
            <a:rPr lang="en-US" sz="1900" kern="1200" baseline="0" dirty="0"/>
            <a:t>Security considerations</a:t>
          </a:r>
          <a:endParaRPr lang="en-AU" sz="1900" kern="1200" dirty="0"/>
        </a:p>
        <a:p>
          <a:pPr marL="171450" lvl="1" indent="-171450" algn="l" defTabSz="844550">
            <a:lnSpc>
              <a:spcPct val="90000"/>
            </a:lnSpc>
            <a:spcBef>
              <a:spcPct val="0"/>
            </a:spcBef>
            <a:spcAft>
              <a:spcPct val="15000"/>
            </a:spcAft>
            <a:buChar char="•"/>
          </a:pPr>
          <a:r>
            <a:rPr lang="en-AU" sz="1900" kern="1200" dirty="0"/>
            <a:t>Design your Data Lake</a:t>
          </a:r>
        </a:p>
        <a:p>
          <a:pPr marL="171450" lvl="1" indent="-171450" algn="l" defTabSz="844550">
            <a:lnSpc>
              <a:spcPct val="90000"/>
            </a:lnSpc>
            <a:spcBef>
              <a:spcPct val="0"/>
            </a:spcBef>
            <a:spcAft>
              <a:spcPct val="15000"/>
            </a:spcAft>
            <a:buChar char="•"/>
          </a:pPr>
          <a:r>
            <a:rPr lang="en-AU" sz="1900" kern="1200" dirty="0"/>
            <a:t>Metadata management</a:t>
          </a:r>
        </a:p>
      </dsp:txBody>
      <dsp:txXfrm>
        <a:off x="8563042" y="718510"/>
        <a:ext cx="2711432" cy="3497557"/>
      </dsp:txXfrm>
    </dsp:sp>
    <dsp:sp modelId="{E3CD4411-6E84-4DC1-B964-0FCF43419512}">
      <dsp:nvSpPr>
        <dsp:cNvPr id="0" name=""/>
        <dsp:cNvSpPr/>
      </dsp:nvSpPr>
      <dsp:spPr>
        <a:xfrm>
          <a:off x="8334732" y="263543"/>
          <a:ext cx="456621" cy="561549"/>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4000" b="-4000"/>
          </a:stretch>
        </a:blipFill>
        <a:ln w="10795"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D604ED-2A99-4574-981D-C2FFD7EF7917}">
      <dsp:nvSpPr>
        <dsp:cNvPr id="0" name=""/>
        <dsp:cNvSpPr/>
      </dsp:nvSpPr>
      <dsp:spPr>
        <a:xfrm rot="16200000">
          <a:off x="-1825183" y="2772646"/>
          <a:ext cx="4219543" cy="4238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373784" bIns="0" numCol="1" spcCol="1270" anchor="t" anchorCtr="0">
          <a:noAutofit/>
        </a:bodyPr>
        <a:lstStyle/>
        <a:p>
          <a:pPr marL="0" lvl="0" indent="0" algn="r" defTabSz="711200">
            <a:lnSpc>
              <a:spcPct val="90000"/>
            </a:lnSpc>
            <a:spcBef>
              <a:spcPct val="0"/>
            </a:spcBef>
            <a:spcAft>
              <a:spcPct val="35000"/>
            </a:spcAft>
            <a:buNone/>
          </a:pPr>
          <a:r>
            <a:rPr lang="en-US" sz="1600" b="1" kern="1200" baseline="0"/>
            <a:t>Performance</a:t>
          </a:r>
          <a:endParaRPr lang="en-AU" sz="1600" kern="1200"/>
        </a:p>
      </dsp:txBody>
      <dsp:txXfrm>
        <a:off x="-1825183" y="2772646"/>
        <a:ext cx="4219543" cy="423817"/>
      </dsp:txXfrm>
    </dsp:sp>
    <dsp:sp modelId="{4FE1B96D-D92D-44CC-BF84-043E657EF9E8}">
      <dsp:nvSpPr>
        <dsp:cNvPr id="0" name=""/>
        <dsp:cNvSpPr/>
      </dsp:nvSpPr>
      <dsp:spPr>
        <a:xfrm>
          <a:off x="496497" y="874783"/>
          <a:ext cx="2111060" cy="4219543"/>
        </a:xfrm>
        <a:prstGeom prst="rect">
          <a:avLst/>
        </a:prstGeom>
        <a:solidFill>
          <a:schemeClr val="tx2"/>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373784" rIns="92456" bIns="92456" numCol="1" spcCol="1270" anchor="t" anchorCtr="0">
          <a:noAutofit/>
        </a:bodyPr>
        <a:lstStyle/>
        <a:p>
          <a:pPr marL="114300" lvl="1" indent="-114300" algn="l" defTabSz="577850">
            <a:lnSpc>
              <a:spcPct val="90000"/>
            </a:lnSpc>
            <a:spcBef>
              <a:spcPct val="0"/>
            </a:spcBef>
            <a:spcAft>
              <a:spcPct val="15000"/>
            </a:spcAft>
            <a:buChar char="•"/>
          </a:pPr>
          <a:r>
            <a:rPr lang="en-US" sz="1300" kern="1200" baseline="0" dirty="0"/>
            <a:t>Run programs up to 100x faster than Hadoop MapReduce in memory</a:t>
          </a:r>
          <a:endParaRPr lang="en-AU" sz="1300" kern="1200" dirty="0"/>
        </a:p>
        <a:p>
          <a:pPr marL="114300" lvl="1" indent="-114300" algn="l" defTabSz="577850">
            <a:lnSpc>
              <a:spcPct val="90000"/>
            </a:lnSpc>
            <a:spcBef>
              <a:spcPct val="0"/>
            </a:spcBef>
            <a:spcAft>
              <a:spcPct val="15000"/>
            </a:spcAft>
            <a:buChar char="•"/>
          </a:pPr>
          <a:r>
            <a:rPr lang="en-US" sz="1300" kern="1200" baseline="0" dirty="0"/>
            <a:t>10x faster on disk</a:t>
          </a:r>
          <a:endParaRPr lang="en-AU" sz="1300" kern="1200" dirty="0"/>
        </a:p>
        <a:p>
          <a:pPr marL="114300" lvl="1" indent="-114300" algn="l" defTabSz="577850">
            <a:lnSpc>
              <a:spcPct val="90000"/>
            </a:lnSpc>
            <a:spcBef>
              <a:spcPct val="0"/>
            </a:spcBef>
            <a:spcAft>
              <a:spcPct val="15000"/>
            </a:spcAft>
            <a:buChar char="•"/>
          </a:pPr>
          <a:r>
            <a:rPr lang="en-US" sz="1300" kern="1200" baseline="0" dirty="0"/>
            <a:t>Useful for real-time and batch processing</a:t>
          </a:r>
          <a:endParaRPr lang="en-AU" sz="1300" kern="1200" dirty="0"/>
        </a:p>
      </dsp:txBody>
      <dsp:txXfrm>
        <a:off x="496497" y="874783"/>
        <a:ext cx="2111060" cy="4219543"/>
      </dsp:txXfrm>
    </dsp:sp>
    <dsp:sp modelId="{517776E6-BD14-44E1-BDD0-8CB8A0A40573}">
      <dsp:nvSpPr>
        <dsp:cNvPr id="0" name=""/>
        <dsp:cNvSpPr/>
      </dsp:nvSpPr>
      <dsp:spPr>
        <a:xfrm>
          <a:off x="72679" y="315344"/>
          <a:ext cx="847635" cy="847635"/>
        </a:xfrm>
        <a:prstGeom prst="rect">
          <a:avLst/>
        </a:prstGeom>
        <a:solidFill>
          <a:schemeClr val="tx2"/>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C5A41EC-9E8C-46A2-B375-DC6836CFB0A7}">
      <dsp:nvSpPr>
        <dsp:cNvPr id="0" name=""/>
        <dsp:cNvSpPr/>
      </dsp:nvSpPr>
      <dsp:spPr>
        <a:xfrm rot="16200000">
          <a:off x="1265255" y="2772646"/>
          <a:ext cx="4219543" cy="4238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373784" bIns="0" numCol="1" spcCol="1270" anchor="t" anchorCtr="0">
          <a:noAutofit/>
        </a:bodyPr>
        <a:lstStyle/>
        <a:p>
          <a:pPr marL="0" lvl="0" indent="0" algn="r" defTabSz="711200">
            <a:lnSpc>
              <a:spcPct val="90000"/>
            </a:lnSpc>
            <a:spcBef>
              <a:spcPct val="0"/>
            </a:spcBef>
            <a:spcAft>
              <a:spcPct val="35000"/>
            </a:spcAft>
            <a:buNone/>
          </a:pPr>
          <a:r>
            <a:rPr lang="en-US" sz="1600" b="1" kern="1200" baseline="0"/>
            <a:t>Productivity</a:t>
          </a:r>
          <a:r>
            <a:rPr lang="en-US" sz="1600" kern="1200" baseline="0"/>
            <a:t> </a:t>
          </a:r>
          <a:endParaRPr lang="en-AU" sz="1600" kern="1200"/>
        </a:p>
      </dsp:txBody>
      <dsp:txXfrm>
        <a:off x="1265255" y="2772646"/>
        <a:ext cx="4219543" cy="423817"/>
      </dsp:txXfrm>
    </dsp:sp>
    <dsp:sp modelId="{B212D6E7-8DB3-4EED-92A9-63FEDB07CB86}">
      <dsp:nvSpPr>
        <dsp:cNvPr id="0" name=""/>
        <dsp:cNvSpPr/>
      </dsp:nvSpPr>
      <dsp:spPr>
        <a:xfrm>
          <a:off x="3586936" y="874783"/>
          <a:ext cx="2111060" cy="4219543"/>
        </a:xfrm>
        <a:prstGeom prst="rect">
          <a:avLst/>
        </a:prstGeom>
        <a:solidFill>
          <a:schemeClr val="tx2"/>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373784" rIns="120904" bIns="120904" numCol="1" spcCol="1270" anchor="t" anchorCtr="0">
          <a:noAutofit/>
        </a:bodyPr>
        <a:lstStyle/>
        <a:p>
          <a:pPr marL="114300" lvl="1" indent="-114300" algn="l" defTabSz="577850">
            <a:lnSpc>
              <a:spcPct val="90000"/>
            </a:lnSpc>
            <a:spcBef>
              <a:spcPct val="0"/>
            </a:spcBef>
            <a:spcAft>
              <a:spcPct val="15000"/>
            </a:spcAft>
            <a:buChar char="•"/>
          </a:pPr>
          <a:r>
            <a:rPr lang="en-US" sz="1300" kern="1200" baseline="0"/>
            <a:t>Write applications quickly in Scala or Python, Java</a:t>
          </a:r>
          <a:endParaRPr lang="en-AU" sz="1300" kern="1200"/>
        </a:p>
        <a:p>
          <a:pPr marL="114300" lvl="1" indent="-114300" algn="l" defTabSz="577850">
            <a:lnSpc>
              <a:spcPct val="90000"/>
            </a:lnSpc>
            <a:spcBef>
              <a:spcPct val="0"/>
            </a:spcBef>
            <a:spcAft>
              <a:spcPct val="15000"/>
            </a:spcAft>
            <a:buChar char="•"/>
          </a:pPr>
          <a:r>
            <a:rPr lang="en-US" sz="1300" kern="1200" baseline="0" dirty="0"/>
            <a:t>Over 80 high-level operators that make it easy to build parallel apps</a:t>
          </a:r>
          <a:endParaRPr lang="en-AU" sz="1300" kern="1200" dirty="0"/>
        </a:p>
        <a:p>
          <a:pPr marL="114300" lvl="1" indent="-114300" algn="l" defTabSz="577850">
            <a:lnSpc>
              <a:spcPct val="90000"/>
            </a:lnSpc>
            <a:spcBef>
              <a:spcPct val="0"/>
            </a:spcBef>
            <a:spcAft>
              <a:spcPct val="15000"/>
            </a:spcAft>
            <a:buChar char="•"/>
          </a:pPr>
          <a:r>
            <a:rPr lang="en-US" sz="1300" kern="1200" baseline="0"/>
            <a:t>Use interactively from the Scala and Python shells</a:t>
          </a:r>
          <a:endParaRPr lang="en-AU" sz="1300" kern="1200"/>
        </a:p>
      </dsp:txBody>
      <dsp:txXfrm>
        <a:off x="3586936" y="874783"/>
        <a:ext cx="2111060" cy="4219543"/>
      </dsp:txXfrm>
    </dsp:sp>
    <dsp:sp modelId="{279BDC96-8496-4C59-B40F-9AF8E03D0D06}">
      <dsp:nvSpPr>
        <dsp:cNvPr id="0" name=""/>
        <dsp:cNvSpPr/>
      </dsp:nvSpPr>
      <dsp:spPr>
        <a:xfrm>
          <a:off x="3163118" y="315344"/>
          <a:ext cx="847635" cy="847635"/>
        </a:xfrm>
        <a:prstGeom prst="rect">
          <a:avLst/>
        </a:prstGeom>
        <a:solidFill>
          <a:schemeClr val="tx2"/>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00B007D-5ACF-4079-AD8D-6D5D9F28696E}">
      <dsp:nvSpPr>
        <dsp:cNvPr id="0" name=""/>
        <dsp:cNvSpPr/>
      </dsp:nvSpPr>
      <dsp:spPr>
        <a:xfrm rot="16200000">
          <a:off x="4355694" y="2772646"/>
          <a:ext cx="4219543" cy="4238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373784" bIns="0" numCol="1" spcCol="1270" anchor="t" anchorCtr="0">
          <a:noAutofit/>
        </a:bodyPr>
        <a:lstStyle/>
        <a:p>
          <a:pPr marL="0" lvl="0" indent="0" algn="r" defTabSz="711200">
            <a:lnSpc>
              <a:spcPct val="90000"/>
            </a:lnSpc>
            <a:spcBef>
              <a:spcPct val="0"/>
            </a:spcBef>
            <a:spcAft>
              <a:spcPct val="35000"/>
            </a:spcAft>
            <a:buNone/>
          </a:pPr>
          <a:r>
            <a:rPr lang="en-US" sz="1600" b="1" kern="1200" baseline="0"/>
            <a:t>Unified and integrated analytics model</a:t>
          </a:r>
          <a:endParaRPr lang="en-AU" sz="1600" kern="1200"/>
        </a:p>
      </dsp:txBody>
      <dsp:txXfrm>
        <a:off x="4355694" y="2772646"/>
        <a:ext cx="4219543" cy="423817"/>
      </dsp:txXfrm>
    </dsp:sp>
    <dsp:sp modelId="{9BDCAF98-6DE8-4204-B1A3-E7DF53F573C5}">
      <dsp:nvSpPr>
        <dsp:cNvPr id="0" name=""/>
        <dsp:cNvSpPr/>
      </dsp:nvSpPr>
      <dsp:spPr>
        <a:xfrm>
          <a:off x="6677375" y="874783"/>
          <a:ext cx="2111060" cy="4219543"/>
        </a:xfrm>
        <a:prstGeom prst="rect">
          <a:avLst/>
        </a:prstGeom>
        <a:solidFill>
          <a:schemeClr val="tx2"/>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373784" rIns="120904" bIns="120904" numCol="1" spcCol="1270" anchor="t" anchorCtr="0">
          <a:noAutofit/>
        </a:bodyPr>
        <a:lstStyle/>
        <a:p>
          <a:pPr marL="114300" lvl="1" indent="-114300" algn="l" defTabSz="577850">
            <a:lnSpc>
              <a:spcPct val="90000"/>
            </a:lnSpc>
            <a:spcBef>
              <a:spcPct val="0"/>
            </a:spcBef>
            <a:spcAft>
              <a:spcPct val="15000"/>
            </a:spcAft>
            <a:buChar char="•"/>
          </a:pPr>
          <a:r>
            <a:rPr lang="en-IN" sz="1300" kern="1200" baseline="0"/>
            <a:t>Includes higher-level libraries in integrated framework</a:t>
          </a:r>
          <a:endParaRPr lang="en-AU" sz="1300" kern="1200"/>
        </a:p>
        <a:p>
          <a:pPr marL="114300" lvl="1" indent="-114300" algn="l" defTabSz="577850">
            <a:lnSpc>
              <a:spcPct val="90000"/>
            </a:lnSpc>
            <a:spcBef>
              <a:spcPct val="0"/>
            </a:spcBef>
            <a:spcAft>
              <a:spcPct val="15000"/>
            </a:spcAft>
            <a:buChar char="•"/>
          </a:pPr>
          <a:r>
            <a:rPr lang="en-IN" sz="1300" kern="1200" baseline="0" dirty="0"/>
            <a:t>Combine </a:t>
          </a:r>
          <a:r>
            <a:rPr lang="en-US" sz="1300" kern="1200" baseline="0" dirty="0"/>
            <a:t>SQL, streaming, graph processing</a:t>
          </a:r>
          <a:endParaRPr lang="en-AU" sz="1300" kern="1200" dirty="0"/>
        </a:p>
        <a:p>
          <a:pPr marL="114300" lvl="1" indent="-114300" algn="l" defTabSz="577850">
            <a:lnSpc>
              <a:spcPct val="90000"/>
            </a:lnSpc>
            <a:spcBef>
              <a:spcPct val="0"/>
            </a:spcBef>
            <a:spcAft>
              <a:spcPct val="15000"/>
            </a:spcAft>
            <a:buChar char="•"/>
          </a:pPr>
          <a:r>
            <a:rPr lang="en-US" sz="1300" kern="1200" baseline="0"/>
            <a:t>Runs on Hadoop (Yarn, Mesos), standalone, or in the cloud</a:t>
          </a:r>
          <a:endParaRPr lang="en-AU" sz="1300" kern="1200"/>
        </a:p>
        <a:p>
          <a:pPr marL="114300" lvl="1" indent="-114300" algn="l" defTabSz="577850">
            <a:lnSpc>
              <a:spcPct val="90000"/>
            </a:lnSpc>
            <a:spcBef>
              <a:spcPct val="0"/>
            </a:spcBef>
            <a:spcAft>
              <a:spcPct val="15000"/>
            </a:spcAft>
            <a:buChar char="•"/>
          </a:pPr>
          <a:r>
            <a:rPr lang="en-US" sz="1300" kern="1200" baseline="0" dirty="0"/>
            <a:t>Diverse data sources including HDFS (CSV, JSON, etc.), Azure Storage, Cosmos DB, Azure SQL Data Warehouse, Parquet, JDBC</a:t>
          </a:r>
          <a:endParaRPr lang="en-AU" sz="1300" kern="1200" dirty="0"/>
        </a:p>
      </dsp:txBody>
      <dsp:txXfrm>
        <a:off x="6677375" y="874783"/>
        <a:ext cx="2111060" cy="4219543"/>
      </dsp:txXfrm>
    </dsp:sp>
    <dsp:sp modelId="{0A36DDA5-ABC4-461E-9BF4-A75F190FC506}">
      <dsp:nvSpPr>
        <dsp:cNvPr id="0" name=""/>
        <dsp:cNvSpPr/>
      </dsp:nvSpPr>
      <dsp:spPr>
        <a:xfrm>
          <a:off x="6253557" y="315344"/>
          <a:ext cx="847635" cy="847635"/>
        </a:xfrm>
        <a:prstGeom prst="rect">
          <a:avLst/>
        </a:prstGeom>
        <a:solidFill>
          <a:schemeClr val="tx2"/>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AEC3C8A-D485-43CA-A395-A758704D44A4}">
      <dsp:nvSpPr>
        <dsp:cNvPr id="0" name=""/>
        <dsp:cNvSpPr/>
      </dsp:nvSpPr>
      <dsp:spPr>
        <a:xfrm rot="16200000">
          <a:off x="7446133" y="2772646"/>
          <a:ext cx="4219543" cy="4238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373784" bIns="0" numCol="1" spcCol="1270" anchor="t" anchorCtr="0">
          <a:noAutofit/>
        </a:bodyPr>
        <a:lstStyle/>
        <a:p>
          <a:pPr marL="0" lvl="0" indent="0" algn="r" defTabSz="711200">
            <a:lnSpc>
              <a:spcPct val="90000"/>
            </a:lnSpc>
            <a:spcBef>
              <a:spcPct val="0"/>
            </a:spcBef>
            <a:spcAft>
              <a:spcPct val="35000"/>
            </a:spcAft>
            <a:buNone/>
          </a:pPr>
          <a:r>
            <a:rPr lang="en-US" sz="1600" b="1" kern="1200" baseline="0"/>
            <a:t>Open</a:t>
          </a:r>
          <a:endParaRPr lang="en-AU" sz="1600" kern="1200"/>
        </a:p>
      </dsp:txBody>
      <dsp:txXfrm>
        <a:off x="7446133" y="2772646"/>
        <a:ext cx="4219543" cy="423817"/>
      </dsp:txXfrm>
    </dsp:sp>
    <dsp:sp modelId="{735AE1A1-0468-497C-9D41-8F960B445D7C}">
      <dsp:nvSpPr>
        <dsp:cNvPr id="0" name=""/>
        <dsp:cNvSpPr/>
      </dsp:nvSpPr>
      <dsp:spPr>
        <a:xfrm>
          <a:off x="9767814" y="874783"/>
          <a:ext cx="2111060" cy="4219543"/>
        </a:xfrm>
        <a:prstGeom prst="rect">
          <a:avLst/>
        </a:prstGeom>
        <a:solidFill>
          <a:schemeClr val="tx2"/>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373784" rIns="120904" bIns="120904" numCol="1" spcCol="1270" anchor="t" anchorCtr="0">
          <a:noAutofit/>
        </a:bodyPr>
        <a:lstStyle/>
        <a:p>
          <a:pPr marL="114300" lvl="1" indent="-114300" algn="l" defTabSz="577850">
            <a:lnSpc>
              <a:spcPct val="90000"/>
            </a:lnSpc>
            <a:spcBef>
              <a:spcPct val="0"/>
            </a:spcBef>
            <a:spcAft>
              <a:spcPct val="15000"/>
            </a:spcAft>
            <a:buChar char="•"/>
          </a:pPr>
          <a:r>
            <a:rPr lang="en-US" sz="1300" kern="1200" baseline="0"/>
            <a:t>Apache Project</a:t>
          </a:r>
          <a:endParaRPr lang="en-AU" sz="1300" kern="1200"/>
        </a:p>
        <a:p>
          <a:pPr marL="114300" lvl="1" indent="-114300" algn="l" defTabSz="577850">
            <a:lnSpc>
              <a:spcPct val="90000"/>
            </a:lnSpc>
            <a:spcBef>
              <a:spcPct val="0"/>
            </a:spcBef>
            <a:spcAft>
              <a:spcPct val="15000"/>
            </a:spcAft>
            <a:buChar char="•"/>
          </a:pPr>
          <a:r>
            <a:rPr lang="en-US" sz="1300" kern="1200" baseline="0"/>
            <a:t>Contributors: 50 companies and over 400 developers, growing</a:t>
          </a:r>
          <a:endParaRPr lang="en-AU" sz="1300" kern="1200"/>
        </a:p>
      </dsp:txBody>
      <dsp:txXfrm>
        <a:off x="9767814" y="874783"/>
        <a:ext cx="2111060" cy="4219543"/>
      </dsp:txXfrm>
    </dsp:sp>
    <dsp:sp modelId="{E694D6EC-403C-4795-884E-C571613303C0}">
      <dsp:nvSpPr>
        <dsp:cNvPr id="0" name=""/>
        <dsp:cNvSpPr/>
      </dsp:nvSpPr>
      <dsp:spPr>
        <a:xfrm>
          <a:off x="9343996" y="315344"/>
          <a:ext cx="847635" cy="847635"/>
        </a:xfrm>
        <a:prstGeom prst="rect">
          <a:avLst/>
        </a:prstGeom>
        <a:solidFill>
          <a:schemeClr val="tx2"/>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hList2">
  <dgm:title val=""/>
  <dgm:desc val=""/>
  <dgm:catLst>
    <dgm:cat type="list" pri="6000"/>
    <dgm:cat type="relationship" pri="16000"/>
    <dgm:cat type="picture" pri="29000"/>
    <dgm:cat type="pictureconvert" pri="2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dgm:varLst>
    <dgm:choose name="Name0">
      <dgm:if name="Name1" func="var" arg="dir" op="equ" val="norm">
        <dgm:alg type="lin">
          <dgm:param type="linDir" val="fromL"/>
          <dgm:param type="nodeVertAlign" val="t"/>
        </dgm:alg>
      </dgm:if>
      <dgm:else name="Name2">
        <dgm:alg type="lin">
          <dgm:param type="linDir" val="fromR"/>
          <dgm:param type="nodeVertAlign" val="t"/>
        </dgm:alg>
      </dgm:else>
    </dgm:choose>
    <dgm:shape xmlns:r="http://schemas.openxmlformats.org/officeDocument/2006/relationships" r:blip="">
      <dgm:adjLst/>
    </dgm:shape>
    <dgm:presOf/>
    <dgm:constrLst>
      <dgm:constr type="w" for="ch" forName="compositeNode" refType="w"/>
      <dgm:constr type="h" for="ch" forName="compositeNode" refType="h"/>
      <dgm:constr type="w" for="ch" forName="sibTrans" refType="w" refFor="ch" refForName="compositeNode" op="equ" fact="0.2"/>
      <dgm:constr type="h" for="des" forName="childNode" op="equ"/>
      <dgm:constr type="w" for="des" forName="childNode" op="equ"/>
      <dgm:constr type="w" for="des" forName="parentNode" op="equ"/>
      <dgm:constr type="h" for="des" forName="image" op="equ"/>
      <dgm:constr type="w" for="des" forName="image" op="equ"/>
      <dgm:constr type="primFontSz" for="des" forName="parentNode" op="equ" val="65"/>
      <dgm:constr type="primFontSz" for="des" forName="childNode" op="equ" val="65"/>
    </dgm:constrLst>
    <dgm:ruleLst/>
    <dgm:forEach name="Name3" axis="ch" ptType="node">
      <dgm:layoutNode name="compositeNode">
        <dgm:varLst>
          <dgm:bulletEnabled val="1"/>
        </dgm:varLst>
        <dgm:alg type="composite"/>
        <dgm:presOf/>
        <dgm:choose name="Name4">
          <dgm:if name="Name5" func="var" arg="dir" op="equ" val="norm">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l" for="ch" forName="image"/>
              <dgm:constr type="w" for="ch" forName="childNode" refType="w" fact="0.85"/>
              <dgm:constr type="h" for="ch" forName="childNode" refType="h" fact="0.78"/>
              <dgm:constr type="t" for="ch" forName="childNode" refType="h" refFor="ch" refForName="image" fact="0.66"/>
              <dgm:constr type="l"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l" for="ch" forName="parentNode"/>
              <dgm:constr type="r" for="ch" forName="parentNode" refType="l" refFor="ch" refForName="childNode"/>
              <dgm:constr type="rMarg" for="ch" forName="parentNode" refType="w" refFor="ch" refForName="image" fact="1.25"/>
            </dgm:constrLst>
          </dgm:if>
          <dgm:else name="Name6">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r" for="ch" forName="image" refType="w"/>
              <dgm:constr type="w" for="ch" forName="childNode" refType="w" fact="0.85"/>
              <dgm:constr type="h" for="ch" forName="childNode" refType="h" fact="0.78"/>
              <dgm:constr type="t" for="ch" forName="childNode" refType="h" refFor="ch" refForName="image" fact="0.66"/>
              <dgm:constr type="r" for="ch" forName="childNode" refType="w"/>
              <dgm:constr type="rOff"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r" for="ch" forName="parentNode" refType="w"/>
              <dgm:constr type="l" for="ch" forName="parentNode" refType="r" refFor="ch" refForName="childNode"/>
              <dgm:constr type="lOff" for="ch" forName="parentNode" refType="rOff" refFor="ch" refForName="childNode"/>
              <dgm:constr type="lMarg" for="ch" forName="parentNode" refType="w" refFor="ch" refForName="image" fact="1.25"/>
            </dgm:constrLst>
          </dgm:else>
        </dgm:choose>
        <dgm:ruleLst>
          <dgm:rule type="w" for="ch" forName="childNode" val="NaN" fact="0.4" max="NaN"/>
          <dgm:rule type="h" for="ch" forName="childNode" val="NaN" fact="0.5" max="NaN"/>
        </dgm:ruleLst>
        <dgm:layoutNode name="image" styleLbl="fgImgPlace1">
          <dgm:alg type="sp"/>
          <dgm:shape xmlns:r="http://schemas.openxmlformats.org/officeDocument/2006/relationships" type="rect" r:blip="" zOrderOff="4" blipPhldr="1">
            <dgm:adjLst/>
          </dgm:shape>
          <dgm:presOf/>
          <dgm:constrLst/>
          <dgm:ruleLst/>
        </dgm:layoutNode>
        <dgm:layoutNode name="childNode" styleLbl="node1">
          <dgm:varLst>
            <dgm:bulletEnabled val="1"/>
          </dgm:varLst>
          <dgm:alg type="tx">
            <dgm:param type="stBulletLvl" val="1"/>
          </dgm:alg>
          <dgm:shape xmlns:r="http://schemas.openxmlformats.org/officeDocument/2006/relationships" type="rect" r:blip="" zOrderOff="2">
            <dgm:adjLst/>
          </dgm:shape>
          <dgm:presOf axis="des" ptType="node"/>
          <dgm:constrLst/>
          <dgm:ruleLst>
            <dgm:rule type="primFontSz" val="5" fact="NaN" max="NaN"/>
          </dgm:ruleLst>
        </dgm:layoutNode>
        <dgm:layoutNode name="parentNode" styleLbl="revTx">
          <dgm:varLst>
            <dgm:chMax val="0"/>
            <dgm:bulletEnabled val="1"/>
          </dgm:varLst>
          <dgm:choose name="Name7">
            <dgm:if name="Name8" func="var" arg="dir" op="equ" val="norm">
              <dgm:alg type="tx">
                <dgm:param type="autoTxRot" val="grav"/>
                <dgm:param type="txAnchorVert" val="t"/>
                <dgm:param type="parTxLTRAlign" val="r"/>
                <dgm:param type="parTxRTLAlign" val="r"/>
              </dgm:alg>
              <dgm:shape xmlns:r="http://schemas.openxmlformats.org/officeDocument/2006/relationships" rot="270" type="rect" r:blip="">
                <dgm:adjLst/>
              </dgm:shape>
              <dgm:presOf axis="self"/>
              <dgm:constrLst>
                <dgm:constr type="lMarg"/>
                <dgm:constr type="bMarg"/>
                <dgm:constr type="tMarg"/>
              </dgm:constrLst>
            </dgm:if>
            <dgm:else name="Name9">
              <dgm:alg type="tx">
                <dgm:param type="autoTxRot" val="grav"/>
                <dgm:param type="parTxLTRAlign" val="l"/>
                <dgm:param type="parTxRTLAlign" val="l"/>
              </dgm:alg>
              <dgm:shape xmlns:r="http://schemas.openxmlformats.org/officeDocument/2006/relationships" rot="90" type="rect" r:blip="">
                <dgm:adjLst/>
              </dgm:shape>
              <dgm:presOf axis="self"/>
              <dgm:constrLst>
                <dgm:constr type="rMarg"/>
                <dgm:constr type="bMarg"/>
                <dgm:constr type="tMarg"/>
              </dgm:constrLst>
            </dgm:else>
          </dgm:choose>
          <dgm:ruleLst>
            <dgm:rule type="primFontSz" val="5" fact="NaN" max="NaN"/>
          </dgm:ruleLst>
        </dgm:layoutNode>
      </dgm:layoutNode>
      <dgm:forEach name="Name10" axis="followSib" ptType="sibTrans" cnt="1">
        <dgm:layoutNode name="sibTrans">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2">
  <dgm:title val=""/>
  <dgm:desc val=""/>
  <dgm:catLst>
    <dgm:cat type="list" pri="6000"/>
    <dgm:cat type="relationship" pri="16000"/>
    <dgm:cat type="picture" pri="29000"/>
    <dgm:cat type="pictureconvert" pri="2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dgm:varLst>
    <dgm:choose name="Name0">
      <dgm:if name="Name1" func="var" arg="dir" op="equ" val="norm">
        <dgm:alg type="lin">
          <dgm:param type="linDir" val="fromL"/>
          <dgm:param type="nodeVertAlign" val="t"/>
        </dgm:alg>
      </dgm:if>
      <dgm:else name="Name2">
        <dgm:alg type="lin">
          <dgm:param type="linDir" val="fromR"/>
          <dgm:param type="nodeVertAlign" val="t"/>
        </dgm:alg>
      </dgm:else>
    </dgm:choose>
    <dgm:shape xmlns:r="http://schemas.openxmlformats.org/officeDocument/2006/relationships" r:blip="">
      <dgm:adjLst/>
    </dgm:shape>
    <dgm:presOf/>
    <dgm:constrLst>
      <dgm:constr type="w" for="ch" forName="compositeNode" refType="w"/>
      <dgm:constr type="h" for="ch" forName="compositeNode" refType="h"/>
      <dgm:constr type="w" for="ch" forName="sibTrans" refType="w" refFor="ch" refForName="compositeNode" op="equ" fact="0.2"/>
      <dgm:constr type="h" for="des" forName="childNode" op="equ"/>
      <dgm:constr type="w" for="des" forName="childNode" op="equ"/>
      <dgm:constr type="w" for="des" forName="parentNode" op="equ"/>
      <dgm:constr type="h" for="des" forName="image" op="equ"/>
      <dgm:constr type="w" for="des" forName="image" op="equ"/>
      <dgm:constr type="primFontSz" for="des" forName="parentNode" op="equ" val="65"/>
      <dgm:constr type="primFontSz" for="des" forName="childNode" op="equ" val="65"/>
    </dgm:constrLst>
    <dgm:ruleLst/>
    <dgm:forEach name="Name3" axis="ch" ptType="node">
      <dgm:layoutNode name="compositeNode">
        <dgm:varLst>
          <dgm:bulletEnabled val="1"/>
        </dgm:varLst>
        <dgm:alg type="composite"/>
        <dgm:presOf/>
        <dgm:choose name="Name4">
          <dgm:if name="Name5" func="var" arg="dir" op="equ" val="norm">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l" for="ch" forName="image"/>
              <dgm:constr type="w" for="ch" forName="childNode" refType="w" fact="0.85"/>
              <dgm:constr type="h" for="ch" forName="childNode" refType="h" fact="0.78"/>
              <dgm:constr type="t" for="ch" forName="childNode" refType="h" refFor="ch" refForName="image" fact="0.66"/>
              <dgm:constr type="l"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l" for="ch" forName="parentNode"/>
              <dgm:constr type="r" for="ch" forName="parentNode" refType="l" refFor="ch" refForName="childNode"/>
              <dgm:constr type="rMarg" for="ch" forName="parentNode" refType="w" refFor="ch" refForName="image" fact="1.25"/>
            </dgm:constrLst>
          </dgm:if>
          <dgm:else name="Name6">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r" for="ch" forName="image" refType="w"/>
              <dgm:constr type="w" for="ch" forName="childNode" refType="w" fact="0.85"/>
              <dgm:constr type="h" for="ch" forName="childNode" refType="h" fact="0.78"/>
              <dgm:constr type="t" for="ch" forName="childNode" refType="h" refFor="ch" refForName="image" fact="0.66"/>
              <dgm:constr type="r" for="ch" forName="childNode" refType="w"/>
              <dgm:constr type="rOff"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r" for="ch" forName="parentNode" refType="w"/>
              <dgm:constr type="l" for="ch" forName="parentNode" refType="r" refFor="ch" refForName="childNode"/>
              <dgm:constr type="lOff" for="ch" forName="parentNode" refType="rOff" refFor="ch" refForName="childNode"/>
              <dgm:constr type="lMarg" for="ch" forName="parentNode" refType="w" refFor="ch" refForName="image" fact="1.25"/>
            </dgm:constrLst>
          </dgm:else>
        </dgm:choose>
        <dgm:ruleLst>
          <dgm:rule type="w" for="ch" forName="childNode" val="NaN" fact="0.4" max="NaN"/>
          <dgm:rule type="h" for="ch" forName="childNode" val="NaN" fact="0.5" max="NaN"/>
        </dgm:ruleLst>
        <dgm:layoutNode name="image" styleLbl="fgImgPlace1">
          <dgm:alg type="sp"/>
          <dgm:shape xmlns:r="http://schemas.openxmlformats.org/officeDocument/2006/relationships" type="rect" r:blip="" zOrderOff="4" blipPhldr="1">
            <dgm:adjLst/>
          </dgm:shape>
          <dgm:presOf/>
          <dgm:constrLst/>
          <dgm:ruleLst/>
        </dgm:layoutNode>
        <dgm:layoutNode name="childNode" styleLbl="node1">
          <dgm:varLst>
            <dgm:bulletEnabled val="1"/>
          </dgm:varLst>
          <dgm:alg type="tx">
            <dgm:param type="stBulletLvl" val="1"/>
          </dgm:alg>
          <dgm:shape xmlns:r="http://schemas.openxmlformats.org/officeDocument/2006/relationships" type="rect" r:blip="" zOrderOff="2">
            <dgm:adjLst/>
          </dgm:shape>
          <dgm:presOf axis="des" ptType="node"/>
          <dgm:constrLst/>
          <dgm:ruleLst>
            <dgm:rule type="primFontSz" val="5" fact="NaN" max="NaN"/>
          </dgm:ruleLst>
        </dgm:layoutNode>
        <dgm:layoutNode name="parentNode" styleLbl="revTx">
          <dgm:varLst>
            <dgm:chMax val="0"/>
            <dgm:bulletEnabled val="1"/>
          </dgm:varLst>
          <dgm:choose name="Name7">
            <dgm:if name="Name8" func="var" arg="dir" op="equ" val="norm">
              <dgm:alg type="tx">
                <dgm:param type="autoTxRot" val="grav"/>
                <dgm:param type="txAnchorVert" val="t"/>
                <dgm:param type="parTxLTRAlign" val="r"/>
                <dgm:param type="parTxRTLAlign" val="r"/>
              </dgm:alg>
              <dgm:shape xmlns:r="http://schemas.openxmlformats.org/officeDocument/2006/relationships" rot="270" type="rect" r:blip="">
                <dgm:adjLst/>
              </dgm:shape>
              <dgm:presOf axis="self"/>
              <dgm:constrLst>
                <dgm:constr type="lMarg"/>
                <dgm:constr type="bMarg"/>
                <dgm:constr type="tMarg"/>
              </dgm:constrLst>
            </dgm:if>
            <dgm:else name="Name9">
              <dgm:alg type="tx">
                <dgm:param type="autoTxRot" val="grav"/>
                <dgm:param type="parTxLTRAlign" val="l"/>
                <dgm:param type="parTxRTLAlign" val="l"/>
              </dgm:alg>
              <dgm:shape xmlns:r="http://schemas.openxmlformats.org/officeDocument/2006/relationships" rot="90" type="rect" r:blip="">
                <dgm:adjLst/>
              </dgm:shape>
              <dgm:presOf axis="self"/>
              <dgm:constrLst>
                <dgm:constr type="rMarg"/>
                <dgm:constr type="bMarg"/>
                <dgm:constr type="tMarg"/>
              </dgm:constrLst>
            </dgm:else>
          </dgm:choose>
          <dgm:ruleLst>
            <dgm:rule type="primFontSz" val="5" fact="NaN" max="NaN"/>
          </dgm:ruleLst>
        </dgm:layoutNode>
      </dgm:layoutNode>
      <dgm:forEach name="Name10" axis="followSib" ptType="sibTrans" cnt="1">
        <dgm:layoutNode name="sibTrans">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DC6DD7B-3796-47E8-842A-B9F27AC29BFC}" type="datetimeFigureOut">
              <a:rPr lang="en-US" smtClean="0"/>
              <a:t>5/29/2019</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8BF265E-D683-4788-A86A-AA493DD67977}" type="slidenum">
              <a:rPr lang="en-US" smtClean="0"/>
              <a:t>‹#›</a:t>
            </a:fld>
            <a:endParaRPr lang="en-US" dirty="0"/>
          </a:p>
        </p:txBody>
      </p:sp>
    </p:spTree>
    <p:extLst>
      <p:ext uri="{BB962C8B-B14F-4D97-AF65-F5344CB8AC3E}">
        <p14:creationId xmlns:p14="http://schemas.microsoft.com/office/powerpoint/2010/main" val="40973931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25430C9-2443-4FD6-9162-F44D32FAF97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436802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38BF265E-D683-4788-A86A-AA493DD67977}" type="slidenum">
              <a:rPr lang="en-US" smtClean="0"/>
              <a:t>18</a:t>
            </a:fld>
            <a:endParaRPr lang="en-US" dirty="0"/>
          </a:p>
        </p:txBody>
      </p:sp>
    </p:spTree>
    <p:extLst>
      <p:ext uri="{BB962C8B-B14F-4D97-AF65-F5344CB8AC3E}">
        <p14:creationId xmlns:p14="http://schemas.microsoft.com/office/powerpoint/2010/main" val="32657512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1" dirty="0"/>
              <a:t>Characteristics</a:t>
            </a:r>
          </a:p>
          <a:p>
            <a:endParaRPr lang="en-AU" b="1" dirty="0"/>
          </a:p>
        </p:txBody>
      </p:sp>
      <p:sp>
        <p:nvSpPr>
          <p:cNvPr id="4" name="Slide Number Placeholder 3"/>
          <p:cNvSpPr>
            <a:spLocks noGrp="1"/>
          </p:cNvSpPr>
          <p:nvPr>
            <p:ph type="sldNum" sz="quarter" idx="5"/>
          </p:nvPr>
        </p:nvSpPr>
        <p:spPr/>
        <p:txBody>
          <a:bodyPr/>
          <a:lstStyle/>
          <a:p>
            <a:fld id="{38BF265E-D683-4788-A86A-AA493DD67977}" type="slidenum">
              <a:rPr lang="en-US" smtClean="0"/>
              <a:t>19</a:t>
            </a:fld>
            <a:endParaRPr lang="en-US" dirty="0"/>
          </a:p>
        </p:txBody>
      </p:sp>
    </p:spTree>
    <p:extLst>
      <p:ext uri="{BB962C8B-B14F-4D97-AF65-F5344CB8AC3E}">
        <p14:creationId xmlns:p14="http://schemas.microsoft.com/office/powerpoint/2010/main" val="39860342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974989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362394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Slide objectives:</a:t>
            </a:r>
          </a:p>
          <a:p>
            <a:r>
              <a:rPr lang="en-AU" dirty="0"/>
              <a:t>- Explain that the pattern (ingest, store, prepare and </a:t>
            </a:r>
            <a:r>
              <a:rPr lang="en-AU" dirty="0" err="1"/>
              <a:t>model&amp;serve</a:t>
            </a:r>
            <a:r>
              <a:rPr lang="en-AU" dirty="0"/>
              <a:t>) is consistent. It is going to be applied using different technologies depending on the data scenario.</a:t>
            </a:r>
          </a:p>
        </p:txBody>
      </p:sp>
      <p:sp>
        <p:nvSpPr>
          <p:cNvPr id="4" name="Slide Number Placeholder 3"/>
          <p:cNvSpPr>
            <a:spLocks noGrp="1"/>
          </p:cNvSpPr>
          <p:nvPr>
            <p:ph type="sldNum" sz="quarter" idx="5"/>
          </p:nvPr>
        </p:nvSpPr>
        <p:spPr/>
        <p:txBody>
          <a:bodyPr/>
          <a:lstStyle/>
          <a:p>
            <a:fld id="{38BF265E-D683-4788-A86A-AA493DD67977}" type="slidenum">
              <a:rPr lang="en-US" smtClean="0"/>
              <a:t>22</a:t>
            </a:fld>
            <a:endParaRPr lang="en-US" dirty="0"/>
          </a:p>
        </p:txBody>
      </p:sp>
    </p:spTree>
    <p:extLst>
      <p:ext uri="{BB962C8B-B14F-4D97-AF65-F5344CB8AC3E}">
        <p14:creationId xmlns:p14="http://schemas.microsoft.com/office/powerpoint/2010/main" val="37900565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160948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fontAlgn="base">
              <a:buNone/>
            </a:pPr>
            <a:r>
              <a:rPr lang="en-US" sz="2800" dirty="0"/>
              <a:t>Bob to cover</a:t>
            </a:r>
          </a:p>
          <a:p>
            <a:pPr marL="0" indent="0" fontAlgn="base">
              <a:buNone/>
            </a:pPr>
            <a:endParaRPr lang="en-US" sz="2800" dirty="0"/>
          </a:p>
          <a:p>
            <a:pPr marL="0" indent="0" fontAlgn="base">
              <a:buNone/>
            </a:pPr>
            <a:r>
              <a:rPr lang="en-US" sz="2800" dirty="0"/>
              <a:t>That’s not all it can do. </a:t>
            </a:r>
            <a:r>
              <a:rPr lang="en-US" sz="2800" b="1" dirty="0"/>
              <a:t>SQL Server 2017 continues to deliver industry-leading capabilities:</a:t>
            </a:r>
          </a:p>
          <a:p>
            <a:endParaRPr lang="en-US" sz="2800" dirty="0"/>
          </a:p>
          <a:p>
            <a:r>
              <a:rPr lang="en-US" sz="2800" dirty="0"/>
              <a:t>Our latest </a:t>
            </a:r>
            <a:r>
              <a:rPr lang="en-US" sz="2800" b="1" dirty="0"/>
              <a:t>performance</a:t>
            </a:r>
            <a:r>
              <a:rPr lang="en-US" sz="2800" dirty="0"/>
              <a:t> benchmarks on Windows and Linux blow away our old records. </a:t>
            </a:r>
          </a:p>
          <a:p>
            <a:pPr lvl="1"/>
            <a:r>
              <a:rPr lang="en-US" sz="2800" b="1" dirty="0"/>
              <a:t>OLTP – We have #1 OLTP TPC-E performance </a:t>
            </a:r>
          </a:p>
          <a:p>
            <a:pPr lvl="1"/>
            <a:r>
              <a:rPr lang="en-US" sz="2800" b="1" dirty="0"/>
              <a:t>DW: And, we have the fastest performing DW.  With best price/performance</a:t>
            </a:r>
            <a:r>
              <a:rPr lang="en-US" sz="2200" b="1" dirty="0"/>
              <a:t>.</a:t>
            </a:r>
            <a:endParaRPr lang="en-US" sz="2200" dirty="0"/>
          </a:p>
          <a:p>
            <a:pPr lvl="0"/>
            <a:endParaRPr lang="en-US" sz="2800" b="1" dirty="0"/>
          </a:p>
          <a:p>
            <a:pPr lvl="0"/>
            <a:r>
              <a:rPr lang="en-US" sz="2800" b="1" dirty="0"/>
              <a:t>We offer the most</a:t>
            </a:r>
            <a:r>
              <a:rPr lang="en-US" sz="2800" dirty="0"/>
              <a:t> </a:t>
            </a:r>
            <a:r>
              <a:rPr lang="en-US" sz="2800" b="1" dirty="0"/>
              <a:t>secure database. </a:t>
            </a:r>
            <a:endParaRPr lang="en-US" sz="2800" dirty="0"/>
          </a:p>
          <a:p>
            <a:pPr lvl="1"/>
            <a:r>
              <a:rPr lang="en-US" sz="2800" dirty="0"/>
              <a:t>According to US National Institute of Standards and Technology (NSIT), we have had </a:t>
            </a:r>
            <a:r>
              <a:rPr lang="en-US" sz="2800" b="1" dirty="0"/>
              <a:t>fewer vulnerabilities</a:t>
            </a:r>
            <a:r>
              <a:rPr lang="en-US" sz="2800" dirty="0"/>
              <a:t> </a:t>
            </a:r>
            <a:r>
              <a:rPr lang="en-US" sz="2800" b="1" dirty="0"/>
              <a:t>over the last 7 years </a:t>
            </a:r>
            <a:r>
              <a:rPr lang="en-US" sz="2800" dirty="0"/>
              <a:t>than Oracle or IBM  </a:t>
            </a:r>
          </a:p>
          <a:p>
            <a:pPr lvl="1"/>
            <a:r>
              <a:rPr lang="en-US" sz="2800" b="1" dirty="0"/>
              <a:t>Fewer vulnerabilities mean less patching for you!</a:t>
            </a:r>
          </a:p>
          <a:p>
            <a:pPr lvl="1"/>
            <a:endParaRPr lang="en-US" sz="2800" dirty="0"/>
          </a:p>
          <a:p>
            <a:pPr lvl="0" fontAlgn="base"/>
            <a:r>
              <a:rPr lang="en-US" dirty="0"/>
              <a:t>SQL Server is the first commercial database with </a:t>
            </a:r>
            <a:r>
              <a:rPr lang="en-US" b="1" dirty="0"/>
              <a:t>Advanced Analytics using R and Python built-in.</a:t>
            </a:r>
          </a:p>
          <a:p>
            <a:pPr lvl="0" fontAlgn="base"/>
            <a:r>
              <a:rPr lang="en-US" dirty="0"/>
              <a:t>Why does this matter to you?  </a:t>
            </a:r>
          </a:p>
          <a:p>
            <a:pPr lvl="1" fontAlgn="base"/>
            <a:r>
              <a:rPr lang="en-US" sz="2800" dirty="0"/>
              <a:t>Now you can use SQL Server to </a:t>
            </a:r>
            <a:r>
              <a:rPr lang="en-US" sz="2800" b="1" dirty="0"/>
              <a:t>operationalize your data science models in a secure and performant way</a:t>
            </a:r>
          </a:p>
          <a:p>
            <a:pPr lvl="1" fontAlgn="base"/>
            <a:r>
              <a:rPr lang="en-US" sz="2800" dirty="0"/>
              <a:t>Use </a:t>
            </a:r>
            <a:r>
              <a:rPr lang="en-US" sz="2800" b="1" dirty="0"/>
              <a:t>native T-SQL commands to score data in near real-time</a:t>
            </a:r>
          </a:p>
          <a:p>
            <a:pPr lvl="1" fontAlgn="base"/>
            <a:endParaRPr lang="en-US" dirty="0"/>
          </a:p>
          <a:p>
            <a:pPr fontAlgn="base"/>
            <a:r>
              <a:rPr lang="en-US" dirty="0"/>
              <a:t>And unlike our competitors, mobile BI on every device comes built-in.  Or add access to powerful, self-service BI visualizations through </a:t>
            </a:r>
            <a:r>
              <a:rPr lang="en-US" b="1" dirty="0"/>
              <a:t>Power BI </a:t>
            </a:r>
            <a:r>
              <a:rPr lang="en-US" b="0" dirty="0"/>
              <a:t> - at a fraction of the cost of our competitors.</a:t>
            </a:r>
            <a:endParaRPr lang="en-US" b="1" dirty="0"/>
          </a:p>
          <a:p>
            <a:pPr fontAlgn="base"/>
            <a:endParaRPr lang="en-US" dirty="0"/>
          </a:p>
          <a:p>
            <a:pPr fontAlgn="base"/>
            <a:r>
              <a:rPr lang="en-US" dirty="0"/>
              <a:t>SQL Server 2017 gives you </a:t>
            </a:r>
            <a:r>
              <a:rPr lang="en-US" b="1" dirty="0"/>
              <a:t>your choice of platform and language, </a:t>
            </a:r>
            <a:r>
              <a:rPr lang="en-US" dirty="0"/>
              <a:t>and</a:t>
            </a:r>
            <a:r>
              <a:rPr lang="en-US" b="1" dirty="0"/>
              <a:t> the most consistent on-prem to cloud environment.</a:t>
            </a:r>
            <a:endParaRPr lang="en-US" dirty="0"/>
          </a:p>
          <a:p>
            <a:r>
              <a:rPr lang="en-US" dirty="0"/>
              <a:t>And it does all this for </a:t>
            </a:r>
            <a:r>
              <a:rPr lang="en-US" b="1" dirty="0"/>
              <a:t>1/10th the cost of Oracle</a:t>
            </a:r>
            <a:endParaRPr lang="en-US" dirty="0"/>
          </a:p>
          <a:p>
            <a:pPr lvl="1"/>
            <a:endParaRPr lang="en-US" sz="2800" b="1" dirty="0"/>
          </a:p>
          <a:p>
            <a:pPr lvl="1"/>
            <a:endParaRPr lang="en-US" sz="2800" b="1"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F80E2B-B978-4B3B-B24B-28D259BA0D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858269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Amit to cover</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ED935E8-C2CC-4298-8893-4253C0F963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00769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Introducing Azure SQL Database Managed Instance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SQL Database Managed Instance is an expansion of the existing SQL Database service designed to enable database migration to a fully-managed database service, without re-designing the application.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FF0000"/>
              </a:solidFill>
            </a:endParaRPr>
          </a:p>
          <a:p>
            <a:r>
              <a:rPr lang="en-US" b="0" dirty="0">
                <a:solidFill>
                  <a:srgbClr val="FF0000"/>
                </a:solidFill>
              </a:rPr>
              <a:t>It’s important to note that Managed Instance isn’t a new service – it is a third resource type within Azure SQL Database, sitting alongside single databases and elastic pools. </a:t>
            </a:r>
            <a:r>
              <a:rPr lang="en-US" sz="1200" kern="1200" dirty="0">
                <a:solidFill>
                  <a:schemeClr val="tx1"/>
                </a:solidFill>
                <a:effectLst/>
                <a:latin typeface="+mn-lt"/>
                <a:ea typeface="+mn-ea"/>
                <a:cs typeface="+mn-cs"/>
              </a:rPr>
              <a:t>As part of Azure SQL Database, Microsoft’s fully managed cloud database service, it inherits all its built-in features. </a:t>
            </a:r>
          </a:p>
          <a:p>
            <a:endParaRPr lang="en-US" b="1" dirty="0">
              <a:solidFill>
                <a:srgbClr val="FF0000"/>
              </a:solidFill>
            </a:endParaRPr>
          </a:p>
          <a:p>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Each </a:t>
            </a:r>
            <a:r>
              <a:rPr lang="en-US" sz="1200" i="1" kern="1200" dirty="0">
                <a:solidFill>
                  <a:schemeClr val="tx1"/>
                </a:solidFill>
                <a:effectLst/>
                <a:latin typeface="+mn-lt"/>
                <a:ea typeface="+mn-ea"/>
                <a:cs typeface="+mn-cs"/>
              </a:rPr>
              <a:t>standalone database</a:t>
            </a:r>
            <a:r>
              <a:rPr lang="en-US" sz="1200" kern="1200" dirty="0">
                <a:solidFill>
                  <a:schemeClr val="tx1"/>
                </a:solidFill>
                <a:effectLst/>
                <a:latin typeface="+mn-lt"/>
                <a:ea typeface="+mn-ea"/>
                <a:cs typeface="+mn-cs"/>
              </a:rPr>
              <a:t> is assigned a certain amount of resources via performance tiers: Basic, Standard, and Premium. The emphasis of this offering focuses on a simplified </a:t>
            </a:r>
            <a:r>
              <a:rPr lang="en-US" sz="1200" b="1" kern="1200" dirty="0">
                <a:solidFill>
                  <a:schemeClr val="tx1"/>
                </a:solidFill>
                <a:effectLst/>
                <a:latin typeface="+mn-lt"/>
                <a:ea typeface="+mn-ea"/>
                <a:cs typeface="+mn-cs"/>
              </a:rPr>
              <a:t>database-scoped programming model</a:t>
            </a:r>
            <a:r>
              <a:rPr lang="en-US" sz="1200" kern="1200" dirty="0">
                <a:solidFill>
                  <a:schemeClr val="tx1"/>
                </a:solidFill>
                <a:effectLst/>
                <a:latin typeface="+mn-lt"/>
                <a:ea typeface="+mn-ea"/>
                <a:cs typeface="+mn-cs"/>
              </a:rPr>
              <a:t> and applications with a predictable pattern and relatively stable workload. </a:t>
            </a:r>
          </a:p>
          <a:p>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An </a:t>
            </a:r>
            <a:r>
              <a:rPr lang="en-US" sz="1200" i="1" kern="1200" dirty="0">
                <a:solidFill>
                  <a:schemeClr val="tx1"/>
                </a:solidFill>
                <a:effectLst/>
                <a:latin typeface="+mn-lt"/>
                <a:ea typeface="+mn-ea"/>
                <a:cs typeface="+mn-cs"/>
              </a:rPr>
              <a:t>elastic database pool</a:t>
            </a:r>
            <a:r>
              <a:rPr lang="en-US" sz="1200" kern="1200" dirty="0">
                <a:solidFill>
                  <a:schemeClr val="tx1"/>
                </a:solidFill>
                <a:effectLst/>
                <a:latin typeface="+mn-lt"/>
                <a:ea typeface="+mn-ea"/>
                <a:cs typeface="+mn-cs"/>
              </a:rPr>
              <a:t> is a shared resource model that enables higher resource utilization efficiency, and all the databases within an elastic pool share predefined resources within the same pool. The emphasis of this offering is on a simplified </a:t>
            </a:r>
            <a:r>
              <a:rPr lang="en-US" sz="1200" b="1" kern="1200" dirty="0">
                <a:solidFill>
                  <a:schemeClr val="tx1"/>
                </a:solidFill>
                <a:effectLst/>
                <a:latin typeface="+mn-lt"/>
                <a:ea typeface="+mn-ea"/>
                <a:cs typeface="+mn-cs"/>
              </a:rPr>
              <a:t>database-scoped programming model</a:t>
            </a:r>
            <a:r>
              <a:rPr lang="en-US" sz="1200" kern="1200" dirty="0">
                <a:solidFill>
                  <a:schemeClr val="tx1"/>
                </a:solidFill>
                <a:effectLst/>
                <a:latin typeface="+mn-lt"/>
                <a:ea typeface="+mn-ea"/>
                <a:cs typeface="+mn-cs"/>
              </a:rPr>
              <a:t> for multi-tenant SaaS apps.  The workload pattern is well-defined and is highly cost-effective in multi-tenant scenarios.  For ISVs with SaaS apps, the savings can be significant, in the hundreds of thousands of dollars or more.</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1200" kern="1200" dirty="0">
                <a:solidFill>
                  <a:schemeClr val="tx1"/>
                </a:solidFill>
                <a:effectLst/>
                <a:latin typeface="Segoe UI Light" pitchFamily="34" charset="0"/>
                <a:ea typeface="+mn-ea"/>
                <a:cs typeface="+mn-cs"/>
              </a:rPr>
              <a:t>A SQL Database </a:t>
            </a:r>
            <a:r>
              <a:rPr lang="en-US" sz="1200" i="1" kern="1200" dirty="0">
                <a:solidFill>
                  <a:schemeClr val="tx1"/>
                </a:solidFill>
                <a:effectLst/>
                <a:latin typeface="Segoe UI Light" pitchFamily="34" charset="0"/>
                <a:ea typeface="+mn-ea"/>
                <a:cs typeface="+mn-cs"/>
              </a:rPr>
              <a:t>Managed Instance</a:t>
            </a:r>
            <a:r>
              <a:rPr lang="en-US" sz="1200" kern="1200" dirty="0">
                <a:solidFill>
                  <a:schemeClr val="tx1"/>
                </a:solidFill>
                <a:effectLst/>
                <a:latin typeface="Segoe UI Light" pitchFamily="34" charset="0"/>
                <a:ea typeface="+mn-ea"/>
                <a:cs typeface="+mn-cs"/>
              </a:rPr>
              <a:t> offers a simplified </a:t>
            </a:r>
            <a:r>
              <a:rPr lang="en-US" sz="1200" b="1" kern="1200" dirty="0">
                <a:solidFill>
                  <a:schemeClr val="tx1"/>
                </a:solidFill>
                <a:effectLst/>
                <a:latin typeface="Segoe UI Light" pitchFamily="34" charset="0"/>
                <a:ea typeface="+mn-ea"/>
                <a:cs typeface="+mn-cs"/>
              </a:rPr>
              <a:t>instance-scoped programming model</a:t>
            </a:r>
            <a:r>
              <a:rPr lang="en-US" sz="1200" kern="1200" dirty="0">
                <a:solidFill>
                  <a:schemeClr val="tx1"/>
                </a:solidFill>
                <a:effectLst/>
                <a:latin typeface="Segoe UI Light" pitchFamily="34" charset="0"/>
                <a:ea typeface="+mn-ea"/>
                <a:cs typeface="+mn-cs"/>
              </a:rPr>
              <a:t> that is like an on-premises SQL Server instance. The databases in a SQL Database Managed Instance share the resources allocated to the Managed Instance, and the Managed Instance also represents the management grouping for these databases. The emphasis of this offering is on high compatibility with the programming model of an on-premises SQL Server and out-of-box support for a large majority of SQL Server features and accompanying tools/services. </a:t>
            </a:r>
            <a:endParaRPr lang="en-US" sz="1200" b="1" dirty="0">
              <a:solidFill>
                <a:srgbClr val="FF0000"/>
              </a:solidFill>
            </a:endParaRP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DA69098-AF98-44ED-B19A-289934A1943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032937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SQL Database Managed Instance provides complete workload isolation of your workloads through native VNET support.  We use virtual data clusters to describe the degree of isolation that customer workloads will experience with SQL Database Managed Instance. During service provisioning (on Azure Portal or through REST API), you can choose the virtual network (VNET) and the subnet to achieve full networking isolation for your Managed Instances.  Once created, instances in the VNET can be reached using Azure networking mechanisms (VPN and Express Route gateways).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To two levels of isolation are provided:</a:t>
            </a:r>
          </a:p>
          <a:p>
            <a:pPr lvl="0"/>
            <a:r>
              <a:rPr lang="en-US" sz="1200" kern="1200" dirty="0">
                <a:solidFill>
                  <a:schemeClr val="tx1"/>
                </a:solidFill>
                <a:effectLst/>
                <a:latin typeface="+mn-lt"/>
                <a:ea typeface="+mn-ea"/>
                <a:cs typeface="+mn-cs"/>
              </a:rPr>
              <a:t>Cluster (tenant ring) level: Managed Instances for a tenant are fully isolated from other tenants. No connectivity or resource sharing is possible between different tenants.</a:t>
            </a:r>
          </a:p>
          <a:p>
            <a:pPr lvl="0"/>
            <a:r>
              <a:rPr lang="en-US" sz="1200" kern="1200" dirty="0">
                <a:solidFill>
                  <a:schemeClr val="tx1"/>
                </a:solidFill>
                <a:effectLst/>
                <a:latin typeface="+mn-lt"/>
                <a:ea typeface="+mn-ea"/>
                <a:cs typeface="+mn-cs"/>
              </a:rPr>
              <a:t>Networking level: joining instances to a subnet in a VNET and restricting access to private IP addresses only provides full isolation from public Internet.</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DA69098-AF98-44ED-B19A-289934A1943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185814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4630680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2591684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55456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5123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2756833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1" dirty="0"/>
              <a:t>Characteristics</a:t>
            </a:r>
          </a:p>
          <a:p>
            <a:endParaRPr lang="en-AU" b="1" dirty="0"/>
          </a:p>
        </p:txBody>
      </p:sp>
      <p:sp>
        <p:nvSpPr>
          <p:cNvPr id="4" name="Slide Number Placeholder 3"/>
          <p:cNvSpPr>
            <a:spLocks noGrp="1"/>
          </p:cNvSpPr>
          <p:nvPr>
            <p:ph type="sldNum" sz="quarter" idx="5"/>
          </p:nvPr>
        </p:nvSpPr>
        <p:spPr/>
        <p:txBody>
          <a:bodyPr/>
          <a:lstStyle/>
          <a:p>
            <a:fld id="{38BF265E-D683-4788-A86A-AA493DD67977}" type="slidenum">
              <a:rPr lang="en-US" smtClean="0"/>
              <a:t>42</a:t>
            </a:fld>
            <a:endParaRPr lang="en-US" dirty="0"/>
          </a:p>
        </p:txBody>
      </p:sp>
    </p:spTree>
    <p:extLst>
      <p:ext uri="{BB962C8B-B14F-4D97-AF65-F5344CB8AC3E}">
        <p14:creationId xmlns:p14="http://schemas.microsoft.com/office/powerpoint/2010/main" val="267215550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9106955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9190858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331502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3448606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908406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0615526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1287244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4526251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5186822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2170741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A9D2FCC9-2ED6-40BE-B585-74722D74E164}"/>
              </a:ext>
            </a:extLst>
          </p:cNvPr>
          <p:cNvSpPr>
            <a:spLocks noGrp="1"/>
          </p:cNvSpPr>
          <p:nvPr>
            <p:ph type="body" idx="1"/>
          </p:nvPr>
        </p:nvSpPr>
        <p:spPr/>
        <p:txBody>
          <a:bodyPr/>
          <a:lstStyle/>
          <a:p>
            <a:r>
              <a:rPr lang="en-US" sz="1200" kern="1200" dirty="0">
                <a:solidFill>
                  <a:schemeClr val="tx1"/>
                </a:solidFill>
                <a:effectLst/>
                <a:latin typeface="+mn-lt"/>
                <a:ea typeface="+mn-ea"/>
                <a:cs typeface="+mn-cs"/>
              </a:rPr>
              <a:t>It’s all about three pieces: our Azure services, our infrastructure, and our tools.  </a:t>
            </a:r>
          </a:p>
        </p:txBody>
      </p:sp>
    </p:spTree>
    <p:extLst>
      <p:ext uri="{BB962C8B-B14F-4D97-AF65-F5344CB8AC3E}">
        <p14:creationId xmlns:p14="http://schemas.microsoft.com/office/powerpoint/2010/main" val="316402362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A9D2FCC9-2ED6-40BE-B585-74722D74E164}"/>
              </a:ext>
            </a:extLst>
          </p:cNvPr>
          <p:cNvSpPr>
            <a:spLocks noGrp="1"/>
          </p:cNvSpPr>
          <p:nvPr>
            <p:ph type="body" idx="1"/>
          </p:nvPr>
        </p:nvSpPr>
        <p:spPr/>
        <p:txBody>
          <a:bodyPr/>
          <a:lstStyle/>
          <a:p>
            <a:r>
              <a:rPr lang="en-US" sz="1200" kern="1200" dirty="0">
                <a:solidFill>
                  <a:schemeClr val="tx1"/>
                </a:solidFill>
                <a:effectLst/>
                <a:latin typeface="+mn-lt"/>
                <a:ea typeface="+mn-ea"/>
                <a:cs typeface="+mn-cs"/>
              </a:rPr>
              <a:t>Let’s start with AI services. We provide the most comprehensive set of AI services for any developer, any organization, and any scenario. </a:t>
            </a:r>
          </a:p>
          <a:p>
            <a:r>
              <a:rPr lang="en-US" sz="1200" kern="1200" dirty="0">
                <a:solidFill>
                  <a:schemeClr val="tx1"/>
                </a:solidFill>
                <a:effectLst/>
                <a:latin typeface="+mn-lt"/>
                <a:ea typeface="+mn-ea"/>
                <a:cs typeface="+mn-cs"/>
              </a:rPr>
              <a:t>We have pre-built AI services with Cognitive Services. We were the first ones in the market to release this concept of AI as a service, and we are leaders in terms of developer adoption, number of services and capabilities provided. We have the unique capability for developers to customize these services for any particular scenario, something our competitors are only in the very early stages of. </a:t>
            </a:r>
          </a:p>
          <a:p>
            <a:r>
              <a:rPr lang="en-US" sz="1200" kern="1200" dirty="0">
                <a:solidFill>
                  <a:schemeClr val="tx1"/>
                </a:solidFill>
                <a:effectLst/>
                <a:latin typeface="+mn-lt"/>
                <a:ea typeface="+mn-ea"/>
                <a:cs typeface="+mn-cs"/>
              </a:rPr>
              <a:t>We also have the most powerful bot platform, fully integrated with these services, enabling organizations to embrace conversational AI and connect them with their business processes. </a:t>
            </a:r>
          </a:p>
          <a:p>
            <a:r>
              <a:rPr lang="en-US" sz="1200" kern="1200" dirty="0">
                <a:solidFill>
                  <a:schemeClr val="tx1"/>
                </a:solidFill>
                <a:effectLst/>
                <a:latin typeface="+mn-lt"/>
                <a:ea typeface="+mn-ea"/>
                <a:cs typeface="+mn-cs"/>
              </a:rPr>
              <a:t>And finally, we also provide a full solution for custom AI with Azure Machine Learning, covering the entire lifecycle of AI development in the Enterprise, from training to deployment. </a:t>
            </a:r>
          </a:p>
          <a:p>
            <a:r>
              <a:rPr lang="en-US" sz="1200" kern="1200" dirty="0">
                <a:solidFill>
                  <a:schemeClr val="tx1"/>
                </a:solidFill>
                <a:effectLst/>
                <a:latin typeface="+mn-lt"/>
                <a:ea typeface="+mn-ea"/>
                <a:cs typeface="+mn-cs"/>
              </a:rPr>
              <a:t>All of this is based on the powerful infrastructure provided by Azure. We are taking all that power and applying it to AI, from CPU compute to GPU and next, FPGA.  </a:t>
            </a:r>
          </a:p>
          <a:p>
            <a:r>
              <a:rPr lang="en-US" sz="1200" kern="1200" dirty="0">
                <a:solidFill>
                  <a:schemeClr val="tx1"/>
                </a:solidFill>
                <a:effectLst/>
                <a:latin typeface="+mn-lt"/>
                <a:ea typeface="+mn-ea"/>
                <a:cs typeface="+mn-cs"/>
              </a:rPr>
              <a:t>We have a huge lever in the market with our tools.  We’re taking the power of Visual Studio and Visual Studio Code to AI development. We are unique in our ability to provide a full solution across services and tools to make AI development productive and approachable. </a:t>
            </a:r>
          </a:p>
          <a:p>
            <a:r>
              <a:rPr lang="en-US" sz="1200" kern="1200" dirty="0">
                <a:solidFill>
                  <a:schemeClr val="tx1"/>
                </a:solidFill>
                <a:effectLst/>
                <a:latin typeface="+mn-lt"/>
                <a:ea typeface="+mn-ea"/>
                <a:cs typeface="+mn-cs"/>
              </a:rPr>
              <a:t>Every developer can be an AI developer with this unique combination. </a:t>
            </a:r>
          </a:p>
          <a:p>
            <a:r>
              <a:rPr lang="en-US" sz="1200" kern="1200" dirty="0">
                <a:solidFill>
                  <a:schemeClr val="tx1"/>
                </a:solidFill>
                <a:effectLst/>
                <a:latin typeface="+mn-lt"/>
                <a:ea typeface="+mn-ea"/>
                <a:cs typeface="+mn-cs"/>
              </a:rPr>
              <a:t>Lastly, we take an open approach to this solution. These tools and services work across any framework, we don’t make the decision for you, so you are not locked in to a vendor.  </a:t>
            </a:r>
          </a:p>
          <a:p>
            <a:endParaRPr lang="en-US" dirty="0"/>
          </a:p>
        </p:txBody>
      </p:sp>
    </p:spTree>
    <p:extLst>
      <p:ext uri="{BB962C8B-B14F-4D97-AF65-F5344CB8AC3E}">
        <p14:creationId xmlns:p14="http://schemas.microsoft.com/office/powerpoint/2010/main" val="115871896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sz="1200"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5/29/2019 4:49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3647674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sz="1200"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5/29/2019 4:49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3477462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sz="1200" kern="1200">
              <a:solidFill>
                <a:schemeClr val="tx1"/>
              </a:solidFill>
              <a:effectLst/>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5/29/2019 4:49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8441021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sz="1200" kern="1200">
              <a:solidFill>
                <a:schemeClr val="tx1"/>
              </a:solidFill>
              <a:effectLst/>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5/29/2019 4:49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284972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DDA3B9D-C2ED-4034-BBC9-0734BF8E89B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3834226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r>
              <a:rPr lang="en-US" b="1" baseline="0" dirty="0"/>
              <a:t>Vision</a:t>
            </a:r>
          </a:p>
          <a:p>
            <a:pPr marL="0" lvl="0" indent="0">
              <a:buFont typeface="Arial" panose="020B0604020202020204" pitchFamily="34" charset="0"/>
              <a:buNone/>
            </a:pPr>
            <a:endParaRPr lang="en-US" b="1" baseline="0" dirty="0"/>
          </a:p>
          <a:p>
            <a:pPr marL="0" lvl="0" indent="0">
              <a:buFont typeface="Arial" panose="020B0604020202020204" pitchFamily="34" charset="0"/>
              <a:buNone/>
            </a:pPr>
            <a:r>
              <a:rPr lang="en-US" b="1" baseline="0" dirty="0"/>
              <a:t>Computer Vision API</a:t>
            </a:r>
            <a:r>
              <a:rPr lang="en-US" b="0" baseline="0" dirty="0"/>
              <a:t>: </a:t>
            </a:r>
            <a:r>
              <a:rPr lang="en-US" sz="1400" b="0" dirty="0"/>
              <a:t>Extract rich information from images to categorize and process visual data – and machine-assisted moderation of images to help curate your services.</a:t>
            </a:r>
          </a:p>
          <a:p>
            <a:pPr marL="0" lvl="0" indent="0">
              <a:buFont typeface="Arial" panose="020B0604020202020204" pitchFamily="34" charset="0"/>
              <a:buNone/>
            </a:pPr>
            <a:endParaRPr lang="en-US" baseline="0" dirty="0"/>
          </a:p>
          <a:p>
            <a:pPr marL="0" lvl="0" indent="0">
              <a:buFont typeface="Arial" panose="020B0604020202020204" pitchFamily="34" charset="0"/>
              <a:buNone/>
            </a:pPr>
            <a:r>
              <a:rPr lang="en-US" b="1" baseline="0" dirty="0"/>
              <a:t>Face API: </a:t>
            </a:r>
            <a:r>
              <a:rPr lang="en-US" sz="1400" b="0" i="0" u="none" strike="noStrike" kern="1200" dirty="0">
                <a:solidFill>
                  <a:schemeClr val="tx1"/>
                </a:solidFill>
                <a:effectLst/>
                <a:latin typeface="Segoe UI Light" pitchFamily="34" charset="0"/>
                <a:ea typeface="+mn-ea"/>
                <a:cs typeface="+mn-cs"/>
              </a:rPr>
              <a:t>Some potential uses for this technology include facial login, photo tagging, and home monitoring.</a:t>
            </a:r>
            <a:r>
              <a:rPr lang="en-US" sz="1400" b="0" i="0" u="none" strike="noStrike" kern="1200" baseline="0" dirty="0">
                <a:solidFill>
                  <a:schemeClr val="tx1"/>
                </a:solidFill>
                <a:effectLst/>
                <a:latin typeface="Segoe UI Light" pitchFamily="34" charset="0"/>
                <a:ea typeface="+mn-ea"/>
                <a:cs typeface="+mn-cs"/>
              </a:rPr>
              <a:t>  Or attribute detection to know age, gender, facial hair, etc.</a:t>
            </a:r>
            <a:endParaRPr lang="en-US" sz="1400" b="0" i="0" u="none" strike="noStrike" kern="1200" dirty="0">
              <a:solidFill>
                <a:schemeClr val="tx1"/>
              </a:solidFill>
              <a:effectLst/>
              <a:latin typeface="Segoe UI Light" pitchFamily="34" charset="0"/>
              <a:ea typeface="+mn-ea"/>
              <a:cs typeface="+mn-cs"/>
            </a:endParaRPr>
          </a:p>
          <a:p>
            <a:pPr marL="0" lvl="0" indent="0">
              <a:buFont typeface="Arial" panose="020B0604020202020204" pitchFamily="34" charset="0"/>
              <a:buNone/>
            </a:pPr>
            <a:endParaRPr lang="en-US" sz="1400" b="0" i="0" u="none" strike="noStrike" kern="1200" baseline="0" dirty="0">
              <a:solidFill>
                <a:schemeClr val="tx1"/>
              </a:solidFill>
              <a:effectLst/>
              <a:latin typeface="Segoe UI Light" pitchFamily="34" charset="0"/>
              <a:ea typeface="+mn-ea"/>
              <a:cs typeface="+mn-cs"/>
            </a:endParaRPr>
          </a:p>
          <a:p>
            <a:pPr marL="0" lvl="0" indent="0">
              <a:buFont typeface="Arial" panose="020B0604020202020204" pitchFamily="34" charset="0"/>
              <a:buNone/>
            </a:pPr>
            <a:r>
              <a:rPr lang="en-US" sz="1400" b="1" i="0" u="none" strike="noStrike" kern="1200" baseline="0" dirty="0">
                <a:solidFill>
                  <a:schemeClr val="tx1"/>
                </a:solidFill>
                <a:effectLst/>
                <a:latin typeface="Segoe UI Light" pitchFamily="34" charset="0"/>
                <a:ea typeface="+mn-ea"/>
                <a:cs typeface="+mn-cs"/>
              </a:rPr>
              <a:t>Emotion API: </a:t>
            </a:r>
            <a:r>
              <a:rPr lang="en-US" sz="1400" b="0" i="0" u="none" strike="noStrike" kern="1200" baseline="0" dirty="0">
                <a:solidFill>
                  <a:schemeClr val="tx1"/>
                </a:solidFill>
                <a:effectLst/>
                <a:latin typeface="Segoe UI Light" pitchFamily="34" charset="0"/>
                <a:ea typeface="+mn-ea"/>
                <a:cs typeface="+mn-cs"/>
              </a:rPr>
              <a:t>Build an app that responds to moods. Using facial expressions, this cloud-based API can detect happiness, neutrality, sadness, contempt, anger, disgust, fear, and surprise. The AI understands these emotions based on universal facial expressions, and it functions cross-culturally, so your app will work around the world. Some use cases would be an advertising company wants to test user response to an ad, a tv studio wants to track responses to a pilot. </a:t>
            </a:r>
          </a:p>
          <a:p>
            <a:pPr marL="0" lvl="0" indent="0">
              <a:buFont typeface="Arial" panose="020B0604020202020204" pitchFamily="34" charset="0"/>
              <a:buNone/>
            </a:pPr>
            <a:endParaRPr lang="en-US" baseline="0" dirty="0"/>
          </a:p>
          <a:p>
            <a:pPr marL="0" lvl="0" indent="0">
              <a:buFont typeface="Arial" panose="020B0604020202020204" pitchFamily="34" charset="0"/>
              <a:buNone/>
            </a:pPr>
            <a:endParaRPr lang="en-US" b="1" baseline="0" dirty="0"/>
          </a:p>
          <a:p>
            <a:r>
              <a:rPr lang="en-US" b="1" baseline="0" dirty="0"/>
              <a:t>Content Moderator:</a:t>
            </a:r>
            <a:r>
              <a:rPr lang="en-US" baseline="0" dirty="0"/>
              <a:t>  </a:t>
            </a:r>
            <a:r>
              <a:rPr lang="en-US" sz="2400" kern="1200" dirty="0">
                <a:solidFill>
                  <a:schemeClr val="tx1"/>
                </a:solidFill>
                <a:effectLst/>
                <a:latin typeface="+mn-lt"/>
                <a:ea typeface="+mn-ea"/>
                <a:cs typeface="+mn-cs"/>
              </a:rPr>
              <a:t>Image moderation - Enhance your ability to detect potentially offensive or unwanted images through machine-learning based classifiers, custom blacklists, and optical character recognition (OCR).</a:t>
            </a:r>
          </a:p>
          <a:p>
            <a:r>
              <a:rPr lang="en-US" sz="2400" kern="1200" dirty="0">
                <a:solidFill>
                  <a:schemeClr val="tx1"/>
                </a:solidFill>
                <a:effectLst/>
                <a:latin typeface="+mn-lt"/>
                <a:ea typeface="+mn-ea"/>
                <a:cs typeface="+mn-cs"/>
              </a:rPr>
              <a:t>Text moderation - Helps you detect potential profanity in more than 100 languages and match text against your custom lists automatically. Content Moderator also checks for possible personally identifiable information (PII).</a:t>
            </a:r>
          </a:p>
          <a:p>
            <a:r>
              <a:rPr lang="en-US" sz="2400" kern="1200" dirty="0">
                <a:solidFill>
                  <a:schemeClr val="tx1"/>
                </a:solidFill>
                <a:effectLst/>
                <a:latin typeface="+mn-lt"/>
                <a:ea typeface="+mn-ea"/>
                <a:cs typeface="+mn-cs"/>
              </a:rPr>
              <a:t>Video moderation - Enable the scoring of possible adult content in videos. Video moderation is currently deployed in preview on Azure Media Services.</a:t>
            </a:r>
          </a:p>
          <a:p>
            <a:r>
              <a:rPr lang="en-US" sz="2400" kern="1200" dirty="0">
                <a:solidFill>
                  <a:schemeClr val="tx1"/>
                </a:solidFill>
                <a:effectLst/>
                <a:latin typeface="+mn-lt"/>
                <a:ea typeface="+mn-ea"/>
                <a:cs typeface="+mn-cs"/>
              </a:rPr>
              <a:t>Human review tool - Humans can effectively augment machine learning models in situations where the prediction confidence warrants assistance or when decisions must be tempered with a real world context. Enjoy visibility, flexibility and control with a human review tool that supervises the results of your algorithms.</a:t>
            </a:r>
            <a:endParaRPr lang="en-US" baseline="0" dirty="0"/>
          </a:p>
          <a:p>
            <a:pPr marL="0" lvl="0" indent="0">
              <a:buFont typeface="Arial" panose="020B0604020202020204" pitchFamily="34" charset="0"/>
              <a:buNone/>
            </a:pPr>
            <a:endParaRPr lang="en-US" baseline="0" dirty="0"/>
          </a:p>
          <a:p>
            <a:pPr marL="0" lvl="0" indent="0">
              <a:buFont typeface="Arial" panose="020B0604020202020204" pitchFamily="34" charset="0"/>
              <a:buNone/>
            </a:pPr>
            <a:r>
              <a:rPr lang="en-US" b="1" baseline="0" dirty="0"/>
              <a:t>Custom Vision Service:  </a:t>
            </a:r>
            <a:r>
              <a:rPr lang="en-US" dirty="0"/>
              <a:t>an easy-to-use, customizable web service that learns to recognize specific content in imagery, powered by state-of-the-art machine learning neural networks that become smarter with training. You can train it to recognize whatever you choose, whether that be animals, objects, or abstract symbols. This technology could easily apply to retail environments for machine-assisted product identification, or in digital space to automatically help sorting categories of pictures.</a:t>
            </a:r>
            <a:endParaRPr lang="en-US" b="1" baseline="0" dirty="0"/>
          </a:p>
          <a:p>
            <a:pPr marL="0" lvl="0" indent="0">
              <a:buFont typeface="Arial" panose="020B0604020202020204" pitchFamily="34" charset="0"/>
              <a:buNone/>
            </a:pPr>
            <a:endParaRPr lang="en-US" baseline="0" dirty="0"/>
          </a:p>
          <a:p>
            <a:pPr marL="0" lvl="0" indent="0">
              <a:buFont typeface="Arial" panose="020B0604020202020204" pitchFamily="34" charset="0"/>
              <a:buNone/>
            </a:pPr>
            <a:r>
              <a:rPr lang="en-US" b="1" baseline="0" dirty="0"/>
              <a:t>Video Indexer : </a:t>
            </a:r>
            <a:r>
              <a:rPr lang="en-US" dirty="0"/>
              <a:t>It helps you unlock insights from any video by indexing and enabling you to search spoken audio that is transcribed and translated, sentiment, faces that appeared and objects. With these insights, you can improve discoverability of videos in your applications or increase user engagement by embedding this capability in sites. All of these capabilities are available through a simple set of APIs, ready to use widgets and a management portal.</a:t>
            </a:r>
            <a:endParaRPr lang="en-US" b="1" baseline="0" dirty="0"/>
          </a:p>
        </p:txBody>
      </p:sp>
      <p:sp>
        <p:nvSpPr>
          <p:cNvPr id="6" name="Date Placeholder 5"/>
          <p:cNvSpPr>
            <a:spLocks noGrp="1"/>
          </p:cNvSpPr>
          <p:nvPr>
            <p:ph type="dt" idx="12"/>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5/29/2019 4:49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7349829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Bing Spell Check API: </a:t>
            </a:r>
            <a:r>
              <a:rPr lang="en-US" sz="1400" b="0" i="0" u="none" strike="noStrike" kern="1200">
                <a:solidFill>
                  <a:schemeClr val="tx1"/>
                </a:solidFill>
                <a:effectLst/>
                <a:latin typeface="Segoe UI Light" pitchFamily="34" charset="0"/>
                <a:ea typeface="+mn-ea"/>
                <a:cs typeface="+mn-cs"/>
              </a:rPr>
              <a:t>Microsoft’s state-of-the-art cloud-based spelling algorithms to detect a wide variety of spelling errors and provide accurate suggestions. Using Bing Spell Check, your mobile and PC apps will be powered with state-of-the-art spelling capabilities. Our service is trained on a massive corpus of data gleaned from billions of web pages.  There is no need to train your own models.  The speller model is updated regularly and incorporates new terms and brands almost as quickly as they appear on the web. This API is available through Microsoft</a:t>
            </a:r>
            <a:r>
              <a:rPr lang="en-US" sz="1400" b="0" i="0" u="none" strike="noStrike" kern="1200" baseline="0">
                <a:solidFill>
                  <a:schemeClr val="tx1"/>
                </a:solidFill>
                <a:effectLst/>
                <a:latin typeface="Segoe UI Light" pitchFamily="34" charset="0"/>
                <a:ea typeface="+mn-ea"/>
                <a:cs typeface="+mn-cs"/>
              </a:rPr>
              <a:t> Cognitive Services </a:t>
            </a:r>
            <a:r>
              <a:rPr lang="en-US" sz="1400" b="0" i="0" u="none" strike="noStrike" kern="1200">
                <a:solidFill>
                  <a:schemeClr val="tx1"/>
                </a:solidFill>
                <a:effectLst/>
                <a:latin typeface="Segoe UI Light" pitchFamily="34" charset="0"/>
                <a:ea typeface="+mn-ea"/>
                <a:cs typeface="+mn-cs"/>
              </a:rPr>
              <a:t>for customers with low-volume and high-latency jobs.  For high-volume and low-latency we have an internal API which may be more suitable.  Contact </a:t>
            </a:r>
            <a:r>
              <a:rPr lang="en-US" sz="1400" b="0" i="0" u="none" strike="noStrike" kern="1200" err="1">
                <a:solidFill>
                  <a:schemeClr val="tx1"/>
                </a:solidFill>
                <a:effectLst/>
                <a:latin typeface="Segoe UI Light" pitchFamily="34" charset="0"/>
                <a:ea typeface="+mn-ea"/>
                <a:cs typeface="+mn-cs"/>
              </a:rPr>
              <a:t>donaldbr</a:t>
            </a:r>
            <a:r>
              <a:rPr lang="en-US" sz="1400" b="0" i="0" u="none" strike="noStrike" kern="1200">
                <a:solidFill>
                  <a:schemeClr val="tx1"/>
                </a:solidFill>
                <a:effectLst/>
                <a:latin typeface="Segoe UI Light" pitchFamily="34" charset="0"/>
                <a:ea typeface="+mn-ea"/>
                <a:cs typeface="+mn-cs"/>
              </a:rPr>
              <a:t> directly for more information. </a:t>
            </a:r>
          </a:p>
          <a:p>
            <a:endParaRPr lang="en-US" sz="1400" b="0" i="0" u="none" strike="noStrike" kern="1200">
              <a:solidFill>
                <a:schemeClr val="tx1"/>
              </a:solidFill>
              <a:effectLst/>
              <a:latin typeface="Segoe UI Light" pitchFamily="34" charset="0"/>
              <a:ea typeface="+mn-ea"/>
              <a:cs typeface="+mn-cs"/>
            </a:endParaRPr>
          </a:p>
          <a:p>
            <a:r>
              <a:rPr lang="en-US" sz="1400" b="0" i="0" u="none" strike="noStrike" kern="1200">
                <a:solidFill>
                  <a:schemeClr val="tx1"/>
                </a:solidFill>
                <a:effectLst/>
                <a:latin typeface="Segoe UI Light" pitchFamily="34" charset="0"/>
                <a:ea typeface="+mn-ea"/>
                <a:cs typeface="+mn-cs"/>
              </a:rPr>
              <a:t>Use cases: 1) Improve the quality of a website's product search 2) provide spell correction for a keyboard app 3) provide spell correction for text fields in an app or web page 4) detect errors in UI text and user data.</a:t>
            </a:r>
            <a:r>
              <a:rPr lang="en-US" sz="1400" b="0" i="0" u="none" strike="noStrike" kern="1200" baseline="0">
                <a:solidFill>
                  <a:schemeClr val="tx1"/>
                </a:solidFill>
                <a:effectLst/>
                <a:latin typeface="Segoe UI Light" pitchFamily="34" charset="0"/>
                <a:ea typeface="+mn-ea"/>
                <a:cs typeface="+mn-cs"/>
              </a:rPr>
              <a:t> See https://blogs.msdn.microsoft.com/msr_er/2010/12/15/building-a-better-speller-bing-and-microsoft-research-offer-prizes-for-best-search-engine-spelling-alteration-services/  The speller is exceptional at common spelling errors with low edit-distance (such as </a:t>
            </a:r>
            <a:r>
              <a:rPr lang="en-US" sz="1400" b="0" i="0" u="none" strike="noStrike" kern="1200" baseline="0" err="1">
                <a:solidFill>
                  <a:schemeClr val="tx1"/>
                </a:solidFill>
                <a:effectLst/>
                <a:latin typeface="Segoe UI Light" pitchFamily="34" charset="0"/>
                <a:ea typeface="+mn-ea"/>
                <a:cs typeface="+mn-cs"/>
              </a:rPr>
              <a:t>febuary</a:t>
            </a:r>
            <a:r>
              <a:rPr lang="en-US" sz="1400" b="0" i="0" u="none" strike="noStrike" kern="1200" baseline="0">
                <a:solidFill>
                  <a:schemeClr val="tx1"/>
                </a:solidFill>
                <a:effectLst/>
                <a:latin typeface="Segoe UI Light" pitchFamily="34" charset="0"/>
                <a:ea typeface="+mn-ea"/>
                <a:cs typeface="+mn-cs"/>
              </a:rPr>
              <a:t>-&gt;February) but a lot of other spellers are good at that as well.  We Do a very good job with word breaking, proper names in context (try "director </a:t>
            </a:r>
            <a:r>
              <a:rPr lang="en-US" sz="1400" b="0" i="0" u="none" strike="noStrike" kern="1200" baseline="0" err="1">
                <a:solidFill>
                  <a:schemeClr val="tx1"/>
                </a:solidFill>
                <a:effectLst/>
                <a:latin typeface="Segoe UI Light" pitchFamily="34" charset="0"/>
                <a:ea typeface="+mn-ea"/>
                <a:cs typeface="+mn-cs"/>
              </a:rPr>
              <a:t>stephen</a:t>
            </a:r>
            <a:r>
              <a:rPr lang="en-US" sz="1400" b="0" i="0" u="none" strike="noStrike" kern="1200" baseline="0">
                <a:solidFill>
                  <a:schemeClr val="tx1"/>
                </a:solidFill>
                <a:effectLst/>
                <a:latin typeface="Segoe UI Light" pitchFamily="34" charset="0"/>
                <a:ea typeface="+mn-ea"/>
                <a:cs typeface="+mn-cs"/>
              </a:rPr>
              <a:t> </a:t>
            </a:r>
            <a:r>
              <a:rPr lang="en-US" sz="1400" b="0" i="0" u="none" strike="noStrike" kern="1200" baseline="0" err="1">
                <a:solidFill>
                  <a:schemeClr val="tx1"/>
                </a:solidFill>
                <a:effectLst/>
                <a:latin typeface="Segoe UI Light" pitchFamily="34" charset="0"/>
                <a:ea typeface="+mn-ea"/>
                <a:cs typeface="+mn-cs"/>
              </a:rPr>
              <a:t>spielberg</a:t>
            </a:r>
            <a:r>
              <a:rPr lang="en-US" sz="1400" b="0" i="0" u="none" strike="noStrike" kern="1200" baseline="0">
                <a:solidFill>
                  <a:schemeClr val="tx1"/>
                </a:solidFill>
                <a:effectLst/>
                <a:latin typeface="Segoe UI Light" pitchFamily="34" charset="0"/>
                <a:ea typeface="+mn-ea"/>
                <a:cs typeface="+mn-cs"/>
              </a:rPr>
              <a:t>") and fictional character names, just a few examples.  Areas that are a challenge are capitalization (we don't know what to do with "March" for example, even with context) and consistency (there are times when we will flag a word only intermittently based on the context).</a:t>
            </a:r>
          </a:p>
          <a:p>
            <a:endParaRPr lang="en-US" sz="1400" b="0" i="0" u="none" strike="noStrike" kern="1200" baseline="0">
              <a:solidFill>
                <a:schemeClr val="tx1"/>
              </a:solidFill>
              <a:effectLst/>
              <a:latin typeface="Segoe UI Light" pitchFamily="34" charset="0"/>
              <a:ea typeface="+mn-ea"/>
              <a:cs typeface="+mn-cs"/>
            </a:endParaRPr>
          </a:p>
          <a:p>
            <a:r>
              <a:rPr lang="en-US" sz="1400" b="1" i="0" u="none" strike="noStrike" kern="1200" baseline="0">
                <a:solidFill>
                  <a:schemeClr val="tx1"/>
                </a:solidFill>
                <a:effectLst/>
                <a:latin typeface="Segoe UI Light" pitchFamily="34" charset="0"/>
                <a:ea typeface="+mn-ea"/>
                <a:cs typeface="+mn-cs"/>
              </a:rPr>
              <a:t>Web Language Model API: </a:t>
            </a:r>
            <a:r>
              <a:rPr lang="en-US" sz="1400" b="0" i="0" u="none" strike="noStrike" kern="1200">
                <a:solidFill>
                  <a:schemeClr val="tx1"/>
                </a:solidFill>
                <a:effectLst/>
                <a:latin typeface="Segoe UI Light" pitchFamily="34" charset="0"/>
                <a:ea typeface="+mn-ea"/>
                <a:cs typeface="+mn-cs"/>
              </a:rPr>
              <a:t>Web Language API indexes the web and Bing queries to allow users to calculate the probabilities of natural language expressions and estimate a list of most likely words to follow an existing sequence of words.</a:t>
            </a:r>
            <a:r>
              <a:rPr lang="en-US"/>
              <a:t> Use this API to insert spaces into a string of words without spaces, like a hashtag or URL.  Use this API to </a:t>
            </a:r>
            <a:r>
              <a:rPr lang="en-US" err="1"/>
              <a:t>rerank</a:t>
            </a:r>
            <a:r>
              <a:rPr lang="en-US"/>
              <a:t> machine translation/speech recognition candidate sentences based on probability of the sentence.  </a:t>
            </a:r>
          </a:p>
          <a:p>
            <a:endParaRPr lang="en-US"/>
          </a:p>
          <a:p>
            <a:r>
              <a:rPr lang="en-US"/>
              <a:t>Use this API for academic research. http://research.microsoft.com/apps/pubs/default.aspx?id=130762 </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baseline="0"/>
          </a:p>
          <a:p>
            <a:pPr marL="0" marR="0" lvl="0" indent="0" algn="l" defTabSz="932742" rtl="0" eaLnBrk="1" fontAlgn="auto" latinLnBrk="0" hangingPunct="1">
              <a:lnSpc>
                <a:spcPct val="90000"/>
              </a:lnSpc>
              <a:spcBef>
                <a:spcPts val="0"/>
              </a:spcBef>
              <a:spcAft>
                <a:spcPts val="340"/>
              </a:spcAft>
              <a:buClrTx/>
              <a:buSzTx/>
              <a:buFontTx/>
              <a:buNone/>
              <a:tabLst/>
              <a:defRPr/>
            </a:pPr>
            <a:r>
              <a:rPr lang="en-US" baseline="0"/>
              <a:t>We also have SDKs available for </a:t>
            </a:r>
            <a:r>
              <a:rPr lang="en-US" baseline="0" err="1"/>
              <a:t>WebLM</a:t>
            </a:r>
            <a:endParaRPr lang="en-US"/>
          </a:p>
          <a:p>
            <a:endParaRPr lang="en-US" sz="1400" b="0" i="0" u="none" strike="noStrike" kern="1200" baseline="0">
              <a:solidFill>
                <a:schemeClr val="tx1"/>
              </a:solidFill>
              <a:effectLst/>
              <a:latin typeface="Segoe UI Light" pitchFamily="34" charset="0"/>
              <a:ea typeface="+mn-ea"/>
              <a:cs typeface="+mn-cs"/>
            </a:endParaRPr>
          </a:p>
          <a:p>
            <a:endParaRPr lang="en-US" sz="1400" b="0" i="0" u="none" strike="noStrike" kern="1200" baseline="0">
              <a:solidFill>
                <a:schemeClr val="tx1"/>
              </a:solidFill>
              <a:effectLst/>
              <a:latin typeface="Segoe UI Light" pitchFamily="34" charset="0"/>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1400" b="1" i="0" u="none" strike="noStrike" kern="1200" baseline="0">
                <a:solidFill>
                  <a:schemeClr val="tx1"/>
                </a:solidFill>
                <a:effectLst/>
                <a:latin typeface="Segoe UI Light" pitchFamily="34" charset="0"/>
                <a:ea typeface="+mn-ea"/>
                <a:cs typeface="+mn-cs"/>
              </a:rPr>
              <a:t>Linguistic Analysis API</a:t>
            </a:r>
            <a:r>
              <a:rPr lang="en-US" sz="1400" b="0" i="0" u="none" strike="noStrike" kern="1200" baseline="0">
                <a:solidFill>
                  <a:schemeClr val="tx1"/>
                </a:solidFill>
                <a:effectLst/>
                <a:latin typeface="Segoe UI Light" pitchFamily="34" charset="0"/>
                <a:ea typeface="+mn-ea"/>
                <a:cs typeface="+mn-cs"/>
              </a:rPr>
              <a:t>: </a:t>
            </a:r>
            <a:r>
              <a:rPr lang="en-US"/>
              <a:t>The</a:t>
            </a:r>
            <a:r>
              <a:rPr lang="en-US" baseline="0"/>
              <a:t> L</a:t>
            </a:r>
            <a:r>
              <a:rPr lang="en-US"/>
              <a:t>inguistic Analysis</a:t>
            </a:r>
            <a:r>
              <a:rPr lang="en-US" baseline="0"/>
              <a:t> API helps you gain insights from text. Given a natural language parse, it’s easy to identify the concepts and entities (noun phrases), actions (verbs and verb phrases), descriptive words, and more. The processed text can provide useful features for classification tasks such as sentiment analysis. </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a:p>
          <a:p>
            <a:pPr marL="0" marR="0" lvl="0" indent="0" algn="l" defTabSz="932742" rtl="0" eaLnBrk="1" fontAlgn="auto" latinLnBrk="0" hangingPunct="1">
              <a:lnSpc>
                <a:spcPct val="90000"/>
              </a:lnSpc>
              <a:spcBef>
                <a:spcPts val="0"/>
              </a:spcBef>
              <a:spcAft>
                <a:spcPts val="340"/>
              </a:spcAft>
              <a:buClrTx/>
              <a:buSzTx/>
              <a:buFontTx/>
              <a:buNone/>
              <a:tabLst/>
              <a:defRPr/>
            </a:pPr>
            <a:r>
              <a:rPr lang="en-US" baseline="0"/>
              <a:t>We also have SDKs available for Linguistic Analysis.</a:t>
            </a:r>
            <a:endParaRPr lang="en-US"/>
          </a:p>
          <a:p>
            <a:pPr marL="0" marR="0" indent="0" algn="l" defTabSz="932742" rtl="0" eaLnBrk="1" fontAlgn="auto" latinLnBrk="0" hangingPunct="1">
              <a:lnSpc>
                <a:spcPct val="90000"/>
              </a:lnSpc>
              <a:spcBef>
                <a:spcPts val="0"/>
              </a:spcBef>
              <a:spcAft>
                <a:spcPts val="340"/>
              </a:spcAft>
              <a:buClrTx/>
              <a:buSzTx/>
              <a:buFontTx/>
              <a:buNone/>
              <a:tabLst/>
              <a:defRPr/>
            </a:pPr>
            <a:endParaRPr lang="en-US" sz="1400" b="1" i="0" u="none" strike="noStrike" kern="1200" baseline="0">
              <a:solidFill>
                <a:schemeClr val="tx1"/>
              </a:solidFill>
              <a:effectLst/>
              <a:latin typeface="Segoe UI Light" pitchFamily="34" charset="0"/>
              <a:ea typeface="+mn-ea"/>
              <a:cs typeface="+mn-cs"/>
            </a:endParaRPr>
          </a:p>
          <a:p>
            <a:pPr marL="0" marR="0" indent="0" algn="l" defTabSz="932742" rtl="0" eaLnBrk="1" fontAlgn="auto" latinLnBrk="0" hangingPunct="1">
              <a:lnSpc>
                <a:spcPct val="90000"/>
              </a:lnSpc>
              <a:spcBef>
                <a:spcPts val="0"/>
              </a:spcBef>
              <a:spcAft>
                <a:spcPts val="340"/>
              </a:spcAft>
              <a:buClrTx/>
              <a:buSzTx/>
              <a:buFontTx/>
              <a:buNone/>
              <a:tabLst/>
              <a:defRPr/>
            </a:pPr>
            <a:endParaRPr lang="en-US" sz="1400" b="1" i="0" u="none" strike="noStrike" kern="1200" baseline="0">
              <a:solidFill>
                <a:schemeClr val="tx1"/>
              </a:solidFill>
              <a:effectLst/>
              <a:latin typeface="Segoe UI Light" pitchFamily="34" charset="0"/>
              <a:ea typeface="+mn-ea"/>
              <a:cs typeface="+mn-cs"/>
            </a:endParaRPr>
          </a:p>
          <a:p>
            <a:pPr marL="0" marR="0" indent="0" algn="l" defTabSz="932742" rtl="0" eaLnBrk="1" fontAlgn="auto" latinLnBrk="0" hangingPunct="1">
              <a:lnSpc>
                <a:spcPct val="90000"/>
              </a:lnSpc>
              <a:spcBef>
                <a:spcPts val="0"/>
              </a:spcBef>
              <a:spcAft>
                <a:spcPts val="340"/>
              </a:spcAft>
              <a:buClrTx/>
              <a:buSzTx/>
              <a:buFontTx/>
              <a:buNone/>
              <a:tabLst/>
              <a:defRPr/>
            </a:pPr>
            <a:r>
              <a:rPr lang="en-US" sz="1400" b="1" i="0" u="none" strike="noStrike" kern="1200">
                <a:solidFill>
                  <a:schemeClr val="tx1"/>
                </a:solidFill>
                <a:effectLst/>
                <a:latin typeface="Segoe UI Light" pitchFamily="34" charset="0"/>
                <a:ea typeface="+mn-ea"/>
                <a:cs typeface="+mn-cs"/>
              </a:rPr>
              <a:t>Language Understanding Intelligent Service (LUIS) </a:t>
            </a:r>
            <a:r>
              <a:rPr lang="en-US" sz="1400" b="0" i="0" u="none" strike="noStrike" kern="1200">
                <a:solidFill>
                  <a:schemeClr val="tx1"/>
                </a:solidFill>
                <a:effectLst/>
                <a:latin typeface="Segoe UI Light" pitchFamily="34" charset="0"/>
                <a:ea typeface="+mn-ea"/>
                <a:cs typeface="+mn-cs"/>
              </a:rPr>
              <a:t>allows developers to build a model that understands natural language and commands tailored to their application.  Example: You can say “turn down the thermostat in the living room,” send it to a LUIS model, and instead of just returning the text that represents what was said, LUIS will return: the action is “turn down,” the location is “living room,” and the target is “thermostat.” LUIS allows developers to iteratively build on these models and take speech or text input and return a structured representation of what the person said.   Not only that but by build LUIS will help developers create and  train smart conversational bot (Intercom or Slack) with a single button.  LUIS will also offer action fulfillment capabilities by simple integration with </a:t>
            </a:r>
            <a:r>
              <a:rPr lang="en-US" sz="1400" b="0" i="0" u="none" strike="noStrike" kern="1200" err="1">
                <a:solidFill>
                  <a:schemeClr val="tx1"/>
                </a:solidFill>
                <a:effectLst/>
                <a:latin typeface="Segoe UI Light" pitchFamily="34" charset="0"/>
                <a:ea typeface="+mn-ea"/>
                <a:cs typeface="+mn-cs"/>
              </a:rPr>
              <a:t>webhooks</a:t>
            </a:r>
            <a:r>
              <a:rPr lang="en-US" sz="1400" b="0" i="0" u="none" strike="noStrike" kern="1200">
                <a:solidFill>
                  <a:schemeClr val="tx1"/>
                </a:solidFill>
                <a:effectLst/>
                <a:latin typeface="Segoe UI Light" pitchFamily="34" charset="0"/>
                <a:ea typeface="+mn-ea"/>
                <a:cs typeface="+mn-cs"/>
              </a:rPr>
              <a:t>. LUIS works pretty well it comes to intents. For the entities, the learning curve is slower especially when the number of entities increases. LUIS only supports 20 intents &amp; 10 entities yet by build each entities can have up to 10 children. </a:t>
            </a:r>
            <a:br>
              <a:rPr lang="en-US" sz="1400" b="0" i="0" u="none" strike="noStrike" kern="1200">
                <a:solidFill>
                  <a:schemeClr val="tx1"/>
                </a:solidFill>
                <a:effectLst/>
                <a:latin typeface="Segoe UI Light" pitchFamily="34" charset="0"/>
                <a:ea typeface="+mn-ea"/>
                <a:cs typeface="+mn-cs"/>
              </a:rPr>
            </a:br>
            <a:endParaRPr lang="en-US" sz="1400" b="0" i="0" u="none" strike="noStrike" kern="1200">
              <a:solidFill>
                <a:schemeClr val="tx1"/>
              </a:solidFill>
              <a:effectLst/>
              <a:latin typeface="Segoe UI Light" pitchFamily="34" charset="0"/>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1400" b="1">
                <a:latin typeface="Segoe UI Semilight" panose="020B0402040204020203" pitchFamily="34" charset="0"/>
                <a:cs typeface="Segoe UI Semilight" panose="020B0402040204020203" pitchFamily="34" charset="0"/>
              </a:rPr>
              <a:t>Translator API:</a:t>
            </a:r>
            <a:r>
              <a:rPr lang="en-US" sz="1400" b="0">
                <a:latin typeface="Segoe UI Semilight" panose="020B0402040204020203" pitchFamily="34" charset="0"/>
                <a:cs typeface="Segoe UI Semilight" panose="020B0402040204020203" pitchFamily="34" charset="0"/>
              </a:rPr>
              <a:t> Translate</a:t>
            </a:r>
            <a:r>
              <a:rPr lang="en-US" sz="1400" b="0" baseline="0">
                <a:latin typeface="Segoe UI Semilight" panose="020B0402040204020203" pitchFamily="34" charset="0"/>
                <a:cs typeface="Segoe UI Semilight" panose="020B0402040204020203" pitchFamily="34" charset="0"/>
              </a:rPr>
              <a:t> speech and text</a:t>
            </a:r>
          </a:p>
          <a:p>
            <a:pPr marL="171450" indent="-171450" defTabSz="914224">
              <a:lnSpc>
                <a:spcPct val="95000"/>
              </a:lnSpc>
              <a:spcAft>
                <a:spcPts val="1200"/>
              </a:spcAft>
              <a:buFont typeface="Arial" panose="020B0604020202020204" pitchFamily="34" charset="0"/>
              <a:buChar char="•"/>
              <a:defRPr/>
            </a:pPr>
            <a:r>
              <a:rPr lang="en-US" sz="1400" b="1" kern="0"/>
              <a:t>Language Detection</a:t>
            </a:r>
            <a:br>
              <a:rPr lang="en-US" sz="1400" kern="0"/>
            </a:br>
            <a:r>
              <a:rPr lang="en-US" sz="1400" kern="0"/>
              <a:t>Automatically detect the language of  any text string.</a:t>
            </a:r>
          </a:p>
          <a:p>
            <a:pPr marL="171450" indent="-171450" defTabSz="914224">
              <a:lnSpc>
                <a:spcPct val="95000"/>
              </a:lnSpc>
              <a:spcAft>
                <a:spcPts val="1200"/>
              </a:spcAft>
              <a:buFont typeface="Arial" panose="020B0604020202020204" pitchFamily="34" charset="0"/>
              <a:buChar char="•"/>
              <a:defRPr/>
            </a:pPr>
            <a:r>
              <a:rPr lang="en-US" sz="1400" b="1" kern="0"/>
              <a:t>Translation </a:t>
            </a:r>
            <a:br>
              <a:rPr lang="en-US" sz="1400" kern="0"/>
            </a:br>
            <a:r>
              <a:rPr lang="en-US" sz="1400" kern="0"/>
              <a:t>Add speech translation, for any of the 9 supported languages, and text translation, for any of the 60 supported languages, to your app. </a:t>
            </a:r>
          </a:p>
          <a:p>
            <a:pPr marL="171450" indent="-171450" defTabSz="914224">
              <a:lnSpc>
                <a:spcPct val="95000"/>
              </a:lnSpc>
              <a:spcAft>
                <a:spcPts val="1200"/>
              </a:spcAft>
              <a:buFont typeface="Arial" panose="020B0604020202020204" pitchFamily="34" charset="0"/>
              <a:buChar char="•"/>
              <a:defRPr/>
            </a:pPr>
            <a:r>
              <a:rPr lang="en-US" sz="1400" b="1" kern="0"/>
              <a:t>Text to speech (TTS)</a:t>
            </a:r>
            <a:br>
              <a:rPr lang="en-US" sz="1400" kern="0"/>
            </a:br>
            <a:r>
              <a:rPr lang="en-US" sz="1400" kern="0"/>
              <a:t>Send text strings and receive back the audio version in one of the 19 supported languages. </a:t>
            </a:r>
          </a:p>
          <a:p>
            <a:pPr marL="171450" indent="-171450" defTabSz="914224">
              <a:lnSpc>
                <a:spcPct val="95000"/>
              </a:lnSpc>
              <a:spcAft>
                <a:spcPts val="1200"/>
              </a:spcAft>
              <a:buFont typeface="Arial" panose="020B0604020202020204" pitchFamily="34" charset="0"/>
              <a:buChar char="•"/>
              <a:defRPr/>
            </a:pPr>
            <a:r>
              <a:rPr lang="en-US" sz="1400" b="1" kern="0"/>
              <a:t>Custom translation system</a:t>
            </a:r>
            <a:br>
              <a:rPr lang="en-US" sz="1400" kern="0"/>
            </a:br>
            <a:r>
              <a:rPr lang="en-US" sz="1400" kern="0"/>
              <a:t>Build a custom translation system, using as little as 1,000 parallel sentences or start out simply by providing a dictionary of company specific words.</a:t>
            </a:r>
          </a:p>
          <a:p>
            <a:pPr marL="171450" indent="-171450" defTabSz="914224">
              <a:lnSpc>
                <a:spcPct val="95000"/>
              </a:lnSpc>
              <a:spcAft>
                <a:spcPts val="1200"/>
              </a:spcAft>
              <a:buFont typeface="Arial" panose="020B0604020202020204" pitchFamily="34" charset="0"/>
              <a:buChar char="•"/>
              <a:defRPr/>
            </a:pPr>
            <a:r>
              <a:rPr lang="en-US" sz="1400" b="1" kern="0"/>
              <a:t>Collaborative translation network</a:t>
            </a:r>
            <a:br>
              <a:rPr lang="en-US" sz="1400" kern="0"/>
            </a:br>
            <a:r>
              <a:rPr lang="en-US" sz="1400" kern="0"/>
              <a:t>Improve translations by creating a specific user group that provides suggestions to improve the translations.</a:t>
            </a:r>
          </a:p>
          <a:p>
            <a:pPr marL="0" marR="0" indent="0" algn="l" defTabSz="932742" rtl="0" eaLnBrk="1" fontAlgn="auto" latinLnBrk="0" hangingPunct="1">
              <a:lnSpc>
                <a:spcPct val="90000"/>
              </a:lnSpc>
              <a:spcBef>
                <a:spcPts val="0"/>
              </a:spcBef>
              <a:spcAft>
                <a:spcPts val="340"/>
              </a:spcAft>
              <a:buClrTx/>
              <a:buSzTx/>
              <a:buFontTx/>
              <a:buNone/>
              <a:tabLst/>
              <a:defRPr/>
            </a:pPr>
            <a:endParaRPr lang="en-US"/>
          </a:p>
          <a:p>
            <a:pPr marL="0" marR="0" lvl="0" indent="0" algn="l" defTabSz="932742" rtl="0" eaLnBrk="1" fontAlgn="auto" latinLnBrk="0" hangingPunct="1">
              <a:lnSpc>
                <a:spcPct val="90000"/>
              </a:lnSpc>
              <a:spcBef>
                <a:spcPts val="0"/>
              </a:spcBef>
              <a:spcAft>
                <a:spcPts val="340"/>
              </a:spcAft>
              <a:buClrTx/>
              <a:buSzTx/>
              <a:buFontTx/>
              <a:buNone/>
              <a:tabLst/>
              <a:defRPr/>
            </a:pPr>
            <a:r>
              <a:rPr lang="en-US" b="1"/>
              <a:t>Text Analytics API: </a:t>
            </a:r>
            <a:r>
              <a:rPr lang="en-US"/>
              <a:t>At</a:t>
            </a:r>
            <a:r>
              <a:rPr lang="en-US" baseline="0"/>
              <a:t> the time of publication, this data was not available.  Please email Rebecca Duffy, reduffy@microsoft.com, if you would like more information.  </a:t>
            </a:r>
            <a:endParaRPr lang="en-US"/>
          </a:p>
          <a:p>
            <a:endParaRPr lang="en-US"/>
          </a:p>
        </p:txBody>
      </p:sp>
      <p:sp>
        <p:nvSpPr>
          <p:cNvPr id="6" name="Date Placeholder 5"/>
          <p:cNvSpPr>
            <a:spLocks noGrp="1"/>
          </p:cNvSpPr>
          <p:nvPr>
            <p:ph type="dt" idx="12"/>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5/29/2019 4:49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114873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3629412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3322070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 tenant of the Cosmos DB service starts by provisioning a database account. A database account manages one or more databases. A Cosmos DB database manages users, permissions and containers. A Cosmos DB resource container is a schema-agnostic container of arbitrary user-generated JSON items and JavaScript based stored procedures, triggers and user-defined-functions (UDFs). Entities under the tenant’s database account – databases, users, permissions, containers etc. are referred to as resources. </a:t>
            </a:r>
          </a:p>
          <a:p>
            <a:endParaRPr lang="en-US"/>
          </a:p>
          <a:p>
            <a:r>
              <a:rPr lang="en-US"/>
              <a:t>Each resource is uniquely identified by a stable and logical URI and represented as a JSON document. The overall resource model of an application using Cosmos DB is a hierarchical overlay of the resources rooted under the database account, and can be navigated using hyperlinks. Except for the item resource, which is used to represent arbitrary user defined JSON content, all other resources have a system-defined schema.</a:t>
            </a:r>
          </a:p>
          <a:p>
            <a:endParaRPr lang="en-US"/>
          </a:p>
          <a:p>
            <a:r>
              <a:rPr lang="en-US"/>
              <a:t>Container and item resources are further projected as reified resource types for a specific type of API interface. For example, while using document-oriented APIs, container and item resources are projected as collection (container) and document (item) resources, respectively; likewise, for graph-oriented API access, the underlying container and item resources are projected as graph (container), node (item) and edge (item) resources respectively; while accessing using a key-value API table (container) and item/row (item) are projected. </a:t>
            </a:r>
          </a:p>
          <a:p>
            <a:endParaRPr lang="en-US"/>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249A09B-4A39-974B-9594-129A7470D52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3571933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249A09B-4A39-974B-9594-129A7470D52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8539694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249A09B-4A39-974B-9594-129A7470D52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4715162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5654804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7816364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074529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dirty="0"/>
              <a:t>Your data estate is your springboard for innovation. </a:t>
            </a:r>
          </a:p>
          <a:p>
            <a:pPr fontAlgn="base"/>
            <a:r>
              <a:rPr lang="en-US" dirty="0"/>
              <a:t>these new products and services make up the Microsoft data platform </a:t>
            </a:r>
          </a:p>
          <a:p>
            <a:pPr fontAlgn="base"/>
            <a:r>
              <a:rPr lang="en-US" dirty="0"/>
              <a:t>Our cloud-first approach means we work continuously to bring you: </a:t>
            </a:r>
          </a:p>
          <a:p>
            <a:pPr lvl="1" fontAlgn="base"/>
            <a:r>
              <a:rPr lang="en-US" dirty="0"/>
              <a:t>reason over any data</a:t>
            </a:r>
          </a:p>
          <a:p>
            <a:pPr lvl="1" fontAlgn="base"/>
            <a:r>
              <a:rPr lang="en-US" dirty="0"/>
              <a:t>Flexibility of choice</a:t>
            </a:r>
          </a:p>
          <a:p>
            <a:pPr lvl="1" fontAlgn="base"/>
            <a:r>
              <a:rPr lang="en-US" dirty="0"/>
              <a:t>security and performance </a:t>
            </a:r>
          </a:p>
          <a:p>
            <a:pPr fontAlgn="base"/>
            <a:endParaRPr lang="en-US" b="1" dirty="0"/>
          </a:p>
          <a:p>
            <a:pPr fontAlgn="base"/>
            <a:r>
              <a:rPr lang="en-US" b="1" dirty="0"/>
              <a:t>Microsoft provides the best location for nurturing innovation today and into the future</a:t>
            </a:r>
            <a:r>
              <a:rPr lang="en-US" dirty="0"/>
              <a:t>. </a:t>
            </a:r>
          </a:p>
          <a:p>
            <a:pPr fontAlgn="base"/>
            <a:endParaRPr lang="en-US" dirty="0"/>
          </a:p>
          <a:p>
            <a:pPr fontAlgn="base"/>
            <a:r>
              <a:rPr lang="en-US" dirty="0"/>
              <a:t>We’re investing in your success. So go ahead and work your magic. </a:t>
            </a:r>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525D1A-9CA5-4E94-B922-48D4C7E4CB4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743025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6693244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4747324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0879277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4029285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Azure, you can be more </a:t>
            </a:r>
            <a:r>
              <a:rPr lang="en-US" b="1" dirty="0"/>
              <a:t>productive</a:t>
            </a:r>
            <a:r>
              <a:rPr lang="en-US" b="0" dirty="0"/>
              <a:t>. Azure has more than 100 services with great end-to-end tools to make you successful.</a:t>
            </a:r>
          </a:p>
          <a:p>
            <a:endParaRPr lang="en-US" b="0" dirty="0"/>
          </a:p>
          <a:p>
            <a:r>
              <a:rPr lang="en-US" sz="1200" b="0" i="0" kern="1200" dirty="0">
                <a:solidFill>
                  <a:schemeClr val="tx1"/>
                </a:solidFill>
                <a:effectLst/>
                <a:latin typeface="+mn-lt"/>
                <a:ea typeface="+mn-ea"/>
                <a:cs typeface="+mn-cs"/>
              </a:rPr>
              <a:t>Develop and deploy where you want, with the only consistent </a:t>
            </a:r>
            <a:r>
              <a:rPr lang="en-US" sz="1200" b="1" i="0" kern="1200" dirty="0">
                <a:solidFill>
                  <a:schemeClr val="tx1"/>
                </a:solidFill>
                <a:effectLst/>
                <a:latin typeface="+mn-lt"/>
                <a:ea typeface="+mn-ea"/>
                <a:cs typeface="+mn-cs"/>
              </a:rPr>
              <a:t>hybrid</a:t>
            </a:r>
            <a:r>
              <a:rPr lang="en-US" sz="1200" b="0" i="0" kern="1200" dirty="0">
                <a:solidFill>
                  <a:schemeClr val="tx1"/>
                </a:solidFill>
                <a:effectLst/>
                <a:latin typeface="+mn-lt"/>
                <a:ea typeface="+mn-ea"/>
                <a:cs typeface="+mn-cs"/>
              </a:rPr>
              <a:t> cloud on the market. Extend Azure on-premises with Azure Stack.</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Create </a:t>
            </a:r>
            <a:r>
              <a:rPr lang="en-US" sz="1200" b="1" i="0" kern="1200" dirty="0">
                <a:solidFill>
                  <a:schemeClr val="tx1"/>
                </a:solidFill>
                <a:effectLst/>
                <a:latin typeface="+mn-lt"/>
                <a:ea typeface="+mn-ea"/>
                <a:cs typeface="+mn-cs"/>
              </a:rPr>
              <a:t>intelligent</a:t>
            </a:r>
            <a:r>
              <a:rPr lang="en-US" sz="1200" b="0" i="0" kern="1200" dirty="0">
                <a:solidFill>
                  <a:schemeClr val="tx1"/>
                </a:solidFill>
                <a:effectLst/>
                <a:latin typeface="+mn-lt"/>
                <a:ea typeface="+mn-ea"/>
                <a:cs typeface="+mn-cs"/>
              </a:rPr>
              <a:t> apps using powerful data and AI services.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Develop with confidence on the trusted cloud. </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&lt;Transition&gt;: Join startups, governments, and 90% of Fortune 500 businesses who run on the Microsoft Cloud today.</a:t>
            </a:r>
            <a:endParaRPr lang="en-US" b="1"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495252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that there is a number of data services available, each with their distinctive capabilities and use cases. No need to provide detailed explanation of each services as most of them will be covered in the following slides.</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5/29/2019 4:49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556146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5/29/2019 4:49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093886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932859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2469037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slideMaster" Target="../slideMasters/slideMaster1.xml"/><Relationship Id="rId1" Type="http://schemas.openxmlformats.org/officeDocument/2006/relationships/tags" Target="../tags/tag2.xml"/><Relationship Id="rId4" Type="http://schemas.openxmlformats.org/officeDocument/2006/relationships/image" Target="../media/image3.emf"/></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2.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3.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4.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29.jpeg"/><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1.jpeg"/><Relationship Id="rId1" Type="http://schemas.openxmlformats.org/officeDocument/2006/relationships/slideMaster" Target="../slideMasters/slideMaster7.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7.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7.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7.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7.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Master" Target="../slideMasters/slideMaster7.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7.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7.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17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9.jpeg"/><Relationship Id="rId1" Type="http://schemas.openxmlformats.org/officeDocument/2006/relationships/slideMaster" Target="../slideMasters/slideMaster8.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176.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17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9.jpeg"/><Relationship Id="rId1" Type="http://schemas.openxmlformats.org/officeDocument/2006/relationships/slideMaster" Target="../slideMasters/slideMaster8.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Master" Target="../slideMasters/slideMaster8.xml"/></Relationships>
</file>

<file path=ppt/slideLayouts/_rels/slideLayout18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8.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7.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43.jpeg"/><Relationship Id="rId1" Type="http://schemas.openxmlformats.org/officeDocument/2006/relationships/slideMaster" Target="../slideMasters/slideMaster9.xml"/></Relationships>
</file>

<file path=ppt/slideLayouts/_rels/slideLayout198.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44.png"/><Relationship Id="rId1" Type="http://schemas.openxmlformats.org/officeDocument/2006/relationships/slideMaster" Target="../slideMasters/slideMaster9.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3.xml.rels><?xml version="1.0" encoding="UTF-8" standalone="yes"?>
<Relationships xmlns="http://schemas.openxmlformats.org/package/2006/relationships"><Relationship Id="rId2" Type="http://schemas.openxmlformats.org/officeDocument/2006/relationships/image" Target="../media/image45.emf"/><Relationship Id="rId1" Type="http://schemas.openxmlformats.org/officeDocument/2006/relationships/slideMaster" Target="../slideMasters/slideMaster9.xml"/></Relationships>
</file>

<file path=ppt/slideLayouts/_rels/slideLayout224.xml.rels><?xml version="1.0" encoding="UTF-8" standalone="yes"?>
<Relationships xmlns="http://schemas.openxmlformats.org/package/2006/relationships"><Relationship Id="rId2" Type="http://schemas.openxmlformats.org/officeDocument/2006/relationships/image" Target="../media/image46.emf"/><Relationship Id="rId1" Type="http://schemas.openxmlformats.org/officeDocument/2006/relationships/slideMaster" Target="../slideMasters/slideMaster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Master" Target="../slideMasters/slideMaster2.xml"/><Relationship Id="rId4" Type="http://schemas.openxmlformats.org/officeDocument/2006/relationships/image" Target="../media/image12.jp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emf"/><Relationship Id="rId1" Type="http://schemas.openxmlformats.org/officeDocument/2006/relationships/slideMaster" Target="../slideMasters/slideMaster3.xml"/><Relationship Id="rId4" Type="http://schemas.openxmlformats.org/officeDocument/2006/relationships/image" Target="../media/image17.pn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8.jpg"/><Relationship Id="rId1" Type="http://schemas.openxmlformats.org/officeDocument/2006/relationships/slideMaster" Target="../slideMasters/slideMaster3.xml"/><Relationship Id="rId4" Type="http://schemas.openxmlformats.org/officeDocument/2006/relationships/image" Target="../media/image20.png"/></Relationships>
</file>

<file path=ppt/slideLayouts/_rels/slideLayout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6.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8.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9.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0.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9.emf"/><Relationship Id="rId1" Type="http://schemas.openxmlformats.org/officeDocument/2006/relationships/slideMaster" Target="../slideMasters/slideMaster5.xml"/><Relationship Id="rId4" Type="http://schemas.openxmlformats.org/officeDocument/2006/relationships/image" Target="../media/image23.svg"/></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Commercial Sales Solution Tours">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3" y="1709112"/>
            <a:ext cx="5662948" cy="1793090"/>
          </a:xfrm>
          <a:noFill/>
        </p:spPr>
        <p:txBody>
          <a:bodyPr lIns="146304" tIns="91440" rIns="146304" bIns="91440" anchor="t" anchorCtr="0"/>
          <a:lstStyle>
            <a:lvl1pPr>
              <a:defRPr sz="4800"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503499"/>
            <a:ext cx="5662950" cy="1792326"/>
          </a:xfrm>
          <a:noFill/>
        </p:spPr>
        <p:txBody>
          <a:bodyPr lIns="164592" tIns="109728" rIns="164592" bIns="109728" anchor="b" anchorCtr="0">
            <a:noAutofit/>
          </a:bodyPr>
          <a:lstStyle>
            <a:lvl1pPr marL="0" indent="0">
              <a:spcBef>
                <a:spcPts val="0"/>
              </a:spcBef>
              <a:buNone/>
              <a:defRPr sz="2400"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3"/>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pic>
        <p:nvPicPr>
          <p:cNvPr id="37" name="Picture 36">
            <a:extLst>
              <a:ext uri="{FF2B5EF4-FFF2-40B4-BE49-F238E27FC236}">
                <a16:creationId xmlns:a16="http://schemas.microsoft.com/office/drawing/2014/main" id="{5F557F69-8913-447D-9AE6-ED17933C30E8}"/>
              </a:ext>
            </a:extLst>
          </p:cNvPr>
          <p:cNvPicPr>
            <a:picLocks noChangeAspect="1"/>
          </p:cNvPicPr>
          <p:nvPr userDrawn="1"/>
        </p:nvPicPr>
        <p:blipFill>
          <a:blip r:embed="rId4"/>
          <a:stretch>
            <a:fillRect/>
          </a:stretch>
        </p:blipFill>
        <p:spPr>
          <a:xfrm>
            <a:off x="6259750" y="1709112"/>
            <a:ext cx="5932250" cy="3439777"/>
          </a:xfrm>
          <a:prstGeom prst="rect">
            <a:avLst/>
          </a:prstGeom>
        </p:spPr>
      </p:pic>
    </p:spTree>
    <p:custDataLst>
      <p:tags r:id="rId1"/>
    </p:custDataLst>
    <p:extLst>
      <p:ext uri="{BB962C8B-B14F-4D97-AF65-F5344CB8AC3E}">
        <p14:creationId xmlns:p14="http://schemas.microsoft.com/office/powerpoint/2010/main" val="36006282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Break No Internal">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45059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custDataLst>
      <p:tags r:id="rId1"/>
    </p:custDataLst>
    <p:extLst>
      <p:ext uri="{BB962C8B-B14F-4D97-AF65-F5344CB8AC3E}">
        <p14:creationId xmlns:p14="http://schemas.microsoft.com/office/powerpoint/2010/main" val="13666233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29401644"/>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06069495"/>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90378799"/>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13664118"/>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074275748"/>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 Square Photo">
    <p:spTree>
      <p:nvGrpSpPr>
        <p:cNvPr id="1" name=""/>
        <p:cNvGrpSpPr/>
        <p:nvPr/>
      </p:nvGrpSpPr>
      <p:grpSpPr>
        <a:xfrm>
          <a:off x="0" y="0"/>
          <a:ext cx="0" cy="0"/>
          <a:chOff x="0" y="0"/>
          <a:chExt cx="0" cy="0"/>
        </a:xfrm>
      </p:grpSpPr>
      <p:grpSp>
        <p:nvGrpSpPr>
          <p:cNvPr id="55" name="Group 54">
            <a:extLst>
              <a:ext uri="{FF2B5EF4-FFF2-40B4-BE49-F238E27FC236}">
                <a16:creationId xmlns:a16="http://schemas.microsoft.com/office/drawing/2014/main" id="{200F7B6E-608C-4712-A939-BEBE059E295A}"/>
              </a:ext>
            </a:extLst>
          </p:cNvPr>
          <p:cNvGrpSpPr/>
          <p:nvPr userDrawn="1"/>
        </p:nvGrpSpPr>
        <p:grpSpPr bwMode="ltGray">
          <a:xfrm>
            <a:off x="6256117" y="-21839"/>
            <a:ext cx="5932086" cy="6890047"/>
            <a:chOff x="6256117" y="-21839"/>
            <a:chExt cx="5932086" cy="6890047"/>
          </a:xfrm>
        </p:grpSpPr>
        <p:grpSp>
          <p:nvGrpSpPr>
            <p:cNvPr id="56" name="Group 55">
              <a:extLst>
                <a:ext uri="{FF2B5EF4-FFF2-40B4-BE49-F238E27FC236}">
                  <a16:creationId xmlns:a16="http://schemas.microsoft.com/office/drawing/2014/main" id="{6DC5E8A2-8275-4F90-BA55-9B66D81C4A9F}"/>
                </a:ext>
              </a:extLst>
            </p:cNvPr>
            <p:cNvGrpSpPr/>
            <p:nvPr userDrawn="1"/>
          </p:nvGrpSpPr>
          <p:grpSpPr bwMode="ltGray">
            <a:xfrm>
              <a:off x="8507413" y="1457714"/>
              <a:ext cx="3680790" cy="5392441"/>
              <a:chOff x="8507413" y="1457714"/>
              <a:chExt cx="3680790" cy="5392441"/>
            </a:xfrm>
          </p:grpSpPr>
          <p:sp>
            <p:nvSpPr>
              <p:cNvPr id="65" name="Freeform: Shape 64">
                <a:extLst>
                  <a:ext uri="{FF2B5EF4-FFF2-40B4-BE49-F238E27FC236}">
                    <a16:creationId xmlns:a16="http://schemas.microsoft.com/office/drawing/2014/main" id="{6C563208-4732-48A3-81E6-533A2E2DD53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DD0ADC22-C4D5-4BE8-99A8-91566ADDBF5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91C4D457-0F93-4853-AB02-01C200DE6658}"/>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E8D605B0-4DEE-4101-AC83-CD1D15D14DB9}"/>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2EF14ED5-2275-4C01-96DD-1D24FE9FD6EE}"/>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F31E8C76-6A67-4E1C-BCC4-8D2ABCC0212A}"/>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9ABDD9FA-82C7-4E69-9895-354AD0BDD19E}"/>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2A7CD18E-2839-44B2-9BA7-6356529D686A}"/>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0B7E64CE-434E-410A-823C-4872E71DD278}"/>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0D92AA81-D52A-4877-AE2C-AB5B4D374D19}"/>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BE84D11A-0DE4-40A8-BB80-889FF30CCE03}"/>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6" name="Freeform: Shape 75">
                <a:extLst>
                  <a:ext uri="{FF2B5EF4-FFF2-40B4-BE49-F238E27FC236}">
                    <a16:creationId xmlns:a16="http://schemas.microsoft.com/office/drawing/2014/main" id="{A80E0B5D-2F12-4C6E-92C5-3765C579ADE8}"/>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7" name="Freeform: Shape 76">
                <a:extLst>
                  <a:ext uri="{FF2B5EF4-FFF2-40B4-BE49-F238E27FC236}">
                    <a16:creationId xmlns:a16="http://schemas.microsoft.com/office/drawing/2014/main" id="{765DAB00-242D-4D78-B6BF-F678C14B519F}"/>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8" name="Freeform: Shape 77">
                <a:extLst>
                  <a:ext uri="{FF2B5EF4-FFF2-40B4-BE49-F238E27FC236}">
                    <a16:creationId xmlns:a16="http://schemas.microsoft.com/office/drawing/2014/main" id="{D824698C-3D67-4D42-9DE6-531F5A0C7EA3}"/>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9" name="Freeform: Shape 78">
                <a:extLst>
                  <a:ext uri="{FF2B5EF4-FFF2-40B4-BE49-F238E27FC236}">
                    <a16:creationId xmlns:a16="http://schemas.microsoft.com/office/drawing/2014/main" id="{699246CD-F05A-4044-B7A4-384A7B272509}"/>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80" name="Freeform: Shape 79">
                <a:extLst>
                  <a:ext uri="{FF2B5EF4-FFF2-40B4-BE49-F238E27FC236}">
                    <a16:creationId xmlns:a16="http://schemas.microsoft.com/office/drawing/2014/main" id="{06930CAB-4305-4191-AD01-9D22AAD264D9}"/>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81" name="Straight Connector 80">
                <a:extLst>
                  <a:ext uri="{FF2B5EF4-FFF2-40B4-BE49-F238E27FC236}">
                    <a16:creationId xmlns:a16="http://schemas.microsoft.com/office/drawing/2014/main" id="{7FBC50E9-9F0E-4D62-9AA6-DC145681D1EA}"/>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57" name="Group 56">
              <a:extLst>
                <a:ext uri="{FF2B5EF4-FFF2-40B4-BE49-F238E27FC236}">
                  <a16:creationId xmlns:a16="http://schemas.microsoft.com/office/drawing/2014/main" id="{09610B7D-2856-472A-B98F-5684402C6C99}"/>
                </a:ext>
              </a:extLst>
            </p:cNvPr>
            <p:cNvGrpSpPr/>
            <p:nvPr userDrawn="1"/>
          </p:nvGrpSpPr>
          <p:grpSpPr bwMode="ltGray">
            <a:xfrm>
              <a:off x="7545167" y="-21839"/>
              <a:ext cx="1192433" cy="1098538"/>
              <a:chOff x="7545167" y="-9139"/>
              <a:chExt cx="1192433" cy="1098538"/>
            </a:xfrm>
          </p:grpSpPr>
          <p:sp>
            <p:nvSpPr>
              <p:cNvPr id="62" name="Freeform: Shape 61">
                <a:extLst>
                  <a:ext uri="{FF2B5EF4-FFF2-40B4-BE49-F238E27FC236}">
                    <a16:creationId xmlns:a16="http://schemas.microsoft.com/office/drawing/2014/main" id="{5173E078-D753-4C8F-98BB-75D0CBE314FE}"/>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3" name="Freeform: Shape 62">
                <a:extLst>
                  <a:ext uri="{FF2B5EF4-FFF2-40B4-BE49-F238E27FC236}">
                    <a16:creationId xmlns:a16="http://schemas.microsoft.com/office/drawing/2014/main" id="{EAA82456-62CD-4C42-91A4-3FFD8F19BCBD}"/>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4" name="Freeform: Shape 63">
                <a:extLst>
                  <a:ext uri="{FF2B5EF4-FFF2-40B4-BE49-F238E27FC236}">
                    <a16:creationId xmlns:a16="http://schemas.microsoft.com/office/drawing/2014/main" id="{41ABB687-FC0A-4A48-8466-BF8A1129E230}"/>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58" name="Group 57">
              <a:extLst>
                <a:ext uri="{FF2B5EF4-FFF2-40B4-BE49-F238E27FC236}">
                  <a16:creationId xmlns:a16="http://schemas.microsoft.com/office/drawing/2014/main" id="{8EEA91BF-1A44-4FB0-92F0-23098E7BBFCD}"/>
                </a:ext>
              </a:extLst>
            </p:cNvPr>
            <p:cNvGrpSpPr/>
            <p:nvPr userDrawn="1"/>
          </p:nvGrpSpPr>
          <p:grpSpPr bwMode="ltGray">
            <a:xfrm>
              <a:off x="6256117" y="5896894"/>
              <a:ext cx="1057910" cy="971314"/>
              <a:chOff x="6256117" y="5896894"/>
              <a:chExt cx="1057910" cy="971314"/>
            </a:xfrm>
          </p:grpSpPr>
          <p:sp>
            <p:nvSpPr>
              <p:cNvPr id="59" name="Freeform: Shape 58">
                <a:extLst>
                  <a:ext uri="{FF2B5EF4-FFF2-40B4-BE49-F238E27FC236}">
                    <a16:creationId xmlns:a16="http://schemas.microsoft.com/office/drawing/2014/main" id="{511C6A8E-CEC6-4129-9FB2-A426C6CE84EB}"/>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205B8F1F-9F8A-42BF-8770-AEABCEC35D18}"/>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36EE7F2A-0858-47D2-B1D0-D33BCD933AB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
        <p:nvSpPr>
          <p:cNvPr id="5" name="Picture Placeholder 4">
            <a:extLst>
              <a:ext uri="{FF2B5EF4-FFF2-40B4-BE49-F238E27FC236}">
                <a16:creationId xmlns:a16="http://schemas.microsoft.com/office/drawing/2014/main" id="{6DF5D6DE-2629-4577-9B98-7A1666013D0A}"/>
              </a:ext>
            </a:extLst>
          </p:cNvPr>
          <p:cNvSpPr>
            <a:spLocks noGrp="1"/>
          </p:cNvSpPr>
          <p:nvPr>
            <p:ph type="pic" sz="quarter" idx="11" hasCustomPrompt="1"/>
          </p:nvPr>
        </p:nvSpPr>
        <p:spPr bwMode="gray">
          <a:xfrm>
            <a:off x="5016500" y="292100"/>
            <a:ext cx="6881813" cy="6272213"/>
          </a:xfrm>
          <a:blipFill>
            <a:blip r:embed="rId2"/>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Title 1"/>
          <p:cNvSpPr>
            <a:spLocks noGrp="1"/>
          </p:cNvSpPr>
          <p:nvPr>
            <p:ph type="title" hasCustomPrompt="1"/>
          </p:nvPr>
        </p:nvSpPr>
        <p:spPr>
          <a:xfrm>
            <a:off x="584201" y="2579648"/>
            <a:ext cx="3768898" cy="553998"/>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Enter title text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1"/>
            <a:ext cx="3769300"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754860491"/>
      </p:ext>
    </p:extLst>
  </p:cSld>
  <p:clrMapOvr>
    <a:masterClrMapping/>
  </p:clrMapOvr>
  <p:transition>
    <p:fade/>
  </p:transition>
  <p:extLst mod="1">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C39AAC9F-C8B8-422E-93FC-08A064104000}"/>
              </a:ext>
            </a:extLst>
          </p:cNvPr>
          <p:cNvGrpSpPr/>
          <p:nvPr userDrawn="1"/>
        </p:nvGrpSpPr>
        <p:grpSpPr bwMode="ltGray">
          <a:xfrm>
            <a:off x="6256117" y="-21839"/>
            <a:ext cx="5932086" cy="6890047"/>
            <a:chOff x="6256117" y="-21839"/>
            <a:chExt cx="5932086" cy="6890047"/>
          </a:xfrm>
        </p:grpSpPr>
        <p:grpSp>
          <p:nvGrpSpPr>
            <p:cNvPr id="31" name="Group 30">
              <a:extLst>
                <a:ext uri="{FF2B5EF4-FFF2-40B4-BE49-F238E27FC236}">
                  <a16:creationId xmlns:a16="http://schemas.microsoft.com/office/drawing/2014/main" id="{A09379AA-B540-4886-8794-46BA10F3D91B}"/>
                </a:ext>
              </a:extLst>
            </p:cNvPr>
            <p:cNvGrpSpPr/>
            <p:nvPr userDrawn="1"/>
          </p:nvGrpSpPr>
          <p:grpSpPr bwMode="ltGray">
            <a:xfrm>
              <a:off x="8507413" y="1457714"/>
              <a:ext cx="3680790" cy="5392441"/>
              <a:chOff x="8507413" y="1457714"/>
              <a:chExt cx="3680790" cy="5392441"/>
            </a:xfrm>
          </p:grpSpPr>
          <p:sp>
            <p:nvSpPr>
              <p:cNvPr id="64" name="Freeform: Shape 63">
                <a:extLst>
                  <a:ext uri="{FF2B5EF4-FFF2-40B4-BE49-F238E27FC236}">
                    <a16:creationId xmlns:a16="http://schemas.microsoft.com/office/drawing/2014/main" id="{9E5BC201-014B-48F5-BAC0-4FBBACCBF586}"/>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F72CD027-1ABE-4E4A-BE9E-EF73250F92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52C85D91-63CC-4FF7-A826-BE886CDB017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E55C67E6-D930-403F-9550-70EC2A102AB5}"/>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BDB9C074-A5A6-4082-9FCD-D487FD8013E5}"/>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4E3D79EB-E5E0-4CA3-A7CE-50069CC73F1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42F892FB-2465-40CF-A81F-AC989DC09CE4}"/>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E8BADF38-50C7-4E4B-AA00-660BF4161C96}"/>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A51B782C-38CF-4C16-8A55-9C1BEA5AF3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61A234A0-3B09-4E85-880A-C885FBEE2401}"/>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B6516D46-39CD-420E-9263-03065B10F8F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6B28F64C-F49A-4F09-A9C2-8502680A64D7}"/>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6" name="Freeform: Shape 75">
                <a:extLst>
                  <a:ext uri="{FF2B5EF4-FFF2-40B4-BE49-F238E27FC236}">
                    <a16:creationId xmlns:a16="http://schemas.microsoft.com/office/drawing/2014/main" id="{3AE00412-2C1C-4CAB-B1D4-B046A4B37C24}"/>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7" name="Freeform: Shape 76">
                <a:extLst>
                  <a:ext uri="{FF2B5EF4-FFF2-40B4-BE49-F238E27FC236}">
                    <a16:creationId xmlns:a16="http://schemas.microsoft.com/office/drawing/2014/main" id="{01030AB7-3DE7-407A-98DE-751351FCBFB5}"/>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8" name="Freeform: Shape 77">
                <a:extLst>
                  <a:ext uri="{FF2B5EF4-FFF2-40B4-BE49-F238E27FC236}">
                    <a16:creationId xmlns:a16="http://schemas.microsoft.com/office/drawing/2014/main" id="{0074BD83-98DD-4084-9D1E-CDACFD005AFF}"/>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9" name="Freeform: Shape 78">
                <a:extLst>
                  <a:ext uri="{FF2B5EF4-FFF2-40B4-BE49-F238E27FC236}">
                    <a16:creationId xmlns:a16="http://schemas.microsoft.com/office/drawing/2014/main" id="{47C85498-5D07-457D-BA73-99E2EB50130B}"/>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80" name="Straight Connector 79">
                <a:extLst>
                  <a:ext uri="{FF2B5EF4-FFF2-40B4-BE49-F238E27FC236}">
                    <a16:creationId xmlns:a16="http://schemas.microsoft.com/office/drawing/2014/main" id="{3DF2CE11-90A6-43A8-B2DC-45295F10CB64}"/>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32" name="Group 31">
              <a:extLst>
                <a:ext uri="{FF2B5EF4-FFF2-40B4-BE49-F238E27FC236}">
                  <a16:creationId xmlns:a16="http://schemas.microsoft.com/office/drawing/2014/main" id="{F65F154A-ABA1-4F9A-97F8-C50108DD1A97}"/>
                </a:ext>
              </a:extLst>
            </p:cNvPr>
            <p:cNvGrpSpPr/>
            <p:nvPr userDrawn="1"/>
          </p:nvGrpSpPr>
          <p:grpSpPr bwMode="ltGray">
            <a:xfrm>
              <a:off x="7545167" y="-21839"/>
              <a:ext cx="1192433" cy="1098538"/>
              <a:chOff x="7545167" y="-9139"/>
              <a:chExt cx="1192433" cy="1098538"/>
            </a:xfrm>
          </p:grpSpPr>
          <p:sp>
            <p:nvSpPr>
              <p:cNvPr id="61" name="Freeform: Shape 60">
                <a:extLst>
                  <a:ext uri="{FF2B5EF4-FFF2-40B4-BE49-F238E27FC236}">
                    <a16:creationId xmlns:a16="http://schemas.microsoft.com/office/drawing/2014/main" id="{54AC8DFE-7BB0-4D98-AA21-405DB4B06225}"/>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2" name="Freeform: Shape 61">
                <a:extLst>
                  <a:ext uri="{FF2B5EF4-FFF2-40B4-BE49-F238E27FC236}">
                    <a16:creationId xmlns:a16="http://schemas.microsoft.com/office/drawing/2014/main" id="{F39938CF-5CFF-4707-BBDD-DD19FA0A50F1}"/>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3" name="Freeform: Shape 62">
                <a:extLst>
                  <a:ext uri="{FF2B5EF4-FFF2-40B4-BE49-F238E27FC236}">
                    <a16:creationId xmlns:a16="http://schemas.microsoft.com/office/drawing/2014/main" id="{73332E5E-0308-4370-A841-A20570A69BDF}"/>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33" name="Group 32">
              <a:extLst>
                <a:ext uri="{FF2B5EF4-FFF2-40B4-BE49-F238E27FC236}">
                  <a16:creationId xmlns:a16="http://schemas.microsoft.com/office/drawing/2014/main" id="{9E46D602-7D42-411E-8BA6-6F74E13FE605}"/>
                </a:ext>
              </a:extLst>
            </p:cNvPr>
            <p:cNvGrpSpPr/>
            <p:nvPr userDrawn="1"/>
          </p:nvGrpSpPr>
          <p:grpSpPr bwMode="ltGray">
            <a:xfrm>
              <a:off x="6256117" y="5896894"/>
              <a:ext cx="1057910" cy="971314"/>
              <a:chOff x="6256117" y="5896894"/>
              <a:chExt cx="1057910" cy="971314"/>
            </a:xfrm>
          </p:grpSpPr>
          <p:sp>
            <p:nvSpPr>
              <p:cNvPr id="34" name="Freeform: Shape 33">
                <a:extLst>
                  <a:ext uri="{FF2B5EF4-FFF2-40B4-BE49-F238E27FC236}">
                    <a16:creationId xmlns:a16="http://schemas.microsoft.com/office/drawing/2014/main" id="{53F344C1-9929-4E86-BB1A-05E12D1570DF}"/>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5" name="Freeform: Shape 34">
                <a:extLst>
                  <a:ext uri="{FF2B5EF4-FFF2-40B4-BE49-F238E27FC236}">
                    <a16:creationId xmlns:a16="http://schemas.microsoft.com/office/drawing/2014/main" id="{B6933AFD-19AA-49B8-BCF7-2D0EAA89273D}"/>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6" name="Freeform: Shape 35">
                <a:extLst>
                  <a:ext uri="{FF2B5EF4-FFF2-40B4-BE49-F238E27FC236}">
                    <a16:creationId xmlns:a16="http://schemas.microsoft.com/office/drawing/2014/main" id="{9FB75AC2-D122-402F-B448-B0118576BB4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
        <p:nvSpPr>
          <p:cNvPr id="2" name="Title 1"/>
          <p:cNvSpPr>
            <a:spLocks noGrp="1"/>
          </p:cNvSpPr>
          <p:nvPr>
            <p:ph type="title" hasCustomPrompt="1"/>
          </p:nvPr>
        </p:nvSpPr>
        <p:spPr>
          <a:xfrm>
            <a:off x="584200" y="2981637"/>
            <a:ext cx="3769475"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60" name="Picture Placeholder 4">
            <a:extLst>
              <a:ext uri="{FF2B5EF4-FFF2-40B4-BE49-F238E27FC236}">
                <a16:creationId xmlns:a16="http://schemas.microsoft.com/office/drawing/2014/main" id="{D9BE8EAA-F7ED-46CD-A31F-E4299C08F5AD}"/>
              </a:ext>
            </a:extLst>
          </p:cNvPr>
          <p:cNvSpPr>
            <a:spLocks noGrp="1"/>
          </p:cNvSpPr>
          <p:nvPr>
            <p:ph type="pic" sz="quarter" idx="11" hasCustomPrompt="1"/>
          </p:nvPr>
        </p:nvSpPr>
        <p:spPr bwMode="gray">
          <a:xfrm>
            <a:off x="5016500" y="292100"/>
            <a:ext cx="6881813" cy="6272213"/>
          </a:xfrm>
          <a:blipFill>
            <a:blip r:embed="rId2"/>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015688484"/>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grpSp>
        <p:nvGrpSpPr>
          <p:cNvPr id="27" name="Group 26">
            <a:extLst>
              <a:ext uri="{FF2B5EF4-FFF2-40B4-BE49-F238E27FC236}">
                <a16:creationId xmlns:a16="http://schemas.microsoft.com/office/drawing/2014/main" id="{43B08910-F1C3-47B2-8C69-1B107282064A}"/>
              </a:ext>
            </a:extLst>
          </p:cNvPr>
          <p:cNvGrpSpPr/>
          <p:nvPr userDrawn="1"/>
        </p:nvGrpSpPr>
        <p:grpSpPr bwMode="ltGray">
          <a:xfrm>
            <a:off x="6256117" y="-21839"/>
            <a:ext cx="5932086" cy="6890047"/>
            <a:chOff x="6256117" y="-21839"/>
            <a:chExt cx="5932086" cy="6890047"/>
          </a:xfrm>
        </p:grpSpPr>
        <p:grpSp>
          <p:nvGrpSpPr>
            <p:cNvPr id="28" name="Group 27">
              <a:extLst>
                <a:ext uri="{FF2B5EF4-FFF2-40B4-BE49-F238E27FC236}">
                  <a16:creationId xmlns:a16="http://schemas.microsoft.com/office/drawing/2014/main" id="{9FE7A031-B4AB-4071-98FF-24E766F9BB5C}"/>
                </a:ext>
              </a:extLst>
            </p:cNvPr>
            <p:cNvGrpSpPr/>
            <p:nvPr userDrawn="1"/>
          </p:nvGrpSpPr>
          <p:grpSpPr bwMode="ltGray">
            <a:xfrm>
              <a:off x="8507413" y="1457714"/>
              <a:ext cx="3680790" cy="5392441"/>
              <a:chOff x="8507413" y="1457714"/>
              <a:chExt cx="3680790" cy="5392441"/>
            </a:xfrm>
          </p:grpSpPr>
          <p:sp>
            <p:nvSpPr>
              <p:cNvPr id="60" name="Freeform: Shape 59">
                <a:extLst>
                  <a:ext uri="{FF2B5EF4-FFF2-40B4-BE49-F238E27FC236}">
                    <a16:creationId xmlns:a16="http://schemas.microsoft.com/office/drawing/2014/main" id="{6DC7067D-3957-4163-9442-C167A0A6216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D9AE235F-4F6C-4565-AADC-752626D64B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EAADF52-7CC0-4715-8BAC-4186C7CE9B0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58AC140A-9DFB-45B7-82C2-CF25166A0D41}"/>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3436FDC7-3DF0-4E6A-B4A8-7EB4FF30AAF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D72FB5AA-3C69-4BB6-9C10-682E95EF1AAE}"/>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20321A7F-C5FC-4514-A3AC-41CC16FA85FD}"/>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B3C4B3CE-95D2-45A5-917E-A5389B118222}"/>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A5270AF0-DA91-4FF8-9B1C-35937E49D88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1B4AB4EC-0302-4902-B797-9B84C91FDE1B}"/>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E941D13F-2DD6-4121-8220-CC08400DD382}"/>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B98F2381-17CE-4672-96D3-D3E4A8C1115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E6A42BAE-DCEA-4A1A-8779-E499D67DA7B9}"/>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8D7995E7-6761-41BA-BE88-30DD0DF70D22}"/>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4D7B6AA-459B-44CF-9930-A05720C41315}"/>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0EBE7D0E-F0D6-4EA3-A151-C26BF3138977}"/>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6" name="Straight Connector 75">
                <a:extLst>
                  <a:ext uri="{FF2B5EF4-FFF2-40B4-BE49-F238E27FC236}">
                    <a16:creationId xmlns:a16="http://schemas.microsoft.com/office/drawing/2014/main" id="{0118A379-1639-4C1C-9E5B-A39F1CD0A9D9}"/>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9" name="Group 28">
              <a:extLst>
                <a:ext uri="{FF2B5EF4-FFF2-40B4-BE49-F238E27FC236}">
                  <a16:creationId xmlns:a16="http://schemas.microsoft.com/office/drawing/2014/main" id="{E8DE972F-9FF1-4743-BF7F-15CC5403A6CF}"/>
                </a:ext>
              </a:extLst>
            </p:cNvPr>
            <p:cNvGrpSpPr/>
            <p:nvPr userDrawn="1"/>
          </p:nvGrpSpPr>
          <p:grpSpPr bwMode="ltGray">
            <a:xfrm>
              <a:off x="7545167" y="-21839"/>
              <a:ext cx="1192433" cy="1098538"/>
              <a:chOff x="7545167" y="-9139"/>
              <a:chExt cx="1192433" cy="1098538"/>
            </a:xfrm>
          </p:grpSpPr>
          <p:sp>
            <p:nvSpPr>
              <p:cNvPr id="34" name="Freeform: Shape 33">
                <a:extLst>
                  <a:ext uri="{FF2B5EF4-FFF2-40B4-BE49-F238E27FC236}">
                    <a16:creationId xmlns:a16="http://schemas.microsoft.com/office/drawing/2014/main" id="{795596FA-D3B2-4953-81FC-9958337AF5DC}"/>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5" name="Freeform: Shape 34">
                <a:extLst>
                  <a:ext uri="{FF2B5EF4-FFF2-40B4-BE49-F238E27FC236}">
                    <a16:creationId xmlns:a16="http://schemas.microsoft.com/office/drawing/2014/main" id="{7D57090A-B887-4CA7-A022-90564F12A9A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6" name="Freeform: Shape 35">
                <a:extLst>
                  <a:ext uri="{FF2B5EF4-FFF2-40B4-BE49-F238E27FC236}">
                    <a16:creationId xmlns:a16="http://schemas.microsoft.com/office/drawing/2014/main" id="{F9749B2E-C284-42A2-A061-B635FBBBD461}"/>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30" name="Group 29">
              <a:extLst>
                <a:ext uri="{FF2B5EF4-FFF2-40B4-BE49-F238E27FC236}">
                  <a16:creationId xmlns:a16="http://schemas.microsoft.com/office/drawing/2014/main" id="{0A74F4CD-889D-4E91-AB27-CCB11E8677AE}"/>
                </a:ext>
              </a:extLst>
            </p:cNvPr>
            <p:cNvGrpSpPr/>
            <p:nvPr userDrawn="1"/>
          </p:nvGrpSpPr>
          <p:grpSpPr bwMode="ltGray">
            <a:xfrm>
              <a:off x="6256117" y="5896894"/>
              <a:ext cx="1057910" cy="971314"/>
              <a:chOff x="6256117" y="5896894"/>
              <a:chExt cx="1057910" cy="971314"/>
            </a:xfrm>
          </p:grpSpPr>
          <p:sp>
            <p:nvSpPr>
              <p:cNvPr id="31" name="Freeform: Shape 30">
                <a:extLst>
                  <a:ext uri="{FF2B5EF4-FFF2-40B4-BE49-F238E27FC236}">
                    <a16:creationId xmlns:a16="http://schemas.microsoft.com/office/drawing/2014/main" id="{6CE97AB5-F3D1-4D1A-8F2F-166F6F85A189}"/>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55281A29-9018-48AF-8B81-EB9F71FE5ABA}"/>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2B1B3F07-773E-4FC0-9A04-73F52683190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30405099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grpSp>
        <p:nvGrpSpPr>
          <p:cNvPr id="26" name="Group 25">
            <a:extLst>
              <a:ext uri="{FF2B5EF4-FFF2-40B4-BE49-F238E27FC236}">
                <a16:creationId xmlns:a16="http://schemas.microsoft.com/office/drawing/2014/main" id="{94867548-8B9A-436D-9AB6-D7EA0AC78267}"/>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E298AA2D-C933-41C0-B3A0-5E1B5429C617}"/>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DE45CCA4-1611-4A15-8D76-0CD4304233D4}"/>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BB20432D-F3B6-4212-B616-45AD62D0A8BA}"/>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5CB285A8-E7EF-4B70-8B71-2D09BE26853D}"/>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D552378-B8A4-40F9-8A64-367F9EC304F0}"/>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6DED4FF8-FEAE-4CC0-8F5B-9FC2B47E570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54DD2AD2-299E-4049-881B-2BC838B6DB02}"/>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430A103C-9EC8-479D-9AEA-2FA30D0B683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FF762A67-8800-4EDC-ACA0-235237807007}"/>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0C1E21E3-4EFA-46DB-B62D-888B912FEC3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5C90FB2C-AED4-45EF-B005-A6F9315E6638}"/>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69EFEACE-63D5-4DE9-AE7A-022D10CBBAD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183FC86B-2504-437F-9155-736D3776FBC0}"/>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4BE281D9-0C46-4685-8A97-79D102C868ED}"/>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0B982782-C326-41A6-88DF-60D0069AAC1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C69C78E5-CDD7-45AD-9FAC-A193057F255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95E678CA-56AB-4822-8F79-1B384711F464}"/>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5" name="Straight Connector 74">
                <a:extLst>
                  <a:ext uri="{FF2B5EF4-FFF2-40B4-BE49-F238E27FC236}">
                    <a16:creationId xmlns:a16="http://schemas.microsoft.com/office/drawing/2014/main" id="{94D454C8-0C5D-4654-B977-447674D5459E}"/>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7FD26513-923A-4E4E-88AB-484CF7F390D1}"/>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75F3DAB6-E46E-498F-AC8D-245DB12E86FA}"/>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4" name="Freeform: Shape 33">
                <a:extLst>
                  <a:ext uri="{FF2B5EF4-FFF2-40B4-BE49-F238E27FC236}">
                    <a16:creationId xmlns:a16="http://schemas.microsoft.com/office/drawing/2014/main" id="{2FF22795-13BD-4A36-8B98-FAE4B2B9567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8" name="Freeform: Shape 57">
                <a:extLst>
                  <a:ext uri="{FF2B5EF4-FFF2-40B4-BE49-F238E27FC236}">
                    <a16:creationId xmlns:a16="http://schemas.microsoft.com/office/drawing/2014/main" id="{26E68192-BBC2-4E66-BC2E-A6F5E839A4EC}"/>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29" name="Group 28">
              <a:extLst>
                <a:ext uri="{FF2B5EF4-FFF2-40B4-BE49-F238E27FC236}">
                  <a16:creationId xmlns:a16="http://schemas.microsoft.com/office/drawing/2014/main" id="{874CE4AB-E3EC-4485-A9DB-D3875DE15509}"/>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18D9197E-BD70-40A3-872D-2F635C47602A}"/>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DA35C218-6C8E-4E07-9EA7-15A37B43AD66}"/>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647F6A62-B1EC-420D-A385-9A9A03966E9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27806186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grpSp>
        <p:nvGrpSpPr>
          <p:cNvPr id="26" name="Group 25">
            <a:extLst>
              <a:ext uri="{FF2B5EF4-FFF2-40B4-BE49-F238E27FC236}">
                <a16:creationId xmlns:a16="http://schemas.microsoft.com/office/drawing/2014/main" id="{2BBF7881-8D09-4F22-B10B-0916A242A2CD}"/>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F5B1D67C-D600-4009-9F96-DBD9F692B67A}"/>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589ED409-83AE-42D1-A29E-F5ACE1D5379C}"/>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A47E83EE-C7AB-4851-AC1F-A2E965DE8A4F}"/>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117874BE-F982-46B6-83B3-569DB8A26C11}"/>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72B84FE-1FBD-4DB0-A1BB-1D393BABFD96}"/>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F0612185-AF46-47F9-B984-65C416463817}"/>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1F4FE628-8992-4D3C-9177-54650A419B37}"/>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9EB1F0C1-51BC-433D-B643-499296AD9EB3}"/>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1F95DA3E-A7A9-4898-8537-3057A04A80B1}"/>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A0885F40-F98C-4749-AF50-8D882201C7B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5DF4BDA5-0196-465B-9592-AD537FCE4B9C}"/>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2C953882-CF21-4072-808A-AFC6C6427081}"/>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24ACD3F6-35BF-4463-9A90-5F5B9025D6D9}"/>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36E0228F-415B-4662-977D-90C5D263A103}"/>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BBA85FE8-C6CE-42AD-9924-C426CEBA2C5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50FBB4D3-1D1C-41F7-856E-89287C5609D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F5EE762-48D4-46D8-8ECD-7595053F7D6E}"/>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5" name="Straight Connector 74">
                <a:extLst>
                  <a:ext uri="{FF2B5EF4-FFF2-40B4-BE49-F238E27FC236}">
                    <a16:creationId xmlns:a16="http://schemas.microsoft.com/office/drawing/2014/main" id="{5602528A-0204-4F83-A3CC-B19E5ED41C75}"/>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570E694A-2FDE-4ED0-B17A-283BAEEEBC3F}"/>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3014F876-92BB-450A-A3A6-EB7B6C2CB558}"/>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4" name="Freeform: Shape 33">
                <a:extLst>
                  <a:ext uri="{FF2B5EF4-FFF2-40B4-BE49-F238E27FC236}">
                    <a16:creationId xmlns:a16="http://schemas.microsoft.com/office/drawing/2014/main" id="{1AFE4E51-6693-4C7C-9EE7-633EA9AAA2AC}"/>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8" name="Freeform: Shape 57">
                <a:extLst>
                  <a:ext uri="{FF2B5EF4-FFF2-40B4-BE49-F238E27FC236}">
                    <a16:creationId xmlns:a16="http://schemas.microsoft.com/office/drawing/2014/main" id="{522550D5-A578-4C33-B405-092D50801565}"/>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29" name="Group 28">
              <a:extLst>
                <a:ext uri="{FF2B5EF4-FFF2-40B4-BE49-F238E27FC236}">
                  <a16:creationId xmlns:a16="http://schemas.microsoft.com/office/drawing/2014/main" id="{6A5C88A0-A89F-42B9-B5E5-623E0E0D7555}"/>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C4AD7328-AEE6-43BE-8744-DE52D5F8CC2E}"/>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90DC1356-0D84-4394-B0FF-A91903B8585E}"/>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5CA4391C-EE34-4D39-AC03-6D3272F213DC}"/>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3826943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Developer Code Layout">
    <p:spTree>
      <p:nvGrpSpPr>
        <p:cNvPr id="1" name=""/>
        <p:cNvGrpSpPr/>
        <p:nvPr/>
      </p:nvGrpSpPr>
      <p:grpSpPr>
        <a:xfrm>
          <a:off x="0" y="0"/>
          <a:ext cx="0" cy="0"/>
          <a:chOff x="0" y="0"/>
          <a:chExt cx="0" cy="0"/>
        </a:xfrm>
      </p:grpSpPr>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 name="Title 1">
            <a:extLst>
              <a:ext uri="{FF2B5EF4-FFF2-40B4-BE49-F238E27FC236}">
                <a16:creationId xmlns:a16="http://schemas.microsoft.com/office/drawing/2014/main" id="{48EF7B11-E310-4857-A890-86CC666B595D}"/>
              </a:ext>
            </a:extLst>
          </p:cNvPr>
          <p:cNvSpPr>
            <a:spLocks noGrp="1"/>
          </p:cNvSpPr>
          <p:nvPr>
            <p:ph type="title"/>
          </p:nvPr>
        </p:nvSpPr>
        <p:spPr>
          <a:xfrm>
            <a:off x="269240" y="289511"/>
            <a:ext cx="11655840" cy="899665"/>
          </a:xfrm>
        </p:spPr>
        <p:txBody>
          <a:bodyPr/>
          <a:lstStyle>
            <a:lvl1pPr>
              <a:defRPr spc="0"/>
            </a:lvl1pPr>
          </a:lstStyle>
          <a:p>
            <a:r>
              <a:rPr lang="en-US" dirty="0"/>
              <a:t>Click to edit Master title style</a:t>
            </a:r>
          </a:p>
        </p:txBody>
      </p:sp>
      <p:sp>
        <p:nvSpPr>
          <p:cNvPr id="7" name="Text Placeholder 5">
            <a:extLst>
              <a:ext uri="{FF2B5EF4-FFF2-40B4-BE49-F238E27FC236}">
                <a16:creationId xmlns:a16="http://schemas.microsoft.com/office/drawing/2014/main" id="{DB2781CC-9DA4-482D-B34D-82E47060CAAC}"/>
              </a:ext>
            </a:extLst>
          </p:cNvPr>
          <p:cNvSpPr>
            <a:spLocks noGrp="1"/>
          </p:cNvSpPr>
          <p:nvPr>
            <p:ph type="body" sz="quarter" idx="10"/>
          </p:nvPr>
        </p:nvSpPr>
        <p:spPr>
          <a:xfrm>
            <a:off x="269239" y="1189177"/>
            <a:ext cx="11653523" cy="2032608"/>
          </a:xfrm>
        </p:spPr>
        <p:txBody>
          <a:bodyPr/>
          <a:lstStyle>
            <a:lvl1pPr marL="0" indent="0">
              <a:buNone/>
              <a:defRPr sz="3300">
                <a:solidFill>
                  <a:srgbClr val="505050"/>
                </a:solidFill>
              </a:defRPr>
            </a:lvl1pPr>
            <a:lvl2pPr marL="0" indent="0">
              <a:spcBef>
                <a:spcPts val="300"/>
              </a:spcBef>
              <a:spcAft>
                <a:spcPts val="600"/>
              </a:spcAft>
              <a:buFontTx/>
              <a:buNone/>
              <a:defRPr sz="2000">
                <a:solidFill>
                  <a:srgbClr val="505050"/>
                </a:solidFill>
              </a:defRPr>
            </a:lvl2pPr>
            <a:lvl3pPr marL="224097" indent="0">
              <a:spcBef>
                <a:spcPts val="300"/>
              </a:spcBef>
              <a:spcAft>
                <a:spcPts val="600"/>
              </a:spcAft>
              <a:buNone/>
              <a:defRPr sz="1800">
                <a:solidFill>
                  <a:srgbClr val="505050"/>
                </a:solidFill>
              </a:defRPr>
            </a:lvl3pPr>
            <a:lvl4pPr marL="448193" indent="0">
              <a:spcBef>
                <a:spcPts val="300"/>
              </a:spcBef>
              <a:spcAft>
                <a:spcPts val="600"/>
              </a:spcAft>
              <a:buNone/>
              <a:defRPr sz="1400">
                <a:solidFill>
                  <a:srgbClr val="505050"/>
                </a:solidFill>
                <a:latin typeface="Segoe UI" panose="020B0502040204020203" pitchFamily="34" charset="0"/>
                <a:cs typeface="Segoe UI" panose="020B0502040204020203" pitchFamily="34" charset="0"/>
              </a:defRPr>
            </a:lvl4pPr>
            <a:lvl5pPr marL="672290" indent="0">
              <a:spcBef>
                <a:spcPts val="300"/>
              </a:spcBef>
              <a:spcAft>
                <a:spcPts val="600"/>
              </a:spcAft>
              <a:buNone/>
              <a:defRPr>
                <a:solidFill>
                  <a:srgbClr val="50505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ustDataLst>
      <p:tags r:id="rId1"/>
    </p:custDataLst>
    <p:extLst>
      <p:ext uri="{BB962C8B-B14F-4D97-AF65-F5344CB8AC3E}">
        <p14:creationId xmlns:p14="http://schemas.microsoft.com/office/powerpoint/2010/main" val="2877203861"/>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8574428"/>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5508444"/>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6E6E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89647733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180117072"/>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8"/>
            <a:ext cx="11653523" cy="168110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73546254"/>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3577468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7176EB-2B34-435E-A886-84839664A03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85BF533-70A7-486D-BCFD-7FE65F1AE537}"/>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1E36B69-FA6A-4039-826B-D935E9B1D6FD}"/>
              </a:ext>
            </a:extLst>
          </p:cNvPr>
          <p:cNvSpPr>
            <a:spLocks noGrp="1"/>
          </p:cNvSpPr>
          <p:nvPr>
            <p:ph type="dt" sz="half" idx="10"/>
          </p:nvPr>
        </p:nvSpPr>
        <p:spPr/>
        <p:txBody>
          <a:bodyPr/>
          <a:lstStyle/>
          <a:p>
            <a:fld id="{FDFAD4BB-C36D-4F1A-9D1A-40A495FC35F0}" type="datetimeFigureOut">
              <a:rPr lang="en-US" smtClean="0"/>
              <a:t>5/29/2019</a:t>
            </a:fld>
            <a:endParaRPr lang="en-US"/>
          </a:p>
        </p:txBody>
      </p:sp>
      <p:sp>
        <p:nvSpPr>
          <p:cNvPr id="5" name="Footer Placeholder 4">
            <a:extLst>
              <a:ext uri="{FF2B5EF4-FFF2-40B4-BE49-F238E27FC236}">
                <a16:creationId xmlns:a16="http://schemas.microsoft.com/office/drawing/2014/main" id="{C0A89E8F-C166-4F88-A871-ABA795BE95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FCB9E2B-B485-40FA-9EB7-607F222A736A}"/>
              </a:ext>
            </a:extLst>
          </p:cNvPr>
          <p:cNvSpPr>
            <a:spLocks noGrp="1"/>
          </p:cNvSpPr>
          <p:nvPr>
            <p:ph type="sldNum" sz="quarter" idx="12"/>
          </p:nvPr>
        </p:nvSpPr>
        <p:spPr/>
        <p:txBody>
          <a:bodyPr/>
          <a:lstStyle/>
          <a:p>
            <a:fld id="{2B1C7B05-91B2-4755-B1D6-35212F4ADB31}" type="slidenum">
              <a:rPr lang="en-US" smtClean="0"/>
              <a:t>‹#›</a:t>
            </a:fld>
            <a:endParaRPr lang="en-US"/>
          </a:p>
        </p:txBody>
      </p:sp>
    </p:spTree>
    <p:extLst>
      <p:ext uri="{BB962C8B-B14F-4D97-AF65-F5344CB8AC3E}">
        <p14:creationId xmlns:p14="http://schemas.microsoft.com/office/powerpoint/2010/main" val="976204131"/>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userDrawn="1">
  <p:cSld name="Section Title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13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8123041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userDrawn="1">
  <p:cSld name="Gray st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7D72CE8-10DB-4671-B91E-BDEA20A8C590}"/>
              </a:ext>
            </a:extLst>
          </p:cNvPr>
          <p:cNvSpPr/>
          <p:nvPr userDrawn="1"/>
        </p:nvSpPr>
        <p:spPr bwMode="auto">
          <a:xfrm>
            <a:off x="1" y="1340503"/>
            <a:ext cx="12191999" cy="5517497"/>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 name="Text Placeholder 5">
            <a:extLst>
              <a:ext uri="{FF2B5EF4-FFF2-40B4-BE49-F238E27FC236}">
                <a16:creationId xmlns:a16="http://schemas.microsoft.com/office/drawing/2014/main" id="{851E385E-C968-46B1-B908-12BCE9711189}"/>
              </a:ext>
            </a:extLst>
          </p:cNvPr>
          <p:cNvSpPr>
            <a:spLocks noGrp="1"/>
          </p:cNvSpPr>
          <p:nvPr>
            <p:ph type="body" sz="quarter" idx="10"/>
          </p:nvPr>
        </p:nvSpPr>
        <p:spPr>
          <a:xfrm>
            <a:off x="269241" y="1633677"/>
            <a:ext cx="5566293" cy="4723580"/>
          </a:xfrm>
        </p:spPr>
        <p:txBody>
          <a:bodyPr/>
          <a:lstStyle>
            <a:lvl1pPr marL="0" indent="0">
              <a:lnSpc>
                <a:spcPct val="100000"/>
              </a:lnSpc>
              <a:spcBef>
                <a:spcPts val="1200"/>
              </a:spcBef>
              <a:buFont typeface="Arial" panose="020B0604020202020204" pitchFamily="34" charset="0"/>
              <a:buNone/>
              <a:defRPr lang="en-US" sz="2000" kern="1200" spc="0" baseline="0" dirty="0">
                <a:solidFill>
                  <a:schemeClr val="tx2"/>
                </a:solidFill>
                <a:latin typeface="Segoe UI Semilight" panose="020B0402040204020203" pitchFamily="34" charset="0"/>
                <a:ea typeface="+mn-ea"/>
                <a:cs typeface="Segoe UI Semilight" panose="020B0402040204020203" pitchFamily="34" charset="0"/>
              </a:defRPr>
            </a:lvl1pPr>
            <a:lvl2pPr marL="0" marR="0" indent="0" algn="l" defTabSz="914367" rtl="0" eaLnBrk="1" fontAlgn="auto" latinLnBrk="0" hangingPunct="1">
              <a:lnSpc>
                <a:spcPct val="100000"/>
              </a:lnSpc>
              <a:spcBef>
                <a:spcPts val="600"/>
              </a:spcBef>
              <a:spcAft>
                <a:spcPts val="200"/>
              </a:spcAft>
              <a:buClr>
                <a:srgbClr val="0078D7"/>
              </a:buClr>
              <a:buSzPct val="90000"/>
              <a:buFont typeface="Arial" pitchFamily="34" charset="0"/>
              <a:buNone/>
              <a:tabLst/>
              <a:defRPr lang="en-US" sz="1600" kern="1200" spc="0" baseline="0" dirty="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2pPr>
            <a:lvl3pPr marL="230188" indent="0">
              <a:buFont typeface="Arial" panose="020B0604020202020204" pitchFamily="34" charset="0"/>
              <a:buNone/>
              <a:defRPr sz="1200">
                <a:solidFill>
                  <a:schemeClr val="tx1"/>
                </a:solidFill>
              </a:defRPr>
            </a:lvl3pPr>
            <a:lvl4pPr marL="784338" indent="0">
              <a:buFont typeface="Arial" panose="020B0604020202020204" pitchFamily="34" charset="0"/>
              <a:buNone/>
              <a:defRPr sz="1100">
                <a:solidFill>
                  <a:schemeClr val="tx1"/>
                </a:solidFill>
              </a:defRPr>
            </a:lvl4pPr>
            <a:lvl5pPr marL="1008434" indent="0">
              <a:buFont typeface="Arial" panose="020B0604020202020204" pitchFamily="34" charset="0"/>
              <a:buNone/>
              <a:defRPr sz="110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166227DD-8E9D-4541-8CA8-529C70069ADE}"/>
              </a:ext>
            </a:extLst>
          </p:cNvPr>
          <p:cNvSpPr>
            <a:spLocks noGrp="1"/>
          </p:cNvSpPr>
          <p:nvPr>
            <p:ph type="title"/>
          </p:nvPr>
        </p:nvSpPr>
        <p:spPr/>
        <p:txBody>
          <a:bodyPr anchor="ctr"/>
          <a:lstStyle/>
          <a:p>
            <a:r>
              <a:rPr lang="en-US"/>
              <a:t>Click to edit Master title style</a:t>
            </a:r>
          </a:p>
        </p:txBody>
      </p:sp>
    </p:spTree>
    <p:extLst>
      <p:ext uri="{BB962C8B-B14F-4D97-AF65-F5344CB8AC3E}">
        <p14:creationId xmlns:p14="http://schemas.microsoft.com/office/powerpoint/2010/main" val="1423949922"/>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12648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12648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pic>
        <p:nvPicPr>
          <p:cNvPr id="4" name="Picture 3">
            <a:extLst>
              <a:ext uri="{FF2B5EF4-FFF2-40B4-BE49-F238E27FC236}">
                <a16:creationId xmlns:a16="http://schemas.microsoft.com/office/drawing/2014/main" id="{6557066C-5133-4E22-AE58-F2101DA24DED}"/>
              </a:ext>
            </a:extLst>
          </p:cNvPr>
          <p:cNvPicPr>
            <a:picLocks noChangeAspect="1"/>
          </p:cNvPicPr>
          <p:nvPr userDrawn="1"/>
        </p:nvPicPr>
        <p:blipFill rotWithShape="1">
          <a:blip r:embed="rId2"/>
          <a:srcRect l="487" t="16931" r="33333" b="24211"/>
          <a:stretch/>
        </p:blipFill>
        <p:spPr bwMode="invGray">
          <a:xfrm>
            <a:off x="5098119" y="585788"/>
            <a:ext cx="7093880" cy="6272211"/>
          </a:xfrm>
          <a:prstGeom prst="rect">
            <a:avLst/>
          </a:prstGeom>
        </p:spPr>
      </p:pic>
      <p:sp>
        <p:nvSpPr>
          <p:cNvPr id="6" name="TextBox 7">
            <a:extLst>
              <a:ext uri="{FF2B5EF4-FFF2-40B4-BE49-F238E27FC236}">
                <a16:creationId xmlns:a16="http://schemas.microsoft.com/office/drawing/2014/main" id="{64E1D9FA-9E2F-48CB-9D5D-F452A17FA04F}"/>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9515719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Developer Code Layout">
    <p:spTree>
      <p:nvGrpSpPr>
        <p:cNvPr id="1" name=""/>
        <p:cNvGrpSpPr/>
        <p:nvPr/>
      </p:nvGrpSpPr>
      <p:grpSpPr>
        <a:xfrm>
          <a:off x="0" y="0"/>
          <a:ext cx="0" cy="0"/>
          <a:chOff x="0" y="0"/>
          <a:chExt cx="0" cy="0"/>
        </a:xfrm>
      </p:grpSpPr>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 name="Title 1">
            <a:extLst>
              <a:ext uri="{FF2B5EF4-FFF2-40B4-BE49-F238E27FC236}">
                <a16:creationId xmlns:a16="http://schemas.microsoft.com/office/drawing/2014/main" id="{48EF7B11-E310-4857-A890-86CC666B595D}"/>
              </a:ext>
            </a:extLst>
          </p:cNvPr>
          <p:cNvSpPr>
            <a:spLocks noGrp="1"/>
          </p:cNvSpPr>
          <p:nvPr>
            <p:ph type="title"/>
          </p:nvPr>
        </p:nvSpPr>
        <p:spPr>
          <a:xfrm>
            <a:off x="269240" y="289511"/>
            <a:ext cx="11655840" cy="899665"/>
          </a:xfrm>
        </p:spPr>
        <p:txBody>
          <a:bodyPr/>
          <a:lstStyle>
            <a:lvl1pPr>
              <a:defRPr spc="0"/>
            </a:lvl1pPr>
          </a:lstStyle>
          <a:p>
            <a:r>
              <a:rPr lang="en-US" dirty="0"/>
              <a:t>Click to edit Master title style</a:t>
            </a:r>
          </a:p>
        </p:txBody>
      </p:sp>
    </p:spTree>
    <p:custDataLst>
      <p:tags r:id="rId1"/>
    </p:custDataLst>
    <p:extLst>
      <p:ext uri="{BB962C8B-B14F-4D97-AF65-F5344CB8AC3E}">
        <p14:creationId xmlns:p14="http://schemas.microsoft.com/office/powerpoint/2010/main" val="491284800"/>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sz="3400">
                <a:solidFill>
                  <a:schemeClr val="tx2"/>
                </a:solidFill>
              </a:defRPr>
            </a:lvl1pPr>
          </a:lstStyle>
          <a:p>
            <a:r>
              <a:rPr lang="en-US"/>
              <a:t>Title</a:t>
            </a:r>
          </a:p>
        </p:txBody>
      </p:sp>
    </p:spTree>
    <p:extLst>
      <p:ext uri="{BB962C8B-B14F-4D97-AF65-F5344CB8AC3E}">
        <p14:creationId xmlns:p14="http://schemas.microsoft.com/office/powerpoint/2010/main" val="252232297"/>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3"/>
            <a:ext cx="11339774" cy="947824"/>
          </a:xfrm>
        </p:spPr>
        <p:txBody>
          <a:bodyPr wrap="square" lIns="0" tIns="0" rIns="0" bIns="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indent="0">
              <a:lnSpc>
                <a:spcPct val="110000"/>
              </a:lnSpc>
              <a:spcBef>
                <a:spcPts val="0"/>
              </a:spcBef>
              <a:spcAft>
                <a:spcPts val="600"/>
              </a:spcAft>
              <a:buNone/>
              <a:defRPr sz="1600">
                <a:solidFill>
                  <a:srgbClr val="000000"/>
                </a:solidFill>
              </a:defRPr>
            </a:lvl2pPr>
            <a:lvl3pPr marL="0" indent="0">
              <a:lnSpc>
                <a:spcPct val="110000"/>
              </a:lnSpc>
              <a:spcBef>
                <a:spcPts val="0"/>
              </a:spcBef>
              <a:spcAft>
                <a:spcPts val="600"/>
              </a:spcAft>
              <a:buNone/>
              <a:defRPr sz="1400">
                <a:solidFill>
                  <a:srgbClr val="000000"/>
                </a:solidFill>
                <a:latin typeface="+mn-lt"/>
              </a:defRPr>
            </a:lvl3pPr>
            <a:lvl4pPr marL="672161" indent="0">
              <a:spcBef>
                <a:spcPts val="0"/>
              </a:spcBef>
              <a:spcAft>
                <a:spcPts val="1273"/>
              </a:spcAft>
              <a:buNone/>
              <a:defRPr sz="1961"/>
            </a:lvl4pPr>
            <a:lvl5pPr marL="896214" indent="0">
              <a:buNone/>
              <a:defRPr/>
            </a:lvl5pPr>
          </a:lstStyle>
          <a:p>
            <a:pPr lvl="0"/>
            <a:r>
              <a:rPr lang="en-US"/>
              <a:t>First level Segoe UI </a:t>
            </a:r>
            <a:r>
              <a:rPr lang="en-US" err="1"/>
              <a:t>Semibold</a:t>
            </a:r>
            <a:r>
              <a:rPr lang="en-US"/>
              <a:t> 18pt</a:t>
            </a:r>
          </a:p>
          <a:p>
            <a:pPr lvl="1"/>
            <a:r>
              <a:rPr lang="en-US"/>
              <a:t>Second level Segoe UI 16pt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34pt</a:t>
            </a:r>
          </a:p>
        </p:txBody>
      </p:sp>
    </p:spTree>
    <p:extLst>
      <p:ext uri="{BB962C8B-B14F-4D97-AF65-F5344CB8AC3E}">
        <p14:creationId xmlns:p14="http://schemas.microsoft.com/office/powerpoint/2010/main" val="4122156288"/>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1"/>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2982008"/>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sp>
        <p:nvSpPr>
          <p:cNvPr id="7" name="Rectangle 6"/>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a:stretch>
            <a:fillRect/>
          </a:stretch>
        </p:blipFill>
        <p:spPr>
          <a:xfrm>
            <a:off x="453192" y="6087890"/>
            <a:ext cx="1427788" cy="304828"/>
          </a:xfrm>
          <a:prstGeom prst="rect">
            <a:avLst/>
          </a:prstGeom>
        </p:spPr>
      </p:pic>
    </p:spTree>
    <p:extLst>
      <p:ext uri="{BB962C8B-B14F-4D97-AF65-F5344CB8AC3E}">
        <p14:creationId xmlns:p14="http://schemas.microsoft.com/office/powerpoint/2010/main" val="5115294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56644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1351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23309928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9686124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50902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41922993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13307194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5_Developer Code Layout">
    <p:spTree>
      <p:nvGrpSpPr>
        <p:cNvPr id="1" name=""/>
        <p:cNvGrpSpPr/>
        <p:nvPr/>
      </p:nvGrpSpPr>
      <p:grpSpPr>
        <a:xfrm>
          <a:off x="0" y="0"/>
          <a:ext cx="0" cy="0"/>
          <a:chOff x="0" y="0"/>
          <a:chExt cx="0" cy="0"/>
        </a:xfrm>
      </p:grpSpPr>
      <p:sp>
        <p:nvSpPr>
          <p:cNvPr id="3" name="Rectangle 2"/>
          <p:cNvSpPr/>
          <p:nvPr userDrawn="1"/>
        </p:nvSpPr>
        <p:spPr bwMode="hidden">
          <a:xfrm>
            <a:off x="1" y="1804473"/>
            <a:ext cx="12192000" cy="5053527"/>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 name="Title 1">
            <a:extLst>
              <a:ext uri="{FF2B5EF4-FFF2-40B4-BE49-F238E27FC236}">
                <a16:creationId xmlns:a16="http://schemas.microsoft.com/office/drawing/2014/main" id="{48EF7B11-E310-4857-A890-86CC666B595D}"/>
              </a:ext>
            </a:extLst>
          </p:cNvPr>
          <p:cNvSpPr>
            <a:spLocks noGrp="1"/>
          </p:cNvSpPr>
          <p:nvPr>
            <p:ph type="title" hasCustomPrompt="1"/>
          </p:nvPr>
        </p:nvSpPr>
        <p:spPr>
          <a:xfrm>
            <a:off x="269240" y="289511"/>
            <a:ext cx="11655840" cy="899665"/>
          </a:xfrm>
        </p:spPr>
        <p:txBody>
          <a:bodyPr/>
          <a:lstStyle>
            <a:lvl1pPr>
              <a:defRPr spc="0"/>
            </a:lvl1pPr>
          </a:lstStyle>
          <a:p>
            <a:r>
              <a:rPr lang="en-US" dirty="0"/>
              <a:t>Click to edit Master title style Click to edit Master title style</a:t>
            </a:r>
          </a:p>
        </p:txBody>
      </p:sp>
      <p:sp>
        <p:nvSpPr>
          <p:cNvPr id="7" name="Text Placeholder 5">
            <a:extLst>
              <a:ext uri="{FF2B5EF4-FFF2-40B4-BE49-F238E27FC236}">
                <a16:creationId xmlns:a16="http://schemas.microsoft.com/office/drawing/2014/main" id="{DB2781CC-9DA4-482D-B34D-82E47060CAAC}"/>
              </a:ext>
            </a:extLst>
          </p:cNvPr>
          <p:cNvSpPr>
            <a:spLocks noGrp="1"/>
          </p:cNvSpPr>
          <p:nvPr>
            <p:ph type="body" sz="quarter" idx="10"/>
          </p:nvPr>
        </p:nvSpPr>
        <p:spPr>
          <a:xfrm>
            <a:off x="269239" y="1804474"/>
            <a:ext cx="11653523" cy="2032608"/>
          </a:xfrm>
        </p:spPr>
        <p:txBody>
          <a:bodyPr/>
          <a:lstStyle>
            <a:lvl1pPr marL="0" indent="0">
              <a:buNone/>
              <a:defRPr sz="3300">
                <a:solidFill>
                  <a:srgbClr val="505050"/>
                </a:solidFill>
              </a:defRPr>
            </a:lvl1pPr>
            <a:lvl2pPr marL="0" indent="0">
              <a:spcBef>
                <a:spcPts val="300"/>
              </a:spcBef>
              <a:spcAft>
                <a:spcPts val="600"/>
              </a:spcAft>
              <a:buFontTx/>
              <a:buNone/>
              <a:defRPr sz="2000">
                <a:solidFill>
                  <a:srgbClr val="505050"/>
                </a:solidFill>
              </a:defRPr>
            </a:lvl2pPr>
            <a:lvl3pPr marL="224097" indent="0">
              <a:spcBef>
                <a:spcPts val="300"/>
              </a:spcBef>
              <a:spcAft>
                <a:spcPts val="600"/>
              </a:spcAft>
              <a:buNone/>
              <a:defRPr sz="1800">
                <a:solidFill>
                  <a:srgbClr val="505050"/>
                </a:solidFill>
              </a:defRPr>
            </a:lvl3pPr>
            <a:lvl4pPr marL="448193" indent="0">
              <a:spcBef>
                <a:spcPts val="300"/>
              </a:spcBef>
              <a:spcAft>
                <a:spcPts val="600"/>
              </a:spcAft>
              <a:buNone/>
              <a:defRPr sz="1400">
                <a:solidFill>
                  <a:srgbClr val="505050"/>
                </a:solidFill>
                <a:latin typeface="Segoe UI" panose="020B0502040204020203" pitchFamily="34" charset="0"/>
                <a:cs typeface="Segoe UI" panose="020B0502040204020203" pitchFamily="34" charset="0"/>
              </a:defRPr>
            </a:lvl4pPr>
            <a:lvl5pPr marL="672290" indent="0">
              <a:spcBef>
                <a:spcPts val="300"/>
              </a:spcBef>
              <a:spcAft>
                <a:spcPts val="600"/>
              </a:spcAft>
              <a:buNone/>
              <a:defRPr>
                <a:solidFill>
                  <a:srgbClr val="50505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ustDataLst>
      <p:tags r:id="rId1"/>
    </p:custDataLst>
    <p:extLst>
      <p:ext uri="{BB962C8B-B14F-4D97-AF65-F5344CB8AC3E}">
        <p14:creationId xmlns:p14="http://schemas.microsoft.com/office/powerpoint/2010/main" val="2725704137"/>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70893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7504494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509515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753775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114810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Evaluation Slide">
    <p:spTree>
      <p:nvGrpSpPr>
        <p:cNvPr id="1" name=""/>
        <p:cNvGrpSpPr/>
        <p:nvPr/>
      </p:nvGrpSpPr>
      <p:grpSpPr>
        <a:xfrm>
          <a:off x="0" y="0"/>
          <a:ext cx="0" cy="0"/>
          <a:chOff x="0" y="0"/>
          <a:chExt cx="0" cy="0"/>
        </a:xfrm>
      </p:grpSpPr>
      <p:sp>
        <p:nvSpPr>
          <p:cNvPr id="2" name="Title 1"/>
          <p:cNvSpPr>
            <a:spLocks noGrp="1"/>
          </p:cNvSpPr>
          <p:nvPr>
            <p:ph type="title"/>
          </p:nvPr>
        </p:nvSpPr>
        <p:spPr>
          <a:xfrm>
            <a:off x="5020302" y="289511"/>
            <a:ext cx="6904778" cy="899665"/>
          </a:xfrm>
        </p:spPr>
        <p:txBody>
          <a:bodyPr/>
          <a:lstStyle>
            <a:lvl1pPr>
              <a:defRPr sz="3921"/>
            </a:lvl1pPr>
          </a:lstStyle>
          <a:p>
            <a:r>
              <a:rPr lang="en-US"/>
              <a:t>Click to edit Master title style</a:t>
            </a:r>
          </a:p>
        </p:txBody>
      </p:sp>
      <p:sp>
        <p:nvSpPr>
          <p:cNvPr id="4" name="Text Placeholder 3"/>
          <p:cNvSpPr>
            <a:spLocks noGrp="1"/>
          </p:cNvSpPr>
          <p:nvPr>
            <p:ph type="body" sz="quarter" idx="10"/>
          </p:nvPr>
        </p:nvSpPr>
        <p:spPr>
          <a:xfrm>
            <a:off x="5020303" y="4773828"/>
            <a:ext cx="6904016" cy="1793104"/>
          </a:xfrm>
        </p:spPr>
        <p:txBody>
          <a:bodyPr wrap="square">
            <a:noAutofit/>
          </a:bodyPr>
          <a:lstStyle>
            <a:lvl1pPr marL="0" indent="0">
              <a:spcBef>
                <a:spcPts val="1765"/>
              </a:spcBef>
              <a:buNone/>
              <a:defRPr sz="1961">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p:txBody>
      </p:sp>
      <p:pic>
        <p:nvPicPr>
          <p:cNvPr id="5" name="Picture 4" descr="Image of Ignite app on a Windows Device." title="Ignite event image">
            <a:extLst>
              <a:ext uri="{FF2B5EF4-FFF2-40B4-BE49-F238E27FC236}">
                <a16:creationId xmlns:a16="http://schemas.microsoft.com/office/drawing/2014/main" id="{E803C22C-E970-4ADA-A60C-5127C1C2C1DE}"/>
              </a:ext>
            </a:extLst>
          </p:cNvPr>
          <p:cNvPicPr>
            <a:picLocks noChangeAspect="1"/>
          </p:cNvPicPr>
          <p:nvPr userDrawn="1"/>
        </p:nvPicPr>
        <p:blipFill rotWithShape="1">
          <a:blip r:embed="rId2"/>
          <a:srcRect l="17119" r="5881"/>
          <a:stretch/>
        </p:blipFill>
        <p:spPr>
          <a:xfrm>
            <a:off x="0" y="-1"/>
            <a:ext cx="4828867" cy="6858623"/>
          </a:xfrm>
          <a:prstGeom prst="rect">
            <a:avLst/>
          </a:prstGeom>
        </p:spPr>
      </p:pic>
    </p:spTree>
    <p:extLst>
      <p:ext uri="{BB962C8B-B14F-4D97-AF65-F5344CB8AC3E}">
        <p14:creationId xmlns:p14="http://schemas.microsoft.com/office/powerpoint/2010/main" val="14564073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87438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3013217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351512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9.xml><?xml version="1.0" encoding="utf-8"?>
<p:sldLayout xmlns:a="http://schemas.openxmlformats.org/drawingml/2006/main" xmlns:r="http://schemas.openxmlformats.org/officeDocument/2006/relationships" xmlns:p="http://schemas.openxmlformats.org/presentationml/2006/main" userDrawn="1">
  <p:cSld name="Section Slide">
    <p:bg>
      <p:bgPr>
        <a:solidFill>
          <a:srgbClr val="D2D2D2"/>
        </a:solidFill>
        <a:effectLst/>
      </p:bgPr>
    </p:bg>
    <p:spTree>
      <p:nvGrpSpPr>
        <p:cNvPr id="1" name=""/>
        <p:cNvGrpSpPr/>
        <p:nvPr/>
      </p:nvGrpSpPr>
      <p:grpSpPr>
        <a:xfrm>
          <a:off x="0" y="0"/>
          <a:ext cx="0" cy="0"/>
          <a:chOff x="0" y="0"/>
          <a:chExt cx="0" cy="0"/>
        </a:xfrm>
      </p:grpSpPr>
      <p:sp>
        <p:nvSpPr>
          <p:cNvPr id="12" name="Rectangle 11"/>
          <p:cNvSpPr>
            <a:spLocks/>
          </p:cNvSpPr>
          <p:nvPr userDrawn="1"/>
        </p:nvSpPr>
        <p:spPr>
          <a:xfrm>
            <a:off x="0" y="0"/>
            <a:ext cx="12192000" cy="6858000"/>
          </a:xfrm>
          <a:prstGeom prst="rect">
            <a:avLst/>
          </a:prstGeom>
          <a:solidFill>
            <a:srgbClr val="00205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2400"/>
          </a:p>
        </p:txBody>
      </p:sp>
      <p:sp>
        <p:nvSpPr>
          <p:cNvPr id="13" name="Title 1"/>
          <p:cNvSpPr>
            <a:spLocks noGrp="1" noChangeAspect="1"/>
          </p:cNvSpPr>
          <p:nvPr>
            <p:ph type="title"/>
          </p:nvPr>
        </p:nvSpPr>
        <p:spPr>
          <a:xfrm>
            <a:off x="213422" y="2746094"/>
            <a:ext cx="11765156" cy="2315435"/>
          </a:xfrm>
          <a:prstGeom prst="rect">
            <a:avLst/>
          </a:prstGeom>
        </p:spPr>
        <p:txBody>
          <a:bodyPr lIns="91440" tIns="91440" bIns="91440" anchor="t"/>
          <a:lstStyle>
            <a:lvl1pPr algn="l">
              <a:defRPr sz="5998">
                <a:solidFill>
                  <a:srgbClr val="FFFFFF"/>
                </a:solidFill>
                <a:latin typeface="Segoe UI Light"/>
                <a:cs typeface="Segoe UI Light"/>
              </a:defRPr>
            </a:lvl1pPr>
          </a:lstStyle>
          <a:p>
            <a:r>
              <a:rPr lang="en-US"/>
              <a:t>Click to edit Master title style</a:t>
            </a:r>
          </a:p>
        </p:txBody>
      </p:sp>
    </p:spTree>
    <p:extLst>
      <p:ext uri="{BB962C8B-B14F-4D97-AF65-F5344CB8AC3E}">
        <p14:creationId xmlns:p14="http://schemas.microsoft.com/office/powerpoint/2010/main" val="33112205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a:solidFill>
                  <a:schemeClr val="tx2"/>
                </a:solidFill>
              </a:defRPr>
            </a:lvl1pPr>
          </a:lstStyle>
          <a:p>
            <a:r>
              <a:rPr lang="en-US" dirty="0"/>
              <a:t>Title</a:t>
            </a:r>
          </a:p>
        </p:txBody>
      </p:sp>
      <p:sp>
        <p:nvSpPr>
          <p:cNvPr id="8" name="TextBox 7">
            <a:extLst>
              <a:ext uri="{FF2B5EF4-FFF2-40B4-BE49-F238E27FC236}">
                <a16:creationId xmlns:a16="http://schemas.microsoft.com/office/drawing/2014/main" id="{AE9C5276-7B68-429C-9DA6-E4F27E0CA047}"/>
              </a:ext>
            </a:extLst>
          </p:cNvPr>
          <p:cNvSpPr txBox="1"/>
          <p:nvPr userDrawn="1"/>
        </p:nvSpPr>
        <p:spPr>
          <a:xfrm>
            <a:off x="436379" y="6431005"/>
            <a:ext cx="960199" cy="94962"/>
          </a:xfrm>
          <a:prstGeom prst="rect">
            <a:avLst/>
          </a:prstGeom>
          <a:noFill/>
        </p:spPr>
        <p:txBody>
          <a:bodyPr wrap="none" lIns="0" tIns="0" rIns="0" bIns="0" rtlCol="0">
            <a:spAutoFit/>
          </a:bodyPr>
          <a:lstStyle/>
          <a:p>
            <a:pPr>
              <a:lnSpc>
                <a:spcPct val="90000"/>
              </a:lnSpc>
              <a:spcAft>
                <a:spcPts val="588"/>
              </a:spcAft>
            </a:pPr>
            <a:r>
              <a:rPr lang="en-US" sz="686" dirty="0">
                <a:solidFill>
                  <a:srgbClr val="FFFFFF">
                    <a:lumMod val="65000"/>
                  </a:srgbClr>
                </a:solidFill>
              </a:rPr>
              <a:t>© Microsoft Corporation</a:t>
            </a:r>
            <a:endParaRPr lang="en-US" sz="784" dirty="0">
              <a:solidFill>
                <a:srgbClr val="FFFFFF">
                  <a:lumMod val="65000"/>
                </a:srgbClr>
              </a:solidFill>
            </a:endParaRPr>
          </a:p>
        </p:txBody>
      </p:sp>
    </p:spTree>
    <p:extLst>
      <p:ext uri="{BB962C8B-B14F-4D97-AF65-F5344CB8AC3E}">
        <p14:creationId xmlns:p14="http://schemas.microsoft.com/office/powerpoint/2010/main" val="3683323835"/>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grpSp>
        <p:nvGrpSpPr>
          <p:cNvPr id="26" name="Group 25">
            <a:extLst>
              <a:ext uri="{FF2B5EF4-FFF2-40B4-BE49-F238E27FC236}">
                <a16:creationId xmlns:a16="http://schemas.microsoft.com/office/drawing/2014/main" id="{2BBF7881-8D09-4F22-B10B-0916A242A2CD}"/>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F5B1D67C-D600-4009-9F96-DBD9F692B67A}"/>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589ED409-83AE-42D1-A29E-F5ACE1D5379C}"/>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A47E83EE-C7AB-4851-AC1F-A2E965DE8A4F}"/>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117874BE-F982-46B6-83B3-569DB8A26C11}"/>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72B84FE-1FBD-4DB0-A1BB-1D393BABFD96}"/>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F0612185-AF46-47F9-B984-65C416463817}"/>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1F4FE628-8992-4D3C-9177-54650A419B37}"/>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9EB1F0C1-51BC-433D-B643-499296AD9EB3}"/>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1F95DA3E-A7A9-4898-8537-3057A04A80B1}"/>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A0885F40-F98C-4749-AF50-8D882201C7B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5DF4BDA5-0196-465B-9592-AD537FCE4B9C}"/>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2C953882-CF21-4072-808A-AFC6C6427081}"/>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24ACD3F6-35BF-4463-9A90-5F5B9025D6D9}"/>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36E0228F-415B-4662-977D-90C5D263A103}"/>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BBA85FE8-C6CE-42AD-9924-C426CEBA2C5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50FBB4D3-1D1C-41F7-856E-89287C5609D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F5EE762-48D4-46D8-8ECD-7595053F7D6E}"/>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5" name="Straight Connector 74">
                <a:extLst>
                  <a:ext uri="{FF2B5EF4-FFF2-40B4-BE49-F238E27FC236}">
                    <a16:creationId xmlns:a16="http://schemas.microsoft.com/office/drawing/2014/main" id="{5602528A-0204-4F83-A3CC-B19E5ED41C75}"/>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570E694A-2FDE-4ED0-B17A-283BAEEEBC3F}"/>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3014F876-92BB-450A-A3A6-EB7B6C2CB558}"/>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4" name="Freeform: Shape 33">
                <a:extLst>
                  <a:ext uri="{FF2B5EF4-FFF2-40B4-BE49-F238E27FC236}">
                    <a16:creationId xmlns:a16="http://schemas.microsoft.com/office/drawing/2014/main" id="{1AFE4E51-6693-4C7C-9EE7-633EA9AAA2AC}"/>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8" name="Freeform: Shape 57">
                <a:extLst>
                  <a:ext uri="{FF2B5EF4-FFF2-40B4-BE49-F238E27FC236}">
                    <a16:creationId xmlns:a16="http://schemas.microsoft.com/office/drawing/2014/main" id="{522550D5-A578-4C33-B405-092D50801565}"/>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29" name="Group 28">
              <a:extLst>
                <a:ext uri="{FF2B5EF4-FFF2-40B4-BE49-F238E27FC236}">
                  <a16:creationId xmlns:a16="http://schemas.microsoft.com/office/drawing/2014/main" id="{6A5C88A0-A89F-42B9-B5E5-623E0E0D7555}"/>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C4AD7328-AEE6-43BE-8744-DE52D5F8CC2E}"/>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90DC1356-0D84-4394-B0FF-A91903B8585E}"/>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5CA4391C-EE34-4D39-AC03-6D3272F213DC}"/>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7050945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Custom Walk-In">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0"/>
            <a:ext cx="12192000" cy="6858002"/>
          </a:xfrm>
          <a:prstGeom prst="rect">
            <a:avLst/>
          </a:prstGeom>
        </p:spPr>
      </p:pic>
      <p:sp>
        <p:nvSpPr>
          <p:cNvPr id="4" name="Rectangle 3"/>
          <p:cNvSpPr/>
          <p:nvPr userDrawn="1"/>
        </p:nvSpPr>
        <p:spPr bwMode="auto">
          <a:xfrm>
            <a:off x="1" y="0"/>
            <a:ext cx="11735015" cy="6858000"/>
          </a:xfrm>
          <a:prstGeom prst="rect">
            <a:avLst/>
          </a:prstGeom>
          <a:gradFill flip="none" rotWithShape="1">
            <a:gsLst>
              <a:gs pos="84066">
                <a:schemeClr val="bg1">
                  <a:alpha val="0"/>
                </a:schemeClr>
              </a:gs>
              <a:gs pos="31000">
                <a:schemeClr val="bg1">
                  <a:alpha val="6000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3" name="Title 1"/>
          <p:cNvSpPr>
            <a:spLocks noGrp="1"/>
          </p:cNvSpPr>
          <p:nvPr>
            <p:ph type="title" hasCustomPrompt="1"/>
          </p:nvPr>
        </p:nvSpPr>
        <p:spPr bwMode="auto">
          <a:xfrm>
            <a:off x="258762" y="2047309"/>
            <a:ext cx="11674476" cy="1772525"/>
          </a:xfrm>
          <a:noFill/>
        </p:spPr>
        <p:txBody>
          <a:bodyPr vert="horz" wrap="square" lIns="146304" tIns="91440" rIns="146304" bIns="0" rtlCol="0" anchor="b" anchorCtr="0">
            <a:noAutofit/>
          </a:bodyPr>
          <a:lstStyle>
            <a:lvl1pPr>
              <a:defRPr lang="en-US" sz="6470" spc="-98" dirty="0">
                <a:gradFill>
                  <a:gsLst>
                    <a:gs pos="84066">
                      <a:schemeClr val="tx1"/>
                    </a:gs>
                    <a:gs pos="57576">
                      <a:schemeClr val="tx1"/>
                    </a:gs>
                  </a:gsLst>
                  <a:lin ang="5400000" scaled="0"/>
                </a:gradFill>
                <a:latin typeface="+mj-lt"/>
                <a:cs typeface="Segoe UI Semilight" panose="020B0402040204020203" pitchFamily="34" charset="0"/>
              </a:defRPr>
            </a:lvl1pPr>
          </a:lstStyle>
          <a:p>
            <a:pPr lvl="0"/>
            <a:r>
              <a:rPr lang="en-US"/>
              <a:t>Presentation title</a:t>
            </a:r>
          </a:p>
        </p:txBody>
      </p:sp>
      <p:sp>
        <p:nvSpPr>
          <p:cNvPr id="64" name="Text Placeholder 2"/>
          <p:cNvSpPr>
            <a:spLocks noGrp="1"/>
          </p:cNvSpPr>
          <p:nvPr>
            <p:ph type="body" sz="quarter" idx="14" hasCustomPrompt="1"/>
          </p:nvPr>
        </p:nvSpPr>
        <p:spPr bwMode="auto">
          <a:xfrm>
            <a:off x="258762" y="3829174"/>
            <a:ext cx="11674476" cy="625555"/>
          </a:xfrm>
        </p:spPr>
        <p:txBody>
          <a:bodyPr lIns="182880" tIns="109728" bIns="109728">
            <a:noAutofit/>
          </a:bodyPr>
          <a:lstStyle>
            <a:lvl1pPr marL="0" indent="0">
              <a:spcBef>
                <a:spcPts val="0"/>
              </a:spcBef>
              <a:buNone/>
              <a:defRPr sz="2745" b="0" baseline="0">
                <a:gradFill>
                  <a:gsLst>
                    <a:gs pos="84066">
                      <a:schemeClr val="tx1"/>
                    </a:gs>
                    <a:gs pos="57576">
                      <a:schemeClr val="tx1"/>
                    </a:gs>
                  </a:gsLst>
                  <a:lin ang="5400000" scaled="0"/>
                </a:gradFill>
                <a:latin typeface="Segoe UI" panose="020B0502040204020203" pitchFamily="34" charset="0"/>
                <a:cs typeface="Segoe UI" panose="020B0502040204020203" pitchFamily="34" charset="0"/>
              </a:defRPr>
            </a:lvl1pPr>
          </a:lstStyle>
          <a:p>
            <a:pPr lvl="0"/>
            <a:r>
              <a:rPr lang="en-US"/>
              <a:t>Presenter | Date</a:t>
            </a:r>
          </a:p>
        </p:txBody>
      </p:sp>
      <p:pic>
        <p:nvPicPr>
          <p:cNvPr id="17" name="Picture 16"/>
          <p:cNvPicPr>
            <a:picLocks noChangeAspect="1"/>
          </p:cNvPicPr>
          <p:nvPr userDrawn="1"/>
        </p:nvPicPr>
        <p:blipFill>
          <a:blip r:embed="rId3"/>
          <a:stretch>
            <a:fillRect/>
          </a:stretch>
        </p:blipFill>
        <p:spPr>
          <a:xfrm>
            <a:off x="448213" y="470067"/>
            <a:ext cx="1424426" cy="304828"/>
          </a:xfrm>
          <a:prstGeom prst="rect">
            <a:avLst/>
          </a:prstGeom>
        </p:spPr>
      </p:pic>
    </p:spTree>
    <p:extLst>
      <p:ext uri="{BB962C8B-B14F-4D97-AF65-F5344CB8AC3E}">
        <p14:creationId xmlns:p14="http://schemas.microsoft.com/office/powerpoint/2010/main" val="8841944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1_Walk-in_Slide">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flipH="1">
            <a:off x="-5" y="-30046"/>
            <a:ext cx="12192005" cy="6888048"/>
          </a:xfrm>
          <a:prstGeom prst="rect">
            <a:avLst/>
          </a:prstGeom>
        </p:spPr>
      </p:pic>
      <p:grpSp>
        <p:nvGrpSpPr>
          <p:cNvPr id="7" name="Group 6"/>
          <p:cNvGrpSpPr/>
          <p:nvPr userDrawn="1"/>
        </p:nvGrpSpPr>
        <p:grpSpPr>
          <a:xfrm>
            <a:off x="-5" y="0"/>
            <a:ext cx="12192005" cy="6858000"/>
            <a:chOff x="0" y="-50610"/>
            <a:chExt cx="10972695" cy="6806327"/>
          </a:xfrm>
        </p:grpSpPr>
        <p:sp>
          <p:nvSpPr>
            <p:cNvPr id="30" name="Rectangle 29"/>
            <p:cNvSpPr/>
            <p:nvPr userDrawn="1"/>
          </p:nvSpPr>
          <p:spPr bwMode="auto">
            <a:xfrm flipH="1">
              <a:off x="0" y="296014"/>
              <a:ext cx="10972695" cy="6459702"/>
            </a:xfrm>
            <a:prstGeom prst="rect">
              <a:avLst/>
            </a:prstGeom>
            <a:gradFill flip="none" rotWithShape="1">
              <a:gsLst>
                <a:gs pos="44000">
                  <a:srgbClr val="000000">
                    <a:alpha val="0"/>
                  </a:srgbClr>
                </a:gs>
                <a:gs pos="9000">
                  <a:srgbClr val="000000">
                    <a:alpha val="81000"/>
                  </a:srgbClr>
                </a:gs>
                <a:gs pos="40000">
                  <a:srgbClr val="000000">
                    <a:alpha val="36000"/>
                  </a:srgbClr>
                </a:gs>
              </a:gsLst>
              <a:lin ang="159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marL="0" marR="0" lvl="0" indent="0" algn="ctr" defTabSz="806469" rtl="0" eaLnBrk="1" fontAlgn="base" latinLnBrk="0" hangingPunct="1">
                <a:lnSpc>
                  <a:spcPct val="90000"/>
                </a:lnSpc>
                <a:spcBef>
                  <a:spcPct val="0"/>
                </a:spcBef>
                <a:spcAft>
                  <a:spcPct val="0"/>
                </a:spcAft>
                <a:buClrTx/>
                <a:buSzTx/>
                <a:buFontTx/>
                <a:buNone/>
                <a:tabLst/>
                <a:defRPr/>
              </a:pPr>
              <a:endParaRPr kumimoji="0" lang="en-US" sz="2076"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 name="Rectangle 32"/>
            <p:cNvSpPr/>
            <p:nvPr userDrawn="1"/>
          </p:nvSpPr>
          <p:spPr bwMode="auto">
            <a:xfrm rot="5400000" flipV="1">
              <a:off x="-1572791" y="1522181"/>
              <a:ext cx="6806327" cy="3660746"/>
            </a:xfrm>
            <a:prstGeom prst="rect">
              <a:avLst/>
            </a:prstGeom>
            <a:gradFill flip="none" rotWithShape="1">
              <a:gsLst>
                <a:gs pos="44000">
                  <a:srgbClr val="000000">
                    <a:alpha val="0"/>
                  </a:srgbClr>
                </a:gs>
                <a:gs pos="3000">
                  <a:srgbClr val="000000">
                    <a:alpha val="46000"/>
                  </a:srgbClr>
                </a:gs>
                <a:gs pos="19000">
                  <a:srgbClr val="000000">
                    <a:alpha val="3600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marL="0" marR="0" lvl="0" indent="0" algn="ctr" defTabSz="806469" rtl="0" eaLnBrk="1" fontAlgn="base" latinLnBrk="0" hangingPunct="1">
                <a:lnSpc>
                  <a:spcPct val="90000"/>
                </a:lnSpc>
                <a:spcBef>
                  <a:spcPct val="0"/>
                </a:spcBef>
                <a:spcAft>
                  <a:spcPct val="0"/>
                </a:spcAft>
                <a:buClrTx/>
                <a:buSzTx/>
                <a:buFontTx/>
                <a:buNone/>
                <a:tabLst/>
                <a:defRPr/>
              </a:pPr>
              <a:endParaRPr kumimoji="0" lang="en-US" sz="2076"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2" name="Rectangle 61"/>
            <p:cNvSpPr/>
            <p:nvPr userDrawn="1"/>
          </p:nvSpPr>
          <p:spPr bwMode="auto">
            <a:xfrm>
              <a:off x="3179866" y="3727979"/>
              <a:ext cx="6976556"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 name="Group 1"/>
          <p:cNvGrpSpPr/>
          <p:nvPr userDrawn="1"/>
        </p:nvGrpSpPr>
        <p:grpSpPr>
          <a:xfrm>
            <a:off x="458932" y="385643"/>
            <a:ext cx="1597373" cy="342985"/>
            <a:chOff x="468133" y="404930"/>
            <a:chExt cx="1670574" cy="358652"/>
          </a:xfrm>
        </p:grpSpPr>
        <p:pic>
          <p:nvPicPr>
            <p:cNvPr id="65" name="Picture 64"/>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bwMode="black">
            <a:xfrm>
              <a:off x="468133" y="404930"/>
              <a:ext cx="358652" cy="358652"/>
            </a:xfrm>
            <a:prstGeom prst="rect">
              <a:avLst/>
            </a:prstGeom>
          </p:spPr>
        </p:pic>
        <p:sp>
          <p:nvSpPr>
            <p:cNvPr id="66" name="Freeform 12"/>
            <p:cNvSpPr>
              <a:spLocks noEditPoints="1"/>
            </p:cNvSpPr>
            <p:nvPr userDrawn="1"/>
          </p:nvSpPr>
          <p:spPr bwMode="black">
            <a:xfrm>
              <a:off x="931559" y="460452"/>
              <a:ext cx="1207148" cy="23623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F3F3F"/>
                </a:solidFill>
                <a:effectLst/>
                <a:uLnTx/>
                <a:uFillTx/>
                <a:latin typeface="Segoe UI"/>
                <a:ea typeface="+mn-ea"/>
                <a:cs typeface="+mn-cs"/>
              </a:endParaRPr>
            </a:p>
          </p:txBody>
        </p:sp>
      </p:grpSp>
      <p:sp>
        <p:nvSpPr>
          <p:cNvPr id="63" name="Title 1"/>
          <p:cNvSpPr>
            <a:spLocks noGrp="1"/>
          </p:cNvSpPr>
          <p:nvPr>
            <p:ph type="title" hasCustomPrompt="1"/>
          </p:nvPr>
        </p:nvSpPr>
        <p:spPr bwMode="auto">
          <a:xfrm>
            <a:off x="258762" y="3847152"/>
            <a:ext cx="11674476" cy="1772525"/>
          </a:xfrm>
          <a:noFill/>
        </p:spPr>
        <p:txBody>
          <a:bodyPr vert="horz" wrap="square" lIns="146304" tIns="91440" rIns="146304" bIns="0" rtlCol="0" anchor="b" anchorCtr="0">
            <a:noAutofit/>
          </a:bodyPr>
          <a:lstStyle>
            <a:lvl1pPr>
              <a:defRPr lang="en-US" sz="6470" spc="-98" dirty="0">
                <a:gradFill>
                  <a:gsLst>
                    <a:gs pos="84066">
                      <a:srgbClr val="FFFFFF"/>
                    </a:gs>
                    <a:gs pos="57576">
                      <a:srgbClr val="FFFFFF"/>
                    </a:gs>
                  </a:gsLst>
                  <a:lin ang="5400000" scaled="0"/>
                </a:gradFill>
                <a:latin typeface="+mj-lt"/>
                <a:cs typeface="Segoe UI Semilight" panose="020B0402040204020203" pitchFamily="34" charset="0"/>
              </a:defRPr>
            </a:lvl1pPr>
          </a:lstStyle>
          <a:p>
            <a:pPr lvl="0"/>
            <a:r>
              <a:rPr lang="en-US"/>
              <a:t>Presentation title</a:t>
            </a:r>
          </a:p>
        </p:txBody>
      </p:sp>
      <p:sp>
        <p:nvSpPr>
          <p:cNvPr id="64" name="Text Placeholder 2"/>
          <p:cNvSpPr>
            <a:spLocks noGrp="1"/>
          </p:cNvSpPr>
          <p:nvPr>
            <p:ph type="body" sz="quarter" idx="14" hasCustomPrompt="1"/>
          </p:nvPr>
        </p:nvSpPr>
        <p:spPr bwMode="auto">
          <a:xfrm>
            <a:off x="258762" y="5629018"/>
            <a:ext cx="11674476" cy="625555"/>
          </a:xfrm>
        </p:spPr>
        <p:txBody>
          <a:bodyPr lIns="182880" tIns="109728" bIns="109728">
            <a:noAutofit/>
          </a:bodyPr>
          <a:lstStyle>
            <a:lvl1pPr marL="0" indent="0">
              <a:spcBef>
                <a:spcPts val="0"/>
              </a:spcBef>
              <a:buNone/>
              <a:defRPr sz="2745" b="0" baseline="0">
                <a:gradFill>
                  <a:gsLst>
                    <a:gs pos="84066">
                      <a:srgbClr val="FFFFFF"/>
                    </a:gs>
                    <a:gs pos="57576">
                      <a:srgbClr val="FFFFFF"/>
                    </a:gs>
                  </a:gsLst>
                  <a:lin ang="5400000" scaled="0"/>
                </a:gradFill>
                <a:latin typeface="Segoe UI" panose="020B0502040204020203" pitchFamily="34" charset="0"/>
                <a:cs typeface="Segoe UI" panose="020B0502040204020203" pitchFamily="34" charset="0"/>
              </a:defRPr>
            </a:lvl1pPr>
          </a:lstStyle>
          <a:p>
            <a:pPr lvl="0"/>
            <a:r>
              <a:rPr lang="en-US"/>
              <a:t>Presenter | Date</a:t>
            </a:r>
          </a:p>
        </p:txBody>
      </p:sp>
    </p:spTree>
    <p:extLst>
      <p:ext uri="{BB962C8B-B14F-4D97-AF65-F5344CB8AC3E}">
        <p14:creationId xmlns:p14="http://schemas.microsoft.com/office/powerpoint/2010/main" val="4057539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2_Section Title_Photo_1">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9885" y="1"/>
            <a:ext cx="12201885" cy="6857998"/>
            <a:chOff x="-4" y="1"/>
            <a:chExt cx="12446558" cy="6994523"/>
          </a:xfrm>
        </p:grpSpPr>
        <p:pic>
          <p:nvPicPr>
            <p:cNvPr id="12" name="Picture 11"/>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1" y="1"/>
              <a:ext cx="12446555" cy="6994523"/>
            </a:xfrm>
            <a:prstGeom prst="rect">
              <a:avLst/>
            </a:prstGeom>
          </p:spPr>
        </p:pic>
        <p:sp>
          <p:nvSpPr>
            <p:cNvPr id="8" name="Rectangle 7"/>
            <p:cNvSpPr/>
            <p:nvPr userDrawn="1"/>
          </p:nvSpPr>
          <p:spPr bwMode="auto">
            <a:xfrm flipH="1">
              <a:off x="-4" y="1"/>
              <a:ext cx="12446555" cy="6994523"/>
            </a:xfrm>
            <a:prstGeom prst="rect">
              <a:avLst/>
            </a:prstGeom>
            <a:gradFill flip="none" rotWithShape="1">
              <a:gsLst>
                <a:gs pos="60000">
                  <a:srgbClr val="000000">
                    <a:alpha val="0"/>
                  </a:srgbClr>
                </a:gs>
                <a:gs pos="0">
                  <a:srgbClr val="000000">
                    <a:alpha val="66000"/>
                  </a:srgbClr>
                </a:gs>
                <a:gs pos="29000">
                  <a:srgbClr val="000000">
                    <a:alpha val="54000"/>
                  </a:srgbClr>
                </a:gs>
              </a:gsLst>
              <a:lin ang="156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marL="0" marR="0" lvl="0" indent="0" algn="ctr" defTabSz="806469" rtl="0" eaLnBrk="1" fontAlgn="base" latinLnBrk="0" hangingPunct="1">
                <a:lnSpc>
                  <a:spcPct val="90000"/>
                </a:lnSpc>
                <a:spcBef>
                  <a:spcPct val="0"/>
                </a:spcBef>
                <a:spcAft>
                  <a:spcPct val="0"/>
                </a:spcAft>
                <a:buClrTx/>
                <a:buSzTx/>
                <a:buFontTx/>
                <a:buNone/>
                <a:tabLst/>
                <a:defRPr/>
              </a:pPr>
              <a:endParaRPr kumimoji="0" lang="en-US" sz="2076"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 name="Title 1"/>
          <p:cNvSpPr>
            <a:spLocks noGrp="1"/>
          </p:cNvSpPr>
          <p:nvPr>
            <p:ph type="title" hasCustomPrompt="1"/>
          </p:nvPr>
        </p:nvSpPr>
        <p:spPr>
          <a:xfrm>
            <a:off x="261570" y="3847152"/>
            <a:ext cx="11668863" cy="1772525"/>
          </a:xfrm>
          <a:noFill/>
        </p:spPr>
        <p:txBody>
          <a:bodyPr vert="horz" wrap="square" lIns="146304" tIns="91440" rIns="146304" bIns="0" rtlCol="0" anchor="b" anchorCtr="0">
            <a:noAutofit/>
          </a:bodyPr>
          <a:lstStyle>
            <a:lvl1pPr>
              <a:defRPr lang="en-US" sz="6470" spc="-98" dirty="0">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Tree>
    <p:extLst>
      <p:ext uri="{BB962C8B-B14F-4D97-AF65-F5344CB8AC3E}">
        <p14:creationId xmlns:p14="http://schemas.microsoft.com/office/powerpoint/2010/main" val="25047507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3_Section Title_Photo_2">
    <p:bg>
      <p:bgPr>
        <a:solidFill>
          <a:schemeClr val="accent2"/>
        </a:solidFill>
        <a:effectLst/>
      </p:bgPr>
    </p:bg>
    <p:spTree>
      <p:nvGrpSpPr>
        <p:cNvPr id="1" name=""/>
        <p:cNvGrpSpPr/>
        <p:nvPr/>
      </p:nvGrpSpPr>
      <p:grpSpPr>
        <a:xfrm>
          <a:off x="0" y="0"/>
          <a:ext cx="0" cy="0"/>
          <a:chOff x="0" y="0"/>
          <a:chExt cx="0" cy="0"/>
        </a:xfrm>
      </p:grpSpPr>
      <p:grpSp>
        <p:nvGrpSpPr>
          <p:cNvPr id="5" name="Group 4"/>
          <p:cNvGrpSpPr/>
          <p:nvPr userDrawn="1"/>
        </p:nvGrpSpPr>
        <p:grpSpPr>
          <a:xfrm>
            <a:off x="-9882" y="1"/>
            <a:ext cx="12201884" cy="6857999"/>
            <a:chOff x="-10082" y="0"/>
            <a:chExt cx="12446557" cy="6994524"/>
          </a:xfrm>
        </p:grpSpPr>
        <p:pic>
          <p:nvPicPr>
            <p:cNvPr id="12" name="Picture 11"/>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1" y="0"/>
              <a:ext cx="12436476" cy="6994524"/>
            </a:xfrm>
            <a:prstGeom prst="rect">
              <a:avLst/>
            </a:prstGeom>
          </p:spPr>
        </p:pic>
        <p:sp>
          <p:nvSpPr>
            <p:cNvPr id="11" name="Rectangle 10"/>
            <p:cNvSpPr/>
            <p:nvPr userDrawn="1"/>
          </p:nvSpPr>
          <p:spPr bwMode="auto">
            <a:xfrm flipH="1">
              <a:off x="-10082" y="464456"/>
              <a:ext cx="12446555" cy="6530067"/>
            </a:xfrm>
            <a:prstGeom prst="rect">
              <a:avLst/>
            </a:prstGeom>
            <a:gradFill flip="none" rotWithShape="1">
              <a:gsLst>
                <a:gs pos="60000">
                  <a:srgbClr val="000000">
                    <a:alpha val="0"/>
                  </a:srgbClr>
                </a:gs>
                <a:gs pos="0">
                  <a:srgbClr val="000000">
                    <a:alpha val="66000"/>
                  </a:srgbClr>
                </a:gs>
                <a:gs pos="29000">
                  <a:srgbClr val="000000">
                    <a:alpha val="54000"/>
                  </a:srgbClr>
                </a:gs>
              </a:gsLst>
              <a:lin ang="156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marL="0" marR="0" lvl="0" indent="0" algn="ctr" defTabSz="806469" rtl="0" eaLnBrk="1" fontAlgn="base" latinLnBrk="0" hangingPunct="1">
                <a:lnSpc>
                  <a:spcPct val="90000"/>
                </a:lnSpc>
                <a:spcBef>
                  <a:spcPct val="0"/>
                </a:spcBef>
                <a:spcAft>
                  <a:spcPct val="0"/>
                </a:spcAft>
                <a:buClrTx/>
                <a:buSzTx/>
                <a:buFontTx/>
                <a:buNone/>
                <a:tabLst/>
                <a:defRPr/>
              </a:pPr>
              <a:endParaRPr kumimoji="0" lang="en-US" sz="2076"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5" name="Title 1"/>
          <p:cNvSpPr>
            <a:spLocks noGrp="1"/>
          </p:cNvSpPr>
          <p:nvPr>
            <p:ph type="title" hasCustomPrompt="1"/>
          </p:nvPr>
        </p:nvSpPr>
        <p:spPr>
          <a:xfrm>
            <a:off x="261570" y="3847152"/>
            <a:ext cx="11668863" cy="1772525"/>
          </a:xfrm>
          <a:noFill/>
        </p:spPr>
        <p:txBody>
          <a:bodyPr vert="horz" wrap="square" lIns="146304" tIns="91440" rIns="146304" bIns="0" rtlCol="0" anchor="b" anchorCtr="0">
            <a:noAutofit/>
          </a:bodyPr>
          <a:lstStyle>
            <a:lvl1pPr>
              <a:defRPr lang="en-US" sz="6470" spc="-98" dirty="0">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
        <p:nvSpPr>
          <p:cNvPr id="7" name="TextBox 6"/>
          <p:cNvSpPr txBox="1"/>
          <p:nvPr userDrawn="1"/>
        </p:nvSpPr>
        <p:spPr>
          <a:xfrm>
            <a:off x="258764" y="6149978"/>
            <a:ext cx="2569766" cy="561290"/>
          </a:xfrm>
          <a:prstGeom prst="rect">
            <a:avLst/>
          </a:prstGeom>
          <a:noFill/>
        </p:spPr>
        <p:txBody>
          <a:bodyPr wrap="none" lIns="179285" tIns="143428" rIns="89642" bIns="143428" rtlCol="0">
            <a:spAutoFit/>
          </a:bodyPr>
          <a:lstStyle/>
          <a:p>
            <a:pPr marL="0" marR="0" lvl="0" indent="0" algn="l" defTabSz="914314" rtl="0" eaLnBrk="1" fontAlgn="auto" latinLnBrk="0" hangingPunct="1">
              <a:lnSpc>
                <a:spcPct val="90000"/>
              </a:lnSpc>
              <a:spcBef>
                <a:spcPts val="0"/>
              </a:spcBef>
              <a:spcAft>
                <a:spcPts val="588"/>
              </a:spcAft>
              <a:buClrTx/>
              <a:buSzTx/>
              <a:buFontTx/>
              <a:buNone/>
              <a:tabLst/>
              <a:defRPr/>
            </a:pPr>
            <a:r>
              <a:rPr kumimoji="0" lang="en-US" sz="1961" b="0" i="0" u="none" strike="noStrike" kern="1200" cap="none" spc="0" normalizeH="0" baseline="0" noProof="0">
                <a:ln>
                  <a:noFill/>
                </a:ln>
                <a:gradFill>
                  <a:gsLst>
                    <a:gs pos="2917">
                      <a:srgbClr val="D7D7D7"/>
                    </a:gs>
                    <a:gs pos="100000">
                      <a:srgbClr val="D7D7D7"/>
                    </a:gs>
                  </a:gsLst>
                  <a:lin ang="5400000" scaled="0"/>
                </a:gradFill>
                <a:effectLst/>
                <a:uLnTx/>
                <a:uFillTx/>
                <a:latin typeface="Segoe UI Light"/>
                <a:ea typeface="+mn-ea"/>
                <a:cs typeface="Segoe UI Semibold" panose="020B0702040204020203" pitchFamily="34" charset="0"/>
              </a:rPr>
              <a:t>Digital transformation</a:t>
            </a:r>
            <a:endParaRPr kumimoji="0" lang="en-US" sz="1961" b="0" i="0" u="none" strike="noStrike" kern="1200" cap="none" spc="0" normalizeH="0" baseline="0" noProof="0">
              <a:ln>
                <a:noFill/>
              </a:ln>
              <a:gradFill>
                <a:gsLst>
                  <a:gs pos="2917">
                    <a:srgbClr val="D7D7D7"/>
                  </a:gs>
                  <a:gs pos="100000">
                    <a:srgbClr val="D7D7D7"/>
                  </a:gs>
                </a:gsLst>
                <a:lin ang="5400000" scaled="0"/>
              </a:gradFill>
              <a:effectLst/>
              <a:uLnTx/>
              <a:uFillTx/>
              <a:latin typeface="Segoe UI Light"/>
              <a:ea typeface="+mn-ea"/>
              <a:cs typeface="+mn-cs"/>
            </a:endParaRPr>
          </a:p>
        </p:txBody>
      </p:sp>
    </p:spTree>
    <p:extLst>
      <p:ext uri="{BB962C8B-B14F-4D97-AF65-F5344CB8AC3E}">
        <p14:creationId xmlns:p14="http://schemas.microsoft.com/office/powerpoint/2010/main" val="35289211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4_Section Title_Photo_3">
    <p:bg>
      <p:bgPr>
        <a:solidFill>
          <a:schemeClr val="tx1"/>
        </a:solidFill>
        <a:effectLst/>
      </p:bgPr>
    </p:bg>
    <p:spTree>
      <p:nvGrpSpPr>
        <p:cNvPr id="1" name=""/>
        <p:cNvGrpSpPr/>
        <p:nvPr/>
      </p:nvGrpSpPr>
      <p:grpSpPr>
        <a:xfrm>
          <a:off x="0" y="0"/>
          <a:ext cx="0" cy="0"/>
          <a:chOff x="0" y="0"/>
          <a:chExt cx="0" cy="0"/>
        </a:xfrm>
      </p:grpSpPr>
      <p:grpSp>
        <p:nvGrpSpPr>
          <p:cNvPr id="3" name="Group 2"/>
          <p:cNvGrpSpPr/>
          <p:nvPr userDrawn="1"/>
        </p:nvGrpSpPr>
        <p:grpSpPr>
          <a:xfrm>
            <a:off x="-9893" y="-1"/>
            <a:ext cx="12201889" cy="6858001"/>
            <a:chOff x="-10091" y="-1"/>
            <a:chExt cx="12446562" cy="6994526"/>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val="0"/>
                </a:ext>
              </a:extLst>
            </a:blip>
            <a:srcRect t="-1"/>
            <a:stretch/>
          </p:blipFill>
          <p:spPr>
            <a:xfrm flipH="1">
              <a:off x="-4" y="-1"/>
              <a:ext cx="12436475" cy="6994525"/>
            </a:xfrm>
            <a:prstGeom prst="rect">
              <a:avLst/>
            </a:prstGeom>
          </p:spPr>
        </p:pic>
        <p:sp>
          <p:nvSpPr>
            <p:cNvPr id="11" name="Rectangle 10"/>
            <p:cNvSpPr/>
            <p:nvPr userDrawn="1"/>
          </p:nvSpPr>
          <p:spPr bwMode="auto">
            <a:xfrm flipH="1">
              <a:off x="-10091" y="169817"/>
              <a:ext cx="12446559" cy="6824708"/>
            </a:xfrm>
            <a:prstGeom prst="rect">
              <a:avLst/>
            </a:prstGeom>
            <a:gradFill flip="none" rotWithShape="1">
              <a:gsLst>
                <a:gs pos="60000">
                  <a:srgbClr val="000000">
                    <a:alpha val="0"/>
                  </a:srgbClr>
                </a:gs>
                <a:gs pos="0">
                  <a:srgbClr val="000000">
                    <a:alpha val="66000"/>
                  </a:srgbClr>
                </a:gs>
                <a:gs pos="29000">
                  <a:srgbClr val="000000">
                    <a:alpha val="54000"/>
                  </a:srgbClr>
                </a:gs>
              </a:gsLst>
              <a:lin ang="156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marL="0" marR="0" lvl="0" indent="0" algn="ctr" defTabSz="806469" rtl="0" eaLnBrk="1" fontAlgn="base" latinLnBrk="0" hangingPunct="1">
                <a:lnSpc>
                  <a:spcPct val="90000"/>
                </a:lnSpc>
                <a:spcBef>
                  <a:spcPct val="0"/>
                </a:spcBef>
                <a:spcAft>
                  <a:spcPct val="0"/>
                </a:spcAft>
                <a:buClrTx/>
                <a:buSzTx/>
                <a:buFontTx/>
                <a:buNone/>
                <a:tabLst/>
                <a:defRPr/>
              </a:pPr>
              <a:endParaRPr kumimoji="0" lang="en-US" sz="2076"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2" name="Title 1"/>
          <p:cNvSpPr>
            <a:spLocks noGrp="1"/>
          </p:cNvSpPr>
          <p:nvPr>
            <p:ph type="title" hasCustomPrompt="1"/>
          </p:nvPr>
        </p:nvSpPr>
        <p:spPr>
          <a:xfrm>
            <a:off x="261570" y="3847152"/>
            <a:ext cx="11668863" cy="1772525"/>
          </a:xfrm>
          <a:noFill/>
        </p:spPr>
        <p:txBody>
          <a:bodyPr vert="horz" wrap="square" lIns="146304" tIns="91440" rIns="146304" bIns="0" rtlCol="0" anchor="b" anchorCtr="0">
            <a:noAutofit/>
          </a:bodyPr>
          <a:lstStyle>
            <a:lvl1pPr>
              <a:defRPr lang="en-US" sz="6470" spc="-98" dirty="0">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Tree>
    <p:extLst>
      <p:ext uri="{BB962C8B-B14F-4D97-AF65-F5344CB8AC3E}">
        <p14:creationId xmlns:p14="http://schemas.microsoft.com/office/powerpoint/2010/main" val="36393683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5_Section Title_Photo_4">
    <p:bg>
      <p:bgPr>
        <a:solidFill>
          <a:schemeClr val="tx1"/>
        </a:solidFill>
        <a:effectLst/>
      </p:bgPr>
    </p:bg>
    <p:spTree>
      <p:nvGrpSpPr>
        <p:cNvPr id="1" name=""/>
        <p:cNvGrpSpPr/>
        <p:nvPr/>
      </p:nvGrpSpPr>
      <p:grpSpPr>
        <a:xfrm>
          <a:off x="0" y="0"/>
          <a:ext cx="0" cy="0"/>
          <a:chOff x="0" y="0"/>
          <a:chExt cx="0" cy="0"/>
        </a:xfrm>
      </p:grpSpPr>
      <p:grpSp>
        <p:nvGrpSpPr>
          <p:cNvPr id="3" name="Group 2"/>
          <p:cNvGrpSpPr/>
          <p:nvPr userDrawn="1"/>
        </p:nvGrpSpPr>
        <p:grpSpPr>
          <a:xfrm>
            <a:off x="-9890" y="-12808"/>
            <a:ext cx="12227124" cy="6870809"/>
            <a:chOff x="-10090" y="-13064"/>
            <a:chExt cx="12472303" cy="7007589"/>
          </a:xfrm>
        </p:grpSpPr>
        <p:pic>
          <p:nvPicPr>
            <p:cNvPr id="2" name="Picture 1"/>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0" y="-13064"/>
              <a:ext cx="12462213" cy="7007589"/>
            </a:xfrm>
            <a:prstGeom prst="rect">
              <a:avLst/>
            </a:prstGeom>
          </p:spPr>
        </p:pic>
        <p:sp>
          <p:nvSpPr>
            <p:cNvPr id="11" name="Rectangle 10"/>
            <p:cNvSpPr/>
            <p:nvPr userDrawn="1"/>
          </p:nvSpPr>
          <p:spPr bwMode="auto">
            <a:xfrm flipH="1">
              <a:off x="-10090" y="261257"/>
              <a:ext cx="12472302" cy="6733268"/>
            </a:xfrm>
            <a:prstGeom prst="rect">
              <a:avLst/>
            </a:prstGeom>
            <a:gradFill flip="none" rotWithShape="1">
              <a:gsLst>
                <a:gs pos="52000">
                  <a:srgbClr val="000000">
                    <a:alpha val="0"/>
                  </a:srgbClr>
                </a:gs>
                <a:gs pos="0">
                  <a:srgbClr val="000000">
                    <a:alpha val="66000"/>
                  </a:srgbClr>
                </a:gs>
                <a:gs pos="29000">
                  <a:srgbClr val="000000">
                    <a:alpha val="54000"/>
                  </a:srgbClr>
                </a:gs>
              </a:gsLst>
              <a:lin ang="156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marL="0" marR="0" lvl="0" indent="0" algn="ctr" defTabSz="806469" rtl="0" eaLnBrk="1" fontAlgn="base" latinLnBrk="0" hangingPunct="1">
                <a:lnSpc>
                  <a:spcPct val="90000"/>
                </a:lnSpc>
                <a:spcBef>
                  <a:spcPct val="0"/>
                </a:spcBef>
                <a:spcAft>
                  <a:spcPct val="0"/>
                </a:spcAft>
                <a:buClrTx/>
                <a:buSzTx/>
                <a:buFontTx/>
                <a:buNone/>
                <a:tabLst/>
                <a:defRPr/>
              </a:pPr>
              <a:endParaRPr kumimoji="0" lang="en-US" sz="2076"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2" name="Title 1"/>
          <p:cNvSpPr>
            <a:spLocks noGrp="1"/>
          </p:cNvSpPr>
          <p:nvPr>
            <p:ph type="title" hasCustomPrompt="1"/>
          </p:nvPr>
        </p:nvSpPr>
        <p:spPr>
          <a:xfrm>
            <a:off x="261570" y="3847152"/>
            <a:ext cx="11668863" cy="1772525"/>
          </a:xfrm>
          <a:noFill/>
        </p:spPr>
        <p:txBody>
          <a:bodyPr vert="horz" wrap="square" lIns="146304" tIns="91440" rIns="146304" bIns="0" rtlCol="0" anchor="b" anchorCtr="0">
            <a:noAutofit/>
          </a:bodyPr>
          <a:lstStyle>
            <a:lvl1pPr>
              <a:defRPr lang="en-US" sz="6470" spc="-98" dirty="0">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Tree>
    <p:extLst>
      <p:ext uri="{BB962C8B-B14F-4D97-AF65-F5344CB8AC3E}">
        <p14:creationId xmlns:p14="http://schemas.microsoft.com/office/powerpoint/2010/main" val="26249359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6_Section Title_Accent Color_1">
    <p:bg>
      <p:bgPr>
        <a:solidFill>
          <a:schemeClr val="accent1"/>
        </a:solidFill>
        <a:effectLst/>
      </p:bgPr>
    </p:bg>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261570" y="2070100"/>
            <a:ext cx="11668863" cy="1828800"/>
          </a:xfrm>
          <a:noFill/>
        </p:spPr>
        <p:txBody>
          <a:bodyPr vert="horz" wrap="square" lIns="146304" tIns="91440" rIns="146304" bIns="0" rtlCol="0" anchor="ctr" anchorCtr="0">
            <a:noAutofit/>
          </a:bodyPr>
          <a:lstStyle>
            <a:lvl1pPr>
              <a:defRPr lang="en-US" sz="6000" spc="-98" dirty="0">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Tree>
    <p:extLst>
      <p:ext uri="{BB962C8B-B14F-4D97-AF65-F5344CB8AC3E}">
        <p14:creationId xmlns:p14="http://schemas.microsoft.com/office/powerpoint/2010/main" val="33486511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7_Section Title_Accent Color_2">
    <p:bg>
      <p:bgPr>
        <a:solidFill>
          <a:schemeClr val="accent2"/>
        </a:solidFill>
        <a:effectLst/>
      </p:bgPr>
    </p:bg>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261570" y="2070100"/>
            <a:ext cx="11668863" cy="1828800"/>
          </a:xfrm>
          <a:noFill/>
        </p:spPr>
        <p:txBody>
          <a:bodyPr vert="horz" wrap="square" lIns="146304" tIns="91440" rIns="146304" bIns="0" rtlCol="0" anchor="ctr" anchorCtr="0">
            <a:noAutofit/>
          </a:bodyPr>
          <a:lstStyle>
            <a:lvl1pPr>
              <a:defRPr lang="en-US" sz="6000" spc="-98">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Tree>
    <p:extLst>
      <p:ext uri="{BB962C8B-B14F-4D97-AF65-F5344CB8AC3E}">
        <p14:creationId xmlns:p14="http://schemas.microsoft.com/office/powerpoint/2010/main" val="23473215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8_Section Title_Accent Color_3">
    <p:bg>
      <p:bgPr>
        <a:solidFill>
          <a:schemeClr val="accent3"/>
        </a:solidFill>
        <a:effectLst/>
      </p:bgPr>
    </p:bg>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261570" y="2072836"/>
            <a:ext cx="11668863" cy="1828800"/>
          </a:xfrm>
          <a:noFill/>
        </p:spPr>
        <p:txBody>
          <a:bodyPr vert="horz" wrap="square" lIns="146304" tIns="91440" rIns="146304" bIns="0" rtlCol="0" anchor="ctr" anchorCtr="0">
            <a:noAutofit/>
          </a:bodyPr>
          <a:lstStyle>
            <a:lvl1pPr>
              <a:defRPr lang="en-US" sz="6000" spc="-98">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Tree>
    <p:extLst>
      <p:ext uri="{BB962C8B-B14F-4D97-AF65-F5344CB8AC3E}">
        <p14:creationId xmlns:p14="http://schemas.microsoft.com/office/powerpoint/2010/main" val="35725183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8575844"/>
      </p:ext>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9_Title_and_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solidFill>
                  <a:srgbClr val="3F3F3F"/>
                </a:solidFill>
              </a:defRPr>
            </a:lvl1pPr>
          </a:lstStyle>
          <a:p>
            <a:r>
              <a:rPr lang="en-US"/>
              <a:t>Click to edit Master title style</a:t>
            </a:r>
          </a:p>
        </p:txBody>
      </p:sp>
      <p:sp>
        <p:nvSpPr>
          <p:cNvPr id="6" name="Text Placeholder 5"/>
          <p:cNvSpPr>
            <a:spLocks noGrp="1"/>
          </p:cNvSpPr>
          <p:nvPr>
            <p:ph type="body" sz="quarter" idx="10"/>
          </p:nvPr>
        </p:nvSpPr>
        <p:spPr>
          <a:xfrm>
            <a:off x="269240" y="1189178"/>
            <a:ext cx="11653523" cy="1985641"/>
          </a:xfrm>
        </p:spPr>
        <p:txBody>
          <a:bodyPr lIns="182880"/>
          <a:lstStyle>
            <a:lvl1pPr marL="0" indent="0">
              <a:buNone/>
              <a:defRPr sz="3921">
                <a:gradFill>
                  <a:gsLst>
                    <a:gs pos="1250">
                      <a:schemeClr val="tx2"/>
                    </a:gs>
                    <a:gs pos="99000">
                      <a:schemeClr val="tx2"/>
                    </a:gs>
                  </a:gsLst>
                  <a:lin ang="5400000" scaled="0"/>
                </a:gradFill>
                <a:latin typeface="Segoe UI Light" panose="020B0502040204020203" pitchFamily="34" charset="0"/>
                <a:cs typeface="Segoe UI Light" panose="020B0502040204020203" pitchFamily="34" charset="0"/>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59578715"/>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10_Title_and_Text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solidFill>
                  <a:srgbClr val="3F3F3F"/>
                </a:solidFill>
              </a:defRPr>
            </a:lvl1pPr>
          </a:lstStyle>
          <a:p>
            <a:r>
              <a:rPr lang="en-US"/>
              <a:t>Click to edit Master title style</a:t>
            </a:r>
          </a:p>
        </p:txBody>
      </p:sp>
      <p:sp>
        <p:nvSpPr>
          <p:cNvPr id="6" name="Text Placeholder 5"/>
          <p:cNvSpPr>
            <a:spLocks noGrp="1"/>
          </p:cNvSpPr>
          <p:nvPr>
            <p:ph type="body" sz="quarter" idx="10"/>
          </p:nvPr>
        </p:nvSpPr>
        <p:spPr>
          <a:xfrm>
            <a:off x="269240" y="1189178"/>
            <a:ext cx="11653523" cy="1985641"/>
          </a:xfrm>
        </p:spPr>
        <p:txBody>
          <a:bodyPr lIns="182880"/>
          <a:lstStyle>
            <a:lvl1pPr marL="0" indent="0">
              <a:buNone/>
              <a:defRPr lang="en-US" sz="3921" kern="1200" spc="0" baseline="0" dirty="0" smtClean="0">
                <a:gradFill>
                  <a:gsLst>
                    <a:gs pos="1250">
                      <a:schemeClr val="tx2"/>
                    </a:gs>
                    <a:gs pos="99000">
                      <a:schemeClr val="tx2"/>
                    </a:gs>
                  </a:gsLst>
                  <a:lin ang="5400000" scaled="0"/>
                </a:gradFill>
                <a:latin typeface="Segoe UI Light" panose="020B0502040204020203" pitchFamily="34" charset="0"/>
                <a:ea typeface="+mn-ea"/>
                <a:cs typeface="Segoe UI Light" panose="020B0502040204020203" pitchFamily="34" charset="0"/>
              </a:defRPr>
            </a:lvl1pPr>
            <a:lvl2pPr marL="0" indent="0">
              <a:buFontTx/>
              <a:buNone/>
              <a:defRPr sz="1961"/>
            </a:lvl2pPr>
            <a:lvl3pPr marL="224097" indent="0">
              <a:buNone/>
              <a:defRPr/>
            </a:lvl3pPr>
            <a:lvl4pPr marL="448193" indent="0">
              <a:buNone/>
              <a:defRPr/>
            </a:lvl4pPr>
            <a:lvl5pPr marL="672290" indent="0">
              <a:buNone/>
              <a:defRPr/>
            </a:lvl5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marL="0" marR="0" lvl="1"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Fifth level</a:t>
            </a:r>
          </a:p>
        </p:txBody>
      </p:sp>
    </p:spTree>
    <p:extLst>
      <p:ext uri="{BB962C8B-B14F-4D97-AF65-F5344CB8AC3E}">
        <p14:creationId xmlns:p14="http://schemas.microsoft.com/office/powerpoint/2010/main" val="2697348235"/>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solidFill>
                  <a:srgbClr val="3F3F3F"/>
                </a:solidFill>
              </a:defRPr>
            </a:lvl1pPr>
          </a:lstStyle>
          <a:p>
            <a:r>
              <a:rPr lang="en-US"/>
              <a:t>Click to edit Master title style</a:t>
            </a:r>
          </a:p>
        </p:txBody>
      </p:sp>
    </p:spTree>
    <p:extLst>
      <p:ext uri="{BB962C8B-B14F-4D97-AF65-F5344CB8AC3E}">
        <p14:creationId xmlns:p14="http://schemas.microsoft.com/office/powerpoint/2010/main" val="242520711"/>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1_Title_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6700" y="289512"/>
            <a:ext cx="11658380" cy="899665"/>
          </a:xfrm>
          <a:noFill/>
        </p:spPr>
        <p:txBody>
          <a:bodyPr/>
          <a:lstStyle>
            <a:lvl1pPr>
              <a:defRPr sz="4800">
                <a:gradFill>
                  <a:gsLst>
                    <a:gs pos="1250">
                      <a:srgbClr val="FFFFFF"/>
                    </a:gs>
                    <a:gs pos="100000">
                      <a:srgbClr val="FFFFFF"/>
                    </a:gs>
                  </a:gsLst>
                  <a:lin ang="5400000" scaled="0"/>
                </a:gradFill>
              </a:defRPr>
            </a:lvl1pPr>
          </a:lstStyle>
          <a:p>
            <a:r>
              <a:rPr lang="en-US"/>
              <a:t>Click to edit Master title style</a:t>
            </a:r>
          </a:p>
        </p:txBody>
      </p:sp>
    </p:spTree>
    <p:extLst>
      <p:ext uri="{BB962C8B-B14F-4D97-AF65-F5344CB8AC3E}">
        <p14:creationId xmlns:p14="http://schemas.microsoft.com/office/powerpoint/2010/main" val="4195049889"/>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lvl1pPr>
          </a:lstStyle>
          <a:p>
            <a:r>
              <a:rPr lang="en-US"/>
              <a:t>Click to edit Master title style</a:t>
            </a:r>
          </a:p>
        </p:txBody>
      </p:sp>
    </p:spTree>
    <p:extLst>
      <p:ext uri="{BB962C8B-B14F-4D97-AF65-F5344CB8AC3E}">
        <p14:creationId xmlns:p14="http://schemas.microsoft.com/office/powerpoint/2010/main" val="3513440965"/>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itle_Only_Lt gray_centered">
    <p:bg>
      <p:bgPr>
        <a:solidFill>
          <a:srgbClr val="EAEAEA"/>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sz="4800">
                <a:solidFill>
                  <a:srgbClr val="3F3F3F"/>
                </a:solidFill>
              </a:defRPr>
            </a:lvl1pPr>
          </a:lstStyle>
          <a:p>
            <a:r>
              <a:rPr lang="en-US"/>
              <a:t>Click to edit Master title style</a:t>
            </a:r>
          </a:p>
        </p:txBody>
      </p:sp>
    </p:spTree>
    <p:extLst>
      <p:ext uri="{BB962C8B-B14F-4D97-AF65-F5344CB8AC3E}">
        <p14:creationId xmlns:p14="http://schemas.microsoft.com/office/powerpoint/2010/main" val="2523704916"/>
      </p:ext>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Custom Layout_Blue">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A0CF0-5E42-49DD-8517-3C385C02061C}"/>
              </a:ext>
            </a:extLst>
          </p:cNvPr>
          <p:cNvSpPr>
            <a:spLocks noGrp="1"/>
          </p:cNvSpPr>
          <p:nvPr>
            <p:ph type="title"/>
          </p:nvPr>
        </p:nvSpPr>
        <p:spPr/>
        <p:txBody>
          <a:bodyPr/>
          <a:lstStyle>
            <a:lvl1pPr>
              <a:defRPr sz="4800">
                <a:gradFill>
                  <a:gsLst>
                    <a:gs pos="2632">
                      <a:schemeClr val="tx1"/>
                    </a:gs>
                    <a:gs pos="13158">
                      <a:schemeClr val="tx1"/>
                    </a:gs>
                  </a:gsLst>
                  <a:lin ang="5400000" scaled="1"/>
                </a:gradFill>
              </a:defRPr>
            </a:lvl1pPr>
          </a:lstStyle>
          <a:p>
            <a:r>
              <a:rPr lang="en-US"/>
              <a:t>Click to edit Master title style</a:t>
            </a:r>
          </a:p>
        </p:txBody>
      </p:sp>
    </p:spTree>
    <p:extLst>
      <p:ext uri="{BB962C8B-B14F-4D97-AF65-F5344CB8AC3E}">
        <p14:creationId xmlns:p14="http://schemas.microsoft.com/office/powerpoint/2010/main" val="28270055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1_Custom Layout_Blue">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A0CF0-5E42-49DD-8517-3C385C02061C}"/>
              </a:ext>
            </a:extLst>
          </p:cNvPr>
          <p:cNvSpPr>
            <a:spLocks noGrp="1"/>
          </p:cNvSpPr>
          <p:nvPr>
            <p:ph type="title"/>
          </p:nvPr>
        </p:nvSpPr>
        <p:spPr/>
        <p:txBody>
          <a:bodyPr/>
          <a:lstStyle>
            <a:lvl1pPr algn="ctr">
              <a:defRPr sz="4800">
                <a:gradFill>
                  <a:gsLst>
                    <a:gs pos="2632">
                      <a:schemeClr val="tx1"/>
                    </a:gs>
                    <a:gs pos="13158">
                      <a:schemeClr val="tx1"/>
                    </a:gs>
                  </a:gsLst>
                  <a:lin ang="5400000" scaled="1"/>
                </a:gradFill>
              </a:defRPr>
            </a:lvl1pPr>
          </a:lstStyle>
          <a:p>
            <a:r>
              <a:rPr lang="en-US"/>
              <a:t>Click to edit Master title style</a:t>
            </a:r>
          </a:p>
        </p:txBody>
      </p:sp>
    </p:spTree>
    <p:extLst>
      <p:ext uri="{BB962C8B-B14F-4D97-AF65-F5344CB8AC3E}">
        <p14:creationId xmlns:p14="http://schemas.microsoft.com/office/powerpoint/2010/main" val="27114525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2_Custom Layout_Blue">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A0CF0-5E42-49DD-8517-3C385C02061C}"/>
              </a:ext>
            </a:extLst>
          </p:cNvPr>
          <p:cNvSpPr>
            <a:spLocks noGrp="1"/>
          </p:cNvSpPr>
          <p:nvPr>
            <p:ph type="title"/>
          </p:nvPr>
        </p:nvSpPr>
        <p:spPr>
          <a:xfrm>
            <a:off x="269240" y="3891410"/>
            <a:ext cx="11676698" cy="1814065"/>
          </a:xfrm>
        </p:spPr>
        <p:txBody>
          <a:bodyPr/>
          <a:lstStyle>
            <a:lvl1pPr algn="l">
              <a:defRPr sz="5400">
                <a:gradFill>
                  <a:gsLst>
                    <a:gs pos="2632">
                      <a:schemeClr val="tx1"/>
                    </a:gs>
                    <a:gs pos="13158">
                      <a:schemeClr val="tx1"/>
                    </a:gs>
                  </a:gsLst>
                  <a:lin ang="5400000" scaled="1"/>
                </a:gradFill>
              </a:defRPr>
            </a:lvl1pPr>
          </a:lstStyle>
          <a:p>
            <a:r>
              <a:rPr lang="en-US"/>
              <a:t>Click to edit Master title style</a:t>
            </a:r>
          </a:p>
        </p:txBody>
      </p:sp>
    </p:spTree>
    <p:extLst>
      <p:ext uri="{BB962C8B-B14F-4D97-AF65-F5344CB8AC3E}">
        <p14:creationId xmlns:p14="http://schemas.microsoft.com/office/powerpoint/2010/main" val="301828023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3_Custom Layout_Blue">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A0CF0-5E42-49DD-8517-3C385C02061C}"/>
              </a:ext>
            </a:extLst>
          </p:cNvPr>
          <p:cNvSpPr>
            <a:spLocks noGrp="1"/>
          </p:cNvSpPr>
          <p:nvPr>
            <p:ph type="title"/>
          </p:nvPr>
        </p:nvSpPr>
        <p:spPr>
          <a:xfrm>
            <a:off x="269240" y="3895725"/>
            <a:ext cx="11655840" cy="1828800"/>
          </a:xfrm>
        </p:spPr>
        <p:txBody>
          <a:bodyPr vert="horz" wrap="square" lIns="146304" tIns="91440" rIns="146304" bIns="91440" rtlCol="0" anchor="t">
            <a:noAutofit/>
          </a:bodyPr>
          <a:lstStyle>
            <a:lvl1pPr>
              <a:defRPr lang="en-US" sz="5400">
                <a:gradFill>
                  <a:gsLst>
                    <a:gs pos="2632">
                      <a:schemeClr val="tx1"/>
                    </a:gs>
                    <a:gs pos="13158">
                      <a:schemeClr val="tx1"/>
                    </a:gs>
                  </a:gsLst>
                  <a:lin ang="5400000" scaled="1"/>
                </a:gradFill>
              </a:defRPr>
            </a:lvl1pPr>
          </a:lstStyle>
          <a:p>
            <a:pPr lvl="0"/>
            <a:r>
              <a:rPr lang="en-US"/>
              <a:t>Click to edit Master title style</a:t>
            </a:r>
          </a:p>
        </p:txBody>
      </p:sp>
    </p:spTree>
    <p:extLst>
      <p:ext uri="{BB962C8B-B14F-4D97-AF65-F5344CB8AC3E}">
        <p14:creationId xmlns:p14="http://schemas.microsoft.com/office/powerpoint/2010/main" val="12932060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resentation title slide blue">
    <p:bg>
      <p:bgPr>
        <a:solidFill>
          <a:srgbClr val="0278D7"/>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34805" y="2540313"/>
            <a:ext cx="9401560" cy="1793104"/>
          </a:xfrm>
          <a:noFill/>
        </p:spPr>
        <p:txBody>
          <a:bodyPr lIns="0" tIns="0" rIns="0" bIns="182880" anchor="b" anchorCtr="0"/>
          <a:lstStyle>
            <a:lvl1pPr>
              <a:defRPr sz="5293" strike="noStrike" spc="-147" baseline="0">
                <a:solidFill>
                  <a:schemeClr val="bg2"/>
                </a:solidFill>
                <a:latin typeface="+mj-lt"/>
              </a:defRPr>
            </a:lvl1pPr>
          </a:lstStyle>
          <a:p>
            <a:r>
              <a:rPr lang="en-US" dirty="0"/>
              <a:t>Azure presentation</a:t>
            </a:r>
            <a:br>
              <a:rPr lang="en-US" dirty="0"/>
            </a:br>
            <a:r>
              <a:rPr lang="en-US" dirty="0"/>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34805" y="4342825"/>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dirty="0"/>
              <a:t>Author name</a:t>
            </a:r>
          </a:p>
          <a:p>
            <a:pPr lvl="0"/>
            <a:r>
              <a:rPr lang="en-US" dirty="0"/>
              <a:t>Date</a:t>
            </a:r>
          </a:p>
        </p:txBody>
      </p:sp>
      <p:pic>
        <p:nvPicPr>
          <p:cNvPr id="7" name="Picture 6">
            <a:extLst>
              <a:ext uri="{FF2B5EF4-FFF2-40B4-BE49-F238E27FC236}">
                <a16:creationId xmlns:a16="http://schemas.microsoft.com/office/drawing/2014/main" id="{91B34878-4E2A-4A5D-B3D3-F6CCF3BD21F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45540" y="244283"/>
            <a:ext cx="1744034" cy="576853"/>
          </a:xfrm>
          <a:prstGeom prst="rect">
            <a:avLst/>
          </a:prstGeom>
        </p:spPr>
      </p:pic>
    </p:spTree>
    <p:extLst>
      <p:ext uri="{BB962C8B-B14F-4D97-AF65-F5344CB8AC3E}">
        <p14:creationId xmlns:p14="http://schemas.microsoft.com/office/powerpoint/2010/main" val="27917078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4_Custom Layout_Blu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A0CF0-5E42-49DD-8517-3C385C02061C}"/>
              </a:ext>
            </a:extLst>
          </p:cNvPr>
          <p:cNvSpPr>
            <a:spLocks noGrp="1"/>
          </p:cNvSpPr>
          <p:nvPr>
            <p:ph type="title"/>
          </p:nvPr>
        </p:nvSpPr>
        <p:spPr>
          <a:xfrm>
            <a:off x="269240" y="3895726"/>
            <a:ext cx="11655840" cy="1828800"/>
          </a:xfrm>
        </p:spPr>
        <p:txBody>
          <a:bodyPr vert="horz" wrap="square" lIns="146304" tIns="91440" rIns="146304" bIns="91440" rtlCol="0" anchor="t">
            <a:noAutofit/>
          </a:bodyPr>
          <a:lstStyle>
            <a:lvl1pPr>
              <a:defRPr lang="en-US" sz="5400">
                <a:gradFill>
                  <a:gsLst>
                    <a:gs pos="2632">
                      <a:schemeClr val="tx1"/>
                    </a:gs>
                    <a:gs pos="13158">
                      <a:schemeClr val="tx1"/>
                    </a:gs>
                  </a:gsLst>
                  <a:lin ang="5400000" scaled="1"/>
                </a:gradFill>
              </a:defRPr>
            </a:lvl1pPr>
          </a:lstStyle>
          <a:p>
            <a:pPr lvl="0"/>
            <a:r>
              <a:rPr lang="en-US"/>
              <a:t>Click to edit Master title style</a:t>
            </a:r>
          </a:p>
        </p:txBody>
      </p:sp>
    </p:spTree>
    <p:extLst>
      <p:ext uri="{BB962C8B-B14F-4D97-AF65-F5344CB8AC3E}">
        <p14:creationId xmlns:p14="http://schemas.microsoft.com/office/powerpoint/2010/main" val="146892690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5_Custom Layout_Blue">
    <p:bg>
      <p:bgPr>
        <a:solidFill>
          <a:schemeClr val="accent3">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A0CF0-5E42-49DD-8517-3C385C02061C}"/>
              </a:ext>
            </a:extLst>
          </p:cNvPr>
          <p:cNvSpPr>
            <a:spLocks noGrp="1"/>
          </p:cNvSpPr>
          <p:nvPr>
            <p:ph type="title"/>
          </p:nvPr>
        </p:nvSpPr>
        <p:spPr>
          <a:xfrm>
            <a:off x="269240" y="3895726"/>
            <a:ext cx="11655840" cy="1828800"/>
          </a:xfrm>
        </p:spPr>
        <p:txBody>
          <a:bodyPr vert="horz" wrap="square" lIns="146304" tIns="91440" rIns="146304" bIns="91440" rtlCol="0" anchor="t">
            <a:noAutofit/>
          </a:bodyPr>
          <a:lstStyle>
            <a:lvl1pPr>
              <a:defRPr lang="en-US" sz="5400">
                <a:gradFill>
                  <a:gsLst>
                    <a:gs pos="2632">
                      <a:schemeClr val="tx1"/>
                    </a:gs>
                    <a:gs pos="13158">
                      <a:schemeClr val="tx1"/>
                    </a:gs>
                  </a:gsLst>
                  <a:lin ang="5400000" scaled="1"/>
                </a:gradFill>
              </a:defRPr>
            </a:lvl1pPr>
          </a:lstStyle>
          <a:p>
            <a:pPr lvl="0"/>
            <a:r>
              <a:rPr lang="en-US"/>
              <a:t>Click to edit Master title style</a:t>
            </a:r>
          </a:p>
        </p:txBody>
      </p:sp>
    </p:spTree>
    <p:extLst>
      <p:ext uri="{BB962C8B-B14F-4D97-AF65-F5344CB8AC3E}">
        <p14:creationId xmlns:p14="http://schemas.microsoft.com/office/powerpoint/2010/main" val="6755147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6_Custom Layout_Blu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A0CF0-5E42-49DD-8517-3C385C02061C}"/>
              </a:ext>
            </a:extLst>
          </p:cNvPr>
          <p:cNvSpPr>
            <a:spLocks noGrp="1"/>
          </p:cNvSpPr>
          <p:nvPr>
            <p:ph type="title"/>
          </p:nvPr>
        </p:nvSpPr>
        <p:spPr>
          <a:xfrm>
            <a:off x="269240" y="3895726"/>
            <a:ext cx="11655840" cy="1828800"/>
          </a:xfrm>
        </p:spPr>
        <p:txBody>
          <a:bodyPr vert="horz" wrap="square" lIns="146304" tIns="91440" rIns="146304" bIns="91440" rtlCol="0" anchor="t">
            <a:noAutofit/>
          </a:bodyPr>
          <a:lstStyle>
            <a:lvl1pPr>
              <a:defRPr lang="en-US" sz="5400">
                <a:gradFill>
                  <a:gsLst>
                    <a:gs pos="2632">
                      <a:schemeClr val="tx1"/>
                    </a:gs>
                    <a:gs pos="13158">
                      <a:schemeClr val="tx1"/>
                    </a:gs>
                  </a:gsLst>
                  <a:lin ang="5400000" scaled="1"/>
                </a:gradFill>
              </a:defRPr>
            </a:lvl1pPr>
          </a:lstStyle>
          <a:p>
            <a:pPr lvl="0"/>
            <a:r>
              <a:rPr lang="en-US"/>
              <a:t>Click to edit Master title style</a:t>
            </a:r>
          </a:p>
        </p:txBody>
      </p:sp>
    </p:spTree>
    <p:extLst>
      <p:ext uri="{BB962C8B-B14F-4D97-AF65-F5344CB8AC3E}">
        <p14:creationId xmlns:p14="http://schemas.microsoft.com/office/powerpoint/2010/main" val="15309547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06854382"/>
      </p:ext>
    </p:extLst>
  </p:cSld>
  <p:clrMapOvr>
    <a:masterClrMapping/>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37005113"/>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64962787"/>
      </p:ext>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gradFill>
                  <a:gsLst>
                    <a:gs pos="0">
                      <a:prstClr val="white"/>
                    </a:gs>
                    <a:gs pos="100000">
                      <a:prstClr val="white"/>
                    </a:gs>
                  </a:gsLst>
                  <a:lin ang="5400000" scaled="0"/>
                </a:gradFill>
                <a:effectLst/>
                <a:uLnTx/>
                <a:uFillTx/>
                <a:latin typeface="Segoe UI"/>
                <a:ea typeface="+mn-ea"/>
                <a:cs typeface="Segoe UI" pitchFamily="34" charset="0"/>
              </a:rPr>
              <a:t>© Copyright 2017 Microsoft Corporation. All rights reserved. </a:t>
            </a:r>
          </a:p>
        </p:txBody>
      </p:sp>
      <p:pic>
        <p:nvPicPr>
          <p:cNvPr id="8" name="Picture 7"/>
          <p:cNvPicPr>
            <a:picLocks noChangeAspect="1"/>
          </p:cNvPicPr>
          <p:nvPr userDrawn="1"/>
        </p:nvPicPr>
        <p:blipFill>
          <a:blip r:embed="rId2"/>
          <a:stretch>
            <a:fillRect/>
          </a:stretch>
        </p:blipFill>
        <p:spPr bwMode="black">
          <a:xfrm>
            <a:off x="448212" y="470067"/>
            <a:ext cx="1454257" cy="304828"/>
          </a:xfrm>
          <a:prstGeom prst="rect">
            <a:avLst/>
          </a:prstGeom>
        </p:spPr>
      </p:pic>
    </p:spTree>
    <p:extLst>
      <p:ext uri="{BB962C8B-B14F-4D97-AF65-F5344CB8AC3E}">
        <p14:creationId xmlns:p14="http://schemas.microsoft.com/office/powerpoint/2010/main" val="24866303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16_Hidden_Notes_Slide">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44636579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userDrawn="1">
  <p:cSld name="Blank_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2964024813"/>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userDrawn="1">
  <p:cSld name="Section Slide-Picture">
    <p:bg>
      <p:bgPr>
        <a:solidFill>
          <a:schemeClr val="accent1"/>
        </a:solid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1" hasCustomPrompt="1"/>
          </p:nvPr>
        </p:nvSpPr>
        <p:spPr>
          <a:xfrm>
            <a:off x="269240" y="2514600"/>
            <a:ext cx="5378548" cy="1045977"/>
          </a:xfrm>
        </p:spPr>
        <p:txBody>
          <a:bodyPr lIns="182880" anchor="ctr">
            <a:noAutofit/>
          </a:bodyPr>
          <a:lstStyle>
            <a:lvl1pPr marL="0" indent="0">
              <a:buNone/>
              <a:defRPr sz="4800">
                <a:solidFill>
                  <a:schemeClr val="bg1"/>
                </a:solidFill>
                <a:latin typeface="+mj-lt"/>
              </a:defRPr>
            </a:lvl1pPr>
          </a:lstStyle>
          <a:p>
            <a:pPr lvl="0"/>
            <a:r>
              <a:rPr lang="en-US"/>
              <a:t>Title</a:t>
            </a:r>
          </a:p>
        </p:txBody>
      </p:sp>
    </p:spTree>
    <p:extLst>
      <p:ext uri="{BB962C8B-B14F-4D97-AF65-F5344CB8AC3E}">
        <p14:creationId xmlns:p14="http://schemas.microsoft.com/office/powerpoint/2010/main" val="2507787037"/>
      </p:ext>
    </p:extLst>
  </p:cSld>
  <p:clrMapOvr>
    <a:masterClrMapping/>
  </p:clrMapOvr>
  <p:extLst>
    <p:ext uri="{DCECCB84-F9BA-43D5-87BE-67443E8EF086}">
      <p15:sldGuideLst xmlns:p15="http://schemas.microsoft.com/office/powerpoint/2012/main">
        <p15:guide id="1" orient="horz" pos="1584">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resentation title slide whit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FBC1E75-E2E7-40DF-9B34-E7ECA97A3F1B}"/>
              </a:ext>
            </a:extLst>
          </p:cNvPr>
          <p:cNvSpPr>
            <a:spLocks noGrp="1"/>
          </p:cNvSpPr>
          <p:nvPr>
            <p:ph type="title" hasCustomPrompt="1"/>
          </p:nvPr>
        </p:nvSpPr>
        <p:spPr>
          <a:xfrm>
            <a:off x="434805" y="2540313"/>
            <a:ext cx="9401560" cy="1793104"/>
          </a:xfrm>
          <a:noFill/>
        </p:spPr>
        <p:txBody>
          <a:bodyPr lIns="0" tIns="0" rIns="0" bIns="182880" anchor="b" anchorCtr="0"/>
          <a:lstStyle>
            <a:lvl1pPr>
              <a:defRPr sz="5293" strike="noStrike" spc="-147" baseline="0">
                <a:solidFill>
                  <a:schemeClr val="tx2"/>
                </a:solidFill>
                <a:latin typeface="+mj-lt"/>
              </a:defRPr>
            </a:lvl1pPr>
          </a:lstStyle>
          <a:p>
            <a:r>
              <a:rPr lang="en-US" dirty="0"/>
              <a:t>Azure presentation</a:t>
            </a:r>
            <a:br>
              <a:rPr lang="en-US" dirty="0"/>
            </a:br>
            <a:r>
              <a:rPr lang="en-US" dirty="0"/>
              <a:t>title or event name</a:t>
            </a:r>
          </a:p>
        </p:txBody>
      </p:sp>
      <p:sp>
        <p:nvSpPr>
          <p:cNvPr id="7" name="Text Placeholder 4">
            <a:extLst>
              <a:ext uri="{FF2B5EF4-FFF2-40B4-BE49-F238E27FC236}">
                <a16:creationId xmlns:a16="http://schemas.microsoft.com/office/drawing/2014/main" id="{71BFA596-B43C-4DAC-A798-0D495345CD98}"/>
              </a:ext>
            </a:extLst>
          </p:cNvPr>
          <p:cNvSpPr>
            <a:spLocks noGrp="1"/>
          </p:cNvSpPr>
          <p:nvPr>
            <p:ph type="body" sz="quarter" idx="12" hasCustomPrompt="1"/>
          </p:nvPr>
        </p:nvSpPr>
        <p:spPr>
          <a:xfrm>
            <a:off x="434805" y="4342825"/>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tx1"/>
                </a:solidFill>
                <a:latin typeface="+mn-lt"/>
              </a:defRPr>
            </a:lvl1pPr>
          </a:lstStyle>
          <a:p>
            <a:pPr lvl="0"/>
            <a:r>
              <a:rPr lang="en-US" dirty="0"/>
              <a:t>Author name</a:t>
            </a:r>
          </a:p>
          <a:p>
            <a:pPr lvl="0"/>
            <a:r>
              <a:rPr lang="en-US" dirty="0"/>
              <a:t>Date</a:t>
            </a:r>
          </a:p>
        </p:txBody>
      </p:sp>
      <p:pic>
        <p:nvPicPr>
          <p:cNvPr id="5" name="Picture 4">
            <a:extLst>
              <a:ext uri="{FF2B5EF4-FFF2-40B4-BE49-F238E27FC236}">
                <a16:creationId xmlns:a16="http://schemas.microsoft.com/office/drawing/2014/main" id="{588C950A-4A3C-4BAC-B975-217A5615843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47901" y="246985"/>
            <a:ext cx="1741673" cy="576072"/>
          </a:xfrm>
          <a:prstGeom prst="rect">
            <a:avLst/>
          </a:prstGeom>
        </p:spPr>
      </p:pic>
    </p:spTree>
    <p:extLst>
      <p:ext uri="{BB962C8B-B14F-4D97-AF65-F5344CB8AC3E}">
        <p14:creationId xmlns:p14="http://schemas.microsoft.com/office/powerpoint/2010/main" val="22303846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12270" y="0"/>
            <a:ext cx="12204269" cy="6858000"/>
          </a:xfrm>
          <a:prstGeom prst="rect">
            <a:avLst/>
          </a:prstGeom>
        </p:spPr>
      </p:pic>
      <p:sp>
        <p:nvSpPr>
          <p:cNvPr id="4" name="Rectangle 3"/>
          <p:cNvSpPr/>
          <p:nvPr userDrawn="1"/>
        </p:nvSpPr>
        <p:spPr bwMode="auto">
          <a:xfrm>
            <a:off x="-12271" y="0"/>
            <a:ext cx="12204269" cy="6858000"/>
          </a:xfrm>
          <a:prstGeom prst="rect">
            <a:avLst/>
          </a:prstGeom>
          <a:solidFill>
            <a:srgbClr val="000000">
              <a:alpha val="7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err="1">
              <a:ln>
                <a:solidFill>
                  <a:sysClr val="windowText" lastClr="000000"/>
                </a:solidFill>
              </a:ln>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79424815"/>
      </p:ext>
    </p:extLst>
  </p:cSld>
  <p:clrMapOvr>
    <a:masterClrMapping/>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3C5FF14-3152-4848-8568-D5119BD3615E}"/>
              </a:ext>
            </a:extLst>
          </p:cNvPr>
          <p:cNvPicPr>
            <a:picLocks noChangeAspect="1"/>
          </p:cNvPicPr>
          <p:nvPr userDrawn="1"/>
        </p:nvPicPr>
        <p:blipFill rotWithShape="1">
          <a:blip r:embed="rId2"/>
          <a:srcRect l="19509" r="5340" b="1209"/>
          <a:stretch/>
        </p:blipFill>
        <p:spPr>
          <a:xfrm>
            <a:off x="-7200" y="0"/>
            <a:ext cx="12199200" cy="6858000"/>
          </a:xfrm>
          <a:prstGeom prst="rect">
            <a:avLst/>
          </a:prstGeom>
        </p:spPr>
      </p:pic>
      <p:sp>
        <p:nvSpPr>
          <p:cNvPr id="4" name="Rectangle 3"/>
          <p:cNvSpPr/>
          <p:nvPr userDrawn="1"/>
        </p:nvSpPr>
        <p:spPr bwMode="auto">
          <a:xfrm>
            <a:off x="-12269" y="0"/>
            <a:ext cx="12204269" cy="6858000"/>
          </a:xfrm>
          <a:prstGeom prst="rect">
            <a:avLst/>
          </a:prstGeom>
          <a:solidFill>
            <a:srgbClr val="000000">
              <a:alpha val="5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err="1">
              <a:ln>
                <a:solidFill>
                  <a:sysClr val="windowText" lastClr="000000"/>
                </a:solidFill>
              </a:ln>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786547611"/>
      </p:ext>
    </p:extLst>
  </p:cSld>
  <p:clrMapOvr>
    <a:masterClrMapping/>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10936379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2"/>
            <a:ext cx="8964185" cy="1793104"/>
          </a:xfrm>
          <a:noFill/>
        </p:spPr>
        <p:txBody>
          <a:bodyPr lIns="146304" tIns="91440" rIns="146304" bIns="91440" anchor="b" anchorCtr="0"/>
          <a:lstStyle>
            <a:lvl1pPr>
              <a:defRPr sz="5190" spc="-96" baseline="0">
                <a:gradFill>
                  <a:gsLst>
                    <a:gs pos="62564">
                      <a:schemeClr val="tx1"/>
                    </a:gs>
                    <a:gs pos="55000">
                      <a:schemeClr val="tx1"/>
                    </a:gs>
                  </a:gsLst>
                  <a:lin ang="5400000" scaled="0"/>
                </a:gradFill>
              </a:defRPr>
            </a:lvl1pPr>
          </a:lstStyle>
          <a:p>
            <a:r>
              <a:rPr lang="en-US" dirty="0"/>
              <a:t>Event name</a:t>
            </a:r>
          </a:p>
        </p:txBody>
      </p:sp>
      <p:sp>
        <p:nvSpPr>
          <p:cNvPr id="5" name="Text Placeholder 4"/>
          <p:cNvSpPr>
            <a:spLocks noGrp="1"/>
          </p:cNvSpPr>
          <p:nvPr>
            <p:ph type="body" sz="quarter" idx="12" hasCustomPrompt="1"/>
          </p:nvPr>
        </p:nvSpPr>
        <p:spPr>
          <a:xfrm>
            <a:off x="269303" y="2980726"/>
            <a:ext cx="8964186" cy="715931"/>
          </a:xfrm>
          <a:noFill/>
        </p:spPr>
        <p:txBody>
          <a:bodyPr lIns="164592" tIns="109728" rIns="164592" bIns="109728">
            <a:noAutofit/>
          </a:bodyPr>
          <a:lstStyle>
            <a:lvl1pPr marL="0" indent="0">
              <a:spcBef>
                <a:spcPts val="0"/>
              </a:spcBef>
              <a:buNone/>
              <a:defRPr sz="3075" spc="0" baseline="0">
                <a:gradFill>
                  <a:gsLst>
                    <a:gs pos="91000">
                      <a:schemeClr val="tx1"/>
                    </a:gs>
                    <a:gs pos="0">
                      <a:schemeClr val="tx1"/>
                    </a:gs>
                  </a:gsLst>
                  <a:lin ang="5400000" scaled="0"/>
                </a:gradFill>
                <a:latin typeface="+mj-lt"/>
              </a:defRPr>
            </a:lvl1pPr>
          </a:lstStyle>
          <a:p>
            <a:pPr lvl="0"/>
            <a:r>
              <a:rPr lang="en-US" dirty="0"/>
              <a:t>Date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Semilight"/>
                <a:ea typeface="+mn-ea"/>
                <a:cs typeface="+mn-cs"/>
              </a:endParaRPr>
            </a:p>
          </p:txBody>
        </p:sp>
      </p:grpSp>
      <p:sp>
        <p:nvSpPr>
          <p:cNvPr id="3" name="Text Placeholder 2"/>
          <p:cNvSpPr>
            <a:spLocks noGrp="1"/>
          </p:cNvSpPr>
          <p:nvPr>
            <p:ph type="body" sz="quarter" idx="13" hasCustomPrompt="1"/>
          </p:nvPr>
        </p:nvSpPr>
        <p:spPr>
          <a:xfrm>
            <a:off x="269240" y="3696657"/>
            <a:ext cx="8964248" cy="452654"/>
          </a:xfrm>
        </p:spPr>
        <p:txBody>
          <a:bodyPr/>
          <a:lstStyle>
            <a:lvl1pPr marL="0" indent="0">
              <a:buNone/>
              <a:defRPr lang="en-US" sz="1922" kern="1200" spc="0" baseline="0" dirty="0" smtClean="0">
                <a:gradFill>
                  <a:gsLst>
                    <a:gs pos="91000">
                      <a:schemeClr val="tx1"/>
                    </a:gs>
                    <a:gs pos="0">
                      <a:schemeClr val="tx1"/>
                    </a:gs>
                  </a:gsLst>
                  <a:lin ang="5400000" scaled="0"/>
                </a:gradFill>
                <a:latin typeface="+mn-lt"/>
                <a:ea typeface="+mn-ea"/>
                <a:cs typeface="+mn-cs"/>
              </a:defRPr>
            </a:lvl1pPr>
          </a:lstStyle>
          <a:p>
            <a:r>
              <a:rPr lang="en-US" dirty="0"/>
              <a:t>Optional (City, State or venue)</a:t>
            </a:r>
          </a:p>
        </p:txBody>
      </p:sp>
    </p:spTree>
    <p:extLst>
      <p:ext uri="{BB962C8B-B14F-4D97-AF65-F5344CB8AC3E}">
        <p14:creationId xmlns:p14="http://schemas.microsoft.com/office/powerpoint/2010/main" val="9283960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Title full photo">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0" y="2"/>
            <a:ext cx="12190264" cy="6857996"/>
          </a:xfrm>
          <a:prstGeom prst="rect">
            <a:avLst/>
          </a:prstGeom>
        </p:spPr>
      </p:pic>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 name="Title 1"/>
          <p:cNvSpPr>
            <a:spLocks noGrp="1"/>
          </p:cNvSpPr>
          <p:nvPr>
            <p:ph type="title" hasCustomPrompt="1"/>
          </p:nvPr>
        </p:nvSpPr>
        <p:spPr bwMode="auto">
          <a:xfrm>
            <a:off x="269239" y="2108565"/>
            <a:ext cx="6276530" cy="875413"/>
          </a:xfrm>
          <a:noFill/>
        </p:spPr>
        <p:txBody>
          <a:bodyPr lIns="146304" tIns="91440" rIns="146304" bIns="91440" anchor="t" anchorCtr="0"/>
          <a:lstStyle>
            <a:lvl1pPr>
              <a:defRPr sz="5190" spc="-96" baseline="0">
                <a:gradFill>
                  <a:gsLst>
                    <a:gs pos="8718">
                      <a:srgbClr val="353535"/>
                    </a:gs>
                    <a:gs pos="34000">
                      <a:srgbClr val="353535"/>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9239" y="3874399"/>
            <a:ext cx="4482124" cy="1677043"/>
          </a:xfrm>
        </p:spPr>
        <p:txBody>
          <a:bodyPr lIns="164592" tIns="109728" rIns="164592" bIns="109728">
            <a:noAutofit/>
          </a:bodyPr>
          <a:lstStyle>
            <a:lvl1pPr marL="0" indent="0">
              <a:spcBef>
                <a:spcPts val="0"/>
              </a:spcBef>
              <a:buNone/>
              <a:defRPr sz="3075" baseline="0">
                <a:gradFill>
                  <a:gsLst>
                    <a:gs pos="8718">
                      <a:srgbClr val="353535"/>
                    </a:gs>
                    <a:gs pos="34000">
                      <a:srgbClr val="353535"/>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10" name="Picture 9"/>
            <p:cNvPicPr>
              <a:picLocks noChangeAspect="1"/>
            </p:cNvPicPr>
            <p:nvPr/>
          </p:nvPicPr>
          <p:blipFill>
            <a:blip r:embed="rId3"/>
            <a:stretch>
              <a:fillRect/>
            </a:stretch>
          </p:blipFill>
          <p:spPr bwMode="black">
            <a:xfrm>
              <a:off x="457200" y="1643393"/>
              <a:ext cx="964540" cy="964540"/>
            </a:xfrm>
            <a:prstGeom prst="rect">
              <a:avLst/>
            </a:prstGeom>
          </p:spPr>
        </p:pic>
        <p:sp>
          <p:nvSpPr>
            <p:cNvPr id="11"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353535"/>
                </a:solidFill>
                <a:effectLst/>
                <a:uLnTx/>
                <a:uFillTx/>
                <a:latin typeface="Segoe UI Semilight"/>
                <a:ea typeface="+mn-ea"/>
                <a:cs typeface="+mn-cs"/>
              </a:endParaRPr>
            </a:p>
          </p:txBody>
        </p:sp>
      </p:grpSp>
    </p:spTree>
    <p:extLst>
      <p:ext uri="{BB962C8B-B14F-4D97-AF65-F5344CB8AC3E}">
        <p14:creationId xmlns:p14="http://schemas.microsoft.com/office/powerpoint/2010/main" val="2228404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190" spc="-96"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878574"/>
            <a:ext cx="7171337" cy="1792326"/>
          </a:xfrm>
          <a:noFill/>
        </p:spPr>
        <p:txBody>
          <a:bodyPr lIns="164592" tIns="109728" rIns="164592" bIns="109728">
            <a:noAutofit/>
          </a:bodyPr>
          <a:lstStyle>
            <a:lvl1pPr marL="0" indent="0">
              <a:spcBef>
                <a:spcPts val="0"/>
              </a:spcBef>
              <a:buNone/>
              <a:defRPr sz="3075"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Semilight"/>
                <a:ea typeface="+mn-ea"/>
                <a:cs typeface="+mn-cs"/>
              </a:endParaRPr>
            </a:p>
          </p:txBody>
        </p:sp>
      </p:grpSp>
    </p:spTree>
    <p:extLst>
      <p:ext uri="{BB962C8B-B14F-4D97-AF65-F5344CB8AC3E}">
        <p14:creationId xmlns:p14="http://schemas.microsoft.com/office/powerpoint/2010/main" val="18753155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6"/>
            <a:ext cx="4840694" cy="1799462"/>
          </a:xfrm>
          <a:noFill/>
        </p:spPr>
        <p:txBody>
          <a:bodyPr lIns="146304" tIns="91440" rIns="146304" bIns="91440" anchor="t" anchorCtr="0"/>
          <a:lstStyle>
            <a:lvl1pPr>
              <a:defRPr sz="4612" spc="-96"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2" y="3877278"/>
            <a:ext cx="4840694" cy="717249"/>
          </a:xfrm>
        </p:spPr>
        <p:txBody>
          <a:bodyPr lIns="164592" tIns="109728" rIns="164592" bIns="109728">
            <a:noAutofit/>
          </a:bodyPr>
          <a:lstStyle>
            <a:lvl1pPr marL="0" indent="0">
              <a:spcBef>
                <a:spcPts val="0"/>
              </a:spcBef>
              <a:buNone/>
              <a:defRPr lang="en-US" sz="3075" kern="1200" spc="0" baseline="0" dirty="0">
                <a:gradFill>
                  <a:gsLst>
                    <a:gs pos="91000">
                      <a:schemeClr val="tx1"/>
                    </a:gs>
                    <a:gs pos="0">
                      <a:schemeClr val="tx1"/>
                    </a:gs>
                  </a:gsLst>
                  <a:lin ang="5400000" scaled="0"/>
                </a:gradFill>
                <a:latin typeface="+mj-lt"/>
                <a:ea typeface="+mn-ea"/>
                <a:cs typeface="+mn-cs"/>
              </a:defRPr>
            </a:lvl1pPr>
          </a:lstStyle>
          <a:p>
            <a:pPr marL="0" marR="0" lvl="0" indent="0" algn="l" defTabSz="896354"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10" name="Picture 9"/>
            <p:cNvPicPr>
              <a:picLocks noChangeAspect="1"/>
            </p:cNvPicPr>
            <p:nvPr/>
          </p:nvPicPr>
          <p:blipFill>
            <a:blip r:embed="rId2"/>
            <a:stretch>
              <a:fillRect/>
            </a:stretch>
          </p:blipFill>
          <p:spPr bwMode="black">
            <a:xfrm>
              <a:off x="457200" y="1643393"/>
              <a:ext cx="964540" cy="964540"/>
            </a:xfrm>
            <a:prstGeom prst="rect">
              <a:avLst/>
            </a:prstGeom>
          </p:spPr>
        </p:pic>
        <p:sp>
          <p:nvSpPr>
            <p:cNvPr id="11"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Semilight"/>
                <a:ea typeface="+mn-ea"/>
                <a:cs typeface="+mn-cs"/>
              </a:endParaRPr>
            </a:p>
          </p:txBody>
        </p:sp>
      </p:grpSp>
      <p:pic>
        <p:nvPicPr>
          <p:cNvPr id="12" name="Picture 11"/>
          <p:cNvPicPr>
            <a:picLocks noChangeAspect="1"/>
          </p:cNvPicPr>
          <p:nvPr userDrawn="1"/>
        </p:nvPicPr>
        <p:blipFill rotWithShape="1">
          <a:blip r:embed="rId3"/>
          <a:srcRect l="36724" r="7032"/>
          <a:stretch/>
        </p:blipFill>
        <p:spPr>
          <a:xfrm>
            <a:off x="5334351" y="1669"/>
            <a:ext cx="6856633" cy="6855234"/>
          </a:xfrm>
          <a:prstGeom prst="rect">
            <a:avLst/>
          </a:prstGeom>
        </p:spPr>
      </p:pic>
    </p:spTree>
    <p:extLst>
      <p:ext uri="{BB962C8B-B14F-4D97-AF65-F5344CB8AC3E}">
        <p14:creationId xmlns:p14="http://schemas.microsoft.com/office/powerpoint/2010/main" val="21630279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96">
          <p15:clr>
            <a:srgbClr val="FBAE4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itle with photo and tile">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0" y="2"/>
            <a:ext cx="12190264" cy="6857996"/>
          </a:xfrm>
          <a:prstGeom prst="rect">
            <a:avLst/>
          </a:prstGeom>
        </p:spPr>
      </p:pic>
      <p:sp>
        <p:nvSpPr>
          <p:cNvPr id="2" name="Rectangle 1"/>
          <p:cNvSpPr/>
          <p:nvPr userDrawn="1"/>
        </p:nvSpPr>
        <p:spPr bwMode="auto">
          <a:xfrm>
            <a:off x="269239" y="2077801"/>
            <a:ext cx="5378549" cy="359258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 name="Title 1"/>
          <p:cNvSpPr>
            <a:spLocks noGrp="1"/>
          </p:cNvSpPr>
          <p:nvPr>
            <p:ph type="title" hasCustomPrompt="1"/>
          </p:nvPr>
        </p:nvSpPr>
        <p:spPr bwMode="auto">
          <a:xfrm>
            <a:off x="269302" y="2077814"/>
            <a:ext cx="5378486" cy="1793104"/>
          </a:xfrm>
          <a:noFill/>
        </p:spPr>
        <p:txBody>
          <a:bodyPr lIns="146304" tIns="91440" rIns="146304" bIns="91440" anchor="t" anchorCtr="0"/>
          <a:lstStyle>
            <a:lvl1pPr>
              <a:defRPr sz="4612" spc="-96"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2" y="3877276"/>
            <a:ext cx="5380106" cy="1793104"/>
          </a:xfrm>
        </p:spPr>
        <p:txBody>
          <a:bodyPr lIns="164592" tIns="109728" rIns="164592" bIns="109728">
            <a:noAutofit/>
          </a:bodyPr>
          <a:lstStyle>
            <a:lvl1pPr marL="0" indent="0">
              <a:spcBef>
                <a:spcPts val="0"/>
              </a:spcBef>
              <a:buNone/>
              <a:defRPr sz="3075">
                <a:gradFill>
                  <a:gsLst>
                    <a:gs pos="57576">
                      <a:srgbClr val="FFFFFF"/>
                    </a:gs>
                    <a:gs pos="35000">
                      <a:srgbClr val="FFFFFF"/>
                    </a:gs>
                  </a:gsLst>
                  <a:lin ang="5400000" scaled="0"/>
                </a:gradFill>
              </a:defRPr>
            </a:lvl1pPr>
          </a:lstStyle>
          <a:p>
            <a:pPr lvl="0"/>
            <a:r>
              <a:rPr lang="en-US" dirty="0"/>
              <a:t>Speaker name</a:t>
            </a:r>
          </a:p>
        </p:txBody>
      </p:sp>
      <p:grpSp>
        <p:nvGrpSpPr>
          <p:cNvPr id="8" name="Group 7"/>
          <p:cNvGrpSpPr>
            <a:grpSpLocks noChangeAspect="1"/>
          </p:cNvGrpSpPr>
          <p:nvPr userDrawn="1"/>
        </p:nvGrpSpPr>
        <p:grpSpPr bwMode="black">
          <a:xfrm>
            <a:off x="459102" y="470067"/>
            <a:ext cx="1419662" cy="304828"/>
            <a:chOff x="457200" y="1643393"/>
            <a:chExt cx="4492753" cy="964540"/>
          </a:xfrm>
        </p:grpSpPr>
        <p:pic>
          <p:nvPicPr>
            <p:cNvPr id="10" name="Picture 9"/>
            <p:cNvPicPr>
              <a:picLocks noChangeAspect="1"/>
            </p:cNvPicPr>
            <p:nvPr/>
          </p:nvPicPr>
          <p:blipFill>
            <a:blip r:embed="rId3"/>
            <a:stretch>
              <a:fillRect/>
            </a:stretch>
          </p:blipFill>
          <p:spPr bwMode="black">
            <a:xfrm>
              <a:off x="457200" y="1643393"/>
              <a:ext cx="964540" cy="964540"/>
            </a:xfrm>
            <a:prstGeom prst="rect">
              <a:avLst/>
            </a:prstGeom>
          </p:spPr>
        </p:pic>
        <p:sp>
          <p:nvSpPr>
            <p:cNvPr id="11"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353535"/>
                </a:solidFill>
                <a:effectLst/>
                <a:uLnTx/>
                <a:uFillTx/>
                <a:latin typeface="Segoe UI Semilight"/>
                <a:ea typeface="+mn-ea"/>
                <a:cs typeface="+mn-cs"/>
              </a:endParaRPr>
            </a:p>
          </p:txBody>
        </p:sp>
      </p:grpSp>
    </p:spTree>
    <p:extLst>
      <p:ext uri="{BB962C8B-B14F-4D97-AF65-F5344CB8AC3E}">
        <p14:creationId xmlns:p14="http://schemas.microsoft.com/office/powerpoint/2010/main" val="609260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22"/>
            </a:lvl2pPr>
            <a:lvl3pPr marL="219682" indent="0">
              <a:buNone/>
              <a:defRPr/>
            </a:lvl3pPr>
            <a:lvl4pPr marL="439364" indent="0">
              <a:buNone/>
              <a:defRPr/>
            </a:lvl4pPr>
            <a:lvl5pPr marL="65904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61568248"/>
      </p:ext>
    </p:extLst>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844"/>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86422464"/>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_Section title photo">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B40F2F5-3765-493D-B3AE-18E37F967F5A}"/>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15436" r="18018" b="15436"/>
          <a:stretch/>
        </p:blipFill>
        <p:spPr>
          <a:xfrm>
            <a:off x="0" y="0"/>
            <a:ext cx="12192000" cy="6858000"/>
          </a:xfrm>
          <a:prstGeom prst="rect">
            <a:avLst/>
          </a:prstGeom>
        </p:spPr>
      </p:pic>
      <p:sp>
        <p:nvSpPr>
          <p:cNvPr id="14" name="Rectangle 13">
            <a:extLst>
              <a:ext uri="{FF2B5EF4-FFF2-40B4-BE49-F238E27FC236}">
                <a16:creationId xmlns:a16="http://schemas.microsoft.com/office/drawing/2014/main" id="{55FF95E8-9533-49BC-B701-E6EBF5B64B5A}"/>
              </a:ext>
            </a:extLst>
          </p:cNvPr>
          <p:cNvSpPr/>
          <p:nvPr userDrawn="1"/>
        </p:nvSpPr>
        <p:spPr bwMode="auto">
          <a:xfrm>
            <a:off x="0" y="0"/>
            <a:ext cx="9068831" cy="6858000"/>
          </a:xfrm>
          <a:prstGeom prst="rect">
            <a:avLst/>
          </a:prstGeom>
          <a:gradFill flip="none" rotWithShape="1">
            <a:gsLst>
              <a:gs pos="0">
                <a:schemeClr val="accent1">
                  <a:lumMod val="5000"/>
                  <a:lumOff val="95000"/>
                  <a:alpha val="94000"/>
                </a:schemeClr>
              </a:gs>
              <a:gs pos="55800">
                <a:srgbClr val="FFFFFF">
                  <a:alpha val="60000"/>
                </a:srgb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72AEB49B-91DB-49CD-9812-DE40D464738E}"/>
              </a:ext>
            </a:extLst>
          </p:cNvPr>
          <p:cNvSpPr/>
          <p:nvPr userDrawn="1"/>
        </p:nvSpPr>
        <p:spPr bwMode="auto">
          <a:xfrm>
            <a:off x="426424" y="212826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Title 1">
            <a:extLst>
              <a:ext uri="{FF2B5EF4-FFF2-40B4-BE49-F238E27FC236}">
                <a16:creationId xmlns:a16="http://schemas.microsoft.com/office/drawing/2014/main" id="{B7E5A94F-1B0E-438C-BEB0-08319283D993}"/>
              </a:ext>
            </a:extLst>
          </p:cNvPr>
          <p:cNvSpPr>
            <a:spLocks noGrp="1"/>
          </p:cNvSpPr>
          <p:nvPr>
            <p:ph type="title" hasCustomPrompt="1"/>
          </p:nvPr>
        </p:nvSpPr>
        <p:spPr>
          <a:xfrm>
            <a:off x="648974" y="2540313"/>
            <a:ext cx="7028471" cy="1793104"/>
          </a:xfrm>
          <a:noFill/>
        </p:spPr>
        <p:txBody>
          <a:bodyPr lIns="0" tIns="0" rIns="0" bIns="182880" anchor="b" anchorCtr="0"/>
          <a:lstStyle>
            <a:lvl1pPr>
              <a:defRPr sz="5293" strike="noStrike" spc="-147" baseline="0">
                <a:solidFill>
                  <a:schemeClr val="bg2"/>
                </a:solidFill>
                <a:latin typeface="+mj-lt"/>
              </a:defRPr>
            </a:lvl1pPr>
          </a:lstStyle>
          <a:p>
            <a:r>
              <a:rPr lang="en-US" dirty="0"/>
              <a:t>Azure presentation</a:t>
            </a:r>
            <a:br>
              <a:rPr lang="en-US" dirty="0"/>
            </a:br>
            <a:r>
              <a:rPr lang="en-US" dirty="0"/>
              <a:t>title or event name</a:t>
            </a:r>
          </a:p>
        </p:txBody>
      </p:sp>
      <p:sp>
        <p:nvSpPr>
          <p:cNvPr id="13" name="Text Placeholder 4">
            <a:extLst>
              <a:ext uri="{FF2B5EF4-FFF2-40B4-BE49-F238E27FC236}">
                <a16:creationId xmlns:a16="http://schemas.microsoft.com/office/drawing/2014/main" id="{4AF19190-07D8-48EC-8023-0C17CCD354E3}"/>
              </a:ext>
            </a:extLst>
          </p:cNvPr>
          <p:cNvSpPr>
            <a:spLocks noGrp="1"/>
          </p:cNvSpPr>
          <p:nvPr>
            <p:ph type="body" sz="quarter" idx="12" hasCustomPrompt="1"/>
          </p:nvPr>
        </p:nvSpPr>
        <p:spPr>
          <a:xfrm>
            <a:off x="648976" y="4342825"/>
            <a:ext cx="6107853"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dirty="0"/>
              <a:t>Author name</a:t>
            </a:r>
          </a:p>
          <a:p>
            <a:pPr lvl="0"/>
            <a:r>
              <a:rPr lang="en-US" dirty="0"/>
              <a:t>Date</a:t>
            </a:r>
          </a:p>
        </p:txBody>
      </p:sp>
      <p:pic>
        <p:nvPicPr>
          <p:cNvPr id="7" name="Picture 6">
            <a:extLst>
              <a:ext uri="{FF2B5EF4-FFF2-40B4-BE49-F238E27FC236}">
                <a16:creationId xmlns:a16="http://schemas.microsoft.com/office/drawing/2014/main" id="{BB94A8BD-C373-4DF1-B831-20BEEA1C57B3}"/>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47901" y="246985"/>
            <a:ext cx="1741673" cy="576072"/>
          </a:xfrm>
          <a:prstGeom prst="rect">
            <a:avLst/>
          </a:prstGeom>
        </p:spPr>
      </p:pic>
    </p:spTree>
    <p:extLst>
      <p:ext uri="{BB962C8B-B14F-4D97-AF65-F5344CB8AC3E}">
        <p14:creationId xmlns:p14="http://schemas.microsoft.com/office/powerpoint/2010/main" val="422613509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176"/>
              </a:spcBef>
              <a:buClr>
                <a:schemeClr val="tx1"/>
              </a:buClr>
              <a:buFont typeface="Wingdings" pitchFamily="2" charset="2"/>
              <a:buNone/>
              <a:defRPr sz="3075"/>
            </a:lvl1pPr>
            <a:lvl2pPr marL="0" indent="0">
              <a:buNone/>
              <a:defRPr sz="1922"/>
            </a:lvl2pPr>
            <a:lvl3pPr marL="222733" indent="0">
              <a:buNone/>
              <a:tabLst/>
              <a:defRPr sz="1922"/>
            </a:lvl3pPr>
            <a:lvl4pPr marL="442415" indent="0">
              <a:buNone/>
              <a:defRPr/>
            </a:lvl4pPr>
            <a:lvl5pPr marL="659046"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176"/>
              </a:spcBef>
              <a:buClr>
                <a:schemeClr val="tx1"/>
              </a:buClr>
              <a:buFont typeface="Wingdings" pitchFamily="2" charset="2"/>
              <a:buNone/>
              <a:defRPr sz="3075"/>
            </a:lvl1pPr>
            <a:lvl2pPr marL="0" indent="0">
              <a:buNone/>
              <a:defRPr sz="1922"/>
            </a:lvl2pPr>
            <a:lvl3pPr marL="222733" indent="0">
              <a:buNone/>
              <a:tabLst/>
              <a:defRPr sz="1922"/>
            </a:lvl3pPr>
            <a:lvl4pPr marL="442415" indent="0">
              <a:buNone/>
              <a:defRPr/>
            </a:lvl4pPr>
            <a:lvl5pPr marL="659046"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29276627"/>
      </p:ext>
    </p:extLst>
  </p:cSld>
  <p:clrMapOvr>
    <a:masterClrMapping/>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7"/>
            <a:ext cx="5378548" cy="1946751"/>
          </a:xfrm>
        </p:spPr>
        <p:txBody>
          <a:bodyPr wrap="square">
            <a:spAutoFit/>
          </a:bodyPr>
          <a:lstStyle>
            <a:lvl1pPr marL="276128" indent="-276128">
              <a:spcBef>
                <a:spcPts val="1176"/>
              </a:spcBef>
              <a:buClr>
                <a:schemeClr val="tx1"/>
              </a:buClr>
              <a:buFont typeface="Arial" pitchFamily="34" charset="0"/>
              <a:buChar char="•"/>
              <a:defRPr sz="3075"/>
            </a:lvl1pPr>
            <a:lvl2pPr marL="510444" indent="-224098">
              <a:defRPr sz="2307"/>
            </a:lvl2pPr>
            <a:lvl3pPr marL="672293" indent="-161849">
              <a:tabLst/>
              <a:defRPr sz="1922"/>
            </a:lvl3pPr>
            <a:lvl4pPr marL="846590" indent="-174298">
              <a:defRPr/>
            </a:lvl4pPr>
            <a:lvl5pPr marL="1008439" indent="-16184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7"/>
            <a:ext cx="5378548" cy="1946751"/>
          </a:xfrm>
        </p:spPr>
        <p:txBody>
          <a:bodyPr wrap="square">
            <a:spAutoFit/>
          </a:bodyPr>
          <a:lstStyle>
            <a:lvl1pPr marL="276128" indent="-276128">
              <a:spcBef>
                <a:spcPts val="1176"/>
              </a:spcBef>
              <a:buClr>
                <a:schemeClr val="tx1"/>
              </a:buClr>
              <a:buFont typeface="Arial" pitchFamily="34" charset="0"/>
              <a:buChar char="•"/>
              <a:defRPr sz="3075"/>
            </a:lvl1pPr>
            <a:lvl2pPr marL="510444" indent="-224098">
              <a:defRPr sz="2307"/>
            </a:lvl2pPr>
            <a:lvl3pPr marL="672293" indent="-161849">
              <a:tabLst/>
              <a:defRPr sz="1922"/>
            </a:lvl3pPr>
            <a:lvl4pPr marL="846590" indent="-174298">
              <a:defRPr/>
            </a:lvl4pPr>
            <a:lvl5pPr marL="1008439" indent="-16184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85552170"/>
      </p:ext>
    </p:extLst>
  </p:cSld>
  <p:clrMapOvr>
    <a:masterClrMapping/>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797248088"/>
      </p:ext>
    </p:extLst>
  </p:cSld>
  <p:clrMapOvr>
    <a:masterClrMapping/>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6919" spc="-96"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1" y="3877277"/>
            <a:ext cx="9860674" cy="724246"/>
          </a:xfrm>
          <a:noFill/>
        </p:spPr>
        <p:txBody>
          <a:bodyPr lIns="182880" tIns="146304" rIns="182880" bIns="146304">
            <a:spAutoFit/>
          </a:bodyPr>
          <a:lstStyle>
            <a:lvl1pPr marL="0" indent="0">
              <a:spcBef>
                <a:spcPts val="0"/>
              </a:spcBef>
              <a:buNone/>
              <a:defRPr sz="3075"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1631653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6919" b="0" kern="1200" cap="none" spc="-96"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1542000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6919" spc="-96"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947724911"/>
      </p:ext>
    </p:extLst>
  </p:cSld>
  <p:clrMapOvr>
    <a:masterClrMapping/>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6919" spc="-96"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4094258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3012559"/>
            <a:ext cx="5378548" cy="832882"/>
          </a:xfrm>
        </p:spPr>
        <p:txBody>
          <a:bodyPr anchor="ctr">
            <a:spAutoFit/>
          </a:bodyPr>
          <a:lstStyle>
            <a:lvl1pPr>
              <a:defRPr sz="4612"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37"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923359313"/>
      </p:ext>
    </p:extLst>
  </p:cSld>
  <p:clrMapOvr>
    <a:masterClrMapping/>
  </p:clrMapOvr>
  <p:transition>
    <p:fade/>
  </p:transition>
  <p:extLst>
    <p:ext uri="{DCECCB84-F9BA-43D5-87BE-67443E8EF086}">
      <p15:sldGuideLst xmlns:p15="http://schemas.microsoft.com/office/powerpoint/2012/main">
        <p15:guide id="1" pos="3996">
          <p15:clr>
            <a:srgbClr val="FBAE4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612" baseline="0">
                <a:gradFill>
                  <a:gsLst>
                    <a:gs pos="1250">
                      <a:schemeClr val="tx1"/>
                    </a:gs>
                    <a:gs pos="100000">
                      <a:schemeClr val="tx1"/>
                    </a:gs>
                  </a:gsLst>
                  <a:lin ang="5400000" scaled="0"/>
                </a:gradFill>
              </a:defRPr>
            </a:lvl1pPr>
          </a:lstStyle>
          <a:p>
            <a:r>
              <a:rPr lang="en-US"/>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37"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3125060803"/>
      </p:ext>
    </p:extLst>
  </p:cSld>
  <p:clrMapOvr>
    <a:masterClrMapping/>
  </p:clrMapOvr>
  <p:transition>
    <p:fade/>
  </p:transition>
  <p:extLst>
    <p:ext uri="{DCECCB84-F9BA-43D5-87BE-67443E8EF086}">
      <p15:sldGuideLst xmlns:p15="http://schemas.microsoft.com/office/powerpoint/2012/main">
        <p15:guide id="1" pos="3496">
          <p15:clr>
            <a:srgbClr val="FBAE4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4767939"/>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_Section title photo">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F38E8F2-B2EB-F54D-94A6-1F1908F87DC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a:extLst>
              <a:ext uri="{FF2B5EF4-FFF2-40B4-BE49-F238E27FC236}">
                <a16:creationId xmlns:a16="http://schemas.microsoft.com/office/drawing/2014/main" id="{72AEB49B-91DB-49CD-9812-DE40D464738E}"/>
              </a:ext>
            </a:extLst>
          </p:cNvPr>
          <p:cNvSpPr/>
          <p:nvPr userDrawn="1"/>
        </p:nvSpPr>
        <p:spPr bwMode="auto">
          <a:xfrm>
            <a:off x="1" y="0"/>
            <a:ext cx="6378222" cy="6858000"/>
          </a:xfrm>
          <a:prstGeom prst="rect">
            <a:avLst/>
          </a:prstGeom>
          <a:solidFill>
            <a:srgbClr val="0078D4">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Title 1">
            <a:extLst>
              <a:ext uri="{FF2B5EF4-FFF2-40B4-BE49-F238E27FC236}">
                <a16:creationId xmlns:a16="http://schemas.microsoft.com/office/drawing/2014/main" id="{B7E5A94F-1B0E-438C-BEB0-08319283D993}"/>
              </a:ext>
            </a:extLst>
          </p:cNvPr>
          <p:cNvSpPr>
            <a:spLocks noGrp="1"/>
          </p:cNvSpPr>
          <p:nvPr>
            <p:ph type="title" hasCustomPrompt="1"/>
          </p:nvPr>
        </p:nvSpPr>
        <p:spPr>
          <a:xfrm>
            <a:off x="648974" y="2540313"/>
            <a:ext cx="7028471" cy="1793104"/>
          </a:xfrm>
          <a:noFill/>
        </p:spPr>
        <p:txBody>
          <a:bodyPr lIns="0" tIns="0" rIns="0" bIns="182880" anchor="b" anchorCtr="0"/>
          <a:lstStyle>
            <a:lvl1pPr>
              <a:defRPr sz="5293" strike="noStrike" spc="-147" baseline="0">
                <a:solidFill>
                  <a:schemeClr val="bg2"/>
                </a:solidFill>
                <a:latin typeface="+mj-lt"/>
              </a:defRPr>
            </a:lvl1pPr>
          </a:lstStyle>
          <a:p>
            <a:r>
              <a:rPr lang="en-US" dirty="0"/>
              <a:t>Azure presentation</a:t>
            </a:r>
            <a:br>
              <a:rPr lang="en-US" dirty="0"/>
            </a:br>
            <a:r>
              <a:rPr lang="en-US" dirty="0"/>
              <a:t>title or event name</a:t>
            </a:r>
          </a:p>
        </p:txBody>
      </p:sp>
      <p:sp>
        <p:nvSpPr>
          <p:cNvPr id="13" name="Text Placeholder 4">
            <a:extLst>
              <a:ext uri="{FF2B5EF4-FFF2-40B4-BE49-F238E27FC236}">
                <a16:creationId xmlns:a16="http://schemas.microsoft.com/office/drawing/2014/main" id="{4AF19190-07D8-48EC-8023-0C17CCD354E3}"/>
              </a:ext>
            </a:extLst>
          </p:cNvPr>
          <p:cNvSpPr>
            <a:spLocks noGrp="1"/>
          </p:cNvSpPr>
          <p:nvPr>
            <p:ph type="body" sz="quarter" idx="12" hasCustomPrompt="1"/>
          </p:nvPr>
        </p:nvSpPr>
        <p:spPr>
          <a:xfrm>
            <a:off x="648976" y="4342825"/>
            <a:ext cx="6107853"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dirty="0"/>
              <a:t>Author name</a:t>
            </a:r>
          </a:p>
          <a:p>
            <a:pPr lvl="0"/>
            <a:r>
              <a:rPr lang="en-US" dirty="0"/>
              <a:t>Date</a:t>
            </a:r>
          </a:p>
        </p:txBody>
      </p:sp>
      <p:pic>
        <p:nvPicPr>
          <p:cNvPr id="7" name="Picture 6">
            <a:extLst>
              <a:ext uri="{FF2B5EF4-FFF2-40B4-BE49-F238E27FC236}">
                <a16:creationId xmlns:a16="http://schemas.microsoft.com/office/drawing/2014/main" id="{BB94A8BD-C373-4DF1-B831-20BEEA1C57B3}"/>
              </a:ext>
            </a:extLst>
          </p:cNvPr>
          <p:cNvPicPr>
            <a:picLocks noChangeAspect="1"/>
          </p:cNvPicPr>
          <p:nvPr userDrawn="1"/>
        </p:nvPicPr>
        <p:blipFill>
          <a:blip r:embed="rId3" cstate="print">
            <a:biLevel thresh="25000"/>
            <a:extLst>
              <a:ext uri="{28A0092B-C50C-407E-A947-70E740481C1C}">
                <a14:useLocalDpi xmlns:a14="http://schemas.microsoft.com/office/drawing/2010/main" val="0"/>
              </a:ext>
            </a:extLst>
          </a:blip>
          <a:stretch>
            <a:fillRect/>
          </a:stretch>
        </p:blipFill>
        <p:spPr>
          <a:xfrm>
            <a:off x="247901" y="246985"/>
            <a:ext cx="1741673" cy="576072"/>
          </a:xfrm>
          <a:prstGeom prst="rect">
            <a:avLst/>
          </a:prstGeom>
        </p:spPr>
      </p:pic>
    </p:spTree>
    <p:extLst>
      <p:ext uri="{BB962C8B-B14F-4D97-AF65-F5344CB8AC3E}">
        <p14:creationId xmlns:p14="http://schemas.microsoft.com/office/powerpoint/2010/main" val="80694788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5012861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3" tIns="44823" rIns="44823" bIns="44823" numCol="1" spcCol="0" rtlCol="0" fromWordArt="0" anchor="ctr" anchorCtr="0" forceAA="0" compatLnSpc="1">
            <a:prstTxWarp prst="textNoShape">
              <a:avLst/>
            </a:prstTxWarp>
            <a:noAutofit/>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73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 name="Text Placeholder 4"/>
          <p:cNvSpPr>
            <a:spLocks noGrp="1"/>
          </p:cNvSpPr>
          <p:nvPr>
            <p:ph type="body" sz="quarter" idx="10"/>
          </p:nvPr>
        </p:nvSpPr>
        <p:spPr>
          <a:xfrm>
            <a:off x="269239" y="1197323"/>
            <a:ext cx="11653522" cy="1956973"/>
          </a:xfrm>
        </p:spPr>
        <p:txBody>
          <a:bodyPr/>
          <a:lstStyle>
            <a:lvl1pPr marL="0" indent="0">
              <a:buNone/>
              <a:defRPr sz="3171">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303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6180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8278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0999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53236106"/>
      </p:ext>
    </p:extLst>
  </p:cSld>
  <p:clrMapOvr>
    <a:masterClrMapping/>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5761" tIns="175761" rIns="175761" bIns="175761" numCol="1" anchor="t" anchorCtr="0" compatLnSpc="1">
            <a:prstTxWarp prst="textNoShape">
              <a:avLst/>
            </a:prstTxWarp>
            <a:spAutoFit/>
          </a:bodyPr>
          <a:lstStyle/>
          <a:p>
            <a:pPr marL="0" marR="0" lvl="0" indent="0" algn="l" defTabSz="895920" rtl="0" eaLnBrk="0" fontAlgn="auto" latinLnBrk="0" hangingPunct="0">
              <a:lnSpc>
                <a:spcPct val="100000"/>
              </a:lnSpc>
              <a:spcBef>
                <a:spcPts val="0"/>
              </a:spcBef>
              <a:spcAft>
                <a:spcPts val="0"/>
              </a:spcAft>
              <a:buClrTx/>
              <a:buSzTx/>
              <a:buFontTx/>
              <a:buNone/>
              <a:tabLst/>
              <a:defRPr/>
            </a:pPr>
            <a:r>
              <a:rPr kumimoji="0" lang="en-US" sz="672"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rPr>
              <a:t>© Copyright Microsoft Corporation. All rights reserved. </a:t>
            </a:r>
          </a:p>
        </p:txBody>
      </p:sp>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Semilight"/>
                <a:ea typeface="+mn-ea"/>
                <a:cs typeface="+mn-cs"/>
              </a:endParaRPr>
            </a:p>
          </p:txBody>
        </p:sp>
      </p:grpSp>
    </p:spTree>
    <p:extLst>
      <p:ext uri="{BB962C8B-B14F-4D97-AF65-F5344CB8AC3E}">
        <p14:creationId xmlns:p14="http://schemas.microsoft.com/office/powerpoint/2010/main" val="5270000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79180" indent="-279180">
              <a:buClr>
                <a:schemeClr val="tx1"/>
              </a:buClr>
              <a:buSzPct val="90000"/>
              <a:buFont typeface="Arial" pitchFamily="34" charset="0"/>
              <a:buChar char="•"/>
              <a:defRPr sz="345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49204" indent="-270027">
              <a:buClr>
                <a:schemeClr val="tx1"/>
              </a:buClr>
              <a:buSzPct val="90000"/>
              <a:buFont typeface="Arial" pitchFamily="34" charset="0"/>
              <a:buChar char="•"/>
              <a:defRPr sz="3075">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28384" indent="-279180">
              <a:buClr>
                <a:schemeClr val="tx1"/>
              </a:buClr>
              <a:buSzPct val="90000"/>
              <a:buFont typeface="Arial" pitchFamily="34" charset="0"/>
              <a:buChar char="•"/>
              <a:defRPr sz="2691">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48066" indent="-219682">
              <a:buClr>
                <a:schemeClr val="tx1"/>
              </a:buClr>
              <a:buSzPct val="90000"/>
              <a:buFont typeface="Arial" pitchFamily="34" charset="0"/>
              <a:buChar char="•"/>
              <a:defRPr sz="2307">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67748" indent="-219682">
              <a:buClr>
                <a:schemeClr val="tx1"/>
              </a:buClr>
              <a:buSzPct val="90000"/>
              <a:buFont typeface="Arial" pitchFamily="34" charset="0"/>
              <a:buChar char="•"/>
              <a:defRPr sz="1922">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556" spc="-49"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9288945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2" y="1189177"/>
            <a:ext cx="11653523" cy="2184808"/>
          </a:xfrm>
        </p:spPr>
        <p:txBody>
          <a:bodyPr>
            <a:spAutoFit/>
          </a:bodyPr>
          <a:lstStyle>
            <a:lvl1pPr>
              <a:buClr>
                <a:schemeClr val="tx2"/>
              </a:buClr>
              <a:defRPr>
                <a:gradFill>
                  <a:gsLst>
                    <a:gs pos="13869">
                      <a:schemeClr val="tx2"/>
                    </a:gs>
                    <a:gs pos="42000">
                      <a:schemeClr val="tx2"/>
                    </a:gs>
                  </a:gsLst>
                  <a:lin ang="5400000" scaled="0"/>
                </a:gradFill>
              </a:defRPr>
            </a:lvl1pPr>
            <a:lvl3pPr>
              <a:defRPr sz="2307"/>
            </a:lvl3pPr>
            <a:lvl4pPr>
              <a:defRPr sz="1922"/>
            </a:lvl4pPr>
            <a:lvl5pPr>
              <a:defRPr sz="1922"/>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7409940"/>
      </p:ext>
    </p:extLst>
  </p:cSld>
  <p:clrMapOvr>
    <a:masterClrMapping/>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1" y="1189179"/>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22"/>
            </a:lvl2pPr>
            <a:lvl3pPr marL="219640" indent="0">
              <a:buNone/>
              <a:defRPr/>
            </a:lvl3pPr>
            <a:lvl4pPr marL="439279" indent="0">
              <a:buNone/>
              <a:defRPr/>
            </a:lvl4pPr>
            <a:lvl5pPr marL="65891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64846229"/>
      </p:ext>
    </p:extLst>
  </p:cSld>
  <p:clrMapOvr>
    <a:masterClrMapping/>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9"/>
            <a:ext cx="11653523" cy="1985641"/>
          </a:xfrm>
        </p:spPr>
        <p:txBody>
          <a:bodyPr>
            <a:spAutoFit/>
          </a:bodyPr>
          <a:lstStyle>
            <a:lvl1pPr>
              <a:defRPr sz="3458">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45053705"/>
      </p:ext>
    </p:extLst>
  </p:cSld>
  <p:clrMapOvr>
    <a:masterClrMapping/>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1_Title Slide">
    <p:bg bwMode="gray">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4CB9D2F-F5F8-42D4-BF59-2CA4DB9E49E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0" name="Rectangle 9">
            <a:extLst>
              <a:ext uri="{FF2B5EF4-FFF2-40B4-BE49-F238E27FC236}">
                <a16:creationId xmlns:a16="http://schemas.microsoft.com/office/drawing/2014/main" id="{76C5A0B1-2BDC-4805-909D-0A060D505BA1}"/>
              </a:ext>
            </a:extLst>
          </p:cNvPr>
          <p:cNvSpPr/>
          <p:nvPr userDrawn="1"/>
        </p:nvSpPr>
        <p:spPr bwMode="auto">
          <a:xfrm>
            <a:off x="-1" y="0"/>
            <a:ext cx="8065827" cy="6858000"/>
          </a:xfrm>
          <a:prstGeom prst="rect">
            <a:avLst/>
          </a:prstGeom>
          <a:gradFill>
            <a:gsLst>
              <a:gs pos="28000">
                <a:srgbClr val="000000">
                  <a:alpha val="56000"/>
                </a:srgbClr>
              </a:gs>
              <a:gs pos="100000">
                <a:srgbClr val="000000">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8" name="MS logo white - EMF">
            <a:extLst>
              <a:ext uri="{FF2B5EF4-FFF2-40B4-BE49-F238E27FC236}">
                <a16:creationId xmlns:a16="http://schemas.microsoft.com/office/drawing/2014/main" id="{4B2448B7-4736-40F6-B6E5-8B83FDA251F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1633" y="470067"/>
            <a:ext cx="1423303" cy="304828"/>
          </a:xfrm>
          <a:prstGeom prst="rect">
            <a:avLst/>
          </a:prstGeom>
        </p:spPr>
      </p:pic>
      <p:sp>
        <p:nvSpPr>
          <p:cNvPr id="11" name="Title 1">
            <a:extLst>
              <a:ext uri="{FF2B5EF4-FFF2-40B4-BE49-F238E27FC236}">
                <a16:creationId xmlns:a16="http://schemas.microsoft.com/office/drawing/2014/main" id="{381554F9-C402-420F-BE47-B4066E88E3B7}"/>
              </a:ext>
            </a:extLst>
          </p:cNvPr>
          <p:cNvSpPr>
            <a:spLocks noGrp="1"/>
          </p:cNvSpPr>
          <p:nvPr>
            <p:ph type="title" hasCustomPrompt="1"/>
          </p:nvPr>
        </p:nvSpPr>
        <p:spPr bwMode="gray">
          <a:xfrm>
            <a:off x="269302" y="1634613"/>
            <a:ext cx="6545155" cy="1793090"/>
          </a:xfrm>
          <a:noFill/>
        </p:spPr>
        <p:txBody>
          <a:bodyPr lIns="146304" tIns="91440" rIns="146304" bIns="91440" anchor="t" anchorCtr="0"/>
          <a:lstStyle>
            <a:lvl1pPr algn="l">
              <a:defRPr sz="5293" cap="none" spc="-98" baseline="0">
                <a:solidFill>
                  <a:schemeClr val="tx1"/>
                </a:solidFill>
                <a:latin typeface="+mj-lt"/>
              </a:defRPr>
            </a:lvl1pPr>
          </a:lstStyle>
          <a:p>
            <a:r>
              <a:rPr lang="en-US"/>
              <a:t>Presentation title</a:t>
            </a:r>
          </a:p>
        </p:txBody>
      </p:sp>
      <p:sp>
        <p:nvSpPr>
          <p:cNvPr id="12" name="Text Placeholder 4">
            <a:extLst>
              <a:ext uri="{FF2B5EF4-FFF2-40B4-BE49-F238E27FC236}">
                <a16:creationId xmlns:a16="http://schemas.microsoft.com/office/drawing/2014/main" id="{29BBA674-B9FC-4DBF-A40F-F694B1C5CE91}"/>
              </a:ext>
            </a:extLst>
          </p:cNvPr>
          <p:cNvSpPr>
            <a:spLocks noGrp="1"/>
          </p:cNvSpPr>
          <p:nvPr>
            <p:ph type="body" sz="quarter" idx="12" hasCustomPrompt="1"/>
          </p:nvPr>
        </p:nvSpPr>
        <p:spPr bwMode="gray">
          <a:xfrm>
            <a:off x="269302" y="3429000"/>
            <a:ext cx="6545155"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2021406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2_Title Slide">
    <p:bg bwMode="gray">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77" y="0"/>
            <a:ext cx="12187646" cy="6858000"/>
          </a:xfrm>
          <a:prstGeom prst="rect">
            <a:avLst/>
          </a:prstGeom>
        </p:spPr>
      </p:pic>
      <p:sp>
        <p:nvSpPr>
          <p:cNvPr id="6" name="Rectangle 5"/>
          <p:cNvSpPr/>
          <p:nvPr userDrawn="1"/>
        </p:nvSpPr>
        <p:spPr bwMode="auto">
          <a:xfrm>
            <a:off x="-1" y="0"/>
            <a:ext cx="8065827" cy="6858000"/>
          </a:xfrm>
          <a:prstGeom prst="rect">
            <a:avLst/>
          </a:prstGeom>
          <a:gradFill>
            <a:gsLst>
              <a:gs pos="28000">
                <a:srgbClr val="000000">
                  <a:alpha val="56000"/>
                </a:srgbClr>
              </a:gs>
              <a:gs pos="100000">
                <a:srgbClr val="000000">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gray">
          <a:xfrm>
            <a:off x="269302" y="1634613"/>
            <a:ext cx="6545155" cy="1793090"/>
          </a:xfrm>
          <a:noFill/>
        </p:spPr>
        <p:txBody>
          <a:bodyPr lIns="146304" tIns="91440" rIns="146304" bIns="91440" anchor="t" anchorCtr="0"/>
          <a:lstStyle>
            <a:lvl1pPr algn="l">
              <a:defRPr sz="5293" cap="none" spc="-98" baseline="0">
                <a:solidFill>
                  <a:schemeClr val="tx1"/>
                </a:solidFill>
                <a:latin typeface="+mj-lt"/>
              </a:defRPr>
            </a:lvl1pPr>
          </a:lstStyle>
          <a:p>
            <a:r>
              <a:rPr lang="en-US"/>
              <a:t>Presentation title</a:t>
            </a:r>
          </a:p>
        </p:txBody>
      </p:sp>
      <p:sp>
        <p:nvSpPr>
          <p:cNvPr id="5" name="Text Placeholder 4"/>
          <p:cNvSpPr>
            <a:spLocks noGrp="1"/>
          </p:cNvSpPr>
          <p:nvPr>
            <p:ph type="body" sz="quarter" idx="12" hasCustomPrompt="1"/>
          </p:nvPr>
        </p:nvSpPr>
        <p:spPr bwMode="gray">
          <a:xfrm>
            <a:off x="269302" y="3429000"/>
            <a:ext cx="6545155"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a:t>Speaker Name</a:t>
            </a:r>
          </a:p>
        </p:txBody>
      </p:sp>
      <p:pic>
        <p:nvPicPr>
          <p:cNvPr id="8" name="MS logo white - EMF">
            <a:extLst>
              <a:ext uri="{FF2B5EF4-FFF2-40B4-BE49-F238E27FC236}">
                <a16:creationId xmlns:a16="http://schemas.microsoft.com/office/drawing/2014/main" id="{4B2448B7-4736-40F6-B6E5-8B83FDA251F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1633" y="470067"/>
            <a:ext cx="1423303" cy="304828"/>
          </a:xfrm>
          <a:prstGeom prst="rect">
            <a:avLst/>
          </a:prstGeom>
        </p:spPr>
      </p:pic>
    </p:spTree>
    <p:extLst>
      <p:ext uri="{BB962C8B-B14F-4D97-AF65-F5344CB8AC3E}">
        <p14:creationId xmlns:p14="http://schemas.microsoft.com/office/powerpoint/2010/main" val="15494781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17138501"/>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3"/>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custDataLst>
      <p:tags r:id="rId1"/>
    </p:custDataLst>
    <p:extLst>
      <p:ext uri="{BB962C8B-B14F-4D97-AF65-F5344CB8AC3E}">
        <p14:creationId xmlns:p14="http://schemas.microsoft.com/office/powerpoint/2010/main" val="225389978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Presentation title slide white photo">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23E6D01-3E0F-4BD4-80CB-FAB8F44B0A02}"/>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26566" r="12909" b="-1"/>
          <a:stretch/>
        </p:blipFill>
        <p:spPr>
          <a:xfrm>
            <a:off x="0" y="0"/>
            <a:ext cx="12192000" cy="6858000"/>
          </a:xfrm>
          <a:prstGeom prst="rect">
            <a:avLst/>
          </a:prstGeom>
        </p:spPr>
      </p:pic>
      <p:sp>
        <p:nvSpPr>
          <p:cNvPr id="16" name="Rectangle 15">
            <a:extLst>
              <a:ext uri="{FF2B5EF4-FFF2-40B4-BE49-F238E27FC236}">
                <a16:creationId xmlns:a16="http://schemas.microsoft.com/office/drawing/2014/main" id="{C01F7B8B-303A-4D8B-98B1-89FED98B9B16}"/>
              </a:ext>
            </a:extLst>
          </p:cNvPr>
          <p:cNvSpPr/>
          <p:nvPr userDrawn="1"/>
        </p:nvSpPr>
        <p:spPr bwMode="auto">
          <a:xfrm rot="5400000">
            <a:off x="5610367" y="-5610365"/>
            <a:ext cx="971267" cy="12192001"/>
          </a:xfrm>
          <a:prstGeom prst="rect">
            <a:avLst/>
          </a:prstGeom>
          <a:gradFill flip="none" rotWithShape="1">
            <a:gsLst>
              <a:gs pos="0">
                <a:schemeClr val="accent1">
                  <a:lumMod val="5000"/>
                  <a:lumOff val="95000"/>
                  <a:alpha val="75000"/>
                </a:scheme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13532A61-7338-495C-8787-A222781205FF}"/>
              </a:ext>
            </a:extLst>
          </p:cNvPr>
          <p:cNvSpPr/>
          <p:nvPr userDrawn="1"/>
        </p:nvSpPr>
        <p:spPr bwMode="auto">
          <a:xfrm>
            <a:off x="426425" y="2128263"/>
            <a:ext cx="7477989" cy="358620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Title 1">
            <a:extLst>
              <a:ext uri="{FF2B5EF4-FFF2-40B4-BE49-F238E27FC236}">
                <a16:creationId xmlns:a16="http://schemas.microsoft.com/office/drawing/2014/main" id="{C12028E2-C5DC-4CA9-88C9-D5024B2AD46E}"/>
              </a:ext>
            </a:extLst>
          </p:cNvPr>
          <p:cNvSpPr>
            <a:spLocks noGrp="1"/>
          </p:cNvSpPr>
          <p:nvPr>
            <p:ph type="title" hasCustomPrompt="1"/>
          </p:nvPr>
        </p:nvSpPr>
        <p:spPr>
          <a:xfrm>
            <a:off x="648974" y="2540313"/>
            <a:ext cx="7028471" cy="1793104"/>
          </a:xfrm>
          <a:noFill/>
        </p:spPr>
        <p:txBody>
          <a:bodyPr lIns="0" tIns="0" rIns="0" bIns="182880" anchor="b" anchorCtr="0"/>
          <a:lstStyle>
            <a:lvl1pPr>
              <a:defRPr sz="5293" strike="noStrike" spc="-147" baseline="0">
                <a:solidFill>
                  <a:schemeClr val="tx2"/>
                </a:solidFill>
                <a:latin typeface="+mj-lt"/>
              </a:defRPr>
            </a:lvl1pPr>
          </a:lstStyle>
          <a:p>
            <a:r>
              <a:rPr lang="en-US" dirty="0"/>
              <a:t>Azure presentation</a:t>
            </a:r>
            <a:br>
              <a:rPr lang="en-US" dirty="0"/>
            </a:br>
            <a:r>
              <a:rPr lang="en-US" dirty="0"/>
              <a:t>title or event name</a:t>
            </a:r>
          </a:p>
        </p:txBody>
      </p:sp>
      <p:sp>
        <p:nvSpPr>
          <p:cNvPr id="15" name="Text Placeholder 4">
            <a:extLst>
              <a:ext uri="{FF2B5EF4-FFF2-40B4-BE49-F238E27FC236}">
                <a16:creationId xmlns:a16="http://schemas.microsoft.com/office/drawing/2014/main" id="{6EFA9DF5-3A2A-422C-B2A6-A700C5CFD6E7}"/>
              </a:ext>
            </a:extLst>
          </p:cNvPr>
          <p:cNvSpPr>
            <a:spLocks noGrp="1"/>
          </p:cNvSpPr>
          <p:nvPr>
            <p:ph type="body" sz="quarter" idx="12" hasCustomPrompt="1"/>
          </p:nvPr>
        </p:nvSpPr>
        <p:spPr>
          <a:xfrm>
            <a:off x="648976" y="4342825"/>
            <a:ext cx="6107853" cy="945435"/>
          </a:xfrm>
          <a:noFill/>
        </p:spPr>
        <p:txBody>
          <a:bodyPr lIns="0" tIns="0" rIns="0" bIns="0">
            <a:noAutofit/>
          </a:bodyPr>
          <a:lstStyle>
            <a:lvl1pPr marL="0" indent="0">
              <a:lnSpc>
                <a:spcPct val="100000"/>
              </a:lnSpc>
              <a:spcBef>
                <a:spcPts val="0"/>
              </a:spcBef>
              <a:spcAft>
                <a:spcPts val="0"/>
              </a:spcAft>
              <a:buNone/>
              <a:defRPr sz="1765" spc="0" baseline="0">
                <a:solidFill>
                  <a:schemeClr val="tx1"/>
                </a:solidFill>
                <a:latin typeface="+mn-lt"/>
              </a:defRPr>
            </a:lvl1pPr>
          </a:lstStyle>
          <a:p>
            <a:pPr lvl="0"/>
            <a:r>
              <a:rPr lang="en-US" dirty="0"/>
              <a:t>Author name</a:t>
            </a:r>
          </a:p>
          <a:p>
            <a:pPr lvl="0"/>
            <a:r>
              <a:rPr lang="en-US" dirty="0"/>
              <a:t>Date</a:t>
            </a:r>
          </a:p>
        </p:txBody>
      </p:sp>
      <p:pic>
        <p:nvPicPr>
          <p:cNvPr id="8" name="Picture 7">
            <a:extLst>
              <a:ext uri="{FF2B5EF4-FFF2-40B4-BE49-F238E27FC236}">
                <a16:creationId xmlns:a16="http://schemas.microsoft.com/office/drawing/2014/main" id="{784461FB-856C-44B7-AF3E-D21A18D132CB}"/>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47901" y="246985"/>
            <a:ext cx="1741673" cy="576072"/>
          </a:xfrm>
          <a:prstGeom prst="rect">
            <a:avLst/>
          </a:prstGeom>
        </p:spPr>
      </p:pic>
    </p:spTree>
    <p:extLst>
      <p:ext uri="{BB962C8B-B14F-4D97-AF65-F5344CB8AC3E}">
        <p14:creationId xmlns:p14="http://schemas.microsoft.com/office/powerpoint/2010/main" val="21661829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68810715"/>
      </p:ext>
    </p:extLst>
  </p:cSld>
  <p:clrMapOvr>
    <a:masterClrMapping/>
  </p:clrMapOvr>
  <p:transition>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48390415"/>
      </p:ext>
    </p:extLst>
  </p:cSld>
  <p:clrMapOvr>
    <a:masterClrMapping/>
  </p:clrMapOvr>
  <p:transition>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1566583"/>
          </a:xfrm>
        </p:spPr>
        <p:txBody>
          <a:bodyPr>
            <a:spAutoFit/>
          </a:bodyPr>
          <a:lstStyle>
            <a:lvl1pPr>
              <a:defRPr sz="2400">
                <a:latin typeface="Segoe UI Semilight" panose="020B0402040204020203" pitchFamily="34" charset="0"/>
                <a:cs typeface="Segoe UI Semilight" panose="020B0402040204020203" pitchFamily="34" charset="0"/>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0FA09FA5-87FE-4058-ABAF-64E38F7870C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5328285"/>
      </p:ext>
    </p:extLst>
  </p:cSld>
  <p:clrMapOvr>
    <a:masterClrMapping/>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17844395"/>
      </p:ext>
    </p:extLst>
  </p:cSld>
  <p:clrMapOvr>
    <a:masterClrMapping/>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1215588"/>
      </p:ext>
    </p:extLst>
  </p:cSld>
  <p:clrMapOvr>
    <a:masterClrMapping/>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7"/>
            <a:ext cx="5378548" cy="1946751"/>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7"/>
            <a:ext cx="5378548" cy="1946751"/>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45718260"/>
      </p:ext>
    </p:extLst>
  </p:cSld>
  <p:clrMapOvr>
    <a:masterClrMapping/>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7"/>
            <a:ext cx="5378548" cy="1946751"/>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7"/>
            <a:ext cx="5378548" cy="1946751"/>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46835265"/>
      </p:ext>
    </p:extLst>
  </p:cSld>
  <p:clrMapOvr>
    <a:masterClrMapping/>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95247938"/>
      </p:ext>
    </p:extLst>
  </p:cSld>
  <p:clrMapOvr>
    <a:masterClrMapping/>
  </p:clrMapOvr>
  <p:transition>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Title and only stage">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p:spPr>
        <p:txBody>
          <a:bodyPr/>
          <a:lstStyle>
            <a:lvl1pPr algn="l">
              <a:defRPr/>
            </a:lvl1pPr>
          </a:lstStyle>
          <a:p>
            <a:r>
              <a:rPr lang="en-US"/>
              <a:t>Click to edit Master title style</a:t>
            </a:r>
          </a:p>
        </p:txBody>
      </p:sp>
      <p:sp>
        <p:nvSpPr>
          <p:cNvPr id="3" name="Rectangle 2">
            <a:extLst>
              <a:ext uri="{FF2B5EF4-FFF2-40B4-BE49-F238E27FC236}">
                <a16:creationId xmlns:a16="http://schemas.microsoft.com/office/drawing/2014/main" id="{E8FBB2BD-846C-4813-B494-1EA4319C74C7}"/>
              </a:ext>
            </a:extLst>
          </p:cNvPr>
          <p:cNvSpPr/>
          <p:nvPr userDrawn="1"/>
        </p:nvSpPr>
        <p:spPr>
          <a:xfrm>
            <a:off x="0" y="1189176"/>
            <a:ext cx="12192000" cy="5676058"/>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78120494"/>
      </p:ext>
    </p:extLst>
  </p:cSld>
  <p:clrMapOvr>
    <a:masterClrMapping/>
  </p:clrMapOvr>
  <p:transition>
    <p:fade/>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Title and stage_left">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p:spPr>
        <p:txBody>
          <a:bodyPr/>
          <a:lstStyle>
            <a:lvl1pPr algn="l">
              <a:defRPr/>
            </a:lvl1pPr>
          </a:lstStyle>
          <a:p>
            <a:r>
              <a:rPr lang="en-US"/>
              <a:t>Click to edit Master title style</a:t>
            </a:r>
          </a:p>
        </p:txBody>
      </p:sp>
      <p:sp>
        <p:nvSpPr>
          <p:cNvPr id="3" name="Rectangle 2">
            <a:extLst>
              <a:ext uri="{FF2B5EF4-FFF2-40B4-BE49-F238E27FC236}">
                <a16:creationId xmlns:a16="http://schemas.microsoft.com/office/drawing/2014/main" id="{E8FBB2BD-846C-4813-B494-1EA4319C74C7}"/>
              </a:ext>
            </a:extLst>
          </p:cNvPr>
          <p:cNvSpPr/>
          <p:nvPr userDrawn="1"/>
        </p:nvSpPr>
        <p:spPr>
          <a:xfrm>
            <a:off x="0" y="1189176"/>
            <a:ext cx="12192000" cy="5676058"/>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9">
            <a:extLst>
              <a:ext uri="{FF2B5EF4-FFF2-40B4-BE49-F238E27FC236}">
                <a16:creationId xmlns:a16="http://schemas.microsoft.com/office/drawing/2014/main" id="{5835769B-D947-4F65-8B06-B00FA97D0BD9}"/>
              </a:ext>
            </a:extLst>
          </p:cNvPr>
          <p:cNvSpPr>
            <a:spLocks noGrp="1"/>
          </p:cNvSpPr>
          <p:nvPr>
            <p:ph type="body" sz="quarter" idx="11"/>
          </p:nvPr>
        </p:nvSpPr>
        <p:spPr>
          <a:xfrm>
            <a:off x="269874" y="1584156"/>
            <a:ext cx="5686789" cy="4751330"/>
          </a:xfrm>
        </p:spPr>
        <p:txBody>
          <a:bodyPr/>
          <a:lstStyle>
            <a:lvl1pPr marL="0" indent="0">
              <a:spcBef>
                <a:spcPts val="1200"/>
              </a:spcBef>
              <a:buNone/>
              <a:defRPr lang="en-US" sz="1600" b="1" kern="1200" spc="0" baseline="0" dirty="0" smtClean="0">
                <a:solidFill>
                  <a:schemeClr val="tx2"/>
                </a:solidFill>
                <a:latin typeface="Segoe UI Semibold" charset="0"/>
                <a:ea typeface="Segoe UI Semibold" charset="0"/>
                <a:cs typeface="Segoe UI Semibold" charset="0"/>
              </a:defRPr>
            </a:lvl1pPr>
            <a:lvl2pPr marL="236538" indent="-236538">
              <a:spcBef>
                <a:spcPts val="800"/>
              </a:spcBef>
              <a:spcAft>
                <a:spcPts val="400"/>
              </a:spcAft>
              <a:buClr>
                <a:schemeClr val="tx2"/>
              </a:buClr>
              <a:defRPr lang="en-US" sz="1600" kern="1200" spc="0" baseline="0" dirty="0" smtClean="0">
                <a:solidFill>
                  <a:schemeClr val="tx1"/>
                </a:solidFill>
                <a:latin typeface="Segoe UI Semilight" charset="0"/>
                <a:ea typeface="Segoe UI Semilight" charset="0"/>
                <a:cs typeface="Segoe UI Semilight" charset="0"/>
              </a:defRPr>
            </a:lvl2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74033429"/>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360897" y="1189289"/>
            <a:ext cx="3621494" cy="454391"/>
          </a:xfrm>
        </p:spPr>
        <p:txBody>
          <a:bodyPr lIns="0" tIns="0" rIns="0" bIns="0"/>
          <a:lstStyle>
            <a:lvl1pPr>
              <a:defRPr sz="1765" b="1" spc="0" baseline="0">
                <a:solidFill>
                  <a:srgbClr val="000000"/>
                </a:solidFill>
                <a:latin typeface="+mn-lt"/>
              </a:defRPr>
            </a:lvl1pPr>
          </a:lstStyle>
          <a:p>
            <a:r>
              <a:rPr lang="en-US" dirty="0"/>
              <a:t>Contents</a:t>
            </a:r>
          </a:p>
        </p:txBody>
      </p:sp>
      <p:sp>
        <p:nvSpPr>
          <p:cNvPr id="4" name="Text Placeholder 3"/>
          <p:cNvSpPr>
            <a:spLocks noGrp="1"/>
          </p:cNvSpPr>
          <p:nvPr>
            <p:ph type="body" sz="quarter" idx="10" hasCustomPrompt="1"/>
          </p:nvPr>
        </p:nvSpPr>
        <p:spPr>
          <a:xfrm>
            <a:off x="2360897" y="1646473"/>
            <a:ext cx="3621494" cy="3289228"/>
          </a:xfrm>
        </p:spPr>
        <p:txBody>
          <a:bodyPr wrap="square" lIns="0" tIns="0" rIns="0" bIns="0">
            <a:noAutofit/>
          </a:bodyPr>
          <a:lstStyle>
            <a:lvl1pPr marL="0" marR="0" indent="0" algn="l" defTabSz="507233" rtl="0" eaLnBrk="1" fontAlgn="auto" latinLnBrk="0" hangingPunct="1">
              <a:lnSpc>
                <a:spcPct val="100000"/>
              </a:lnSpc>
              <a:spcBef>
                <a:spcPts val="0"/>
              </a:spcBef>
              <a:spcAft>
                <a:spcPts val="882"/>
              </a:spcAft>
              <a:buClrTx/>
              <a:buSzPct val="90000"/>
              <a:buFont typeface="Wingdings" panose="05000000000000000000" pitchFamily="2" charset="2"/>
              <a:buNone/>
              <a:tabLst/>
              <a:defRPr sz="1765" spc="0" baseline="0">
                <a:solidFill>
                  <a:schemeClr val="tx2"/>
                </a:solidFill>
                <a:latin typeface="+mn-lt"/>
              </a:defRPr>
            </a:lvl1pPr>
            <a:lvl2pPr marL="224054" indent="0">
              <a:buNone/>
              <a:defRPr sz="1765"/>
            </a:lvl2pPr>
            <a:lvl3pPr marL="448107" indent="0">
              <a:buNone/>
              <a:defRPr sz="1765"/>
            </a:lvl3pPr>
            <a:lvl4pPr marL="672161" indent="0">
              <a:buNone/>
              <a:defRPr sz="1765"/>
            </a:lvl4pPr>
            <a:lvl5pPr marL="896214" indent="0">
              <a:buNone/>
              <a:defRPr sz="1765"/>
            </a:lvl5pPr>
          </a:lstStyle>
          <a:p>
            <a:pPr lvl="0"/>
            <a:r>
              <a:rPr lang="en-US" dirty="0"/>
              <a:t>##	Section title</a:t>
            </a:r>
          </a:p>
          <a:p>
            <a:pPr lvl="0"/>
            <a:r>
              <a:rPr lang="en-US" dirty="0"/>
              <a:t>##	Section title</a:t>
            </a:r>
          </a:p>
          <a:p>
            <a:pPr lvl="0"/>
            <a:r>
              <a:rPr lang="en-US" dirty="0"/>
              <a:t>##	Section title</a:t>
            </a:r>
          </a:p>
          <a:p>
            <a:pPr lvl="0"/>
            <a:r>
              <a:rPr lang="en-US" dirty="0"/>
              <a:t>##	Section title</a:t>
            </a:r>
          </a:p>
          <a:p>
            <a:pPr lvl="0"/>
            <a:r>
              <a:rPr lang="en-US" dirty="0"/>
              <a:t>##	Section title</a:t>
            </a:r>
          </a:p>
          <a:p>
            <a:pPr lvl="0"/>
            <a:r>
              <a:rPr lang="en-US" dirty="0"/>
              <a:t>##	Section title</a:t>
            </a:r>
          </a:p>
          <a:p>
            <a:pPr lvl="0"/>
            <a:r>
              <a:rPr lang="en-US" dirty="0"/>
              <a:t>##	Section title</a:t>
            </a:r>
          </a:p>
        </p:txBody>
      </p:sp>
      <p:sp>
        <p:nvSpPr>
          <p:cNvPr id="5" name="TextBox 4">
            <a:extLst>
              <a:ext uri="{FF2B5EF4-FFF2-40B4-BE49-F238E27FC236}">
                <a16:creationId xmlns:a16="http://schemas.microsoft.com/office/drawing/2014/main" id="{5D886E38-6DEB-477A-985F-0D8CB205C5D0}"/>
              </a:ext>
            </a:extLst>
          </p:cNvPr>
          <p:cNvSpPr txBox="1"/>
          <p:nvPr userDrawn="1"/>
        </p:nvSpPr>
        <p:spPr>
          <a:xfrm>
            <a:off x="436379" y="6431005"/>
            <a:ext cx="960199" cy="94962"/>
          </a:xfrm>
          <a:prstGeom prst="rect">
            <a:avLst/>
          </a:prstGeom>
          <a:noFill/>
        </p:spPr>
        <p:txBody>
          <a:bodyPr wrap="none" lIns="0" tIns="0" rIns="0" bIns="0" rtlCol="0">
            <a:spAutoFit/>
          </a:bodyPr>
          <a:lstStyle/>
          <a:p>
            <a:pPr>
              <a:lnSpc>
                <a:spcPct val="90000"/>
              </a:lnSpc>
              <a:spcAft>
                <a:spcPts val="588"/>
              </a:spcAft>
            </a:pPr>
            <a:r>
              <a:rPr lang="en-US" sz="686" dirty="0">
                <a:solidFill>
                  <a:srgbClr val="FFFFFF">
                    <a:lumMod val="65000"/>
                  </a:srgbClr>
                </a:solidFill>
              </a:rPr>
              <a:t>© Microsoft Corporation</a:t>
            </a:r>
            <a:endParaRPr lang="en-US" sz="784" dirty="0">
              <a:solidFill>
                <a:srgbClr val="FFFFFF">
                  <a:lumMod val="65000"/>
                </a:srgbClr>
              </a:solidFill>
            </a:endParaRPr>
          </a:p>
        </p:txBody>
      </p:sp>
    </p:spTree>
    <p:extLst>
      <p:ext uri="{BB962C8B-B14F-4D97-AF65-F5344CB8AC3E}">
        <p14:creationId xmlns:p14="http://schemas.microsoft.com/office/powerpoint/2010/main" val="2717159177"/>
      </p:ext>
    </p:extLst>
  </p:cSld>
  <p:clrMapOvr>
    <a:masterClrMapping/>
  </p:clrMapOvr>
  <p:transition>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Title and stage">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p:spPr>
        <p:txBody>
          <a:bodyPr/>
          <a:lstStyle>
            <a:lvl1pPr algn="l">
              <a:defRPr/>
            </a:lvl1pPr>
          </a:lstStyle>
          <a:p>
            <a:r>
              <a:rPr lang="en-US"/>
              <a:t>Click to edit Master title style</a:t>
            </a:r>
          </a:p>
        </p:txBody>
      </p:sp>
      <p:sp>
        <p:nvSpPr>
          <p:cNvPr id="3" name="Rectangle 2">
            <a:extLst>
              <a:ext uri="{FF2B5EF4-FFF2-40B4-BE49-F238E27FC236}">
                <a16:creationId xmlns:a16="http://schemas.microsoft.com/office/drawing/2014/main" id="{E8FBB2BD-846C-4813-B494-1EA4319C74C7}"/>
              </a:ext>
            </a:extLst>
          </p:cNvPr>
          <p:cNvSpPr/>
          <p:nvPr userDrawn="1"/>
        </p:nvSpPr>
        <p:spPr>
          <a:xfrm>
            <a:off x="0" y="1189176"/>
            <a:ext cx="12192000" cy="5676058"/>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5">
            <a:extLst>
              <a:ext uri="{FF2B5EF4-FFF2-40B4-BE49-F238E27FC236}">
                <a16:creationId xmlns:a16="http://schemas.microsoft.com/office/drawing/2014/main" id="{D51B25BF-04D3-438D-B22A-D496C649A19B}"/>
              </a:ext>
            </a:extLst>
          </p:cNvPr>
          <p:cNvSpPr>
            <a:spLocks noGrp="1"/>
          </p:cNvSpPr>
          <p:nvPr>
            <p:ph type="body" sz="quarter" idx="10"/>
          </p:nvPr>
        </p:nvSpPr>
        <p:spPr>
          <a:xfrm>
            <a:off x="269239" y="1925685"/>
            <a:ext cx="11655839" cy="286232"/>
          </a:xfrm>
          <a:noFill/>
        </p:spPr>
        <p:txBody>
          <a:bodyPr wrap="square" lIns="91440" tIns="45720" rIns="91440" bIns="45720" rtlCol="0">
            <a:spAutoFit/>
          </a:bodyPr>
          <a:lstStyle>
            <a:lvl1pPr marL="0" indent="0">
              <a:buNone/>
              <a:defRPr lang="en-US" sz="1400" b="1" dirty="0" smtClean="0">
                <a:solidFill>
                  <a:schemeClr val="tx2"/>
                </a:solidFill>
                <a:latin typeface="Segoe UI Semibold" charset="0"/>
                <a:ea typeface="Segoe UI Semibold" charset="0"/>
                <a:cs typeface="Segoe UI Semibold" charset="0"/>
              </a:defRPr>
            </a:lvl1pPr>
          </a:lstStyle>
          <a:p>
            <a:pPr marL="0" lvl="0" defTabSz="914400"/>
            <a:r>
              <a:rPr lang="en-US"/>
              <a:t>Edit Master text styles</a:t>
            </a:r>
          </a:p>
        </p:txBody>
      </p:sp>
    </p:spTree>
    <p:extLst>
      <p:ext uri="{BB962C8B-B14F-4D97-AF65-F5344CB8AC3E}">
        <p14:creationId xmlns:p14="http://schemas.microsoft.com/office/powerpoint/2010/main" val="2147228602"/>
      </p:ext>
    </p:extLst>
  </p:cSld>
  <p:clrMapOvr>
    <a:masterClrMapping/>
  </p:clrMapOvr>
  <p:transition>
    <p:fade/>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1_Title and stage">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p:spPr>
        <p:txBody>
          <a:bodyPr/>
          <a:lstStyle>
            <a:lvl1pPr algn="l">
              <a:defRPr/>
            </a:lvl1pPr>
          </a:lstStyle>
          <a:p>
            <a:r>
              <a:rPr lang="en-US"/>
              <a:t>Click to edit Master title style</a:t>
            </a:r>
          </a:p>
        </p:txBody>
      </p:sp>
      <p:sp>
        <p:nvSpPr>
          <p:cNvPr id="3" name="Rectangle 2">
            <a:extLst>
              <a:ext uri="{FF2B5EF4-FFF2-40B4-BE49-F238E27FC236}">
                <a16:creationId xmlns:a16="http://schemas.microsoft.com/office/drawing/2014/main" id="{E8FBB2BD-846C-4813-B494-1EA4319C74C7}"/>
              </a:ext>
            </a:extLst>
          </p:cNvPr>
          <p:cNvSpPr/>
          <p:nvPr userDrawn="1"/>
        </p:nvSpPr>
        <p:spPr>
          <a:xfrm>
            <a:off x="0" y="1469984"/>
            <a:ext cx="12192000" cy="5395249"/>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5">
            <a:extLst>
              <a:ext uri="{FF2B5EF4-FFF2-40B4-BE49-F238E27FC236}">
                <a16:creationId xmlns:a16="http://schemas.microsoft.com/office/drawing/2014/main" id="{D51B25BF-04D3-438D-B22A-D496C649A19B}"/>
              </a:ext>
            </a:extLst>
          </p:cNvPr>
          <p:cNvSpPr>
            <a:spLocks noGrp="1"/>
          </p:cNvSpPr>
          <p:nvPr>
            <p:ph type="body" sz="quarter" idx="10"/>
          </p:nvPr>
        </p:nvSpPr>
        <p:spPr>
          <a:xfrm>
            <a:off x="269239" y="1925685"/>
            <a:ext cx="11655839" cy="286232"/>
          </a:xfrm>
          <a:noFill/>
        </p:spPr>
        <p:txBody>
          <a:bodyPr wrap="square" lIns="91440" tIns="45720" rIns="91440" bIns="45720" rtlCol="0">
            <a:spAutoFit/>
          </a:bodyPr>
          <a:lstStyle>
            <a:lvl1pPr marL="0" indent="0">
              <a:buNone/>
              <a:defRPr lang="en-US" sz="1400" b="1" dirty="0" smtClean="0">
                <a:solidFill>
                  <a:schemeClr val="tx2"/>
                </a:solidFill>
                <a:latin typeface="Segoe UI Semibold" charset="0"/>
                <a:ea typeface="Segoe UI Semibold" charset="0"/>
                <a:cs typeface="Segoe UI Semibold" charset="0"/>
              </a:defRPr>
            </a:lvl1pPr>
          </a:lstStyle>
          <a:p>
            <a:pPr marL="0" lvl="0" defTabSz="914400"/>
            <a:r>
              <a:rPr lang="en-US"/>
              <a:t>Edit Master text styles</a:t>
            </a:r>
          </a:p>
        </p:txBody>
      </p:sp>
    </p:spTree>
    <p:extLst>
      <p:ext uri="{BB962C8B-B14F-4D97-AF65-F5344CB8AC3E}">
        <p14:creationId xmlns:p14="http://schemas.microsoft.com/office/powerpoint/2010/main" val="3872395538"/>
      </p:ext>
    </p:extLst>
  </p:cSld>
  <p:clrMapOvr>
    <a:masterClrMapping/>
  </p:clrMapOvr>
  <p:transition>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D723EC-4AC1-42C1-8097-95B60B661E1A}"/>
              </a:ext>
            </a:extLst>
          </p:cNvPr>
          <p:cNvSpPr>
            <a:spLocks noGrp="1"/>
          </p:cNvSpPr>
          <p:nvPr>
            <p:ph type="title"/>
          </p:nvPr>
        </p:nvSpPr>
        <p:spPr>
          <a:xfrm>
            <a:off x="269240" y="289511"/>
            <a:ext cx="5021217" cy="1046440"/>
          </a:xfrm>
        </p:spPr>
        <p:txBody>
          <a:bodyPr vert="horz" wrap="square" lIns="146304" tIns="91440" rIns="146304" bIns="91440" rtlCol="0" anchor="t">
            <a:noAutofit/>
          </a:bodyPr>
          <a:lstStyle>
            <a:lvl1pPr algn="l">
              <a:defRPr lang="en-US" sz="2800" cap="all" spc="500">
                <a:solidFill>
                  <a:schemeClr val="tx2"/>
                </a:solidFill>
                <a:latin typeface="Segoe UI Semilight" charset="0"/>
                <a:cs typeface="Segoe UI Semilight" charset="0"/>
              </a:defRPr>
            </a:lvl1pPr>
          </a:lstStyle>
          <a:p>
            <a:pPr marL="0" lvl="0" defTabSz="914400">
              <a:lnSpc>
                <a:spcPct val="100000"/>
              </a:lnSpc>
            </a:pPr>
            <a:r>
              <a:rPr lang="en-US"/>
              <a:t>Click to edit Master title style</a:t>
            </a:r>
          </a:p>
        </p:txBody>
      </p:sp>
    </p:spTree>
    <p:extLst>
      <p:ext uri="{BB962C8B-B14F-4D97-AF65-F5344CB8AC3E}">
        <p14:creationId xmlns:p14="http://schemas.microsoft.com/office/powerpoint/2010/main" val="417090115"/>
      </p:ext>
    </p:extLst>
  </p:cSld>
  <p:clrMapOvr>
    <a:masterClrMapping/>
  </p:clrMapOvr>
  <p:transition>
    <p:fade/>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Case study">
    <p:bg>
      <p:bgRef idx="1001">
        <a:schemeClr val="bg1"/>
      </p:bgRef>
    </p:bg>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269240" y="1591729"/>
            <a:ext cx="5265119" cy="3606200"/>
          </a:xfrm>
        </p:spPr>
        <p:txBody>
          <a:bodyPr/>
          <a:lstStyle>
            <a:lvl1pPr marL="0" indent="0">
              <a:spcBef>
                <a:spcPts val="1200"/>
              </a:spcBef>
              <a:spcAft>
                <a:spcPts val="800"/>
              </a:spcAft>
              <a:buNone/>
              <a:defRPr sz="1800" spc="0" baseline="0">
                <a:solidFill>
                  <a:schemeClr val="tx1"/>
                </a:solidFill>
              </a:defRPr>
            </a:lvl1pPr>
            <a:lvl2pPr marL="160020" indent="-160020" algn="l" defTabSz="762000" rtl="0" eaLnBrk="1" latinLnBrk="0" hangingPunct="1">
              <a:lnSpc>
                <a:spcPct val="107000"/>
              </a:lnSpc>
              <a:spcBef>
                <a:spcPts val="0"/>
              </a:spcBef>
              <a:spcAft>
                <a:spcPts val="600"/>
              </a:spcAft>
              <a:buClr>
                <a:schemeClr val="tx2"/>
              </a:buClr>
              <a:buFont typeface="Arial" panose="020B0604020202020204" pitchFamily="34" charset="0"/>
              <a:buChar char="•"/>
              <a:defRPr lang="en-US" sz="1600" kern="1200" spc="0" baseline="0" dirty="0" smtClean="0">
                <a:solidFill>
                  <a:schemeClr val="tx1"/>
                </a:solidFill>
                <a:latin typeface="+mn-lt"/>
                <a:ea typeface="+mn-ea"/>
                <a:cs typeface="Times New Roman" panose="02020603050405020304" pitchFamily="18" charset="0"/>
              </a:defRPr>
            </a:lvl2pPr>
            <a:lvl3pPr marL="569913" indent="-228600" defTabSz="762000">
              <a:buClr>
                <a:schemeClr val="tx2"/>
              </a:buClr>
              <a:defRPr sz="1200" spc="0" baseline="0">
                <a:solidFill>
                  <a:schemeClr val="tx1"/>
                </a:solidFill>
              </a:defRPr>
            </a:lvl3pPr>
            <a:lvl4pPr marL="914400" indent="-228600" defTabSz="762000">
              <a:buClr>
                <a:schemeClr val="tx2"/>
              </a:buClr>
              <a:defRPr sz="1100" spc="0" baseline="0">
                <a:solidFill>
                  <a:schemeClr val="tx1"/>
                </a:solidFill>
              </a:defRPr>
            </a:lvl4pPr>
            <a:lvl5pPr marL="1258888" indent="-228600" defTabSz="762000">
              <a:buClr>
                <a:schemeClr val="tx2"/>
              </a:buClr>
              <a:defRPr sz="1100" spc="0" baseline="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3D3ED6A4-84B5-4E0F-AACB-5DDD65A08580}"/>
              </a:ext>
            </a:extLst>
          </p:cNvPr>
          <p:cNvSpPr/>
          <p:nvPr userDrawn="1"/>
        </p:nvSpPr>
        <p:spPr>
          <a:xfrm>
            <a:off x="6253842" y="1"/>
            <a:ext cx="5938157" cy="6865234"/>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7">
            <a:extLst>
              <a:ext uri="{FF2B5EF4-FFF2-40B4-BE49-F238E27FC236}">
                <a16:creationId xmlns:a16="http://schemas.microsoft.com/office/drawing/2014/main" id="{146F0AFE-AADD-4A6A-8100-DF623625BB3F}"/>
              </a:ext>
            </a:extLst>
          </p:cNvPr>
          <p:cNvSpPr>
            <a:spLocks noGrp="1"/>
          </p:cNvSpPr>
          <p:nvPr>
            <p:ph type="title"/>
          </p:nvPr>
        </p:nvSpPr>
        <p:spPr>
          <a:xfrm>
            <a:off x="269240" y="289511"/>
            <a:ext cx="5265119" cy="976860"/>
          </a:xfrm>
        </p:spPr>
        <p:txBody>
          <a:bodyPr/>
          <a:lstStyle>
            <a:lvl1pPr algn="l">
              <a:defRPr/>
            </a:lvl1pPr>
          </a:lstStyle>
          <a:p>
            <a:r>
              <a:rPr lang="en-US"/>
              <a:t>Click to edit Master title style</a:t>
            </a:r>
          </a:p>
        </p:txBody>
      </p:sp>
    </p:spTree>
    <p:extLst>
      <p:ext uri="{BB962C8B-B14F-4D97-AF65-F5344CB8AC3E}">
        <p14:creationId xmlns:p14="http://schemas.microsoft.com/office/powerpoint/2010/main" val="289447265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1_Case study">
    <p:bg>
      <p:bgPr>
        <a:solidFill>
          <a:schemeClr val="tx2"/>
        </a:solidFill>
        <a:effectLst/>
      </p:bgPr>
    </p:bg>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269240" y="2197702"/>
            <a:ext cx="5265119" cy="1898981"/>
          </a:xfrm>
        </p:spPr>
        <p:txBody>
          <a:bodyPr/>
          <a:lstStyle>
            <a:lvl1pPr marL="0" indent="0">
              <a:spcAft>
                <a:spcPts val="1800"/>
              </a:spcAft>
              <a:buNone/>
              <a:defRPr sz="2400" spc="100" baseline="0">
                <a:solidFill>
                  <a:schemeClr val="bg1"/>
                </a:solidFill>
              </a:defRPr>
            </a:lvl1pPr>
            <a:lvl2pPr marL="160020" indent="-160020" algn="l" defTabSz="762000" rtl="0" eaLnBrk="1" latinLnBrk="0" hangingPunct="1">
              <a:lnSpc>
                <a:spcPct val="107000"/>
              </a:lnSpc>
              <a:spcBef>
                <a:spcPts val="0"/>
              </a:spcBef>
              <a:spcAft>
                <a:spcPts val="600"/>
              </a:spcAft>
              <a:buClr>
                <a:schemeClr val="tx2"/>
              </a:buClr>
              <a:buFont typeface="Arial" panose="020B0604020202020204" pitchFamily="34" charset="0"/>
              <a:buChar char="•"/>
              <a:defRPr lang="en-US" sz="2000" kern="1200" spc="100" baseline="0" dirty="0" smtClean="0">
                <a:solidFill>
                  <a:schemeClr val="bg1"/>
                </a:solidFill>
                <a:latin typeface="+mn-lt"/>
                <a:ea typeface="+mn-ea"/>
                <a:cs typeface="Times New Roman" panose="02020603050405020304" pitchFamily="18" charset="0"/>
              </a:defRPr>
            </a:lvl2pPr>
            <a:lvl3pPr marL="569913" indent="-228600" defTabSz="762000">
              <a:buClr>
                <a:schemeClr val="tx2"/>
              </a:buClr>
              <a:defRPr spc="100" baseline="0">
                <a:solidFill>
                  <a:schemeClr val="bg1"/>
                </a:solidFill>
              </a:defRPr>
            </a:lvl3pPr>
            <a:lvl4pPr marL="914400" indent="-228600" defTabSz="762000">
              <a:buClr>
                <a:schemeClr val="tx2"/>
              </a:buClr>
              <a:defRPr spc="100" baseline="0">
                <a:solidFill>
                  <a:schemeClr val="bg1"/>
                </a:solidFill>
              </a:defRPr>
            </a:lvl4pPr>
            <a:lvl5pPr marL="1258888" indent="-228600" defTabSz="762000">
              <a:buClr>
                <a:schemeClr val="tx2"/>
              </a:buClr>
              <a:defRPr spc="100" baseline="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7">
            <a:extLst>
              <a:ext uri="{FF2B5EF4-FFF2-40B4-BE49-F238E27FC236}">
                <a16:creationId xmlns:a16="http://schemas.microsoft.com/office/drawing/2014/main" id="{146F0AFE-AADD-4A6A-8100-DF623625BB3F}"/>
              </a:ext>
            </a:extLst>
          </p:cNvPr>
          <p:cNvSpPr>
            <a:spLocks noGrp="1"/>
          </p:cNvSpPr>
          <p:nvPr>
            <p:ph type="title"/>
          </p:nvPr>
        </p:nvSpPr>
        <p:spPr>
          <a:xfrm>
            <a:off x="269240" y="289511"/>
            <a:ext cx="5265119" cy="1617666"/>
          </a:xfrm>
        </p:spPr>
        <p:txBody>
          <a:bodyPr/>
          <a:lstStyle>
            <a:lvl1pPr algn="l">
              <a:defRPr>
                <a:solidFill>
                  <a:schemeClr val="bg1"/>
                </a:solidFill>
              </a:defRPr>
            </a:lvl1pPr>
          </a:lstStyle>
          <a:p>
            <a:r>
              <a:rPr lang="en-US"/>
              <a:t>Click to edit Master title style</a:t>
            </a:r>
          </a:p>
        </p:txBody>
      </p:sp>
      <p:sp>
        <p:nvSpPr>
          <p:cNvPr id="5" name="Rectangle 4">
            <a:extLst>
              <a:ext uri="{FF2B5EF4-FFF2-40B4-BE49-F238E27FC236}">
                <a16:creationId xmlns:a16="http://schemas.microsoft.com/office/drawing/2014/main" id="{3D3ED6A4-84B5-4E0F-AACB-5DDD65A08580}"/>
              </a:ext>
            </a:extLst>
          </p:cNvPr>
          <p:cNvSpPr/>
          <p:nvPr userDrawn="1"/>
        </p:nvSpPr>
        <p:spPr>
          <a:xfrm>
            <a:off x="6253842" y="1"/>
            <a:ext cx="5938157" cy="686523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046531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D6404DEB-A2FD-47E2-863C-BC52EB636058}"/>
              </a:ext>
            </a:extLst>
          </p:cNvPr>
          <p:cNvSpPr>
            <a:spLocks noGrp="1"/>
          </p:cNvSpPr>
          <p:nvPr>
            <p:ph type="title" hasCustomPrompt="1"/>
          </p:nvPr>
        </p:nvSpPr>
        <p:spPr>
          <a:xfrm>
            <a:off x="1166442" y="3084533"/>
            <a:ext cx="9859116" cy="738664"/>
          </a:xfrm>
          <a:noFill/>
        </p:spPr>
        <p:txBody>
          <a:bodyPr tIns="91440" bIns="91440" anchor="t" anchorCtr="0">
            <a:spAutoFit/>
          </a:bodyPr>
          <a:lstStyle>
            <a:lvl1pPr algn="ctr">
              <a:defRPr lang="en-US" sz="4000"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Demo title</a:t>
            </a:r>
          </a:p>
        </p:txBody>
      </p:sp>
      <p:sp>
        <p:nvSpPr>
          <p:cNvPr id="2" name="Rectangle 1"/>
          <p:cNvSpPr/>
          <p:nvPr userDrawn="1"/>
        </p:nvSpPr>
        <p:spPr>
          <a:xfrm>
            <a:off x="5550818" y="2715201"/>
            <a:ext cx="1090363" cy="369332"/>
          </a:xfrm>
          <a:prstGeom prst="rect">
            <a:avLst/>
          </a:prstGeom>
        </p:spPr>
        <p:txBody>
          <a:bodyPr wrap="none">
            <a:spAutoFit/>
          </a:bodyPr>
          <a:lstStyle/>
          <a:p>
            <a:pPr algn="ctr">
              <a:spcBef>
                <a:spcPts val="1200"/>
              </a:spcBef>
              <a:defRPr/>
            </a:pPr>
            <a:r>
              <a:rPr lang="en-US" sz="1800" cap="all" spc="500">
                <a:solidFill>
                  <a:srgbClr val="FFFFFF"/>
                </a:solidFill>
                <a:latin typeface="Segoe UI Semilight" charset="0"/>
                <a:ea typeface="Segoe UI Semilight" charset="0"/>
                <a:cs typeface="Segoe UI Semilight" charset="0"/>
              </a:rPr>
              <a:t>DEMO</a:t>
            </a:r>
          </a:p>
        </p:txBody>
      </p:sp>
    </p:spTree>
    <p:extLst>
      <p:ext uri="{BB962C8B-B14F-4D97-AF65-F5344CB8AC3E}">
        <p14:creationId xmlns:p14="http://schemas.microsoft.com/office/powerpoint/2010/main" val="4487273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3084533"/>
            <a:ext cx="9859116" cy="849463"/>
          </a:xfrm>
          <a:noFill/>
        </p:spPr>
        <p:txBody>
          <a:bodyPr tIns="91440" bIns="91440" anchor="t" anchorCtr="0">
            <a:spAutoFit/>
          </a:bodyPr>
          <a:lstStyle>
            <a:lvl1pPr algn="l">
              <a:defRPr lang="en-US" sz="4800"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16023964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lgn="l">
              <a:defRPr sz="7056" cap="none"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009306578"/>
      </p:ext>
    </p:extLst>
  </p:cSld>
  <p:clrMapOvr>
    <a:masterClrMapping/>
  </p:clrMapOvr>
  <p:transition>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lgn="l">
              <a:defRPr sz="7056" cap="none"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36356419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Case study diagram">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7044A0-101A-4FC0-8461-808AD7E0604F}"/>
              </a:ext>
            </a:extLst>
          </p:cNvPr>
          <p:cNvSpPr>
            <a:spLocks noGrp="1"/>
          </p:cNvSpPr>
          <p:nvPr>
            <p:ph type="title"/>
          </p:nvPr>
        </p:nvSpPr>
        <p:spPr>
          <a:xfrm>
            <a:off x="269240" y="289512"/>
            <a:ext cx="5606043" cy="899665"/>
          </a:xfrm>
        </p:spPr>
        <p:txBody>
          <a:bodyPr/>
          <a:lstStyle>
            <a:lvl1pPr algn="l">
              <a:defRPr/>
            </a:lvl1pPr>
          </a:lstStyle>
          <a:p>
            <a:r>
              <a:rPr lang="en-US"/>
              <a:t>Click to edit Master title style</a:t>
            </a:r>
          </a:p>
        </p:txBody>
      </p:sp>
      <p:sp>
        <p:nvSpPr>
          <p:cNvPr id="9" name="Text Placeholder 8">
            <a:extLst>
              <a:ext uri="{FF2B5EF4-FFF2-40B4-BE49-F238E27FC236}">
                <a16:creationId xmlns:a16="http://schemas.microsoft.com/office/drawing/2014/main" id="{90E9AADF-3FC2-4C6C-B73A-4CB1DCC20CFA}"/>
              </a:ext>
            </a:extLst>
          </p:cNvPr>
          <p:cNvSpPr>
            <a:spLocks noGrp="1"/>
          </p:cNvSpPr>
          <p:nvPr>
            <p:ph type="body" sz="quarter" idx="11"/>
          </p:nvPr>
        </p:nvSpPr>
        <p:spPr>
          <a:xfrm>
            <a:off x="269239" y="1858464"/>
            <a:ext cx="5606043" cy="889474"/>
          </a:xfrm>
        </p:spPr>
        <p:txBody>
          <a:bodyPr/>
          <a:lstStyle>
            <a:lvl1pPr marL="0" indent="0">
              <a:spcAft>
                <a:spcPts val="0"/>
              </a:spcAft>
              <a:buNone/>
              <a:defRPr kumimoji="0" lang="en-US" sz="1600" b="0" i="0" u="none" strike="noStrike" kern="1200" cap="none" spc="100" normalizeH="0" baseline="0" dirty="0" smtClean="0">
                <a:ln>
                  <a:noFill/>
                </a:ln>
                <a:solidFill>
                  <a:srgbClr val="0078D7"/>
                </a:solidFill>
                <a:effectLst/>
                <a:uLnTx/>
                <a:uFillTx/>
                <a:latin typeface="Segoe UI Semilight" charset="0"/>
                <a:ea typeface="Segoe UI Semilight" charset="0"/>
                <a:cs typeface="Segoe UI Semilight" charset="0"/>
              </a:defRPr>
            </a:lvl1pPr>
            <a:lvl2pPr marL="0" indent="0">
              <a:spcAft>
                <a:spcPts val="600"/>
              </a:spcAft>
              <a:buClr>
                <a:schemeClr val="tx2"/>
              </a:buClr>
              <a:buFont typeface="Arial" panose="020B0604020202020204" pitchFamily="34" charset="0"/>
              <a:buNone/>
              <a:defRPr kumimoji="0" lang="en-US" sz="1400" b="0" i="0" u="none" strike="noStrike" kern="1200" cap="none" spc="100" normalizeH="0" baseline="0" dirty="0" smtClean="0">
                <a:ln>
                  <a:noFill/>
                </a:ln>
                <a:solidFill>
                  <a:srgbClr val="D2D2D2">
                    <a:lumMod val="10000"/>
                  </a:srgbClr>
                </a:solidFill>
                <a:effectLst/>
                <a:uLnTx/>
                <a:uFillTx/>
                <a:latin typeface="Segoe UI Semilight" charset="0"/>
                <a:ea typeface="Segoe UI Semilight" charset="0"/>
                <a:cs typeface="Segoe UI Semilight" charset="0"/>
              </a:defRPr>
            </a:lvl2pPr>
            <a:lvl3pPr marL="0" indent="0">
              <a:buNone/>
              <a:defRPr kumimoji="0" lang="en-US" sz="1000" b="1" i="0" u="none" strike="noStrike" kern="1200" cap="none" spc="100" normalizeH="0" baseline="0" dirty="0" smtClean="0">
                <a:ln>
                  <a:noFill/>
                </a:ln>
                <a:solidFill>
                  <a:srgbClr val="0078D7"/>
                </a:solidFill>
                <a:effectLst/>
                <a:uLnTx/>
                <a:uFillTx/>
                <a:latin typeface="Segoe UI Semibold" charset="0"/>
                <a:ea typeface="Segoe UI Semibold" charset="0"/>
                <a:cs typeface="Segoe UI Semibold" charset="0"/>
              </a:defRPr>
            </a:lvl3pPr>
          </a:lstStyle>
          <a:p>
            <a:pPr lvl="0"/>
            <a:r>
              <a:rPr lang="en-US"/>
              <a:t>Edit Master text styles</a:t>
            </a:r>
          </a:p>
          <a:p>
            <a:pPr lvl="1"/>
            <a:r>
              <a:rPr lang="en-US"/>
              <a:t>Second level</a:t>
            </a:r>
          </a:p>
          <a:p>
            <a:pPr lvl="2"/>
            <a:r>
              <a:rPr lang="en-US"/>
              <a:t>Third level</a:t>
            </a:r>
          </a:p>
        </p:txBody>
      </p:sp>
      <p:sp>
        <p:nvSpPr>
          <p:cNvPr id="4" name="Rectangle 3">
            <a:extLst>
              <a:ext uri="{FF2B5EF4-FFF2-40B4-BE49-F238E27FC236}">
                <a16:creationId xmlns:a16="http://schemas.microsoft.com/office/drawing/2014/main" id="{780E5592-BCF2-4359-A15B-37F10939823B}"/>
              </a:ext>
            </a:extLst>
          </p:cNvPr>
          <p:cNvSpPr/>
          <p:nvPr userDrawn="1"/>
        </p:nvSpPr>
        <p:spPr bwMode="auto">
          <a:xfrm>
            <a:off x="0" y="5566611"/>
            <a:ext cx="12192000" cy="1291389"/>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p>
        </p:txBody>
      </p:sp>
    </p:spTree>
    <p:extLst>
      <p:ext uri="{BB962C8B-B14F-4D97-AF65-F5344CB8AC3E}">
        <p14:creationId xmlns:p14="http://schemas.microsoft.com/office/powerpoint/2010/main" val="1186199820"/>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3"/>
            <a:ext cx="11339774" cy="1106487"/>
          </a:xfrm>
        </p:spPr>
        <p:txBody>
          <a:bodyPr wrap="square" lIns="0" tIns="0" rIns="0" bIns="0">
            <a:spAutoFit/>
          </a:bodyPr>
          <a:lst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lang="en-US" sz="1765" b="1" i="0" kern="1200" spc="0" baseline="0" dirty="0">
                <a:solidFill>
                  <a:srgbClr val="000000"/>
                </a:solidFill>
                <a:latin typeface="+mn-lt"/>
                <a:ea typeface="+mn-ea"/>
                <a:cs typeface="+mn-cs"/>
              </a:defRPr>
            </a:lvl1pPr>
            <a:lvl2pPr marL="0" indent="0">
              <a:lnSpc>
                <a:spcPct val="100000"/>
              </a:lnSpc>
              <a:spcBef>
                <a:spcPts val="0"/>
              </a:spcBef>
              <a:spcAft>
                <a:spcPts val="1371"/>
              </a:spcAft>
              <a:buNone/>
              <a:defRPr sz="1765">
                <a:solidFill>
                  <a:srgbClr val="000000"/>
                </a:solidFill>
              </a:defRPr>
            </a:lvl2pPr>
            <a:lvl3pPr marL="0" indent="0">
              <a:lnSpc>
                <a:spcPct val="100000"/>
              </a:lnSpc>
              <a:spcBef>
                <a:spcPts val="0"/>
              </a:spcBef>
              <a:spcAft>
                <a:spcPts val="1371"/>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dirty="0"/>
              <a:t>First level Segoe UI </a:t>
            </a:r>
            <a:r>
              <a:rPr lang="en-US" dirty="0" err="1"/>
              <a:t>Semibold</a:t>
            </a:r>
            <a:r>
              <a:rPr lang="en-US" dirty="0"/>
              <a:t> 18pt</a:t>
            </a:r>
          </a:p>
          <a:p>
            <a:pPr lvl="1"/>
            <a:r>
              <a:rPr lang="en-US" dirty="0"/>
              <a:t>Second level Segoe UI 18pt</a:t>
            </a:r>
          </a:p>
          <a:p>
            <a:pPr lvl="2"/>
            <a:r>
              <a:rPr lang="en-US" dirty="0"/>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dirty="0"/>
              <a:t>Heading Segoe UI </a:t>
            </a:r>
            <a:r>
              <a:rPr lang="en-US" dirty="0" err="1"/>
              <a:t>Semibold</a:t>
            </a:r>
            <a:r>
              <a:rPr lang="en-US" dirty="0"/>
              <a:t> 36pt</a:t>
            </a:r>
          </a:p>
        </p:txBody>
      </p:sp>
      <p:sp>
        <p:nvSpPr>
          <p:cNvPr id="8" name="TextBox 7">
            <a:extLst>
              <a:ext uri="{FF2B5EF4-FFF2-40B4-BE49-F238E27FC236}">
                <a16:creationId xmlns:a16="http://schemas.microsoft.com/office/drawing/2014/main" id="{23054922-7BB2-4879-9591-0FC564128406}"/>
              </a:ext>
            </a:extLst>
          </p:cNvPr>
          <p:cNvSpPr txBox="1"/>
          <p:nvPr userDrawn="1"/>
        </p:nvSpPr>
        <p:spPr>
          <a:xfrm>
            <a:off x="436379" y="6431005"/>
            <a:ext cx="960199" cy="94962"/>
          </a:xfrm>
          <a:prstGeom prst="rect">
            <a:avLst/>
          </a:prstGeom>
          <a:noFill/>
        </p:spPr>
        <p:txBody>
          <a:bodyPr wrap="none" lIns="0" tIns="0" rIns="0" bIns="0" rtlCol="0">
            <a:spAutoFit/>
          </a:bodyPr>
          <a:lstStyle/>
          <a:p>
            <a:pPr>
              <a:lnSpc>
                <a:spcPct val="90000"/>
              </a:lnSpc>
              <a:spcAft>
                <a:spcPts val="588"/>
              </a:spcAft>
            </a:pPr>
            <a:r>
              <a:rPr lang="en-US" sz="686" dirty="0">
                <a:solidFill>
                  <a:srgbClr val="FFFFFF">
                    <a:lumMod val="65000"/>
                  </a:srgbClr>
                </a:solidFill>
              </a:rPr>
              <a:t>© Microsoft Corporation</a:t>
            </a:r>
            <a:endParaRPr lang="en-US" sz="784" dirty="0">
              <a:solidFill>
                <a:srgbClr val="FFFFFF">
                  <a:lumMod val="65000"/>
                </a:srgbClr>
              </a:solidFill>
            </a:endParaRPr>
          </a:p>
        </p:txBody>
      </p:sp>
    </p:spTree>
    <p:extLst>
      <p:ext uri="{BB962C8B-B14F-4D97-AF65-F5344CB8AC3E}">
        <p14:creationId xmlns:p14="http://schemas.microsoft.com/office/powerpoint/2010/main" val="3019779946"/>
      </p:ext>
    </p:extLst>
  </p:cSld>
  <p:clrMapOvr>
    <a:masterClrMapping/>
  </p:clrMapOvr>
  <p:transition>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18588674"/>
      </p:ext>
    </p:extLst>
  </p:cSld>
  <p:clrMapOvr>
    <a:masterClrMapping/>
  </p:clrMapOvr>
  <p:transition>
    <p:fade/>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236751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8FBB2BD-846C-4813-B494-1EA4319C74C7}"/>
              </a:ext>
            </a:extLst>
          </p:cNvPr>
          <p:cNvSpPr/>
          <p:nvPr userDrawn="1"/>
        </p:nvSpPr>
        <p:spPr>
          <a:xfrm>
            <a:off x="0" y="1189176"/>
            <a:ext cx="12192000" cy="5676058"/>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5" name="Text Placeholder 4"/>
          <p:cNvSpPr>
            <a:spLocks noGrp="1"/>
          </p:cNvSpPr>
          <p:nvPr>
            <p:ph type="body" sz="quarter" idx="10"/>
          </p:nvPr>
        </p:nvSpPr>
        <p:spPr>
          <a:xfrm>
            <a:off x="269239" y="1366663"/>
            <a:ext cx="11653522" cy="1434239"/>
          </a:xfrm>
        </p:spPr>
        <p:txBody>
          <a:bodyPr/>
          <a:lstStyle>
            <a:lvl1pPr marL="0" indent="0">
              <a:buNone/>
              <a:defRPr sz="14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61" indent="0">
              <a:buNone/>
              <a:defRPr sz="14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9" indent="0">
              <a:buNone/>
              <a:defRPr sz="14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62" indent="0">
              <a:buNone/>
              <a:defRPr sz="14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94" indent="0">
              <a:buNone/>
              <a:defRPr sz="14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53775554"/>
      </p:ext>
    </p:extLst>
  </p:cSld>
  <p:clrMapOvr>
    <a:masterClrMapping/>
  </p:clrMapOvr>
  <p:transition>
    <p:fade/>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a:gradFill>
                  <a:gsLst>
                    <a:gs pos="0">
                      <a:srgbClr val="505050"/>
                    </a:gs>
                    <a:gs pos="100000">
                      <a:srgbClr val="505050"/>
                    </a:gs>
                  </a:gsLst>
                  <a:lin ang="5400000" scaled="0"/>
                </a:gradFill>
                <a:cs typeface="Segoe UI" pitchFamily="34" charset="0"/>
              </a:rPr>
              <a:t>© 2018 Microsoft Corporation. All rights reserved. </a:t>
            </a:r>
          </a:p>
        </p:txBody>
      </p:sp>
      <p:pic>
        <p:nvPicPr>
          <p:cNvPr id="4" name="Picture 3"/>
          <p:cNvPicPr>
            <a:picLocks noChangeAspect="1"/>
          </p:cNvPicPr>
          <p:nvPr userDrawn="1"/>
        </p:nvPicPr>
        <p:blipFill>
          <a:blip r:embed="rId2"/>
          <a:stretch>
            <a:fillRect/>
          </a:stretch>
        </p:blipFill>
        <p:spPr>
          <a:xfrm>
            <a:off x="450204" y="3083652"/>
            <a:ext cx="3227129" cy="692057"/>
          </a:xfrm>
          <a:prstGeom prst="rect">
            <a:avLst/>
          </a:prstGeom>
        </p:spPr>
      </p:pic>
    </p:spTree>
    <p:extLst>
      <p:ext uri="{BB962C8B-B14F-4D97-AF65-F5344CB8AC3E}">
        <p14:creationId xmlns:p14="http://schemas.microsoft.com/office/powerpoint/2010/main" val="1089801557"/>
      </p:ext>
    </p:extLst>
  </p:cSld>
  <p:clrMapOvr>
    <a:masterClrMapping/>
  </p:clrMapOvr>
  <p:transition>
    <p:fade/>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a:gradFill>
                  <a:gsLst>
                    <a:gs pos="0">
                      <a:srgbClr val="FFFFFF"/>
                    </a:gs>
                    <a:gs pos="100000">
                      <a:srgbClr val="FFFFFF"/>
                    </a:gs>
                  </a:gsLst>
                  <a:lin ang="5400000" scaled="0"/>
                </a:gradFill>
                <a:cs typeface="Segoe UI" pitchFamily="34" charset="0"/>
              </a:rPr>
              <a:t>© 2018 Microsoft Corporation. All rights reserved. </a:t>
            </a:r>
          </a:p>
        </p:txBody>
      </p:sp>
      <p:pic>
        <p:nvPicPr>
          <p:cNvPr id="4" name="Picture 3"/>
          <p:cNvPicPr>
            <a:picLocks noChangeAspect="1"/>
          </p:cNvPicPr>
          <p:nvPr userDrawn="1"/>
        </p:nvPicPr>
        <p:blipFill>
          <a:blip r:embed="rId2"/>
          <a:stretch>
            <a:fillRect/>
          </a:stretch>
        </p:blipFill>
        <p:spPr>
          <a:xfrm>
            <a:off x="450206" y="3083652"/>
            <a:ext cx="3227129" cy="692059"/>
          </a:xfrm>
          <a:prstGeom prst="rect">
            <a:avLst/>
          </a:prstGeom>
        </p:spPr>
      </p:pic>
    </p:spTree>
    <p:extLst>
      <p:ext uri="{BB962C8B-B14F-4D97-AF65-F5344CB8AC3E}">
        <p14:creationId xmlns:p14="http://schemas.microsoft.com/office/powerpoint/2010/main" val="558837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9095144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939816"/>
            <a:ext cx="11339774" cy="271613"/>
          </a:xfrm>
        </p:spPr>
        <p:txBody>
          <a:bodyPr wrap="square" lIns="0" tIns="0" rIns="0" bIns="0">
            <a:spAutoFit/>
          </a:bodyPr>
          <a:lst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lang="en-US" sz="1765" b="0" i="0" kern="1200" spc="0" baseline="0" dirty="0">
                <a:solidFill>
                  <a:srgbClr val="000000"/>
                </a:solidFill>
                <a:latin typeface="+mj-lt"/>
                <a:ea typeface="+mn-ea"/>
                <a:cs typeface="+mn-cs"/>
              </a:defRPr>
            </a:lvl1pPr>
            <a:lvl2pPr marL="0" indent="0">
              <a:lnSpc>
                <a:spcPct val="100000"/>
              </a:lnSpc>
              <a:spcBef>
                <a:spcPts val="0"/>
              </a:spcBef>
              <a:spcAft>
                <a:spcPts val="1371"/>
              </a:spcAft>
              <a:buNone/>
              <a:defRPr sz="1765">
                <a:solidFill>
                  <a:srgbClr val="000000"/>
                </a:solidFill>
              </a:defRPr>
            </a:lvl2pPr>
            <a:lvl3pPr marL="0" indent="0">
              <a:lnSpc>
                <a:spcPct val="100000"/>
              </a:lnSpc>
              <a:spcBef>
                <a:spcPts val="0"/>
              </a:spcBef>
              <a:spcAft>
                <a:spcPts val="1371"/>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dirty="0"/>
              <a:t>First level Segoe UI </a:t>
            </a:r>
            <a:r>
              <a:rPr lang="en-US" dirty="0" err="1"/>
              <a:t>Semibold</a:t>
            </a:r>
            <a:r>
              <a:rPr lang="en-US" dirty="0"/>
              <a:t> 18pt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dirty="0"/>
              <a:t>Heading Segoe UI </a:t>
            </a:r>
            <a:r>
              <a:rPr lang="en-US" dirty="0" err="1"/>
              <a:t>Semibold</a:t>
            </a:r>
            <a:r>
              <a:rPr lang="en-US" dirty="0"/>
              <a:t> 36pt</a:t>
            </a:r>
          </a:p>
        </p:txBody>
      </p:sp>
      <p:sp>
        <p:nvSpPr>
          <p:cNvPr id="8" name="TextBox 7">
            <a:extLst>
              <a:ext uri="{FF2B5EF4-FFF2-40B4-BE49-F238E27FC236}">
                <a16:creationId xmlns:a16="http://schemas.microsoft.com/office/drawing/2014/main" id="{23054922-7BB2-4879-9591-0FC564128406}"/>
              </a:ext>
            </a:extLst>
          </p:cNvPr>
          <p:cNvSpPr txBox="1"/>
          <p:nvPr userDrawn="1"/>
        </p:nvSpPr>
        <p:spPr>
          <a:xfrm>
            <a:off x="436379" y="6431005"/>
            <a:ext cx="960199" cy="94962"/>
          </a:xfrm>
          <a:prstGeom prst="rect">
            <a:avLst/>
          </a:prstGeom>
          <a:noFill/>
        </p:spPr>
        <p:txBody>
          <a:bodyPr wrap="none" lIns="0" tIns="0" rIns="0" bIns="0" rtlCol="0">
            <a:spAutoFit/>
          </a:bodyPr>
          <a:lstStyle/>
          <a:p>
            <a:pPr>
              <a:lnSpc>
                <a:spcPct val="90000"/>
              </a:lnSpc>
              <a:spcAft>
                <a:spcPts val="588"/>
              </a:spcAft>
            </a:pPr>
            <a:r>
              <a:rPr lang="en-US" sz="686" dirty="0">
                <a:solidFill>
                  <a:srgbClr val="FFFFFF">
                    <a:lumMod val="65000"/>
                  </a:srgbClr>
                </a:solidFill>
              </a:rPr>
              <a:t>© Microsoft Corporation</a:t>
            </a:r>
            <a:endParaRPr lang="en-US" sz="784" dirty="0">
              <a:solidFill>
                <a:srgbClr val="FFFFFF">
                  <a:lumMod val="65000"/>
                </a:srgbClr>
              </a:solidFill>
            </a:endParaRPr>
          </a:p>
        </p:txBody>
      </p:sp>
    </p:spTree>
    <p:extLst>
      <p:ext uri="{BB962C8B-B14F-4D97-AF65-F5344CB8AC3E}">
        <p14:creationId xmlns:p14="http://schemas.microsoft.com/office/powerpoint/2010/main" val="3690412052"/>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mp; body with bullets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0573"/>
            <a:ext cx="11339774" cy="1106487"/>
          </a:xfrm>
        </p:spPr>
        <p:txBody>
          <a:bodyPr wrap="square" lIns="0" tIns="0" rIns="0" bIns="0">
            <a:spAutoFit/>
          </a:bodyPr>
          <a:lstStyle>
            <a:lvl1pPr marL="280067" indent="-280067">
              <a:lnSpc>
                <a:spcPct val="100000"/>
              </a:lnSpc>
              <a:spcBef>
                <a:spcPts val="0"/>
              </a:spcBef>
              <a:spcAft>
                <a:spcPts val="1371"/>
              </a:spcAft>
              <a:buFont typeface="Arial" panose="020B0604020202020204" pitchFamily="34" charset="0"/>
              <a:buChar char="•"/>
              <a:defRPr sz="1765" b="0" i="0">
                <a:solidFill>
                  <a:srgbClr val="000000"/>
                </a:solidFill>
                <a:latin typeface="+mj-lt"/>
              </a:defRPr>
            </a:lvl1pPr>
            <a:lvl2pPr marL="504120" indent="-280067">
              <a:lnSpc>
                <a:spcPct val="100000"/>
              </a:lnSpc>
              <a:spcBef>
                <a:spcPts val="0"/>
              </a:spcBef>
              <a:spcAft>
                <a:spcPts val="1371"/>
              </a:spcAft>
              <a:buFont typeface="Arial" panose="020B0604020202020204" pitchFamily="34" charset="0"/>
              <a:buChar char="•"/>
              <a:defRPr sz="1765">
                <a:solidFill>
                  <a:srgbClr val="000000"/>
                </a:solidFill>
              </a:defRPr>
            </a:lvl2pPr>
            <a:lvl3pPr marL="728174" indent="-280067">
              <a:lnSpc>
                <a:spcPct val="100000"/>
              </a:lnSpc>
              <a:spcBef>
                <a:spcPts val="0"/>
              </a:spcBef>
              <a:spcAft>
                <a:spcPts val="1371"/>
              </a:spcAft>
              <a:buFont typeface="Arial" panose="020B0604020202020204" pitchFamily="34" charset="0"/>
              <a:buChar char="•"/>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dirty="0"/>
              <a:t>First level Segoe UI </a:t>
            </a:r>
            <a:r>
              <a:rPr lang="en-US" dirty="0" err="1"/>
              <a:t>Semibold</a:t>
            </a:r>
            <a:r>
              <a:rPr lang="en-US" dirty="0"/>
              <a:t> 18pt</a:t>
            </a:r>
          </a:p>
          <a:p>
            <a:pPr lvl="1"/>
            <a:r>
              <a:rPr lang="en-US" dirty="0"/>
              <a:t>Second level Segoe UI 18pt</a:t>
            </a:r>
          </a:p>
          <a:p>
            <a:pPr lvl="2"/>
            <a:r>
              <a:rPr lang="en-US" dirty="0"/>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dirty="0"/>
              <a:t>Heading Segoe UI </a:t>
            </a:r>
            <a:r>
              <a:rPr lang="en-US" dirty="0" err="1"/>
              <a:t>Semibold</a:t>
            </a:r>
            <a:r>
              <a:rPr lang="en-US" dirty="0"/>
              <a:t> 36pt (with bullets)</a:t>
            </a:r>
          </a:p>
        </p:txBody>
      </p:sp>
      <p:grpSp>
        <p:nvGrpSpPr>
          <p:cNvPr id="7" name="Group 6">
            <a:extLst>
              <a:ext uri="{FF2B5EF4-FFF2-40B4-BE49-F238E27FC236}">
                <a16:creationId xmlns:a16="http://schemas.microsoft.com/office/drawing/2014/main" id="{4B26EB38-B802-47F3-8575-888FC1AA6B67}"/>
              </a:ext>
            </a:extLst>
          </p:cNvPr>
          <p:cNvGrpSpPr/>
          <p:nvPr userDrawn="1"/>
        </p:nvGrpSpPr>
        <p:grpSpPr>
          <a:xfrm>
            <a:off x="436379" y="6431005"/>
            <a:ext cx="11326085" cy="94962"/>
            <a:chOff x="445128" y="6559056"/>
            <a:chExt cx="11553197" cy="96853"/>
          </a:xfrm>
        </p:grpSpPr>
        <p:sp>
          <p:nvSpPr>
            <p:cNvPr id="8" name="TextBox 7">
              <a:extLst>
                <a:ext uri="{FF2B5EF4-FFF2-40B4-BE49-F238E27FC236}">
                  <a16:creationId xmlns:a16="http://schemas.microsoft.com/office/drawing/2014/main" id="{E0F140AB-64C1-48AA-A79D-6818AEB0D90E}"/>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dirty="0">
                  <a:solidFill>
                    <a:srgbClr val="FFFFFF">
                      <a:lumMod val="65000"/>
                    </a:srgbClr>
                  </a:solidFill>
                </a:rPr>
                <a:t>© Microsoft Corporation</a:t>
              </a:r>
              <a:endParaRPr lang="en-US" sz="784" dirty="0">
                <a:solidFill>
                  <a:srgbClr val="FFFFFF">
                    <a:lumMod val="65000"/>
                  </a:srgbClr>
                </a:solidFill>
              </a:endParaRPr>
            </a:p>
          </p:txBody>
        </p:sp>
        <p:sp>
          <p:nvSpPr>
            <p:cNvPr id="9" name="Freeform: Shape 8">
              <a:extLst>
                <a:ext uri="{FF2B5EF4-FFF2-40B4-BE49-F238E27FC236}">
                  <a16:creationId xmlns:a16="http://schemas.microsoft.com/office/drawing/2014/main" id="{D3818870-6D91-4EAA-9132-2E15E4E80F8B}"/>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865086809"/>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a:solidFill>
                  <a:schemeClr val="tx2"/>
                </a:solidFill>
              </a:defRPr>
            </a:lvl1pPr>
          </a:lstStyle>
          <a:p>
            <a:r>
              <a:rPr lang="en-US" dirty="0"/>
              <a:t>Title</a:t>
            </a:r>
          </a:p>
        </p:txBody>
      </p:sp>
      <p:sp>
        <p:nvSpPr>
          <p:cNvPr id="8" name="TextBox 7">
            <a:extLst>
              <a:ext uri="{FF2B5EF4-FFF2-40B4-BE49-F238E27FC236}">
                <a16:creationId xmlns:a16="http://schemas.microsoft.com/office/drawing/2014/main" id="{AE9C5276-7B68-429C-9DA6-E4F27E0CA047}"/>
              </a:ext>
            </a:extLst>
          </p:cNvPr>
          <p:cNvSpPr txBox="1"/>
          <p:nvPr userDrawn="1"/>
        </p:nvSpPr>
        <p:spPr>
          <a:xfrm>
            <a:off x="436379" y="6431005"/>
            <a:ext cx="960199" cy="94962"/>
          </a:xfrm>
          <a:prstGeom prst="rect">
            <a:avLst/>
          </a:prstGeom>
          <a:noFill/>
        </p:spPr>
        <p:txBody>
          <a:bodyPr wrap="none" lIns="0" tIns="0" rIns="0" bIns="0" rtlCol="0">
            <a:spAutoFit/>
          </a:bodyPr>
          <a:lstStyle/>
          <a:p>
            <a:pPr>
              <a:lnSpc>
                <a:spcPct val="90000"/>
              </a:lnSpc>
              <a:spcAft>
                <a:spcPts val="588"/>
              </a:spcAft>
            </a:pPr>
            <a:r>
              <a:rPr lang="en-US" sz="686" dirty="0">
                <a:solidFill>
                  <a:srgbClr val="FFFFFF">
                    <a:lumMod val="65000"/>
                  </a:srgbClr>
                </a:solidFill>
              </a:rPr>
              <a:t>© Microsoft Corporation</a:t>
            </a:r>
            <a:endParaRPr lang="en-US" sz="784" dirty="0">
              <a:solidFill>
                <a:srgbClr val="FFFFFF">
                  <a:lumMod val="65000"/>
                </a:srgbClr>
              </a:solidFill>
            </a:endParaRPr>
          </a:p>
        </p:txBody>
      </p:sp>
    </p:spTree>
    <p:extLst>
      <p:ext uri="{BB962C8B-B14F-4D97-AF65-F5344CB8AC3E}">
        <p14:creationId xmlns:p14="http://schemas.microsoft.com/office/powerpoint/2010/main" val="1954148740"/>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hree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4691"/>
            <a:ext cx="11339774" cy="814777"/>
          </a:xfrm>
        </p:spPr>
        <p:txBody>
          <a:bodyPr wrap="square" lIns="0" tIns="0" rIns="0" bIns="0">
            <a:spAutoFit/>
          </a:bodyPr>
          <a:lstStyle>
            <a:lvl1pPr marL="0" indent="0">
              <a:lnSpc>
                <a:spcPct val="100000"/>
              </a:lnSpc>
              <a:spcBef>
                <a:spcPts val="0"/>
              </a:spcBef>
              <a:spcAft>
                <a:spcPts val="1371"/>
              </a:spcAft>
              <a:buNone/>
              <a:defRPr sz="1765" b="0" i="0">
                <a:solidFill>
                  <a:srgbClr val="000000"/>
                </a:solidFill>
                <a:latin typeface="+mn-lt"/>
              </a:defRPr>
            </a:lvl1pPr>
            <a:lvl2pPr marL="224054" indent="0">
              <a:lnSpc>
                <a:spcPct val="100000"/>
              </a:lnSpc>
              <a:spcBef>
                <a:spcPts val="0"/>
              </a:spcBef>
              <a:spcAft>
                <a:spcPts val="1371"/>
              </a:spcAft>
              <a:buNone/>
              <a:defRPr sz="1765">
                <a:solidFill>
                  <a:srgbClr val="000000"/>
                </a:solidFill>
              </a:defRPr>
            </a:lvl2pPr>
            <a:lvl3pPr marL="448107" indent="0">
              <a:lnSpc>
                <a:spcPct val="100000"/>
              </a:lnSpc>
              <a:spcBef>
                <a:spcPts val="0"/>
              </a:spcBef>
              <a:spcAft>
                <a:spcPts val="1371"/>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dirty="0"/>
              <a:t>Body copy Segoe Regular 18.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dirty="0"/>
              <a:t>Three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5" y="2313290"/>
            <a:ext cx="3630521" cy="2602491"/>
          </a:xfrm>
        </p:spPr>
        <p:txBody>
          <a:bodyPr lIns="0" tIns="0" rIns="0" bIns="0">
            <a:noAutofit/>
          </a:bodyPr>
          <a:lstStyle>
            <a:lvl1pPr marL="0" indent="0">
              <a:lnSpc>
                <a:spcPct val="100000"/>
              </a:lnSpc>
              <a:spcBef>
                <a:spcPts val="0"/>
              </a:spcBef>
              <a:spcAft>
                <a:spcPts val="882"/>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882"/>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dirty="0"/>
              <a:t>Paragraph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dolore </a:t>
            </a:r>
            <a:r>
              <a:rPr lang="en-US" dirty="0" err="1"/>
              <a:t>eu</a:t>
            </a:r>
            <a:r>
              <a:rPr lang="en-US" dirty="0"/>
              <a:t> </a:t>
            </a:r>
            <a:r>
              <a:rPr lang="en-US" dirty="0" err="1"/>
              <a:t>fugiat</a:t>
            </a:r>
            <a:r>
              <a:rPr lang="en-US" dirty="0"/>
              <a:t> </a:t>
            </a:r>
            <a:r>
              <a:rPr lang="en-US" dirty="0" err="1"/>
              <a:t>nulla</a:t>
            </a:r>
            <a:r>
              <a:rPr lang="en-US" dirty="0"/>
              <a:t> </a:t>
            </a:r>
            <a:r>
              <a:rPr lang="en-US" dirty="0" err="1"/>
              <a:t>pariatur</a:t>
            </a:r>
            <a:r>
              <a:rPr lang="en-US" dirty="0"/>
              <a:t>. </a:t>
            </a:r>
            <a:r>
              <a:rPr lang="en-US" dirty="0" err="1"/>
              <a:t>Excepteur</a:t>
            </a:r>
            <a:r>
              <a:rPr lang="en-US" dirty="0"/>
              <a:t> </a:t>
            </a:r>
            <a:r>
              <a:rPr lang="en-US" dirty="0" err="1"/>
              <a:t>sint</a:t>
            </a:r>
            <a:r>
              <a:rPr lang="en-US" dirty="0"/>
              <a:t> </a:t>
            </a:r>
            <a:r>
              <a:rPr lang="en-US" dirty="0" err="1"/>
              <a:t>occaecat</a:t>
            </a:r>
            <a:r>
              <a:rPr lang="en-US" dirty="0"/>
              <a:t> </a:t>
            </a:r>
            <a:r>
              <a:rPr lang="en-US" dirty="0" err="1"/>
              <a:t>cupidatat</a:t>
            </a:r>
            <a:r>
              <a:rPr lang="en-US" dirty="0"/>
              <a:t> non </a:t>
            </a:r>
            <a:r>
              <a:rPr lang="en-US" dirty="0" err="1"/>
              <a:t>proident</a:t>
            </a:r>
            <a:r>
              <a:rPr lang="en-US" dirty="0"/>
              <a:t>, </a:t>
            </a:r>
            <a:r>
              <a:rPr lang="en-US" dirty="0" err="1"/>
              <a:t>sunt</a:t>
            </a:r>
            <a:r>
              <a:rPr lang="en-US" dirty="0"/>
              <a:t> in culpa qui </a:t>
            </a:r>
            <a:r>
              <a:rPr lang="en-US" dirty="0" err="1"/>
              <a:t>officia</a:t>
            </a:r>
            <a:r>
              <a:rPr lang="en-US" dirty="0"/>
              <a:t> </a:t>
            </a:r>
            <a:r>
              <a:rPr lang="en-US" dirty="0" err="1"/>
              <a:t>deserunt</a:t>
            </a:r>
            <a:r>
              <a:rPr lang="en-US" dirty="0"/>
              <a:t> </a:t>
            </a:r>
            <a:r>
              <a:rPr lang="en-US" dirty="0" err="1"/>
              <a:t>mollit</a:t>
            </a:r>
            <a:r>
              <a:rPr lang="en-US" dirty="0"/>
              <a:t> </a:t>
            </a:r>
            <a:r>
              <a:rPr lang="en-US" dirty="0" err="1"/>
              <a:t>anim</a:t>
            </a:r>
            <a:r>
              <a:rPr lang="en-US" dirty="0"/>
              <a:t> id </a:t>
            </a:r>
            <a:r>
              <a:rPr lang="en-US" dirty="0" err="1"/>
              <a:t>est</a:t>
            </a:r>
            <a:r>
              <a:rPr lang="en-US" dirty="0"/>
              <a:t> </a:t>
            </a:r>
            <a:r>
              <a:rPr lang="en-US" dirty="0" err="1"/>
              <a:t>laborum</a:t>
            </a:r>
            <a:r>
              <a:rPr lang="en-US" dirty="0"/>
              <a:t>.</a:t>
            </a:r>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1361" y="2313290"/>
            <a:ext cx="3623050" cy="2602491"/>
          </a:xfrm>
        </p:spPr>
        <p:txBody>
          <a:bodyPr lIns="0" tIns="0" rIns="0" bIns="0">
            <a:noAutofit/>
          </a:bodyPr>
          <a:lstStyle>
            <a:lvl1pPr marL="0" indent="0">
              <a:lnSpc>
                <a:spcPct val="100000"/>
              </a:lnSpc>
              <a:spcBef>
                <a:spcPts val="0"/>
              </a:spcBef>
              <a:spcAft>
                <a:spcPts val="882"/>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882"/>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dirty="0"/>
              <a:t>Paragraph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dolore </a:t>
            </a:r>
            <a:r>
              <a:rPr lang="en-US" dirty="0" err="1"/>
              <a:t>eu</a:t>
            </a:r>
            <a:r>
              <a:rPr lang="en-US" dirty="0"/>
              <a:t> </a:t>
            </a:r>
            <a:r>
              <a:rPr lang="en-US" dirty="0" err="1"/>
              <a:t>fugiat</a:t>
            </a:r>
            <a:r>
              <a:rPr lang="en-US" dirty="0"/>
              <a:t> </a:t>
            </a:r>
            <a:r>
              <a:rPr lang="en-US" dirty="0" err="1"/>
              <a:t>nulla</a:t>
            </a:r>
            <a:r>
              <a:rPr lang="en-US" dirty="0"/>
              <a:t> </a:t>
            </a:r>
            <a:r>
              <a:rPr lang="en-US" dirty="0" err="1"/>
              <a:t>pariatur</a:t>
            </a:r>
            <a:r>
              <a:rPr lang="en-US" dirty="0"/>
              <a:t>. </a:t>
            </a:r>
            <a:r>
              <a:rPr lang="en-US" dirty="0" err="1"/>
              <a:t>Excepteur</a:t>
            </a:r>
            <a:r>
              <a:rPr lang="en-US" dirty="0"/>
              <a:t> </a:t>
            </a:r>
            <a:r>
              <a:rPr lang="en-US" dirty="0" err="1"/>
              <a:t>sint</a:t>
            </a:r>
            <a:r>
              <a:rPr lang="en-US" dirty="0"/>
              <a:t> </a:t>
            </a:r>
            <a:r>
              <a:rPr lang="en-US" dirty="0" err="1"/>
              <a:t>occaecat</a:t>
            </a:r>
            <a:r>
              <a:rPr lang="en-US" dirty="0"/>
              <a:t> </a:t>
            </a:r>
            <a:r>
              <a:rPr lang="en-US" dirty="0" err="1"/>
              <a:t>cupidatat</a:t>
            </a:r>
            <a:r>
              <a:rPr lang="en-US" dirty="0"/>
              <a:t> non </a:t>
            </a:r>
            <a:r>
              <a:rPr lang="en-US" dirty="0" err="1"/>
              <a:t>proident</a:t>
            </a:r>
            <a:r>
              <a:rPr lang="en-US" dirty="0"/>
              <a:t>, </a:t>
            </a:r>
            <a:r>
              <a:rPr lang="en-US" dirty="0" err="1"/>
              <a:t>sunt</a:t>
            </a:r>
            <a:r>
              <a:rPr lang="en-US" dirty="0"/>
              <a:t> in culpa qui </a:t>
            </a:r>
            <a:r>
              <a:rPr lang="en-US" dirty="0" err="1"/>
              <a:t>officia</a:t>
            </a:r>
            <a:r>
              <a:rPr lang="en-US" dirty="0"/>
              <a:t> </a:t>
            </a:r>
            <a:r>
              <a:rPr lang="en-US" dirty="0" err="1"/>
              <a:t>deserunt</a:t>
            </a:r>
            <a:r>
              <a:rPr lang="en-US" dirty="0"/>
              <a:t> </a:t>
            </a:r>
            <a:r>
              <a:rPr lang="en-US" dirty="0" err="1"/>
              <a:t>mollit</a:t>
            </a:r>
            <a:r>
              <a:rPr lang="en-US" dirty="0"/>
              <a:t> </a:t>
            </a:r>
            <a:r>
              <a:rPr lang="en-US" dirty="0" err="1"/>
              <a:t>anim</a:t>
            </a:r>
            <a:r>
              <a:rPr lang="en-US" dirty="0"/>
              <a:t> id </a:t>
            </a:r>
            <a:r>
              <a:rPr lang="en-US" dirty="0" err="1"/>
              <a:t>est</a:t>
            </a:r>
            <a:r>
              <a:rPr lang="en-US" dirty="0"/>
              <a:t> </a:t>
            </a:r>
            <a:r>
              <a:rPr lang="en-US" dirty="0" err="1"/>
              <a:t>laborum</a:t>
            </a:r>
            <a:r>
              <a:rPr lang="en-US" dirty="0"/>
              <a:t>.</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6964" y="2313292"/>
            <a:ext cx="3630521" cy="2649187"/>
          </a:xfrm>
        </p:spPr>
        <p:txBody>
          <a:bodyPr lIns="0" tIns="0" rIns="0" bIns="0"/>
          <a:lstStyle>
            <a:lvl1pPr marL="0" indent="0">
              <a:lnSpc>
                <a:spcPct val="100000"/>
              </a:lnSpc>
              <a:spcBef>
                <a:spcPts val="0"/>
              </a:spcBef>
              <a:spcAft>
                <a:spcPts val="882"/>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882"/>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dirty="0"/>
              <a:t>Paragraph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dolore </a:t>
            </a:r>
            <a:r>
              <a:rPr lang="en-US" dirty="0" err="1"/>
              <a:t>eu</a:t>
            </a:r>
            <a:r>
              <a:rPr lang="en-US" dirty="0"/>
              <a:t> </a:t>
            </a:r>
            <a:r>
              <a:rPr lang="en-US" dirty="0" err="1"/>
              <a:t>fugiat</a:t>
            </a:r>
            <a:r>
              <a:rPr lang="en-US" dirty="0"/>
              <a:t> </a:t>
            </a:r>
            <a:r>
              <a:rPr lang="en-US" dirty="0" err="1"/>
              <a:t>nulla</a:t>
            </a:r>
            <a:r>
              <a:rPr lang="en-US" dirty="0"/>
              <a:t> </a:t>
            </a:r>
            <a:r>
              <a:rPr lang="en-US" dirty="0" err="1"/>
              <a:t>pariatur</a:t>
            </a:r>
            <a:r>
              <a:rPr lang="en-US" dirty="0"/>
              <a:t>. </a:t>
            </a:r>
            <a:r>
              <a:rPr lang="en-US" dirty="0" err="1"/>
              <a:t>Excepteur</a:t>
            </a:r>
            <a:r>
              <a:rPr lang="en-US" dirty="0"/>
              <a:t> </a:t>
            </a:r>
            <a:r>
              <a:rPr lang="en-US" dirty="0" err="1"/>
              <a:t>sint</a:t>
            </a:r>
            <a:r>
              <a:rPr lang="en-US" dirty="0"/>
              <a:t> </a:t>
            </a:r>
            <a:r>
              <a:rPr lang="en-US" dirty="0" err="1"/>
              <a:t>occaecat</a:t>
            </a:r>
            <a:r>
              <a:rPr lang="en-US" dirty="0"/>
              <a:t> </a:t>
            </a:r>
            <a:r>
              <a:rPr lang="en-US" dirty="0" err="1"/>
              <a:t>cupidatat</a:t>
            </a:r>
            <a:r>
              <a:rPr lang="en-US" dirty="0"/>
              <a:t> non </a:t>
            </a:r>
            <a:r>
              <a:rPr lang="en-US" dirty="0" err="1"/>
              <a:t>proident</a:t>
            </a:r>
            <a:r>
              <a:rPr lang="en-US" dirty="0"/>
              <a:t>, </a:t>
            </a:r>
            <a:r>
              <a:rPr lang="en-US" dirty="0" err="1"/>
              <a:t>sunt</a:t>
            </a:r>
            <a:r>
              <a:rPr lang="en-US" dirty="0"/>
              <a:t> in culpa qui </a:t>
            </a:r>
            <a:r>
              <a:rPr lang="en-US" dirty="0" err="1"/>
              <a:t>officia</a:t>
            </a:r>
            <a:r>
              <a:rPr lang="en-US" dirty="0"/>
              <a:t> </a:t>
            </a:r>
            <a:r>
              <a:rPr lang="en-US" dirty="0" err="1"/>
              <a:t>deserunt</a:t>
            </a:r>
            <a:r>
              <a:rPr lang="en-US" dirty="0"/>
              <a:t> </a:t>
            </a:r>
            <a:r>
              <a:rPr lang="en-US" dirty="0" err="1"/>
              <a:t>mollit</a:t>
            </a:r>
            <a:r>
              <a:rPr lang="en-US" dirty="0"/>
              <a:t> </a:t>
            </a:r>
            <a:r>
              <a:rPr lang="en-US" dirty="0" err="1"/>
              <a:t>anim</a:t>
            </a:r>
            <a:r>
              <a:rPr lang="en-US" dirty="0"/>
              <a:t> id </a:t>
            </a:r>
            <a:r>
              <a:rPr lang="en-US" dirty="0" err="1"/>
              <a:t>est</a:t>
            </a:r>
            <a:r>
              <a:rPr lang="en-US" dirty="0"/>
              <a:t> </a:t>
            </a:r>
            <a:r>
              <a:rPr lang="en-US" dirty="0" err="1"/>
              <a:t>laborum</a:t>
            </a:r>
            <a:r>
              <a:rPr lang="en-US" dirty="0"/>
              <a:t>.</a:t>
            </a:r>
          </a:p>
        </p:txBody>
      </p:sp>
      <p:sp>
        <p:nvSpPr>
          <p:cNvPr id="12" name="TextBox 11">
            <a:extLst>
              <a:ext uri="{FF2B5EF4-FFF2-40B4-BE49-F238E27FC236}">
                <a16:creationId xmlns:a16="http://schemas.microsoft.com/office/drawing/2014/main" id="{4E6D7F9D-B875-4E75-BE96-C6AEB682F0FA}"/>
              </a:ext>
            </a:extLst>
          </p:cNvPr>
          <p:cNvSpPr txBox="1"/>
          <p:nvPr userDrawn="1"/>
        </p:nvSpPr>
        <p:spPr>
          <a:xfrm>
            <a:off x="436379" y="6431005"/>
            <a:ext cx="960199" cy="94962"/>
          </a:xfrm>
          <a:prstGeom prst="rect">
            <a:avLst/>
          </a:prstGeom>
          <a:noFill/>
        </p:spPr>
        <p:txBody>
          <a:bodyPr wrap="none" lIns="0" tIns="0" rIns="0" bIns="0" rtlCol="0">
            <a:spAutoFit/>
          </a:bodyPr>
          <a:lstStyle/>
          <a:p>
            <a:pPr>
              <a:lnSpc>
                <a:spcPct val="90000"/>
              </a:lnSpc>
              <a:spcAft>
                <a:spcPts val="588"/>
              </a:spcAft>
            </a:pPr>
            <a:r>
              <a:rPr lang="en-US" sz="686" dirty="0">
                <a:solidFill>
                  <a:srgbClr val="FFFFFF">
                    <a:lumMod val="65000"/>
                  </a:srgbClr>
                </a:solidFill>
              </a:rPr>
              <a:t>© Microsoft Corporation</a:t>
            </a:r>
            <a:endParaRPr lang="en-US" sz="784" dirty="0">
              <a:solidFill>
                <a:srgbClr val="FFFFFF">
                  <a:lumMod val="65000"/>
                </a:srgbClr>
              </a:solidFill>
            </a:endParaRPr>
          </a:p>
        </p:txBody>
      </p:sp>
    </p:spTree>
    <p:extLst>
      <p:ext uri="{BB962C8B-B14F-4D97-AF65-F5344CB8AC3E}">
        <p14:creationId xmlns:p14="http://schemas.microsoft.com/office/powerpoint/2010/main" val="3567200799"/>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hree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5"/>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54" indent="0">
              <a:lnSpc>
                <a:spcPct val="100000"/>
              </a:lnSpc>
              <a:spcBef>
                <a:spcPts val="0"/>
              </a:spcBef>
              <a:spcAft>
                <a:spcPts val="1371"/>
              </a:spcAft>
              <a:buNone/>
              <a:defRPr sz="1765">
                <a:solidFill>
                  <a:srgbClr val="000000"/>
                </a:solidFill>
              </a:defRPr>
            </a:lvl2pPr>
            <a:lvl3pPr marL="448107" indent="0">
              <a:lnSpc>
                <a:spcPct val="100000"/>
              </a:lnSpc>
              <a:spcBef>
                <a:spcPts val="0"/>
              </a:spcBef>
              <a:spcAft>
                <a:spcPts val="1371"/>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dirty="0"/>
              <a:t>Body copy Segoe Regular 18.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dirty="0"/>
              <a:t>Three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5" y="2310842"/>
            <a:ext cx="3630521" cy="2602491"/>
          </a:xfrm>
        </p:spPr>
        <p:txBody>
          <a:bodyPr lIns="0" tIns="0" rIns="0" bIns="0">
            <a:noAutofit/>
          </a:bodyPr>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dirty="0"/>
              <a:t>Subhead title Segoe UI Regular bold 14</a:t>
            </a:r>
          </a:p>
          <a:p>
            <a:pPr marL="280067" lvl="1" indent="-280067">
              <a:buFont typeface="Arial" panose="020B0604020202020204" pitchFamily="34" charset="0"/>
              <a:buChar char="•"/>
            </a:pPr>
            <a:r>
              <a:rPr lang="en-US" dirty="0"/>
              <a:t>Body copy Segoe Regular 14</a:t>
            </a:r>
          </a:p>
          <a:p>
            <a:pPr marL="280067" lvl="1" indent="-280067">
              <a:buFont typeface="Arial" panose="020B0604020202020204" pitchFamily="34" charset="0"/>
              <a:buChar char="•"/>
            </a:pPr>
            <a:r>
              <a:rPr lang="en-US" dirty="0"/>
              <a:t>Lorem ipsum dolor sit </a:t>
            </a:r>
            <a:r>
              <a:rPr lang="en-US" dirty="0" err="1"/>
              <a:t>amet</a:t>
            </a:r>
            <a:r>
              <a:rPr lang="en-US" dirty="0"/>
              <a:t>, </a:t>
            </a:r>
            <a:r>
              <a:rPr lang="en-US" dirty="0" err="1"/>
              <a:t>consectetur</a:t>
            </a:r>
            <a:endParaRPr lang="en-US" dirty="0"/>
          </a:p>
          <a:p>
            <a:pPr marL="280067" lvl="1" indent="-280067">
              <a:buFont typeface="Arial" panose="020B0604020202020204" pitchFamily="34" charset="0"/>
              <a:buChar char="•"/>
            </a:pP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endParaRPr lang="en-US" dirty="0"/>
          </a:p>
          <a:p>
            <a:pPr marL="280067" lvl="1" indent="-280067">
              <a:buFont typeface="Arial" panose="020B0604020202020204" pitchFamily="34" charset="0"/>
              <a:buChar char="•"/>
            </a:pPr>
            <a:r>
              <a:rPr lang="en-US" dirty="0" err="1"/>
              <a:t>Incididunt</a:t>
            </a:r>
            <a:r>
              <a:rPr lang="en-US" dirty="0"/>
              <a:t> </a:t>
            </a:r>
            <a:r>
              <a:rPr lang="en-US" dirty="0" err="1"/>
              <a:t>ut</a:t>
            </a:r>
            <a:r>
              <a:rPr lang="en-US" dirty="0"/>
              <a:t> </a:t>
            </a:r>
            <a:r>
              <a:rPr lang="en-US" dirty="0" err="1"/>
              <a:t>labore</a:t>
            </a:r>
            <a:r>
              <a:rPr lang="en-US" dirty="0"/>
              <a:t> et dolore magna</a:t>
            </a:r>
          </a:p>
          <a:p>
            <a:pPr marL="280067" lvl="1" indent="-280067">
              <a:buFont typeface="Arial" panose="020B0604020202020204" pitchFamily="34" charset="0"/>
              <a:buChar char="•"/>
            </a:pP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endParaRPr lang="en-US" dirty="0"/>
          </a:p>
          <a:p>
            <a:pPr marL="280067" lvl="1" indent="-280067">
              <a:buFont typeface="Arial" panose="020B0604020202020204" pitchFamily="34" charset="0"/>
              <a:buChar char="•"/>
            </a:pPr>
            <a:r>
              <a:rPr lang="en-US" dirty="0"/>
              <a:t>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endParaRPr lang="en-US" dirty="0"/>
          </a:p>
          <a:p>
            <a:pPr marL="280067" lvl="1" indent="-280067">
              <a:buFont typeface="Arial" panose="020B0604020202020204" pitchFamily="34" charset="0"/>
              <a:buChar char="•"/>
            </a:pP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endParaRPr lang="en-US" dirty="0"/>
          </a:p>
          <a:p>
            <a:pPr marL="280067" lvl="1" indent="-280067">
              <a:buFont typeface="Arial" panose="020B0604020202020204" pitchFamily="34" charset="0"/>
              <a:buChar char="•"/>
            </a:pPr>
            <a:r>
              <a:rPr lang="en-US" dirty="0"/>
              <a:t>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endParaRPr lang="en-US" dirty="0"/>
          </a:p>
          <a:p>
            <a:pPr marL="280067" lvl="1" indent="-280067">
              <a:buFont typeface="Arial" panose="020B0604020202020204" pitchFamily="34" charset="0"/>
              <a:buChar char="•"/>
            </a:pPr>
            <a:endParaRPr lang="en-US" dirty="0"/>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1361" y="2310842"/>
            <a:ext cx="3623050" cy="2602491"/>
          </a:xfrm>
        </p:spPr>
        <p:txBody>
          <a:bodyPr lIns="0" tIns="0" rIns="0" bIns="0">
            <a:noAutofit/>
          </a:bodyPr>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dirty="0"/>
              <a:t>Subhead title Segoe UI Regular bold 14</a:t>
            </a:r>
          </a:p>
          <a:p>
            <a:pPr marL="280067" lvl="1" indent="-280067">
              <a:buFont typeface="Arial" panose="020B0604020202020204" pitchFamily="34" charset="0"/>
              <a:buChar char="•"/>
            </a:pPr>
            <a:r>
              <a:rPr lang="en-US" dirty="0"/>
              <a:t>Body copy Segoe Regular 14</a:t>
            </a:r>
          </a:p>
          <a:p>
            <a:pPr marL="280067" lvl="1" indent="-280067">
              <a:buFont typeface="Arial" panose="020B0604020202020204" pitchFamily="34" charset="0"/>
              <a:buChar char="•"/>
            </a:pPr>
            <a:r>
              <a:rPr lang="en-US" dirty="0"/>
              <a:t>Lorem ipsum dolor sit </a:t>
            </a:r>
            <a:r>
              <a:rPr lang="en-US" dirty="0" err="1"/>
              <a:t>amet</a:t>
            </a:r>
            <a:r>
              <a:rPr lang="en-US" dirty="0"/>
              <a:t>, </a:t>
            </a:r>
            <a:r>
              <a:rPr lang="en-US" dirty="0" err="1"/>
              <a:t>consectetur</a:t>
            </a:r>
            <a:endParaRPr lang="en-US" dirty="0"/>
          </a:p>
          <a:p>
            <a:pPr marL="280067" lvl="1" indent="-280067">
              <a:buFont typeface="Arial" panose="020B0604020202020204" pitchFamily="34" charset="0"/>
              <a:buChar char="•"/>
            </a:pP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endParaRPr lang="en-US" dirty="0"/>
          </a:p>
          <a:p>
            <a:pPr marL="280067" lvl="1" indent="-280067">
              <a:buFont typeface="Arial" panose="020B0604020202020204" pitchFamily="34" charset="0"/>
              <a:buChar char="•"/>
            </a:pPr>
            <a:r>
              <a:rPr lang="en-US" dirty="0" err="1"/>
              <a:t>Incididunt</a:t>
            </a:r>
            <a:r>
              <a:rPr lang="en-US" dirty="0"/>
              <a:t> </a:t>
            </a:r>
            <a:r>
              <a:rPr lang="en-US" dirty="0" err="1"/>
              <a:t>ut</a:t>
            </a:r>
            <a:r>
              <a:rPr lang="en-US" dirty="0"/>
              <a:t> </a:t>
            </a:r>
            <a:r>
              <a:rPr lang="en-US" dirty="0" err="1"/>
              <a:t>labore</a:t>
            </a:r>
            <a:r>
              <a:rPr lang="en-US" dirty="0"/>
              <a:t> et dolore magna</a:t>
            </a:r>
          </a:p>
          <a:p>
            <a:pPr marL="280067" lvl="1" indent="-280067">
              <a:buFont typeface="Arial" panose="020B0604020202020204" pitchFamily="34" charset="0"/>
              <a:buChar char="•"/>
            </a:pP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endParaRPr lang="en-US" dirty="0"/>
          </a:p>
          <a:p>
            <a:pPr marL="280067" lvl="1" indent="-280067">
              <a:buFont typeface="Arial" panose="020B0604020202020204" pitchFamily="34" charset="0"/>
              <a:buChar char="•"/>
            </a:pPr>
            <a:r>
              <a:rPr lang="en-US" dirty="0"/>
              <a:t>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endParaRPr lang="en-US" dirty="0"/>
          </a:p>
          <a:p>
            <a:pPr marL="280067" lvl="1" indent="-280067">
              <a:buFont typeface="Arial" panose="020B0604020202020204" pitchFamily="34" charset="0"/>
              <a:buChar char="•"/>
            </a:pP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endParaRPr lang="en-US" dirty="0"/>
          </a:p>
          <a:p>
            <a:pPr marL="280067" lvl="1" indent="-280067">
              <a:buFont typeface="Arial" panose="020B0604020202020204" pitchFamily="34" charset="0"/>
              <a:buChar char="•"/>
            </a:pPr>
            <a:r>
              <a:rPr lang="en-US" dirty="0"/>
              <a:t>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endParaRPr lang="en-US" dirty="0"/>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6964" y="2310842"/>
            <a:ext cx="3630521" cy="2655983"/>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dirty="0"/>
              <a:t>Subhead title Segoe UI Regular bold 14</a:t>
            </a:r>
          </a:p>
          <a:p>
            <a:pPr marL="280067" lvl="1" indent="-280067">
              <a:buFont typeface="Arial" panose="020B0604020202020204" pitchFamily="34" charset="0"/>
              <a:buChar char="•"/>
            </a:pPr>
            <a:r>
              <a:rPr lang="en-US" dirty="0"/>
              <a:t>Body copy Segoe Regular 14</a:t>
            </a:r>
          </a:p>
          <a:p>
            <a:pPr marL="280067" lvl="1" indent="-280067">
              <a:buFont typeface="Arial" panose="020B0604020202020204" pitchFamily="34" charset="0"/>
              <a:buChar char="•"/>
            </a:pPr>
            <a:r>
              <a:rPr lang="en-US" dirty="0"/>
              <a:t>Lorem ipsum dolor sit </a:t>
            </a:r>
            <a:r>
              <a:rPr lang="en-US" dirty="0" err="1"/>
              <a:t>amet</a:t>
            </a:r>
            <a:r>
              <a:rPr lang="en-US" dirty="0"/>
              <a:t>, </a:t>
            </a:r>
            <a:r>
              <a:rPr lang="en-US" dirty="0" err="1"/>
              <a:t>consectetur</a:t>
            </a:r>
            <a:endParaRPr lang="en-US" dirty="0"/>
          </a:p>
          <a:p>
            <a:pPr marL="280067" lvl="1" indent="-280067">
              <a:buFont typeface="Arial" panose="020B0604020202020204" pitchFamily="34" charset="0"/>
              <a:buChar char="•"/>
            </a:pP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endParaRPr lang="en-US" dirty="0"/>
          </a:p>
          <a:p>
            <a:pPr marL="280067" lvl="1" indent="-280067">
              <a:buFont typeface="Arial" panose="020B0604020202020204" pitchFamily="34" charset="0"/>
              <a:buChar char="•"/>
            </a:pPr>
            <a:r>
              <a:rPr lang="en-US" dirty="0" err="1"/>
              <a:t>Incididunt</a:t>
            </a:r>
            <a:r>
              <a:rPr lang="en-US" dirty="0"/>
              <a:t> </a:t>
            </a:r>
            <a:r>
              <a:rPr lang="en-US" dirty="0" err="1"/>
              <a:t>ut</a:t>
            </a:r>
            <a:r>
              <a:rPr lang="en-US" dirty="0"/>
              <a:t> </a:t>
            </a:r>
            <a:r>
              <a:rPr lang="en-US" dirty="0" err="1"/>
              <a:t>labore</a:t>
            </a:r>
            <a:r>
              <a:rPr lang="en-US" dirty="0"/>
              <a:t> et dolore magna</a:t>
            </a:r>
          </a:p>
          <a:p>
            <a:pPr marL="280067" lvl="1" indent="-280067">
              <a:buFont typeface="Arial" panose="020B0604020202020204" pitchFamily="34" charset="0"/>
              <a:buChar char="•"/>
            </a:pP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endParaRPr lang="en-US" dirty="0"/>
          </a:p>
          <a:p>
            <a:pPr marL="280067" lvl="1" indent="-280067">
              <a:buFont typeface="Arial" panose="020B0604020202020204" pitchFamily="34" charset="0"/>
              <a:buChar char="•"/>
            </a:pPr>
            <a:r>
              <a:rPr lang="en-US" dirty="0"/>
              <a:t>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endParaRPr lang="en-US" dirty="0"/>
          </a:p>
          <a:p>
            <a:pPr marL="280067" lvl="1" indent="-280067">
              <a:buFont typeface="Arial" panose="020B0604020202020204" pitchFamily="34" charset="0"/>
              <a:buChar char="•"/>
            </a:pP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endParaRPr lang="en-US" dirty="0"/>
          </a:p>
          <a:p>
            <a:pPr marL="280067" lvl="1" indent="-280067">
              <a:buFont typeface="Arial" panose="020B0604020202020204" pitchFamily="34" charset="0"/>
              <a:buChar char="•"/>
            </a:pPr>
            <a:r>
              <a:rPr lang="en-US" dirty="0"/>
              <a:t>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endParaRPr lang="en-US" dirty="0"/>
          </a:p>
        </p:txBody>
      </p:sp>
      <p:grpSp>
        <p:nvGrpSpPr>
          <p:cNvPr id="11" name="Group 10">
            <a:extLst>
              <a:ext uri="{FF2B5EF4-FFF2-40B4-BE49-F238E27FC236}">
                <a16:creationId xmlns:a16="http://schemas.microsoft.com/office/drawing/2014/main" id="{D9F8B0FF-313D-4C1A-A7B1-593EFBB6799A}"/>
              </a:ext>
            </a:extLst>
          </p:cNvPr>
          <p:cNvGrpSpPr/>
          <p:nvPr userDrawn="1"/>
        </p:nvGrpSpPr>
        <p:grpSpPr>
          <a:xfrm>
            <a:off x="436379" y="6431005"/>
            <a:ext cx="11326085" cy="94962"/>
            <a:chOff x="445128" y="6559056"/>
            <a:chExt cx="11553197" cy="96853"/>
          </a:xfrm>
        </p:grpSpPr>
        <p:sp>
          <p:nvSpPr>
            <p:cNvPr id="12" name="TextBox 11">
              <a:extLst>
                <a:ext uri="{FF2B5EF4-FFF2-40B4-BE49-F238E27FC236}">
                  <a16:creationId xmlns:a16="http://schemas.microsoft.com/office/drawing/2014/main" id="{2891F4A9-544F-4CF3-A3B0-A9DCC101E957}"/>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dirty="0">
                  <a:solidFill>
                    <a:srgbClr val="FFFFFF">
                      <a:lumMod val="65000"/>
                    </a:srgbClr>
                  </a:solidFill>
                </a:rPr>
                <a:t>© Microsoft Corporation</a:t>
              </a:r>
              <a:endParaRPr lang="en-US" sz="784" dirty="0">
                <a:solidFill>
                  <a:srgbClr val="FFFFFF">
                    <a:lumMod val="65000"/>
                  </a:srgbClr>
                </a:solidFill>
              </a:endParaRPr>
            </a:p>
          </p:txBody>
        </p:sp>
        <p:sp>
          <p:nvSpPr>
            <p:cNvPr id="13" name="Freeform: Shape 12">
              <a:extLst>
                <a:ext uri="{FF2B5EF4-FFF2-40B4-BE49-F238E27FC236}">
                  <a16:creationId xmlns:a16="http://schemas.microsoft.com/office/drawing/2014/main" id="{96146284-39AE-45CB-80C2-9315EFA1A67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266778997"/>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3"/>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54" indent="0">
              <a:lnSpc>
                <a:spcPct val="100000"/>
              </a:lnSpc>
              <a:spcBef>
                <a:spcPts val="0"/>
              </a:spcBef>
              <a:spcAft>
                <a:spcPts val="1371"/>
              </a:spcAft>
              <a:buNone/>
              <a:defRPr sz="1765">
                <a:solidFill>
                  <a:srgbClr val="000000"/>
                </a:solidFill>
              </a:defRPr>
            </a:lvl2pPr>
            <a:lvl3pPr marL="448107" indent="0">
              <a:lnSpc>
                <a:spcPct val="100000"/>
              </a:lnSpc>
              <a:spcBef>
                <a:spcPts val="0"/>
              </a:spcBef>
              <a:spcAft>
                <a:spcPts val="1371"/>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dirty="0"/>
              <a:t>Body copy Segoe Regular 18.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0716"/>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dirty="0"/>
              <a:t>Two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5" y="2313289"/>
            <a:ext cx="5555966" cy="2602491"/>
          </a:xfrm>
        </p:spPr>
        <p:txBody>
          <a:bodyPr lIns="0" tIns="0" rIns="0" bIns="0">
            <a:noAutofit/>
          </a:bodyPr>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dirty="0"/>
              <a:t>Paragraph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dolore </a:t>
            </a:r>
            <a:r>
              <a:rPr lang="en-US" dirty="0" err="1"/>
              <a:t>eu</a:t>
            </a:r>
            <a:r>
              <a:rPr lang="en-US" dirty="0"/>
              <a:t> </a:t>
            </a:r>
            <a:r>
              <a:rPr lang="en-US" dirty="0" err="1"/>
              <a:t>fugiat</a:t>
            </a:r>
            <a:r>
              <a:rPr lang="en-US" dirty="0"/>
              <a:t> </a:t>
            </a:r>
            <a:r>
              <a:rPr lang="en-US" dirty="0" err="1"/>
              <a:t>nulla</a:t>
            </a:r>
            <a:r>
              <a:rPr lang="en-US" dirty="0"/>
              <a:t> </a:t>
            </a:r>
            <a:r>
              <a:rPr lang="en-US" dirty="0" err="1"/>
              <a:t>pariatur</a:t>
            </a:r>
            <a:r>
              <a:rPr lang="en-US" dirty="0"/>
              <a:t>. </a:t>
            </a:r>
            <a:r>
              <a:rPr lang="en-US" dirty="0" err="1"/>
              <a:t>Excepteur</a:t>
            </a:r>
            <a:r>
              <a:rPr lang="en-US" dirty="0"/>
              <a:t> </a:t>
            </a:r>
            <a:r>
              <a:rPr lang="en-US" dirty="0" err="1"/>
              <a:t>sint</a:t>
            </a:r>
            <a:r>
              <a:rPr lang="en-US" dirty="0"/>
              <a:t> </a:t>
            </a:r>
            <a:r>
              <a:rPr lang="en-US" dirty="0" err="1"/>
              <a:t>occaecat</a:t>
            </a:r>
            <a:r>
              <a:rPr lang="en-US" dirty="0"/>
              <a:t> </a:t>
            </a:r>
            <a:r>
              <a:rPr lang="en-US" dirty="0" err="1"/>
              <a:t>cupidatat</a:t>
            </a:r>
            <a:r>
              <a:rPr lang="en-US" dirty="0"/>
              <a:t> non </a:t>
            </a:r>
            <a:r>
              <a:rPr lang="en-US" dirty="0" err="1"/>
              <a:t>proident</a:t>
            </a:r>
            <a:r>
              <a:rPr lang="en-US" dirty="0"/>
              <a:t>, </a:t>
            </a:r>
            <a:r>
              <a:rPr lang="en-US" dirty="0" err="1"/>
              <a:t>sunt</a:t>
            </a:r>
            <a:r>
              <a:rPr lang="en-US" dirty="0"/>
              <a:t> in culpa qui </a:t>
            </a:r>
            <a:r>
              <a:rPr lang="en-US" dirty="0" err="1"/>
              <a:t>officia</a:t>
            </a:r>
            <a:r>
              <a:rPr lang="en-US" dirty="0"/>
              <a:t> </a:t>
            </a:r>
            <a:r>
              <a:rPr lang="en-US" dirty="0" err="1"/>
              <a:t>deserunt</a:t>
            </a:r>
            <a:r>
              <a:rPr lang="en-US" dirty="0"/>
              <a:t> </a:t>
            </a:r>
            <a:r>
              <a:rPr lang="en-US" dirty="0" err="1"/>
              <a:t>mollit</a:t>
            </a:r>
            <a:r>
              <a:rPr lang="en-US" dirty="0"/>
              <a:t> </a:t>
            </a:r>
            <a:r>
              <a:rPr lang="en-US" dirty="0" err="1"/>
              <a:t>anim</a:t>
            </a:r>
            <a:r>
              <a:rPr lang="en-US" dirty="0"/>
              <a:t> id </a:t>
            </a:r>
            <a:r>
              <a:rPr lang="en-US" dirty="0" err="1"/>
              <a:t>est</a:t>
            </a:r>
            <a:r>
              <a:rPr lang="en-US" dirty="0"/>
              <a:t> </a:t>
            </a:r>
            <a:r>
              <a:rPr lang="en-US" dirty="0" err="1"/>
              <a:t>laborum</a:t>
            </a:r>
            <a:r>
              <a:rPr lang="en-US" dirty="0"/>
              <a:t>.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3" y="2313290"/>
            <a:ext cx="5547873" cy="2602491"/>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dirty="0"/>
              <a:t>Paragraph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dolore </a:t>
            </a:r>
            <a:r>
              <a:rPr lang="en-US" dirty="0" err="1"/>
              <a:t>eu</a:t>
            </a:r>
            <a:r>
              <a:rPr lang="en-US" dirty="0"/>
              <a:t> </a:t>
            </a:r>
            <a:r>
              <a:rPr lang="en-US" dirty="0" err="1"/>
              <a:t>fugiat</a:t>
            </a:r>
            <a:r>
              <a:rPr lang="en-US" dirty="0"/>
              <a:t> </a:t>
            </a:r>
            <a:r>
              <a:rPr lang="en-US" dirty="0" err="1"/>
              <a:t>nulla</a:t>
            </a:r>
            <a:r>
              <a:rPr lang="en-US" dirty="0"/>
              <a:t> </a:t>
            </a:r>
            <a:r>
              <a:rPr lang="en-US" dirty="0" err="1"/>
              <a:t>pariatur</a:t>
            </a:r>
            <a:r>
              <a:rPr lang="en-US" dirty="0"/>
              <a:t>. </a:t>
            </a:r>
            <a:r>
              <a:rPr lang="en-US" dirty="0" err="1"/>
              <a:t>Excepteur</a:t>
            </a:r>
            <a:r>
              <a:rPr lang="en-US" dirty="0"/>
              <a:t> </a:t>
            </a:r>
            <a:r>
              <a:rPr lang="en-US" dirty="0" err="1"/>
              <a:t>sint</a:t>
            </a:r>
            <a:r>
              <a:rPr lang="en-US" dirty="0"/>
              <a:t> </a:t>
            </a:r>
            <a:r>
              <a:rPr lang="en-US" dirty="0" err="1"/>
              <a:t>occaecat</a:t>
            </a:r>
            <a:r>
              <a:rPr lang="en-US" dirty="0"/>
              <a:t> </a:t>
            </a:r>
            <a:r>
              <a:rPr lang="en-US" dirty="0" err="1"/>
              <a:t>cupidatat</a:t>
            </a:r>
            <a:r>
              <a:rPr lang="en-US" dirty="0"/>
              <a:t> non </a:t>
            </a:r>
            <a:r>
              <a:rPr lang="en-US" dirty="0" err="1"/>
              <a:t>proident</a:t>
            </a:r>
            <a:r>
              <a:rPr lang="en-US" dirty="0"/>
              <a:t>, </a:t>
            </a:r>
            <a:r>
              <a:rPr lang="en-US" dirty="0" err="1"/>
              <a:t>sunt</a:t>
            </a:r>
            <a:r>
              <a:rPr lang="en-US" dirty="0"/>
              <a:t> in culpa qui </a:t>
            </a:r>
            <a:r>
              <a:rPr lang="en-US" dirty="0" err="1"/>
              <a:t>officia</a:t>
            </a:r>
            <a:r>
              <a:rPr lang="en-US" dirty="0"/>
              <a:t> </a:t>
            </a:r>
            <a:r>
              <a:rPr lang="en-US" dirty="0" err="1"/>
              <a:t>deserunt</a:t>
            </a:r>
            <a:r>
              <a:rPr lang="en-US" dirty="0"/>
              <a:t> </a:t>
            </a:r>
            <a:r>
              <a:rPr lang="en-US" dirty="0" err="1"/>
              <a:t>mollit</a:t>
            </a:r>
            <a:r>
              <a:rPr lang="en-US" dirty="0"/>
              <a:t> </a:t>
            </a:r>
            <a:r>
              <a:rPr lang="en-US" dirty="0" err="1"/>
              <a:t>anim</a:t>
            </a:r>
            <a:r>
              <a:rPr lang="en-US" dirty="0"/>
              <a:t> id </a:t>
            </a:r>
            <a:r>
              <a:rPr lang="en-US" dirty="0" err="1"/>
              <a:t>est</a:t>
            </a:r>
            <a:r>
              <a:rPr lang="en-US" dirty="0"/>
              <a:t> </a:t>
            </a:r>
            <a:r>
              <a:rPr lang="en-US" dirty="0" err="1"/>
              <a:t>laborum</a:t>
            </a:r>
            <a:r>
              <a:rPr lang="en-US" dirty="0"/>
              <a:t>.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p>
        </p:txBody>
      </p:sp>
      <p:sp>
        <p:nvSpPr>
          <p:cNvPr id="12" name="TextBox 11">
            <a:extLst>
              <a:ext uri="{FF2B5EF4-FFF2-40B4-BE49-F238E27FC236}">
                <a16:creationId xmlns:a16="http://schemas.microsoft.com/office/drawing/2014/main" id="{D0FAD3E8-4D59-4DCB-AE9B-C4D805BB43B9}"/>
              </a:ext>
            </a:extLst>
          </p:cNvPr>
          <p:cNvSpPr txBox="1"/>
          <p:nvPr userDrawn="1"/>
        </p:nvSpPr>
        <p:spPr>
          <a:xfrm>
            <a:off x="436379" y="6431005"/>
            <a:ext cx="960199" cy="94962"/>
          </a:xfrm>
          <a:prstGeom prst="rect">
            <a:avLst/>
          </a:prstGeom>
          <a:noFill/>
        </p:spPr>
        <p:txBody>
          <a:bodyPr wrap="none" lIns="0" tIns="0" rIns="0" bIns="0" rtlCol="0">
            <a:spAutoFit/>
          </a:bodyPr>
          <a:lstStyle/>
          <a:p>
            <a:pPr>
              <a:lnSpc>
                <a:spcPct val="90000"/>
              </a:lnSpc>
              <a:spcAft>
                <a:spcPts val="588"/>
              </a:spcAft>
            </a:pPr>
            <a:r>
              <a:rPr lang="en-US" sz="686" dirty="0">
                <a:solidFill>
                  <a:srgbClr val="FFFFFF">
                    <a:lumMod val="65000"/>
                  </a:srgbClr>
                </a:solidFill>
              </a:rPr>
              <a:t>© Microsoft Corporation</a:t>
            </a:r>
            <a:endParaRPr lang="en-US" sz="784" dirty="0">
              <a:solidFill>
                <a:srgbClr val="FFFFFF">
                  <a:lumMod val="65000"/>
                </a:srgbClr>
              </a:solidFill>
            </a:endParaRPr>
          </a:p>
        </p:txBody>
      </p:sp>
    </p:spTree>
    <p:extLst>
      <p:ext uri="{BB962C8B-B14F-4D97-AF65-F5344CB8AC3E}">
        <p14:creationId xmlns:p14="http://schemas.microsoft.com/office/powerpoint/2010/main" val="3327825885"/>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3"/>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54" indent="0">
              <a:lnSpc>
                <a:spcPct val="100000"/>
              </a:lnSpc>
              <a:spcBef>
                <a:spcPts val="0"/>
              </a:spcBef>
              <a:spcAft>
                <a:spcPts val="1371"/>
              </a:spcAft>
              <a:buNone/>
              <a:defRPr sz="1765">
                <a:solidFill>
                  <a:srgbClr val="000000"/>
                </a:solidFill>
              </a:defRPr>
            </a:lvl2pPr>
            <a:lvl3pPr marL="448107" indent="0">
              <a:lnSpc>
                <a:spcPct val="100000"/>
              </a:lnSpc>
              <a:spcBef>
                <a:spcPts val="0"/>
              </a:spcBef>
              <a:spcAft>
                <a:spcPts val="1371"/>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dirty="0"/>
              <a:t>Body copy Segoe Regular 18.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dirty="0"/>
              <a:t>Two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5" y="2313289"/>
            <a:ext cx="5555966" cy="2605274"/>
          </a:xfrm>
        </p:spPr>
        <p:txBody>
          <a:bodyPr lIns="0" tIns="0" rIns="0" bIns="0">
            <a:noAutofit/>
          </a:bodyPr>
          <a:lstStyle>
            <a:lvl1pPr marL="0" marR="0" indent="0" algn="l" defTabSz="914192" rtl="0" eaLnBrk="1" fontAlgn="auto" latinLnBrk="0" hangingPunct="1">
              <a:lnSpc>
                <a:spcPct val="100000"/>
              </a:lnSpc>
              <a:spcBef>
                <a:spcPts val="0"/>
              </a:spcBef>
              <a:spcAft>
                <a:spcPts val="686"/>
              </a:spcAft>
              <a:buClrTx/>
              <a:buSzPct val="90000"/>
              <a:buFont typeface="Wingdings" panose="05000000000000000000" pitchFamily="2" charset="2"/>
              <a:buNone/>
              <a:tabLst/>
              <a:defRPr sz="1371" b="1">
                <a:solidFill>
                  <a:schemeClr val="tx2"/>
                </a:solidFill>
                <a:latin typeface="+mn-lt"/>
              </a:defRPr>
            </a:lvl1pPr>
            <a:lvl2pPr marL="280067" marR="0" indent="-280067" algn="l" defTabSz="914192" rtl="0" eaLnBrk="1" fontAlgn="auto" latinLnBrk="0" hangingPunct="1">
              <a:lnSpc>
                <a:spcPct val="100000"/>
              </a:lnSpc>
              <a:spcBef>
                <a:spcPts val="0"/>
              </a:spcBef>
              <a:spcAft>
                <a:spcPts val="686"/>
              </a:spcAft>
              <a:buClrTx/>
              <a:buSzPct val="90000"/>
              <a:buFont typeface="Arial" panose="020B0604020202020204" pitchFamily="34" charset="0"/>
              <a:buChar char="•"/>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ct val="100000"/>
              </a:lnSpc>
              <a:spcBef>
                <a:spcPts val="0"/>
              </a:spcBef>
              <a:spcAft>
                <a:spcPts val="882"/>
              </a:spcAft>
              <a:buClrTx/>
              <a:buSzPct val="90000"/>
              <a:buFont typeface="Wingdings" panose="05000000000000000000" pitchFamily="2" charset="2"/>
              <a:buNone/>
              <a:tabLst/>
              <a:defRPr/>
            </a:pPr>
            <a:r>
              <a:rPr lang="en-US" dirty="0"/>
              <a:t>Subhead title Segoe UI Regular bold 14</a:t>
            </a:r>
          </a:p>
          <a:p>
            <a:pPr lvl="1"/>
            <a:r>
              <a:rPr lang="en-US" dirty="0"/>
              <a:t>Body copy Segoe Regular 14. </a:t>
            </a:r>
          </a:p>
          <a:p>
            <a:pPr lvl="1"/>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p>
          <a:p>
            <a:pPr lvl="1"/>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p>
          <a:p>
            <a:pPr lvl="1"/>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a:t>
            </a:r>
          </a:p>
          <a:p>
            <a:pPr lvl="1"/>
            <a:r>
              <a:rPr lang="en-US" dirty="0"/>
              <a:t>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a:t>
            </a:r>
            <a:r>
              <a:rPr lang="en-US" dirty="0" err="1"/>
              <a:t>duis</a:t>
            </a:r>
            <a:r>
              <a:rPr lang="en-US" dirty="0"/>
              <a:t> </a:t>
            </a:r>
            <a:r>
              <a:rPr lang="en-US" dirty="0" err="1"/>
              <a:t>aute</a:t>
            </a:r>
            <a:r>
              <a:rPr lang="en-US" dirty="0"/>
              <a:t> </a:t>
            </a:r>
            <a:r>
              <a:rPr lang="en-US" dirty="0" err="1"/>
              <a:t>irure</a:t>
            </a:r>
            <a:r>
              <a:rPr lang="en-US" dirty="0"/>
              <a:t> dolor in</a:t>
            </a:r>
          </a:p>
          <a:p>
            <a:pPr lvl="1"/>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dolore </a:t>
            </a:r>
            <a:r>
              <a:rPr lang="en-US" dirty="0" err="1"/>
              <a:t>eu</a:t>
            </a:r>
            <a:r>
              <a:rPr lang="en-US" dirty="0"/>
              <a:t> </a:t>
            </a:r>
            <a:r>
              <a:rPr lang="en-US" dirty="0" err="1"/>
              <a:t>fugiat</a:t>
            </a:r>
            <a:r>
              <a:rPr lang="en-US" dirty="0"/>
              <a:t> </a:t>
            </a:r>
            <a:r>
              <a:rPr lang="en-US" dirty="0" err="1"/>
              <a:t>nulla</a:t>
            </a:r>
            <a:endParaRPr lang="en-US" dirty="0"/>
          </a:p>
          <a:p>
            <a:pPr lvl="1"/>
            <a:r>
              <a:rPr lang="en-US" dirty="0" err="1"/>
              <a:t>Pariatur</a:t>
            </a:r>
            <a:r>
              <a:rPr lang="en-US" dirty="0"/>
              <a:t> </a:t>
            </a:r>
            <a:r>
              <a:rPr lang="en-US" dirty="0" err="1"/>
              <a:t>excepteur</a:t>
            </a:r>
            <a:r>
              <a:rPr lang="en-US" dirty="0"/>
              <a:t> </a:t>
            </a:r>
            <a:r>
              <a:rPr lang="en-US" dirty="0" err="1"/>
              <a:t>sint</a:t>
            </a:r>
            <a:r>
              <a:rPr lang="en-US" dirty="0"/>
              <a:t> </a:t>
            </a:r>
            <a:r>
              <a:rPr lang="en-US" dirty="0" err="1"/>
              <a:t>occaecat</a:t>
            </a:r>
            <a:r>
              <a:rPr lang="en-US" dirty="0"/>
              <a:t> </a:t>
            </a:r>
            <a:r>
              <a:rPr lang="en-US" dirty="0" err="1"/>
              <a:t>cupidatat</a:t>
            </a:r>
            <a:r>
              <a:rPr lang="en-US" dirty="0"/>
              <a:t> non </a:t>
            </a:r>
            <a:r>
              <a:rPr lang="en-US" dirty="0" err="1"/>
              <a:t>proident</a:t>
            </a:r>
            <a:r>
              <a:rPr lang="en-US" dirty="0"/>
              <a:t>, </a:t>
            </a:r>
            <a:r>
              <a:rPr lang="en-US" dirty="0" err="1"/>
              <a:t>sunt</a:t>
            </a:r>
            <a:r>
              <a:rPr lang="en-US" dirty="0"/>
              <a:t> in</a:t>
            </a:r>
          </a:p>
          <a:p>
            <a:pPr lvl="1"/>
            <a:r>
              <a:rPr lang="en-US" dirty="0"/>
              <a:t>Qui </a:t>
            </a:r>
            <a:r>
              <a:rPr lang="en-US" dirty="0" err="1"/>
              <a:t>officia</a:t>
            </a:r>
            <a:r>
              <a:rPr lang="en-US" dirty="0"/>
              <a:t> </a:t>
            </a:r>
            <a:r>
              <a:rPr lang="en-US" dirty="0" err="1"/>
              <a:t>deserunt</a:t>
            </a:r>
            <a:r>
              <a:rPr lang="en-US" dirty="0"/>
              <a:t> </a:t>
            </a:r>
            <a:r>
              <a:rPr lang="en-US" dirty="0" err="1"/>
              <a:t>mollit</a:t>
            </a:r>
            <a:r>
              <a:rPr lang="en-US" dirty="0"/>
              <a:t> </a:t>
            </a:r>
            <a:r>
              <a:rPr lang="en-US" dirty="0" err="1"/>
              <a:t>anim</a:t>
            </a:r>
            <a:r>
              <a:rPr lang="en-US" dirty="0"/>
              <a:t> id </a:t>
            </a:r>
            <a:r>
              <a:rPr lang="en-US" dirty="0" err="1"/>
              <a:t>est</a:t>
            </a:r>
            <a:r>
              <a:rPr lang="en-US" dirty="0"/>
              <a:t> </a:t>
            </a:r>
            <a:r>
              <a:rPr lang="en-US" dirty="0" err="1"/>
              <a:t>laborum</a:t>
            </a:r>
            <a:r>
              <a:rPr lang="en-US" dirty="0"/>
              <a:t> lorem ipsum dolor</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3" y="2313292"/>
            <a:ext cx="5547873" cy="2605273"/>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280067" marR="0" indent="-280067" algn="l" defTabSz="914192" rtl="0" eaLnBrk="1" fontAlgn="auto" latinLnBrk="0" hangingPunct="1">
              <a:lnSpc>
                <a:spcPct val="100000"/>
              </a:lnSpc>
              <a:spcBef>
                <a:spcPts val="0"/>
              </a:spcBef>
              <a:spcAft>
                <a:spcPts val="686"/>
              </a:spcAft>
              <a:buClrTx/>
              <a:buSzPct val="90000"/>
              <a:buFont typeface="Arial" panose="020B0604020202020204" pitchFamily="34" charset="0"/>
              <a:buChar char="•"/>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dirty="0"/>
              <a:t>Subhead title Segoe UI Regular bold 14</a:t>
            </a:r>
          </a:p>
          <a:p>
            <a:pPr lvl="1"/>
            <a:r>
              <a:rPr lang="en-US" dirty="0"/>
              <a:t>Body copy Segoe Regular 14. </a:t>
            </a:r>
          </a:p>
          <a:p>
            <a:pPr lvl="1"/>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p>
          <a:p>
            <a:pPr lvl="1"/>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p>
          <a:p>
            <a:pPr lvl="1"/>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a:t>
            </a:r>
          </a:p>
          <a:p>
            <a:pPr lvl="1"/>
            <a:r>
              <a:rPr lang="en-US" dirty="0"/>
              <a:t>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a:t>
            </a:r>
            <a:r>
              <a:rPr lang="en-US" dirty="0" err="1"/>
              <a:t>duis</a:t>
            </a:r>
            <a:r>
              <a:rPr lang="en-US" dirty="0"/>
              <a:t> </a:t>
            </a:r>
            <a:r>
              <a:rPr lang="en-US" dirty="0" err="1"/>
              <a:t>aute</a:t>
            </a:r>
            <a:r>
              <a:rPr lang="en-US" dirty="0"/>
              <a:t> </a:t>
            </a:r>
            <a:r>
              <a:rPr lang="en-US" dirty="0" err="1"/>
              <a:t>irure</a:t>
            </a:r>
            <a:r>
              <a:rPr lang="en-US" dirty="0"/>
              <a:t> dolor in</a:t>
            </a:r>
          </a:p>
          <a:p>
            <a:pPr lvl="1"/>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dolore </a:t>
            </a:r>
            <a:r>
              <a:rPr lang="en-US" dirty="0" err="1"/>
              <a:t>eu</a:t>
            </a:r>
            <a:r>
              <a:rPr lang="en-US" dirty="0"/>
              <a:t> </a:t>
            </a:r>
            <a:r>
              <a:rPr lang="en-US" dirty="0" err="1"/>
              <a:t>fugiat</a:t>
            </a:r>
            <a:r>
              <a:rPr lang="en-US" dirty="0"/>
              <a:t> </a:t>
            </a:r>
            <a:r>
              <a:rPr lang="en-US" dirty="0" err="1"/>
              <a:t>nulla</a:t>
            </a:r>
            <a:endParaRPr lang="en-US" dirty="0"/>
          </a:p>
          <a:p>
            <a:pPr lvl="1"/>
            <a:r>
              <a:rPr lang="en-US" dirty="0" err="1"/>
              <a:t>Pariatur</a:t>
            </a:r>
            <a:r>
              <a:rPr lang="en-US" dirty="0"/>
              <a:t> </a:t>
            </a:r>
            <a:r>
              <a:rPr lang="en-US" dirty="0" err="1"/>
              <a:t>excepteur</a:t>
            </a:r>
            <a:r>
              <a:rPr lang="en-US" dirty="0"/>
              <a:t> </a:t>
            </a:r>
            <a:r>
              <a:rPr lang="en-US" dirty="0" err="1"/>
              <a:t>sint</a:t>
            </a:r>
            <a:r>
              <a:rPr lang="en-US" dirty="0"/>
              <a:t> </a:t>
            </a:r>
            <a:r>
              <a:rPr lang="en-US" dirty="0" err="1"/>
              <a:t>occaecat</a:t>
            </a:r>
            <a:r>
              <a:rPr lang="en-US" dirty="0"/>
              <a:t> </a:t>
            </a:r>
            <a:r>
              <a:rPr lang="en-US" dirty="0" err="1"/>
              <a:t>cupidatat</a:t>
            </a:r>
            <a:r>
              <a:rPr lang="en-US" dirty="0"/>
              <a:t> non </a:t>
            </a:r>
            <a:r>
              <a:rPr lang="en-US" dirty="0" err="1"/>
              <a:t>proident</a:t>
            </a:r>
            <a:r>
              <a:rPr lang="en-US" dirty="0"/>
              <a:t>, </a:t>
            </a:r>
            <a:r>
              <a:rPr lang="en-US" dirty="0" err="1"/>
              <a:t>sunt</a:t>
            </a:r>
            <a:r>
              <a:rPr lang="en-US" dirty="0"/>
              <a:t> in</a:t>
            </a:r>
          </a:p>
          <a:p>
            <a:pPr lvl="1"/>
            <a:r>
              <a:rPr lang="en-US" dirty="0"/>
              <a:t>Qui </a:t>
            </a:r>
            <a:r>
              <a:rPr lang="en-US" dirty="0" err="1"/>
              <a:t>officia</a:t>
            </a:r>
            <a:r>
              <a:rPr lang="en-US" dirty="0"/>
              <a:t> </a:t>
            </a:r>
            <a:r>
              <a:rPr lang="en-US" dirty="0" err="1"/>
              <a:t>deserunt</a:t>
            </a:r>
            <a:r>
              <a:rPr lang="en-US" dirty="0"/>
              <a:t> </a:t>
            </a:r>
            <a:r>
              <a:rPr lang="en-US" dirty="0" err="1"/>
              <a:t>mollit</a:t>
            </a:r>
            <a:r>
              <a:rPr lang="en-US" dirty="0"/>
              <a:t> </a:t>
            </a:r>
            <a:r>
              <a:rPr lang="en-US" dirty="0" err="1"/>
              <a:t>anim</a:t>
            </a:r>
            <a:r>
              <a:rPr lang="en-US" dirty="0"/>
              <a:t> id </a:t>
            </a:r>
            <a:r>
              <a:rPr lang="en-US" dirty="0" err="1"/>
              <a:t>est</a:t>
            </a:r>
            <a:r>
              <a:rPr lang="en-US" dirty="0"/>
              <a:t> </a:t>
            </a:r>
            <a:r>
              <a:rPr lang="en-US" dirty="0" err="1"/>
              <a:t>laborum</a:t>
            </a:r>
            <a:r>
              <a:rPr lang="en-US" dirty="0"/>
              <a:t> lorem ipsum dolor</a:t>
            </a:r>
          </a:p>
        </p:txBody>
      </p:sp>
      <p:sp>
        <p:nvSpPr>
          <p:cNvPr id="12" name="TextBox 11">
            <a:extLst>
              <a:ext uri="{FF2B5EF4-FFF2-40B4-BE49-F238E27FC236}">
                <a16:creationId xmlns:a16="http://schemas.microsoft.com/office/drawing/2014/main" id="{57FA93B7-EB2D-43DF-9ADE-BBAF11C96106}"/>
              </a:ext>
            </a:extLst>
          </p:cNvPr>
          <p:cNvSpPr txBox="1"/>
          <p:nvPr userDrawn="1"/>
        </p:nvSpPr>
        <p:spPr>
          <a:xfrm>
            <a:off x="436379" y="6431005"/>
            <a:ext cx="960199" cy="94962"/>
          </a:xfrm>
          <a:prstGeom prst="rect">
            <a:avLst/>
          </a:prstGeom>
          <a:noFill/>
        </p:spPr>
        <p:txBody>
          <a:bodyPr wrap="none" lIns="0" tIns="0" rIns="0" bIns="0" rtlCol="0">
            <a:spAutoFit/>
          </a:bodyPr>
          <a:lstStyle/>
          <a:p>
            <a:pPr>
              <a:lnSpc>
                <a:spcPct val="90000"/>
              </a:lnSpc>
              <a:spcAft>
                <a:spcPts val="588"/>
              </a:spcAft>
            </a:pPr>
            <a:r>
              <a:rPr lang="en-US" sz="686" dirty="0">
                <a:solidFill>
                  <a:srgbClr val="FFFFFF">
                    <a:lumMod val="65000"/>
                  </a:srgbClr>
                </a:solidFill>
              </a:rPr>
              <a:t>© Microsoft Corporation</a:t>
            </a:r>
            <a:endParaRPr lang="en-US" sz="784" dirty="0">
              <a:solidFill>
                <a:srgbClr val="FFFFFF">
                  <a:lumMod val="65000"/>
                </a:srgbClr>
              </a:solidFill>
            </a:endParaRPr>
          </a:p>
        </p:txBody>
      </p:sp>
    </p:spTree>
    <p:extLst>
      <p:ext uri="{BB962C8B-B14F-4D97-AF65-F5344CB8AC3E}">
        <p14:creationId xmlns:p14="http://schemas.microsoft.com/office/powerpoint/2010/main" val="264722539"/>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0" y="289511"/>
            <a:ext cx="11925080" cy="899665"/>
          </a:xfrm>
        </p:spPr>
        <p:txBody>
          <a:bodyPr lIns="457200"/>
          <a:lstStyle/>
          <a:p>
            <a:r>
              <a:rPr lang="en-US" dirty="0"/>
              <a:t>Click to edit Master title style</a:t>
            </a:r>
          </a:p>
        </p:txBody>
      </p:sp>
      <p:sp>
        <p:nvSpPr>
          <p:cNvPr id="6" name="Text Placeholder 5"/>
          <p:cNvSpPr>
            <a:spLocks noGrp="1"/>
          </p:cNvSpPr>
          <p:nvPr>
            <p:ph type="body" sz="quarter" idx="10" hasCustomPrompt="1"/>
          </p:nvPr>
        </p:nvSpPr>
        <p:spPr>
          <a:xfrm>
            <a:off x="1" y="1189177"/>
            <a:ext cx="11922762" cy="1985641"/>
          </a:xfrm>
        </p:spPr>
        <p:txBody>
          <a:bodyPr lIns="457200"/>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ustDataLst>
      <p:tags r:id="rId1"/>
    </p:custDataLst>
    <p:extLst>
      <p:ext uri="{BB962C8B-B14F-4D97-AF65-F5344CB8AC3E}">
        <p14:creationId xmlns:p14="http://schemas.microsoft.com/office/powerpoint/2010/main" val="3597607800"/>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hree column photo with bullets">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5" y="1179838"/>
            <a:ext cx="3632388" cy="2583813"/>
          </a:xfrm>
          <a:blipFill>
            <a:blip r:embed="rId2"/>
            <a:stretch>
              <a:fillRect/>
            </a:stretch>
          </a:blipFill>
        </p:spPr>
        <p:txBody>
          <a:bodyPr anchor="ctr">
            <a:noAutofit/>
          </a:bodyPr>
          <a:lstStyle>
            <a:lvl1pPr marL="0" indent="0" algn="ctr">
              <a:buNone/>
              <a:defRPr sz="1765" b="1">
                <a:solidFill>
                  <a:schemeClr val="bg2"/>
                </a:solidFill>
                <a:latin typeface="+mn-lt"/>
              </a:defRPr>
            </a:lvl1pPr>
          </a:lstStyle>
          <a:p>
            <a:r>
              <a:rPr lang="en-US" dirty="0"/>
              <a:t>Drop photo here</a:t>
            </a:r>
          </a:p>
        </p:txBody>
      </p:sp>
      <p:sp>
        <p:nvSpPr>
          <p:cNvPr id="12" name="Picture Placeholder 10"/>
          <p:cNvSpPr>
            <a:spLocks noGrp="1"/>
          </p:cNvSpPr>
          <p:nvPr>
            <p:ph type="pic" sz="quarter" idx="15" hasCustomPrompt="1"/>
          </p:nvPr>
        </p:nvSpPr>
        <p:spPr>
          <a:xfrm>
            <a:off x="4281364" y="1179838"/>
            <a:ext cx="3623050" cy="2583813"/>
          </a:xfrm>
          <a:blipFill>
            <a:blip r:embed="rId3"/>
            <a:stretch>
              <a:fillRect/>
            </a:stretch>
          </a:blipFill>
        </p:spPr>
        <p:txBody>
          <a:bodyPr anchor="ctr">
            <a:noAutofit/>
          </a:bodyPr>
          <a:lstStyle>
            <a:lvl1pPr marL="0" indent="0" algn="ctr">
              <a:buNone/>
              <a:defRPr sz="1765" b="1">
                <a:solidFill>
                  <a:schemeClr val="bg2"/>
                </a:solidFill>
                <a:latin typeface="+mn-lt"/>
              </a:defRPr>
            </a:lvl1pPr>
          </a:lstStyle>
          <a:p>
            <a:r>
              <a:rPr lang="en-US" dirty="0"/>
              <a:t>Drop photo here</a:t>
            </a:r>
          </a:p>
        </p:txBody>
      </p:sp>
      <p:sp>
        <p:nvSpPr>
          <p:cNvPr id="13" name="Picture Placeholder 10"/>
          <p:cNvSpPr>
            <a:spLocks noGrp="1"/>
          </p:cNvSpPr>
          <p:nvPr>
            <p:ph type="pic" sz="quarter" idx="16" hasCustomPrompt="1"/>
          </p:nvPr>
        </p:nvSpPr>
        <p:spPr>
          <a:xfrm>
            <a:off x="8126964" y="1179839"/>
            <a:ext cx="3634002" cy="2583814"/>
          </a:xfrm>
          <a:blipFill>
            <a:blip r:embed="rId4"/>
            <a:stretch>
              <a:fillRect/>
            </a:stretch>
          </a:blipFill>
        </p:spPr>
        <p:txBody>
          <a:bodyPr anchor="ctr">
            <a:noAutofit/>
          </a:bodyPr>
          <a:lstStyle>
            <a:lvl1pPr marL="0" indent="0" algn="ctr">
              <a:buNone/>
              <a:defRPr sz="1765" b="1">
                <a:solidFill>
                  <a:schemeClr val="bg2"/>
                </a:solidFill>
                <a:latin typeface="+mn-lt"/>
              </a:defRPr>
            </a:lvl1pPr>
          </a:lstStyle>
          <a:p>
            <a:r>
              <a:rPr lang="en-US" dirty="0"/>
              <a:t>Drop photo here</a:t>
            </a:r>
          </a:p>
        </p:txBody>
      </p:sp>
      <p:sp>
        <p:nvSpPr>
          <p:cNvPr id="5" name="Text Placeholder 4"/>
          <p:cNvSpPr>
            <a:spLocks noGrp="1"/>
          </p:cNvSpPr>
          <p:nvPr>
            <p:ph type="body" sz="quarter" idx="11" hasCustomPrompt="1"/>
          </p:nvPr>
        </p:nvSpPr>
        <p:spPr>
          <a:xfrm>
            <a:off x="426425" y="3986234"/>
            <a:ext cx="3630521" cy="1113895"/>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280067" marR="0" indent="-280067" algn="l" defTabSz="914192" rtl="0" eaLnBrk="1" fontAlgn="auto" latinLnBrk="0" hangingPunct="1">
              <a:lnSpc>
                <a:spcPct val="100000"/>
              </a:lnSpc>
              <a:spcBef>
                <a:spcPts val="0"/>
              </a:spcBef>
              <a:spcAft>
                <a:spcPts val="686"/>
              </a:spcAft>
              <a:buClrTx/>
              <a:buSzPct val="90000"/>
              <a:buFont typeface="Arial" panose="020B0604020202020204" pitchFamily="34" charset="0"/>
              <a:buChar char="•"/>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dirty="0"/>
              <a:t>Subhead title Segoe UI Regular bold 14</a:t>
            </a:r>
          </a:p>
          <a:p>
            <a:pPr lvl="1"/>
            <a:r>
              <a:rPr lang="en-US" dirty="0"/>
              <a:t>Body copy Segoe Regular 14. </a:t>
            </a:r>
          </a:p>
          <a:p>
            <a:pPr lvl="1"/>
            <a:r>
              <a:rPr lang="en-US" dirty="0"/>
              <a:t>Lorem ipsum dolor sit </a:t>
            </a:r>
            <a:r>
              <a:rPr lang="en-US" dirty="0" err="1"/>
              <a:t>amet</a:t>
            </a:r>
            <a:r>
              <a:rPr lang="en-US" dirty="0"/>
              <a:t>, </a:t>
            </a:r>
            <a:r>
              <a:rPr lang="en-US" dirty="0" err="1"/>
              <a:t>consectetur</a:t>
            </a:r>
            <a:endParaRPr lang="en-US" dirty="0"/>
          </a:p>
          <a:p>
            <a:pPr lvl="1"/>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a:t>
            </a:r>
          </a:p>
        </p:txBody>
      </p:sp>
      <p:sp>
        <p:nvSpPr>
          <p:cNvPr id="9" name="Text Placeholder 4"/>
          <p:cNvSpPr>
            <a:spLocks noGrp="1"/>
          </p:cNvSpPr>
          <p:nvPr>
            <p:ph type="body" sz="quarter" idx="12" hasCustomPrompt="1"/>
          </p:nvPr>
        </p:nvSpPr>
        <p:spPr>
          <a:xfrm>
            <a:off x="4281361" y="3986234"/>
            <a:ext cx="3623050" cy="1113895"/>
          </a:xfrm>
        </p:spPr>
        <p:txBody>
          <a:bodyPr lIns="0" tIns="0" rIns="0" bIns="0"/>
          <a:lstStyle>
            <a:lvl1pPr marL="0" indent="0">
              <a:lnSpc>
                <a:spcPct val="100000"/>
              </a:lnSpc>
              <a:spcBef>
                <a:spcPts val="0"/>
              </a:spcBef>
              <a:spcAft>
                <a:spcPts val="686"/>
              </a:spcAft>
              <a:buNone/>
              <a:defRPr lang="en-US" sz="1371" b="1" kern="1200" spc="0" baseline="0" dirty="0" smtClean="0">
                <a:solidFill>
                  <a:schemeClr val="tx2"/>
                </a:solidFill>
                <a:latin typeface="+mn-lt"/>
                <a:ea typeface="+mn-ea"/>
                <a:cs typeface="+mn-cs"/>
              </a:defRPr>
            </a:lvl1pPr>
            <a:lvl2pPr marL="280067" marR="0" indent="-280067" algn="l" defTabSz="914192" rtl="0" eaLnBrk="1" fontAlgn="auto" latinLnBrk="0" hangingPunct="1">
              <a:lnSpc>
                <a:spcPct val="100000"/>
              </a:lnSpc>
              <a:spcBef>
                <a:spcPts val="0"/>
              </a:spcBef>
              <a:spcAft>
                <a:spcPts val="686"/>
              </a:spcAft>
              <a:buClrTx/>
              <a:buSzPct val="90000"/>
              <a:buFont typeface="Arial" panose="020B0604020202020204" pitchFamily="34" charset="0"/>
              <a:buChar char="•"/>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dirty="0"/>
              <a:t>Subhead title Segoe UI Regular bold 14</a:t>
            </a:r>
          </a:p>
          <a:p>
            <a:pPr lvl="1"/>
            <a:r>
              <a:rPr lang="en-US" dirty="0"/>
              <a:t>Body copy Segoe Regular 14. </a:t>
            </a:r>
          </a:p>
          <a:p>
            <a:pPr lvl="1"/>
            <a:r>
              <a:rPr lang="en-US" dirty="0"/>
              <a:t>Lorem ipsum dolor sit </a:t>
            </a:r>
            <a:r>
              <a:rPr lang="en-US" dirty="0" err="1"/>
              <a:t>amet</a:t>
            </a:r>
            <a:r>
              <a:rPr lang="en-US" dirty="0"/>
              <a:t>, </a:t>
            </a:r>
            <a:r>
              <a:rPr lang="en-US" dirty="0" err="1"/>
              <a:t>consectetur</a:t>
            </a:r>
            <a:endParaRPr lang="en-US" dirty="0"/>
          </a:p>
          <a:p>
            <a:pPr lvl="1"/>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a:t>
            </a:r>
          </a:p>
        </p:txBody>
      </p:sp>
      <p:sp>
        <p:nvSpPr>
          <p:cNvPr id="10" name="Text Placeholder 4"/>
          <p:cNvSpPr>
            <a:spLocks noGrp="1"/>
          </p:cNvSpPr>
          <p:nvPr>
            <p:ph type="body" sz="quarter" idx="13" hasCustomPrompt="1"/>
          </p:nvPr>
        </p:nvSpPr>
        <p:spPr>
          <a:xfrm>
            <a:off x="8126964" y="3986234"/>
            <a:ext cx="3630521" cy="1113895"/>
          </a:xfrm>
        </p:spPr>
        <p:txBody>
          <a:bodyPr lIns="0" tIns="0" rIns="0" bIns="0"/>
          <a:lstStyle>
            <a:lvl1pPr marL="0" indent="0">
              <a:lnSpc>
                <a:spcPct val="100000"/>
              </a:lnSpc>
              <a:spcBef>
                <a:spcPts val="0"/>
              </a:spcBef>
              <a:spcAft>
                <a:spcPts val="686"/>
              </a:spcAft>
              <a:buNone/>
              <a:defRPr lang="en-US" sz="1371" b="1" kern="1200" spc="0" baseline="0" dirty="0">
                <a:solidFill>
                  <a:schemeClr val="tx2"/>
                </a:solidFill>
                <a:latin typeface="+mn-lt"/>
                <a:ea typeface="+mn-ea"/>
                <a:cs typeface="+mn-cs"/>
              </a:defRPr>
            </a:lvl1pPr>
            <a:lvl2pPr marL="280067" marR="0" indent="-280067" algn="l" defTabSz="914192" rtl="0" eaLnBrk="1" fontAlgn="auto" latinLnBrk="0" hangingPunct="1">
              <a:lnSpc>
                <a:spcPct val="100000"/>
              </a:lnSpc>
              <a:spcBef>
                <a:spcPts val="0"/>
              </a:spcBef>
              <a:spcAft>
                <a:spcPts val="686"/>
              </a:spcAft>
              <a:buClrTx/>
              <a:buSzPct val="90000"/>
              <a:buFont typeface="Arial" panose="020B0604020202020204" pitchFamily="34" charset="0"/>
              <a:buChar char="•"/>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dirty="0"/>
              <a:t>Subhead title Segoe UI Regular bold 14</a:t>
            </a:r>
          </a:p>
          <a:p>
            <a:pPr lvl="1"/>
            <a:r>
              <a:rPr lang="en-US" dirty="0"/>
              <a:t>Body copy Segoe Regular 14. </a:t>
            </a:r>
          </a:p>
          <a:p>
            <a:pPr lvl="1"/>
            <a:r>
              <a:rPr lang="en-US" dirty="0"/>
              <a:t>Lorem ipsum dolor sit </a:t>
            </a:r>
            <a:r>
              <a:rPr lang="en-US" dirty="0" err="1"/>
              <a:t>amet</a:t>
            </a:r>
            <a:r>
              <a:rPr lang="en-US" dirty="0"/>
              <a:t>, </a:t>
            </a:r>
            <a:r>
              <a:rPr lang="en-US" dirty="0" err="1"/>
              <a:t>consectetur</a:t>
            </a:r>
            <a:endParaRPr lang="en-US" dirty="0"/>
          </a:p>
          <a:p>
            <a:pPr lvl="1"/>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lvl1pPr>
          </a:lstStyle>
          <a:p>
            <a:r>
              <a:rPr lang="en-US" dirty="0"/>
              <a:t>Three column photo layout (with bullets)</a:t>
            </a:r>
          </a:p>
        </p:txBody>
      </p:sp>
      <p:sp>
        <p:nvSpPr>
          <p:cNvPr id="19" name="TextBox 18">
            <a:extLst>
              <a:ext uri="{FF2B5EF4-FFF2-40B4-BE49-F238E27FC236}">
                <a16:creationId xmlns:a16="http://schemas.microsoft.com/office/drawing/2014/main" id="{2368DB57-6EA9-4E0A-A39F-6275C3C0DEBF}"/>
              </a:ext>
            </a:extLst>
          </p:cNvPr>
          <p:cNvSpPr txBox="1"/>
          <p:nvPr userDrawn="1"/>
        </p:nvSpPr>
        <p:spPr>
          <a:xfrm>
            <a:off x="436379" y="6431005"/>
            <a:ext cx="960199" cy="94962"/>
          </a:xfrm>
          <a:prstGeom prst="rect">
            <a:avLst/>
          </a:prstGeom>
          <a:noFill/>
        </p:spPr>
        <p:txBody>
          <a:bodyPr wrap="none" lIns="0" tIns="0" rIns="0" bIns="0" rtlCol="0">
            <a:spAutoFit/>
          </a:bodyPr>
          <a:lstStyle/>
          <a:p>
            <a:pPr>
              <a:lnSpc>
                <a:spcPct val="90000"/>
              </a:lnSpc>
              <a:spcAft>
                <a:spcPts val="588"/>
              </a:spcAft>
            </a:pPr>
            <a:r>
              <a:rPr lang="en-US" sz="686" dirty="0">
                <a:solidFill>
                  <a:srgbClr val="FFFFFF">
                    <a:lumMod val="65000"/>
                  </a:srgbClr>
                </a:solidFill>
              </a:rPr>
              <a:t>© Microsoft Corporation</a:t>
            </a:r>
            <a:endParaRPr lang="en-US" sz="784" dirty="0">
              <a:solidFill>
                <a:srgbClr val="FFFFFF">
                  <a:lumMod val="65000"/>
                </a:srgbClr>
              </a:solidFill>
            </a:endParaRPr>
          </a:p>
        </p:txBody>
      </p:sp>
    </p:spTree>
    <p:extLst>
      <p:ext uri="{BB962C8B-B14F-4D97-AF65-F5344CB8AC3E}">
        <p14:creationId xmlns:p14="http://schemas.microsoft.com/office/powerpoint/2010/main" val="1798074074"/>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ix column text">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426426" y="1138746"/>
            <a:ext cx="1710367" cy="4101572"/>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dirty="0"/>
              <a:t>Subhead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220716"/>
            <a:ext cx="11336039" cy="739343"/>
          </a:xfrm>
          <a:prstGeom prst="rect">
            <a:avLst/>
          </a:prstGeom>
        </p:spPr>
        <p:txBody>
          <a:bodyPr vert="horz" wrap="square" lIns="0" tIns="164592" rIns="0" bIns="0" rtlCol="0" anchor="t">
            <a:noAutofit/>
          </a:bodyPr>
          <a:lstStyle>
            <a:lvl1pPr>
              <a:defRPr/>
            </a:lvl1pPr>
          </a:lstStyle>
          <a:p>
            <a:r>
              <a:rPr lang="en-US" dirty="0"/>
              <a:t>Six column text layout</a:t>
            </a:r>
          </a:p>
        </p:txBody>
      </p:sp>
      <p:sp>
        <p:nvSpPr>
          <p:cNvPr id="15" name="Text Placeholder 4">
            <a:extLst>
              <a:ext uri="{FF2B5EF4-FFF2-40B4-BE49-F238E27FC236}">
                <a16:creationId xmlns:a16="http://schemas.microsoft.com/office/drawing/2014/main" id="{6536D72C-EFB8-4AA4-B6E9-DA9E98009337}"/>
              </a:ext>
            </a:extLst>
          </p:cNvPr>
          <p:cNvSpPr>
            <a:spLocks noGrp="1"/>
          </p:cNvSpPr>
          <p:nvPr>
            <p:ph type="body" sz="quarter" idx="12" hasCustomPrompt="1"/>
          </p:nvPr>
        </p:nvSpPr>
        <p:spPr>
          <a:xfrm>
            <a:off x="2351207" y="1138746"/>
            <a:ext cx="1710367" cy="4101572"/>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dirty="0"/>
              <a:t>Subhead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p>
        </p:txBody>
      </p:sp>
      <p:sp>
        <p:nvSpPr>
          <p:cNvPr id="16" name="Text Placeholder 4">
            <a:extLst>
              <a:ext uri="{FF2B5EF4-FFF2-40B4-BE49-F238E27FC236}">
                <a16:creationId xmlns:a16="http://schemas.microsoft.com/office/drawing/2014/main" id="{2C33CBA9-CFB9-46AA-8083-B5F0592E5B24}"/>
              </a:ext>
            </a:extLst>
          </p:cNvPr>
          <p:cNvSpPr>
            <a:spLocks noGrp="1"/>
          </p:cNvSpPr>
          <p:nvPr>
            <p:ph type="body" sz="quarter" idx="13" hasCustomPrompt="1"/>
          </p:nvPr>
        </p:nvSpPr>
        <p:spPr>
          <a:xfrm>
            <a:off x="4275988" y="1138746"/>
            <a:ext cx="1710367" cy="4101572"/>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dirty="0"/>
              <a:t>Subhead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p>
        </p:txBody>
      </p:sp>
      <p:sp>
        <p:nvSpPr>
          <p:cNvPr id="17" name="Text Placeholder 4">
            <a:extLst>
              <a:ext uri="{FF2B5EF4-FFF2-40B4-BE49-F238E27FC236}">
                <a16:creationId xmlns:a16="http://schemas.microsoft.com/office/drawing/2014/main" id="{7174EC55-6C81-4FBC-A5EF-0BD1F76D4563}"/>
              </a:ext>
            </a:extLst>
          </p:cNvPr>
          <p:cNvSpPr>
            <a:spLocks noGrp="1"/>
          </p:cNvSpPr>
          <p:nvPr>
            <p:ph type="body" sz="quarter" idx="14" hasCustomPrompt="1"/>
          </p:nvPr>
        </p:nvSpPr>
        <p:spPr>
          <a:xfrm>
            <a:off x="6200769" y="1138746"/>
            <a:ext cx="1710367" cy="4101572"/>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dirty="0"/>
              <a:t>Subhead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p>
        </p:txBody>
      </p:sp>
      <p:sp>
        <p:nvSpPr>
          <p:cNvPr id="18" name="Text Placeholder 4">
            <a:extLst>
              <a:ext uri="{FF2B5EF4-FFF2-40B4-BE49-F238E27FC236}">
                <a16:creationId xmlns:a16="http://schemas.microsoft.com/office/drawing/2014/main" id="{5E1BEB93-4ED4-4262-A137-E9EF68ABBFB6}"/>
              </a:ext>
            </a:extLst>
          </p:cNvPr>
          <p:cNvSpPr>
            <a:spLocks noGrp="1"/>
          </p:cNvSpPr>
          <p:nvPr>
            <p:ph type="body" sz="quarter" idx="15" hasCustomPrompt="1"/>
          </p:nvPr>
        </p:nvSpPr>
        <p:spPr>
          <a:xfrm>
            <a:off x="8125550" y="1138746"/>
            <a:ext cx="1710367" cy="4101572"/>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dirty="0"/>
              <a:t>Subhead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p>
        </p:txBody>
      </p:sp>
      <p:sp>
        <p:nvSpPr>
          <p:cNvPr id="19" name="Text Placeholder 4">
            <a:extLst>
              <a:ext uri="{FF2B5EF4-FFF2-40B4-BE49-F238E27FC236}">
                <a16:creationId xmlns:a16="http://schemas.microsoft.com/office/drawing/2014/main" id="{45067E8C-7901-4F06-A33F-B8EFCB540A49}"/>
              </a:ext>
            </a:extLst>
          </p:cNvPr>
          <p:cNvSpPr>
            <a:spLocks noGrp="1"/>
          </p:cNvSpPr>
          <p:nvPr>
            <p:ph type="body" sz="quarter" idx="16" hasCustomPrompt="1"/>
          </p:nvPr>
        </p:nvSpPr>
        <p:spPr>
          <a:xfrm>
            <a:off x="10050333" y="1138746"/>
            <a:ext cx="1710367" cy="4101572"/>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dirty="0"/>
              <a:t>Subhead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a:t>
            </a:r>
          </a:p>
        </p:txBody>
      </p:sp>
      <p:sp>
        <p:nvSpPr>
          <p:cNvPr id="13" name="TextBox 12">
            <a:extLst>
              <a:ext uri="{FF2B5EF4-FFF2-40B4-BE49-F238E27FC236}">
                <a16:creationId xmlns:a16="http://schemas.microsoft.com/office/drawing/2014/main" id="{47CC4F51-1744-4347-928B-9C2EBD93C355}"/>
              </a:ext>
            </a:extLst>
          </p:cNvPr>
          <p:cNvSpPr txBox="1"/>
          <p:nvPr userDrawn="1"/>
        </p:nvSpPr>
        <p:spPr>
          <a:xfrm>
            <a:off x="436379" y="6431005"/>
            <a:ext cx="960199" cy="94962"/>
          </a:xfrm>
          <a:prstGeom prst="rect">
            <a:avLst/>
          </a:prstGeom>
          <a:noFill/>
        </p:spPr>
        <p:txBody>
          <a:bodyPr wrap="none" lIns="0" tIns="0" rIns="0" bIns="0" rtlCol="0">
            <a:spAutoFit/>
          </a:bodyPr>
          <a:lstStyle/>
          <a:p>
            <a:pPr>
              <a:lnSpc>
                <a:spcPct val="90000"/>
              </a:lnSpc>
              <a:spcAft>
                <a:spcPts val="588"/>
              </a:spcAft>
            </a:pPr>
            <a:r>
              <a:rPr lang="en-US" sz="686" dirty="0">
                <a:solidFill>
                  <a:srgbClr val="FFFFFF">
                    <a:lumMod val="65000"/>
                  </a:srgbClr>
                </a:solidFill>
              </a:rPr>
              <a:t>© Microsoft Corporation</a:t>
            </a:r>
            <a:endParaRPr lang="en-US" sz="784" dirty="0">
              <a:solidFill>
                <a:srgbClr val="FFFFFF">
                  <a:lumMod val="65000"/>
                </a:srgbClr>
              </a:solidFill>
            </a:endParaRPr>
          </a:p>
        </p:txBody>
      </p:sp>
    </p:spTree>
    <p:extLst>
      <p:ext uri="{BB962C8B-B14F-4D97-AF65-F5344CB8AC3E}">
        <p14:creationId xmlns:p14="http://schemas.microsoft.com/office/powerpoint/2010/main" val="3341348634"/>
      </p:ext>
    </p:extLst>
  </p:cSld>
  <p:clrMapOvr>
    <a:masterClrMapping/>
  </p:clrMapOvr>
  <p:transition>
    <p:fade/>
  </p:transition>
  <p:extLst mod="1">
    <p:ext uri="{DCECCB84-F9BA-43D5-87BE-67443E8EF086}">
      <p15:sldGuideLst xmlns:p15="http://schemas.microsoft.com/office/powerpoint/2012/main"/>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title light gray">
    <p:bg>
      <p:bgPr>
        <a:solidFill>
          <a:schemeClr val="bg1">
            <a:lumMod val="95000"/>
          </a:schemeClr>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293" spc="-147" dirty="0">
                <a:solidFill>
                  <a:schemeClr val="tx1"/>
                </a:solidFill>
                <a:latin typeface="+mj-lt"/>
              </a:defRPr>
            </a:lvl1pPr>
          </a:lstStyle>
          <a:p>
            <a:pPr marL="0" lvl="0">
              <a:lnSpc>
                <a:spcPts val="5489"/>
              </a:lnSpc>
            </a:pPr>
            <a:r>
              <a:rPr lang="en-US" dirty="0"/>
              <a:t>Section title</a:t>
            </a:r>
          </a:p>
        </p:txBody>
      </p:sp>
      <p:sp>
        <p:nvSpPr>
          <p:cNvPr id="7" name="TextBox 6">
            <a:extLst>
              <a:ext uri="{FF2B5EF4-FFF2-40B4-BE49-F238E27FC236}">
                <a16:creationId xmlns:a16="http://schemas.microsoft.com/office/drawing/2014/main" id="{B078EF51-FF7D-4AF0-A0D8-5E7897E42042}"/>
              </a:ext>
            </a:extLst>
          </p:cNvPr>
          <p:cNvSpPr txBox="1"/>
          <p:nvPr userDrawn="1"/>
        </p:nvSpPr>
        <p:spPr>
          <a:xfrm>
            <a:off x="436379" y="6431005"/>
            <a:ext cx="960199" cy="94962"/>
          </a:xfrm>
          <a:prstGeom prst="rect">
            <a:avLst/>
          </a:prstGeom>
          <a:noFill/>
        </p:spPr>
        <p:txBody>
          <a:bodyPr wrap="none" lIns="0" tIns="0" rIns="0" bIns="0" rtlCol="0">
            <a:spAutoFit/>
          </a:bodyPr>
          <a:lstStyle/>
          <a:p>
            <a:pPr>
              <a:lnSpc>
                <a:spcPct val="90000"/>
              </a:lnSpc>
              <a:spcAft>
                <a:spcPts val="588"/>
              </a:spcAft>
            </a:pPr>
            <a:r>
              <a:rPr lang="en-US" sz="686" dirty="0">
                <a:solidFill>
                  <a:srgbClr val="FFFFFF">
                    <a:lumMod val="65000"/>
                  </a:srgbClr>
                </a:solidFill>
              </a:rPr>
              <a:t>© Microsoft Corporation</a:t>
            </a:r>
            <a:endParaRPr lang="en-US" sz="784" dirty="0">
              <a:solidFill>
                <a:srgbClr val="FFFFFF">
                  <a:lumMod val="65000"/>
                </a:srgbClr>
              </a:solidFill>
            </a:endParaRPr>
          </a:p>
        </p:txBody>
      </p:sp>
    </p:spTree>
    <p:extLst>
      <p:ext uri="{BB962C8B-B14F-4D97-AF65-F5344CB8AC3E}">
        <p14:creationId xmlns:p14="http://schemas.microsoft.com/office/powerpoint/2010/main" val="33682567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293" b="0" kern="1200" cap="none" spc="-147" baseline="0" dirty="0">
                <a:ln w="3175">
                  <a:noFill/>
                </a:ln>
                <a:solidFill>
                  <a:schemeClr val="tx1"/>
                </a:solidFill>
                <a:effectLst/>
                <a:latin typeface="+mj-lt"/>
                <a:ea typeface="+mn-ea"/>
                <a:cs typeface="Segoe UI" pitchFamily="34" charset="0"/>
              </a:defRPr>
            </a:lvl1pPr>
          </a:lstStyle>
          <a:p>
            <a:pPr marL="0" lvl="0" algn="l" defTabSz="914192" rtl="0" eaLnBrk="1" latinLnBrk="0" hangingPunct="1">
              <a:lnSpc>
                <a:spcPts val="5489"/>
              </a:lnSpc>
              <a:spcBef>
                <a:spcPct val="0"/>
              </a:spcBef>
              <a:buNone/>
            </a:pPr>
            <a:r>
              <a:rPr lang="en-US" dirty="0"/>
              <a:t>Section title</a:t>
            </a:r>
          </a:p>
        </p:txBody>
      </p:sp>
      <p:sp>
        <p:nvSpPr>
          <p:cNvPr id="7" name="TextBox 6">
            <a:extLst>
              <a:ext uri="{FF2B5EF4-FFF2-40B4-BE49-F238E27FC236}">
                <a16:creationId xmlns:a16="http://schemas.microsoft.com/office/drawing/2014/main" id="{C1AF0965-A0E8-49A1-B8BF-778086ADF37B}"/>
              </a:ext>
            </a:extLst>
          </p:cNvPr>
          <p:cNvSpPr txBox="1"/>
          <p:nvPr userDrawn="1"/>
        </p:nvSpPr>
        <p:spPr>
          <a:xfrm>
            <a:off x="436379" y="6431005"/>
            <a:ext cx="960199" cy="94962"/>
          </a:xfrm>
          <a:prstGeom prst="rect">
            <a:avLst/>
          </a:prstGeom>
          <a:noFill/>
        </p:spPr>
        <p:txBody>
          <a:bodyPr wrap="none" lIns="0" tIns="0" rIns="0" bIns="0" rtlCol="0">
            <a:spAutoFit/>
          </a:bodyPr>
          <a:lstStyle/>
          <a:p>
            <a:pPr>
              <a:lnSpc>
                <a:spcPct val="90000"/>
              </a:lnSpc>
              <a:spcAft>
                <a:spcPts val="588"/>
              </a:spcAft>
            </a:pPr>
            <a:r>
              <a:rPr lang="en-US" sz="686" dirty="0">
                <a:solidFill>
                  <a:srgbClr val="FFFFFF">
                    <a:lumMod val="65000"/>
                  </a:srgbClr>
                </a:solidFill>
              </a:rPr>
              <a:t>© Microsoft Corporation</a:t>
            </a:r>
            <a:endParaRPr lang="en-US" sz="784" dirty="0">
              <a:solidFill>
                <a:srgbClr val="FFFFFF">
                  <a:lumMod val="65000"/>
                </a:srgbClr>
              </a:solidFill>
            </a:endParaRPr>
          </a:p>
        </p:txBody>
      </p:sp>
    </p:spTree>
    <p:extLst>
      <p:ext uri="{BB962C8B-B14F-4D97-AF65-F5344CB8AC3E}">
        <p14:creationId xmlns:p14="http://schemas.microsoft.com/office/powerpoint/2010/main" val="203175744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bg2"/>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20"/>
            <a:ext cx="10692679" cy="3535032"/>
          </a:xfrm>
          <a:noFill/>
        </p:spPr>
        <p:txBody>
          <a:bodyPr vert="horz" wrap="square" lIns="0" tIns="0" rIns="0" bIns="0" rtlCol="0" anchor="ctr" anchorCtr="0">
            <a:noAutofit/>
          </a:bodyPr>
          <a:lstStyle>
            <a:lvl1pPr>
              <a:lnSpc>
                <a:spcPct val="90000"/>
              </a:lnSpc>
              <a:defRPr lang="en-US" sz="5293" b="0" kern="1200" cap="none" spc="-147" baseline="0" dirty="0">
                <a:ln w="3175">
                  <a:noFill/>
                </a:ln>
                <a:solidFill>
                  <a:schemeClr val="tx1"/>
                </a:solidFill>
                <a:effectLst/>
                <a:latin typeface="+mj-lt"/>
                <a:ea typeface="+mn-ea"/>
                <a:cs typeface="Segoe UI" pitchFamily="34" charset="0"/>
              </a:defRPr>
            </a:lvl1pPr>
          </a:lstStyle>
          <a:p>
            <a:pPr marL="0" lvl="0" algn="l" defTabSz="914192" rtl="0" eaLnBrk="1" latinLnBrk="0" hangingPunct="1">
              <a:lnSpc>
                <a:spcPts val="5489"/>
              </a:lnSpc>
              <a:spcBef>
                <a:spcPct val="0"/>
              </a:spcBef>
              <a:buNone/>
            </a:pPr>
            <a:r>
              <a:rPr lang="en-US" dirty="0"/>
              <a:t>Section title</a:t>
            </a:r>
          </a:p>
        </p:txBody>
      </p:sp>
      <p:sp>
        <p:nvSpPr>
          <p:cNvPr id="8" name="TextBox 7">
            <a:extLst>
              <a:ext uri="{FF2B5EF4-FFF2-40B4-BE49-F238E27FC236}">
                <a16:creationId xmlns:a16="http://schemas.microsoft.com/office/drawing/2014/main" id="{E7E555FE-1A25-470F-9400-806E2FDA6E45}"/>
              </a:ext>
            </a:extLst>
          </p:cNvPr>
          <p:cNvSpPr txBox="1"/>
          <p:nvPr userDrawn="1"/>
        </p:nvSpPr>
        <p:spPr>
          <a:xfrm>
            <a:off x="436379" y="6431005"/>
            <a:ext cx="960199" cy="94962"/>
          </a:xfrm>
          <a:prstGeom prst="rect">
            <a:avLst/>
          </a:prstGeom>
          <a:noFill/>
        </p:spPr>
        <p:txBody>
          <a:bodyPr wrap="none" lIns="0" tIns="0" rIns="0" bIns="0" rtlCol="0">
            <a:spAutoFit/>
          </a:bodyPr>
          <a:lstStyle/>
          <a:p>
            <a:pPr>
              <a:lnSpc>
                <a:spcPct val="90000"/>
              </a:lnSpc>
              <a:spcAft>
                <a:spcPts val="588"/>
              </a:spcAft>
            </a:pPr>
            <a:r>
              <a:rPr lang="en-US" sz="686" dirty="0">
                <a:solidFill>
                  <a:srgbClr val="FFFFFF"/>
                </a:solidFill>
              </a:rPr>
              <a:t>© Microsoft Corporation</a:t>
            </a:r>
            <a:endParaRPr lang="en-US" sz="784" dirty="0">
              <a:solidFill>
                <a:srgbClr val="FFFFFF"/>
              </a:solidFill>
            </a:endParaRPr>
          </a:p>
        </p:txBody>
      </p:sp>
    </p:spTree>
    <p:extLst>
      <p:ext uri="{BB962C8B-B14F-4D97-AF65-F5344CB8AC3E}">
        <p14:creationId xmlns:p14="http://schemas.microsoft.com/office/powerpoint/2010/main" val="345462368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6328436-7F49-4152-89C8-03F31949ECE7}"/>
              </a:ext>
            </a:extLst>
          </p:cNvPr>
          <p:cNvSpPr txBox="1"/>
          <p:nvPr userDrawn="1"/>
        </p:nvSpPr>
        <p:spPr>
          <a:xfrm>
            <a:off x="436379" y="6431005"/>
            <a:ext cx="960199" cy="94962"/>
          </a:xfrm>
          <a:prstGeom prst="rect">
            <a:avLst/>
          </a:prstGeom>
          <a:noFill/>
        </p:spPr>
        <p:txBody>
          <a:bodyPr wrap="none" lIns="0" tIns="0" rIns="0" bIns="0" rtlCol="0">
            <a:spAutoFit/>
          </a:bodyPr>
          <a:lstStyle/>
          <a:p>
            <a:pPr>
              <a:lnSpc>
                <a:spcPct val="90000"/>
              </a:lnSpc>
              <a:spcAft>
                <a:spcPts val="588"/>
              </a:spcAft>
            </a:pPr>
            <a:r>
              <a:rPr lang="en-US" sz="686" dirty="0">
                <a:solidFill>
                  <a:srgbClr val="FFFFFF">
                    <a:lumMod val="65000"/>
                  </a:srgbClr>
                </a:solidFill>
              </a:rPr>
              <a:t>© Microsoft Corporation</a:t>
            </a:r>
            <a:endParaRPr lang="en-US" sz="784" dirty="0">
              <a:solidFill>
                <a:srgbClr val="FFFFFF">
                  <a:lumMod val="65000"/>
                </a:srgbClr>
              </a:solidFill>
            </a:endParaRPr>
          </a:p>
        </p:txBody>
      </p:sp>
    </p:spTree>
    <p:extLst>
      <p:ext uri="{BB962C8B-B14F-4D97-AF65-F5344CB8AC3E}">
        <p14:creationId xmlns:p14="http://schemas.microsoft.com/office/powerpoint/2010/main" val="1096816022"/>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losing blue">
    <p:bg>
      <p:bgPr>
        <a:solidFill>
          <a:srgbClr val="0278D7"/>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42356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dirty="0">
                <a:solidFill>
                  <a:srgbClr val="FFFFFF"/>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BCC3F24-BF53-4EF0-8FC2-26C4B3641704}"/>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14960" t="33254" r="14942" b="33412"/>
          <a:stretch/>
        </p:blipFill>
        <p:spPr>
          <a:xfrm>
            <a:off x="428682" y="2812559"/>
            <a:ext cx="2102988" cy="448276"/>
          </a:xfrm>
          <a:prstGeom prst="rect">
            <a:avLst/>
          </a:prstGeom>
        </p:spPr>
      </p:pic>
    </p:spTree>
    <p:extLst>
      <p:ext uri="{BB962C8B-B14F-4D97-AF65-F5344CB8AC3E}">
        <p14:creationId xmlns:p14="http://schemas.microsoft.com/office/powerpoint/2010/main" val="3545932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rgbClr val="353535"/>
        </a:solidFill>
        <a:effectLst/>
      </p:bgPr>
    </p:bg>
    <p:spTree>
      <p:nvGrpSpPr>
        <p:cNvPr id="1" name=""/>
        <p:cNvGrpSpPr/>
        <p:nvPr/>
      </p:nvGrpSpPr>
      <p:grpSpPr>
        <a:xfrm>
          <a:off x="0" y="0"/>
          <a:ext cx="0" cy="0"/>
          <a:chOff x="0" y="0"/>
          <a:chExt cx="0" cy="0"/>
        </a:xfrm>
      </p:grpSpPr>
      <p:sp>
        <p:nvSpPr>
          <p:cNvPr id="5" name="Text Box 3">
            <a:extLst>
              <a:ext uri="{FF2B5EF4-FFF2-40B4-BE49-F238E27FC236}">
                <a16:creationId xmlns:a16="http://schemas.microsoft.com/office/drawing/2014/main" id="{7781E3A6-A3C6-4D60-9F86-583B84F19688}"/>
              </a:ext>
            </a:extLst>
          </p:cNvPr>
          <p:cNvSpPr txBox="1">
            <a:spLocks noChangeArrowheads="1"/>
          </p:cNvSpPr>
          <p:nvPr userDrawn="1"/>
        </p:nvSpPr>
        <p:spPr bwMode="blackWhite">
          <a:xfrm>
            <a:off x="428494" y="642356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dirty="0">
                <a:solidFill>
                  <a:srgbClr val="FFFFFF"/>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87633BA8-48F5-4CA8-868B-5DE155382693}"/>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14960" t="33254" r="14942" b="33412"/>
          <a:stretch/>
        </p:blipFill>
        <p:spPr>
          <a:xfrm>
            <a:off x="428682" y="2812559"/>
            <a:ext cx="2102988" cy="448276"/>
          </a:xfrm>
          <a:prstGeom prst="rect">
            <a:avLst/>
          </a:prstGeom>
        </p:spPr>
      </p:pic>
    </p:spTree>
    <p:extLst>
      <p:ext uri="{BB962C8B-B14F-4D97-AF65-F5344CB8AC3E}">
        <p14:creationId xmlns:p14="http://schemas.microsoft.com/office/powerpoint/2010/main" val="38976957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lang="en-US" sz="3600" kern="1200" cap="all" spc="300" dirty="0">
                <a:solidFill>
                  <a:srgbClr val="0078D7"/>
                </a:solidFill>
                <a:latin typeface="Segoe UI Semilight" charset="0"/>
                <a:ea typeface="Segoe UI Semilight" charset="0"/>
                <a:cs typeface="Segoe UI Semilight" charset="0"/>
              </a:defRPr>
            </a:lvl1pPr>
          </a:lstStyle>
          <a:p>
            <a:r>
              <a:rPr lang="en-US" dirty="0"/>
              <a:t>Click to edit Master title style</a:t>
            </a:r>
          </a:p>
        </p:txBody>
      </p:sp>
    </p:spTree>
    <p:extLst>
      <p:ext uri="{BB962C8B-B14F-4D97-AF65-F5344CB8AC3E}">
        <p14:creationId xmlns:p14="http://schemas.microsoft.com/office/powerpoint/2010/main" val="614476256"/>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a:xfrm>
            <a:off x="0" y="0"/>
            <a:ext cx="11655840" cy="899665"/>
          </a:xfrm>
        </p:spPr>
        <p:txBody>
          <a:bodyPr lIns="548640" tIns="548640" rIns="91440"/>
          <a:lstStyle/>
          <a:p>
            <a:r>
              <a:rPr lang="en-US" dirty="0"/>
              <a:t>Click to edit Master title style</a:t>
            </a:r>
          </a:p>
        </p:txBody>
      </p:sp>
    </p:spTree>
    <p:extLst>
      <p:ext uri="{BB962C8B-B14F-4D97-AF65-F5344CB8AC3E}">
        <p14:creationId xmlns:p14="http://schemas.microsoft.com/office/powerpoint/2010/main" val="1084447110"/>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1" y="1189177"/>
            <a:ext cx="11922762" cy="2052030"/>
          </a:xfrm>
        </p:spPr>
        <p:txBody>
          <a:bodyPr wrap="square" lIns="457200">
            <a:spAutoFit/>
          </a:bodyPr>
          <a:lstStyle>
            <a:lvl1pPr>
              <a:defRPr sz="3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a:xfrm>
            <a:off x="0" y="289511"/>
            <a:ext cx="11925080" cy="899665"/>
          </a:xfrm>
        </p:spPr>
        <p:txBody>
          <a:bodyPr lIns="457200"/>
          <a:lstStyle/>
          <a:p>
            <a:r>
              <a:rPr lang="en-US" dirty="0"/>
              <a:t>Click to edit Master title style</a:t>
            </a:r>
          </a:p>
        </p:txBody>
      </p:sp>
    </p:spTree>
    <p:custDataLst>
      <p:tags r:id="rId1"/>
    </p:custDataLst>
    <p:extLst>
      <p:ext uri="{BB962C8B-B14F-4D97-AF65-F5344CB8AC3E}">
        <p14:creationId xmlns:p14="http://schemas.microsoft.com/office/powerpoint/2010/main" val="1482348600"/>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1_Title blu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147DDA-8EE3-48B6-A3DB-10A2F1604C08}"/>
              </a:ext>
            </a:extLst>
          </p:cNvPr>
          <p:cNvSpPr>
            <a:spLocks noGrp="1"/>
          </p:cNvSpPr>
          <p:nvPr>
            <p:ph type="title"/>
          </p:nvPr>
        </p:nvSpPr>
        <p:spPr/>
        <p:txBody>
          <a:bodyPr/>
          <a:lstStyle>
            <a:lvl1pPr algn="l">
              <a:defRPr lang="en-US" sz="2800" b="0" kern="1200" cap="all" spc="800" baseline="0" dirty="0" smtClean="0">
                <a:ln w="3175">
                  <a:noFill/>
                </a:ln>
                <a:solidFill>
                  <a:srgbClr val="0078D7"/>
                </a:solidFill>
                <a:effectLst/>
                <a:latin typeface="Segoe UI Semilight" charset="0"/>
                <a:ea typeface="Segoe UI Semilight" charset="0"/>
                <a:cs typeface="Segoe UI Semilight" charset="0"/>
              </a:defRPr>
            </a:lvl1pPr>
          </a:lstStyle>
          <a:p>
            <a:r>
              <a:rPr lang="en-US" dirty="0"/>
              <a:t>Click to edit Master title style</a:t>
            </a:r>
          </a:p>
        </p:txBody>
      </p:sp>
      <p:sp>
        <p:nvSpPr>
          <p:cNvPr id="5" name="Text Placeholder 4">
            <a:extLst>
              <a:ext uri="{FF2B5EF4-FFF2-40B4-BE49-F238E27FC236}">
                <a16:creationId xmlns:a16="http://schemas.microsoft.com/office/drawing/2014/main" id="{630E4E60-250C-4CB1-8585-557A82EDC3E0}"/>
              </a:ext>
            </a:extLst>
          </p:cNvPr>
          <p:cNvSpPr>
            <a:spLocks noGrp="1"/>
          </p:cNvSpPr>
          <p:nvPr>
            <p:ph type="body" sz="quarter" idx="10"/>
          </p:nvPr>
        </p:nvSpPr>
        <p:spPr>
          <a:xfrm>
            <a:off x="269240" y="1980028"/>
            <a:ext cx="5343434" cy="3567332"/>
          </a:xfrm>
        </p:spPr>
        <p:txBody>
          <a:bodyPr/>
          <a:lstStyle>
            <a:lvl1pPr marL="0" indent="0">
              <a:spcAft>
                <a:spcPts val="1800"/>
              </a:spcAft>
              <a:buNone/>
              <a:defRPr lang="en-US" sz="1600" kern="1200" spc="170" dirty="0" smtClean="0">
                <a:solidFill>
                  <a:schemeClr val="tx1"/>
                </a:solidFill>
                <a:latin typeface="Segoe UI Semilight" charset="0"/>
                <a:ea typeface="Segoe UI Semilight" charset="0"/>
                <a:cs typeface="Segoe UI Semilight" charset="0"/>
              </a:defRPr>
            </a:lvl1pPr>
            <a:lvl2pPr marL="336145" indent="0">
              <a:buNone/>
              <a:defRPr sz="1200"/>
            </a:lvl2pPr>
            <a:lvl3pPr marL="560241" indent="0">
              <a:buNone/>
              <a:defRPr sz="1100"/>
            </a:lvl3pPr>
            <a:lvl4pPr marL="784338" indent="0">
              <a:buNone/>
              <a:defRPr sz="1050"/>
            </a:lvl4pPr>
            <a:lvl5pPr marL="1008434" indent="0">
              <a:buNone/>
              <a:defRPr sz="105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27338767"/>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378371" y="291107"/>
            <a:ext cx="11546397" cy="599221"/>
          </a:xfrm>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1" y="1102760"/>
            <a:ext cx="11653523" cy="1880387"/>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sz="1961"/>
            </a:lvl3pPr>
            <a:lvl4pPr marL="448193" indent="0">
              <a:buNone/>
              <a:defRPr sz="1765"/>
            </a:lvl4pPr>
            <a:lvl5pPr marL="672290" indent="0">
              <a:buNone/>
              <a:defRPr sz="1765"/>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9"/>
          <p:cNvSpPr>
            <a:spLocks noGrp="1"/>
          </p:cNvSpPr>
          <p:nvPr>
            <p:ph type="sldNum" sz="quarter" idx="4"/>
          </p:nvPr>
        </p:nvSpPr>
        <p:spPr>
          <a:xfrm>
            <a:off x="10847363" y="6589034"/>
            <a:ext cx="1344637" cy="268966"/>
          </a:xfrm>
          <a:prstGeom prst="rect">
            <a:avLst/>
          </a:prstGeom>
        </p:spPr>
        <p:txBody>
          <a:bodyPr vert="horz" lIns="91440" tIns="45720" rIns="91440" bIns="45720" rtlCol="0" anchor="ctr"/>
          <a:lstStyle>
            <a:lvl1pPr algn="r">
              <a:defRPr sz="980">
                <a:solidFill>
                  <a:schemeClr val="tx1">
                    <a:tint val="75000"/>
                  </a:schemeClr>
                </a:solidFill>
              </a:defRPr>
            </a:lvl1pPr>
          </a:lstStyle>
          <a:p>
            <a:fld id="{130FD3EB-6E92-49B7-9A3C-D26FC9804B6B}" type="slidenum">
              <a:rPr lang="en-US" smtClean="0">
                <a:solidFill>
                  <a:srgbClr val="000000">
                    <a:tint val="75000"/>
                  </a:srgbClr>
                </a:solidFill>
              </a:rPr>
              <a:pPr/>
              <a:t>‹#›</a:t>
            </a:fld>
            <a:endParaRPr lang="en-US" dirty="0">
              <a:solidFill>
                <a:srgbClr val="000000">
                  <a:tint val="75000"/>
                </a:srgbClr>
              </a:solidFill>
            </a:endParaRPr>
          </a:p>
        </p:txBody>
      </p:sp>
    </p:spTree>
    <p:extLst>
      <p:ext uri="{BB962C8B-B14F-4D97-AF65-F5344CB8AC3E}">
        <p14:creationId xmlns:p14="http://schemas.microsoft.com/office/powerpoint/2010/main" val="725177266"/>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849463"/>
          </a:xfrm>
          <a:noFill/>
        </p:spPr>
        <p:txBody>
          <a:bodyPr tIns="91440" bIns="91440" anchor="t" anchorCtr="0">
            <a:spAutoFit/>
          </a:bodyPr>
          <a:lstStyle>
            <a:lvl1pPr>
              <a:defRPr sz="4800"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12044236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Title and stag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5481" y="455669"/>
            <a:ext cx="11655840" cy="899665"/>
          </a:xfrm>
        </p:spPr>
        <p:txBody>
          <a:bodyPr>
            <a:normAutofit/>
          </a:bodyPr>
          <a:lstStyle>
            <a:lvl1pPr algn="l">
              <a:defRPr sz="2800" spc="300">
                <a:solidFill>
                  <a:srgbClr val="0078D7"/>
                </a:solidFill>
              </a:defRPr>
            </a:lvl1pPr>
          </a:lstStyle>
          <a:p>
            <a:r>
              <a:rPr lang="en-US" dirty="0"/>
              <a:t>CLICK TO EDIT MASTER TITLE STYLE</a:t>
            </a:r>
          </a:p>
        </p:txBody>
      </p:sp>
      <p:sp>
        <p:nvSpPr>
          <p:cNvPr id="3" name="Rectangle 2">
            <a:extLst>
              <a:ext uri="{FF2B5EF4-FFF2-40B4-BE49-F238E27FC236}">
                <a16:creationId xmlns:a16="http://schemas.microsoft.com/office/drawing/2014/main" id="{E8FBB2BD-846C-4813-B494-1EA4319C74C7}"/>
              </a:ext>
            </a:extLst>
          </p:cNvPr>
          <p:cNvSpPr/>
          <p:nvPr userDrawn="1"/>
        </p:nvSpPr>
        <p:spPr>
          <a:xfrm>
            <a:off x="0" y="1189176"/>
            <a:ext cx="12192000" cy="5676058"/>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7" name="TextBox 6"/>
          <p:cNvSpPr txBox="1"/>
          <p:nvPr userDrawn="1"/>
        </p:nvSpPr>
        <p:spPr>
          <a:xfrm>
            <a:off x="255298" y="178670"/>
            <a:ext cx="1846275" cy="276999"/>
          </a:xfrm>
          <a:prstGeom prst="rect">
            <a:avLst/>
          </a:prstGeom>
          <a:noFill/>
        </p:spPr>
        <p:txBody>
          <a:bodyPr wrap="none" rtlCol="0">
            <a:spAutoFit/>
          </a:bodyPr>
          <a:lstStyle/>
          <a:p>
            <a:r>
              <a:rPr lang="en-US" sz="1200" dirty="0">
                <a:solidFill>
                  <a:srgbClr val="0078D7"/>
                </a:solidFill>
                <a:latin typeface="Segoe UI Semilight" charset="0"/>
                <a:ea typeface="Segoe UI Semilight" charset="0"/>
                <a:cs typeface="Segoe UI Semilight" charset="0"/>
              </a:rPr>
              <a:t>OPTIMIZE DEPLOYMENT</a:t>
            </a:r>
          </a:p>
        </p:txBody>
      </p:sp>
    </p:spTree>
    <p:extLst>
      <p:ext uri="{BB962C8B-B14F-4D97-AF65-F5344CB8AC3E}">
        <p14:creationId xmlns:p14="http://schemas.microsoft.com/office/powerpoint/2010/main" val="397851525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1_Title and stag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8FBB2BD-846C-4813-B494-1EA4319C74C7}"/>
              </a:ext>
            </a:extLst>
          </p:cNvPr>
          <p:cNvSpPr/>
          <p:nvPr userDrawn="1"/>
        </p:nvSpPr>
        <p:spPr>
          <a:xfrm>
            <a:off x="0" y="1189176"/>
            <a:ext cx="12192000" cy="5676058"/>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6" name="TextBox 5"/>
          <p:cNvSpPr txBox="1"/>
          <p:nvPr userDrawn="1"/>
        </p:nvSpPr>
        <p:spPr>
          <a:xfrm>
            <a:off x="255298" y="178670"/>
            <a:ext cx="1436612" cy="276999"/>
          </a:xfrm>
          <a:prstGeom prst="rect">
            <a:avLst/>
          </a:prstGeom>
          <a:noFill/>
        </p:spPr>
        <p:txBody>
          <a:bodyPr wrap="none" rtlCol="0">
            <a:spAutoFit/>
          </a:bodyPr>
          <a:lstStyle/>
          <a:p>
            <a:r>
              <a:rPr lang="en-US" sz="1200" dirty="0">
                <a:solidFill>
                  <a:srgbClr val="0078D7"/>
                </a:solidFill>
                <a:latin typeface="Segoe UI Semilight" charset="0"/>
                <a:ea typeface="Segoe UI Semilight" charset="0"/>
                <a:cs typeface="Segoe UI Semilight" charset="0"/>
              </a:rPr>
              <a:t>MAXIMIZE UPTIME</a:t>
            </a:r>
          </a:p>
        </p:txBody>
      </p:sp>
      <p:sp>
        <p:nvSpPr>
          <p:cNvPr id="5" name="Title 1"/>
          <p:cNvSpPr>
            <a:spLocks noGrp="1"/>
          </p:cNvSpPr>
          <p:nvPr>
            <p:ph type="title" hasCustomPrompt="1"/>
          </p:nvPr>
        </p:nvSpPr>
        <p:spPr>
          <a:xfrm>
            <a:off x="225481" y="455669"/>
            <a:ext cx="11655840" cy="899665"/>
          </a:xfrm>
        </p:spPr>
        <p:txBody>
          <a:bodyPr>
            <a:normAutofit/>
          </a:bodyPr>
          <a:lstStyle>
            <a:lvl1pPr algn="l">
              <a:defRPr sz="2800" spc="300">
                <a:solidFill>
                  <a:srgbClr val="0078D7"/>
                </a:solidFill>
              </a:defRPr>
            </a:lvl1pPr>
          </a:lstStyle>
          <a:p>
            <a:r>
              <a:rPr lang="en-US" dirty="0"/>
              <a:t>CLICK TO EDIT MASTER TITLE STYLE</a:t>
            </a:r>
          </a:p>
        </p:txBody>
      </p:sp>
    </p:spTree>
    <p:extLst>
      <p:ext uri="{BB962C8B-B14F-4D97-AF65-F5344CB8AC3E}">
        <p14:creationId xmlns:p14="http://schemas.microsoft.com/office/powerpoint/2010/main" val="199223524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2_Title and stag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8FBB2BD-846C-4813-B494-1EA4319C74C7}"/>
              </a:ext>
            </a:extLst>
          </p:cNvPr>
          <p:cNvSpPr/>
          <p:nvPr userDrawn="1"/>
        </p:nvSpPr>
        <p:spPr>
          <a:xfrm>
            <a:off x="0" y="1189176"/>
            <a:ext cx="12192000" cy="5676058"/>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6" name="TextBox 5"/>
          <p:cNvSpPr txBox="1"/>
          <p:nvPr userDrawn="1"/>
        </p:nvSpPr>
        <p:spPr>
          <a:xfrm>
            <a:off x="255298" y="178670"/>
            <a:ext cx="1841786" cy="276999"/>
          </a:xfrm>
          <a:prstGeom prst="rect">
            <a:avLst/>
          </a:prstGeom>
          <a:noFill/>
        </p:spPr>
        <p:txBody>
          <a:bodyPr wrap="none" rtlCol="0">
            <a:spAutoFit/>
          </a:bodyPr>
          <a:lstStyle/>
          <a:p>
            <a:r>
              <a:rPr lang="en-US" sz="1200" dirty="0">
                <a:solidFill>
                  <a:srgbClr val="0078D7"/>
                </a:solidFill>
                <a:latin typeface="Segoe UI Semilight" charset="0"/>
                <a:ea typeface="Segoe UI Semilight" charset="0"/>
                <a:cs typeface="Segoe UI Semilight" charset="0"/>
              </a:rPr>
              <a:t>RUN WITH CONFIDENCE</a:t>
            </a:r>
          </a:p>
        </p:txBody>
      </p:sp>
      <p:sp>
        <p:nvSpPr>
          <p:cNvPr id="5" name="Title 1"/>
          <p:cNvSpPr>
            <a:spLocks noGrp="1"/>
          </p:cNvSpPr>
          <p:nvPr>
            <p:ph type="title" hasCustomPrompt="1"/>
          </p:nvPr>
        </p:nvSpPr>
        <p:spPr>
          <a:xfrm>
            <a:off x="225481" y="455669"/>
            <a:ext cx="11655840" cy="899665"/>
          </a:xfrm>
        </p:spPr>
        <p:txBody>
          <a:bodyPr>
            <a:normAutofit/>
          </a:bodyPr>
          <a:lstStyle>
            <a:lvl1pPr algn="l">
              <a:defRPr sz="2800" spc="300">
                <a:solidFill>
                  <a:srgbClr val="0078D7"/>
                </a:solidFill>
              </a:defRPr>
            </a:lvl1pPr>
          </a:lstStyle>
          <a:p>
            <a:r>
              <a:rPr lang="en-US" dirty="0"/>
              <a:t>CLICK TO EDIT MASTER TITLE STYLE</a:t>
            </a:r>
          </a:p>
        </p:txBody>
      </p:sp>
    </p:spTree>
    <p:extLst>
      <p:ext uri="{BB962C8B-B14F-4D97-AF65-F5344CB8AC3E}">
        <p14:creationId xmlns:p14="http://schemas.microsoft.com/office/powerpoint/2010/main" val="258809437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3_Title and stag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8FBB2BD-846C-4813-B494-1EA4319C74C7}"/>
              </a:ext>
            </a:extLst>
          </p:cNvPr>
          <p:cNvSpPr/>
          <p:nvPr userDrawn="1"/>
        </p:nvSpPr>
        <p:spPr>
          <a:xfrm>
            <a:off x="0" y="1189176"/>
            <a:ext cx="12192000" cy="5676058"/>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6" name="TextBox 5"/>
          <p:cNvSpPr txBox="1"/>
          <p:nvPr userDrawn="1"/>
        </p:nvSpPr>
        <p:spPr>
          <a:xfrm>
            <a:off x="255298" y="178670"/>
            <a:ext cx="1408399" cy="276999"/>
          </a:xfrm>
          <a:prstGeom prst="rect">
            <a:avLst/>
          </a:prstGeom>
          <a:noFill/>
        </p:spPr>
        <p:txBody>
          <a:bodyPr wrap="none" rtlCol="0">
            <a:spAutoFit/>
          </a:bodyPr>
          <a:lstStyle/>
          <a:p>
            <a:r>
              <a:rPr lang="en-US" sz="1200" dirty="0">
                <a:solidFill>
                  <a:srgbClr val="0078D7"/>
                </a:solidFill>
                <a:latin typeface="Segoe UI Semilight" charset="0"/>
                <a:ea typeface="Segoe UI Semilight" charset="0"/>
                <a:cs typeface="Segoe UI Semilight" charset="0"/>
              </a:rPr>
              <a:t>BE FUTURE READY</a:t>
            </a:r>
          </a:p>
        </p:txBody>
      </p:sp>
      <p:sp>
        <p:nvSpPr>
          <p:cNvPr id="8" name="Title 1"/>
          <p:cNvSpPr>
            <a:spLocks noGrp="1"/>
          </p:cNvSpPr>
          <p:nvPr>
            <p:ph type="title" hasCustomPrompt="1"/>
          </p:nvPr>
        </p:nvSpPr>
        <p:spPr>
          <a:xfrm>
            <a:off x="225481" y="455669"/>
            <a:ext cx="11655840" cy="899665"/>
          </a:xfrm>
        </p:spPr>
        <p:txBody>
          <a:bodyPr>
            <a:normAutofit/>
          </a:bodyPr>
          <a:lstStyle>
            <a:lvl1pPr algn="l">
              <a:defRPr sz="2800" spc="300">
                <a:solidFill>
                  <a:srgbClr val="0078D7"/>
                </a:solidFill>
              </a:defRPr>
            </a:lvl1pPr>
          </a:lstStyle>
          <a:p>
            <a:r>
              <a:rPr lang="en-US" dirty="0"/>
              <a:t>CLICK TO EDIT MASTER TITLE STYLE</a:t>
            </a:r>
          </a:p>
        </p:txBody>
      </p:sp>
    </p:spTree>
    <p:extLst>
      <p:ext uri="{BB962C8B-B14F-4D97-AF65-F5344CB8AC3E}">
        <p14:creationId xmlns:p14="http://schemas.microsoft.com/office/powerpoint/2010/main" val="57749151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3323990942"/>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Walk-in 1">
    <p:bg>
      <p:bgPr>
        <a:solidFill>
          <a:schemeClr val="accent2"/>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38F91980-4640-4420-B101-C9BEC37A107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8" name="TextBox 7">
            <a:extLst>
              <a:ext uri="{FF2B5EF4-FFF2-40B4-BE49-F238E27FC236}">
                <a16:creationId xmlns:a16="http://schemas.microsoft.com/office/drawing/2014/main" id="{29E379F3-BC61-44ED-8F9B-54F8B85025ED}"/>
              </a:ext>
            </a:extLst>
          </p:cNvPr>
          <p:cNvSpPr txBox="1"/>
          <p:nvPr userDrawn="1"/>
        </p:nvSpPr>
        <p:spPr>
          <a:xfrm>
            <a:off x="586581" y="4218495"/>
            <a:ext cx="2427588" cy="615553"/>
          </a:xfrm>
          <a:prstGeom prst="rect">
            <a:avLst/>
          </a:prstGeom>
          <a:noFill/>
        </p:spPr>
        <p:txBody>
          <a:bodyPr wrap="none" lIns="0" tIns="0" rIns="0" bIns="0" rtlCol="0">
            <a:spAutoFit/>
          </a:bodyPr>
          <a:lstStyle/>
          <a:p>
            <a:pPr algn="l"/>
            <a:r>
              <a:rPr lang="en-US" sz="2000" dirty="0">
                <a:gradFill>
                  <a:gsLst>
                    <a:gs pos="80176">
                      <a:schemeClr val="tx1"/>
                    </a:gs>
                    <a:gs pos="68282">
                      <a:schemeClr val="tx1"/>
                    </a:gs>
                  </a:gsLst>
                  <a:lin ang="5400000" scaled="0"/>
                </a:gradFill>
              </a:rPr>
              <a:t>February 11–15, 2019</a:t>
            </a:r>
          </a:p>
          <a:p>
            <a:pPr algn="l"/>
            <a:r>
              <a:rPr lang="en-US" sz="2000" dirty="0">
                <a:gradFill>
                  <a:gsLst>
                    <a:gs pos="80176">
                      <a:schemeClr val="tx1"/>
                    </a:gs>
                    <a:gs pos="68282">
                      <a:schemeClr val="tx1"/>
                    </a:gs>
                  </a:gsLst>
                  <a:lin ang="5400000" scaled="0"/>
                </a:gradFill>
              </a:rPr>
              <a:t>Seattle, WA</a:t>
            </a:r>
          </a:p>
        </p:txBody>
      </p:sp>
      <p:pic>
        <p:nvPicPr>
          <p:cNvPr id="11" name="Picture 10">
            <a:extLst>
              <a:ext uri="{FF2B5EF4-FFF2-40B4-BE49-F238E27FC236}">
                <a16:creationId xmlns:a16="http://schemas.microsoft.com/office/drawing/2014/main" id="{D7ADB113-B00E-4752-81DB-AE332342DDD1}"/>
              </a:ext>
            </a:extLst>
          </p:cNvPr>
          <p:cNvPicPr>
            <a:picLocks noChangeAspect="1"/>
          </p:cNvPicPr>
          <p:nvPr userDrawn="1"/>
        </p:nvPicPr>
        <p:blipFill rotWithShape="1">
          <a:blip r:embed="rId3"/>
          <a:srcRect l="487" t="16931" r="33333" b="24211"/>
          <a:stretch/>
        </p:blipFill>
        <p:spPr bwMode="black">
          <a:xfrm>
            <a:off x="5098119" y="585788"/>
            <a:ext cx="7093880" cy="6272211"/>
          </a:xfrm>
          <a:prstGeom prst="rect">
            <a:avLst/>
          </a:prstGeom>
        </p:spPr>
      </p:pic>
      <p:pic>
        <p:nvPicPr>
          <p:cNvPr id="13" name="Picture 12">
            <a:extLst>
              <a:ext uri="{FF2B5EF4-FFF2-40B4-BE49-F238E27FC236}">
                <a16:creationId xmlns:a16="http://schemas.microsoft.com/office/drawing/2014/main" id="{BEAA312A-DD58-46FD-BCDC-F49B62DD9C5A}"/>
              </a:ext>
            </a:extLst>
          </p:cNvPr>
          <p:cNvPicPr>
            <a:picLocks noChangeAspect="1"/>
          </p:cNvPicPr>
          <p:nvPr userDrawn="1"/>
        </p:nvPicPr>
        <p:blipFill>
          <a:blip r:embed="rId4"/>
          <a:stretch>
            <a:fillRect/>
          </a:stretch>
        </p:blipFill>
        <p:spPr bwMode="black">
          <a:xfrm>
            <a:off x="584200" y="2322537"/>
            <a:ext cx="3012187" cy="1524596"/>
          </a:xfrm>
          <a:prstGeom prst="rect">
            <a:avLst/>
          </a:prstGeom>
        </p:spPr>
      </p:pic>
    </p:spTree>
    <p:extLst>
      <p:ext uri="{BB962C8B-B14F-4D97-AF65-F5344CB8AC3E}">
        <p14:creationId xmlns:p14="http://schemas.microsoft.com/office/powerpoint/2010/main" val="6362810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Walk-in 2">
    <p:bg>
      <p:bgRef idx="1001">
        <a:schemeClr val="bg1"/>
      </p:bgRef>
    </p:bg>
    <p:spTree>
      <p:nvGrpSpPr>
        <p:cNvPr id="1" name=""/>
        <p:cNvGrpSpPr/>
        <p:nvPr/>
      </p:nvGrpSpPr>
      <p:grpSpPr>
        <a:xfrm>
          <a:off x="0" y="0"/>
          <a:ext cx="0" cy="0"/>
          <a:chOff x="0" y="0"/>
          <a:chExt cx="0" cy="0"/>
        </a:xfrm>
      </p:grpSpPr>
      <p:pic>
        <p:nvPicPr>
          <p:cNvPr id="3" name="Picture 2" descr="A group of people sitting in front of a crowd&#10;&#10;Description generated with very high confidence">
            <a:extLst>
              <a:ext uri="{FF2B5EF4-FFF2-40B4-BE49-F238E27FC236}">
                <a16:creationId xmlns:a16="http://schemas.microsoft.com/office/drawing/2014/main" id="{ADC57F9E-658E-424C-9EF1-3587089C95FB}"/>
              </a:ext>
            </a:extLst>
          </p:cNvPr>
          <p:cNvPicPr>
            <a:picLocks noChangeAspect="1"/>
          </p:cNvPicPr>
          <p:nvPr userDrawn="1"/>
        </p:nvPicPr>
        <p:blipFill rotWithShape="1">
          <a:blip r:embed="rId2"/>
          <a:srcRect l="14583" t="10804" r="39161" b="19692"/>
          <a:stretch/>
        </p:blipFill>
        <p:spPr>
          <a:xfrm>
            <a:off x="5333998" y="0"/>
            <a:ext cx="6858001" cy="6858000"/>
          </a:xfrm>
          <a:prstGeom prst="rect">
            <a:avLst/>
          </a:prstGeom>
        </p:spPr>
      </p:pic>
      <p:pic>
        <p:nvPicPr>
          <p:cNvPr id="10" name="MS logo gray - EMF" descr="Microsoft logo, gray text version">
            <a:extLst>
              <a:ext uri="{FF2B5EF4-FFF2-40B4-BE49-F238E27FC236}">
                <a16:creationId xmlns:a16="http://schemas.microsoft.com/office/drawing/2014/main" id="{B802B7FF-9FAE-427A-B679-4364FE2DB5F7}"/>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
        <p:nvSpPr>
          <p:cNvPr id="12" name="TextBox 11">
            <a:extLst>
              <a:ext uri="{FF2B5EF4-FFF2-40B4-BE49-F238E27FC236}">
                <a16:creationId xmlns:a16="http://schemas.microsoft.com/office/drawing/2014/main" id="{4731E8BB-BB76-41F9-856D-368DE9900663}"/>
              </a:ext>
            </a:extLst>
          </p:cNvPr>
          <p:cNvSpPr txBox="1"/>
          <p:nvPr userDrawn="1"/>
        </p:nvSpPr>
        <p:spPr>
          <a:xfrm>
            <a:off x="586581" y="4219064"/>
            <a:ext cx="2427588" cy="615553"/>
          </a:xfrm>
          <a:prstGeom prst="rect">
            <a:avLst/>
          </a:prstGeom>
          <a:noFill/>
        </p:spPr>
        <p:txBody>
          <a:bodyPr wrap="none" lIns="0" tIns="0" rIns="0" bIns="0" rtlCol="0">
            <a:spAutoFit/>
          </a:bodyPr>
          <a:lstStyle/>
          <a:p>
            <a:pPr algn="l"/>
            <a:r>
              <a:rPr lang="en-US" sz="2000" dirty="0">
                <a:gradFill>
                  <a:gsLst>
                    <a:gs pos="82234">
                      <a:schemeClr val="accent2"/>
                    </a:gs>
                    <a:gs pos="68282">
                      <a:schemeClr val="accent2"/>
                    </a:gs>
                  </a:gsLst>
                  <a:lin ang="5400000" scaled="0"/>
                </a:gradFill>
              </a:rPr>
              <a:t>February 11–15, 2019</a:t>
            </a:r>
          </a:p>
          <a:p>
            <a:pPr algn="l"/>
            <a:r>
              <a:rPr lang="en-US" sz="2000" dirty="0">
                <a:gradFill>
                  <a:gsLst>
                    <a:gs pos="82234">
                      <a:schemeClr val="accent2"/>
                    </a:gs>
                    <a:gs pos="68282">
                      <a:schemeClr val="accent2"/>
                    </a:gs>
                  </a:gsLst>
                  <a:lin ang="5400000" scaled="0"/>
                </a:gradFill>
              </a:rPr>
              <a:t>Seattle, WA</a:t>
            </a:r>
          </a:p>
        </p:txBody>
      </p:sp>
      <p:pic>
        <p:nvPicPr>
          <p:cNvPr id="13" name="Picture 12" descr="A close up of a sign&#10;&#10;Description generated with very high confidence">
            <a:extLst>
              <a:ext uri="{FF2B5EF4-FFF2-40B4-BE49-F238E27FC236}">
                <a16:creationId xmlns:a16="http://schemas.microsoft.com/office/drawing/2014/main" id="{29E6D70F-8056-4653-91E4-BE7FAAFEBA52}"/>
              </a:ext>
            </a:extLst>
          </p:cNvPr>
          <p:cNvPicPr>
            <a:picLocks noChangeAspect="1"/>
          </p:cNvPicPr>
          <p:nvPr userDrawn="1"/>
        </p:nvPicPr>
        <p:blipFill>
          <a:blip r:embed="rId4"/>
          <a:stretch>
            <a:fillRect/>
          </a:stretch>
        </p:blipFill>
        <p:spPr>
          <a:xfrm>
            <a:off x="584200" y="2322537"/>
            <a:ext cx="3012188" cy="1524596"/>
          </a:xfrm>
          <a:prstGeom prst="rect">
            <a:avLst/>
          </a:prstGeom>
        </p:spPr>
      </p:pic>
    </p:spTree>
    <p:extLst>
      <p:ext uri="{BB962C8B-B14F-4D97-AF65-F5344CB8AC3E}">
        <p14:creationId xmlns:p14="http://schemas.microsoft.com/office/powerpoint/2010/main" val="30976936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
    <p:spTree>
      <p:nvGrpSpPr>
        <p:cNvPr id="1" name=""/>
        <p:cNvGrpSpPr/>
        <p:nvPr/>
      </p:nvGrpSpPr>
      <p:grpSpPr>
        <a:xfrm>
          <a:off x="0" y="0"/>
          <a:ext cx="0" cy="0"/>
          <a:chOff x="0" y="0"/>
          <a:chExt cx="0" cy="0"/>
        </a:xfrm>
      </p:grpSpPr>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6" name="Title 1">
            <a:extLst>
              <a:ext uri="{FF2B5EF4-FFF2-40B4-BE49-F238E27FC236}">
                <a16:creationId xmlns:a16="http://schemas.microsoft.com/office/drawing/2014/main" id="{48EF7B11-E310-4857-A890-86CC666B595D}"/>
              </a:ext>
            </a:extLst>
          </p:cNvPr>
          <p:cNvSpPr>
            <a:spLocks noGrp="1"/>
          </p:cNvSpPr>
          <p:nvPr>
            <p:ph type="title"/>
          </p:nvPr>
        </p:nvSpPr>
        <p:spPr>
          <a:xfrm>
            <a:off x="0" y="289511"/>
            <a:ext cx="11925080" cy="899665"/>
          </a:xfrm>
        </p:spPr>
        <p:txBody>
          <a:bodyPr lIns="457200"/>
          <a:lstStyle>
            <a:lvl1pPr>
              <a:defRPr spc="0"/>
            </a:lvl1pPr>
          </a:lstStyle>
          <a:p>
            <a:r>
              <a:rPr lang="en-US" dirty="0"/>
              <a:t>Click to edit Master title style</a:t>
            </a:r>
          </a:p>
        </p:txBody>
      </p:sp>
      <p:sp>
        <p:nvSpPr>
          <p:cNvPr id="7" name="Text Placeholder 5">
            <a:extLst>
              <a:ext uri="{FF2B5EF4-FFF2-40B4-BE49-F238E27FC236}">
                <a16:creationId xmlns:a16="http://schemas.microsoft.com/office/drawing/2014/main" id="{DB2781CC-9DA4-482D-B34D-82E47060CAAC}"/>
              </a:ext>
            </a:extLst>
          </p:cNvPr>
          <p:cNvSpPr>
            <a:spLocks noGrp="1"/>
          </p:cNvSpPr>
          <p:nvPr>
            <p:ph type="body" sz="quarter" idx="10" hasCustomPrompt="1"/>
          </p:nvPr>
        </p:nvSpPr>
        <p:spPr>
          <a:xfrm>
            <a:off x="1" y="1659077"/>
            <a:ext cx="11922762" cy="2032608"/>
          </a:xfrm>
        </p:spPr>
        <p:txBody>
          <a:bodyPr lIns="457200"/>
          <a:lstStyle>
            <a:lvl1pPr marL="0" indent="0">
              <a:buNone/>
              <a:defRPr sz="3300">
                <a:solidFill>
                  <a:srgbClr val="505050"/>
                </a:solidFill>
              </a:defRPr>
            </a:lvl1pPr>
            <a:lvl2pPr marL="0" indent="0">
              <a:spcBef>
                <a:spcPts val="300"/>
              </a:spcBef>
              <a:spcAft>
                <a:spcPts val="600"/>
              </a:spcAft>
              <a:buFontTx/>
              <a:buNone/>
              <a:defRPr sz="2000">
                <a:solidFill>
                  <a:srgbClr val="505050"/>
                </a:solidFill>
              </a:defRPr>
            </a:lvl2pPr>
            <a:lvl3pPr marL="224097" indent="0">
              <a:spcBef>
                <a:spcPts val="300"/>
              </a:spcBef>
              <a:spcAft>
                <a:spcPts val="600"/>
              </a:spcAft>
              <a:buNone/>
              <a:defRPr sz="1800">
                <a:solidFill>
                  <a:srgbClr val="505050"/>
                </a:solidFill>
              </a:defRPr>
            </a:lvl3pPr>
            <a:lvl4pPr marL="448193" indent="0">
              <a:spcBef>
                <a:spcPts val="300"/>
              </a:spcBef>
              <a:spcAft>
                <a:spcPts val="600"/>
              </a:spcAft>
              <a:buNone/>
              <a:defRPr sz="1400">
                <a:solidFill>
                  <a:srgbClr val="505050"/>
                </a:solidFill>
                <a:latin typeface="Segoe UI" panose="020B0502040204020203" pitchFamily="34" charset="0"/>
                <a:cs typeface="Segoe UI" panose="020B0502040204020203" pitchFamily="34" charset="0"/>
              </a:defRPr>
            </a:lvl4pPr>
            <a:lvl5pPr marL="672290" indent="0">
              <a:spcBef>
                <a:spcPts val="300"/>
              </a:spcBef>
              <a:spcAft>
                <a:spcPts val="600"/>
              </a:spcAft>
              <a:buNone/>
              <a:defRPr>
                <a:solidFill>
                  <a:srgbClr val="50505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ustDataLst>
      <p:tags r:id="rId1"/>
    </p:custDataLst>
    <p:extLst>
      <p:ext uri="{BB962C8B-B14F-4D97-AF65-F5344CB8AC3E}">
        <p14:creationId xmlns:p14="http://schemas.microsoft.com/office/powerpoint/2010/main" val="1005938243"/>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10" name="TextBox 7">
            <a:extLst>
              <a:ext uri="{FF2B5EF4-FFF2-40B4-BE49-F238E27FC236}">
                <a16:creationId xmlns:a16="http://schemas.microsoft.com/office/drawing/2014/main" id="{159B70CA-162C-4108-ACA6-CEEA047F6AE6}"/>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9901669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a:extLst>
              <a:ext uri="{FF2B5EF4-FFF2-40B4-BE49-F238E27FC236}">
                <a16:creationId xmlns:a16="http://schemas.microsoft.com/office/drawing/2014/main" id="{4F9C77CE-6642-4EB3-964C-4757236312BC}"/>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89881487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a:extLst>
              <a:ext uri="{FF2B5EF4-FFF2-40B4-BE49-F238E27FC236}">
                <a16:creationId xmlns:a16="http://schemas.microsoft.com/office/drawing/2014/main" id="{F799E92C-66C0-42AC-B537-87624873AE0F}"/>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07545163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a:extLst>
              <a:ext uri="{FF2B5EF4-FFF2-40B4-BE49-F238E27FC236}">
                <a16:creationId xmlns:a16="http://schemas.microsoft.com/office/drawing/2014/main" id="{443FF8C8-7F5A-4421-9447-1B05BF103B20}"/>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66577324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a:extLst>
              <a:ext uri="{FF2B5EF4-FFF2-40B4-BE49-F238E27FC236}">
                <a16:creationId xmlns:a16="http://schemas.microsoft.com/office/drawing/2014/main" id="{C7A7BB0F-782C-4D9F-9090-0EA61980C6A3}"/>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12108283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3" name="TextBox 7">
            <a:extLst>
              <a:ext uri="{FF2B5EF4-FFF2-40B4-BE49-F238E27FC236}">
                <a16:creationId xmlns:a16="http://schemas.microsoft.com/office/drawing/2014/main" id="{19AF4754-F11E-4E8F-BBFA-9E489F861B0D}"/>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007501486"/>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endParaRPr lang="en-US" dirty="0"/>
          </a:p>
        </p:txBody>
      </p:sp>
      <p:sp>
        <p:nvSpPr>
          <p:cNvPr id="3" name="TextBox 7">
            <a:extLst>
              <a:ext uri="{FF2B5EF4-FFF2-40B4-BE49-F238E27FC236}">
                <a16:creationId xmlns:a16="http://schemas.microsoft.com/office/drawing/2014/main" id="{A4A6C387-0A1F-4F01-A189-777EA61C60EC}"/>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3300184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endParaRPr lang="en-US" dirty="0"/>
          </a:p>
        </p:txBody>
      </p:sp>
      <p:sp>
        <p:nvSpPr>
          <p:cNvPr id="4" name="TextBox 7">
            <a:extLst>
              <a:ext uri="{FF2B5EF4-FFF2-40B4-BE49-F238E27FC236}">
                <a16:creationId xmlns:a16="http://schemas.microsoft.com/office/drawing/2014/main" id="{2616517D-D5CD-4ABF-BB07-27B705B1ED45}"/>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38941182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
        <p:nvSpPr>
          <p:cNvPr id="3" name="TextBox 7">
            <a:extLst>
              <a:ext uri="{FF2B5EF4-FFF2-40B4-BE49-F238E27FC236}">
                <a16:creationId xmlns:a16="http://schemas.microsoft.com/office/drawing/2014/main" id="{0FA53395-9C25-4CB2-B341-C4A926CEFC07}"/>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86572487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7">
            <a:extLst>
              <a:ext uri="{FF2B5EF4-FFF2-40B4-BE49-F238E27FC236}">
                <a16:creationId xmlns:a16="http://schemas.microsoft.com/office/drawing/2014/main" id="{E89C1FB2-6B75-46E5-9AA1-5BE3945FCA2E}"/>
              </a:ext>
            </a:extLst>
          </p:cNvPr>
          <p:cNvSpPr txBox="1"/>
          <p:nvPr userDrawn="1"/>
        </p:nvSpPr>
        <p:spPr bwMode="black">
          <a:xfrm>
            <a:off x="96520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97559075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Developer Code Layout">
    <p:spTree>
      <p:nvGrpSpPr>
        <p:cNvPr id="1" name=""/>
        <p:cNvGrpSpPr/>
        <p:nvPr/>
      </p:nvGrpSpPr>
      <p:grpSpPr>
        <a:xfrm>
          <a:off x="0" y="0"/>
          <a:ext cx="0" cy="0"/>
          <a:chOff x="0" y="0"/>
          <a:chExt cx="0" cy="0"/>
        </a:xfrm>
      </p:grpSpPr>
      <p:sp>
        <p:nvSpPr>
          <p:cNvPr id="3" name="Rectangle 2"/>
          <p:cNvSpPr/>
          <p:nvPr userDrawn="1"/>
        </p:nvSpPr>
        <p:spPr bwMode="hidden">
          <a:xfrm>
            <a:off x="1" y="1804473"/>
            <a:ext cx="12192000" cy="5053527"/>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6" name="Title 1">
            <a:extLst>
              <a:ext uri="{FF2B5EF4-FFF2-40B4-BE49-F238E27FC236}">
                <a16:creationId xmlns:a16="http://schemas.microsoft.com/office/drawing/2014/main" id="{48EF7B11-E310-4857-A890-86CC666B595D}"/>
              </a:ext>
            </a:extLst>
          </p:cNvPr>
          <p:cNvSpPr>
            <a:spLocks noGrp="1"/>
          </p:cNvSpPr>
          <p:nvPr>
            <p:ph type="title"/>
          </p:nvPr>
        </p:nvSpPr>
        <p:spPr>
          <a:xfrm>
            <a:off x="0" y="289511"/>
            <a:ext cx="11925080" cy="899665"/>
          </a:xfrm>
        </p:spPr>
        <p:txBody>
          <a:bodyPr lIns="457200"/>
          <a:lstStyle>
            <a:lvl1pPr>
              <a:defRPr spc="0"/>
            </a:lvl1pPr>
          </a:lstStyle>
          <a:p>
            <a:r>
              <a:rPr lang="en-US" dirty="0"/>
              <a:t>Click to edit Master title style</a:t>
            </a:r>
          </a:p>
        </p:txBody>
      </p:sp>
      <p:sp>
        <p:nvSpPr>
          <p:cNvPr id="7" name="Text Placeholder 5">
            <a:extLst>
              <a:ext uri="{FF2B5EF4-FFF2-40B4-BE49-F238E27FC236}">
                <a16:creationId xmlns:a16="http://schemas.microsoft.com/office/drawing/2014/main" id="{DB2781CC-9DA4-482D-B34D-82E47060CAAC}"/>
              </a:ext>
            </a:extLst>
          </p:cNvPr>
          <p:cNvSpPr>
            <a:spLocks noGrp="1"/>
          </p:cNvSpPr>
          <p:nvPr>
            <p:ph type="body" sz="quarter" idx="10"/>
          </p:nvPr>
        </p:nvSpPr>
        <p:spPr>
          <a:xfrm>
            <a:off x="269239" y="2278199"/>
            <a:ext cx="11653523" cy="2032608"/>
          </a:xfrm>
        </p:spPr>
        <p:txBody>
          <a:bodyPr/>
          <a:lstStyle>
            <a:lvl1pPr marL="0" indent="0">
              <a:buNone/>
              <a:defRPr sz="3300">
                <a:solidFill>
                  <a:srgbClr val="505050"/>
                </a:solidFill>
              </a:defRPr>
            </a:lvl1pPr>
            <a:lvl2pPr marL="0" indent="0">
              <a:spcBef>
                <a:spcPts val="300"/>
              </a:spcBef>
              <a:spcAft>
                <a:spcPts val="600"/>
              </a:spcAft>
              <a:buFontTx/>
              <a:buNone/>
              <a:defRPr sz="2000">
                <a:solidFill>
                  <a:srgbClr val="505050"/>
                </a:solidFill>
              </a:defRPr>
            </a:lvl2pPr>
            <a:lvl3pPr marL="224097" indent="0">
              <a:spcBef>
                <a:spcPts val="300"/>
              </a:spcBef>
              <a:spcAft>
                <a:spcPts val="600"/>
              </a:spcAft>
              <a:buNone/>
              <a:defRPr sz="1800">
                <a:solidFill>
                  <a:srgbClr val="505050"/>
                </a:solidFill>
              </a:defRPr>
            </a:lvl3pPr>
            <a:lvl4pPr marL="448193" indent="0">
              <a:spcBef>
                <a:spcPts val="300"/>
              </a:spcBef>
              <a:spcAft>
                <a:spcPts val="600"/>
              </a:spcAft>
              <a:buNone/>
              <a:defRPr sz="1400">
                <a:solidFill>
                  <a:srgbClr val="505050"/>
                </a:solidFill>
                <a:latin typeface="Segoe UI" panose="020B0502040204020203" pitchFamily="34" charset="0"/>
                <a:cs typeface="Segoe UI" panose="020B0502040204020203" pitchFamily="34" charset="0"/>
              </a:defRPr>
            </a:lvl4pPr>
            <a:lvl5pPr marL="672290" indent="0">
              <a:spcBef>
                <a:spcPts val="300"/>
              </a:spcBef>
              <a:spcAft>
                <a:spcPts val="600"/>
              </a:spcAft>
              <a:buNone/>
              <a:defRPr>
                <a:solidFill>
                  <a:srgbClr val="50505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5">
            <a:extLst>
              <a:ext uri="{FF2B5EF4-FFF2-40B4-BE49-F238E27FC236}">
                <a16:creationId xmlns:a16="http://schemas.microsoft.com/office/drawing/2014/main" id="{2B62E880-DEB3-4CC9-898F-CBF5CB92560A}"/>
              </a:ext>
            </a:extLst>
          </p:cNvPr>
          <p:cNvSpPr>
            <a:spLocks noGrp="1"/>
          </p:cNvSpPr>
          <p:nvPr>
            <p:ph type="body" sz="quarter" idx="11" hasCustomPrompt="1"/>
          </p:nvPr>
        </p:nvSpPr>
        <p:spPr>
          <a:xfrm>
            <a:off x="1" y="1105630"/>
            <a:ext cx="11922762" cy="461665"/>
          </a:xfrm>
          <a:noFill/>
        </p:spPr>
        <p:txBody>
          <a:bodyPr lIns="457200"/>
          <a:lstStyle>
            <a:lvl1pPr marL="0" indent="0">
              <a:buNone/>
              <a:defRPr sz="2000">
                <a:solidFill>
                  <a:schemeClr val="tx1"/>
                </a:solidFill>
                <a:latin typeface="+mn-lt"/>
              </a:defRPr>
            </a:lvl1pPr>
            <a:lvl2pPr marL="0" indent="0">
              <a:spcBef>
                <a:spcPts val="300"/>
              </a:spcBef>
              <a:spcAft>
                <a:spcPts val="600"/>
              </a:spcAft>
              <a:buFontTx/>
              <a:buNone/>
              <a:defRPr sz="2000">
                <a:solidFill>
                  <a:srgbClr val="505050"/>
                </a:solidFill>
              </a:defRPr>
            </a:lvl2pPr>
            <a:lvl3pPr marL="224097" indent="0">
              <a:spcBef>
                <a:spcPts val="300"/>
              </a:spcBef>
              <a:spcAft>
                <a:spcPts val="600"/>
              </a:spcAft>
              <a:buNone/>
              <a:defRPr sz="1800">
                <a:solidFill>
                  <a:srgbClr val="505050"/>
                </a:solidFill>
              </a:defRPr>
            </a:lvl3pPr>
            <a:lvl4pPr marL="448193" indent="0">
              <a:spcBef>
                <a:spcPts val="300"/>
              </a:spcBef>
              <a:spcAft>
                <a:spcPts val="600"/>
              </a:spcAft>
              <a:buNone/>
              <a:defRPr sz="1400">
                <a:solidFill>
                  <a:srgbClr val="505050"/>
                </a:solidFill>
                <a:latin typeface="Segoe UI" panose="020B0502040204020203" pitchFamily="34" charset="0"/>
                <a:cs typeface="Segoe UI" panose="020B0502040204020203" pitchFamily="34" charset="0"/>
              </a:defRPr>
            </a:lvl4pPr>
            <a:lvl5pPr marL="672290" indent="0">
              <a:spcBef>
                <a:spcPts val="300"/>
              </a:spcBef>
              <a:spcAft>
                <a:spcPts val="600"/>
              </a:spcAft>
              <a:buNone/>
              <a:defRPr>
                <a:solidFill>
                  <a:srgbClr val="505050"/>
                </a:solidFill>
              </a:defRPr>
            </a:lvl5pPr>
          </a:lstStyle>
          <a:p>
            <a:pPr lvl="0"/>
            <a:r>
              <a:rPr lang="en-US" dirty="0"/>
              <a:t>Click to edit Master text styles</a:t>
            </a:r>
          </a:p>
        </p:txBody>
      </p:sp>
    </p:spTree>
    <p:custDataLst>
      <p:tags r:id="rId1"/>
    </p:custDataLst>
    <p:extLst>
      <p:ext uri="{BB962C8B-B14F-4D97-AF65-F5344CB8AC3E}">
        <p14:creationId xmlns:p14="http://schemas.microsoft.com/office/powerpoint/2010/main" val="2124139892"/>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7">
            <a:extLst>
              <a:ext uri="{FF2B5EF4-FFF2-40B4-BE49-F238E27FC236}">
                <a16:creationId xmlns:a16="http://schemas.microsoft.com/office/drawing/2014/main" id="{FE5F5BCB-2E29-4CD6-911A-DE5C1CED1D5F}"/>
              </a:ext>
            </a:extLst>
          </p:cNvPr>
          <p:cNvSpPr txBox="1"/>
          <p:nvPr userDrawn="1"/>
        </p:nvSpPr>
        <p:spPr bwMode="black">
          <a:xfrm>
            <a:off x="96520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06052969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7">
            <a:extLst>
              <a:ext uri="{FF2B5EF4-FFF2-40B4-BE49-F238E27FC236}">
                <a16:creationId xmlns:a16="http://schemas.microsoft.com/office/drawing/2014/main" id="{CE4895D9-8662-4A4F-98D4-0B8BC8B959B8}"/>
              </a:ext>
            </a:extLst>
          </p:cNvPr>
          <p:cNvSpPr txBox="1"/>
          <p:nvPr userDrawn="1"/>
        </p:nvSpPr>
        <p:spPr bwMode="black">
          <a:xfrm>
            <a:off x="96520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92716769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12648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612648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4" name="Picture 3">
            <a:extLst>
              <a:ext uri="{FF2B5EF4-FFF2-40B4-BE49-F238E27FC236}">
                <a16:creationId xmlns:a16="http://schemas.microsoft.com/office/drawing/2014/main" id="{6557066C-5133-4E22-AE58-F2101DA24DED}"/>
              </a:ext>
            </a:extLst>
          </p:cNvPr>
          <p:cNvPicPr>
            <a:picLocks noChangeAspect="1"/>
          </p:cNvPicPr>
          <p:nvPr userDrawn="1"/>
        </p:nvPicPr>
        <p:blipFill rotWithShape="1">
          <a:blip r:embed="rId2"/>
          <a:srcRect l="487" t="16931" r="33333" b="24211"/>
          <a:stretch/>
        </p:blipFill>
        <p:spPr bwMode="invGray">
          <a:xfrm>
            <a:off x="5098119" y="585788"/>
            <a:ext cx="7093880" cy="6272211"/>
          </a:xfrm>
          <a:prstGeom prst="rect">
            <a:avLst/>
          </a:prstGeom>
        </p:spPr>
      </p:pic>
      <p:sp>
        <p:nvSpPr>
          <p:cNvPr id="6" name="TextBox 7">
            <a:extLst>
              <a:ext uri="{FF2B5EF4-FFF2-40B4-BE49-F238E27FC236}">
                <a16:creationId xmlns:a16="http://schemas.microsoft.com/office/drawing/2014/main" id="{64E1D9FA-9E2F-48CB-9D5D-F452A17FA04F}"/>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9541051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126480" cy="498598"/>
          </a:xfrm>
          <a:noFill/>
        </p:spPr>
        <p:txBody>
          <a:bodyPr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3" name="Picture 2">
            <a:extLst>
              <a:ext uri="{FF2B5EF4-FFF2-40B4-BE49-F238E27FC236}">
                <a16:creationId xmlns:a16="http://schemas.microsoft.com/office/drawing/2014/main" id="{6AC853EF-249B-4DEC-B679-038CCEA0B936}"/>
              </a:ext>
            </a:extLst>
          </p:cNvPr>
          <p:cNvPicPr>
            <a:picLocks noChangeAspect="1"/>
          </p:cNvPicPr>
          <p:nvPr userDrawn="1"/>
        </p:nvPicPr>
        <p:blipFill rotWithShape="1">
          <a:blip r:embed="rId2"/>
          <a:srcRect l="487" t="16931" r="33333" b="24211"/>
          <a:stretch/>
        </p:blipFill>
        <p:spPr bwMode="invGray">
          <a:xfrm>
            <a:off x="5098119" y="585788"/>
            <a:ext cx="7093880" cy="6272211"/>
          </a:xfrm>
          <a:prstGeom prst="rect">
            <a:avLst/>
          </a:prstGeom>
        </p:spPr>
      </p:pic>
      <p:sp>
        <p:nvSpPr>
          <p:cNvPr id="4" name="TextBox 7">
            <a:extLst>
              <a:ext uri="{FF2B5EF4-FFF2-40B4-BE49-F238E27FC236}">
                <a16:creationId xmlns:a16="http://schemas.microsoft.com/office/drawing/2014/main" id="{E2C2C8D7-61A8-4984-AFD4-35DE8D9F804B}"/>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60293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13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
        <p:nvSpPr>
          <p:cNvPr id="3" name="TextBox 7">
            <a:extLst>
              <a:ext uri="{FF2B5EF4-FFF2-40B4-BE49-F238E27FC236}">
                <a16:creationId xmlns:a16="http://schemas.microsoft.com/office/drawing/2014/main" id="{06A51A04-EF84-4B1B-9E21-8F15035DF979}"/>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955098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540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
        <p:nvSpPr>
          <p:cNvPr id="3" name="TextBox 7">
            <a:extLst>
              <a:ext uri="{FF2B5EF4-FFF2-40B4-BE49-F238E27FC236}">
                <a16:creationId xmlns:a16="http://schemas.microsoft.com/office/drawing/2014/main" id="{5951E567-86DB-49D9-87EB-08DE2B1BC6D1}"/>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2503185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sp>
        <p:nvSpPr>
          <p:cNvPr id="2" name="TextBox 7">
            <a:extLst>
              <a:ext uri="{FF2B5EF4-FFF2-40B4-BE49-F238E27FC236}">
                <a16:creationId xmlns:a16="http://schemas.microsoft.com/office/drawing/2014/main" id="{2EF3E351-722F-45A0-BD85-698E055B98F1}"/>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15210443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accent2"/>
        </a:solidFill>
        <a:effectLst/>
      </p:bgPr>
    </p:bg>
    <p:spTree>
      <p:nvGrpSpPr>
        <p:cNvPr id="1" name=""/>
        <p:cNvGrpSpPr/>
        <p:nvPr/>
      </p:nvGrpSpPr>
      <p:grpSpPr>
        <a:xfrm>
          <a:off x="0" y="0"/>
          <a:ext cx="0" cy="0"/>
          <a:chOff x="0" y="0"/>
          <a:chExt cx="0" cy="0"/>
        </a:xfrm>
      </p:grpSpPr>
      <p:sp>
        <p:nvSpPr>
          <p:cNvPr id="2" name="TextBox 7">
            <a:extLst>
              <a:ext uri="{FF2B5EF4-FFF2-40B4-BE49-F238E27FC236}">
                <a16:creationId xmlns:a16="http://schemas.microsoft.com/office/drawing/2014/main" id="{2C852AFA-BC02-44DE-94C3-845604AD057E}"/>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55984656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hasCustomPrompt="1"/>
          </p:nvPr>
        </p:nvSpPr>
        <p:spPr/>
        <p:txBody>
          <a:bodyPr/>
          <a:lstStyle>
            <a:lvl1pPr>
              <a:defRPr/>
            </a:lvl1pPr>
          </a:lstStyle>
          <a:p>
            <a:r>
              <a:rPr lang="en-US" dirty="0"/>
              <a:t>Confidentiality slide</a:t>
            </a:r>
          </a:p>
        </p:txBody>
      </p:sp>
      <p:sp>
        <p:nvSpPr>
          <p:cNvPr id="3" name="TextBox 2">
            <a:extLst>
              <a:ext uri="{FF2B5EF4-FFF2-40B4-BE49-F238E27FC236}">
                <a16:creationId xmlns:a16="http://schemas.microsoft.com/office/drawing/2014/main" id="{DBD07666-5C5E-4C40-8C68-86D1F3CAB0C5}"/>
              </a:ext>
            </a:extLst>
          </p:cNvPr>
          <p:cNvSpPr txBox="1"/>
          <p:nvPr userDrawn="1"/>
        </p:nvSpPr>
        <p:spPr>
          <a:xfrm>
            <a:off x="584200" y="4173080"/>
            <a:ext cx="11022584" cy="2095958"/>
          </a:xfrm>
          <a:prstGeom prst="rect">
            <a:avLst/>
          </a:prstGeom>
          <a:noFill/>
        </p:spPr>
        <p:txBody>
          <a:bodyPr wrap="square" lIns="182880" tIns="146304" rIns="182880" bIns="146304" rtlCol="0" anchor="ctr">
            <a:spAutoFit/>
          </a:bodyPr>
          <a:lstStyle/>
          <a:p>
            <a:pPr algn="ctr">
              <a:lnSpc>
                <a:spcPct val="90000"/>
              </a:lnSpc>
              <a:spcBef>
                <a:spcPts val="1200"/>
              </a:spcBef>
              <a:spcAft>
                <a:spcPts val="600"/>
              </a:spcAft>
            </a:pPr>
            <a:r>
              <a:rPr lang="en-US" sz="2000" dirty="0">
                <a:gradFill>
                  <a:gsLst>
                    <a:gs pos="2917">
                      <a:schemeClr val="tx1"/>
                    </a:gs>
                    <a:gs pos="30000">
                      <a:schemeClr val="tx1"/>
                    </a:gs>
                  </a:gsLst>
                  <a:lin ang="5400000" scaled="0"/>
                </a:gradFill>
              </a:rPr>
              <a:t>Microsoft Ready content is </a:t>
            </a:r>
            <a:r>
              <a:rPr lang="en-US" sz="2000"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1200"/>
              </a:spcBef>
              <a:spcAft>
                <a:spcPts val="600"/>
              </a:spcAft>
            </a:pPr>
            <a:r>
              <a:rPr lang="en-US" sz="2000"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dirty="0">
                <a:gradFill>
                  <a:gsLst>
                    <a:gs pos="2917">
                      <a:schemeClr val="tx1"/>
                    </a:gs>
                    <a:gs pos="30000">
                      <a:schemeClr val="tx1"/>
                    </a:gs>
                  </a:gsLst>
                  <a:lin ang="5400000" scaled="0"/>
                </a:gradFill>
              </a:rPr>
              <a:t>post Microsoft Ready content to any blogs or external websites</a:t>
            </a:r>
          </a:p>
          <a:p>
            <a:pPr algn="ctr">
              <a:lnSpc>
                <a:spcPct val="90000"/>
              </a:lnSpc>
              <a:spcBef>
                <a:spcPts val="1200"/>
              </a:spcBef>
              <a:spcAft>
                <a:spcPts val="600"/>
              </a:spcAft>
            </a:pPr>
            <a:r>
              <a:rPr lang="en-US" sz="2000"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dirty="0">
                <a:gradFill>
                  <a:gsLst>
                    <a:gs pos="2917">
                      <a:schemeClr val="tx1"/>
                    </a:gs>
                    <a:gs pos="30000">
                      <a:schemeClr val="tx1"/>
                    </a:gs>
                  </a:gsLst>
                  <a:lin ang="5400000" scaled="0"/>
                </a:gradFill>
              </a:rPr>
              <a:t>take photos or video of sessions or slides throughout the Microsoft Ready event</a:t>
            </a:r>
          </a:p>
          <a:p>
            <a:pPr algn="ctr">
              <a:lnSpc>
                <a:spcPct val="90000"/>
              </a:lnSpc>
              <a:spcBef>
                <a:spcPts val="1200"/>
              </a:spcBef>
              <a:spcAft>
                <a:spcPts val="600"/>
              </a:spcAft>
            </a:pPr>
            <a:r>
              <a:rPr lang="en-US" sz="2000" dirty="0">
                <a:gradFill>
                  <a:gsLst>
                    <a:gs pos="2917">
                      <a:schemeClr val="tx1"/>
                    </a:gs>
                    <a:gs pos="30000">
                      <a:schemeClr val="tx1"/>
                    </a:gs>
                  </a:gsLst>
                  <a:lin ang="5400000" scaled="0"/>
                </a:gradFill>
              </a:rPr>
              <a:t>Content will be available to internal audiences on-demand post-event</a:t>
            </a:r>
          </a:p>
        </p:txBody>
      </p:sp>
      <p:sp>
        <p:nvSpPr>
          <p:cNvPr id="61" name="Oval 60">
            <a:extLst>
              <a:ext uri="{FF2B5EF4-FFF2-40B4-BE49-F238E27FC236}">
                <a16:creationId xmlns:a16="http://schemas.microsoft.com/office/drawing/2014/main" id="{A6B1A30E-72AA-4A8F-A97F-FD4B4989FC97}"/>
              </a:ext>
            </a:extLst>
          </p:cNvPr>
          <p:cNvSpPr/>
          <p:nvPr userDrawn="1"/>
        </p:nvSpPr>
        <p:spPr bwMode="gray">
          <a:xfrm>
            <a:off x="2697102"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4" name="Oval 123">
            <a:extLst>
              <a:ext uri="{FF2B5EF4-FFF2-40B4-BE49-F238E27FC236}">
                <a16:creationId xmlns:a16="http://schemas.microsoft.com/office/drawing/2014/main" id="{86F400F5-9FA0-4CE6-B207-5F2FF50C7927}"/>
              </a:ext>
            </a:extLst>
          </p:cNvPr>
          <p:cNvSpPr/>
          <p:nvPr userDrawn="1"/>
        </p:nvSpPr>
        <p:spPr bwMode="gray">
          <a:xfrm>
            <a:off x="5318069"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ndParaRPr>
          </a:p>
        </p:txBody>
      </p:sp>
      <p:grpSp>
        <p:nvGrpSpPr>
          <p:cNvPr id="123" name="Group 122">
            <a:extLst>
              <a:ext uri="{FF2B5EF4-FFF2-40B4-BE49-F238E27FC236}">
                <a16:creationId xmlns:a16="http://schemas.microsoft.com/office/drawing/2014/main" id="{BA797159-0B2F-4995-81D8-EBFFD05AB617}"/>
              </a:ext>
            </a:extLst>
          </p:cNvPr>
          <p:cNvGrpSpPr/>
          <p:nvPr userDrawn="1"/>
        </p:nvGrpSpPr>
        <p:grpSpPr bwMode="gray">
          <a:xfrm flipH="1">
            <a:off x="5901486" y="2178437"/>
            <a:ext cx="436044" cy="827404"/>
            <a:chOff x="5200650" y="1722438"/>
            <a:chExt cx="1797050" cy="3409950"/>
          </a:xfrm>
        </p:grpSpPr>
        <p:sp>
          <p:nvSpPr>
            <p:cNvPr id="105" name="Freeform 26">
              <a:extLst>
                <a:ext uri="{FF2B5EF4-FFF2-40B4-BE49-F238E27FC236}">
                  <a16:creationId xmlns:a16="http://schemas.microsoft.com/office/drawing/2014/main" id="{D5EE552A-CFE9-4D35-BDE3-A939AA559C23}"/>
                </a:ext>
              </a:extLst>
            </p:cNvPr>
            <p:cNvSpPr>
              <a:spLocks/>
            </p:cNvSpPr>
            <p:nvPr userDrawn="1"/>
          </p:nvSpPr>
          <p:spPr bwMode="gray">
            <a:xfrm>
              <a:off x="5200650" y="1722438"/>
              <a:ext cx="1797050" cy="3409950"/>
            </a:xfrm>
            <a:custGeom>
              <a:avLst/>
              <a:gdLst>
                <a:gd name="T0" fmla="*/ 497 w 543"/>
                <a:gd name="T1" fmla="*/ 0 h 1030"/>
                <a:gd name="T2" fmla="*/ 46 w 543"/>
                <a:gd name="T3" fmla="*/ 0 h 1030"/>
                <a:gd name="T4" fmla="*/ 0 w 543"/>
                <a:gd name="T5" fmla="*/ 46 h 1030"/>
                <a:gd name="T6" fmla="*/ 0 w 543"/>
                <a:gd name="T7" fmla="*/ 983 h 1030"/>
                <a:gd name="T8" fmla="*/ 46 w 543"/>
                <a:gd name="T9" fmla="*/ 1030 h 1030"/>
                <a:gd name="T10" fmla="*/ 497 w 543"/>
                <a:gd name="T11" fmla="*/ 1030 h 1030"/>
                <a:gd name="T12" fmla="*/ 543 w 543"/>
                <a:gd name="T13" fmla="*/ 983 h 1030"/>
                <a:gd name="T14" fmla="*/ 543 w 543"/>
                <a:gd name="T15" fmla="*/ 46 h 1030"/>
                <a:gd name="T16" fmla="*/ 497 w 543"/>
                <a:gd name="T17" fmla="*/ 0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3" h="1030">
                  <a:moveTo>
                    <a:pt x="497" y="0"/>
                  </a:moveTo>
                  <a:cubicBezTo>
                    <a:pt x="46" y="0"/>
                    <a:pt x="46" y="0"/>
                    <a:pt x="46" y="0"/>
                  </a:cubicBezTo>
                  <a:cubicBezTo>
                    <a:pt x="21" y="0"/>
                    <a:pt x="0" y="21"/>
                    <a:pt x="0" y="46"/>
                  </a:cubicBezTo>
                  <a:cubicBezTo>
                    <a:pt x="0" y="983"/>
                    <a:pt x="0" y="983"/>
                    <a:pt x="0" y="983"/>
                  </a:cubicBezTo>
                  <a:cubicBezTo>
                    <a:pt x="0" y="1009"/>
                    <a:pt x="21" y="1030"/>
                    <a:pt x="46" y="1030"/>
                  </a:cubicBezTo>
                  <a:cubicBezTo>
                    <a:pt x="497" y="1030"/>
                    <a:pt x="497" y="1030"/>
                    <a:pt x="497" y="1030"/>
                  </a:cubicBezTo>
                  <a:cubicBezTo>
                    <a:pt x="522" y="1030"/>
                    <a:pt x="543" y="1009"/>
                    <a:pt x="543" y="983"/>
                  </a:cubicBezTo>
                  <a:cubicBezTo>
                    <a:pt x="543" y="46"/>
                    <a:pt x="543" y="46"/>
                    <a:pt x="543" y="46"/>
                  </a:cubicBezTo>
                  <a:cubicBezTo>
                    <a:pt x="543" y="21"/>
                    <a:pt x="522" y="0"/>
                    <a:pt x="497" y="0"/>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1A1A1A"/>
                </a:solidFill>
                <a:effectLst/>
                <a:uLnTx/>
                <a:uFillTx/>
              </a:endParaRPr>
            </a:p>
          </p:txBody>
        </p:sp>
        <p:sp>
          <p:nvSpPr>
            <p:cNvPr id="106" name="Freeform 27">
              <a:extLst>
                <a:ext uri="{FF2B5EF4-FFF2-40B4-BE49-F238E27FC236}">
                  <a16:creationId xmlns:a16="http://schemas.microsoft.com/office/drawing/2014/main" id="{62561F91-9D8C-4635-B806-AE2D11196147}"/>
                </a:ext>
              </a:extLst>
            </p:cNvPr>
            <p:cNvSpPr>
              <a:spLocks/>
            </p:cNvSpPr>
            <p:nvPr userDrawn="1"/>
          </p:nvSpPr>
          <p:spPr bwMode="gray">
            <a:xfrm>
              <a:off x="5310188" y="2262188"/>
              <a:ext cx="1577975" cy="2433638"/>
            </a:xfrm>
            <a:custGeom>
              <a:avLst/>
              <a:gdLst>
                <a:gd name="T0" fmla="*/ 0 w 994"/>
                <a:gd name="T1" fmla="*/ 1533 h 1533"/>
                <a:gd name="T2" fmla="*/ 994 w 994"/>
                <a:gd name="T3" fmla="*/ 1533 h 1533"/>
                <a:gd name="T4" fmla="*/ 994 w 994"/>
                <a:gd name="T5" fmla="*/ 62 h 1533"/>
                <a:gd name="T6" fmla="*/ 498 w 994"/>
                <a:gd name="T7" fmla="*/ 0 h 1533"/>
                <a:gd name="T8" fmla="*/ 0 w 994"/>
                <a:gd name="T9" fmla="*/ 62 h 1533"/>
                <a:gd name="T10" fmla="*/ 0 w 994"/>
                <a:gd name="T11" fmla="*/ 1533 h 1533"/>
              </a:gdLst>
              <a:ahLst/>
              <a:cxnLst>
                <a:cxn ang="0">
                  <a:pos x="T0" y="T1"/>
                </a:cxn>
                <a:cxn ang="0">
                  <a:pos x="T2" y="T3"/>
                </a:cxn>
                <a:cxn ang="0">
                  <a:pos x="T4" y="T5"/>
                </a:cxn>
                <a:cxn ang="0">
                  <a:pos x="T6" y="T7"/>
                </a:cxn>
                <a:cxn ang="0">
                  <a:pos x="T8" y="T9"/>
                </a:cxn>
                <a:cxn ang="0">
                  <a:pos x="T10" y="T11"/>
                </a:cxn>
              </a:cxnLst>
              <a:rect l="0" t="0" r="r" b="b"/>
              <a:pathLst>
                <a:path w="994" h="1533">
                  <a:moveTo>
                    <a:pt x="0" y="1533"/>
                  </a:moveTo>
                  <a:lnTo>
                    <a:pt x="994" y="1533"/>
                  </a:lnTo>
                  <a:lnTo>
                    <a:pt x="994" y="62"/>
                  </a:lnTo>
                  <a:lnTo>
                    <a:pt x="498" y="0"/>
                  </a:lnTo>
                  <a:lnTo>
                    <a:pt x="0" y="62"/>
                  </a:lnTo>
                  <a:lnTo>
                    <a:pt x="0" y="1533"/>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1A1A1A"/>
                </a:solidFill>
                <a:effectLst/>
                <a:uLnTx/>
                <a:uFillTx/>
              </a:endParaRPr>
            </a:p>
          </p:txBody>
        </p:sp>
        <p:sp>
          <p:nvSpPr>
            <p:cNvPr id="107" name="Rectangle 28">
              <a:extLst>
                <a:ext uri="{FF2B5EF4-FFF2-40B4-BE49-F238E27FC236}">
                  <a16:creationId xmlns:a16="http://schemas.microsoft.com/office/drawing/2014/main" id="{71C38A4E-A7CA-4FC4-B76A-394814BBAD30}"/>
                </a:ext>
              </a:extLst>
            </p:cNvPr>
            <p:cNvSpPr>
              <a:spLocks noChangeArrowheads="1"/>
            </p:cNvSpPr>
            <p:nvPr userDrawn="1"/>
          </p:nvSpPr>
          <p:spPr bwMode="gray">
            <a:xfrm>
              <a:off x="5310188" y="2006601"/>
              <a:ext cx="1577975" cy="3540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dirty="0"/>
            </a:p>
          </p:txBody>
        </p:sp>
        <p:sp>
          <p:nvSpPr>
            <p:cNvPr id="108" name="Rectangle 29">
              <a:extLst>
                <a:ext uri="{FF2B5EF4-FFF2-40B4-BE49-F238E27FC236}">
                  <a16:creationId xmlns:a16="http://schemas.microsoft.com/office/drawing/2014/main" id="{0EB3CFB9-1B4F-40C4-8527-07696A24C42D}"/>
                </a:ext>
              </a:extLst>
            </p:cNvPr>
            <p:cNvSpPr>
              <a:spLocks noChangeArrowheads="1"/>
            </p:cNvSpPr>
            <p:nvPr userDrawn="1"/>
          </p:nvSpPr>
          <p:spPr bwMode="gray">
            <a:xfrm>
              <a:off x="5942013" y="3522663"/>
              <a:ext cx="804863"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1A1A1A"/>
                </a:solidFill>
                <a:effectLst/>
                <a:uLnTx/>
                <a:uFillTx/>
              </a:endParaRPr>
            </a:p>
          </p:txBody>
        </p:sp>
        <p:sp>
          <p:nvSpPr>
            <p:cNvPr id="109" name="Rectangle 30">
              <a:extLst>
                <a:ext uri="{FF2B5EF4-FFF2-40B4-BE49-F238E27FC236}">
                  <a16:creationId xmlns:a16="http://schemas.microsoft.com/office/drawing/2014/main" id="{A6E51830-661E-42FF-A82A-D30745B76D13}"/>
                </a:ext>
              </a:extLst>
            </p:cNvPr>
            <p:cNvSpPr>
              <a:spLocks noChangeArrowheads="1"/>
            </p:cNvSpPr>
            <p:nvPr userDrawn="1"/>
          </p:nvSpPr>
          <p:spPr bwMode="gray">
            <a:xfrm>
              <a:off x="5419725" y="3689351"/>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1A1A1A"/>
                </a:solidFill>
                <a:effectLst/>
                <a:uLnTx/>
                <a:uFillTx/>
              </a:endParaRPr>
            </a:p>
          </p:txBody>
        </p:sp>
        <p:sp>
          <p:nvSpPr>
            <p:cNvPr id="110" name="Rectangle 31">
              <a:extLst>
                <a:ext uri="{FF2B5EF4-FFF2-40B4-BE49-F238E27FC236}">
                  <a16:creationId xmlns:a16="http://schemas.microsoft.com/office/drawing/2014/main" id="{95201EB4-D463-4472-9390-C70DD9F565CA}"/>
                </a:ext>
              </a:extLst>
            </p:cNvPr>
            <p:cNvSpPr>
              <a:spLocks noChangeArrowheads="1"/>
            </p:cNvSpPr>
            <p:nvPr userDrawn="1"/>
          </p:nvSpPr>
          <p:spPr bwMode="gray">
            <a:xfrm>
              <a:off x="5419725" y="3851276"/>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1A1A1A"/>
                </a:solidFill>
                <a:effectLst/>
                <a:uLnTx/>
                <a:uFillTx/>
              </a:endParaRPr>
            </a:p>
          </p:txBody>
        </p:sp>
        <p:sp>
          <p:nvSpPr>
            <p:cNvPr id="111" name="Rectangle 32">
              <a:extLst>
                <a:ext uri="{FF2B5EF4-FFF2-40B4-BE49-F238E27FC236}">
                  <a16:creationId xmlns:a16="http://schemas.microsoft.com/office/drawing/2014/main" id="{B130CDDD-D0C4-4E72-B76C-DB9845238263}"/>
                </a:ext>
              </a:extLst>
            </p:cNvPr>
            <p:cNvSpPr>
              <a:spLocks noChangeArrowheads="1"/>
            </p:cNvSpPr>
            <p:nvPr userDrawn="1"/>
          </p:nvSpPr>
          <p:spPr bwMode="gray">
            <a:xfrm>
              <a:off x="5419725" y="4013201"/>
              <a:ext cx="730250" cy="428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1A1A1A"/>
                </a:solidFill>
                <a:effectLst/>
                <a:uLnTx/>
                <a:uFillTx/>
              </a:endParaRPr>
            </a:p>
          </p:txBody>
        </p:sp>
        <p:sp>
          <p:nvSpPr>
            <p:cNvPr id="112" name="Rectangle 33">
              <a:extLst>
                <a:ext uri="{FF2B5EF4-FFF2-40B4-BE49-F238E27FC236}">
                  <a16:creationId xmlns:a16="http://schemas.microsoft.com/office/drawing/2014/main" id="{65FB6058-8B32-4371-95BE-A2B310C6B8FB}"/>
                </a:ext>
              </a:extLst>
            </p:cNvPr>
            <p:cNvSpPr>
              <a:spLocks noChangeArrowheads="1"/>
            </p:cNvSpPr>
            <p:nvPr userDrawn="1"/>
          </p:nvSpPr>
          <p:spPr bwMode="gray">
            <a:xfrm>
              <a:off x="5419725" y="4178301"/>
              <a:ext cx="132715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1A1A1A"/>
                </a:solidFill>
                <a:effectLst/>
                <a:uLnTx/>
                <a:uFillTx/>
              </a:endParaRPr>
            </a:p>
          </p:txBody>
        </p:sp>
        <p:sp>
          <p:nvSpPr>
            <p:cNvPr id="113" name="Rectangle 34">
              <a:extLst>
                <a:ext uri="{FF2B5EF4-FFF2-40B4-BE49-F238E27FC236}">
                  <a16:creationId xmlns:a16="http://schemas.microsoft.com/office/drawing/2014/main" id="{FB2303C7-0661-4CF0-B491-D2E9D47EE15A}"/>
                </a:ext>
              </a:extLst>
            </p:cNvPr>
            <p:cNvSpPr>
              <a:spLocks noChangeArrowheads="1"/>
            </p:cNvSpPr>
            <p:nvPr userDrawn="1"/>
          </p:nvSpPr>
          <p:spPr bwMode="gray">
            <a:xfrm>
              <a:off x="6149975" y="4341813"/>
              <a:ext cx="59690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1A1A1A"/>
                </a:solidFill>
                <a:effectLst/>
                <a:uLnTx/>
                <a:uFillTx/>
              </a:endParaRPr>
            </a:p>
          </p:txBody>
        </p:sp>
        <p:sp>
          <p:nvSpPr>
            <p:cNvPr id="114" name="Rectangle 35">
              <a:extLst>
                <a:ext uri="{FF2B5EF4-FFF2-40B4-BE49-F238E27FC236}">
                  <a16:creationId xmlns:a16="http://schemas.microsoft.com/office/drawing/2014/main" id="{C3FA6748-9371-4617-9A5E-AEF6112AB5DA}"/>
                </a:ext>
              </a:extLst>
            </p:cNvPr>
            <p:cNvSpPr>
              <a:spLocks noChangeArrowheads="1"/>
            </p:cNvSpPr>
            <p:nvPr userDrawn="1"/>
          </p:nvSpPr>
          <p:spPr bwMode="gray">
            <a:xfrm>
              <a:off x="5932488" y="2509838"/>
              <a:ext cx="836613"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dirty="0"/>
            </a:p>
          </p:txBody>
        </p:sp>
        <p:sp>
          <p:nvSpPr>
            <p:cNvPr id="115" name="Rectangle 36">
              <a:extLst>
                <a:ext uri="{FF2B5EF4-FFF2-40B4-BE49-F238E27FC236}">
                  <a16:creationId xmlns:a16="http://schemas.microsoft.com/office/drawing/2014/main" id="{22819134-DC28-4E40-9A2C-B052D6FE6E78}"/>
                </a:ext>
              </a:extLst>
            </p:cNvPr>
            <p:cNvSpPr>
              <a:spLocks noChangeArrowheads="1"/>
            </p:cNvSpPr>
            <p:nvPr userDrawn="1"/>
          </p:nvSpPr>
          <p:spPr bwMode="gray">
            <a:xfrm>
              <a:off x="5429250" y="2509838"/>
              <a:ext cx="171450"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dirty="0"/>
            </a:p>
          </p:txBody>
        </p:sp>
        <p:sp>
          <p:nvSpPr>
            <p:cNvPr id="116" name="Rectangle 37">
              <a:extLst>
                <a:ext uri="{FF2B5EF4-FFF2-40B4-BE49-F238E27FC236}">
                  <a16:creationId xmlns:a16="http://schemas.microsoft.com/office/drawing/2014/main" id="{A8AB1BAE-A549-4C2D-90AE-29E7A84F30C2}"/>
                </a:ext>
              </a:extLst>
            </p:cNvPr>
            <p:cNvSpPr>
              <a:spLocks noChangeArrowheads="1"/>
            </p:cNvSpPr>
            <p:nvPr userDrawn="1"/>
          </p:nvSpPr>
          <p:spPr bwMode="gray">
            <a:xfrm>
              <a:off x="5680075" y="2509838"/>
              <a:ext cx="173038"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dirty="0"/>
            </a:p>
          </p:txBody>
        </p:sp>
        <p:sp>
          <p:nvSpPr>
            <p:cNvPr id="117" name="Rectangle 38">
              <a:extLst>
                <a:ext uri="{FF2B5EF4-FFF2-40B4-BE49-F238E27FC236}">
                  <a16:creationId xmlns:a16="http://schemas.microsoft.com/office/drawing/2014/main" id="{6BB21AAD-BEBD-464D-9425-DFCE1A810212}"/>
                </a:ext>
              </a:extLst>
            </p:cNvPr>
            <p:cNvSpPr>
              <a:spLocks noChangeArrowheads="1"/>
            </p:cNvSpPr>
            <p:nvPr userDrawn="1"/>
          </p:nvSpPr>
          <p:spPr bwMode="gray">
            <a:xfrm>
              <a:off x="6650038" y="2125663"/>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8" name="Rectangle 39">
              <a:extLst>
                <a:ext uri="{FF2B5EF4-FFF2-40B4-BE49-F238E27FC236}">
                  <a16:creationId xmlns:a16="http://schemas.microsoft.com/office/drawing/2014/main" id="{82C133A5-90DA-4452-B1C2-96A28D1B3B2D}"/>
                </a:ext>
              </a:extLst>
            </p:cNvPr>
            <p:cNvSpPr>
              <a:spLocks noChangeArrowheads="1"/>
            </p:cNvSpPr>
            <p:nvPr userDrawn="1"/>
          </p:nvSpPr>
          <p:spPr bwMode="gray">
            <a:xfrm>
              <a:off x="6650038" y="2168526"/>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9" name="Rectangle 40">
              <a:extLst>
                <a:ext uri="{FF2B5EF4-FFF2-40B4-BE49-F238E27FC236}">
                  <a16:creationId xmlns:a16="http://schemas.microsoft.com/office/drawing/2014/main" id="{9EC959C0-2ED1-429D-9343-6B03D72EC2DB}"/>
                </a:ext>
              </a:extLst>
            </p:cNvPr>
            <p:cNvSpPr>
              <a:spLocks noChangeArrowheads="1"/>
            </p:cNvSpPr>
            <p:nvPr userDrawn="1"/>
          </p:nvSpPr>
          <p:spPr bwMode="gray">
            <a:xfrm>
              <a:off x="6650038" y="2216151"/>
              <a:ext cx="152400" cy="12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0" name="Rectangle 41">
              <a:extLst>
                <a:ext uri="{FF2B5EF4-FFF2-40B4-BE49-F238E27FC236}">
                  <a16:creationId xmlns:a16="http://schemas.microsoft.com/office/drawing/2014/main" id="{27EB350B-78EC-4CE4-9803-6981B8ABF253}"/>
                </a:ext>
              </a:extLst>
            </p:cNvPr>
            <p:cNvSpPr>
              <a:spLocks noChangeArrowheads="1"/>
            </p:cNvSpPr>
            <p:nvPr userDrawn="1"/>
          </p:nvSpPr>
          <p:spPr bwMode="gray">
            <a:xfrm>
              <a:off x="6027738" y="4837113"/>
              <a:ext cx="142875" cy="1460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1A1A1A"/>
                </a:solidFill>
                <a:effectLst/>
                <a:uLnTx/>
                <a:uFillTx/>
              </a:endParaRPr>
            </a:p>
          </p:txBody>
        </p:sp>
        <p:sp>
          <p:nvSpPr>
            <p:cNvPr id="121" name="Freeform 42">
              <a:extLst>
                <a:ext uri="{FF2B5EF4-FFF2-40B4-BE49-F238E27FC236}">
                  <a16:creationId xmlns:a16="http://schemas.microsoft.com/office/drawing/2014/main" id="{E19CD1BB-BAEF-4D84-8870-955840A2D735}"/>
                </a:ext>
              </a:extLst>
            </p:cNvPr>
            <p:cNvSpPr>
              <a:spLocks/>
            </p:cNvSpPr>
            <p:nvPr userDrawn="1"/>
          </p:nvSpPr>
          <p:spPr bwMode="gray">
            <a:xfrm>
              <a:off x="5783263" y="1841501"/>
              <a:ext cx="631825" cy="36513"/>
            </a:xfrm>
            <a:custGeom>
              <a:avLst/>
              <a:gdLst>
                <a:gd name="T0" fmla="*/ 185 w 191"/>
                <a:gd name="T1" fmla="*/ 11 h 11"/>
                <a:gd name="T2" fmla="*/ 6 w 191"/>
                <a:gd name="T3" fmla="*/ 11 h 11"/>
                <a:gd name="T4" fmla="*/ 0 w 191"/>
                <a:gd name="T5" fmla="*/ 6 h 11"/>
                <a:gd name="T6" fmla="*/ 6 w 191"/>
                <a:gd name="T7" fmla="*/ 0 h 11"/>
                <a:gd name="T8" fmla="*/ 185 w 191"/>
                <a:gd name="T9" fmla="*/ 0 h 11"/>
                <a:gd name="T10" fmla="*/ 191 w 191"/>
                <a:gd name="T11" fmla="*/ 6 h 11"/>
                <a:gd name="T12" fmla="*/ 185 w 191"/>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91" h="11">
                  <a:moveTo>
                    <a:pt x="185" y="11"/>
                  </a:moveTo>
                  <a:cubicBezTo>
                    <a:pt x="6" y="11"/>
                    <a:pt x="6" y="11"/>
                    <a:pt x="6" y="11"/>
                  </a:cubicBezTo>
                  <a:cubicBezTo>
                    <a:pt x="2" y="11"/>
                    <a:pt x="0" y="9"/>
                    <a:pt x="0" y="6"/>
                  </a:cubicBezTo>
                  <a:cubicBezTo>
                    <a:pt x="0" y="2"/>
                    <a:pt x="2" y="0"/>
                    <a:pt x="6" y="0"/>
                  </a:cubicBezTo>
                  <a:cubicBezTo>
                    <a:pt x="185" y="0"/>
                    <a:pt x="185" y="0"/>
                    <a:pt x="185" y="0"/>
                  </a:cubicBezTo>
                  <a:cubicBezTo>
                    <a:pt x="189" y="0"/>
                    <a:pt x="191" y="2"/>
                    <a:pt x="191" y="6"/>
                  </a:cubicBezTo>
                  <a:cubicBezTo>
                    <a:pt x="191" y="9"/>
                    <a:pt x="189" y="11"/>
                    <a:pt x="185" y="11"/>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1A1A1A"/>
                </a:solidFill>
                <a:effectLst/>
                <a:uLnTx/>
                <a:uFillTx/>
              </a:endParaRPr>
            </a:p>
          </p:txBody>
        </p:sp>
        <p:sp>
          <p:nvSpPr>
            <p:cNvPr id="122" name="Rectangle 43">
              <a:extLst>
                <a:ext uri="{FF2B5EF4-FFF2-40B4-BE49-F238E27FC236}">
                  <a16:creationId xmlns:a16="http://schemas.microsoft.com/office/drawing/2014/main" id="{AB3A5491-F398-47CB-BBBC-35E96F4E414D}"/>
                </a:ext>
              </a:extLst>
            </p:cNvPr>
            <p:cNvSpPr>
              <a:spLocks noChangeArrowheads="1"/>
            </p:cNvSpPr>
            <p:nvPr userDrawn="1"/>
          </p:nvSpPr>
          <p:spPr bwMode="gray">
            <a:xfrm>
              <a:off x="5429250" y="2722563"/>
              <a:ext cx="1339850" cy="6286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dirty="0"/>
            </a:p>
          </p:txBody>
        </p:sp>
      </p:grpSp>
      <p:sp>
        <p:nvSpPr>
          <p:cNvPr id="149" name="Oval 148">
            <a:extLst>
              <a:ext uri="{FF2B5EF4-FFF2-40B4-BE49-F238E27FC236}">
                <a16:creationId xmlns:a16="http://schemas.microsoft.com/office/drawing/2014/main" id="{88B05F2C-2F66-43AA-A9E2-803B1F843606}"/>
              </a:ext>
            </a:extLst>
          </p:cNvPr>
          <p:cNvSpPr/>
          <p:nvPr userDrawn="1"/>
        </p:nvSpPr>
        <p:spPr bwMode="gray">
          <a:xfrm>
            <a:off x="7892021"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ndParaRPr>
          </a:p>
        </p:txBody>
      </p:sp>
      <p:grpSp>
        <p:nvGrpSpPr>
          <p:cNvPr id="148" name="Group 147">
            <a:extLst>
              <a:ext uri="{FF2B5EF4-FFF2-40B4-BE49-F238E27FC236}">
                <a16:creationId xmlns:a16="http://schemas.microsoft.com/office/drawing/2014/main" id="{E88D9ECD-A4C6-4CFD-BE83-83D944C0F97B}"/>
              </a:ext>
            </a:extLst>
          </p:cNvPr>
          <p:cNvGrpSpPr/>
          <p:nvPr userDrawn="1"/>
        </p:nvGrpSpPr>
        <p:grpSpPr bwMode="gray">
          <a:xfrm>
            <a:off x="8118306" y="2286842"/>
            <a:ext cx="1150309" cy="610594"/>
            <a:chOff x="6151563" y="1584325"/>
            <a:chExt cx="4276725" cy="2270126"/>
          </a:xfrm>
        </p:grpSpPr>
        <p:sp>
          <p:nvSpPr>
            <p:cNvPr id="129" name="Rectangle 47">
              <a:extLst>
                <a:ext uri="{FF2B5EF4-FFF2-40B4-BE49-F238E27FC236}">
                  <a16:creationId xmlns:a16="http://schemas.microsoft.com/office/drawing/2014/main" id="{26C055B8-93FF-46DA-B415-D8D54497176C}"/>
                </a:ext>
              </a:extLst>
            </p:cNvPr>
            <p:cNvSpPr>
              <a:spLocks noChangeArrowheads="1"/>
            </p:cNvSpPr>
            <p:nvPr userDrawn="1"/>
          </p:nvSpPr>
          <p:spPr bwMode="gray">
            <a:xfrm>
              <a:off x="6630988" y="1584325"/>
              <a:ext cx="3317875" cy="208438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1A1A1A"/>
                </a:solidFill>
                <a:effectLst/>
                <a:uLnTx/>
                <a:uFillTx/>
              </a:endParaRPr>
            </a:p>
          </p:txBody>
        </p:sp>
        <p:sp>
          <p:nvSpPr>
            <p:cNvPr id="130" name="Rectangle 48">
              <a:extLst>
                <a:ext uri="{FF2B5EF4-FFF2-40B4-BE49-F238E27FC236}">
                  <a16:creationId xmlns:a16="http://schemas.microsoft.com/office/drawing/2014/main" id="{CFE4BDC0-DE0F-4728-875B-177D4395AAE0}"/>
                </a:ext>
              </a:extLst>
            </p:cNvPr>
            <p:cNvSpPr>
              <a:spLocks noChangeArrowheads="1"/>
            </p:cNvSpPr>
            <p:nvPr userDrawn="1"/>
          </p:nvSpPr>
          <p:spPr bwMode="gray">
            <a:xfrm>
              <a:off x="6848476" y="1785938"/>
              <a:ext cx="2879725" cy="17637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1" name="Freeform 49">
              <a:extLst>
                <a:ext uri="{FF2B5EF4-FFF2-40B4-BE49-F238E27FC236}">
                  <a16:creationId xmlns:a16="http://schemas.microsoft.com/office/drawing/2014/main" id="{DF9925D4-DE10-40F0-8BA3-16B00AE6C44D}"/>
                </a:ext>
              </a:extLst>
            </p:cNvPr>
            <p:cNvSpPr>
              <a:spLocks/>
            </p:cNvSpPr>
            <p:nvPr userDrawn="1"/>
          </p:nvSpPr>
          <p:spPr bwMode="gray">
            <a:xfrm>
              <a:off x="6151563" y="3668713"/>
              <a:ext cx="4276725" cy="185738"/>
            </a:xfrm>
            <a:custGeom>
              <a:avLst/>
              <a:gdLst>
                <a:gd name="T0" fmla="*/ 1265 w 1295"/>
                <a:gd name="T1" fmla="*/ 56 h 56"/>
                <a:gd name="T2" fmla="*/ 29 w 1295"/>
                <a:gd name="T3" fmla="*/ 56 h 56"/>
                <a:gd name="T4" fmla="*/ 0 w 1295"/>
                <a:gd name="T5" fmla="*/ 26 h 56"/>
                <a:gd name="T6" fmla="*/ 0 w 1295"/>
                <a:gd name="T7" fmla="*/ 0 h 56"/>
                <a:gd name="T8" fmla="*/ 1295 w 1295"/>
                <a:gd name="T9" fmla="*/ 0 h 56"/>
                <a:gd name="T10" fmla="*/ 1295 w 1295"/>
                <a:gd name="T11" fmla="*/ 26 h 56"/>
                <a:gd name="T12" fmla="*/ 1265 w 1295"/>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1295" h="56">
                  <a:moveTo>
                    <a:pt x="1265" y="56"/>
                  </a:moveTo>
                  <a:cubicBezTo>
                    <a:pt x="29" y="56"/>
                    <a:pt x="29" y="56"/>
                    <a:pt x="29" y="56"/>
                  </a:cubicBezTo>
                  <a:cubicBezTo>
                    <a:pt x="13" y="56"/>
                    <a:pt x="0" y="43"/>
                    <a:pt x="0" y="26"/>
                  </a:cubicBezTo>
                  <a:cubicBezTo>
                    <a:pt x="0" y="0"/>
                    <a:pt x="0" y="0"/>
                    <a:pt x="0" y="0"/>
                  </a:cubicBezTo>
                  <a:cubicBezTo>
                    <a:pt x="1295" y="0"/>
                    <a:pt x="1295" y="0"/>
                    <a:pt x="1295" y="0"/>
                  </a:cubicBezTo>
                  <a:cubicBezTo>
                    <a:pt x="1295" y="26"/>
                    <a:pt x="1295" y="26"/>
                    <a:pt x="1295" y="26"/>
                  </a:cubicBezTo>
                  <a:cubicBezTo>
                    <a:pt x="1295" y="43"/>
                    <a:pt x="1282" y="56"/>
                    <a:pt x="1265" y="5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round/>
                  <a:headEnd/>
                  <a:tailEnd/>
                </a14:hiddenLine>
              </a:ext>
            </a:extLst>
          </p:spPr>
          <p:txBody>
            <a:bodyPr/>
            <a:lstStyle/>
            <a:p>
              <a:pPr lvl="0"/>
              <a:endParaRPr lang="en-US" dirty="0"/>
            </a:p>
          </p:txBody>
        </p:sp>
        <p:sp>
          <p:nvSpPr>
            <p:cNvPr id="132" name="Rectangle 50">
              <a:extLst>
                <a:ext uri="{FF2B5EF4-FFF2-40B4-BE49-F238E27FC236}">
                  <a16:creationId xmlns:a16="http://schemas.microsoft.com/office/drawing/2014/main" id="{E95E9909-20A7-4A13-8FBC-BB76A4AAD529}"/>
                </a:ext>
              </a:extLst>
            </p:cNvPr>
            <p:cNvSpPr>
              <a:spLocks noChangeArrowheads="1"/>
            </p:cNvSpPr>
            <p:nvPr userDrawn="1"/>
          </p:nvSpPr>
          <p:spPr bwMode="gray">
            <a:xfrm>
              <a:off x="7353301" y="2098675"/>
              <a:ext cx="865188" cy="3302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dirty="0"/>
            </a:p>
          </p:txBody>
        </p:sp>
        <p:sp>
          <p:nvSpPr>
            <p:cNvPr id="133" name="Rectangle 51">
              <a:extLst>
                <a:ext uri="{FF2B5EF4-FFF2-40B4-BE49-F238E27FC236}">
                  <a16:creationId xmlns:a16="http://schemas.microsoft.com/office/drawing/2014/main" id="{2FD4C439-4658-45FA-AB12-5252FC20915B}"/>
                </a:ext>
              </a:extLst>
            </p:cNvPr>
            <p:cNvSpPr>
              <a:spLocks noChangeArrowheads="1"/>
            </p:cNvSpPr>
            <p:nvPr userDrawn="1"/>
          </p:nvSpPr>
          <p:spPr bwMode="gray">
            <a:xfrm>
              <a:off x="7086601" y="2098675"/>
              <a:ext cx="266700" cy="330200"/>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dirty="0"/>
            </a:p>
          </p:txBody>
        </p:sp>
        <p:sp>
          <p:nvSpPr>
            <p:cNvPr id="134" name="Rectangle 52">
              <a:extLst>
                <a:ext uri="{FF2B5EF4-FFF2-40B4-BE49-F238E27FC236}">
                  <a16:creationId xmlns:a16="http://schemas.microsoft.com/office/drawing/2014/main" id="{D9CFF0E1-0AE6-43B7-BC45-CB587EB544AE}"/>
                </a:ext>
              </a:extLst>
            </p:cNvPr>
            <p:cNvSpPr>
              <a:spLocks noChangeArrowheads="1"/>
            </p:cNvSpPr>
            <p:nvPr userDrawn="1"/>
          </p:nvSpPr>
          <p:spPr bwMode="gray">
            <a:xfrm>
              <a:off x="7086601" y="2559050"/>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dirty="0"/>
            </a:p>
          </p:txBody>
        </p:sp>
        <p:sp>
          <p:nvSpPr>
            <p:cNvPr id="135" name="Rectangle 53">
              <a:extLst>
                <a:ext uri="{FF2B5EF4-FFF2-40B4-BE49-F238E27FC236}">
                  <a16:creationId xmlns:a16="http://schemas.microsoft.com/office/drawing/2014/main" id="{E57A2468-B3CA-4D73-B693-76A85B0F761F}"/>
                </a:ext>
              </a:extLst>
            </p:cNvPr>
            <p:cNvSpPr>
              <a:spLocks noChangeArrowheads="1"/>
            </p:cNvSpPr>
            <p:nvPr userDrawn="1"/>
          </p:nvSpPr>
          <p:spPr bwMode="gray">
            <a:xfrm>
              <a:off x="7086601" y="2744788"/>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dirty="0"/>
            </a:p>
          </p:txBody>
        </p:sp>
        <p:sp>
          <p:nvSpPr>
            <p:cNvPr id="136" name="Rectangle 54">
              <a:extLst>
                <a:ext uri="{FF2B5EF4-FFF2-40B4-BE49-F238E27FC236}">
                  <a16:creationId xmlns:a16="http://schemas.microsoft.com/office/drawing/2014/main" id="{590B34AA-176F-4A9B-8492-C9062CEEB0A2}"/>
                </a:ext>
              </a:extLst>
            </p:cNvPr>
            <p:cNvSpPr>
              <a:spLocks noChangeArrowheads="1"/>
            </p:cNvSpPr>
            <p:nvPr userDrawn="1"/>
          </p:nvSpPr>
          <p:spPr bwMode="gray">
            <a:xfrm>
              <a:off x="7086601" y="2925763"/>
              <a:ext cx="1131888" cy="1063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dirty="0"/>
            </a:p>
          </p:txBody>
        </p:sp>
        <p:sp>
          <p:nvSpPr>
            <p:cNvPr id="137" name="Rectangle 55">
              <a:extLst>
                <a:ext uri="{FF2B5EF4-FFF2-40B4-BE49-F238E27FC236}">
                  <a16:creationId xmlns:a16="http://schemas.microsoft.com/office/drawing/2014/main" id="{B478D54E-B6DE-4ACF-B271-59436F9D78D0}"/>
                </a:ext>
              </a:extLst>
            </p:cNvPr>
            <p:cNvSpPr>
              <a:spLocks noChangeArrowheads="1"/>
            </p:cNvSpPr>
            <p:nvPr userDrawn="1"/>
          </p:nvSpPr>
          <p:spPr bwMode="gray">
            <a:xfrm>
              <a:off x="7086601" y="3111500"/>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dirty="0"/>
            </a:p>
          </p:txBody>
        </p:sp>
        <p:sp>
          <p:nvSpPr>
            <p:cNvPr id="138" name="Rectangle 56">
              <a:extLst>
                <a:ext uri="{FF2B5EF4-FFF2-40B4-BE49-F238E27FC236}">
                  <a16:creationId xmlns:a16="http://schemas.microsoft.com/office/drawing/2014/main" id="{10E94144-47B6-4CC4-8ACA-8555C206329A}"/>
                </a:ext>
              </a:extLst>
            </p:cNvPr>
            <p:cNvSpPr>
              <a:spLocks noChangeArrowheads="1"/>
            </p:cNvSpPr>
            <p:nvPr userDrawn="1"/>
          </p:nvSpPr>
          <p:spPr bwMode="gray">
            <a:xfrm>
              <a:off x="7086601" y="3297238"/>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dirty="0"/>
            </a:p>
          </p:txBody>
        </p:sp>
        <p:sp>
          <p:nvSpPr>
            <p:cNvPr id="139" name="Rectangle 57">
              <a:extLst>
                <a:ext uri="{FF2B5EF4-FFF2-40B4-BE49-F238E27FC236}">
                  <a16:creationId xmlns:a16="http://schemas.microsoft.com/office/drawing/2014/main" id="{884B7082-B3DA-41C6-888E-340C61D061D8}"/>
                </a:ext>
              </a:extLst>
            </p:cNvPr>
            <p:cNvSpPr>
              <a:spLocks noChangeArrowheads="1"/>
            </p:cNvSpPr>
            <p:nvPr userDrawn="1"/>
          </p:nvSpPr>
          <p:spPr bwMode="gray">
            <a:xfrm>
              <a:off x="8337551"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1A1A1A"/>
                </a:solidFill>
                <a:effectLst/>
                <a:uLnTx/>
                <a:uFillTx/>
              </a:endParaRPr>
            </a:p>
          </p:txBody>
        </p:sp>
        <p:sp>
          <p:nvSpPr>
            <p:cNvPr id="140" name="Rectangle 58">
              <a:extLst>
                <a:ext uri="{FF2B5EF4-FFF2-40B4-BE49-F238E27FC236}">
                  <a16:creationId xmlns:a16="http://schemas.microsoft.com/office/drawing/2014/main" id="{EAB98FDB-F070-4FD8-8674-449941060C9E}"/>
                </a:ext>
              </a:extLst>
            </p:cNvPr>
            <p:cNvSpPr>
              <a:spLocks noChangeArrowheads="1"/>
            </p:cNvSpPr>
            <p:nvPr userDrawn="1"/>
          </p:nvSpPr>
          <p:spPr bwMode="gray">
            <a:xfrm>
              <a:off x="8764588" y="2098675"/>
              <a:ext cx="312738"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1A1A1A"/>
                </a:solidFill>
                <a:effectLst/>
                <a:uLnTx/>
                <a:uFillTx/>
              </a:endParaRPr>
            </a:p>
          </p:txBody>
        </p:sp>
        <p:sp>
          <p:nvSpPr>
            <p:cNvPr id="141" name="Rectangle 59">
              <a:extLst>
                <a:ext uri="{FF2B5EF4-FFF2-40B4-BE49-F238E27FC236}">
                  <a16:creationId xmlns:a16="http://schemas.microsoft.com/office/drawing/2014/main" id="{B045539F-5CE5-47A9-A17E-1643D4CD9B2A}"/>
                </a:ext>
              </a:extLst>
            </p:cNvPr>
            <p:cNvSpPr>
              <a:spLocks noChangeArrowheads="1"/>
            </p:cNvSpPr>
            <p:nvPr userDrawn="1"/>
          </p:nvSpPr>
          <p:spPr bwMode="gray">
            <a:xfrm>
              <a:off x="9193213"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1A1A1A"/>
                </a:solidFill>
                <a:effectLst/>
                <a:uLnTx/>
                <a:uFillTx/>
              </a:endParaRPr>
            </a:p>
          </p:txBody>
        </p:sp>
        <p:sp>
          <p:nvSpPr>
            <p:cNvPr id="142" name="Rectangle 60">
              <a:extLst>
                <a:ext uri="{FF2B5EF4-FFF2-40B4-BE49-F238E27FC236}">
                  <a16:creationId xmlns:a16="http://schemas.microsoft.com/office/drawing/2014/main" id="{C0C7BB4D-3B48-4D4F-B494-4C1EE0FD7C1C}"/>
                </a:ext>
              </a:extLst>
            </p:cNvPr>
            <p:cNvSpPr>
              <a:spLocks noChangeArrowheads="1"/>
            </p:cNvSpPr>
            <p:nvPr userDrawn="1"/>
          </p:nvSpPr>
          <p:spPr bwMode="gray">
            <a:xfrm>
              <a:off x="8337551"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1A1A1A"/>
                </a:solidFill>
                <a:effectLst/>
                <a:uLnTx/>
                <a:uFillTx/>
              </a:endParaRPr>
            </a:p>
          </p:txBody>
        </p:sp>
        <p:sp>
          <p:nvSpPr>
            <p:cNvPr id="143" name="Rectangle 61">
              <a:extLst>
                <a:ext uri="{FF2B5EF4-FFF2-40B4-BE49-F238E27FC236}">
                  <a16:creationId xmlns:a16="http://schemas.microsoft.com/office/drawing/2014/main" id="{0BFA0E04-B61F-491E-8CEE-282132478766}"/>
                </a:ext>
              </a:extLst>
            </p:cNvPr>
            <p:cNvSpPr>
              <a:spLocks noChangeArrowheads="1"/>
            </p:cNvSpPr>
            <p:nvPr userDrawn="1"/>
          </p:nvSpPr>
          <p:spPr bwMode="gray">
            <a:xfrm>
              <a:off x="8764588" y="2581275"/>
              <a:ext cx="312738"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1A1A1A"/>
                </a:solidFill>
                <a:effectLst/>
                <a:uLnTx/>
                <a:uFillTx/>
              </a:endParaRPr>
            </a:p>
          </p:txBody>
        </p:sp>
        <p:sp>
          <p:nvSpPr>
            <p:cNvPr id="144" name="Rectangle 62">
              <a:extLst>
                <a:ext uri="{FF2B5EF4-FFF2-40B4-BE49-F238E27FC236}">
                  <a16:creationId xmlns:a16="http://schemas.microsoft.com/office/drawing/2014/main" id="{AFB42A0A-BD91-43E7-988D-573EEC534564}"/>
                </a:ext>
              </a:extLst>
            </p:cNvPr>
            <p:cNvSpPr>
              <a:spLocks noChangeArrowheads="1"/>
            </p:cNvSpPr>
            <p:nvPr userDrawn="1"/>
          </p:nvSpPr>
          <p:spPr bwMode="gray">
            <a:xfrm>
              <a:off x="9193213"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1A1A1A"/>
                </a:solidFill>
                <a:effectLst/>
                <a:uLnTx/>
                <a:uFillTx/>
              </a:endParaRPr>
            </a:p>
          </p:txBody>
        </p:sp>
        <p:sp>
          <p:nvSpPr>
            <p:cNvPr id="145" name="Rectangle 63">
              <a:extLst>
                <a:ext uri="{FF2B5EF4-FFF2-40B4-BE49-F238E27FC236}">
                  <a16:creationId xmlns:a16="http://schemas.microsoft.com/office/drawing/2014/main" id="{BA15039E-DBE6-4F6E-80B1-70B510D54B0F}"/>
                </a:ext>
              </a:extLst>
            </p:cNvPr>
            <p:cNvSpPr>
              <a:spLocks noChangeArrowheads="1"/>
            </p:cNvSpPr>
            <p:nvPr userDrawn="1"/>
          </p:nvSpPr>
          <p:spPr bwMode="gray">
            <a:xfrm>
              <a:off x="8337551"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1A1A1A"/>
                </a:solidFill>
                <a:effectLst/>
                <a:uLnTx/>
                <a:uFillTx/>
              </a:endParaRPr>
            </a:p>
          </p:txBody>
        </p:sp>
        <p:sp>
          <p:nvSpPr>
            <p:cNvPr id="146" name="Rectangle 64">
              <a:extLst>
                <a:ext uri="{FF2B5EF4-FFF2-40B4-BE49-F238E27FC236}">
                  <a16:creationId xmlns:a16="http://schemas.microsoft.com/office/drawing/2014/main" id="{265A4B65-72CE-4B68-9D58-5199411F4C96}"/>
                </a:ext>
              </a:extLst>
            </p:cNvPr>
            <p:cNvSpPr>
              <a:spLocks noChangeArrowheads="1"/>
            </p:cNvSpPr>
            <p:nvPr userDrawn="1"/>
          </p:nvSpPr>
          <p:spPr bwMode="gray">
            <a:xfrm>
              <a:off x="8764588" y="3062288"/>
              <a:ext cx="312738"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1A1A1A"/>
                </a:solidFill>
                <a:effectLst/>
                <a:uLnTx/>
                <a:uFillTx/>
              </a:endParaRPr>
            </a:p>
          </p:txBody>
        </p:sp>
        <p:sp>
          <p:nvSpPr>
            <p:cNvPr id="147" name="Rectangle 65">
              <a:extLst>
                <a:ext uri="{FF2B5EF4-FFF2-40B4-BE49-F238E27FC236}">
                  <a16:creationId xmlns:a16="http://schemas.microsoft.com/office/drawing/2014/main" id="{9602881A-C071-4CA3-9947-55E1E8A8C5B1}"/>
                </a:ext>
              </a:extLst>
            </p:cNvPr>
            <p:cNvSpPr>
              <a:spLocks noChangeArrowheads="1"/>
            </p:cNvSpPr>
            <p:nvPr userDrawn="1"/>
          </p:nvSpPr>
          <p:spPr bwMode="gray">
            <a:xfrm>
              <a:off x="9193213"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1A1A1A"/>
                </a:solidFill>
                <a:effectLst/>
                <a:uLnTx/>
                <a:uFillTx/>
              </a:endParaRPr>
            </a:p>
          </p:txBody>
        </p:sp>
      </p:grpSp>
      <p:sp>
        <p:nvSpPr>
          <p:cNvPr id="205" name="Multiplication Sign 204">
            <a:extLst>
              <a:ext uri="{FF2B5EF4-FFF2-40B4-BE49-F238E27FC236}">
                <a16:creationId xmlns:a16="http://schemas.microsoft.com/office/drawing/2014/main" id="{464A0F58-5D65-499E-8280-34A9DFF27F4A}"/>
              </a:ext>
            </a:extLst>
          </p:cNvPr>
          <p:cNvSpPr/>
          <p:nvPr userDrawn="1"/>
        </p:nvSpPr>
        <p:spPr bwMode="ltGray">
          <a:xfrm>
            <a:off x="3643244"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11" name="Multiplication Sign 210">
            <a:extLst>
              <a:ext uri="{FF2B5EF4-FFF2-40B4-BE49-F238E27FC236}">
                <a16:creationId xmlns:a16="http://schemas.microsoft.com/office/drawing/2014/main" id="{69338860-60E4-44A3-B6C1-0BC1315BA942}"/>
              </a:ext>
            </a:extLst>
          </p:cNvPr>
          <p:cNvSpPr/>
          <p:nvPr userDrawn="1"/>
        </p:nvSpPr>
        <p:spPr bwMode="ltGray">
          <a:xfrm>
            <a:off x="6271892"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14" name="Multiplication Sign 213">
            <a:extLst>
              <a:ext uri="{FF2B5EF4-FFF2-40B4-BE49-F238E27FC236}">
                <a16:creationId xmlns:a16="http://schemas.microsoft.com/office/drawing/2014/main" id="{DFD379AB-2220-4E7F-85FE-EBBE910DB5C2}"/>
              </a:ext>
            </a:extLst>
          </p:cNvPr>
          <p:cNvSpPr/>
          <p:nvPr userDrawn="1"/>
        </p:nvSpPr>
        <p:spPr bwMode="ltGray">
          <a:xfrm>
            <a:off x="8826629"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4" name="Group 3">
            <a:extLst>
              <a:ext uri="{FF2B5EF4-FFF2-40B4-BE49-F238E27FC236}">
                <a16:creationId xmlns:a16="http://schemas.microsoft.com/office/drawing/2014/main" id="{8971C9C6-D4A9-4DFA-9E2D-9E501DB092DC}"/>
              </a:ext>
            </a:extLst>
          </p:cNvPr>
          <p:cNvGrpSpPr/>
          <p:nvPr userDrawn="1"/>
        </p:nvGrpSpPr>
        <p:grpSpPr bwMode="gray">
          <a:xfrm>
            <a:off x="3132278" y="2298246"/>
            <a:ext cx="718204" cy="544549"/>
            <a:chOff x="3132278" y="2298246"/>
            <a:chExt cx="718204" cy="544549"/>
          </a:xfrm>
        </p:grpSpPr>
        <p:sp>
          <p:nvSpPr>
            <p:cNvPr id="79" name="Freeform: Shape 78">
              <a:extLst>
                <a:ext uri="{FF2B5EF4-FFF2-40B4-BE49-F238E27FC236}">
                  <a16:creationId xmlns:a16="http://schemas.microsoft.com/office/drawing/2014/main" id="{19123BC5-D4FA-46FE-A2AC-4D6533EA9AB2}"/>
                </a:ext>
              </a:extLst>
            </p:cNvPr>
            <p:cNvSpPr/>
            <p:nvPr/>
          </p:nvSpPr>
          <p:spPr bwMode="gray">
            <a:xfrm>
              <a:off x="3194451" y="2298246"/>
              <a:ext cx="107195" cy="171511"/>
            </a:xfrm>
            <a:custGeom>
              <a:avLst/>
              <a:gdLst/>
              <a:ahLst/>
              <a:cxnLst/>
              <a:rect l="0" t="0" r="0" b="0"/>
              <a:pathLst>
                <a:path w="95250" h="152400">
                  <a:moveTo>
                    <a:pt x="81439" y="147161"/>
                  </a:moveTo>
                  <a:lnTo>
                    <a:pt x="20479" y="147161"/>
                  </a:lnTo>
                  <a:cubicBezTo>
                    <a:pt x="13811" y="147161"/>
                    <a:pt x="7144" y="141446"/>
                    <a:pt x="7144" y="133826"/>
                  </a:cubicBezTo>
                  <a:lnTo>
                    <a:pt x="7144" y="19526"/>
                  </a:lnTo>
                  <a:cubicBezTo>
                    <a:pt x="7144" y="12859"/>
                    <a:pt x="12859" y="7144"/>
                    <a:pt x="20479" y="7144"/>
                  </a:cubicBezTo>
                  <a:lnTo>
                    <a:pt x="81439" y="7144"/>
                  </a:lnTo>
                  <a:cubicBezTo>
                    <a:pt x="88106" y="7144"/>
                    <a:pt x="94774" y="12859"/>
                    <a:pt x="94774" y="20479"/>
                  </a:cubicBezTo>
                  <a:lnTo>
                    <a:pt x="94774" y="134779"/>
                  </a:lnTo>
                  <a:cubicBezTo>
                    <a:pt x="94774" y="141446"/>
                    <a:pt x="88106" y="147161"/>
                    <a:pt x="81439" y="1471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0" name="Freeform: Shape 79">
              <a:extLst>
                <a:ext uri="{FF2B5EF4-FFF2-40B4-BE49-F238E27FC236}">
                  <a16:creationId xmlns:a16="http://schemas.microsoft.com/office/drawing/2014/main" id="{5711D87E-2859-4301-A153-9C62DB528E0B}"/>
                </a:ext>
              </a:extLst>
            </p:cNvPr>
            <p:cNvSpPr/>
            <p:nvPr/>
          </p:nvSpPr>
          <p:spPr bwMode="gray">
            <a:xfrm>
              <a:off x="3293070" y="2417233"/>
              <a:ext cx="557412" cy="407339"/>
            </a:xfrm>
            <a:custGeom>
              <a:avLst/>
              <a:gdLst/>
              <a:ahLst/>
              <a:cxnLst/>
              <a:rect l="0" t="0" r="0" b="0"/>
              <a:pathLst>
                <a:path w="495300" h="361950">
                  <a:moveTo>
                    <a:pt x="488156" y="31909"/>
                  </a:moveTo>
                  <a:lnTo>
                    <a:pt x="439579" y="7144"/>
                  </a:lnTo>
                  <a:lnTo>
                    <a:pt x="7144" y="7144"/>
                  </a:lnTo>
                  <a:lnTo>
                    <a:pt x="7144" y="356711"/>
                  </a:lnTo>
                  <a:lnTo>
                    <a:pt x="433864" y="356711"/>
                  </a:lnTo>
                  <a:lnTo>
                    <a:pt x="488156" y="32813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1" name="Freeform: Shape 80">
              <a:extLst>
                <a:ext uri="{FF2B5EF4-FFF2-40B4-BE49-F238E27FC236}">
                  <a16:creationId xmlns:a16="http://schemas.microsoft.com/office/drawing/2014/main" id="{A4F64010-C37F-4B0B-8C4B-E5CD5398E636}"/>
                </a:ext>
              </a:extLst>
            </p:cNvPr>
            <p:cNvSpPr/>
            <p:nvPr/>
          </p:nvSpPr>
          <p:spPr bwMode="gray">
            <a:xfrm>
              <a:off x="3293070" y="2392577"/>
              <a:ext cx="557412" cy="64317"/>
            </a:xfrm>
            <a:custGeom>
              <a:avLst/>
              <a:gdLst/>
              <a:ahLst/>
              <a:cxnLst/>
              <a:rect l="0" t="0" r="0" b="0"/>
              <a:pathLst>
                <a:path w="495300" h="57150">
                  <a:moveTo>
                    <a:pt x="488156" y="53816"/>
                  </a:moveTo>
                  <a:lnTo>
                    <a:pt x="488156" y="49054"/>
                  </a:lnTo>
                  <a:cubicBezTo>
                    <a:pt x="488156" y="26194"/>
                    <a:pt x="469106" y="7144"/>
                    <a:pt x="446246" y="7144"/>
                  </a:cubicBezTo>
                  <a:lnTo>
                    <a:pt x="7144" y="7144"/>
                  </a:lnTo>
                  <a:lnTo>
                    <a:pt x="7144" y="53816"/>
                  </a:lnTo>
                  <a:lnTo>
                    <a:pt x="488156" y="5381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2" name="Freeform: Shape 81">
              <a:extLst>
                <a:ext uri="{FF2B5EF4-FFF2-40B4-BE49-F238E27FC236}">
                  <a16:creationId xmlns:a16="http://schemas.microsoft.com/office/drawing/2014/main" id="{DF5111A6-FF13-4B86-9A02-4968F86EFDFC}"/>
                </a:ext>
              </a:extLst>
            </p:cNvPr>
            <p:cNvSpPr/>
            <p:nvPr/>
          </p:nvSpPr>
          <p:spPr bwMode="gray">
            <a:xfrm>
              <a:off x="3293070" y="2778478"/>
              <a:ext cx="557412" cy="64317"/>
            </a:xfrm>
            <a:custGeom>
              <a:avLst/>
              <a:gdLst/>
              <a:ahLst/>
              <a:cxnLst/>
              <a:rect l="0" t="0" r="0" b="0"/>
              <a:pathLst>
                <a:path w="495300" h="57150">
                  <a:moveTo>
                    <a:pt x="7144" y="7144"/>
                  </a:moveTo>
                  <a:lnTo>
                    <a:pt x="7144" y="57626"/>
                  </a:lnTo>
                  <a:lnTo>
                    <a:pt x="446246" y="57626"/>
                  </a:lnTo>
                  <a:cubicBezTo>
                    <a:pt x="469106" y="57626"/>
                    <a:pt x="488156" y="38576"/>
                    <a:pt x="488156" y="15716"/>
                  </a:cubicBezTo>
                  <a:lnTo>
                    <a:pt x="488156"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3" name="Freeform: Shape 82">
              <a:extLst>
                <a:ext uri="{FF2B5EF4-FFF2-40B4-BE49-F238E27FC236}">
                  <a16:creationId xmlns:a16="http://schemas.microsoft.com/office/drawing/2014/main" id="{D46C1B4E-7932-4411-ADEE-738D4EB9AB4F}"/>
                </a:ext>
              </a:extLst>
            </p:cNvPr>
            <p:cNvSpPr/>
            <p:nvPr/>
          </p:nvSpPr>
          <p:spPr bwMode="gray">
            <a:xfrm>
              <a:off x="3132278" y="2346484"/>
              <a:ext cx="235828" cy="482376"/>
            </a:xfrm>
            <a:custGeom>
              <a:avLst/>
              <a:gdLst/>
              <a:ahLst/>
              <a:cxnLst/>
              <a:rect l="0" t="0" r="0" b="0"/>
              <a:pathLst>
                <a:path w="209550" h="428625">
                  <a:moveTo>
                    <a:pt x="205264" y="391001"/>
                  </a:moveTo>
                  <a:lnTo>
                    <a:pt x="109061" y="428149"/>
                  </a:lnTo>
                  <a:lnTo>
                    <a:pt x="7144" y="391001"/>
                  </a:lnTo>
                  <a:lnTo>
                    <a:pt x="7144" y="48101"/>
                  </a:lnTo>
                  <a:lnTo>
                    <a:pt x="106204" y="7144"/>
                  </a:lnTo>
                  <a:lnTo>
                    <a:pt x="205264" y="48101"/>
                  </a:ln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4" name="Freeform: Shape 83">
              <a:extLst>
                <a:ext uri="{FF2B5EF4-FFF2-40B4-BE49-F238E27FC236}">
                  <a16:creationId xmlns:a16="http://schemas.microsoft.com/office/drawing/2014/main" id="{403E67C2-61A7-4327-B9AE-EB39024D08C9}"/>
                </a:ext>
              </a:extLst>
            </p:cNvPr>
            <p:cNvSpPr/>
            <p:nvPr/>
          </p:nvSpPr>
          <p:spPr bwMode="gray">
            <a:xfrm>
              <a:off x="3132278" y="2327189"/>
              <a:ext cx="235828" cy="75036"/>
            </a:xfrm>
            <a:custGeom>
              <a:avLst/>
              <a:gdLst/>
              <a:ahLst/>
              <a:cxnLst/>
              <a:rect l="0" t="0" r="0" b="0"/>
              <a:pathLst>
                <a:path w="209550" h="66675">
                  <a:moveTo>
                    <a:pt x="205264" y="65246"/>
                  </a:moveTo>
                  <a:lnTo>
                    <a:pt x="205264" y="44291"/>
                  </a:lnTo>
                  <a:cubicBezTo>
                    <a:pt x="205264" y="23336"/>
                    <a:pt x="188119" y="7144"/>
                    <a:pt x="168116" y="7144"/>
                  </a:cubicBezTo>
                  <a:lnTo>
                    <a:pt x="44291" y="7144"/>
                  </a:lnTo>
                  <a:cubicBezTo>
                    <a:pt x="24289" y="7144"/>
                    <a:pt x="7144" y="24289"/>
                    <a:pt x="7144" y="44291"/>
                  </a:cubicBezTo>
                  <a:lnTo>
                    <a:pt x="7144" y="65246"/>
                  </a:lnTo>
                  <a:lnTo>
                    <a:pt x="205264" y="6524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5" name="Freeform: Shape 84">
              <a:extLst>
                <a:ext uri="{FF2B5EF4-FFF2-40B4-BE49-F238E27FC236}">
                  <a16:creationId xmlns:a16="http://schemas.microsoft.com/office/drawing/2014/main" id="{6D3A9CA2-5D0F-4251-A1DB-C27B4C28C03D}"/>
                </a:ext>
              </a:extLst>
            </p:cNvPr>
            <p:cNvSpPr/>
            <p:nvPr/>
          </p:nvSpPr>
          <p:spPr bwMode="gray">
            <a:xfrm>
              <a:off x="3132278" y="2778478"/>
              <a:ext cx="235828" cy="64317"/>
            </a:xfrm>
            <a:custGeom>
              <a:avLst/>
              <a:gdLst/>
              <a:ahLst/>
              <a:cxnLst/>
              <a:rect l="0" t="0" r="0" b="0"/>
              <a:pathLst>
                <a:path w="209550" h="57150">
                  <a:moveTo>
                    <a:pt x="7144" y="7144"/>
                  </a:moveTo>
                  <a:lnTo>
                    <a:pt x="7144" y="19526"/>
                  </a:lnTo>
                  <a:cubicBezTo>
                    <a:pt x="7144" y="40481"/>
                    <a:pt x="24289" y="56674"/>
                    <a:pt x="44291" y="56674"/>
                  </a:cubicBezTo>
                  <a:lnTo>
                    <a:pt x="167164" y="56674"/>
                  </a:lnTo>
                  <a:cubicBezTo>
                    <a:pt x="188119" y="56674"/>
                    <a:pt x="204311" y="39529"/>
                    <a:pt x="204311" y="19526"/>
                  </a:cubicBezTo>
                  <a:lnTo>
                    <a:pt x="204311"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6" name="Freeform: Shape 85">
              <a:extLst>
                <a:ext uri="{FF2B5EF4-FFF2-40B4-BE49-F238E27FC236}">
                  <a16:creationId xmlns:a16="http://schemas.microsoft.com/office/drawing/2014/main" id="{139DA858-1E17-41E2-A370-09FD78386FD7}"/>
                </a:ext>
              </a:extLst>
            </p:cNvPr>
            <p:cNvSpPr/>
            <p:nvPr/>
          </p:nvSpPr>
          <p:spPr bwMode="gray">
            <a:xfrm>
              <a:off x="3407769" y="2427952"/>
              <a:ext cx="375181" cy="375181"/>
            </a:xfrm>
            <a:custGeom>
              <a:avLst/>
              <a:gdLst/>
              <a:ahLst/>
              <a:cxnLst/>
              <a:rect l="0" t="0" r="0" b="0"/>
              <a:pathLst>
                <a:path w="333375" h="333375">
                  <a:moveTo>
                    <a:pt x="329089" y="168116"/>
                  </a:moveTo>
                  <a:cubicBezTo>
                    <a:pt x="329089" y="257019"/>
                    <a:pt x="257019" y="329089"/>
                    <a:pt x="168116" y="329089"/>
                  </a:cubicBezTo>
                  <a:cubicBezTo>
                    <a:pt x="79214" y="329089"/>
                    <a:pt x="7144" y="257019"/>
                    <a:pt x="7144" y="168116"/>
                  </a:cubicBezTo>
                  <a:cubicBezTo>
                    <a:pt x="7144" y="79214"/>
                    <a:pt x="79214" y="7144"/>
                    <a:pt x="168116" y="7144"/>
                  </a:cubicBezTo>
                  <a:cubicBezTo>
                    <a:pt x="257019" y="7144"/>
                    <a:pt x="329089" y="79214"/>
                    <a:pt x="329089" y="168116"/>
                  </a:cubicBez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7" name="Freeform: Shape 86">
              <a:extLst>
                <a:ext uri="{FF2B5EF4-FFF2-40B4-BE49-F238E27FC236}">
                  <a16:creationId xmlns:a16="http://schemas.microsoft.com/office/drawing/2014/main" id="{B982D7D2-16E2-4E71-A0C9-3E8F510C3D69}"/>
                </a:ext>
              </a:extLst>
            </p:cNvPr>
            <p:cNvSpPr/>
            <p:nvPr/>
          </p:nvSpPr>
          <p:spPr bwMode="gray">
            <a:xfrm>
              <a:off x="3436711" y="2456894"/>
              <a:ext cx="310864" cy="310864"/>
            </a:xfrm>
            <a:custGeom>
              <a:avLst/>
              <a:gdLst/>
              <a:ahLst/>
              <a:cxnLst/>
              <a:rect l="0" t="0" r="0" b="0"/>
              <a:pathLst>
                <a:path w="276225" h="276225">
                  <a:moveTo>
                    <a:pt x="277654" y="142399"/>
                  </a:moveTo>
                  <a:cubicBezTo>
                    <a:pt x="277654" y="217098"/>
                    <a:pt x="217098" y="277654"/>
                    <a:pt x="142399" y="277654"/>
                  </a:cubicBezTo>
                  <a:cubicBezTo>
                    <a:pt x="67699" y="277654"/>
                    <a:pt x="7144" y="217098"/>
                    <a:pt x="7144" y="142399"/>
                  </a:cubicBezTo>
                  <a:cubicBezTo>
                    <a:pt x="7144" y="67699"/>
                    <a:pt x="67699" y="7144"/>
                    <a:pt x="142399" y="7144"/>
                  </a:cubicBezTo>
                  <a:cubicBezTo>
                    <a:pt x="217098" y="7144"/>
                    <a:pt x="277654" y="67699"/>
                    <a:pt x="277654" y="142399"/>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8" name="Freeform: Shape 87">
              <a:extLst>
                <a:ext uri="{FF2B5EF4-FFF2-40B4-BE49-F238E27FC236}">
                  <a16:creationId xmlns:a16="http://schemas.microsoft.com/office/drawing/2014/main" id="{A6D67E79-9064-4B8F-BA3E-B5213A78A1AD}"/>
                </a:ext>
              </a:extLst>
            </p:cNvPr>
            <p:cNvSpPr/>
            <p:nvPr/>
          </p:nvSpPr>
          <p:spPr bwMode="gray">
            <a:xfrm>
              <a:off x="3588927" y="2609110"/>
              <a:ext cx="160792" cy="160792"/>
            </a:xfrm>
            <a:custGeom>
              <a:avLst/>
              <a:gdLst/>
              <a:ahLst/>
              <a:cxnLst/>
              <a:rect l="0" t="0" r="0" b="0"/>
              <a:pathLst>
                <a:path w="142875" h="142875">
                  <a:moveTo>
                    <a:pt x="7144" y="141446"/>
                  </a:moveTo>
                  <a:lnTo>
                    <a:pt x="7144" y="7144"/>
                  </a:lnTo>
                  <a:lnTo>
                    <a:pt x="142399" y="7144"/>
                  </a:lnTo>
                  <a:lnTo>
                    <a:pt x="142399" y="7144"/>
                  </a:lnTo>
                  <a:cubicBezTo>
                    <a:pt x="142399" y="81439"/>
                    <a:pt x="82391" y="141446"/>
                    <a:pt x="7144" y="141446"/>
                  </a:cubicBezTo>
                  <a:lnTo>
                    <a:pt x="7144" y="14144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9" name="Freeform: Shape 88">
              <a:extLst>
                <a:ext uri="{FF2B5EF4-FFF2-40B4-BE49-F238E27FC236}">
                  <a16:creationId xmlns:a16="http://schemas.microsoft.com/office/drawing/2014/main" id="{9881B2B0-E706-40DB-902E-6B6B6D6A4E6C}"/>
                </a:ext>
              </a:extLst>
            </p:cNvPr>
            <p:cNvSpPr/>
            <p:nvPr/>
          </p:nvSpPr>
          <p:spPr bwMode="gray">
            <a:xfrm>
              <a:off x="3497812" y="2517996"/>
              <a:ext cx="192950" cy="192950"/>
            </a:xfrm>
            <a:custGeom>
              <a:avLst/>
              <a:gdLst/>
              <a:ahLst/>
              <a:cxnLst/>
              <a:rect l="0" t="0" r="0" b="0"/>
              <a:pathLst>
                <a:path w="171450" h="171450">
                  <a:moveTo>
                    <a:pt x="169069" y="88106"/>
                  </a:moveTo>
                  <a:cubicBezTo>
                    <a:pt x="169069" y="132821"/>
                    <a:pt x="132821" y="169069"/>
                    <a:pt x="88106" y="169069"/>
                  </a:cubicBezTo>
                  <a:cubicBezTo>
                    <a:pt x="43392" y="169069"/>
                    <a:pt x="7144" y="132821"/>
                    <a:pt x="7144" y="88106"/>
                  </a:cubicBezTo>
                  <a:cubicBezTo>
                    <a:pt x="7144" y="43392"/>
                    <a:pt x="43392" y="7144"/>
                    <a:pt x="88106" y="7144"/>
                  </a:cubicBezTo>
                  <a:cubicBezTo>
                    <a:pt x="132821" y="7144"/>
                    <a:pt x="169069" y="43392"/>
                    <a:pt x="169069" y="8810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90" name="Freeform: Shape 89">
              <a:extLst>
                <a:ext uri="{FF2B5EF4-FFF2-40B4-BE49-F238E27FC236}">
                  <a16:creationId xmlns:a16="http://schemas.microsoft.com/office/drawing/2014/main" id="{A2AA46AB-18A0-4251-B4B2-A28EA46FABC6}"/>
                </a:ext>
              </a:extLst>
            </p:cNvPr>
            <p:cNvSpPr/>
            <p:nvPr/>
          </p:nvSpPr>
          <p:spPr bwMode="gray">
            <a:xfrm>
              <a:off x="3528898" y="2549081"/>
              <a:ext cx="75036" cy="75036"/>
            </a:xfrm>
            <a:custGeom>
              <a:avLst/>
              <a:gdLst/>
              <a:ahLst/>
              <a:cxnLst/>
              <a:rect l="0" t="0" r="0" b="0"/>
              <a:pathLst>
                <a:path w="66675" h="66675">
                  <a:moveTo>
                    <a:pt x="68104" y="37624"/>
                  </a:moveTo>
                  <a:cubicBezTo>
                    <a:pt x="68104" y="54457"/>
                    <a:pt x="54457" y="68104"/>
                    <a:pt x="37624" y="68104"/>
                  </a:cubicBezTo>
                  <a:cubicBezTo>
                    <a:pt x="20790" y="68104"/>
                    <a:pt x="7144" y="54457"/>
                    <a:pt x="7144" y="37624"/>
                  </a:cubicBezTo>
                  <a:cubicBezTo>
                    <a:pt x="7144" y="20790"/>
                    <a:pt x="20790" y="7144"/>
                    <a:pt x="37624" y="7144"/>
                  </a:cubicBezTo>
                  <a:cubicBezTo>
                    <a:pt x="54457" y="7144"/>
                    <a:pt x="68104" y="20790"/>
                    <a:pt x="68104" y="37624"/>
                  </a:cubicBezTo>
                  <a:close/>
                </a:path>
              </a:pathLst>
            </a:custGeom>
            <a:solidFill>
              <a:srgbClr val="FFFFFF"/>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91" name="Freeform: Shape 90">
              <a:extLst>
                <a:ext uri="{FF2B5EF4-FFF2-40B4-BE49-F238E27FC236}">
                  <a16:creationId xmlns:a16="http://schemas.microsoft.com/office/drawing/2014/main" id="{EF43424F-38F4-432B-AE52-7BC0881813F7}"/>
                </a:ext>
              </a:extLst>
            </p:cNvPr>
            <p:cNvSpPr/>
            <p:nvPr/>
          </p:nvSpPr>
          <p:spPr bwMode="gray">
            <a:xfrm>
              <a:off x="3388474" y="2416160"/>
              <a:ext cx="64317" cy="64317"/>
            </a:xfrm>
            <a:custGeom>
              <a:avLst/>
              <a:gdLst/>
              <a:ahLst/>
              <a:cxnLst/>
              <a:rect l="0" t="0" r="0" b="0"/>
              <a:pathLst>
                <a:path w="57150" h="57150">
                  <a:moveTo>
                    <a:pt x="58579" y="32861"/>
                  </a:moveTo>
                  <a:cubicBezTo>
                    <a:pt x="58579" y="47065"/>
                    <a:pt x="47065" y="58579"/>
                    <a:pt x="32861" y="58579"/>
                  </a:cubicBezTo>
                  <a:cubicBezTo>
                    <a:pt x="18658" y="58579"/>
                    <a:pt x="7144" y="47065"/>
                    <a:pt x="7144" y="32861"/>
                  </a:cubicBezTo>
                  <a:cubicBezTo>
                    <a:pt x="7144" y="18658"/>
                    <a:pt x="18658" y="7144"/>
                    <a:pt x="32861" y="7144"/>
                  </a:cubicBezTo>
                  <a:cubicBezTo>
                    <a:pt x="47065" y="7144"/>
                    <a:pt x="58579" y="18658"/>
                    <a:pt x="58579" y="328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92" name="Freeform: Shape 91">
              <a:extLst>
                <a:ext uri="{FF2B5EF4-FFF2-40B4-BE49-F238E27FC236}">
                  <a16:creationId xmlns:a16="http://schemas.microsoft.com/office/drawing/2014/main" id="{CA05F177-6194-465B-BE2A-800E5ED64142}"/>
                </a:ext>
              </a:extLst>
            </p:cNvPr>
            <p:cNvSpPr/>
            <p:nvPr/>
          </p:nvSpPr>
          <p:spPr bwMode="gray">
            <a:xfrm>
              <a:off x="3132278" y="2392577"/>
              <a:ext cx="96475" cy="396620"/>
            </a:xfrm>
            <a:custGeom>
              <a:avLst/>
              <a:gdLst/>
              <a:ahLst/>
              <a:cxnLst/>
              <a:rect l="0" t="0" r="0" b="0"/>
              <a:pathLst>
                <a:path w="85725" h="352425">
                  <a:moveTo>
                    <a:pt x="7144" y="7144"/>
                  </a:moveTo>
                  <a:lnTo>
                    <a:pt x="83344" y="7144"/>
                  </a:lnTo>
                  <a:lnTo>
                    <a:pt x="83344" y="350044"/>
                  </a:lnTo>
                  <a:lnTo>
                    <a:pt x="7144" y="35004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93" name="Freeform: Shape 92">
              <a:extLst>
                <a:ext uri="{FF2B5EF4-FFF2-40B4-BE49-F238E27FC236}">
                  <a16:creationId xmlns:a16="http://schemas.microsoft.com/office/drawing/2014/main" id="{83D552AA-E188-4FE9-820E-7624D3B5EABD}"/>
                </a:ext>
              </a:extLst>
            </p:cNvPr>
            <p:cNvSpPr/>
            <p:nvPr/>
          </p:nvSpPr>
          <p:spPr bwMode="gray">
            <a:xfrm>
              <a:off x="3451718" y="2316470"/>
              <a:ext cx="289425" cy="85756"/>
            </a:xfrm>
            <a:custGeom>
              <a:avLst/>
              <a:gdLst/>
              <a:ahLst/>
              <a:cxnLst/>
              <a:rect l="0" t="0" r="0" b="0"/>
              <a:pathLst>
                <a:path w="257175" h="76200">
                  <a:moveTo>
                    <a:pt x="251936" y="75724"/>
                  </a:moveTo>
                  <a:lnTo>
                    <a:pt x="7144" y="75724"/>
                  </a:lnTo>
                  <a:lnTo>
                    <a:pt x="41434" y="17621"/>
                  </a:lnTo>
                  <a:cubicBezTo>
                    <a:pt x="45244" y="10954"/>
                    <a:pt x="52864" y="7144"/>
                    <a:pt x="60484" y="7144"/>
                  </a:cubicBezTo>
                  <a:lnTo>
                    <a:pt x="198596" y="7144"/>
                  </a:lnTo>
                  <a:cubicBezTo>
                    <a:pt x="206216" y="7144"/>
                    <a:pt x="213836" y="10954"/>
                    <a:pt x="217646" y="17621"/>
                  </a:cubicBezTo>
                  <a:lnTo>
                    <a:pt x="251936" y="7572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grpSp>
    </p:spTree>
    <p:extLst>
      <p:ext uri="{BB962C8B-B14F-4D97-AF65-F5344CB8AC3E}">
        <p14:creationId xmlns:p14="http://schemas.microsoft.com/office/powerpoint/2010/main" val="49202098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4784486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Developer Code Layout">
    <p:spTree>
      <p:nvGrpSpPr>
        <p:cNvPr id="1" name=""/>
        <p:cNvGrpSpPr/>
        <p:nvPr/>
      </p:nvGrpSpPr>
      <p:grpSpPr>
        <a:xfrm>
          <a:off x="0" y="0"/>
          <a:ext cx="0" cy="0"/>
          <a:chOff x="0" y="0"/>
          <a:chExt cx="0" cy="0"/>
        </a:xfrm>
      </p:grpSpPr>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6" name="Title 1">
            <a:extLst>
              <a:ext uri="{FF2B5EF4-FFF2-40B4-BE49-F238E27FC236}">
                <a16:creationId xmlns:a16="http://schemas.microsoft.com/office/drawing/2014/main" id="{48EF7B11-E310-4857-A890-86CC666B595D}"/>
              </a:ext>
            </a:extLst>
          </p:cNvPr>
          <p:cNvSpPr>
            <a:spLocks noGrp="1"/>
          </p:cNvSpPr>
          <p:nvPr>
            <p:ph type="title"/>
          </p:nvPr>
        </p:nvSpPr>
        <p:spPr>
          <a:xfrm>
            <a:off x="0" y="289511"/>
            <a:ext cx="5956419" cy="899665"/>
          </a:xfrm>
        </p:spPr>
        <p:txBody>
          <a:bodyPr lIns="457200"/>
          <a:lstStyle>
            <a:lvl1pPr>
              <a:defRPr spc="0"/>
            </a:lvl1pPr>
          </a:lstStyle>
          <a:p>
            <a:r>
              <a:rPr lang="en-US" dirty="0"/>
              <a:t>Click to edit</a:t>
            </a:r>
          </a:p>
        </p:txBody>
      </p:sp>
      <p:sp>
        <p:nvSpPr>
          <p:cNvPr id="7" name="Text Placeholder 5">
            <a:extLst>
              <a:ext uri="{FF2B5EF4-FFF2-40B4-BE49-F238E27FC236}">
                <a16:creationId xmlns:a16="http://schemas.microsoft.com/office/drawing/2014/main" id="{DB2781CC-9DA4-482D-B34D-82E47060CAAC}"/>
              </a:ext>
            </a:extLst>
          </p:cNvPr>
          <p:cNvSpPr>
            <a:spLocks noGrp="1"/>
          </p:cNvSpPr>
          <p:nvPr>
            <p:ph type="body" sz="quarter" idx="10"/>
          </p:nvPr>
        </p:nvSpPr>
        <p:spPr>
          <a:xfrm>
            <a:off x="269239" y="1189177"/>
            <a:ext cx="5687179" cy="2144946"/>
          </a:xfrm>
        </p:spPr>
        <p:txBody>
          <a:bodyPr/>
          <a:lstStyle>
            <a:lvl1pPr marL="0" indent="0">
              <a:spcAft>
                <a:spcPts val="600"/>
              </a:spcAft>
              <a:buNone/>
              <a:defRPr sz="3300">
                <a:solidFill>
                  <a:srgbClr val="505050"/>
                </a:solidFill>
              </a:defRPr>
            </a:lvl1pPr>
            <a:lvl2pPr marL="0" indent="0">
              <a:spcBef>
                <a:spcPts val="300"/>
              </a:spcBef>
              <a:spcAft>
                <a:spcPts val="600"/>
              </a:spcAft>
              <a:buFontTx/>
              <a:buNone/>
              <a:defRPr sz="2000">
                <a:solidFill>
                  <a:srgbClr val="505050"/>
                </a:solidFill>
              </a:defRPr>
            </a:lvl2pPr>
            <a:lvl3pPr marL="224097" indent="0">
              <a:spcBef>
                <a:spcPts val="300"/>
              </a:spcBef>
              <a:spcAft>
                <a:spcPts val="600"/>
              </a:spcAft>
              <a:buNone/>
              <a:defRPr sz="1800">
                <a:solidFill>
                  <a:srgbClr val="505050"/>
                </a:solidFill>
              </a:defRPr>
            </a:lvl3pPr>
            <a:lvl4pPr marL="448193" indent="0">
              <a:spcBef>
                <a:spcPts val="300"/>
              </a:spcBef>
              <a:spcAft>
                <a:spcPts val="600"/>
              </a:spcAft>
              <a:buNone/>
              <a:defRPr sz="1400">
                <a:solidFill>
                  <a:srgbClr val="505050"/>
                </a:solidFill>
                <a:latin typeface="Segoe UI" panose="020B0502040204020203" pitchFamily="34" charset="0"/>
                <a:cs typeface="Segoe UI" panose="020B0502040204020203" pitchFamily="34" charset="0"/>
              </a:defRPr>
            </a:lvl4pPr>
            <a:lvl5pPr marL="672290" indent="0">
              <a:spcBef>
                <a:spcPts val="300"/>
              </a:spcBef>
              <a:spcAft>
                <a:spcPts val="600"/>
              </a:spcAft>
              <a:buNone/>
              <a:defRPr>
                <a:solidFill>
                  <a:srgbClr val="50505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Rectangle 7">
            <a:extLst>
              <a:ext uri="{FF2B5EF4-FFF2-40B4-BE49-F238E27FC236}">
                <a16:creationId xmlns:a16="http://schemas.microsoft.com/office/drawing/2014/main" id="{C6228F8D-26D0-481A-B865-5B330D45F9CA}"/>
              </a:ext>
            </a:extLst>
          </p:cNvPr>
          <p:cNvSpPr/>
          <p:nvPr userDrawn="1"/>
        </p:nvSpPr>
        <p:spPr bwMode="auto">
          <a:xfrm>
            <a:off x="6096000" y="0"/>
            <a:ext cx="6096000" cy="68580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custDataLst>
      <p:tags r:id="rId1"/>
    </p:custDataLst>
    <p:extLst>
      <p:ext uri="{BB962C8B-B14F-4D97-AF65-F5344CB8AC3E}">
        <p14:creationId xmlns:p14="http://schemas.microsoft.com/office/powerpoint/2010/main" val="1108787076"/>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5103881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192532366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79509132"/>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userDrawn="1">
  <p:cSld name="1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9" y="589607"/>
            <a:ext cx="3200400" cy="307804"/>
          </a:xfrm>
        </p:spPr>
        <p:txBody>
          <a:bodyPr lIns="0" tIns="0" rIns="0" bIns="0"/>
          <a:lstStyle>
            <a:lvl1pPr marL="0" indent="0" algn="r">
              <a:buNone/>
              <a:defRPr sz="2000">
                <a:latin typeface="+mn-lt"/>
              </a:defRPr>
            </a:lvl1pPr>
            <a:lvl2pPr marL="342834" indent="0">
              <a:buNone/>
              <a:defRPr sz="2000"/>
            </a:lvl2pPr>
            <a:lvl3pPr marL="571390" indent="0">
              <a:buNone/>
              <a:defRPr sz="2000"/>
            </a:lvl3pPr>
            <a:lvl4pPr marL="799946" indent="0">
              <a:buNone/>
              <a:defRPr sz="2000"/>
            </a:lvl4pPr>
            <a:lvl5pPr marL="1028502" indent="0">
              <a:buNone/>
              <a:defRPr sz="2000"/>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29606870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85894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825513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2305879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userDrawn="1">
  <p:cSld name="Split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1"/>
            <a:ext cx="5146331" cy="1107996"/>
          </a:xfrm>
        </p:spPr>
        <p:txBody>
          <a:bodyPr>
            <a:spAutoFit/>
          </a:bodyPr>
          <a:lstStyle/>
          <a:p>
            <a:r>
              <a:rPr lang="en-US"/>
              <a:t>Click to edit Master title style</a:t>
            </a:r>
          </a:p>
        </p:txBody>
      </p:sp>
      <p:sp>
        <p:nvSpPr>
          <p:cNvPr id="3" name="Text Placeholder 2"/>
          <p:cNvSpPr>
            <a:spLocks noGrp="1"/>
          </p:cNvSpPr>
          <p:nvPr>
            <p:ph type="body" sz="quarter" idx="10"/>
          </p:nvPr>
        </p:nvSpPr>
        <p:spPr>
          <a:xfrm>
            <a:off x="584201" y="1923177"/>
            <a:ext cx="5146331" cy="1268039"/>
          </a:xfrm>
        </p:spPr>
        <p:txBody>
          <a:bodyPr/>
          <a:lstStyle>
            <a:lvl1pPr>
              <a:spcBef>
                <a:spcPts val="800"/>
              </a:spcBef>
              <a:defRPr sz="2000"/>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Picture Placeholder 7">
            <a:extLst>
              <a:ext uri="{FF2B5EF4-FFF2-40B4-BE49-F238E27FC236}">
                <a16:creationId xmlns:a16="http://schemas.microsoft.com/office/drawing/2014/main" id="{30FB4210-801B-4ED3-BCD7-3A36E6E35036}"/>
              </a:ext>
            </a:extLst>
          </p:cNvPr>
          <p:cNvSpPr>
            <a:spLocks noGrp="1"/>
          </p:cNvSpPr>
          <p:nvPr>
            <p:ph type="pic" sz="quarter" idx="11"/>
          </p:nvPr>
        </p:nvSpPr>
        <p:spPr>
          <a:xfrm>
            <a:off x="6096001" y="0"/>
            <a:ext cx="6096000" cy="430901"/>
          </a:xfrm>
        </p:spPr>
        <p:txBody>
          <a:bodyPr/>
          <a:lstStyle/>
          <a:p>
            <a:endParaRPr lang="en-US"/>
          </a:p>
        </p:txBody>
      </p:sp>
    </p:spTree>
    <p:extLst>
      <p:ext uri="{BB962C8B-B14F-4D97-AF65-F5344CB8AC3E}">
        <p14:creationId xmlns:p14="http://schemas.microsoft.com/office/powerpoint/2010/main" val="155850816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userDrawn="1">
  <p:cSld name="Spli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3D3045-96A6-47EA-8E6C-C98A6581098A}"/>
              </a:ext>
            </a:extLst>
          </p:cNvPr>
          <p:cNvSpPr/>
          <p:nvPr userDrawn="1"/>
        </p:nvSpPr>
        <p:spPr bwMode="auto">
          <a:xfrm>
            <a:off x="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2875002"/>
            <a:ext cx="5146331" cy="1107996"/>
          </a:xfrm>
        </p:spPr>
        <p:txBody>
          <a:bodyPr anchor="ctr">
            <a:spAutoFit/>
          </a:bodyPr>
          <a:lstStyle>
            <a:lvl1pPr>
              <a:defRPr>
                <a:solidFill>
                  <a:schemeClr val="bg1"/>
                </a:solidFill>
              </a:defRPr>
            </a:lvl1pPr>
          </a:lstStyle>
          <a:p>
            <a:r>
              <a:rPr lang="en-US"/>
              <a:t>Click to edit Master title style</a:t>
            </a:r>
          </a:p>
        </p:txBody>
      </p:sp>
      <p:sp>
        <p:nvSpPr>
          <p:cNvPr id="3" name="Text Placeholder 2"/>
          <p:cNvSpPr>
            <a:spLocks noGrp="1"/>
          </p:cNvSpPr>
          <p:nvPr>
            <p:ph type="body" sz="quarter" idx="10"/>
          </p:nvPr>
        </p:nvSpPr>
        <p:spPr>
          <a:xfrm>
            <a:off x="6879772" y="2794981"/>
            <a:ext cx="4616560" cy="1268039"/>
          </a:xfrm>
        </p:spPr>
        <p:txBody>
          <a:bodyPr anchor="ctr"/>
          <a:lstStyle>
            <a:lvl1pPr marL="399973" indent="-399973">
              <a:spcBef>
                <a:spcPts val="1800"/>
              </a:spcBef>
              <a:defRPr sz="2000">
                <a:latin typeface="+mn-lt"/>
              </a:defRPr>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5724511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userDrawn="1">
  <p:cSld name="1_Spli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3D3045-96A6-47EA-8E6C-C98A6581098A}"/>
              </a:ext>
            </a:extLst>
          </p:cNvPr>
          <p:cNvSpPr/>
          <p:nvPr userDrawn="1"/>
        </p:nvSpPr>
        <p:spPr bwMode="auto">
          <a:xfrm>
            <a:off x="0" y="0"/>
            <a:ext cx="5139502"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28500" y="697656"/>
            <a:ext cx="3654814" cy="1107996"/>
          </a:xfrm>
        </p:spPr>
        <p:txBody>
          <a:bodyPr wrap="square" anchor="ctr">
            <a:spAutoFit/>
          </a:bodyPr>
          <a:lstStyle>
            <a:lvl1pPr>
              <a:defRPr>
                <a:solidFill>
                  <a:schemeClr val="bg1"/>
                </a:solidFill>
              </a:defRPr>
            </a:lvl1pPr>
          </a:lstStyle>
          <a:p>
            <a:r>
              <a:rPr lang="en-US" dirty="0"/>
              <a:t>Click to edit Master title style</a:t>
            </a:r>
          </a:p>
        </p:txBody>
      </p:sp>
      <p:sp>
        <p:nvSpPr>
          <p:cNvPr id="3" name="Text Placeholder 2"/>
          <p:cNvSpPr>
            <a:spLocks noGrp="1"/>
          </p:cNvSpPr>
          <p:nvPr>
            <p:ph type="body" sz="quarter" idx="10"/>
          </p:nvPr>
        </p:nvSpPr>
        <p:spPr>
          <a:xfrm>
            <a:off x="6085797" y="617634"/>
            <a:ext cx="4616560" cy="1268039"/>
          </a:xfrm>
        </p:spPr>
        <p:txBody>
          <a:bodyPr anchor="ctr"/>
          <a:lstStyle>
            <a:lvl1pPr marL="399973" indent="-399973">
              <a:spcBef>
                <a:spcPts val="1800"/>
              </a:spcBef>
              <a:defRPr sz="2000">
                <a:latin typeface="+mn-lt"/>
              </a:defRPr>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5339441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Blank">
    <p:spTree>
      <p:nvGrpSpPr>
        <p:cNvPr id="1" name=""/>
        <p:cNvGrpSpPr/>
        <p:nvPr/>
      </p:nvGrpSpPr>
      <p:grpSpPr>
        <a:xfrm>
          <a:off x="0" y="0"/>
          <a:ext cx="0" cy="0"/>
          <a:chOff x="0" y="0"/>
          <a:chExt cx="0" cy="0"/>
        </a:xfrm>
      </p:grpSpPr>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6" name="Title 1">
            <a:extLst>
              <a:ext uri="{FF2B5EF4-FFF2-40B4-BE49-F238E27FC236}">
                <a16:creationId xmlns:a16="http://schemas.microsoft.com/office/drawing/2014/main" id="{48EF7B11-E310-4857-A890-86CC666B595D}"/>
              </a:ext>
            </a:extLst>
          </p:cNvPr>
          <p:cNvSpPr>
            <a:spLocks noGrp="1"/>
          </p:cNvSpPr>
          <p:nvPr>
            <p:ph type="title"/>
          </p:nvPr>
        </p:nvSpPr>
        <p:spPr>
          <a:xfrm>
            <a:off x="0" y="289511"/>
            <a:ext cx="11925080" cy="899665"/>
          </a:xfrm>
        </p:spPr>
        <p:txBody>
          <a:bodyPr lIns="457200"/>
          <a:lstStyle>
            <a:lvl1pPr>
              <a:defRPr spc="0"/>
            </a:lvl1pPr>
          </a:lstStyle>
          <a:p>
            <a:r>
              <a:rPr lang="en-US" dirty="0"/>
              <a:t>Click to edit Master title style</a:t>
            </a:r>
          </a:p>
        </p:txBody>
      </p:sp>
    </p:spTree>
    <p:custDataLst>
      <p:tags r:id="rId1"/>
    </p:custDataLst>
    <p:extLst>
      <p:ext uri="{BB962C8B-B14F-4D97-AF65-F5344CB8AC3E}">
        <p14:creationId xmlns:p14="http://schemas.microsoft.com/office/powerpoint/2010/main" val="3830315452"/>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053757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30" indent="-231730">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2000" b="0"/>
            </a:lvl2pPr>
            <a:lvl3pPr marL="639640" indent="-188876">
              <a:buFont typeface="Wingdings" panose="05000000000000000000" pitchFamily="2" charset="2"/>
              <a:buChar char=""/>
              <a:tabLst/>
              <a:defRPr sz="1600" b="0"/>
            </a:lvl3pPr>
            <a:lvl4pPr marL="828516" indent="-176180">
              <a:buFont typeface="Wingdings" panose="05000000000000000000" pitchFamily="2" charset="2"/>
              <a:buChar char=""/>
              <a:defRPr sz="1400" b="0"/>
            </a:lvl4pPr>
            <a:lvl5pPr marL="1023741" indent="-169830">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30" indent="-231730">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2000" b="0"/>
            </a:lvl2pPr>
            <a:lvl3pPr marL="639640" indent="-188876">
              <a:buFont typeface="Wingdings" panose="05000000000000000000" pitchFamily="2" charset="2"/>
              <a:buChar char=""/>
              <a:tabLst/>
              <a:defRPr sz="1600" b="0"/>
            </a:lvl3pPr>
            <a:lvl4pPr marL="828516" indent="-176180">
              <a:buFont typeface="Wingdings" panose="05000000000000000000" pitchFamily="2" charset="2"/>
              <a:buChar char=""/>
              <a:defRPr sz="1400" b="0"/>
            </a:lvl4pPr>
            <a:lvl5pPr marL="1023741" indent="-169830">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87053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preserve="1" userDrawn="1">
  <p:cSld name="Title &amp; half-pag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1" y="1560644"/>
            <a:ext cx="4898137" cy="1239122"/>
          </a:xfrm>
        </p:spPr>
        <p:txBody>
          <a:bodyPr wrap="square">
            <a:spAutoFit/>
          </a:bodyPr>
          <a:lstStyle>
            <a:lvl1pPr marL="0" indent="0">
              <a:lnSpc>
                <a:spcPct val="110000"/>
              </a:lnSpc>
              <a:spcBef>
                <a:spcPts val="1200"/>
              </a:spcBef>
              <a:buNone/>
              <a:defRPr sz="1800">
                <a:latin typeface="+mn-lt"/>
              </a:defRPr>
            </a:lvl1pPr>
            <a:lvl2pPr marL="228556" indent="0">
              <a:buNone/>
              <a:defRPr sz="1600"/>
            </a:lvl2pPr>
            <a:lvl3pPr marL="457112" indent="0">
              <a:buNone/>
              <a:defRPr sz="1200"/>
            </a:lvl3pPr>
            <a:lvl4pPr marL="685668" indent="0">
              <a:buNone/>
              <a:defRPr sz="1100"/>
            </a:lvl4pPr>
            <a:lvl5pPr marL="914225"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083002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5675864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6754576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8267890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25979099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5153586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2127722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5597622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pc="0"/>
            </a:lvl1pPr>
          </a:lstStyle>
          <a:p>
            <a:r>
              <a:rPr lang="en-US" dirty="0"/>
              <a:t>Click to edit Master title style</a:t>
            </a:r>
          </a:p>
        </p:txBody>
      </p:sp>
    </p:spTree>
    <p:custDataLst>
      <p:tags r:id="rId1"/>
    </p:custDataLst>
    <p:extLst>
      <p:ext uri="{BB962C8B-B14F-4D97-AF65-F5344CB8AC3E}">
        <p14:creationId xmlns:p14="http://schemas.microsoft.com/office/powerpoint/2010/main" val="4182966225"/>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0657426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preserve="1" userDrawn="1">
  <p:cSld name="Blank 2">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95585087"/>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4978986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preserve="1" userDrawn="1">
  <p:cSld name="Closing logo slide">
    <p:bg>
      <p:bgPr>
        <a:solidFill>
          <a:schemeClr val="tx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3771959978"/>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bg bwMode="black">
      <p:bgRef idx="1001">
        <a:schemeClr val="bg2"/>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8929478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preserve="1" userDrawn="1">
  <p:cSld name="Closing blue">
    <p:bg>
      <p:bgPr>
        <a:solidFill>
          <a:schemeClr val="accent1"/>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111" eaLnBrk="0" hangingPunct="0"/>
            <a:r>
              <a:rPr lang="en-US" sz="700">
                <a:solidFill>
                  <a:schemeClr val="tx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BCC3F24-BF53-4EF0-8FC2-26C4B3641704}"/>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4960" t="33254" r="14942" b="33412"/>
          <a:stretch/>
        </p:blipFill>
        <p:spPr>
          <a:xfrm>
            <a:off x="428682" y="3204862"/>
            <a:ext cx="2102988" cy="448276"/>
          </a:xfrm>
          <a:prstGeom prst="rect">
            <a:avLst/>
          </a:prstGeom>
        </p:spPr>
      </p:pic>
    </p:spTree>
    <p:extLst>
      <p:ext uri="{BB962C8B-B14F-4D97-AF65-F5344CB8AC3E}">
        <p14:creationId xmlns:p14="http://schemas.microsoft.com/office/powerpoint/2010/main" val="16003440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userDrawn="1"/>
        </p:nvPicPr>
        <p:blipFill>
          <a:blip r:embed="rId2"/>
          <a:stretch>
            <a:fillRect/>
          </a:stretch>
        </p:blipFill>
        <p:spPr bwMode="black">
          <a:xfrm>
            <a:off x="584200" y="586080"/>
            <a:ext cx="1366440" cy="292608"/>
          </a:xfrm>
          <a:prstGeom prst="rect">
            <a:avLst/>
          </a:prstGeom>
        </p:spPr>
      </p:pic>
      <p:sp>
        <p:nvSpPr>
          <p:cNvPr id="30" name="Rectangle 29">
            <a:extLst>
              <a:ext uri="{FF2B5EF4-FFF2-40B4-BE49-F238E27FC236}">
                <a16:creationId xmlns:a16="http://schemas.microsoft.com/office/drawing/2014/main" id="{8B2E4F62-54DC-4435-AA29-18599C177284}"/>
              </a:ext>
            </a:extLst>
          </p:cNvPr>
          <p:cNvSpPr/>
          <p:nvPr userDrawn="1"/>
        </p:nvSpPr>
        <p:spPr bwMode="gray">
          <a:xfrm>
            <a:off x="293044" y="1170431"/>
            <a:ext cx="11604624" cy="5393881"/>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3" name="Group 2">
            <a:extLst>
              <a:ext uri="{FF2B5EF4-FFF2-40B4-BE49-F238E27FC236}">
                <a16:creationId xmlns:a16="http://schemas.microsoft.com/office/drawing/2014/main" id="{56FAD87F-DBF5-4E2F-A61B-3CCEC5C7D0B9}"/>
              </a:ext>
            </a:extLst>
          </p:cNvPr>
          <p:cNvGrpSpPr/>
          <p:nvPr userDrawn="1"/>
        </p:nvGrpSpPr>
        <p:grpSpPr bwMode="ltGray">
          <a:xfrm>
            <a:off x="8710812" y="1771650"/>
            <a:ext cx="3481189" cy="4196081"/>
            <a:chOff x="8710812" y="1771650"/>
            <a:chExt cx="3481189" cy="4196081"/>
          </a:xfrm>
        </p:grpSpPr>
        <p:sp>
          <p:nvSpPr>
            <p:cNvPr id="32" name="Freeform 5">
              <a:extLst>
                <a:ext uri="{FF2B5EF4-FFF2-40B4-BE49-F238E27FC236}">
                  <a16:creationId xmlns:a16="http://schemas.microsoft.com/office/drawing/2014/main" id="{6B0365F1-E7DF-4958-962E-9FFD3A394140}"/>
                </a:ext>
              </a:extLst>
            </p:cNvPr>
            <p:cNvSpPr>
              <a:spLocks/>
            </p:cNvSpPr>
            <p:nvPr userDrawn="1"/>
          </p:nvSpPr>
          <p:spPr bwMode="ltGray">
            <a:xfrm>
              <a:off x="9246854" y="3720628"/>
              <a:ext cx="531187" cy="974975"/>
            </a:xfrm>
            <a:custGeom>
              <a:avLst/>
              <a:gdLst>
                <a:gd name="T0" fmla="*/ 547 w 547"/>
                <a:gd name="T1" fmla="*/ 704 h 1004"/>
                <a:gd name="T2" fmla="*/ 0 w 547"/>
                <a:gd name="T3" fmla="*/ 1004 h 1004"/>
                <a:gd name="T4" fmla="*/ 0 w 547"/>
                <a:gd name="T5" fmla="*/ 300 h 1004"/>
                <a:gd name="T6" fmla="*/ 547 w 547"/>
                <a:gd name="T7" fmla="*/ 0 h 1004"/>
                <a:gd name="T8" fmla="*/ 547 w 547"/>
                <a:gd name="T9" fmla="*/ 704 h 1004"/>
              </a:gdLst>
              <a:ahLst/>
              <a:cxnLst>
                <a:cxn ang="0">
                  <a:pos x="T0" y="T1"/>
                </a:cxn>
                <a:cxn ang="0">
                  <a:pos x="T2" y="T3"/>
                </a:cxn>
                <a:cxn ang="0">
                  <a:pos x="T4" y="T5"/>
                </a:cxn>
                <a:cxn ang="0">
                  <a:pos x="T6" y="T7"/>
                </a:cxn>
                <a:cxn ang="0">
                  <a:pos x="T8" y="T9"/>
                </a:cxn>
              </a:cxnLst>
              <a:rect l="0" t="0" r="r" b="b"/>
              <a:pathLst>
                <a:path w="547" h="1004">
                  <a:moveTo>
                    <a:pt x="547" y="704"/>
                  </a:moveTo>
                  <a:lnTo>
                    <a:pt x="0" y="1004"/>
                  </a:lnTo>
                  <a:lnTo>
                    <a:pt x="0" y="300"/>
                  </a:lnTo>
                  <a:lnTo>
                    <a:pt x="547" y="0"/>
                  </a:lnTo>
                  <a:lnTo>
                    <a:pt x="547" y="704"/>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6">
              <a:extLst>
                <a:ext uri="{FF2B5EF4-FFF2-40B4-BE49-F238E27FC236}">
                  <a16:creationId xmlns:a16="http://schemas.microsoft.com/office/drawing/2014/main" id="{39253E4C-431D-4257-8CC7-C1456CD2F32D}"/>
                </a:ext>
              </a:extLst>
            </p:cNvPr>
            <p:cNvSpPr>
              <a:spLocks/>
            </p:cNvSpPr>
            <p:nvPr userDrawn="1"/>
          </p:nvSpPr>
          <p:spPr bwMode="ltGray">
            <a:xfrm>
              <a:off x="9778040" y="3720628"/>
              <a:ext cx="532157" cy="974975"/>
            </a:xfrm>
            <a:custGeom>
              <a:avLst/>
              <a:gdLst>
                <a:gd name="T0" fmla="*/ 0 w 548"/>
                <a:gd name="T1" fmla="*/ 704 h 1004"/>
                <a:gd name="T2" fmla="*/ 548 w 548"/>
                <a:gd name="T3" fmla="*/ 1004 h 1004"/>
                <a:gd name="T4" fmla="*/ 548 w 548"/>
                <a:gd name="T5" fmla="*/ 300 h 1004"/>
                <a:gd name="T6" fmla="*/ 0 w 548"/>
                <a:gd name="T7" fmla="*/ 0 h 1004"/>
                <a:gd name="T8" fmla="*/ 0 w 548"/>
                <a:gd name="T9" fmla="*/ 704 h 1004"/>
              </a:gdLst>
              <a:ahLst/>
              <a:cxnLst>
                <a:cxn ang="0">
                  <a:pos x="T0" y="T1"/>
                </a:cxn>
                <a:cxn ang="0">
                  <a:pos x="T2" y="T3"/>
                </a:cxn>
                <a:cxn ang="0">
                  <a:pos x="T4" y="T5"/>
                </a:cxn>
                <a:cxn ang="0">
                  <a:pos x="T6" y="T7"/>
                </a:cxn>
                <a:cxn ang="0">
                  <a:pos x="T8" y="T9"/>
                </a:cxn>
              </a:cxnLst>
              <a:rect l="0" t="0" r="r" b="b"/>
              <a:pathLst>
                <a:path w="548" h="1004">
                  <a:moveTo>
                    <a:pt x="0" y="704"/>
                  </a:moveTo>
                  <a:lnTo>
                    <a:pt x="548" y="1004"/>
                  </a:lnTo>
                  <a:lnTo>
                    <a:pt x="548" y="300"/>
                  </a:lnTo>
                  <a:lnTo>
                    <a:pt x="0" y="0"/>
                  </a:lnTo>
                  <a:lnTo>
                    <a:pt x="0" y="704"/>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7">
              <a:extLst>
                <a:ext uri="{FF2B5EF4-FFF2-40B4-BE49-F238E27FC236}">
                  <a16:creationId xmlns:a16="http://schemas.microsoft.com/office/drawing/2014/main" id="{E928826C-9C74-4194-A556-98EC9A96F677}"/>
                </a:ext>
              </a:extLst>
            </p:cNvPr>
            <p:cNvSpPr>
              <a:spLocks/>
            </p:cNvSpPr>
            <p:nvPr userDrawn="1"/>
          </p:nvSpPr>
          <p:spPr bwMode="ltGray">
            <a:xfrm>
              <a:off x="9246854" y="4404276"/>
              <a:ext cx="1063344" cy="586538"/>
            </a:xfrm>
            <a:custGeom>
              <a:avLst/>
              <a:gdLst>
                <a:gd name="T0" fmla="*/ 547 w 1095"/>
                <a:gd name="T1" fmla="*/ 0 h 604"/>
                <a:gd name="T2" fmla="*/ 0 w 1095"/>
                <a:gd name="T3" fmla="*/ 300 h 604"/>
                <a:gd name="T4" fmla="*/ 560 w 1095"/>
                <a:gd name="T5" fmla="*/ 604 h 604"/>
                <a:gd name="T6" fmla="*/ 1095 w 1095"/>
                <a:gd name="T7" fmla="*/ 300 h 604"/>
                <a:gd name="T8" fmla="*/ 547 w 1095"/>
                <a:gd name="T9" fmla="*/ 0 h 604"/>
              </a:gdLst>
              <a:ahLst/>
              <a:cxnLst>
                <a:cxn ang="0">
                  <a:pos x="T0" y="T1"/>
                </a:cxn>
                <a:cxn ang="0">
                  <a:pos x="T2" y="T3"/>
                </a:cxn>
                <a:cxn ang="0">
                  <a:pos x="T4" y="T5"/>
                </a:cxn>
                <a:cxn ang="0">
                  <a:pos x="T6" y="T7"/>
                </a:cxn>
                <a:cxn ang="0">
                  <a:pos x="T8" y="T9"/>
                </a:cxn>
              </a:cxnLst>
              <a:rect l="0" t="0" r="r" b="b"/>
              <a:pathLst>
                <a:path w="1095" h="604">
                  <a:moveTo>
                    <a:pt x="547" y="0"/>
                  </a:moveTo>
                  <a:lnTo>
                    <a:pt x="0" y="300"/>
                  </a:lnTo>
                  <a:lnTo>
                    <a:pt x="560" y="604"/>
                  </a:lnTo>
                  <a:lnTo>
                    <a:pt x="1095" y="300"/>
                  </a:lnTo>
                  <a:lnTo>
                    <a:pt x="547" y="0"/>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8">
              <a:extLst>
                <a:ext uri="{FF2B5EF4-FFF2-40B4-BE49-F238E27FC236}">
                  <a16:creationId xmlns:a16="http://schemas.microsoft.com/office/drawing/2014/main" id="{7ACB5DE1-DAC6-4C99-B2CC-0EB12CE0D5FE}"/>
                </a:ext>
              </a:extLst>
            </p:cNvPr>
            <p:cNvSpPr>
              <a:spLocks/>
            </p:cNvSpPr>
            <p:nvPr userDrawn="1"/>
          </p:nvSpPr>
          <p:spPr bwMode="ltGray">
            <a:xfrm>
              <a:off x="8710812"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9">
              <a:extLst>
                <a:ext uri="{FF2B5EF4-FFF2-40B4-BE49-F238E27FC236}">
                  <a16:creationId xmlns:a16="http://schemas.microsoft.com/office/drawing/2014/main" id="{5D630C8B-3A7C-4321-A3EF-B1D0A698F738}"/>
                </a:ext>
              </a:extLst>
            </p:cNvPr>
            <p:cNvSpPr>
              <a:spLocks/>
            </p:cNvSpPr>
            <p:nvPr userDrawn="1"/>
          </p:nvSpPr>
          <p:spPr bwMode="ltGray">
            <a:xfrm>
              <a:off x="9242969" y="2748567"/>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10">
              <a:extLst>
                <a:ext uri="{FF2B5EF4-FFF2-40B4-BE49-F238E27FC236}">
                  <a16:creationId xmlns:a16="http://schemas.microsoft.com/office/drawing/2014/main" id="{2A590461-2675-4E4A-B9BB-BF5471E89538}"/>
                </a:ext>
              </a:extLst>
            </p:cNvPr>
            <p:cNvSpPr>
              <a:spLocks/>
            </p:cNvSpPr>
            <p:nvPr userDrawn="1"/>
          </p:nvSpPr>
          <p:spPr bwMode="ltGray">
            <a:xfrm>
              <a:off x="8710812" y="3434156"/>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1">
              <a:extLst>
                <a:ext uri="{FF2B5EF4-FFF2-40B4-BE49-F238E27FC236}">
                  <a16:creationId xmlns:a16="http://schemas.microsoft.com/office/drawing/2014/main" id="{48EAECFD-0CA3-492F-BA94-22EF6EB2205B}"/>
                </a:ext>
              </a:extLst>
            </p:cNvPr>
            <p:cNvSpPr>
              <a:spLocks/>
            </p:cNvSpPr>
            <p:nvPr userDrawn="1"/>
          </p:nvSpPr>
          <p:spPr bwMode="ltGray">
            <a:xfrm>
              <a:off x="9773185"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12">
              <a:extLst>
                <a:ext uri="{FF2B5EF4-FFF2-40B4-BE49-F238E27FC236}">
                  <a16:creationId xmlns:a16="http://schemas.microsoft.com/office/drawing/2014/main" id="{62FFEC32-2F2F-43F4-9C21-7F15A26966AC}"/>
                </a:ext>
              </a:extLst>
            </p:cNvPr>
            <p:cNvSpPr>
              <a:spLocks/>
            </p:cNvSpPr>
            <p:nvPr userDrawn="1"/>
          </p:nvSpPr>
          <p:spPr bwMode="ltGray">
            <a:xfrm>
              <a:off x="9773185" y="3434157"/>
              <a:ext cx="1063345"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 name="connsiteX0" fmla="*/ 5005 w 10000"/>
                <a:gd name="connsiteY0" fmla="*/ 0 h 10000"/>
                <a:gd name="connsiteX1" fmla="*/ 0 w 10000"/>
                <a:gd name="connsiteY1" fmla="*/ 4967 h 10000"/>
                <a:gd name="connsiteX2" fmla="*/ 5048 w 10000"/>
                <a:gd name="connsiteY2" fmla="*/ 10000 h 10000"/>
                <a:gd name="connsiteX3" fmla="*/ 10000 w 10000"/>
                <a:gd name="connsiteY3" fmla="*/ 4967 h 10000"/>
                <a:gd name="connsiteX4" fmla="*/ 5005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5005" y="0"/>
                  </a:moveTo>
                  <a:lnTo>
                    <a:pt x="0" y="4967"/>
                  </a:lnTo>
                  <a:lnTo>
                    <a:pt x="5048" y="10000"/>
                  </a:lnTo>
                  <a:lnTo>
                    <a:pt x="10000" y="4967"/>
                  </a:lnTo>
                  <a:lnTo>
                    <a:pt x="5005"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13">
              <a:extLst>
                <a:ext uri="{FF2B5EF4-FFF2-40B4-BE49-F238E27FC236}">
                  <a16:creationId xmlns:a16="http://schemas.microsoft.com/office/drawing/2014/main" id="{647709D2-F4CC-4414-B183-427A6D2A22AB}"/>
                </a:ext>
              </a:extLst>
            </p:cNvPr>
            <p:cNvSpPr>
              <a:spLocks/>
            </p:cNvSpPr>
            <p:nvPr userDrawn="1"/>
          </p:nvSpPr>
          <p:spPr bwMode="ltGray">
            <a:xfrm>
              <a:off x="11361823" y="2748566"/>
              <a:ext cx="534332" cy="982635"/>
            </a:xfrm>
            <a:custGeom>
              <a:avLst/>
              <a:gdLst>
                <a:gd name="T0" fmla="*/ 0 w 548"/>
                <a:gd name="T1" fmla="*/ 706 h 1006"/>
                <a:gd name="T2" fmla="*/ 548 w 548"/>
                <a:gd name="T3" fmla="*/ 1006 h 1006"/>
                <a:gd name="T4" fmla="*/ 548 w 548"/>
                <a:gd name="T5" fmla="*/ 300 h 1006"/>
                <a:gd name="T6" fmla="*/ 0 w 548"/>
                <a:gd name="T7" fmla="*/ 0 h 1006"/>
                <a:gd name="T8" fmla="*/ 0 w 548"/>
                <a:gd name="T9" fmla="*/ 706 h 1006"/>
              </a:gdLst>
              <a:ahLst/>
              <a:cxnLst>
                <a:cxn ang="0">
                  <a:pos x="T0" y="T1"/>
                </a:cxn>
                <a:cxn ang="0">
                  <a:pos x="T2" y="T3"/>
                </a:cxn>
                <a:cxn ang="0">
                  <a:pos x="T4" y="T5"/>
                </a:cxn>
                <a:cxn ang="0">
                  <a:pos x="T6" y="T7"/>
                </a:cxn>
                <a:cxn ang="0">
                  <a:pos x="T8" y="T9"/>
                </a:cxn>
              </a:cxnLst>
              <a:rect l="0" t="0" r="r" b="b"/>
              <a:pathLst>
                <a:path w="548" h="1006">
                  <a:moveTo>
                    <a:pt x="0" y="706"/>
                  </a:moveTo>
                  <a:lnTo>
                    <a:pt x="548" y="1006"/>
                  </a:lnTo>
                  <a:lnTo>
                    <a:pt x="548" y="300"/>
                  </a:lnTo>
                  <a:lnTo>
                    <a:pt x="0" y="0"/>
                  </a:lnTo>
                  <a:lnTo>
                    <a:pt x="0" y="706"/>
                  </a:lnTo>
                  <a:close/>
                </a:path>
              </a:pathLst>
            </a:custGeom>
            <a:solidFill>
              <a:srgbClr val="303030"/>
            </a:solidFill>
            <a:ln w="9525">
              <a:noFill/>
              <a:round/>
              <a:headEnd/>
              <a:tailEnd/>
            </a:ln>
            <a:extLst/>
          </p:spPr>
          <p:txBody>
            <a:bodyPr vert="horz" wrap="square" lIns="91440" tIns="45720" rIns="91440" bIns="45720" numCol="1" anchor="t" anchorCtr="0" compatLnSpc="1">
              <a:prstTxWarp prst="textNoShape">
                <a:avLst/>
              </a:prstTxWarp>
            </a:bodyPr>
            <a:lstStyle/>
            <a:p>
              <a:pPr lvl="0"/>
              <a:endParaRPr lang="en-US"/>
            </a:p>
          </p:txBody>
        </p:sp>
        <p:sp>
          <p:nvSpPr>
            <p:cNvPr id="41" name="Freeform 14">
              <a:extLst>
                <a:ext uri="{FF2B5EF4-FFF2-40B4-BE49-F238E27FC236}">
                  <a16:creationId xmlns:a16="http://schemas.microsoft.com/office/drawing/2014/main" id="{72928ABA-DF2E-4C8E-B194-7FA528229810}"/>
                </a:ext>
              </a:extLst>
            </p:cNvPr>
            <p:cNvSpPr>
              <a:spLocks/>
            </p:cNvSpPr>
            <p:nvPr userDrawn="1"/>
          </p:nvSpPr>
          <p:spPr bwMode="ltGray">
            <a:xfrm>
              <a:off x="10833616" y="3434158"/>
              <a:ext cx="1060195" cy="586539"/>
            </a:xfrm>
            <a:custGeom>
              <a:avLst/>
              <a:gdLst>
                <a:gd name="T0" fmla="*/ 548 w 1096"/>
                <a:gd name="T1" fmla="*/ 0 h 604"/>
                <a:gd name="T2" fmla="*/ 0 w 1096"/>
                <a:gd name="T3" fmla="*/ 300 h 604"/>
                <a:gd name="T4" fmla="*/ 560 w 1096"/>
                <a:gd name="T5" fmla="*/ 604 h 604"/>
                <a:gd name="T6" fmla="*/ 1096 w 1096"/>
                <a:gd name="T7" fmla="*/ 300 h 604"/>
                <a:gd name="T8" fmla="*/ 548 w 1096"/>
                <a:gd name="T9" fmla="*/ 0 h 604"/>
                <a:gd name="connsiteX0" fmla="*/ 5000 w 9956"/>
                <a:gd name="connsiteY0" fmla="*/ 0 h 10000"/>
                <a:gd name="connsiteX1" fmla="*/ 0 w 9956"/>
                <a:gd name="connsiteY1" fmla="*/ 4967 h 10000"/>
                <a:gd name="connsiteX2" fmla="*/ 5109 w 9956"/>
                <a:gd name="connsiteY2" fmla="*/ 10000 h 10000"/>
                <a:gd name="connsiteX3" fmla="*/ 9956 w 9956"/>
                <a:gd name="connsiteY3" fmla="*/ 4967 h 10000"/>
                <a:gd name="connsiteX4" fmla="*/ 5000 w 9956"/>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56" h="10000">
                  <a:moveTo>
                    <a:pt x="5000" y="0"/>
                  </a:moveTo>
                  <a:lnTo>
                    <a:pt x="0" y="4967"/>
                  </a:lnTo>
                  <a:lnTo>
                    <a:pt x="5109" y="10000"/>
                  </a:lnTo>
                  <a:lnTo>
                    <a:pt x="9956" y="4967"/>
                  </a:lnTo>
                  <a:lnTo>
                    <a:pt x="5000" y="0"/>
                  </a:lnTo>
                  <a:close/>
                </a:path>
              </a:pathLst>
            </a:custGeom>
            <a:solidFill>
              <a:srgbClr val="303030"/>
            </a:solidFill>
            <a:ln w="9525">
              <a:noFill/>
              <a:round/>
              <a:headEnd/>
              <a:tailEnd/>
            </a:ln>
            <a:extLst/>
          </p:spPr>
          <p:txBody>
            <a:bodyPr vert="horz" wrap="square" lIns="91440" tIns="45720" rIns="91440" bIns="45720" numCol="1" anchor="t" anchorCtr="0" compatLnSpc="1">
              <a:prstTxWarp prst="textNoShape">
                <a:avLst/>
              </a:prstTxWarp>
            </a:bodyPr>
            <a:lstStyle/>
            <a:p>
              <a:pPr lvl="0"/>
              <a:endParaRPr lang="en-US"/>
            </a:p>
          </p:txBody>
        </p:sp>
        <p:sp>
          <p:nvSpPr>
            <p:cNvPr id="42" name="Freeform 15">
              <a:extLst>
                <a:ext uri="{FF2B5EF4-FFF2-40B4-BE49-F238E27FC236}">
                  <a16:creationId xmlns:a16="http://schemas.microsoft.com/office/drawing/2014/main" id="{5A52C6C9-8220-4E26-B41D-1AA4F49DF9B8}"/>
                </a:ext>
              </a:extLst>
            </p:cNvPr>
            <p:cNvSpPr>
              <a:spLocks/>
            </p:cNvSpPr>
            <p:nvPr userDrawn="1"/>
          </p:nvSpPr>
          <p:spPr bwMode="ltGray">
            <a:xfrm>
              <a:off x="10299515" y="1771650"/>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16">
              <a:extLst>
                <a:ext uri="{FF2B5EF4-FFF2-40B4-BE49-F238E27FC236}">
                  <a16:creationId xmlns:a16="http://schemas.microsoft.com/office/drawing/2014/main" id="{8548CD94-9B34-4B91-BB2B-8736861E89E1}"/>
                </a:ext>
              </a:extLst>
            </p:cNvPr>
            <p:cNvSpPr>
              <a:spLocks/>
            </p:cNvSpPr>
            <p:nvPr userDrawn="1"/>
          </p:nvSpPr>
          <p:spPr bwMode="ltGray">
            <a:xfrm>
              <a:off x="10831673" y="1771650"/>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7">
              <a:extLst>
                <a:ext uri="{FF2B5EF4-FFF2-40B4-BE49-F238E27FC236}">
                  <a16:creationId xmlns:a16="http://schemas.microsoft.com/office/drawing/2014/main" id="{CFFFDB94-105D-4570-A938-4AD7CE4AE782}"/>
                </a:ext>
              </a:extLst>
            </p:cNvPr>
            <p:cNvSpPr>
              <a:spLocks/>
            </p:cNvSpPr>
            <p:nvPr userDrawn="1"/>
          </p:nvSpPr>
          <p:spPr bwMode="ltGray">
            <a:xfrm>
              <a:off x="10299515" y="2457240"/>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18">
              <a:extLst>
                <a:ext uri="{FF2B5EF4-FFF2-40B4-BE49-F238E27FC236}">
                  <a16:creationId xmlns:a16="http://schemas.microsoft.com/office/drawing/2014/main" id="{AC2A78A9-4071-45DC-BAE8-1C643EDD9B01}"/>
                </a:ext>
              </a:extLst>
            </p:cNvPr>
            <p:cNvSpPr>
              <a:spLocks/>
            </p:cNvSpPr>
            <p:nvPr userDrawn="1"/>
          </p:nvSpPr>
          <p:spPr bwMode="ltGray">
            <a:xfrm>
              <a:off x="11364801" y="1771650"/>
              <a:ext cx="531187" cy="976917"/>
            </a:xfrm>
            <a:custGeom>
              <a:avLst/>
              <a:gdLst>
                <a:gd name="T0" fmla="*/ 547 w 547"/>
                <a:gd name="T1" fmla="*/ 706 h 1006"/>
                <a:gd name="T2" fmla="*/ 0 w 547"/>
                <a:gd name="T3" fmla="*/ 1006 h 1006"/>
                <a:gd name="T4" fmla="*/ 0 w 547"/>
                <a:gd name="T5" fmla="*/ 300 h 1006"/>
                <a:gd name="T6" fmla="*/ 547 w 547"/>
                <a:gd name="T7" fmla="*/ 0 h 1006"/>
                <a:gd name="T8" fmla="*/ 547 w 547"/>
                <a:gd name="T9" fmla="*/ 706 h 1006"/>
              </a:gdLst>
              <a:ahLst/>
              <a:cxnLst>
                <a:cxn ang="0">
                  <a:pos x="T0" y="T1"/>
                </a:cxn>
                <a:cxn ang="0">
                  <a:pos x="T2" y="T3"/>
                </a:cxn>
                <a:cxn ang="0">
                  <a:pos x="T4" y="T5"/>
                </a:cxn>
                <a:cxn ang="0">
                  <a:pos x="T6" y="T7"/>
                </a:cxn>
                <a:cxn ang="0">
                  <a:pos x="T8" y="T9"/>
                </a:cxn>
              </a:cxnLst>
              <a:rect l="0" t="0" r="r" b="b"/>
              <a:pathLst>
                <a:path w="547" h="1006">
                  <a:moveTo>
                    <a:pt x="547" y="706"/>
                  </a:moveTo>
                  <a:lnTo>
                    <a:pt x="0" y="1006"/>
                  </a:lnTo>
                  <a:lnTo>
                    <a:pt x="0" y="300"/>
                  </a:lnTo>
                  <a:lnTo>
                    <a:pt x="547" y="0"/>
                  </a:lnTo>
                  <a:lnTo>
                    <a:pt x="547"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Shape 56">
              <a:extLst>
                <a:ext uri="{FF2B5EF4-FFF2-40B4-BE49-F238E27FC236}">
                  <a16:creationId xmlns:a16="http://schemas.microsoft.com/office/drawing/2014/main" id="{6A0EEF9B-FB8E-409B-A24F-BD7570B88204}"/>
                </a:ext>
              </a:extLst>
            </p:cNvPr>
            <p:cNvSpPr>
              <a:spLocks/>
            </p:cNvSpPr>
            <p:nvPr userDrawn="1"/>
          </p:nvSpPr>
          <p:spPr bwMode="ltGray">
            <a:xfrm>
              <a:off x="11895988" y="1771650"/>
              <a:ext cx="296013" cy="847641"/>
            </a:xfrm>
            <a:custGeom>
              <a:avLst/>
              <a:gdLst>
                <a:gd name="connsiteX0" fmla="*/ 0 w 296013"/>
                <a:gd name="connsiteY0" fmla="*/ 0 h 847641"/>
                <a:gd name="connsiteX1" fmla="*/ 296013 w 296013"/>
                <a:gd name="connsiteY1" fmla="*/ 162051 h 847641"/>
                <a:gd name="connsiteX2" fmla="*/ 296013 w 296013"/>
                <a:gd name="connsiteY2" fmla="*/ 847641 h 847641"/>
                <a:gd name="connsiteX3" fmla="*/ 0 w 296013"/>
                <a:gd name="connsiteY3" fmla="*/ 685590 h 847641"/>
              </a:gdLst>
              <a:ahLst/>
              <a:cxnLst>
                <a:cxn ang="0">
                  <a:pos x="connsiteX0" y="connsiteY0"/>
                </a:cxn>
                <a:cxn ang="0">
                  <a:pos x="connsiteX1" y="connsiteY1"/>
                </a:cxn>
                <a:cxn ang="0">
                  <a:pos x="connsiteX2" y="connsiteY2"/>
                </a:cxn>
                <a:cxn ang="0">
                  <a:pos x="connsiteX3" y="connsiteY3"/>
                </a:cxn>
              </a:cxnLst>
              <a:rect l="l" t="t" r="r" b="b"/>
              <a:pathLst>
                <a:path w="296013" h="847641">
                  <a:moveTo>
                    <a:pt x="0" y="0"/>
                  </a:moveTo>
                  <a:lnTo>
                    <a:pt x="296013" y="162051"/>
                  </a:lnTo>
                  <a:lnTo>
                    <a:pt x="296013" y="847641"/>
                  </a:lnTo>
                  <a:lnTo>
                    <a:pt x="0" y="685590"/>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59" name="Freeform: Shape 58">
              <a:extLst>
                <a:ext uri="{FF2B5EF4-FFF2-40B4-BE49-F238E27FC236}">
                  <a16:creationId xmlns:a16="http://schemas.microsoft.com/office/drawing/2014/main" id="{390FC8DE-C4AD-4BD3-9506-276C17F0C333}"/>
                </a:ext>
              </a:extLst>
            </p:cNvPr>
            <p:cNvSpPr>
              <a:spLocks/>
            </p:cNvSpPr>
            <p:nvPr userDrawn="1"/>
          </p:nvSpPr>
          <p:spPr bwMode="ltGray">
            <a:xfrm>
              <a:off x="11364800" y="2457240"/>
              <a:ext cx="827200" cy="593577"/>
            </a:xfrm>
            <a:custGeom>
              <a:avLst/>
              <a:gdLst>
                <a:gd name="connsiteX0" fmla="*/ 531141 w 827200"/>
                <a:gd name="connsiteY0" fmla="*/ 0 h 593577"/>
                <a:gd name="connsiteX1" fmla="*/ 827200 w 827200"/>
                <a:gd name="connsiteY1" fmla="*/ 162066 h 593577"/>
                <a:gd name="connsiteX2" fmla="*/ 827200 w 827200"/>
                <a:gd name="connsiteY2" fmla="*/ 425095 h 593577"/>
                <a:gd name="connsiteX3" fmla="*/ 529758 w 827200"/>
                <a:gd name="connsiteY3" fmla="*/ 593577 h 593577"/>
                <a:gd name="connsiteX4" fmla="*/ 0 w 827200"/>
                <a:gd name="connsiteY4" fmla="*/ 291334 h 593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7200" h="593577">
                  <a:moveTo>
                    <a:pt x="531141" y="0"/>
                  </a:moveTo>
                  <a:lnTo>
                    <a:pt x="827200" y="162066"/>
                  </a:lnTo>
                  <a:lnTo>
                    <a:pt x="827200" y="425095"/>
                  </a:lnTo>
                  <a:lnTo>
                    <a:pt x="529758" y="593577"/>
                  </a:lnTo>
                  <a:lnTo>
                    <a:pt x="0" y="291334"/>
                  </a:lnTo>
                  <a:close/>
                </a:path>
              </a:pathLst>
            </a:custGeom>
            <a:solidFill>
              <a:srgbClr val="303030"/>
            </a:solidFill>
            <a:ln w="9525">
              <a:solidFill>
                <a:srgbClr val="303030"/>
              </a:solidFill>
              <a:round/>
              <a:headEnd/>
              <a:tailEnd/>
            </a:ln>
            <a:extLst/>
          </p:spPr>
          <p:txBody>
            <a:bodyPr vert="horz" wrap="square" lIns="91440" tIns="45720" rIns="91440" bIns="45720" numCol="1" anchor="t" anchorCtr="0" compatLnSpc="1">
              <a:prstTxWarp prst="textNoShape">
                <a:avLst/>
              </a:prstTxWarp>
              <a:noAutofit/>
            </a:bodyPr>
            <a:lstStyle/>
            <a:p>
              <a:pPr lvl="0"/>
              <a:endParaRPr lang="en-US"/>
            </a:p>
          </p:txBody>
        </p:sp>
        <p:sp>
          <p:nvSpPr>
            <p:cNvPr id="48" name="Freeform 21">
              <a:extLst>
                <a:ext uri="{FF2B5EF4-FFF2-40B4-BE49-F238E27FC236}">
                  <a16:creationId xmlns:a16="http://schemas.microsoft.com/office/drawing/2014/main" id="{77297A5A-69AC-4DF4-95F9-A09D48D814E3}"/>
                </a:ext>
              </a:extLst>
            </p:cNvPr>
            <p:cNvSpPr>
              <a:spLocks/>
            </p:cNvSpPr>
            <p:nvPr userDrawn="1"/>
          </p:nvSpPr>
          <p:spPr bwMode="ltGray">
            <a:xfrm>
              <a:off x="10316024" y="4400391"/>
              <a:ext cx="531187" cy="976917"/>
            </a:xfrm>
            <a:custGeom>
              <a:avLst/>
              <a:gdLst>
                <a:gd name="T0" fmla="*/ 547 w 547"/>
                <a:gd name="T1" fmla="*/ 707 h 1006"/>
                <a:gd name="T2" fmla="*/ 0 w 547"/>
                <a:gd name="T3" fmla="*/ 1006 h 1006"/>
                <a:gd name="T4" fmla="*/ 0 w 547"/>
                <a:gd name="T5" fmla="*/ 300 h 1006"/>
                <a:gd name="T6" fmla="*/ 547 w 547"/>
                <a:gd name="T7" fmla="*/ 0 h 1006"/>
                <a:gd name="T8" fmla="*/ 547 w 547"/>
                <a:gd name="T9" fmla="*/ 707 h 1006"/>
              </a:gdLst>
              <a:ahLst/>
              <a:cxnLst>
                <a:cxn ang="0">
                  <a:pos x="T0" y="T1"/>
                </a:cxn>
                <a:cxn ang="0">
                  <a:pos x="T2" y="T3"/>
                </a:cxn>
                <a:cxn ang="0">
                  <a:pos x="T4" y="T5"/>
                </a:cxn>
                <a:cxn ang="0">
                  <a:pos x="T6" y="T7"/>
                </a:cxn>
                <a:cxn ang="0">
                  <a:pos x="T8" y="T9"/>
                </a:cxn>
              </a:cxnLst>
              <a:rect l="0" t="0" r="r" b="b"/>
              <a:pathLst>
                <a:path w="547" h="1006">
                  <a:moveTo>
                    <a:pt x="547" y="707"/>
                  </a:moveTo>
                  <a:lnTo>
                    <a:pt x="0" y="1006"/>
                  </a:lnTo>
                  <a:lnTo>
                    <a:pt x="0" y="300"/>
                  </a:lnTo>
                  <a:lnTo>
                    <a:pt x="547" y="0"/>
                  </a:lnTo>
                  <a:lnTo>
                    <a:pt x="547" y="707"/>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22">
              <a:extLst>
                <a:ext uri="{FF2B5EF4-FFF2-40B4-BE49-F238E27FC236}">
                  <a16:creationId xmlns:a16="http://schemas.microsoft.com/office/drawing/2014/main" id="{E65087DC-7AC8-4AA7-9010-A067ADE1CF79}"/>
                </a:ext>
              </a:extLst>
            </p:cNvPr>
            <p:cNvSpPr>
              <a:spLocks/>
            </p:cNvSpPr>
            <p:nvPr userDrawn="1"/>
          </p:nvSpPr>
          <p:spPr bwMode="ltGray">
            <a:xfrm>
              <a:off x="10847210" y="4400391"/>
              <a:ext cx="532157" cy="976917"/>
            </a:xfrm>
            <a:custGeom>
              <a:avLst/>
              <a:gdLst>
                <a:gd name="T0" fmla="*/ 0 w 548"/>
                <a:gd name="T1" fmla="*/ 707 h 1006"/>
                <a:gd name="T2" fmla="*/ 548 w 548"/>
                <a:gd name="T3" fmla="*/ 1006 h 1006"/>
                <a:gd name="T4" fmla="*/ 548 w 548"/>
                <a:gd name="T5" fmla="*/ 300 h 1006"/>
                <a:gd name="T6" fmla="*/ 0 w 548"/>
                <a:gd name="T7" fmla="*/ 0 h 1006"/>
                <a:gd name="T8" fmla="*/ 0 w 548"/>
                <a:gd name="T9" fmla="*/ 707 h 1006"/>
              </a:gdLst>
              <a:ahLst/>
              <a:cxnLst>
                <a:cxn ang="0">
                  <a:pos x="T0" y="T1"/>
                </a:cxn>
                <a:cxn ang="0">
                  <a:pos x="T2" y="T3"/>
                </a:cxn>
                <a:cxn ang="0">
                  <a:pos x="T4" y="T5"/>
                </a:cxn>
                <a:cxn ang="0">
                  <a:pos x="T6" y="T7"/>
                </a:cxn>
                <a:cxn ang="0">
                  <a:pos x="T8" y="T9"/>
                </a:cxn>
              </a:cxnLst>
              <a:rect l="0" t="0" r="r" b="b"/>
              <a:pathLst>
                <a:path w="548" h="1006">
                  <a:moveTo>
                    <a:pt x="0" y="707"/>
                  </a:moveTo>
                  <a:lnTo>
                    <a:pt x="548" y="1006"/>
                  </a:lnTo>
                  <a:lnTo>
                    <a:pt x="548" y="300"/>
                  </a:lnTo>
                  <a:lnTo>
                    <a:pt x="0" y="0"/>
                  </a:lnTo>
                  <a:lnTo>
                    <a:pt x="0" y="707"/>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23">
              <a:extLst>
                <a:ext uri="{FF2B5EF4-FFF2-40B4-BE49-F238E27FC236}">
                  <a16:creationId xmlns:a16="http://schemas.microsoft.com/office/drawing/2014/main" id="{3B4C2EBB-4C89-4380-A5E7-A7BD40C2B90E}"/>
                </a:ext>
              </a:extLst>
            </p:cNvPr>
            <p:cNvSpPr>
              <a:spLocks/>
            </p:cNvSpPr>
            <p:nvPr userDrawn="1"/>
          </p:nvSpPr>
          <p:spPr bwMode="ltGray">
            <a:xfrm>
              <a:off x="10316024" y="5086952"/>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24">
              <a:extLst>
                <a:ext uri="{FF2B5EF4-FFF2-40B4-BE49-F238E27FC236}">
                  <a16:creationId xmlns:a16="http://schemas.microsoft.com/office/drawing/2014/main" id="{0D7CD4FA-6D18-4E1F-9C7D-91AA2E32B2BC}"/>
                </a:ext>
              </a:extLst>
            </p:cNvPr>
            <p:cNvSpPr>
              <a:spLocks/>
            </p:cNvSpPr>
            <p:nvPr userDrawn="1"/>
          </p:nvSpPr>
          <p:spPr bwMode="ltGray">
            <a:xfrm>
              <a:off x="8720523" y="4697545"/>
              <a:ext cx="531187" cy="974975"/>
            </a:xfrm>
            <a:custGeom>
              <a:avLst/>
              <a:gdLst>
                <a:gd name="T0" fmla="*/ 547 w 547"/>
                <a:gd name="T1" fmla="*/ 705 h 1004"/>
                <a:gd name="T2" fmla="*/ 0 w 547"/>
                <a:gd name="T3" fmla="*/ 1004 h 1004"/>
                <a:gd name="T4" fmla="*/ 0 w 547"/>
                <a:gd name="T5" fmla="*/ 298 h 1004"/>
                <a:gd name="T6" fmla="*/ 547 w 547"/>
                <a:gd name="T7" fmla="*/ 0 h 1004"/>
                <a:gd name="T8" fmla="*/ 547 w 547"/>
                <a:gd name="T9" fmla="*/ 705 h 1004"/>
              </a:gdLst>
              <a:ahLst/>
              <a:cxnLst>
                <a:cxn ang="0">
                  <a:pos x="T0" y="T1"/>
                </a:cxn>
                <a:cxn ang="0">
                  <a:pos x="T2" y="T3"/>
                </a:cxn>
                <a:cxn ang="0">
                  <a:pos x="T4" y="T5"/>
                </a:cxn>
                <a:cxn ang="0">
                  <a:pos x="T6" y="T7"/>
                </a:cxn>
                <a:cxn ang="0">
                  <a:pos x="T8" y="T9"/>
                </a:cxn>
              </a:cxnLst>
              <a:rect l="0" t="0" r="r" b="b"/>
              <a:pathLst>
                <a:path w="547" h="1004">
                  <a:moveTo>
                    <a:pt x="547" y="705"/>
                  </a:moveTo>
                  <a:lnTo>
                    <a:pt x="0" y="1004"/>
                  </a:lnTo>
                  <a:lnTo>
                    <a:pt x="0" y="298"/>
                  </a:lnTo>
                  <a:lnTo>
                    <a:pt x="547" y="0"/>
                  </a:lnTo>
                  <a:lnTo>
                    <a:pt x="547" y="705"/>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25">
              <a:extLst>
                <a:ext uri="{FF2B5EF4-FFF2-40B4-BE49-F238E27FC236}">
                  <a16:creationId xmlns:a16="http://schemas.microsoft.com/office/drawing/2014/main" id="{5D06D6BE-8F81-4F1F-9E44-429E129C1957}"/>
                </a:ext>
              </a:extLst>
            </p:cNvPr>
            <p:cNvSpPr>
              <a:spLocks/>
            </p:cNvSpPr>
            <p:nvPr userDrawn="1"/>
          </p:nvSpPr>
          <p:spPr bwMode="ltGray">
            <a:xfrm>
              <a:off x="9251709" y="4697545"/>
              <a:ext cx="532157" cy="974975"/>
            </a:xfrm>
            <a:custGeom>
              <a:avLst/>
              <a:gdLst>
                <a:gd name="T0" fmla="*/ 0 w 548"/>
                <a:gd name="T1" fmla="*/ 705 h 1004"/>
                <a:gd name="T2" fmla="*/ 548 w 548"/>
                <a:gd name="T3" fmla="*/ 1004 h 1004"/>
                <a:gd name="T4" fmla="*/ 548 w 548"/>
                <a:gd name="T5" fmla="*/ 298 h 1004"/>
                <a:gd name="T6" fmla="*/ 0 w 548"/>
                <a:gd name="T7" fmla="*/ 0 h 1004"/>
                <a:gd name="T8" fmla="*/ 0 w 548"/>
                <a:gd name="T9" fmla="*/ 705 h 1004"/>
              </a:gdLst>
              <a:ahLst/>
              <a:cxnLst>
                <a:cxn ang="0">
                  <a:pos x="T0" y="T1"/>
                </a:cxn>
                <a:cxn ang="0">
                  <a:pos x="T2" y="T3"/>
                </a:cxn>
                <a:cxn ang="0">
                  <a:pos x="T4" y="T5"/>
                </a:cxn>
                <a:cxn ang="0">
                  <a:pos x="T6" y="T7"/>
                </a:cxn>
                <a:cxn ang="0">
                  <a:pos x="T8" y="T9"/>
                </a:cxn>
              </a:cxnLst>
              <a:rect l="0" t="0" r="r" b="b"/>
              <a:pathLst>
                <a:path w="548" h="1004">
                  <a:moveTo>
                    <a:pt x="0" y="705"/>
                  </a:moveTo>
                  <a:lnTo>
                    <a:pt x="548" y="1004"/>
                  </a:lnTo>
                  <a:lnTo>
                    <a:pt x="548" y="298"/>
                  </a:lnTo>
                  <a:lnTo>
                    <a:pt x="0" y="0"/>
                  </a:lnTo>
                  <a:lnTo>
                    <a:pt x="0" y="705"/>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26">
              <a:extLst>
                <a:ext uri="{FF2B5EF4-FFF2-40B4-BE49-F238E27FC236}">
                  <a16:creationId xmlns:a16="http://schemas.microsoft.com/office/drawing/2014/main" id="{3F7CF64D-F067-41E4-8D9F-41FF38972828}"/>
                </a:ext>
              </a:extLst>
            </p:cNvPr>
            <p:cNvSpPr>
              <a:spLocks/>
            </p:cNvSpPr>
            <p:nvPr userDrawn="1"/>
          </p:nvSpPr>
          <p:spPr bwMode="ltGray">
            <a:xfrm>
              <a:off x="8720523" y="5382163"/>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4" name="Rectangle 53">
            <a:extLst>
              <a:ext uri="{FF2B5EF4-FFF2-40B4-BE49-F238E27FC236}">
                <a16:creationId xmlns:a16="http://schemas.microsoft.com/office/drawing/2014/main" id="{4899085C-4B16-41A5-A2CB-5D4798A0322E}"/>
              </a:ext>
            </a:extLst>
          </p:cNvPr>
          <p:cNvSpPr/>
          <p:nvPr userDrawn="1"/>
        </p:nvSpPr>
        <p:spPr bwMode="white">
          <a:xfrm>
            <a:off x="5791479" y="3074916"/>
            <a:ext cx="2321486" cy="1405513"/>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Learn.</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Connect.</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Explore.</a:t>
            </a:r>
          </a:p>
        </p:txBody>
      </p:sp>
      <p:pic>
        <p:nvPicPr>
          <p:cNvPr id="55" name="Graphic 54">
            <a:extLst>
              <a:ext uri="{FF2B5EF4-FFF2-40B4-BE49-F238E27FC236}">
                <a16:creationId xmlns:a16="http://schemas.microsoft.com/office/drawing/2014/main" id="{CF5E403F-D2DC-4030-8392-9E3E0A38A1D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white">
          <a:xfrm>
            <a:off x="1174192" y="3183752"/>
            <a:ext cx="2712307" cy="1367241"/>
          </a:xfrm>
          <a:prstGeom prst="rect">
            <a:avLst/>
          </a:prstGeom>
          <a:effectLst/>
        </p:spPr>
      </p:pic>
    </p:spTree>
    <p:extLst>
      <p:ext uri="{BB962C8B-B14F-4D97-AF65-F5344CB8AC3E}">
        <p14:creationId xmlns:p14="http://schemas.microsoft.com/office/powerpoint/2010/main" val="11446691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lvl1pPr>
          </a:lstStyle>
          <a:p>
            <a:r>
              <a:rPr lang="en-US"/>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276999"/>
          </a:xfrm>
          <a:solidFill>
            <a:srgbClr val="E6E6E6">
              <a:alpha val="75000"/>
            </a:srgbClr>
          </a:solidFill>
        </p:spPr>
        <p:txBody>
          <a:bodyPr/>
          <a:lstStyle>
            <a:lvl1pPr marL="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a:latin typeface="+mj-lt"/>
              </a:rPr>
              <a:t>Session code here</a:t>
            </a:r>
            <a:endParaRPr lang="en-US"/>
          </a:p>
        </p:txBody>
      </p:sp>
      <p:grpSp>
        <p:nvGrpSpPr>
          <p:cNvPr id="9" name="Group 8">
            <a:extLst>
              <a:ext uri="{FF2B5EF4-FFF2-40B4-BE49-F238E27FC236}">
                <a16:creationId xmlns:a16="http://schemas.microsoft.com/office/drawing/2014/main" id="{4DCBAFEF-FDA0-4148-B6F8-D1D9029A0218}"/>
              </a:ext>
            </a:extLst>
          </p:cNvPr>
          <p:cNvGrpSpPr/>
          <p:nvPr userDrawn="1"/>
        </p:nvGrpSpPr>
        <p:grpSpPr bwMode="ltGray">
          <a:xfrm>
            <a:off x="6256117" y="-21839"/>
            <a:ext cx="5932086" cy="6890047"/>
            <a:chOff x="6256117" y="-21839"/>
            <a:chExt cx="5932086" cy="6890047"/>
          </a:xfrm>
        </p:grpSpPr>
        <p:grpSp>
          <p:nvGrpSpPr>
            <p:cNvPr id="30" name="Group 29">
              <a:extLst>
                <a:ext uri="{FF2B5EF4-FFF2-40B4-BE49-F238E27FC236}">
                  <a16:creationId xmlns:a16="http://schemas.microsoft.com/office/drawing/2014/main" id="{89BE868E-A240-4959-BD66-6BC44EE5A4AF}"/>
                </a:ext>
              </a:extLst>
            </p:cNvPr>
            <p:cNvGrpSpPr/>
            <p:nvPr userDrawn="1"/>
          </p:nvGrpSpPr>
          <p:grpSpPr bwMode="ltGray">
            <a:xfrm>
              <a:off x="8507413" y="1457714"/>
              <a:ext cx="3680790" cy="5392441"/>
              <a:chOff x="8507413" y="1457714"/>
              <a:chExt cx="3680790" cy="5392441"/>
            </a:xfrm>
          </p:grpSpPr>
          <p:sp>
            <p:nvSpPr>
              <p:cNvPr id="38" name="Freeform: Shape 37">
                <a:extLst>
                  <a:ext uri="{FF2B5EF4-FFF2-40B4-BE49-F238E27FC236}">
                    <a16:creationId xmlns:a16="http://schemas.microsoft.com/office/drawing/2014/main" id="{1DDB4654-32A2-47CE-B324-C597C756E402}"/>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9" name="Freeform: Shape 38">
                <a:extLst>
                  <a:ext uri="{FF2B5EF4-FFF2-40B4-BE49-F238E27FC236}">
                    <a16:creationId xmlns:a16="http://schemas.microsoft.com/office/drawing/2014/main" id="{218BE353-242E-4429-9D4C-1D50CEEC277C}"/>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0" name="Freeform: Shape 39">
                <a:extLst>
                  <a:ext uri="{FF2B5EF4-FFF2-40B4-BE49-F238E27FC236}">
                    <a16:creationId xmlns:a16="http://schemas.microsoft.com/office/drawing/2014/main" id="{B2B25198-469F-44A8-946B-689A24DC3C72}"/>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1" name="Freeform: Shape 40">
                <a:extLst>
                  <a:ext uri="{FF2B5EF4-FFF2-40B4-BE49-F238E27FC236}">
                    <a16:creationId xmlns:a16="http://schemas.microsoft.com/office/drawing/2014/main" id="{E5460766-0EE4-4C99-BD2E-1BAD7FD9C3AC}"/>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2" name="Freeform: Shape 41">
                <a:extLst>
                  <a:ext uri="{FF2B5EF4-FFF2-40B4-BE49-F238E27FC236}">
                    <a16:creationId xmlns:a16="http://schemas.microsoft.com/office/drawing/2014/main" id="{EFBC909F-DC50-4DDC-91C9-2509E0F5633F}"/>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3" name="Freeform: Shape 42">
                <a:extLst>
                  <a:ext uri="{FF2B5EF4-FFF2-40B4-BE49-F238E27FC236}">
                    <a16:creationId xmlns:a16="http://schemas.microsoft.com/office/drawing/2014/main" id="{E0DC1718-52A4-4705-AE14-45A352ACBC2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4" name="Freeform: Shape 43">
                <a:extLst>
                  <a:ext uri="{FF2B5EF4-FFF2-40B4-BE49-F238E27FC236}">
                    <a16:creationId xmlns:a16="http://schemas.microsoft.com/office/drawing/2014/main" id="{D51C16AF-F6FA-4CD2-B0A5-3663CD02799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5" name="Freeform: Shape 44">
                <a:extLst>
                  <a:ext uri="{FF2B5EF4-FFF2-40B4-BE49-F238E27FC236}">
                    <a16:creationId xmlns:a16="http://schemas.microsoft.com/office/drawing/2014/main" id="{3A105041-F999-49D6-BE4B-7630F1204F6C}"/>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6" name="Freeform: Shape 45">
                <a:extLst>
                  <a:ext uri="{FF2B5EF4-FFF2-40B4-BE49-F238E27FC236}">
                    <a16:creationId xmlns:a16="http://schemas.microsoft.com/office/drawing/2014/main" id="{C190B08C-67D4-4DAD-8158-2B4D4A1318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7" name="Freeform: Shape 46">
                <a:extLst>
                  <a:ext uri="{FF2B5EF4-FFF2-40B4-BE49-F238E27FC236}">
                    <a16:creationId xmlns:a16="http://schemas.microsoft.com/office/drawing/2014/main" id="{743F7B37-FD03-4D73-932B-77D49AB6A515}"/>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8" name="Freeform: Shape 47">
                <a:extLst>
                  <a:ext uri="{FF2B5EF4-FFF2-40B4-BE49-F238E27FC236}">
                    <a16:creationId xmlns:a16="http://schemas.microsoft.com/office/drawing/2014/main" id="{8F01A60D-F904-4399-87EA-23E33C45969F}"/>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9" name="Freeform: Shape 48">
                <a:extLst>
                  <a:ext uri="{FF2B5EF4-FFF2-40B4-BE49-F238E27FC236}">
                    <a16:creationId xmlns:a16="http://schemas.microsoft.com/office/drawing/2014/main" id="{D450C50C-26FC-42C5-BA39-AE97627B772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0" name="Freeform: Shape 49">
                <a:extLst>
                  <a:ext uri="{FF2B5EF4-FFF2-40B4-BE49-F238E27FC236}">
                    <a16:creationId xmlns:a16="http://schemas.microsoft.com/office/drawing/2014/main" id="{B88924B0-E78A-4770-AF30-C78056E7AAAB}"/>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1" name="Freeform: Shape 50">
                <a:extLst>
                  <a:ext uri="{FF2B5EF4-FFF2-40B4-BE49-F238E27FC236}">
                    <a16:creationId xmlns:a16="http://schemas.microsoft.com/office/drawing/2014/main" id="{D8AB0228-AC44-413D-A029-1BBF7B18CBCC}"/>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2" name="Freeform: Shape 51">
                <a:extLst>
                  <a:ext uri="{FF2B5EF4-FFF2-40B4-BE49-F238E27FC236}">
                    <a16:creationId xmlns:a16="http://schemas.microsoft.com/office/drawing/2014/main" id="{89C067BE-7550-4D8F-9A42-B78AB594CD54}"/>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3" name="Freeform: Shape 52">
                <a:extLst>
                  <a:ext uri="{FF2B5EF4-FFF2-40B4-BE49-F238E27FC236}">
                    <a16:creationId xmlns:a16="http://schemas.microsoft.com/office/drawing/2014/main" id="{54D97435-6932-4E2A-A217-DEA06FDA510A}"/>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54" name="Straight Connector 53">
                <a:extLst>
                  <a:ext uri="{FF2B5EF4-FFF2-40B4-BE49-F238E27FC236}">
                    <a16:creationId xmlns:a16="http://schemas.microsoft.com/office/drawing/2014/main" id="{FF9C9FB6-79F2-41F1-872D-2184B91C8E00}"/>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6" name="Group 5">
              <a:extLst>
                <a:ext uri="{FF2B5EF4-FFF2-40B4-BE49-F238E27FC236}">
                  <a16:creationId xmlns:a16="http://schemas.microsoft.com/office/drawing/2014/main" id="{4577AEC4-9502-4D2D-B373-2F1CB4EFF9B8}"/>
                </a:ext>
              </a:extLst>
            </p:cNvPr>
            <p:cNvGrpSpPr/>
            <p:nvPr userDrawn="1"/>
          </p:nvGrpSpPr>
          <p:grpSpPr bwMode="ltGray">
            <a:xfrm>
              <a:off x="7545167" y="-21839"/>
              <a:ext cx="1192433" cy="1098538"/>
              <a:chOff x="7545167" y="-9139"/>
              <a:chExt cx="1192433" cy="1098538"/>
            </a:xfrm>
          </p:grpSpPr>
          <p:sp>
            <p:nvSpPr>
              <p:cNvPr id="59" name="Freeform: Shape 58">
                <a:extLst>
                  <a:ext uri="{FF2B5EF4-FFF2-40B4-BE49-F238E27FC236}">
                    <a16:creationId xmlns:a16="http://schemas.microsoft.com/office/drawing/2014/main" id="{713EA48F-163A-410A-8C97-A08AA1B2EE50}"/>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7" name="Freeform: Shape 56">
                <a:extLst>
                  <a:ext uri="{FF2B5EF4-FFF2-40B4-BE49-F238E27FC236}">
                    <a16:creationId xmlns:a16="http://schemas.microsoft.com/office/drawing/2014/main" id="{3E1E199B-B230-4884-9F60-9B781B11B8FF}"/>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7" name="Freeform: Shape 36">
                <a:extLst>
                  <a:ext uri="{FF2B5EF4-FFF2-40B4-BE49-F238E27FC236}">
                    <a16:creationId xmlns:a16="http://schemas.microsoft.com/office/drawing/2014/main" id="{FB98E4A3-2599-4DEB-8ECC-F004500FBF6A}"/>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8" name="Group 7">
              <a:extLst>
                <a:ext uri="{FF2B5EF4-FFF2-40B4-BE49-F238E27FC236}">
                  <a16:creationId xmlns:a16="http://schemas.microsoft.com/office/drawing/2014/main" id="{D6B74F55-4583-4B26-A4E0-71C00B14AFF6}"/>
                </a:ext>
              </a:extLst>
            </p:cNvPr>
            <p:cNvGrpSpPr/>
            <p:nvPr userDrawn="1"/>
          </p:nvGrpSpPr>
          <p:grpSpPr bwMode="ltGray">
            <a:xfrm>
              <a:off x="6256117" y="5896894"/>
              <a:ext cx="1057910" cy="971314"/>
              <a:chOff x="6256117" y="5896894"/>
              <a:chExt cx="1057910" cy="971314"/>
            </a:xfrm>
          </p:grpSpPr>
          <p:sp>
            <p:nvSpPr>
              <p:cNvPr id="32" name="Freeform: Shape 31">
                <a:extLst>
                  <a:ext uri="{FF2B5EF4-FFF2-40B4-BE49-F238E27FC236}">
                    <a16:creationId xmlns:a16="http://schemas.microsoft.com/office/drawing/2014/main" id="{FC4D1900-D812-4B27-AC50-B2795AD953C3}"/>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483ECFC2-9749-4525-973B-EAA0BC0FC62B}"/>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4" name="Freeform: Shape 33">
                <a:extLst>
                  <a:ext uri="{FF2B5EF4-FFF2-40B4-BE49-F238E27FC236}">
                    <a16:creationId xmlns:a16="http://schemas.microsoft.com/office/drawing/2014/main" id="{0A3ABF7E-B2D4-4B7A-9B6E-0EB3223E4EE4}"/>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32747666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64176758"/>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28734861"/>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ags" Target="../tags/tag1.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8.xml"/><Relationship Id="rId18" Type="http://schemas.openxmlformats.org/officeDocument/2006/relationships/slideLayout" Target="../slideLayouts/slideLayout33.xml"/><Relationship Id="rId26" Type="http://schemas.openxmlformats.org/officeDocument/2006/relationships/slideLayout" Target="../slideLayouts/slideLayout41.xml"/><Relationship Id="rId3" Type="http://schemas.openxmlformats.org/officeDocument/2006/relationships/slideLayout" Target="../slideLayouts/slideLayout18.xml"/><Relationship Id="rId21" Type="http://schemas.openxmlformats.org/officeDocument/2006/relationships/slideLayout" Target="../slideLayouts/slideLayout36.xml"/><Relationship Id="rId34" Type="http://schemas.openxmlformats.org/officeDocument/2006/relationships/image" Target="../media/image4.png"/><Relationship Id="rId7" Type="http://schemas.openxmlformats.org/officeDocument/2006/relationships/slideLayout" Target="../slideLayouts/slideLayout22.xml"/><Relationship Id="rId12" Type="http://schemas.openxmlformats.org/officeDocument/2006/relationships/slideLayout" Target="../slideLayouts/slideLayout27.xml"/><Relationship Id="rId17" Type="http://schemas.openxmlformats.org/officeDocument/2006/relationships/slideLayout" Target="../slideLayouts/slideLayout32.xml"/><Relationship Id="rId25" Type="http://schemas.openxmlformats.org/officeDocument/2006/relationships/slideLayout" Target="../slideLayouts/slideLayout40.xml"/><Relationship Id="rId33" Type="http://schemas.openxmlformats.org/officeDocument/2006/relationships/theme" Target="../theme/theme2.xml"/><Relationship Id="rId2" Type="http://schemas.openxmlformats.org/officeDocument/2006/relationships/slideLayout" Target="../slideLayouts/slideLayout17.xml"/><Relationship Id="rId16" Type="http://schemas.openxmlformats.org/officeDocument/2006/relationships/slideLayout" Target="../slideLayouts/slideLayout31.xml"/><Relationship Id="rId20" Type="http://schemas.openxmlformats.org/officeDocument/2006/relationships/slideLayout" Target="../slideLayouts/slideLayout35.xml"/><Relationship Id="rId29" Type="http://schemas.openxmlformats.org/officeDocument/2006/relationships/slideLayout" Target="../slideLayouts/slideLayout44.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24" Type="http://schemas.openxmlformats.org/officeDocument/2006/relationships/slideLayout" Target="../slideLayouts/slideLayout39.xml"/><Relationship Id="rId32" Type="http://schemas.openxmlformats.org/officeDocument/2006/relationships/slideLayout" Target="../slideLayouts/slideLayout47.xml"/><Relationship Id="rId5" Type="http://schemas.openxmlformats.org/officeDocument/2006/relationships/slideLayout" Target="../slideLayouts/slideLayout20.xml"/><Relationship Id="rId15" Type="http://schemas.openxmlformats.org/officeDocument/2006/relationships/slideLayout" Target="../slideLayouts/slideLayout30.xml"/><Relationship Id="rId23" Type="http://schemas.openxmlformats.org/officeDocument/2006/relationships/slideLayout" Target="../slideLayouts/slideLayout38.xml"/><Relationship Id="rId28" Type="http://schemas.openxmlformats.org/officeDocument/2006/relationships/slideLayout" Target="../slideLayouts/slideLayout43.xml"/><Relationship Id="rId10" Type="http://schemas.openxmlformats.org/officeDocument/2006/relationships/slideLayout" Target="../slideLayouts/slideLayout25.xml"/><Relationship Id="rId19" Type="http://schemas.openxmlformats.org/officeDocument/2006/relationships/slideLayout" Target="../slideLayouts/slideLayout34.xml"/><Relationship Id="rId31" Type="http://schemas.openxmlformats.org/officeDocument/2006/relationships/slideLayout" Target="../slideLayouts/slideLayout46.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slideLayout" Target="../slideLayouts/slideLayout29.xml"/><Relationship Id="rId22" Type="http://schemas.openxmlformats.org/officeDocument/2006/relationships/slideLayout" Target="../slideLayouts/slideLayout37.xml"/><Relationship Id="rId27" Type="http://schemas.openxmlformats.org/officeDocument/2006/relationships/slideLayout" Target="../slideLayouts/slideLayout42.xml"/><Relationship Id="rId30" Type="http://schemas.openxmlformats.org/officeDocument/2006/relationships/slideLayout" Target="../slideLayouts/slideLayout45.xml"/><Relationship Id="rId35" Type="http://schemas.openxmlformats.org/officeDocument/2006/relationships/image" Target="../media/image1.emf"/><Relationship Id="rId8" Type="http://schemas.openxmlformats.org/officeDocument/2006/relationships/slideLayout" Target="../slideLayouts/slideLayout2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5.xml"/><Relationship Id="rId13" Type="http://schemas.openxmlformats.org/officeDocument/2006/relationships/slideLayout" Target="../slideLayouts/slideLayout60.xml"/><Relationship Id="rId18" Type="http://schemas.openxmlformats.org/officeDocument/2006/relationships/slideLayout" Target="../slideLayouts/slideLayout65.xml"/><Relationship Id="rId26" Type="http://schemas.openxmlformats.org/officeDocument/2006/relationships/theme" Target="../theme/theme3.xml"/><Relationship Id="rId3" Type="http://schemas.openxmlformats.org/officeDocument/2006/relationships/slideLayout" Target="../slideLayouts/slideLayout50.xml"/><Relationship Id="rId21" Type="http://schemas.openxmlformats.org/officeDocument/2006/relationships/slideLayout" Target="../slideLayouts/slideLayout68.xml"/><Relationship Id="rId7" Type="http://schemas.openxmlformats.org/officeDocument/2006/relationships/slideLayout" Target="../slideLayouts/slideLayout54.xml"/><Relationship Id="rId12" Type="http://schemas.openxmlformats.org/officeDocument/2006/relationships/slideLayout" Target="../slideLayouts/slideLayout59.xml"/><Relationship Id="rId17" Type="http://schemas.openxmlformats.org/officeDocument/2006/relationships/slideLayout" Target="../slideLayouts/slideLayout64.xml"/><Relationship Id="rId25" Type="http://schemas.openxmlformats.org/officeDocument/2006/relationships/slideLayout" Target="../slideLayouts/slideLayout72.xml"/><Relationship Id="rId2" Type="http://schemas.openxmlformats.org/officeDocument/2006/relationships/slideLayout" Target="../slideLayouts/slideLayout49.xml"/><Relationship Id="rId16" Type="http://schemas.openxmlformats.org/officeDocument/2006/relationships/slideLayout" Target="../slideLayouts/slideLayout63.xml"/><Relationship Id="rId20" Type="http://schemas.openxmlformats.org/officeDocument/2006/relationships/slideLayout" Target="../slideLayouts/slideLayout67.xml"/><Relationship Id="rId1" Type="http://schemas.openxmlformats.org/officeDocument/2006/relationships/slideLayout" Target="../slideLayouts/slideLayout48.xml"/><Relationship Id="rId6" Type="http://schemas.openxmlformats.org/officeDocument/2006/relationships/slideLayout" Target="../slideLayouts/slideLayout53.xml"/><Relationship Id="rId11" Type="http://schemas.openxmlformats.org/officeDocument/2006/relationships/slideLayout" Target="../slideLayouts/slideLayout58.xml"/><Relationship Id="rId24" Type="http://schemas.openxmlformats.org/officeDocument/2006/relationships/slideLayout" Target="../slideLayouts/slideLayout71.xml"/><Relationship Id="rId5" Type="http://schemas.openxmlformats.org/officeDocument/2006/relationships/slideLayout" Target="../slideLayouts/slideLayout52.xml"/><Relationship Id="rId15" Type="http://schemas.openxmlformats.org/officeDocument/2006/relationships/slideLayout" Target="../slideLayouts/slideLayout62.xml"/><Relationship Id="rId23" Type="http://schemas.openxmlformats.org/officeDocument/2006/relationships/slideLayout" Target="../slideLayouts/slideLayout70.xml"/><Relationship Id="rId10" Type="http://schemas.openxmlformats.org/officeDocument/2006/relationships/slideLayout" Target="../slideLayouts/slideLayout57.xml"/><Relationship Id="rId19" Type="http://schemas.openxmlformats.org/officeDocument/2006/relationships/slideLayout" Target="../slideLayouts/slideLayout66.xml"/><Relationship Id="rId4" Type="http://schemas.openxmlformats.org/officeDocument/2006/relationships/slideLayout" Target="../slideLayouts/slideLayout51.xml"/><Relationship Id="rId9" Type="http://schemas.openxmlformats.org/officeDocument/2006/relationships/slideLayout" Target="../slideLayouts/slideLayout56.xml"/><Relationship Id="rId14" Type="http://schemas.openxmlformats.org/officeDocument/2006/relationships/slideLayout" Target="../slideLayouts/slideLayout61.xml"/><Relationship Id="rId22" Type="http://schemas.openxmlformats.org/officeDocument/2006/relationships/slideLayout" Target="../slideLayouts/slideLayout69.xml"/><Relationship Id="rId27" Type="http://schemas.openxmlformats.org/officeDocument/2006/relationships/image" Target="../media/image14.emf"/></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0.xml"/><Relationship Id="rId13" Type="http://schemas.openxmlformats.org/officeDocument/2006/relationships/slideLayout" Target="../slideLayouts/slideLayout85.xml"/><Relationship Id="rId18" Type="http://schemas.openxmlformats.org/officeDocument/2006/relationships/slideLayout" Target="../slideLayouts/slideLayout90.xml"/><Relationship Id="rId3" Type="http://schemas.openxmlformats.org/officeDocument/2006/relationships/slideLayout" Target="../slideLayouts/slideLayout75.xml"/><Relationship Id="rId21" Type="http://schemas.openxmlformats.org/officeDocument/2006/relationships/slideLayout" Target="../slideLayouts/slideLayout93.xml"/><Relationship Id="rId7" Type="http://schemas.openxmlformats.org/officeDocument/2006/relationships/slideLayout" Target="../slideLayouts/slideLayout79.xml"/><Relationship Id="rId12" Type="http://schemas.openxmlformats.org/officeDocument/2006/relationships/slideLayout" Target="../slideLayouts/slideLayout84.xml"/><Relationship Id="rId17" Type="http://schemas.openxmlformats.org/officeDocument/2006/relationships/slideLayout" Target="../slideLayouts/slideLayout89.xml"/><Relationship Id="rId25" Type="http://schemas.openxmlformats.org/officeDocument/2006/relationships/image" Target="../media/image14.emf"/><Relationship Id="rId2" Type="http://schemas.openxmlformats.org/officeDocument/2006/relationships/slideLayout" Target="../slideLayouts/slideLayout74.xml"/><Relationship Id="rId16" Type="http://schemas.openxmlformats.org/officeDocument/2006/relationships/slideLayout" Target="../slideLayouts/slideLayout88.xml"/><Relationship Id="rId20" Type="http://schemas.openxmlformats.org/officeDocument/2006/relationships/slideLayout" Target="../slideLayouts/slideLayout92.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slideLayout" Target="../slideLayouts/slideLayout83.xml"/><Relationship Id="rId24" Type="http://schemas.openxmlformats.org/officeDocument/2006/relationships/theme" Target="../theme/theme4.xml"/><Relationship Id="rId5" Type="http://schemas.openxmlformats.org/officeDocument/2006/relationships/slideLayout" Target="../slideLayouts/slideLayout77.xml"/><Relationship Id="rId15" Type="http://schemas.openxmlformats.org/officeDocument/2006/relationships/slideLayout" Target="../slideLayouts/slideLayout87.xml"/><Relationship Id="rId23" Type="http://schemas.openxmlformats.org/officeDocument/2006/relationships/slideLayout" Target="../slideLayouts/slideLayout95.xml"/><Relationship Id="rId10" Type="http://schemas.openxmlformats.org/officeDocument/2006/relationships/slideLayout" Target="../slideLayouts/slideLayout82.xml"/><Relationship Id="rId19" Type="http://schemas.openxmlformats.org/officeDocument/2006/relationships/slideLayout" Target="../slideLayouts/slideLayout91.xml"/><Relationship Id="rId4" Type="http://schemas.openxmlformats.org/officeDocument/2006/relationships/slideLayout" Target="../slideLayouts/slideLayout76.xml"/><Relationship Id="rId9" Type="http://schemas.openxmlformats.org/officeDocument/2006/relationships/slideLayout" Target="../slideLayouts/slideLayout81.xml"/><Relationship Id="rId14" Type="http://schemas.openxmlformats.org/officeDocument/2006/relationships/slideLayout" Target="../slideLayouts/slideLayout86.xml"/><Relationship Id="rId22" Type="http://schemas.openxmlformats.org/officeDocument/2006/relationships/slideLayout" Target="../slideLayouts/slideLayout9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03.xml"/><Relationship Id="rId13" Type="http://schemas.openxmlformats.org/officeDocument/2006/relationships/slideLayout" Target="../slideLayouts/slideLayout108.xml"/><Relationship Id="rId18" Type="http://schemas.openxmlformats.org/officeDocument/2006/relationships/slideLayout" Target="../slideLayouts/slideLayout113.xml"/><Relationship Id="rId26" Type="http://schemas.openxmlformats.org/officeDocument/2006/relationships/slideLayout" Target="../slideLayouts/slideLayout121.xml"/><Relationship Id="rId3" Type="http://schemas.openxmlformats.org/officeDocument/2006/relationships/slideLayout" Target="../slideLayouts/slideLayout98.xml"/><Relationship Id="rId21" Type="http://schemas.openxmlformats.org/officeDocument/2006/relationships/slideLayout" Target="../slideLayouts/slideLayout116.xml"/><Relationship Id="rId7" Type="http://schemas.openxmlformats.org/officeDocument/2006/relationships/slideLayout" Target="../slideLayouts/slideLayout102.xml"/><Relationship Id="rId12" Type="http://schemas.openxmlformats.org/officeDocument/2006/relationships/slideLayout" Target="../slideLayouts/slideLayout107.xml"/><Relationship Id="rId17" Type="http://schemas.openxmlformats.org/officeDocument/2006/relationships/slideLayout" Target="../slideLayouts/slideLayout112.xml"/><Relationship Id="rId25" Type="http://schemas.openxmlformats.org/officeDocument/2006/relationships/slideLayout" Target="../slideLayouts/slideLayout120.xml"/><Relationship Id="rId2" Type="http://schemas.openxmlformats.org/officeDocument/2006/relationships/slideLayout" Target="../slideLayouts/slideLayout97.xml"/><Relationship Id="rId16" Type="http://schemas.openxmlformats.org/officeDocument/2006/relationships/slideLayout" Target="../slideLayouts/slideLayout111.xml"/><Relationship Id="rId20" Type="http://schemas.openxmlformats.org/officeDocument/2006/relationships/slideLayout" Target="../slideLayouts/slideLayout115.xml"/><Relationship Id="rId1" Type="http://schemas.openxmlformats.org/officeDocument/2006/relationships/slideLayout" Target="../slideLayouts/slideLayout96.xml"/><Relationship Id="rId6" Type="http://schemas.openxmlformats.org/officeDocument/2006/relationships/slideLayout" Target="../slideLayouts/slideLayout101.xml"/><Relationship Id="rId11" Type="http://schemas.openxmlformats.org/officeDocument/2006/relationships/slideLayout" Target="../slideLayouts/slideLayout106.xml"/><Relationship Id="rId24" Type="http://schemas.openxmlformats.org/officeDocument/2006/relationships/slideLayout" Target="../slideLayouts/slideLayout119.xml"/><Relationship Id="rId5" Type="http://schemas.openxmlformats.org/officeDocument/2006/relationships/slideLayout" Target="../slideLayouts/slideLayout100.xml"/><Relationship Id="rId15" Type="http://schemas.openxmlformats.org/officeDocument/2006/relationships/slideLayout" Target="../slideLayouts/slideLayout110.xml"/><Relationship Id="rId23" Type="http://schemas.openxmlformats.org/officeDocument/2006/relationships/slideLayout" Target="../slideLayouts/slideLayout118.xml"/><Relationship Id="rId28" Type="http://schemas.openxmlformats.org/officeDocument/2006/relationships/image" Target="../media/image14.emf"/><Relationship Id="rId10" Type="http://schemas.openxmlformats.org/officeDocument/2006/relationships/slideLayout" Target="../slideLayouts/slideLayout105.xml"/><Relationship Id="rId19" Type="http://schemas.openxmlformats.org/officeDocument/2006/relationships/slideLayout" Target="../slideLayouts/slideLayout114.xml"/><Relationship Id="rId4" Type="http://schemas.openxmlformats.org/officeDocument/2006/relationships/slideLayout" Target="../slideLayouts/slideLayout99.xml"/><Relationship Id="rId9" Type="http://schemas.openxmlformats.org/officeDocument/2006/relationships/slideLayout" Target="../slideLayouts/slideLayout104.xml"/><Relationship Id="rId14" Type="http://schemas.openxmlformats.org/officeDocument/2006/relationships/slideLayout" Target="../slideLayouts/slideLayout109.xml"/><Relationship Id="rId22" Type="http://schemas.openxmlformats.org/officeDocument/2006/relationships/slideLayout" Target="../slideLayouts/slideLayout117.xml"/><Relationship Id="rId27"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29.xml"/><Relationship Id="rId13" Type="http://schemas.openxmlformats.org/officeDocument/2006/relationships/slideLayout" Target="../slideLayouts/slideLayout134.xml"/><Relationship Id="rId18" Type="http://schemas.openxmlformats.org/officeDocument/2006/relationships/slideLayout" Target="../slideLayouts/slideLayout139.xml"/><Relationship Id="rId3" Type="http://schemas.openxmlformats.org/officeDocument/2006/relationships/slideLayout" Target="../slideLayouts/slideLayout124.xml"/><Relationship Id="rId21" Type="http://schemas.openxmlformats.org/officeDocument/2006/relationships/image" Target="../media/image1.emf"/><Relationship Id="rId7" Type="http://schemas.openxmlformats.org/officeDocument/2006/relationships/slideLayout" Target="../slideLayouts/slideLayout128.xml"/><Relationship Id="rId12" Type="http://schemas.openxmlformats.org/officeDocument/2006/relationships/slideLayout" Target="../slideLayouts/slideLayout133.xml"/><Relationship Id="rId17" Type="http://schemas.openxmlformats.org/officeDocument/2006/relationships/slideLayout" Target="../slideLayouts/slideLayout138.xml"/><Relationship Id="rId2" Type="http://schemas.openxmlformats.org/officeDocument/2006/relationships/slideLayout" Target="../slideLayouts/slideLayout123.xml"/><Relationship Id="rId16" Type="http://schemas.openxmlformats.org/officeDocument/2006/relationships/slideLayout" Target="../slideLayouts/slideLayout137.xml"/><Relationship Id="rId20" Type="http://schemas.openxmlformats.org/officeDocument/2006/relationships/theme" Target="../theme/theme6.xml"/><Relationship Id="rId1" Type="http://schemas.openxmlformats.org/officeDocument/2006/relationships/slideLayout" Target="../slideLayouts/slideLayout122.xml"/><Relationship Id="rId6" Type="http://schemas.openxmlformats.org/officeDocument/2006/relationships/slideLayout" Target="../slideLayouts/slideLayout127.xml"/><Relationship Id="rId11" Type="http://schemas.openxmlformats.org/officeDocument/2006/relationships/slideLayout" Target="../slideLayouts/slideLayout132.xml"/><Relationship Id="rId5" Type="http://schemas.openxmlformats.org/officeDocument/2006/relationships/slideLayout" Target="../slideLayouts/slideLayout126.xml"/><Relationship Id="rId15" Type="http://schemas.openxmlformats.org/officeDocument/2006/relationships/slideLayout" Target="../slideLayouts/slideLayout136.xml"/><Relationship Id="rId10" Type="http://schemas.openxmlformats.org/officeDocument/2006/relationships/slideLayout" Target="../slideLayouts/slideLayout131.xml"/><Relationship Id="rId19" Type="http://schemas.openxmlformats.org/officeDocument/2006/relationships/slideLayout" Target="../slideLayouts/slideLayout140.xml"/><Relationship Id="rId4" Type="http://schemas.openxmlformats.org/officeDocument/2006/relationships/slideLayout" Target="../slideLayouts/slideLayout125.xml"/><Relationship Id="rId9" Type="http://schemas.openxmlformats.org/officeDocument/2006/relationships/slideLayout" Target="../slideLayouts/slideLayout130.xml"/><Relationship Id="rId14" Type="http://schemas.openxmlformats.org/officeDocument/2006/relationships/slideLayout" Target="../slideLayouts/slideLayout135.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153.xml"/><Relationship Id="rId18" Type="http://schemas.openxmlformats.org/officeDocument/2006/relationships/slideLayout" Target="../slideLayouts/slideLayout158.xml"/><Relationship Id="rId26" Type="http://schemas.openxmlformats.org/officeDocument/2006/relationships/slideLayout" Target="../slideLayouts/slideLayout166.xml"/><Relationship Id="rId3" Type="http://schemas.openxmlformats.org/officeDocument/2006/relationships/slideLayout" Target="../slideLayouts/slideLayout143.xml"/><Relationship Id="rId21" Type="http://schemas.openxmlformats.org/officeDocument/2006/relationships/slideLayout" Target="../slideLayouts/slideLayout161.xml"/><Relationship Id="rId7" Type="http://schemas.openxmlformats.org/officeDocument/2006/relationships/slideLayout" Target="../slideLayouts/slideLayout147.xml"/><Relationship Id="rId12" Type="http://schemas.openxmlformats.org/officeDocument/2006/relationships/slideLayout" Target="../slideLayouts/slideLayout152.xml"/><Relationship Id="rId17" Type="http://schemas.openxmlformats.org/officeDocument/2006/relationships/slideLayout" Target="../slideLayouts/slideLayout157.xml"/><Relationship Id="rId25" Type="http://schemas.openxmlformats.org/officeDocument/2006/relationships/slideLayout" Target="../slideLayouts/slideLayout165.xml"/><Relationship Id="rId33" Type="http://schemas.openxmlformats.org/officeDocument/2006/relationships/theme" Target="../theme/theme7.xml"/><Relationship Id="rId2" Type="http://schemas.openxmlformats.org/officeDocument/2006/relationships/slideLayout" Target="../slideLayouts/slideLayout142.xml"/><Relationship Id="rId16" Type="http://schemas.openxmlformats.org/officeDocument/2006/relationships/slideLayout" Target="../slideLayouts/slideLayout156.xml"/><Relationship Id="rId20" Type="http://schemas.openxmlformats.org/officeDocument/2006/relationships/slideLayout" Target="../slideLayouts/slideLayout160.xml"/><Relationship Id="rId29" Type="http://schemas.openxmlformats.org/officeDocument/2006/relationships/slideLayout" Target="../slideLayouts/slideLayout169.xml"/><Relationship Id="rId1" Type="http://schemas.openxmlformats.org/officeDocument/2006/relationships/slideLayout" Target="../slideLayouts/slideLayout141.xml"/><Relationship Id="rId6" Type="http://schemas.openxmlformats.org/officeDocument/2006/relationships/slideLayout" Target="../slideLayouts/slideLayout146.xml"/><Relationship Id="rId11" Type="http://schemas.openxmlformats.org/officeDocument/2006/relationships/slideLayout" Target="../slideLayouts/slideLayout151.xml"/><Relationship Id="rId24" Type="http://schemas.openxmlformats.org/officeDocument/2006/relationships/slideLayout" Target="../slideLayouts/slideLayout164.xml"/><Relationship Id="rId32" Type="http://schemas.openxmlformats.org/officeDocument/2006/relationships/slideLayout" Target="../slideLayouts/slideLayout172.xml"/><Relationship Id="rId5" Type="http://schemas.openxmlformats.org/officeDocument/2006/relationships/slideLayout" Target="../slideLayouts/slideLayout145.xml"/><Relationship Id="rId15" Type="http://schemas.openxmlformats.org/officeDocument/2006/relationships/slideLayout" Target="../slideLayouts/slideLayout155.xml"/><Relationship Id="rId23" Type="http://schemas.openxmlformats.org/officeDocument/2006/relationships/slideLayout" Target="../slideLayouts/slideLayout163.xml"/><Relationship Id="rId28" Type="http://schemas.openxmlformats.org/officeDocument/2006/relationships/slideLayout" Target="../slideLayouts/slideLayout168.xml"/><Relationship Id="rId10" Type="http://schemas.openxmlformats.org/officeDocument/2006/relationships/slideLayout" Target="../slideLayouts/slideLayout150.xml"/><Relationship Id="rId19" Type="http://schemas.openxmlformats.org/officeDocument/2006/relationships/slideLayout" Target="../slideLayouts/slideLayout159.xml"/><Relationship Id="rId31" Type="http://schemas.openxmlformats.org/officeDocument/2006/relationships/slideLayout" Target="../slideLayouts/slideLayout171.xml"/><Relationship Id="rId4" Type="http://schemas.openxmlformats.org/officeDocument/2006/relationships/slideLayout" Target="../slideLayouts/slideLayout144.xml"/><Relationship Id="rId9" Type="http://schemas.openxmlformats.org/officeDocument/2006/relationships/slideLayout" Target="../slideLayouts/slideLayout149.xml"/><Relationship Id="rId14" Type="http://schemas.openxmlformats.org/officeDocument/2006/relationships/slideLayout" Target="../slideLayouts/slideLayout154.xml"/><Relationship Id="rId22" Type="http://schemas.openxmlformats.org/officeDocument/2006/relationships/slideLayout" Target="../slideLayouts/slideLayout162.xml"/><Relationship Id="rId27" Type="http://schemas.openxmlformats.org/officeDocument/2006/relationships/slideLayout" Target="../slideLayouts/slideLayout167.xml"/><Relationship Id="rId30" Type="http://schemas.openxmlformats.org/officeDocument/2006/relationships/slideLayout" Target="../slideLayouts/slideLayout170.xml"/><Relationship Id="rId8" Type="http://schemas.openxmlformats.org/officeDocument/2006/relationships/slideLayout" Target="../slideLayouts/slideLayout148.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80.xml"/><Relationship Id="rId13" Type="http://schemas.openxmlformats.org/officeDocument/2006/relationships/slideLayout" Target="../slideLayouts/slideLayout185.xml"/><Relationship Id="rId18" Type="http://schemas.openxmlformats.org/officeDocument/2006/relationships/slideLayout" Target="../slideLayouts/slideLayout190.xml"/><Relationship Id="rId26" Type="http://schemas.openxmlformats.org/officeDocument/2006/relationships/image" Target="../media/image1.emf"/><Relationship Id="rId3" Type="http://schemas.openxmlformats.org/officeDocument/2006/relationships/slideLayout" Target="../slideLayouts/slideLayout175.xml"/><Relationship Id="rId21" Type="http://schemas.openxmlformats.org/officeDocument/2006/relationships/slideLayout" Target="../slideLayouts/slideLayout193.xml"/><Relationship Id="rId7" Type="http://schemas.openxmlformats.org/officeDocument/2006/relationships/slideLayout" Target="../slideLayouts/slideLayout179.xml"/><Relationship Id="rId12" Type="http://schemas.openxmlformats.org/officeDocument/2006/relationships/slideLayout" Target="../slideLayouts/slideLayout184.xml"/><Relationship Id="rId17" Type="http://schemas.openxmlformats.org/officeDocument/2006/relationships/slideLayout" Target="../slideLayouts/slideLayout189.xml"/><Relationship Id="rId25" Type="http://schemas.openxmlformats.org/officeDocument/2006/relationships/theme" Target="../theme/theme8.xml"/><Relationship Id="rId2" Type="http://schemas.openxmlformats.org/officeDocument/2006/relationships/slideLayout" Target="../slideLayouts/slideLayout174.xml"/><Relationship Id="rId16" Type="http://schemas.openxmlformats.org/officeDocument/2006/relationships/slideLayout" Target="../slideLayouts/slideLayout188.xml"/><Relationship Id="rId20" Type="http://schemas.openxmlformats.org/officeDocument/2006/relationships/slideLayout" Target="../slideLayouts/slideLayout192.xml"/><Relationship Id="rId1" Type="http://schemas.openxmlformats.org/officeDocument/2006/relationships/slideLayout" Target="../slideLayouts/slideLayout173.xml"/><Relationship Id="rId6" Type="http://schemas.openxmlformats.org/officeDocument/2006/relationships/slideLayout" Target="../slideLayouts/slideLayout178.xml"/><Relationship Id="rId11" Type="http://schemas.openxmlformats.org/officeDocument/2006/relationships/slideLayout" Target="../slideLayouts/slideLayout183.xml"/><Relationship Id="rId24" Type="http://schemas.openxmlformats.org/officeDocument/2006/relationships/slideLayout" Target="../slideLayouts/slideLayout196.xml"/><Relationship Id="rId5" Type="http://schemas.openxmlformats.org/officeDocument/2006/relationships/slideLayout" Target="../slideLayouts/slideLayout177.xml"/><Relationship Id="rId15" Type="http://schemas.openxmlformats.org/officeDocument/2006/relationships/slideLayout" Target="../slideLayouts/slideLayout187.xml"/><Relationship Id="rId23" Type="http://schemas.openxmlformats.org/officeDocument/2006/relationships/slideLayout" Target="../slideLayouts/slideLayout195.xml"/><Relationship Id="rId10" Type="http://schemas.openxmlformats.org/officeDocument/2006/relationships/slideLayout" Target="../slideLayouts/slideLayout182.xml"/><Relationship Id="rId19" Type="http://schemas.openxmlformats.org/officeDocument/2006/relationships/slideLayout" Target="../slideLayouts/slideLayout191.xml"/><Relationship Id="rId4" Type="http://schemas.openxmlformats.org/officeDocument/2006/relationships/slideLayout" Target="../slideLayouts/slideLayout176.xml"/><Relationship Id="rId9" Type="http://schemas.openxmlformats.org/officeDocument/2006/relationships/slideLayout" Target="../slideLayouts/slideLayout181.xml"/><Relationship Id="rId14" Type="http://schemas.openxmlformats.org/officeDocument/2006/relationships/slideLayout" Target="../slideLayouts/slideLayout186.xml"/><Relationship Id="rId22" Type="http://schemas.openxmlformats.org/officeDocument/2006/relationships/slideLayout" Target="../slideLayouts/slideLayout194.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204.xml"/><Relationship Id="rId13" Type="http://schemas.openxmlformats.org/officeDocument/2006/relationships/slideLayout" Target="../slideLayouts/slideLayout209.xml"/><Relationship Id="rId18" Type="http://schemas.openxmlformats.org/officeDocument/2006/relationships/slideLayout" Target="../slideLayouts/slideLayout214.xml"/><Relationship Id="rId26" Type="http://schemas.openxmlformats.org/officeDocument/2006/relationships/slideLayout" Target="../slideLayouts/slideLayout222.xml"/><Relationship Id="rId3" Type="http://schemas.openxmlformats.org/officeDocument/2006/relationships/slideLayout" Target="../slideLayouts/slideLayout199.xml"/><Relationship Id="rId21" Type="http://schemas.openxmlformats.org/officeDocument/2006/relationships/slideLayout" Target="../slideLayouts/slideLayout217.xml"/><Relationship Id="rId7" Type="http://schemas.openxmlformats.org/officeDocument/2006/relationships/slideLayout" Target="../slideLayouts/slideLayout203.xml"/><Relationship Id="rId12" Type="http://schemas.openxmlformats.org/officeDocument/2006/relationships/slideLayout" Target="../slideLayouts/slideLayout208.xml"/><Relationship Id="rId17" Type="http://schemas.openxmlformats.org/officeDocument/2006/relationships/slideLayout" Target="../slideLayouts/slideLayout213.xml"/><Relationship Id="rId25" Type="http://schemas.openxmlformats.org/officeDocument/2006/relationships/slideLayout" Target="../slideLayouts/slideLayout221.xml"/><Relationship Id="rId2" Type="http://schemas.openxmlformats.org/officeDocument/2006/relationships/slideLayout" Target="../slideLayouts/slideLayout198.xml"/><Relationship Id="rId16" Type="http://schemas.openxmlformats.org/officeDocument/2006/relationships/slideLayout" Target="../slideLayouts/slideLayout212.xml"/><Relationship Id="rId20" Type="http://schemas.openxmlformats.org/officeDocument/2006/relationships/slideLayout" Target="../slideLayouts/slideLayout216.xml"/><Relationship Id="rId29" Type="http://schemas.openxmlformats.org/officeDocument/2006/relationships/slideLayout" Target="../slideLayouts/slideLayout225.xml"/><Relationship Id="rId1" Type="http://schemas.openxmlformats.org/officeDocument/2006/relationships/slideLayout" Target="../slideLayouts/slideLayout197.xml"/><Relationship Id="rId6" Type="http://schemas.openxmlformats.org/officeDocument/2006/relationships/slideLayout" Target="../slideLayouts/slideLayout202.xml"/><Relationship Id="rId11" Type="http://schemas.openxmlformats.org/officeDocument/2006/relationships/slideLayout" Target="../slideLayouts/slideLayout207.xml"/><Relationship Id="rId24" Type="http://schemas.openxmlformats.org/officeDocument/2006/relationships/slideLayout" Target="../slideLayouts/slideLayout220.xml"/><Relationship Id="rId5" Type="http://schemas.openxmlformats.org/officeDocument/2006/relationships/slideLayout" Target="../slideLayouts/slideLayout201.xml"/><Relationship Id="rId15" Type="http://schemas.openxmlformats.org/officeDocument/2006/relationships/slideLayout" Target="../slideLayouts/slideLayout211.xml"/><Relationship Id="rId23" Type="http://schemas.openxmlformats.org/officeDocument/2006/relationships/slideLayout" Target="../slideLayouts/slideLayout219.xml"/><Relationship Id="rId28" Type="http://schemas.openxmlformats.org/officeDocument/2006/relationships/slideLayout" Target="../slideLayouts/slideLayout224.xml"/><Relationship Id="rId10" Type="http://schemas.openxmlformats.org/officeDocument/2006/relationships/slideLayout" Target="../slideLayouts/slideLayout206.xml"/><Relationship Id="rId19" Type="http://schemas.openxmlformats.org/officeDocument/2006/relationships/slideLayout" Target="../slideLayouts/slideLayout215.xml"/><Relationship Id="rId4" Type="http://schemas.openxmlformats.org/officeDocument/2006/relationships/slideLayout" Target="../slideLayouts/slideLayout200.xml"/><Relationship Id="rId9" Type="http://schemas.openxmlformats.org/officeDocument/2006/relationships/slideLayout" Target="../slideLayouts/slideLayout205.xml"/><Relationship Id="rId14" Type="http://schemas.openxmlformats.org/officeDocument/2006/relationships/slideLayout" Target="../slideLayouts/slideLayout210.xml"/><Relationship Id="rId22" Type="http://schemas.openxmlformats.org/officeDocument/2006/relationships/slideLayout" Target="../slideLayouts/slideLayout218.xml"/><Relationship Id="rId27" Type="http://schemas.openxmlformats.org/officeDocument/2006/relationships/slideLayout" Target="../slideLayouts/slideLayout223.xml"/><Relationship Id="rId30" Type="http://schemas.openxmlformats.org/officeDocument/2006/relationships/theme" Target="../theme/theme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18"/>
          <a:stretch>
            <a:fillRect/>
          </a:stretch>
        </p:blipFill>
        <p:spPr>
          <a:xfrm rot="5400000">
            <a:off x="9187079" y="3012391"/>
            <a:ext cx="6858623" cy="833218"/>
          </a:xfrm>
          <a:prstGeom prst="rect">
            <a:avLst/>
          </a:prstGeom>
        </p:spPr>
      </p:pic>
    </p:spTree>
    <p:custDataLst>
      <p:tags r:id="rId17"/>
    </p:custDataLst>
    <p:extLst>
      <p:ext uri="{BB962C8B-B14F-4D97-AF65-F5344CB8AC3E}">
        <p14:creationId xmlns:p14="http://schemas.microsoft.com/office/powerpoint/2010/main" val="2235515257"/>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725" r:id="rId14"/>
    <p:sldLayoutId id="2147483726" r:id="rId15"/>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C9B1B5-B09F-4B98-AFC2-1B4B55BE018E}"/>
              </a:ext>
            </a:extLst>
          </p:cNvPr>
          <p:cNvPicPr>
            <a:picLocks noChangeAspect="1"/>
          </p:cNvPicPr>
          <p:nvPr userDrawn="1"/>
        </p:nvPicPr>
        <p:blipFill>
          <a:blip r:embed="rId34"/>
          <a:stretch>
            <a:fillRect/>
          </a:stretch>
        </p:blipFill>
        <p:spPr>
          <a:xfrm rot="5400000">
            <a:off x="9044629" y="3216843"/>
            <a:ext cx="6858000" cy="424314"/>
          </a:xfrm>
          <a:prstGeom prst="rect">
            <a:avLst/>
          </a:prstGeom>
        </p:spPr>
      </p:pic>
      <p:sp>
        <p:nvSpPr>
          <p:cNvPr id="2" name="Title Placeholder 1"/>
          <p:cNvSpPr>
            <a:spLocks noGrp="1"/>
          </p:cNvSpPr>
          <p:nvPr>
            <p:ph type="title"/>
          </p:nvPr>
        </p:nvSpPr>
        <p:spPr>
          <a:xfrm>
            <a:off x="426424" y="224112"/>
            <a:ext cx="11336039" cy="744014"/>
          </a:xfrm>
          <a:prstGeom prst="rect">
            <a:avLst/>
          </a:prstGeom>
        </p:spPr>
        <p:txBody>
          <a:bodyPr vert="horz" wrap="square" lIns="0" tIns="164592" rIns="0" bIns="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437319" y="1110106"/>
            <a:ext cx="11336039" cy="2031912"/>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35" cstate="screen">
            <a:extLst>
              <a:ext uri="{28A0092B-C50C-407E-A947-70E740481C1C}">
                <a14:useLocalDpi xmlns:a14="http://schemas.microsoft.com/office/drawing/2010/main"/>
              </a:ext>
            </a:extLst>
          </a:blip>
          <a:stretch>
            <a:fillRect/>
          </a:stretch>
        </p:blipFill>
        <p:spPr>
          <a:xfrm rot="5400000">
            <a:off x="9755482" y="3012080"/>
            <a:ext cx="6858623" cy="833218"/>
          </a:xfrm>
          <a:prstGeom prst="rect">
            <a:avLst/>
          </a:prstGeom>
        </p:spPr>
      </p:pic>
    </p:spTree>
    <p:extLst>
      <p:ext uri="{BB962C8B-B14F-4D97-AF65-F5344CB8AC3E}">
        <p14:creationId xmlns:p14="http://schemas.microsoft.com/office/powerpoint/2010/main" val="4038722079"/>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723" r:id="rId8"/>
    <p:sldLayoutId id="2147483698" r:id="rId9"/>
    <p:sldLayoutId id="2147483699" r:id="rId10"/>
    <p:sldLayoutId id="2147483700" r:id="rId11"/>
    <p:sldLayoutId id="2147483701" r:id="rId12"/>
    <p:sldLayoutId id="2147483702" r:id="rId13"/>
    <p:sldLayoutId id="2147483703" r:id="rId14"/>
    <p:sldLayoutId id="2147483704" r:id="rId15"/>
    <p:sldLayoutId id="2147483705" r:id="rId16"/>
    <p:sldLayoutId id="2147483706" r:id="rId17"/>
    <p:sldLayoutId id="2147483707" r:id="rId18"/>
    <p:sldLayoutId id="2147483708" r:id="rId19"/>
    <p:sldLayoutId id="2147483709" r:id="rId20"/>
    <p:sldLayoutId id="2147483710" r:id="rId21"/>
    <p:sldLayoutId id="2147483711" r:id="rId22"/>
    <p:sldLayoutId id="2147483712" r:id="rId23"/>
    <p:sldLayoutId id="2147483714" r:id="rId24"/>
    <p:sldLayoutId id="2147483715" r:id="rId25"/>
    <p:sldLayoutId id="2147483716" r:id="rId26"/>
    <p:sldLayoutId id="2147483717" r:id="rId27"/>
    <p:sldLayoutId id="2147483718" r:id="rId28"/>
    <p:sldLayoutId id="2147483719" r:id="rId29"/>
    <p:sldLayoutId id="2147483720" r:id="rId30"/>
    <p:sldLayoutId id="2147483721" r:id="rId31"/>
    <p:sldLayoutId id="2147483722" r:id="rId32"/>
  </p:sldLayoutIdLst>
  <p:transition>
    <p:fade/>
  </p:transition>
  <p:hf sldNum="0" hdr="0" dt="0"/>
  <p:txStyles>
    <p:titleStyle>
      <a:lvl1pPr algn="l" defTabSz="914367" rtl="0" eaLnBrk="1" latinLnBrk="0" hangingPunct="1">
        <a:lnSpc>
          <a:spcPct val="90000"/>
        </a:lnSpc>
        <a:spcBef>
          <a:spcPct val="0"/>
        </a:spcBef>
        <a:buNone/>
        <a:defRPr lang="en-US" sz="3529" b="0" kern="1200" cap="none" spc="-147" baseline="0" dirty="0" smtClean="0">
          <a:ln w="3175">
            <a:noFill/>
          </a:ln>
          <a:solidFill>
            <a:schemeClr val="tx2"/>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2745" kern="1200" spc="0" baseline="0">
          <a:solidFill>
            <a:srgbClr val="000000"/>
          </a:solidFill>
          <a:latin typeface="+mn-lt"/>
          <a:ea typeface="+mn-ea"/>
          <a:cs typeface="+mn-cs"/>
        </a:defRPr>
      </a:lvl1pPr>
      <a:lvl2pPr marL="224097"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448193"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3pPr>
      <a:lvl4pPr marL="67229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896386"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373">
          <p15:clr>
            <a:srgbClr val="C35EA4"/>
          </p15:clr>
        </p15:guide>
        <p15:guide id="2" pos="1517">
          <p15:clr>
            <a:srgbClr val="C35EA4"/>
          </p15:clr>
        </p15:guide>
        <p15:guide id="3" pos="2608">
          <p15:clr>
            <a:srgbClr val="C35EA4"/>
          </p15:clr>
        </p15:guide>
        <p15:guide id="4" pos="2751">
          <p15:clr>
            <a:srgbClr val="C35EA4"/>
          </p15:clr>
        </p15:guide>
        <p15:guide id="5" pos="3844">
          <p15:clr>
            <a:srgbClr val="C35EA4"/>
          </p15:clr>
        </p15:guide>
        <p15:guide id="6" pos="3989">
          <p15:clr>
            <a:srgbClr val="C35EA4"/>
          </p15:clr>
        </p15:guide>
        <p15:guide id="7" pos="5079">
          <p15:clr>
            <a:srgbClr val="C35EA4"/>
          </p15:clr>
        </p15:guide>
        <p15:guide id="8" pos="5222">
          <p15:clr>
            <a:srgbClr val="C35EA4"/>
          </p15:clr>
        </p15:guide>
        <p15:guide id="9" pos="6317">
          <p15:clr>
            <a:srgbClr val="C35EA4"/>
          </p15:clr>
        </p15:guide>
        <p15:guide id="10" pos="6460">
          <p15:clr>
            <a:srgbClr val="C35EA4"/>
          </p15:clr>
        </p15:guide>
        <p15:guide id="11" pos="274">
          <p15:clr>
            <a:srgbClr val="F26B43"/>
          </p15:clr>
        </p15:guide>
        <p15:guide id="12" pos="7558">
          <p15:clr>
            <a:srgbClr val="F26B43"/>
          </p15:clr>
        </p15:guide>
        <p15:guide id="13" orient="horz" pos="758">
          <p15:clr>
            <a:srgbClr val="5ACBF0"/>
          </p15:clr>
        </p15:guide>
        <p15:guide id="14" orient="horz" pos="1372">
          <p15:clr>
            <a:srgbClr val="5ACBF0"/>
          </p15:clr>
        </p15:guide>
        <p15:guide id="15" orient="horz" pos="612">
          <p15:clr>
            <a:srgbClr val="5ACBF0"/>
          </p15:clr>
        </p15:guide>
        <p15:guide id="16" orient="horz" pos="1515">
          <p15:clr>
            <a:srgbClr val="5ACBF0"/>
          </p15:clr>
        </p15:guide>
        <p15:guide id="17" orient="horz" pos="2127">
          <p15:clr>
            <a:srgbClr val="5ACBF0"/>
          </p15:clr>
        </p15:guide>
        <p15:guide id="18" orient="horz" pos="2275">
          <p15:clr>
            <a:srgbClr val="5ACBF0"/>
          </p15:clr>
        </p15:guide>
        <p15:guide id="19" orient="horz" pos="280">
          <p15:clr>
            <a:srgbClr val="F26B43"/>
          </p15:clr>
        </p15:guide>
        <p15:guide id="20" orient="horz" pos="4127">
          <p15:clr>
            <a:srgbClr val="F26B43"/>
          </p15:clr>
        </p15:guide>
        <p15:guide id="21" orient="horz" pos="2889">
          <p15:clr>
            <a:srgbClr val="5ACBF0"/>
          </p15:clr>
        </p15:guide>
        <p15:guide id="22" orient="horz" pos="3032">
          <p15:clr>
            <a:srgbClr val="5ACBF0"/>
          </p15:clr>
        </p15:guide>
        <p15:guide id="23" orient="horz" pos="3648">
          <p15:clr>
            <a:srgbClr val="5ACBF0"/>
          </p15:clr>
        </p15:guide>
        <p15:guide id="24" orient="horz" pos="3792">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7"/>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663651956"/>
      </p:ext>
    </p:extLst>
  </p:cSld>
  <p:clrMap bg1="lt1" tx1="dk1" bg2="lt2" tx2="dk2" accent1="accent1" accent2="accent2" accent3="accent3" accent4="accent4" accent5="accent5" accent6="accent6" hlink="hlink" folHlink="folHlink"/>
  <p:sldLayoutIdLst>
    <p:sldLayoutId id="2147483728" r:id="rId1"/>
    <p:sldLayoutId id="2147483729" r:id="rId2"/>
    <p:sldLayoutId id="2147483730" r:id="rId3"/>
    <p:sldLayoutId id="2147483731" r:id="rId4"/>
    <p:sldLayoutId id="2147483732" r:id="rId5"/>
    <p:sldLayoutId id="2147483733" r:id="rId6"/>
    <p:sldLayoutId id="2147483734" r:id="rId7"/>
    <p:sldLayoutId id="2147483735" r:id="rId8"/>
    <p:sldLayoutId id="2147483736" r:id="rId9"/>
    <p:sldLayoutId id="2147483737" r:id="rId10"/>
    <p:sldLayoutId id="2147483738" r:id="rId11"/>
    <p:sldLayoutId id="2147483739" r:id="rId12"/>
    <p:sldLayoutId id="2147483740" r:id="rId13"/>
    <p:sldLayoutId id="2147483741" r:id="rId14"/>
    <p:sldLayoutId id="2147483742" r:id="rId15"/>
    <p:sldLayoutId id="2147483743" r:id="rId16"/>
    <p:sldLayoutId id="2147483744" r:id="rId17"/>
    <p:sldLayoutId id="2147483745" r:id="rId18"/>
    <p:sldLayoutId id="2147483746" r:id="rId19"/>
    <p:sldLayoutId id="2147483747" r:id="rId20"/>
    <p:sldLayoutId id="2147483748" r:id="rId21"/>
    <p:sldLayoutId id="2147483749" r:id="rId22"/>
    <p:sldLayoutId id="2147483750" r:id="rId23"/>
    <p:sldLayoutId id="2147483751" r:id="rId24"/>
    <p:sldLayoutId id="2147483752" r:id="rId2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5"/>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5" name="MSIPCMContentMarking" descr="{&quot;HashCode&quot;:-1634785317,&quot;Placement&quot;:&quot;Footer&quot;}">
            <a:extLst>
              <a:ext uri="{FF2B5EF4-FFF2-40B4-BE49-F238E27FC236}">
                <a16:creationId xmlns:a16="http://schemas.microsoft.com/office/drawing/2014/main" id="{B49E8FB0-2396-436F-9076-12D7C27B1477}"/>
              </a:ext>
            </a:extLst>
          </p:cNvPr>
          <p:cNvSpPr txBox="1"/>
          <p:nvPr userDrawn="1"/>
        </p:nvSpPr>
        <p:spPr>
          <a:xfrm>
            <a:off x="0" y="6653983"/>
            <a:ext cx="2082103" cy="150811"/>
          </a:xfrm>
          <a:prstGeom prst="rect">
            <a:avLst/>
          </a:prstGeom>
          <a:noFill/>
        </p:spPr>
        <p:txBody>
          <a:bodyPr vert="horz" wrap="square" lIns="0" tIns="0" rIns="0" bIns="0" rtlCol="0" anchor="ctr" anchorCtr="1">
            <a:spAutoFit/>
          </a:bodyPr>
          <a:lstStyle/>
          <a:p>
            <a:pPr algn="l">
              <a:spcBef>
                <a:spcPts val="0"/>
              </a:spcBef>
              <a:spcAft>
                <a:spcPts val="0"/>
              </a:spcAft>
            </a:pPr>
            <a:r>
              <a:rPr lang="en-US" sz="980">
                <a:solidFill>
                  <a:srgbClr val="000000"/>
                </a:solidFill>
                <a:latin typeface="Calibri" panose="020F0502020204030204" pitchFamily="34" charset="0"/>
              </a:rPr>
              <a:t>Classified as Microsoft Confidential</a:t>
            </a:r>
            <a:endParaRPr lang="en-US" sz="980" dirty="0" err="1">
              <a:solidFill>
                <a:srgbClr val="000000"/>
              </a:solidFill>
              <a:latin typeface="Calibri" panose="020F0502020204030204" pitchFamily="34" charset="0"/>
            </a:endParaRPr>
          </a:p>
        </p:txBody>
      </p:sp>
    </p:spTree>
    <p:extLst>
      <p:ext uri="{BB962C8B-B14F-4D97-AF65-F5344CB8AC3E}">
        <p14:creationId xmlns:p14="http://schemas.microsoft.com/office/powerpoint/2010/main" val="724673729"/>
      </p:ext>
    </p:extLst>
  </p:cSld>
  <p:clrMap bg1="lt1" tx1="dk1" bg2="lt2" tx2="dk2" accent1="accent1" accent2="accent2" accent3="accent3" accent4="accent4" accent5="accent5" accent6="accent6" hlink="hlink" folHlink="folHlink"/>
  <p:sldLayoutIdLst>
    <p:sldLayoutId id="2147483754" r:id="rId1"/>
    <p:sldLayoutId id="2147483755" r:id="rId2"/>
    <p:sldLayoutId id="2147483756" r:id="rId3"/>
    <p:sldLayoutId id="2147483757" r:id="rId4"/>
    <p:sldLayoutId id="2147483758" r:id="rId5"/>
    <p:sldLayoutId id="2147483759" r:id="rId6"/>
    <p:sldLayoutId id="2147483760" r:id="rId7"/>
    <p:sldLayoutId id="2147483761" r:id="rId8"/>
    <p:sldLayoutId id="2147483762" r:id="rId9"/>
    <p:sldLayoutId id="2147483763" r:id="rId10"/>
    <p:sldLayoutId id="2147483764" r:id="rId11"/>
    <p:sldLayoutId id="2147483765" r:id="rId12"/>
    <p:sldLayoutId id="2147483766" r:id="rId13"/>
    <p:sldLayoutId id="2147483767" r:id="rId14"/>
    <p:sldLayoutId id="2147483768" r:id="rId15"/>
    <p:sldLayoutId id="2147483769" r:id="rId16"/>
    <p:sldLayoutId id="2147483770" r:id="rId17"/>
    <p:sldLayoutId id="2147483771" r:id="rId18"/>
    <p:sldLayoutId id="2147483772" r:id="rId19"/>
    <p:sldLayoutId id="2147483773" r:id="rId20"/>
    <p:sldLayoutId id="2147483774" r:id="rId21"/>
    <p:sldLayoutId id="2147483775" r:id="rId22"/>
    <p:sldLayoutId id="2147483776" r:id="rId23"/>
  </p:sldLayoutIdLst>
  <p:transition>
    <p:fade/>
  </p:transition>
  <p:hf sldNum="0" hdr="0" ftr="0" dt="0"/>
  <p:txStyles>
    <p:title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8">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876893169"/>
      </p:ext>
    </p:extLst>
  </p:cSld>
  <p:clrMap bg1="lt1" tx1="dk1" bg2="lt2" tx2="dk2" accent1="accent1" accent2="accent2" accent3="accent3" accent4="accent4" accent5="accent5" accent6="accent6" hlink="hlink" folHlink="folHlink"/>
  <p:sldLayoutIdLst>
    <p:sldLayoutId id="2147483778" r:id="rId1"/>
    <p:sldLayoutId id="2147483779" r:id="rId2"/>
    <p:sldLayoutId id="2147483780" r:id="rId3"/>
    <p:sldLayoutId id="2147483781" r:id="rId4"/>
    <p:sldLayoutId id="2147483782" r:id="rId5"/>
    <p:sldLayoutId id="2147483783" r:id="rId6"/>
    <p:sldLayoutId id="2147483784" r:id="rId7"/>
    <p:sldLayoutId id="2147483785" r:id="rId8"/>
    <p:sldLayoutId id="2147483786" r:id="rId9"/>
    <p:sldLayoutId id="2147483787" r:id="rId10"/>
    <p:sldLayoutId id="2147483788" r:id="rId11"/>
    <p:sldLayoutId id="2147483789" r:id="rId12"/>
    <p:sldLayoutId id="2147483790" r:id="rId13"/>
    <p:sldLayoutId id="2147483791" r:id="rId14"/>
    <p:sldLayoutId id="2147483792" r:id="rId15"/>
    <p:sldLayoutId id="2147483793" r:id="rId16"/>
    <p:sldLayoutId id="2147483794" r:id="rId17"/>
    <p:sldLayoutId id="2147483795" r:id="rId18"/>
    <p:sldLayoutId id="2147483796" r:id="rId19"/>
    <p:sldLayoutId id="2147483797" r:id="rId20"/>
    <p:sldLayoutId id="2147483798" r:id="rId21"/>
    <p:sldLayoutId id="2147483799" r:id="rId22"/>
    <p:sldLayoutId id="2147483800" r:id="rId23"/>
    <p:sldLayoutId id="2147483801" r:id="rId24"/>
    <p:sldLayoutId id="2147483802" r:id="rId25"/>
    <p:sldLayoutId id="2147483803" r:id="rId26"/>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1"/>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1079185321"/>
      </p:ext>
    </p:extLst>
  </p:cSld>
  <p:clrMap bg1="lt1" tx1="dk1" bg2="lt2" tx2="dk2" accent1="accent1" accent2="accent2" accent3="accent3" accent4="accent4" accent5="accent5" accent6="accent6" hlink="hlink" folHlink="folHlink"/>
  <p:sldLayoutIdLst>
    <p:sldLayoutId id="2147483805" r:id="rId1"/>
    <p:sldLayoutId id="2147483806" r:id="rId2"/>
    <p:sldLayoutId id="2147483807" r:id="rId3"/>
    <p:sldLayoutId id="2147483808" r:id="rId4"/>
    <p:sldLayoutId id="2147483809" r:id="rId5"/>
    <p:sldLayoutId id="2147483810" r:id="rId6"/>
    <p:sldLayoutId id="2147483811" r:id="rId7"/>
    <p:sldLayoutId id="2147483812" r:id="rId8"/>
    <p:sldLayoutId id="2147483813" r:id="rId9"/>
    <p:sldLayoutId id="2147483814" r:id="rId10"/>
    <p:sldLayoutId id="2147483815" r:id="rId11"/>
    <p:sldLayoutId id="2147483816" r:id="rId12"/>
    <p:sldLayoutId id="2147483817" r:id="rId13"/>
    <p:sldLayoutId id="2147483818" r:id="rId14"/>
    <p:sldLayoutId id="2147483819" r:id="rId15"/>
    <p:sldLayoutId id="2147483820" r:id="rId16"/>
    <p:sldLayoutId id="2147483821" r:id="rId17"/>
    <p:sldLayoutId id="2147483822" r:id="rId18"/>
    <p:sldLayoutId id="2147483823" r:id="rId1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12" name="Group 11"/>
          <p:cNvGrpSpPr/>
          <p:nvPr userDrawn="1"/>
        </p:nvGrpSpPr>
        <p:grpSpPr>
          <a:xfrm>
            <a:off x="12284341" y="34590"/>
            <a:ext cx="309875" cy="6788823"/>
            <a:chOff x="12519377" y="-15171"/>
            <a:chExt cx="349955" cy="5130095"/>
          </a:xfrm>
        </p:grpSpPr>
        <p:sp>
          <p:nvSpPr>
            <p:cNvPr id="3" name="Rectangle 2"/>
            <p:cNvSpPr/>
            <p:nvPr userDrawn="1"/>
          </p:nvSpPr>
          <p:spPr bwMode="auto">
            <a:xfrm>
              <a:off x="12519377" y="-15171"/>
              <a:ext cx="349955" cy="620889"/>
            </a:xfrm>
            <a:prstGeom prst="rect">
              <a:avLst/>
            </a:prstGeom>
            <a:solidFill>
              <a:schemeClr val="bg1"/>
            </a:solid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Rectangle 4"/>
            <p:cNvSpPr/>
            <p:nvPr userDrawn="1"/>
          </p:nvSpPr>
          <p:spPr bwMode="auto">
            <a:xfrm>
              <a:off x="12519377" y="629001"/>
              <a:ext cx="349955" cy="62088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Rectangle 5"/>
            <p:cNvSpPr/>
            <p:nvPr userDrawn="1"/>
          </p:nvSpPr>
          <p:spPr bwMode="auto">
            <a:xfrm>
              <a:off x="12519377" y="1273173"/>
              <a:ext cx="349955" cy="62088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Rectangle 6"/>
            <p:cNvSpPr/>
            <p:nvPr userDrawn="1"/>
          </p:nvSpPr>
          <p:spPr bwMode="auto">
            <a:xfrm>
              <a:off x="12519377" y="1917345"/>
              <a:ext cx="349955" cy="62088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Rectangle 7"/>
            <p:cNvSpPr/>
            <p:nvPr userDrawn="1"/>
          </p:nvSpPr>
          <p:spPr bwMode="auto">
            <a:xfrm>
              <a:off x="12519377" y="2561517"/>
              <a:ext cx="349955" cy="620889"/>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Rectangle 8"/>
            <p:cNvSpPr/>
            <p:nvPr userDrawn="1"/>
          </p:nvSpPr>
          <p:spPr bwMode="auto">
            <a:xfrm>
              <a:off x="12519377" y="3205689"/>
              <a:ext cx="349955" cy="620889"/>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Rectangle 9"/>
            <p:cNvSpPr/>
            <p:nvPr userDrawn="1"/>
          </p:nvSpPr>
          <p:spPr bwMode="auto">
            <a:xfrm>
              <a:off x="12519377" y="3849861"/>
              <a:ext cx="349955" cy="620889"/>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Rectangle 10"/>
            <p:cNvSpPr/>
            <p:nvPr userDrawn="1"/>
          </p:nvSpPr>
          <p:spPr bwMode="auto">
            <a:xfrm>
              <a:off x="12519377" y="4494035"/>
              <a:ext cx="349955" cy="620889"/>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3173570576"/>
      </p:ext>
    </p:extLst>
  </p:cSld>
  <p:clrMap bg1="lt1" tx1="dk1" bg2="lt2" tx2="dk2" accent1="accent1" accent2="accent2" accent3="accent3" accent4="accent4" accent5="accent5" accent6="accent6" hlink="hlink" folHlink="folHlink"/>
  <p:sldLayoutIdLst>
    <p:sldLayoutId id="2147483825" r:id="rId1"/>
    <p:sldLayoutId id="2147483826" r:id="rId2"/>
    <p:sldLayoutId id="2147483827" r:id="rId3"/>
    <p:sldLayoutId id="2147483828" r:id="rId4"/>
    <p:sldLayoutId id="2147483829" r:id="rId5"/>
    <p:sldLayoutId id="2147483830" r:id="rId6"/>
    <p:sldLayoutId id="2147483831" r:id="rId7"/>
    <p:sldLayoutId id="2147483832" r:id="rId8"/>
    <p:sldLayoutId id="2147483833" r:id="rId9"/>
    <p:sldLayoutId id="2147483834" r:id="rId10"/>
    <p:sldLayoutId id="2147483835" r:id="rId11"/>
    <p:sldLayoutId id="2147483836" r:id="rId12"/>
    <p:sldLayoutId id="2147483837" r:id="rId13"/>
    <p:sldLayoutId id="2147483838" r:id="rId14"/>
    <p:sldLayoutId id="2147483839" r:id="rId15"/>
    <p:sldLayoutId id="2147483840" r:id="rId16"/>
    <p:sldLayoutId id="2147483841" r:id="rId17"/>
    <p:sldLayoutId id="2147483842" r:id="rId18"/>
    <p:sldLayoutId id="2147483843" r:id="rId19"/>
    <p:sldLayoutId id="2147483844" r:id="rId20"/>
    <p:sldLayoutId id="2147483845" r:id="rId21"/>
    <p:sldLayoutId id="2147483846" r:id="rId22"/>
    <p:sldLayoutId id="2147483847" r:id="rId23"/>
    <p:sldLayoutId id="2147483848" r:id="rId24"/>
    <p:sldLayoutId id="2147483849" r:id="rId25"/>
    <p:sldLayoutId id="2147483850" r:id="rId26"/>
    <p:sldLayoutId id="2147483851" r:id="rId27"/>
    <p:sldLayoutId id="2147483852" r:id="rId28"/>
    <p:sldLayoutId id="2147483853" r:id="rId29"/>
    <p:sldLayoutId id="2147483854" r:id="rId30"/>
    <p:sldLayoutId id="2147483855" r:id="rId31"/>
    <p:sldLayoutId id="2147483856" r:id="rId32"/>
  </p:sldLayoutIdLst>
  <p:transition>
    <p:fade/>
  </p:transition>
  <p:hf sldNum="0" hdr="0" ftr="0" dt="0"/>
  <p:txStyles>
    <p:titleStyle>
      <a:lvl1pPr algn="l" defTabSz="914367" rtl="0" eaLnBrk="1" latinLnBrk="0" hangingPunct="1">
        <a:lnSpc>
          <a:spcPct val="90000"/>
        </a:lnSpc>
        <a:spcBef>
          <a:spcPct val="0"/>
        </a:spcBef>
        <a:buNone/>
        <a:defRPr lang="en-US" sz="4705" b="0" kern="1200" cap="none" spc="-100" baseline="0" dirty="0" smtClean="0">
          <a:ln w="3175">
            <a:noFill/>
          </a:ln>
          <a:solidFill>
            <a:srgbClr val="3F3F3F"/>
          </a:solidFill>
          <a:effectLst/>
          <a:latin typeface="+mj-lt"/>
          <a:ea typeface="+mn-ea"/>
          <a:cs typeface="Segoe UI Semibold" panose="020B0702040204020203" pitchFamily="34" charset="0"/>
        </a:defRPr>
      </a:lvl1pPr>
    </p:titleStyle>
    <p:body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3921" kern="1200" spc="0" baseline="0">
          <a:gradFill>
            <a:gsLst>
              <a:gs pos="1250">
                <a:schemeClr val="tx2"/>
              </a:gs>
              <a:gs pos="100000">
                <a:schemeClr val="tx1"/>
              </a:gs>
            </a:gsLst>
            <a:lin ang="5400000" scaled="0"/>
          </a:gradFill>
          <a:latin typeface="Segoe UI Light" panose="020B0502040204020203" pitchFamily="34" charset="0"/>
          <a:ea typeface="+mn-ea"/>
          <a:cs typeface="Segoe UI Light" panose="020B0502040204020203" pitchFamily="34" charset="0"/>
        </a:defRPr>
      </a:lvl1pPr>
      <a:lvl2pPr marL="336145"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2353" kern="1200" spc="0" baseline="0">
          <a:gradFill>
            <a:gsLst>
              <a:gs pos="1250">
                <a:schemeClr val="tx2"/>
              </a:gs>
              <a:gs pos="100000">
                <a:schemeClr val="tx1"/>
              </a:gs>
            </a:gsLst>
            <a:lin ang="5400000" scaled="0"/>
          </a:gradFill>
          <a:latin typeface="Segoe UI Semilight" panose="020B0402040204020203" pitchFamily="34" charset="0"/>
          <a:ea typeface="+mn-ea"/>
          <a:cs typeface="Segoe UI Semilight" panose="020B0402040204020203" pitchFamily="34" charset="0"/>
        </a:defRPr>
      </a:lvl2pPr>
      <a:lvl3pPr marL="560241"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chemeClr val="tx2"/>
              </a:gs>
              <a:gs pos="100000">
                <a:schemeClr val="tx1"/>
              </a:gs>
            </a:gsLst>
            <a:lin ang="5400000" scaled="0"/>
          </a:gradFill>
          <a:latin typeface="Segoe UI Semilight" panose="020B0402040204020203" pitchFamily="34" charset="0"/>
          <a:ea typeface="+mn-ea"/>
          <a:cs typeface="Segoe UI Semilight" panose="020B0402040204020203" pitchFamily="34" charset="0"/>
        </a:defRPr>
      </a:lvl3pPr>
      <a:lvl4pPr marL="784338"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2"/>
              </a:gs>
              <a:gs pos="100000">
                <a:schemeClr val="tx1"/>
              </a:gs>
            </a:gsLst>
            <a:lin ang="5400000" scaled="0"/>
          </a:gradFill>
          <a:latin typeface="Segoe UI Semilight" panose="020B0402040204020203" pitchFamily="34" charset="0"/>
          <a:ea typeface="+mn-ea"/>
          <a:cs typeface="Segoe UI Semilight" panose="020B0402040204020203" pitchFamily="34" charset="0"/>
        </a:defRPr>
      </a:lvl4pPr>
      <a:lvl5pPr marL="1008435"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2"/>
              </a:gs>
              <a:gs pos="100000">
                <a:schemeClr val="tx1"/>
              </a:gs>
            </a:gsLst>
            <a:lin ang="5400000" scaled="0"/>
          </a:gradFill>
          <a:latin typeface="Segoe UI Semilight" panose="020B0402040204020203" pitchFamily="34" charset="0"/>
          <a:ea typeface="+mn-ea"/>
          <a:cs typeface="Segoe UI Semilight" panose="020B04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68">
          <p15:clr>
            <a:srgbClr val="5ACBF0"/>
          </p15:clr>
        </p15:guide>
        <p15:guide id="3" pos="672">
          <p15:clr>
            <a:srgbClr val="5ACBF0"/>
          </p15:clr>
        </p15:guide>
        <p15:guide id="4" pos="1248">
          <p15:clr>
            <a:srgbClr val="5ACBF0"/>
          </p15:clr>
        </p15:guide>
        <p15:guide id="5" pos="1824">
          <p15:clr>
            <a:srgbClr val="5ACBF0"/>
          </p15:clr>
        </p15:guide>
        <p15:guide id="6" pos="2400">
          <p15:clr>
            <a:srgbClr val="5ACBF0"/>
          </p15:clr>
        </p15:guide>
        <p15:guide id="7" pos="2976">
          <p15:clr>
            <a:srgbClr val="5ACBF0"/>
          </p15:clr>
        </p15:guide>
        <p15:guide id="8" pos="3552">
          <p15:clr>
            <a:srgbClr val="5ACBF0"/>
          </p15:clr>
        </p15:guide>
        <p15:guide id="9" pos="4128">
          <p15:clr>
            <a:srgbClr val="5ACBF0"/>
          </p15:clr>
        </p15:guide>
        <p15:guide id="10" pos="4704">
          <p15:clr>
            <a:srgbClr val="5ACBF0"/>
          </p15:clr>
        </p15:guide>
        <p15:guide id="11" pos="5280">
          <p15:clr>
            <a:srgbClr val="5ACBF0"/>
          </p15:clr>
        </p15:guide>
        <p15:guide id="12" pos="5856">
          <p15:clr>
            <a:srgbClr val="5ACBF0"/>
          </p15:clr>
        </p15:guide>
        <p15:guide id="13" pos="6432">
          <p15:clr>
            <a:srgbClr val="5ACBF0"/>
          </p15:clr>
        </p15:guide>
        <p15:guide id="14" pos="7008">
          <p15:clr>
            <a:srgbClr val="5ACBF0"/>
          </p15:clr>
        </p15:guide>
        <p15:guide id="15" pos="7525">
          <p15:clr>
            <a:srgbClr val="5ACBF0"/>
          </p15:clr>
        </p15:guide>
        <p15:guide id="16" pos="274">
          <p15:clr>
            <a:srgbClr val="C35EA4"/>
          </p15:clr>
        </p15:guide>
        <p15:guide id="17" pos="7402">
          <p15:clr>
            <a:srgbClr val="C35EA4"/>
          </p15:clr>
        </p15:guide>
        <p15:guide id="18" orient="horz" pos="720">
          <p15:clr>
            <a:srgbClr val="5ACBF0"/>
          </p15:clr>
        </p15:guide>
        <p15:guide id="19" orient="horz" pos="1296">
          <p15:clr>
            <a:srgbClr val="5ACBF0"/>
          </p15:clr>
        </p15:guide>
        <p15:guide id="20" orient="horz" pos="1872">
          <p15:clr>
            <a:srgbClr val="5ACBF0"/>
          </p15:clr>
        </p15:guide>
        <p15:guide id="21" orient="horz" pos="2448">
          <p15:clr>
            <a:srgbClr val="5ACBF0"/>
          </p15:clr>
        </p15:guide>
        <p15:guide id="22" orient="horz" pos="3024">
          <p15:clr>
            <a:srgbClr val="5ACBF0"/>
          </p15:clr>
        </p15:guide>
        <p15:guide id="23" orient="horz" pos="3600">
          <p15:clr>
            <a:srgbClr val="5ACBF0"/>
          </p15:clr>
        </p15:guide>
        <p15:guide id="24" orient="horz" pos="4219">
          <p15:clr>
            <a:srgbClr val="5ACBF0"/>
          </p15:clr>
        </p15:guide>
        <p15:guide id="25" orient="horz" pos="288">
          <p15:clr>
            <a:srgbClr val="C35EA4"/>
          </p15:clr>
        </p15:guide>
        <p15:guide id="26" orient="horz" pos="4040">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6"/>
          <a:stretch>
            <a:fillRect/>
          </a:stretch>
        </p:blipFill>
        <p:spPr>
          <a:xfrm rot="5400000">
            <a:off x="9187080" y="3012391"/>
            <a:ext cx="6858623" cy="833218"/>
          </a:xfrm>
          <a:prstGeom prst="rect">
            <a:avLst/>
          </a:prstGeom>
        </p:spPr>
      </p:pic>
    </p:spTree>
    <p:extLst>
      <p:ext uri="{BB962C8B-B14F-4D97-AF65-F5344CB8AC3E}">
        <p14:creationId xmlns:p14="http://schemas.microsoft.com/office/powerpoint/2010/main" val="858999680"/>
      </p:ext>
    </p:extLst>
  </p:cSld>
  <p:clrMap bg1="lt1" tx1="dk1" bg2="lt2" tx2="dk2" accent1="accent1" accent2="accent2" accent3="accent3" accent4="accent4" accent5="accent5" accent6="accent6" hlink="hlink" folHlink="folHlink"/>
  <p:sldLayoutIdLst>
    <p:sldLayoutId id="2147483858" r:id="rId1"/>
    <p:sldLayoutId id="2147483859" r:id="rId2"/>
    <p:sldLayoutId id="2147483860" r:id="rId3"/>
    <p:sldLayoutId id="2147483861" r:id="rId4"/>
    <p:sldLayoutId id="2147483862" r:id="rId5"/>
    <p:sldLayoutId id="2147483863" r:id="rId6"/>
    <p:sldLayoutId id="2147483864" r:id="rId7"/>
    <p:sldLayoutId id="2147483865" r:id="rId8"/>
    <p:sldLayoutId id="2147483866" r:id="rId9"/>
    <p:sldLayoutId id="2147483867" r:id="rId10"/>
    <p:sldLayoutId id="2147483868" r:id="rId11"/>
    <p:sldLayoutId id="2147483869" r:id="rId12"/>
    <p:sldLayoutId id="2147483870" r:id="rId13"/>
    <p:sldLayoutId id="2147483871" r:id="rId14"/>
    <p:sldLayoutId id="2147483872" r:id="rId15"/>
    <p:sldLayoutId id="2147483873" r:id="rId16"/>
    <p:sldLayoutId id="2147483874" r:id="rId17"/>
    <p:sldLayoutId id="2147483875" r:id="rId18"/>
    <p:sldLayoutId id="2147483876" r:id="rId19"/>
    <p:sldLayoutId id="2147483877" r:id="rId20"/>
    <p:sldLayoutId id="2147483878" r:id="rId21"/>
    <p:sldLayoutId id="2147483879" r:id="rId22"/>
    <p:sldLayoutId id="2147483880" r:id="rId23"/>
    <p:sldLayoutId id="2147483881" r:id="rId24"/>
  </p:sldLayoutIdLst>
  <p:transition>
    <p:fade/>
  </p:transition>
  <p:txStyles>
    <p:title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29523" marR="0" indent="-329523" algn="l" defTabSz="896354" rtl="0" eaLnBrk="1" fontAlgn="auto" latinLnBrk="0" hangingPunct="1">
        <a:lnSpc>
          <a:spcPct val="90000"/>
        </a:lnSpc>
        <a:spcBef>
          <a:spcPct val="20000"/>
        </a:spcBef>
        <a:spcAft>
          <a:spcPts val="0"/>
        </a:spcAft>
        <a:buClrTx/>
        <a:buSzPct val="90000"/>
        <a:buFont typeface="Arial" pitchFamily="34" charset="0"/>
        <a:buChar char="•"/>
        <a:tabLst/>
        <a:defRPr sz="3844" kern="1200" spc="0" baseline="0">
          <a:gradFill>
            <a:gsLst>
              <a:gs pos="1250">
                <a:schemeClr val="tx1"/>
              </a:gs>
              <a:gs pos="100000">
                <a:schemeClr val="tx1"/>
              </a:gs>
            </a:gsLst>
            <a:lin ang="5400000" scaled="0"/>
          </a:gradFill>
          <a:latin typeface="+mj-lt"/>
          <a:ea typeface="+mn-ea"/>
          <a:cs typeface="+mn-cs"/>
        </a:defRPr>
      </a:lvl1pPr>
      <a:lvl2pPr marL="561409" marR="0" indent="-231886" algn="l" defTabSz="896354" rtl="0" eaLnBrk="1" fontAlgn="auto" latinLnBrk="0" hangingPunct="1">
        <a:lnSpc>
          <a:spcPct val="90000"/>
        </a:lnSpc>
        <a:spcBef>
          <a:spcPct val="20000"/>
        </a:spcBef>
        <a:spcAft>
          <a:spcPts val="0"/>
        </a:spcAft>
        <a:buClrTx/>
        <a:buSzPct val="90000"/>
        <a:buFont typeface="Arial" pitchFamily="34" charset="0"/>
        <a:buChar char="•"/>
        <a:tabLst/>
        <a:defRPr sz="2307" kern="1200" spc="0" baseline="0">
          <a:gradFill>
            <a:gsLst>
              <a:gs pos="1250">
                <a:schemeClr val="tx1"/>
              </a:gs>
              <a:gs pos="100000">
                <a:schemeClr val="tx1"/>
              </a:gs>
            </a:gsLst>
            <a:lin ang="5400000" scaled="0"/>
          </a:gradFill>
          <a:latin typeface="+mn-lt"/>
          <a:ea typeface="+mn-ea"/>
          <a:cs typeface="+mn-cs"/>
        </a:defRPr>
      </a:lvl2pPr>
      <a:lvl3pPr marL="768887" marR="0" indent="-219682" algn="l" defTabSz="896354" rtl="0" eaLnBrk="1" fontAlgn="auto" latinLnBrk="0" hangingPunct="1">
        <a:lnSpc>
          <a:spcPct val="90000"/>
        </a:lnSpc>
        <a:spcBef>
          <a:spcPct val="20000"/>
        </a:spcBef>
        <a:spcAft>
          <a:spcPts val="0"/>
        </a:spcAft>
        <a:buClrTx/>
        <a:buSzPct val="90000"/>
        <a:buFont typeface="Arial" pitchFamily="34" charset="0"/>
        <a:buChar char="•"/>
        <a:tabLst/>
        <a:defRPr sz="1922" kern="1200" spc="0" baseline="0">
          <a:gradFill>
            <a:gsLst>
              <a:gs pos="1250">
                <a:schemeClr val="tx1"/>
              </a:gs>
              <a:gs pos="100000">
                <a:schemeClr val="tx1"/>
              </a:gs>
            </a:gsLst>
            <a:lin ang="5400000" scaled="0"/>
          </a:gradFill>
          <a:latin typeface="+mn-lt"/>
          <a:ea typeface="+mn-ea"/>
          <a:cs typeface="+mn-cs"/>
        </a:defRPr>
      </a:lvl3pPr>
      <a:lvl4pPr marL="988569" marR="0" indent="-219682" algn="l" defTabSz="896354" rtl="0" eaLnBrk="1" fontAlgn="auto" latinLnBrk="0" hangingPunct="1">
        <a:lnSpc>
          <a:spcPct val="90000"/>
        </a:lnSpc>
        <a:spcBef>
          <a:spcPct val="20000"/>
        </a:spcBef>
        <a:spcAft>
          <a:spcPts val="0"/>
        </a:spcAft>
        <a:buClrTx/>
        <a:buSzPct val="90000"/>
        <a:buFont typeface="Arial" pitchFamily="34" charset="0"/>
        <a:buChar char="•"/>
        <a:tabLst/>
        <a:defRPr sz="1730" kern="1200" spc="0" baseline="0">
          <a:gradFill>
            <a:gsLst>
              <a:gs pos="1250">
                <a:schemeClr val="tx1"/>
              </a:gs>
              <a:gs pos="100000">
                <a:schemeClr val="tx1"/>
              </a:gs>
            </a:gsLst>
            <a:lin ang="5400000" scaled="0"/>
          </a:gradFill>
          <a:latin typeface="+mn-lt"/>
          <a:ea typeface="+mn-ea"/>
          <a:cs typeface="+mn-cs"/>
        </a:defRPr>
      </a:lvl4pPr>
      <a:lvl5pPr marL="1208250" marR="0" indent="-219682" algn="l" defTabSz="896354" rtl="0" eaLnBrk="1" fontAlgn="auto" latinLnBrk="0" hangingPunct="1">
        <a:lnSpc>
          <a:spcPct val="90000"/>
        </a:lnSpc>
        <a:spcBef>
          <a:spcPct val="20000"/>
        </a:spcBef>
        <a:spcAft>
          <a:spcPts val="0"/>
        </a:spcAft>
        <a:buClrTx/>
        <a:buSzPct val="90000"/>
        <a:buFont typeface="Arial" pitchFamily="34" charset="0"/>
        <a:buChar char="•"/>
        <a:tabLst/>
        <a:defRPr sz="1730" kern="1200" spc="0" baseline="0">
          <a:gradFill>
            <a:gsLst>
              <a:gs pos="1250">
                <a:schemeClr val="tx1"/>
              </a:gs>
              <a:gs pos="100000">
                <a:schemeClr val="tx1"/>
              </a:gs>
            </a:gsLst>
            <a:lin ang="5400000" scaled="0"/>
          </a:gradFill>
          <a:latin typeface="+mn-lt"/>
          <a:ea typeface="+mn-ea"/>
          <a:cs typeface="+mn-cs"/>
        </a:defRPr>
      </a:lvl5pPr>
      <a:lvl6pPr marL="2464973" indent="-224089" algn="l" defTabSz="896354" rtl="0" eaLnBrk="1" latinLnBrk="0" hangingPunct="1">
        <a:spcBef>
          <a:spcPct val="20000"/>
        </a:spcBef>
        <a:buFont typeface="Arial" pitchFamily="34" charset="0"/>
        <a:buChar char="•"/>
        <a:defRPr sz="1922" kern="1200">
          <a:solidFill>
            <a:schemeClr val="tx1"/>
          </a:solidFill>
          <a:latin typeface="+mn-lt"/>
          <a:ea typeface="+mn-ea"/>
          <a:cs typeface="+mn-cs"/>
        </a:defRPr>
      </a:lvl6pPr>
      <a:lvl7pPr marL="2913151" indent="-224089" algn="l" defTabSz="896354" rtl="0" eaLnBrk="1" latinLnBrk="0" hangingPunct="1">
        <a:spcBef>
          <a:spcPct val="20000"/>
        </a:spcBef>
        <a:buFont typeface="Arial" pitchFamily="34" charset="0"/>
        <a:buChar char="•"/>
        <a:defRPr sz="1922" kern="1200">
          <a:solidFill>
            <a:schemeClr val="tx1"/>
          </a:solidFill>
          <a:latin typeface="+mn-lt"/>
          <a:ea typeface="+mn-ea"/>
          <a:cs typeface="+mn-cs"/>
        </a:defRPr>
      </a:lvl7pPr>
      <a:lvl8pPr marL="3361328" indent="-224089" algn="l" defTabSz="896354" rtl="0" eaLnBrk="1" latinLnBrk="0" hangingPunct="1">
        <a:spcBef>
          <a:spcPct val="20000"/>
        </a:spcBef>
        <a:buFont typeface="Arial" pitchFamily="34" charset="0"/>
        <a:buChar char="•"/>
        <a:defRPr sz="1922" kern="1200">
          <a:solidFill>
            <a:schemeClr val="tx1"/>
          </a:solidFill>
          <a:latin typeface="+mn-lt"/>
          <a:ea typeface="+mn-ea"/>
          <a:cs typeface="+mn-cs"/>
        </a:defRPr>
      </a:lvl8pPr>
      <a:lvl9pPr marL="3809506" indent="-224089" algn="l" defTabSz="896354" rtl="0" eaLnBrk="1" latinLnBrk="0" hangingPunct="1">
        <a:spcBef>
          <a:spcPct val="20000"/>
        </a:spcBef>
        <a:buFont typeface="Arial" pitchFamily="34" charset="0"/>
        <a:buChar char="•"/>
        <a:defRPr sz="1922" kern="1200">
          <a:solidFill>
            <a:schemeClr val="tx1"/>
          </a:solidFill>
          <a:latin typeface="+mn-lt"/>
          <a:ea typeface="+mn-ea"/>
          <a:cs typeface="+mn-cs"/>
        </a:defRPr>
      </a:lvl9pPr>
    </p:bodyStyle>
    <p:otherStyle>
      <a:defPPr>
        <a:defRPr lang="en-US"/>
      </a:defPPr>
      <a:lvl1pPr marL="0" algn="l" defTabSz="896354" rtl="0" eaLnBrk="1" latinLnBrk="0" hangingPunct="1">
        <a:defRPr sz="1730" kern="1200">
          <a:solidFill>
            <a:schemeClr val="tx1"/>
          </a:solidFill>
          <a:latin typeface="+mn-lt"/>
          <a:ea typeface="+mn-ea"/>
          <a:cs typeface="+mn-cs"/>
        </a:defRPr>
      </a:lvl1pPr>
      <a:lvl2pPr marL="448176" algn="l" defTabSz="896354" rtl="0" eaLnBrk="1" latinLnBrk="0" hangingPunct="1">
        <a:defRPr sz="1730" kern="1200">
          <a:solidFill>
            <a:schemeClr val="tx1"/>
          </a:solidFill>
          <a:latin typeface="+mn-lt"/>
          <a:ea typeface="+mn-ea"/>
          <a:cs typeface="+mn-cs"/>
        </a:defRPr>
      </a:lvl2pPr>
      <a:lvl3pPr marL="896354" algn="l" defTabSz="896354" rtl="0" eaLnBrk="1" latinLnBrk="0" hangingPunct="1">
        <a:defRPr sz="1730" kern="1200">
          <a:solidFill>
            <a:schemeClr val="tx1"/>
          </a:solidFill>
          <a:latin typeface="+mn-lt"/>
          <a:ea typeface="+mn-ea"/>
          <a:cs typeface="+mn-cs"/>
        </a:defRPr>
      </a:lvl3pPr>
      <a:lvl4pPr marL="1344530" algn="l" defTabSz="896354" rtl="0" eaLnBrk="1" latinLnBrk="0" hangingPunct="1">
        <a:defRPr sz="1730" kern="1200">
          <a:solidFill>
            <a:schemeClr val="tx1"/>
          </a:solidFill>
          <a:latin typeface="+mn-lt"/>
          <a:ea typeface="+mn-ea"/>
          <a:cs typeface="+mn-cs"/>
        </a:defRPr>
      </a:lvl4pPr>
      <a:lvl5pPr marL="1792708" algn="l" defTabSz="896354" rtl="0" eaLnBrk="1" latinLnBrk="0" hangingPunct="1">
        <a:defRPr sz="1730" kern="1200">
          <a:solidFill>
            <a:schemeClr val="tx1"/>
          </a:solidFill>
          <a:latin typeface="+mn-lt"/>
          <a:ea typeface="+mn-ea"/>
          <a:cs typeface="+mn-cs"/>
        </a:defRPr>
      </a:lvl5pPr>
      <a:lvl6pPr marL="2240885" algn="l" defTabSz="896354" rtl="0" eaLnBrk="1" latinLnBrk="0" hangingPunct="1">
        <a:defRPr sz="1730" kern="1200">
          <a:solidFill>
            <a:schemeClr val="tx1"/>
          </a:solidFill>
          <a:latin typeface="+mn-lt"/>
          <a:ea typeface="+mn-ea"/>
          <a:cs typeface="+mn-cs"/>
        </a:defRPr>
      </a:lvl6pPr>
      <a:lvl7pPr marL="2689062" algn="l" defTabSz="896354" rtl="0" eaLnBrk="1" latinLnBrk="0" hangingPunct="1">
        <a:defRPr sz="1730" kern="1200">
          <a:solidFill>
            <a:schemeClr val="tx1"/>
          </a:solidFill>
          <a:latin typeface="+mn-lt"/>
          <a:ea typeface="+mn-ea"/>
          <a:cs typeface="+mn-cs"/>
        </a:defRPr>
      </a:lvl7pPr>
      <a:lvl8pPr marL="3137238" algn="l" defTabSz="896354" rtl="0" eaLnBrk="1" latinLnBrk="0" hangingPunct="1">
        <a:defRPr sz="1730" kern="1200">
          <a:solidFill>
            <a:schemeClr val="tx1"/>
          </a:solidFill>
          <a:latin typeface="+mn-lt"/>
          <a:ea typeface="+mn-ea"/>
          <a:cs typeface="+mn-cs"/>
        </a:defRPr>
      </a:lvl8pPr>
      <a:lvl9pPr marL="3585417" algn="l" defTabSz="896354" rtl="0" eaLnBrk="1" latinLnBrk="0" hangingPunct="1">
        <a:defRPr sz="173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3">
          <p15:clr>
            <a:srgbClr val="5ACBF0"/>
          </p15:clr>
        </p15:guide>
        <p15:guide id="2" pos="173">
          <p15:clr>
            <a:srgbClr val="5ACBF0"/>
          </p15:clr>
        </p15:guide>
        <p15:guide id="3" pos="764">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53">
          <p15:clr>
            <a:srgbClr val="5ACBF0"/>
          </p15:clr>
        </p15:guide>
        <p15:guide id="9" pos="4205">
          <p15:clr>
            <a:srgbClr val="5ACBF0"/>
          </p15:clr>
        </p15:guide>
        <p15:guide id="10" pos="4781">
          <p15:clr>
            <a:srgbClr val="5ACBF0"/>
          </p15:clr>
        </p15:guide>
        <p15:guide id="11" pos="5381">
          <p15:clr>
            <a:srgbClr val="5ACBF0"/>
          </p15:clr>
        </p15:guide>
        <p15:guide id="12" pos="5933">
          <p15:clr>
            <a:srgbClr val="5ACBF0"/>
          </p15:clr>
        </p15:guide>
        <p15:guide id="13" pos="6509">
          <p15:clr>
            <a:srgbClr val="5ACBF0"/>
          </p15:clr>
        </p15:guide>
        <p15:guide id="14" pos="7109">
          <p15:clr>
            <a:srgbClr val="5ACBF0"/>
          </p15:clr>
        </p15:guide>
        <p15:guide id="15" pos="7661">
          <p15:clr>
            <a:srgbClr val="5ACBF0"/>
          </p15:clr>
        </p15:guide>
        <p15:guide id="16" pos="294">
          <p15:clr>
            <a:srgbClr val="C35EA4"/>
          </p15:clr>
        </p15:guide>
        <p15:guide id="17" pos="7541">
          <p15:clr>
            <a:srgbClr val="C35EA4"/>
          </p15:clr>
        </p15:guide>
        <p15:guide id="18" orient="horz" pos="778">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43">
          <p15:clr>
            <a:srgbClr val="5ACBF0"/>
          </p15:clr>
        </p15:guide>
        <p15:guide id="25" orient="horz" pos="283">
          <p15:clr>
            <a:srgbClr val="C35EA4"/>
          </p15:clr>
        </p15:guide>
        <p15:guide id="26" orient="horz" pos="4123">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1698927"/>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72052214"/>
      </p:ext>
    </p:extLst>
  </p:cSld>
  <p:clrMap bg1="lt1" tx1="dk1" bg2="lt2" tx2="dk2" accent1="accent1" accent2="accent2" accent3="accent3" accent4="accent4" accent5="accent5" accent6="accent6" hlink="hlink" folHlink="folHlink"/>
  <p:sldLayoutIdLst>
    <p:sldLayoutId id="2147483883" r:id="rId1"/>
    <p:sldLayoutId id="2147483884" r:id="rId2"/>
    <p:sldLayoutId id="2147483885" r:id="rId3"/>
    <p:sldLayoutId id="2147483886" r:id="rId4"/>
    <p:sldLayoutId id="2147483887" r:id="rId5"/>
    <p:sldLayoutId id="2147483888" r:id="rId6"/>
    <p:sldLayoutId id="2147483889" r:id="rId7"/>
    <p:sldLayoutId id="2147483890" r:id="rId8"/>
    <p:sldLayoutId id="2147483891" r:id="rId9"/>
    <p:sldLayoutId id="2147483892" r:id="rId10"/>
    <p:sldLayoutId id="2147483893" r:id="rId11"/>
    <p:sldLayoutId id="2147483894" r:id="rId12"/>
    <p:sldLayoutId id="2147483895" r:id="rId13"/>
    <p:sldLayoutId id="2147483896" r:id="rId14"/>
    <p:sldLayoutId id="2147483897" r:id="rId15"/>
    <p:sldLayoutId id="2147483898" r:id="rId16"/>
    <p:sldLayoutId id="2147483899" r:id="rId17"/>
    <p:sldLayoutId id="2147483900" r:id="rId18"/>
    <p:sldLayoutId id="2147483901" r:id="rId19"/>
    <p:sldLayoutId id="2147483902" r:id="rId20"/>
    <p:sldLayoutId id="2147483903" r:id="rId21"/>
    <p:sldLayoutId id="2147483904" r:id="rId22"/>
    <p:sldLayoutId id="2147483905" r:id="rId23"/>
    <p:sldLayoutId id="2147483906" r:id="rId24"/>
    <p:sldLayoutId id="2147483907" r:id="rId25"/>
    <p:sldLayoutId id="2147483908" r:id="rId26"/>
    <p:sldLayoutId id="2147483909" r:id="rId27"/>
    <p:sldLayoutId id="2147483910" r:id="rId28"/>
    <p:sldLayoutId id="2147483911" r:id="rId29"/>
  </p:sldLayoutIdLst>
  <p:transition>
    <p:fade/>
  </p:transition>
  <p:txStyles>
    <p:titleStyle>
      <a:lvl1pPr algn="ctr" defTabSz="914367" rtl="0" eaLnBrk="1" latinLnBrk="0" hangingPunct="1">
        <a:lnSpc>
          <a:spcPct val="90000"/>
        </a:lnSpc>
        <a:spcBef>
          <a:spcPct val="0"/>
        </a:spcBef>
        <a:buNone/>
        <a:defRPr lang="en-US" sz="2800" b="0" kern="1200" cap="all" spc="500" baseline="0" dirty="0">
          <a:ln w="3175">
            <a:noFill/>
          </a:ln>
          <a:solidFill>
            <a:schemeClr val="tx2"/>
          </a:solidFill>
          <a:effectLst/>
          <a:latin typeface="Segoe UI Semilight" charset="0"/>
          <a:ea typeface="+mn-ea"/>
          <a:cs typeface="Segoe UI Semilight" charset="0"/>
        </a:defRPr>
      </a:lvl1pPr>
    </p:titleStyle>
    <p:bodyStyle>
      <a:lvl1pPr marL="336145" marR="0" indent="-336145" algn="l" defTabSz="914367" rtl="0" eaLnBrk="1" fontAlgn="auto" latinLnBrk="0" hangingPunct="1">
        <a:lnSpc>
          <a:spcPct val="100000"/>
        </a:lnSpc>
        <a:spcBef>
          <a:spcPct val="20000"/>
        </a:spcBef>
        <a:spcAft>
          <a:spcPts val="0"/>
        </a:spcAft>
        <a:buClrTx/>
        <a:buSzPct val="90000"/>
        <a:buFont typeface="Arial" pitchFamily="34" charset="0"/>
        <a:buChar char="•"/>
        <a:tabLst/>
        <a:defRPr sz="2400" kern="1200" spc="0" baseline="0">
          <a:solidFill>
            <a:schemeClr val="tx1"/>
          </a:solidFill>
          <a:latin typeface="+mj-lt"/>
          <a:ea typeface="+mn-ea"/>
          <a:cs typeface="+mn-cs"/>
        </a:defRPr>
      </a:lvl1pPr>
      <a:lvl2pPr marL="572691" marR="0" indent="-236546" algn="l" defTabSz="914367" rtl="0" eaLnBrk="1" fontAlgn="auto" latinLnBrk="0" hangingPunct="1">
        <a:lnSpc>
          <a:spcPct val="100000"/>
        </a:lnSpc>
        <a:spcBef>
          <a:spcPct val="20000"/>
        </a:spcBef>
        <a:spcAft>
          <a:spcPts val="0"/>
        </a:spcAft>
        <a:buClrTx/>
        <a:buSzPct val="90000"/>
        <a:buFont typeface="Arial" pitchFamily="34" charset="0"/>
        <a:buChar char="•"/>
        <a:tabLst/>
        <a:defRPr sz="1800" kern="1200" spc="0" baseline="0">
          <a:solidFill>
            <a:schemeClr val="tx1"/>
          </a:solidFill>
          <a:latin typeface="+mn-lt"/>
          <a:ea typeface="+mn-ea"/>
          <a:cs typeface="+mn-cs"/>
        </a:defRPr>
      </a:lvl2pPr>
      <a:lvl3pPr marL="784338"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600" kern="1200" spc="0" baseline="0">
          <a:solidFill>
            <a:schemeClr val="tx1"/>
          </a:solidFill>
          <a:latin typeface="+mn-lt"/>
          <a:ea typeface="+mn-ea"/>
          <a:cs typeface="+mn-cs"/>
        </a:defRPr>
      </a:lvl3pPr>
      <a:lvl4pPr marL="1008435"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4pPr>
      <a:lvl5pPr marL="1232531"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6.xml"/><Relationship Id="rId1" Type="http://schemas.openxmlformats.org/officeDocument/2006/relationships/tags" Target="../tags/tag15.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5.xml"/></Relationships>
</file>

<file path=ppt/slides/_rels/slide100.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25.xml"/></Relationships>
</file>

<file path=ppt/slides/_rels/slide101.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image" Target="../media/image166.png"/><Relationship Id="rId1" Type="http://schemas.openxmlformats.org/officeDocument/2006/relationships/slideLayout" Target="../slideLayouts/slideLayout25.xml"/><Relationship Id="rId4" Type="http://schemas.openxmlformats.org/officeDocument/2006/relationships/image" Target="../media/image168.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04.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25.xml"/></Relationships>
</file>

<file path=ppt/slides/_rels/slide105.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image" Target="../media/image170.png"/><Relationship Id="rId1" Type="http://schemas.openxmlformats.org/officeDocument/2006/relationships/slideLayout" Target="../slideLayouts/slideLayout23.xml"/></Relationships>
</file>

<file path=ppt/slides/_rels/slide106.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image" Target="../media/image172.png"/><Relationship Id="rId1" Type="http://schemas.openxmlformats.org/officeDocument/2006/relationships/slideLayout" Target="../slideLayouts/slideLayout23.xml"/></Relationships>
</file>

<file path=ppt/slides/_rels/slide107.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34.xml"/><Relationship Id="rId1" Type="http://schemas.openxmlformats.org/officeDocument/2006/relationships/tags" Target="../tags/tag46.xml"/></Relationships>
</file>

<file path=ppt/slides/_rels/slide108.xml.rels><?xml version="1.0" encoding="UTF-8" standalone="yes"?>
<Relationships xmlns="http://schemas.openxmlformats.org/package/2006/relationships"><Relationship Id="rId2" Type="http://schemas.openxmlformats.org/officeDocument/2006/relationships/image" Target="../media/image174.emf"/><Relationship Id="rId1" Type="http://schemas.openxmlformats.org/officeDocument/2006/relationships/slideLayout" Target="../slideLayouts/slideLayout23.xml"/></Relationships>
</file>

<file path=ppt/slides/_rels/slide109.xml.rels><?xml version="1.0" encoding="UTF-8" standalone="yes"?>
<Relationships xmlns="http://schemas.openxmlformats.org/package/2006/relationships"><Relationship Id="rId2" Type="http://schemas.openxmlformats.org/officeDocument/2006/relationships/image" Target="../media/image175.emf"/><Relationship Id="rId1" Type="http://schemas.openxmlformats.org/officeDocument/2006/relationships/slideLayout" Target="../slideLayouts/slideLayout23.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6.xml"/><Relationship Id="rId7" Type="http://schemas.openxmlformats.org/officeDocument/2006/relationships/image" Target="../media/image52.png"/><Relationship Id="rId2" Type="http://schemas.openxmlformats.org/officeDocument/2006/relationships/slideLayout" Target="../slideLayouts/slideLayout25.xml"/><Relationship Id="rId1" Type="http://schemas.openxmlformats.org/officeDocument/2006/relationships/tags" Target="../tags/tag19.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4.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7.xml"/><Relationship Id="rId7" Type="http://schemas.openxmlformats.org/officeDocument/2006/relationships/image" Target="../media/image52.png"/><Relationship Id="rId2" Type="http://schemas.openxmlformats.org/officeDocument/2006/relationships/slideLayout" Target="../slideLayouts/slideLayout25.xml"/><Relationship Id="rId1" Type="http://schemas.openxmlformats.org/officeDocument/2006/relationships/tags" Target="../tags/tag20.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13.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image" Target="../media/image53.jpg"/><Relationship Id="rId1" Type="http://schemas.openxmlformats.org/officeDocument/2006/relationships/slideLayout" Target="../slideLayouts/slideLayout25.xml"/></Relationships>
</file>

<file path=ppt/slides/_rels/slide14.xml.rels><?xml version="1.0" encoding="UTF-8" standalone="yes"?>
<Relationships xmlns="http://schemas.openxmlformats.org/package/2006/relationships"><Relationship Id="rId3" Type="http://schemas.openxmlformats.org/officeDocument/2006/relationships/hyperlink" Target="https://aka.ms/adag" TargetMode="External"/><Relationship Id="rId2" Type="http://schemas.openxmlformats.org/officeDocument/2006/relationships/image" Target="../media/image55.png"/><Relationship Id="rId1" Type="http://schemas.openxmlformats.org/officeDocument/2006/relationships/slideLayout" Target="../slideLayouts/slideLayout23.xml"/></Relationships>
</file>

<file path=ppt/slides/_rels/slide15.xml.rels><?xml version="1.0" encoding="UTF-8" standalone="yes"?>
<Relationships xmlns="http://schemas.openxmlformats.org/package/2006/relationships"><Relationship Id="rId3" Type="http://schemas.openxmlformats.org/officeDocument/2006/relationships/hyperlink" Target="https://azure.microsoft.com/en-us/solutions/architecture/" TargetMode="External"/><Relationship Id="rId2" Type="http://schemas.openxmlformats.org/officeDocument/2006/relationships/image" Target="../media/image56.png"/><Relationship Id="rId1" Type="http://schemas.openxmlformats.org/officeDocument/2006/relationships/slideLayout" Target="../slideLayouts/slideLayout23.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3.xml"/><Relationship Id="rId1" Type="http://schemas.openxmlformats.org/officeDocument/2006/relationships/tags" Target="../tags/tag21.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34.xml"/><Relationship Id="rId1" Type="http://schemas.openxmlformats.org/officeDocument/2006/relationships/tags" Target="../tags/tag2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2.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34.xml"/><Relationship Id="rId1" Type="http://schemas.openxmlformats.org/officeDocument/2006/relationships/tags" Target="../tags/tag16.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34.xml"/><Relationship Id="rId1" Type="http://schemas.openxmlformats.org/officeDocument/2006/relationships/tags" Target="../tags/tag23.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3.xml"/><Relationship Id="rId1" Type="http://schemas.openxmlformats.org/officeDocument/2006/relationships/tags" Target="../tags/tag2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2.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34.xml"/><Relationship Id="rId1" Type="http://schemas.openxmlformats.org/officeDocument/2006/relationships/tags" Target="../tags/tag25.xml"/></Relationships>
</file>

<file path=ppt/slides/_rels/slide24.xml.rels><?xml version="1.0" encoding="UTF-8" standalone="yes"?>
<Relationships xmlns="http://schemas.openxmlformats.org/package/2006/relationships"><Relationship Id="rId8" Type="http://schemas.openxmlformats.org/officeDocument/2006/relationships/image" Target="../media/image57.emf"/><Relationship Id="rId3" Type="http://schemas.openxmlformats.org/officeDocument/2006/relationships/chart" Target="../charts/chart1.xml"/><Relationship Id="rId7" Type="http://schemas.openxmlformats.org/officeDocument/2006/relationships/hyperlink" Target="http://www.tpc.org/3321" TargetMode="External"/><Relationship Id="rId2" Type="http://schemas.openxmlformats.org/officeDocument/2006/relationships/notesSlide" Target="../notesSlides/notesSlide16.xml"/><Relationship Id="rId1" Type="http://schemas.openxmlformats.org/officeDocument/2006/relationships/slideLayout" Target="../slideLayouts/slideLayout72.xml"/><Relationship Id="rId6" Type="http://schemas.openxmlformats.org/officeDocument/2006/relationships/hyperlink" Target="http://www.tpc.org/3326" TargetMode="External"/><Relationship Id="rId5" Type="http://schemas.openxmlformats.org/officeDocument/2006/relationships/hyperlink" Target="http://www.tpc.org/3331" TargetMode="External"/><Relationship Id="rId10" Type="http://schemas.openxmlformats.org/officeDocument/2006/relationships/image" Target="../media/image59.png"/><Relationship Id="rId4" Type="http://schemas.openxmlformats.org/officeDocument/2006/relationships/hyperlink" Target="http://www.tpc.org/4081" TargetMode="External"/><Relationship Id="rId9" Type="http://schemas.openxmlformats.org/officeDocument/2006/relationships/image" Target="../media/image58.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2.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34.xml"/><Relationship Id="rId1" Type="http://schemas.openxmlformats.org/officeDocument/2006/relationships/tags" Target="../tags/tag26.xml"/></Relationships>
</file>

<file path=ppt/slides/_rels/slide2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3.xml"/><Relationship Id="rId5" Type="http://schemas.openxmlformats.org/officeDocument/2006/relationships/image" Target="../media/image63.png"/><Relationship Id="rId4" Type="http://schemas.openxmlformats.org/officeDocument/2006/relationships/image" Target="../media/image6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0.xml.rels><?xml version="1.0" encoding="UTF-8" standalone="yes"?>
<Relationships xmlns="http://schemas.openxmlformats.org/package/2006/relationships"><Relationship Id="rId8" Type="http://schemas.openxmlformats.org/officeDocument/2006/relationships/image" Target="../media/image70.png"/><Relationship Id="rId13" Type="http://schemas.openxmlformats.org/officeDocument/2006/relationships/image" Target="../media/image75.jpg"/><Relationship Id="rId18" Type="http://schemas.openxmlformats.org/officeDocument/2006/relationships/image" Target="../media/image80.jpeg"/><Relationship Id="rId3" Type="http://schemas.openxmlformats.org/officeDocument/2006/relationships/image" Target="../media/image65.emf"/><Relationship Id="rId7" Type="http://schemas.openxmlformats.org/officeDocument/2006/relationships/image" Target="../media/image69.svg"/><Relationship Id="rId12" Type="http://schemas.openxmlformats.org/officeDocument/2006/relationships/image" Target="../media/image74.jpeg"/><Relationship Id="rId17" Type="http://schemas.openxmlformats.org/officeDocument/2006/relationships/image" Target="../media/image79.jpeg"/><Relationship Id="rId2" Type="http://schemas.openxmlformats.org/officeDocument/2006/relationships/image" Target="../media/image64.png"/><Relationship Id="rId16" Type="http://schemas.openxmlformats.org/officeDocument/2006/relationships/image" Target="../media/image78.jpeg"/><Relationship Id="rId1" Type="http://schemas.openxmlformats.org/officeDocument/2006/relationships/slideLayout" Target="../slideLayouts/slideLayout123.xml"/><Relationship Id="rId6" Type="http://schemas.openxmlformats.org/officeDocument/2006/relationships/image" Target="../media/image68.png"/><Relationship Id="rId11" Type="http://schemas.openxmlformats.org/officeDocument/2006/relationships/image" Target="../media/image73.png"/><Relationship Id="rId5" Type="http://schemas.openxmlformats.org/officeDocument/2006/relationships/image" Target="../media/image67.svg"/><Relationship Id="rId15" Type="http://schemas.openxmlformats.org/officeDocument/2006/relationships/image" Target="../media/image77.jpeg"/><Relationship Id="rId10" Type="http://schemas.openxmlformats.org/officeDocument/2006/relationships/image" Target="../media/image72.jpeg"/><Relationship Id="rId19" Type="http://schemas.openxmlformats.org/officeDocument/2006/relationships/image" Target="../media/image81.jpeg"/><Relationship Id="rId4" Type="http://schemas.openxmlformats.org/officeDocument/2006/relationships/image" Target="../media/image66.png"/><Relationship Id="rId9" Type="http://schemas.openxmlformats.org/officeDocument/2006/relationships/image" Target="../media/image71.jpeg"/><Relationship Id="rId14" Type="http://schemas.openxmlformats.org/officeDocument/2006/relationships/image" Target="../media/image76.jpeg"/></Relationships>
</file>

<file path=ppt/slides/_rels/slide31.xml.rels><?xml version="1.0" encoding="UTF-8" standalone="yes"?>
<Relationships xmlns="http://schemas.openxmlformats.org/package/2006/relationships"><Relationship Id="rId3" Type="http://schemas.openxmlformats.org/officeDocument/2006/relationships/image" Target="../media/image82.svg"/><Relationship Id="rId2" Type="http://schemas.openxmlformats.org/officeDocument/2006/relationships/image" Target="../media/image66.png"/><Relationship Id="rId1" Type="http://schemas.openxmlformats.org/officeDocument/2006/relationships/slideLayout" Target="../slideLayouts/slideLayout99.xml"/><Relationship Id="rId5" Type="http://schemas.openxmlformats.org/officeDocument/2006/relationships/image" Target="../media/image83.svg"/><Relationship Id="rId4" Type="http://schemas.openxmlformats.org/officeDocument/2006/relationships/image" Target="../media/image68.png"/></Relationships>
</file>

<file path=ppt/slides/_rels/slide32.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3.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34.xml"/><Relationship Id="rId1" Type="http://schemas.openxmlformats.org/officeDocument/2006/relationships/tags" Target="../tags/tag27.xml"/></Relationships>
</file>

<file path=ppt/slides/_rels/slide34.xml.rels><?xml version="1.0" encoding="UTF-8" standalone="yes"?>
<Relationships xmlns="http://schemas.openxmlformats.org/package/2006/relationships"><Relationship Id="rId3" Type="http://schemas.openxmlformats.org/officeDocument/2006/relationships/image" Target="../media/image87.emf"/><Relationship Id="rId2" Type="http://schemas.openxmlformats.org/officeDocument/2006/relationships/image" Target="../media/image86.emf"/><Relationship Id="rId1" Type="http://schemas.openxmlformats.org/officeDocument/2006/relationships/slideLayout" Target="../slideLayouts/slideLayout25.xml"/><Relationship Id="rId6" Type="http://schemas.openxmlformats.org/officeDocument/2006/relationships/image" Target="../media/image90.emf"/><Relationship Id="rId5" Type="http://schemas.openxmlformats.org/officeDocument/2006/relationships/image" Target="../media/image89.emf"/><Relationship Id="rId4" Type="http://schemas.openxmlformats.org/officeDocument/2006/relationships/image" Target="../media/image88.em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34.xml"/><Relationship Id="rId1" Type="http://schemas.openxmlformats.org/officeDocument/2006/relationships/tags" Target="../tags/tag28.xml"/></Relationships>
</file>

<file path=ppt/slides/_rels/slide39.xml.rels><?xml version="1.0" encoding="UTF-8" standalone="yes"?>
<Relationships xmlns="http://schemas.openxmlformats.org/package/2006/relationships"><Relationship Id="rId2" Type="http://schemas.openxmlformats.org/officeDocument/2006/relationships/image" Target="../media/image91.emf"/><Relationship Id="rId1" Type="http://schemas.openxmlformats.org/officeDocument/2006/relationships/slideLayout" Target="../slideLayouts/slideLayout2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0.xml.rels><?xml version="1.0" encoding="UTF-8" standalone="yes"?>
<Relationships xmlns="http://schemas.openxmlformats.org/package/2006/relationships"><Relationship Id="rId2" Type="http://schemas.openxmlformats.org/officeDocument/2006/relationships/image" Target="../media/image92.emf"/><Relationship Id="rId1" Type="http://schemas.openxmlformats.org/officeDocument/2006/relationships/slideLayout" Target="../slideLayouts/slideLayout23.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34.xml"/><Relationship Id="rId1" Type="http://schemas.openxmlformats.org/officeDocument/2006/relationships/tags" Target="../tags/tag29.xml"/></Relationships>
</file>

<file path=ppt/slides/_rels/slide4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4.xml"/><Relationship Id="rId1" Type="http://schemas.openxmlformats.org/officeDocument/2006/relationships/slideLayout" Target="../slideLayouts/slideLayout2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34.xml"/><Relationship Id="rId1" Type="http://schemas.openxmlformats.org/officeDocument/2006/relationships/tags" Target="../tags/tag30.xml"/></Relationships>
</file>

<file path=ppt/slides/_rels/slide46.xml.rels><?xml version="1.0" encoding="UTF-8" standalone="yes"?>
<Relationships xmlns="http://schemas.openxmlformats.org/package/2006/relationships"><Relationship Id="rId3" Type="http://schemas.openxmlformats.org/officeDocument/2006/relationships/image" Target="../media/image95.svg"/><Relationship Id="rId2" Type="http://schemas.openxmlformats.org/officeDocument/2006/relationships/image" Target="../media/image94.png"/><Relationship Id="rId1" Type="http://schemas.openxmlformats.org/officeDocument/2006/relationships/slideLayout" Target="../slideLayouts/slideLayout23.xml"/></Relationships>
</file>

<file path=ppt/slides/_rels/slide47.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image" Target="../media/image96.jpeg"/><Relationship Id="rId1" Type="http://schemas.openxmlformats.org/officeDocument/2006/relationships/slideLayout" Target="../slideLayouts/slideLayout23.xml"/><Relationship Id="rId4" Type="http://schemas.openxmlformats.org/officeDocument/2006/relationships/image" Target="../media/image98.jpe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34.xml"/><Relationship Id="rId1" Type="http://schemas.openxmlformats.org/officeDocument/2006/relationships/tags" Target="../tags/tag31.xml"/></Relationships>
</file>

<file path=ppt/slides/_rels/slide5.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Layout" Target="../slideLayouts/slideLayout22.xml"/></Relationships>
</file>

<file path=ppt/slides/_rels/slide50.xml.rels><?xml version="1.0" encoding="UTF-8" standalone="yes"?>
<Relationships xmlns="http://schemas.openxmlformats.org/package/2006/relationships"><Relationship Id="rId2" Type="http://schemas.openxmlformats.org/officeDocument/2006/relationships/image" Target="../media/image99.emf"/><Relationship Id="rId1" Type="http://schemas.openxmlformats.org/officeDocument/2006/relationships/slideLayout" Target="../slideLayouts/slideLayout23.xml"/></Relationships>
</file>

<file path=ppt/slides/_rels/slide51.xml.rels><?xml version="1.0" encoding="UTF-8" standalone="yes"?>
<Relationships xmlns="http://schemas.openxmlformats.org/package/2006/relationships"><Relationship Id="rId2" Type="http://schemas.openxmlformats.org/officeDocument/2006/relationships/image" Target="../media/image100.emf"/><Relationship Id="rId1" Type="http://schemas.openxmlformats.org/officeDocument/2006/relationships/slideLayout" Target="../slideLayouts/slideLayout23.xml"/></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34.xml"/><Relationship Id="rId1" Type="http://schemas.openxmlformats.org/officeDocument/2006/relationships/tags" Target="../tags/tag32.xml"/></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3.xml"/><Relationship Id="rId1" Type="http://schemas.openxmlformats.org/officeDocument/2006/relationships/tags" Target="../tags/tag33.xml"/></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34.xml"/><Relationship Id="rId1" Type="http://schemas.openxmlformats.org/officeDocument/2006/relationships/tags" Target="../tags/tag34.xml"/></Relationships>
</file>

<file path=ppt/slides/_rels/slide55.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23.xml"/><Relationship Id="rId4" Type="http://schemas.openxmlformats.org/officeDocument/2006/relationships/image" Target="../media/image103.png"/></Relationships>
</file>

<file path=ppt/slides/_rels/slide5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3.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34.xml"/><Relationship Id="rId1" Type="http://schemas.openxmlformats.org/officeDocument/2006/relationships/tags" Target="../tags/tag35.xml"/></Relationships>
</file>

<file path=ppt/slides/_rels/slide58.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23.xml"/><Relationship Id="rId5" Type="http://schemas.microsoft.com/office/2007/relationships/hdphoto" Target="../media/hdphoto1.wdp"/><Relationship Id="rId4" Type="http://schemas.openxmlformats.org/officeDocument/2006/relationships/image" Target="../media/image106.png"/></Relationships>
</file>

<file path=ppt/slides/_rels/slide5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5.xml"/></Relationships>
</file>

<file path=ppt/slides/_rels/slide6.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22.xml"/></Relationships>
</file>

<file path=ppt/slides/_rels/slide60.xml.rels><?xml version="1.0" encoding="UTF-8" standalone="yes"?>
<Relationships xmlns="http://schemas.openxmlformats.org/package/2006/relationships"><Relationship Id="rId8" Type="http://schemas.openxmlformats.org/officeDocument/2006/relationships/image" Target="../media/image113.png"/><Relationship Id="rId13" Type="http://schemas.openxmlformats.org/officeDocument/2006/relationships/image" Target="../media/image118.svg"/><Relationship Id="rId18" Type="http://schemas.openxmlformats.org/officeDocument/2006/relationships/image" Target="../media/image123.png"/><Relationship Id="rId26" Type="http://schemas.openxmlformats.org/officeDocument/2006/relationships/image" Target="../media/image131.png"/><Relationship Id="rId3" Type="http://schemas.openxmlformats.org/officeDocument/2006/relationships/image" Target="../media/image108.emf"/><Relationship Id="rId21" Type="http://schemas.openxmlformats.org/officeDocument/2006/relationships/image" Target="../media/image126.png"/><Relationship Id="rId7" Type="http://schemas.openxmlformats.org/officeDocument/2006/relationships/image" Target="../media/image112.png"/><Relationship Id="rId12" Type="http://schemas.openxmlformats.org/officeDocument/2006/relationships/image" Target="../media/image117.png"/><Relationship Id="rId17" Type="http://schemas.openxmlformats.org/officeDocument/2006/relationships/image" Target="../media/image122.svg"/><Relationship Id="rId25" Type="http://schemas.openxmlformats.org/officeDocument/2006/relationships/image" Target="../media/image130.png"/><Relationship Id="rId2" Type="http://schemas.openxmlformats.org/officeDocument/2006/relationships/image" Target="../media/image107.png"/><Relationship Id="rId16" Type="http://schemas.openxmlformats.org/officeDocument/2006/relationships/image" Target="../media/image121.png"/><Relationship Id="rId20" Type="http://schemas.openxmlformats.org/officeDocument/2006/relationships/image" Target="../media/image125.png"/><Relationship Id="rId1" Type="http://schemas.openxmlformats.org/officeDocument/2006/relationships/slideLayout" Target="../slideLayouts/slideLayout25.xml"/><Relationship Id="rId6" Type="http://schemas.openxmlformats.org/officeDocument/2006/relationships/image" Target="../media/image111.png"/><Relationship Id="rId11" Type="http://schemas.openxmlformats.org/officeDocument/2006/relationships/image" Target="../media/image116.png"/><Relationship Id="rId24" Type="http://schemas.openxmlformats.org/officeDocument/2006/relationships/image" Target="../media/image129.png"/><Relationship Id="rId5" Type="http://schemas.openxmlformats.org/officeDocument/2006/relationships/image" Target="../media/image110.png"/><Relationship Id="rId15" Type="http://schemas.openxmlformats.org/officeDocument/2006/relationships/image" Target="../media/image120.svg"/><Relationship Id="rId23" Type="http://schemas.openxmlformats.org/officeDocument/2006/relationships/image" Target="../media/image128.png"/><Relationship Id="rId10" Type="http://schemas.openxmlformats.org/officeDocument/2006/relationships/image" Target="../media/image115.png"/><Relationship Id="rId19" Type="http://schemas.openxmlformats.org/officeDocument/2006/relationships/image" Target="../media/image124.svg"/><Relationship Id="rId4" Type="http://schemas.openxmlformats.org/officeDocument/2006/relationships/image" Target="../media/image109.png"/><Relationship Id="rId9" Type="http://schemas.openxmlformats.org/officeDocument/2006/relationships/image" Target="../media/image114.png"/><Relationship Id="rId14" Type="http://schemas.openxmlformats.org/officeDocument/2006/relationships/image" Target="../media/image119.png"/><Relationship Id="rId22" Type="http://schemas.openxmlformats.org/officeDocument/2006/relationships/image" Target="../media/image127.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62.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23.xml"/></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34.xml"/><Relationship Id="rId1" Type="http://schemas.openxmlformats.org/officeDocument/2006/relationships/tags" Target="../tags/tag36.xml"/></Relationships>
</file>

<file path=ppt/slides/_rels/slide64.xml.rels><?xml version="1.0" encoding="UTF-8" standalone="yes"?>
<Relationships xmlns="http://schemas.openxmlformats.org/package/2006/relationships"><Relationship Id="rId2" Type="http://schemas.openxmlformats.org/officeDocument/2006/relationships/image" Target="../media/image134.emf"/><Relationship Id="rId1" Type="http://schemas.openxmlformats.org/officeDocument/2006/relationships/slideLayout" Target="../slideLayouts/slideLayout23.xml"/></Relationships>
</file>

<file path=ppt/slides/_rels/slide65.xml.rels><?xml version="1.0" encoding="UTF-8" standalone="yes"?>
<Relationships xmlns="http://schemas.openxmlformats.org/package/2006/relationships"><Relationship Id="rId2" Type="http://schemas.openxmlformats.org/officeDocument/2006/relationships/image" Target="../media/image135.emf"/><Relationship Id="rId1" Type="http://schemas.openxmlformats.org/officeDocument/2006/relationships/slideLayout" Target="../slideLayouts/slideLayout23.xml"/></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34.xml"/><Relationship Id="rId1" Type="http://schemas.openxmlformats.org/officeDocument/2006/relationships/tags" Target="../tags/tag37.xml"/></Relationships>
</file>

<file path=ppt/slides/_rels/slide67.xml.rels><?xml version="1.0" encoding="UTF-8" standalone="yes"?>
<Relationships xmlns="http://schemas.openxmlformats.org/package/2006/relationships"><Relationship Id="rId2" Type="http://schemas.openxmlformats.org/officeDocument/2006/relationships/image" Target="../media/image136.jpeg"/><Relationship Id="rId1" Type="http://schemas.openxmlformats.org/officeDocument/2006/relationships/slideLayout" Target="../slideLayouts/slideLayout2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34.xml"/><Relationship Id="rId1" Type="http://schemas.openxmlformats.org/officeDocument/2006/relationships/tags" Target="../tags/tag38.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34.xml"/><Relationship Id="rId1" Type="http://schemas.openxmlformats.org/officeDocument/2006/relationships/tags" Target="../tags/tag17.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27.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27.xml"/></Relationships>
</file>

<file path=ppt/slides/_rels/slide72.xml.rels><?xml version="1.0" encoding="UTF-8" standalone="yes"?>
<Relationships xmlns="http://schemas.openxmlformats.org/package/2006/relationships"><Relationship Id="rId8" Type="http://schemas.openxmlformats.org/officeDocument/2006/relationships/image" Target="../media/image142.png"/><Relationship Id="rId3" Type="http://schemas.openxmlformats.org/officeDocument/2006/relationships/image" Target="../media/image137.jpeg"/><Relationship Id="rId7" Type="http://schemas.openxmlformats.org/officeDocument/2006/relationships/image" Target="../media/image141.png"/><Relationship Id="rId2" Type="http://schemas.openxmlformats.org/officeDocument/2006/relationships/notesSlide" Target="../notesSlides/notesSlide36.xml"/><Relationship Id="rId1" Type="http://schemas.openxmlformats.org/officeDocument/2006/relationships/slideLayout" Target="../slideLayouts/slideLayout154.xml"/><Relationship Id="rId6" Type="http://schemas.openxmlformats.org/officeDocument/2006/relationships/image" Target="../media/image140.png"/><Relationship Id="rId5" Type="http://schemas.openxmlformats.org/officeDocument/2006/relationships/image" Target="../media/image139.png"/><Relationship Id="rId4" Type="http://schemas.openxmlformats.org/officeDocument/2006/relationships/image" Target="../media/image138.png"/><Relationship Id="rId9" Type="http://schemas.openxmlformats.org/officeDocument/2006/relationships/image" Target="../media/image143.png"/></Relationships>
</file>

<file path=ppt/slides/_rels/slide73.xml.rels><?xml version="1.0" encoding="UTF-8" standalone="yes"?>
<Relationships xmlns="http://schemas.openxmlformats.org/package/2006/relationships"><Relationship Id="rId8" Type="http://schemas.openxmlformats.org/officeDocument/2006/relationships/image" Target="../media/image142.png"/><Relationship Id="rId3" Type="http://schemas.openxmlformats.org/officeDocument/2006/relationships/image" Target="../media/image137.jpeg"/><Relationship Id="rId7" Type="http://schemas.openxmlformats.org/officeDocument/2006/relationships/image" Target="../media/image141.png"/><Relationship Id="rId2" Type="http://schemas.openxmlformats.org/officeDocument/2006/relationships/notesSlide" Target="../notesSlides/notesSlide37.xml"/><Relationship Id="rId1" Type="http://schemas.openxmlformats.org/officeDocument/2006/relationships/slideLayout" Target="../slideLayouts/slideLayout182.xml"/><Relationship Id="rId6" Type="http://schemas.openxmlformats.org/officeDocument/2006/relationships/image" Target="../media/image140.png"/><Relationship Id="rId5" Type="http://schemas.openxmlformats.org/officeDocument/2006/relationships/image" Target="../media/image139.png"/><Relationship Id="rId4" Type="http://schemas.openxmlformats.org/officeDocument/2006/relationships/image" Target="../media/image138.png"/><Relationship Id="rId9" Type="http://schemas.openxmlformats.org/officeDocument/2006/relationships/image" Target="../media/image143.png"/></Relationships>
</file>

<file path=ppt/slides/_rels/slide74.xml.rels><?xml version="1.0" encoding="UTF-8" standalone="yes"?>
<Relationships xmlns="http://schemas.openxmlformats.org/package/2006/relationships"><Relationship Id="rId8" Type="http://schemas.openxmlformats.org/officeDocument/2006/relationships/image" Target="../media/image142.png"/><Relationship Id="rId3" Type="http://schemas.openxmlformats.org/officeDocument/2006/relationships/image" Target="../media/image137.jpeg"/><Relationship Id="rId7" Type="http://schemas.openxmlformats.org/officeDocument/2006/relationships/image" Target="../media/image141.png"/><Relationship Id="rId2" Type="http://schemas.openxmlformats.org/officeDocument/2006/relationships/notesSlide" Target="../notesSlides/notesSlide38.xml"/><Relationship Id="rId1" Type="http://schemas.openxmlformats.org/officeDocument/2006/relationships/slideLayout" Target="../slideLayouts/slideLayout154.xml"/><Relationship Id="rId6" Type="http://schemas.openxmlformats.org/officeDocument/2006/relationships/image" Target="../media/image140.png"/><Relationship Id="rId5" Type="http://schemas.openxmlformats.org/officeDocument/2006/relationships/image" Target="../media/image139.png"/><Relationship Id="rId4" Type="http://schemas.openxmlformats.org/officeDocument/2006/relationships/image" Target="../media/image138.png"/><Relationship Id="rId9" Type="http://schemas.openxmlformats.org/officeDocument/2006/relationships/image" Target="../media/image143.png"/></Relationships>
</file>

<file path=ppt/slides/_rels/slide75.xml.rels><?xml version="1.0" encoding="UTF-8" standalone="yes"?>
<Relationships xmlns="http://schemas.openxmlformats.org/package/2006/relationships"><Relationship Id="rId8" Type="http://schemas.openxmlformats.org/officeDocument/2006/relationships/image" Target="../media/image143.png"/><Relationship Id="rId3" Type="http://schemas.openxmlformats.org/officeDocument/2006/relationships/image" Target="../media/image137.jpeg"/><Relationship Id="rId7" Type="http://schemas.openxmlformats.org/officeDocument/2006/relationships/image" Target="../media/image140.png"/><Relationship Id="rId2" Type="http://schemas.openxmlformats.org/officeDocument/2006/relationships/notesSlide" Target="../notesSlides/notesSlide39.xml"/><Relationship Id="rId1" Type="http://schemas.openxmlformats.org/officeDocument/2006/relationships/slideLayout" Target="../slideLayouts/slideLayout154.xml"/><Relationship Id="rId6" Type="http://schemas.openxmlformats.org/officeDocument/2006/relationships/image" Target="../media/image141.png"/><Relationship Id="rId5" Type="http://schemas.openxmlformats.org/officeDocument/2006/relationships/image" Target="../media/image139.png"/><Relationship Id="rId4" Type="http://schemas.openxmlformats.org/officeDocument/2006/relationships/image" Target="../media/image138.png"/><Relationship Id="rId9" Type="http://schemas.openxmlformats.org/officeDocument/2006/relationships/image" Target="../media/image142.png"/></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63.xml"/></Relationships>
</file>

<file path=ppt/slides/_rels/slide77.xml.rels><?xml version="1.0" encoding="UTF-8" standalone="yes"?>
<Relationships xmlns="http://schemas.openxmlformats.org/package/2006/relationships"><Relationship Id="rId3" Type="http://schemas.openxmlformats.org/officeDocument/2006/relationships/slide" Target="slide52.xml"/><Relationship Id="rId2" Type="http://schemas.openxmlformats.org/officeDocument/2006/relationships/notesSlide" Target="../notesSlides/notesSlide41.xml"/><Relationship Id="rId1" Type="http://schemas.openxmlformats.org/officeDocument/2006/relationships/slideLayout" Target="../slideLayouts/slideLayout163.xml"/></Relationships>
</file>

<file path=ppt/slides/_rels/slide78.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34.xml"/><Relationship Id="rId1" Type="http://schemas.openxmlformats.org/officeDocument/2006/relationships/tags" Target="../tags/tag39.xml"/></Relationships>
</file>

<file path=ppt/slides/_rels/slide79.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43.xml"/><Relationship Id="rId1" Type="http://schemas.openxmlformats.org/officeDocument/2006/relationships/slideLayout" Target="../slideLayouts/slideLayout207.xml"/><Relationship Id="rId5" Type="http://schemas.openxmlformats.org/officeDocument/2006/relationships/image" Target="../media/image146.png"/><Relationship Id="rId4" Type="http://schemas.openxmlformats.org/officeDocument/2006/relationships/image" Target="../media/image14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13.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10.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10.xml"/></Relationships>
</file>

<file path=ppt/slides/_rels/slide83.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34.xml"/><Relationship Id="rId1" Type="http://schemas.openxmlformats.org/officeDocument/2006/relationships/tags" Target="../tags/tag40.xml"/></Relationships>
</file>

<file path=ppt/slides/_rels/slide84.xml.rels><?xml version="1.0" encoding="UTF-8" standalone="yes"?>
<Relationships xmlns="http://schemas.openxmlformats.org/package/2006/relationships"><Relationship Id="rId2" Type="http://schemas.openxmlformats.org/officeDocument/2006/relationships/image" Target="../media/image147.emf"/><Relationship Id="rId1" Type="http://schemas.openxmlformats.org/officeDocument/2006/relationships/slideLayout" Target="../slideLayouts/slideLayout23.xml"/></Relationships>
</file>

<file path=ppt/slides/_rels/slide85.xml.rels><?xml version="1.0" encoding="UTF-8" standalone="yes"?>
<Relationships xmlns="http://schemas.openxmlformats.org/package/2006/relationships"><Relationship Id="rId2" Type="http://schemas.openxmlformats.org/officeDocument/2006/relationships/image" Target="../media/image148.emf"/><Relationship Id="rId1" Type="http://schemas.openxmlformats.org/officeDocument/2006/relationships/slideLayout" Target="../slideLayouts/slideLayout23.xml"/></Relationships>
</file>

<file path=ppt/slides/_rels/slide86.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34.xml"/><Relationship Id="rId1" Type="http://schemas.openxmlformats.org/officeDocument/2006/relationships/tags" Target="../tags/tag41.xml"/></Relationships>
</file>

<file path=ppt/slides/_rels/slide87.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23.xml"/><Relationship Id="rId1" Type="http://schemas.openxmlformats.org/officeDocument/2006/relationships/tags" Target="../tags/tag42.xml"/></Relationships>
</file>

<file path=ppt/slides/_rels/slide88.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34.xml"/><Relationship Id="rId1" Type="http://schemas.openxmlformats.org/officeDocument/2006/relationships/tags" Target="../tags/tag43.xml"/></Relationships>
</file>

<file path=ppt/slides/_rels/slide89.xml.rels><?xml version="1.0" encoding="UTF-8" standalone="yes"?>
<Relationships xmlns="http://schemas.openxmlformats.org/package/2006/relationships"><Relationship Id="rId8" Type="http://schemas.openxmlformats.org/officeDocument/2006/relationships/image" Target="../media/image155.png"/><Relationship Id="rId3" Type="http://schemas.openxmlformats.org/officeDocument/2006/relationships/image" Target="../media/image150.png"/><Relationship Id="rId7" Type="http://schemas.openxmlformats.org/officeDocument/2006/relationships/image" Target="../media/image154.png"/><Relationship Id="rId2" Type="http://schemas.openxmlformats.org/officeDocument/2006/relationships/image" Target="../media/image149.png"/><Relationship Id="rId1" Type="http://schemas.openxmlformats.org/officeDocument/2006/relationships/slideLayout" Target="../slideLayouts/slideLayout23.xml"/><Relationship Id="rId6" Type="http://schemas.openxmlformats.org/officeDocument/2006/relationships/image" Target="../media/image153.png"/><Relationship Id="rId5" Type="http://schemas.openxmlformats.org/officeDocument/2006/relationships/image" Target="../media/image152.png"/><Relationship Id="rId4" Type="http://schemas.openxmlformats.org/officeDocument/2006/relationships/image" Target="../media/image151.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5.xml"/><Relationship Id="rId1" Type="http://schemas.openxmlformats.org/officeDocument/2006/relationships/tags" Target="../tags/tag18.xml"/></Relationships>
</file>

<file path=ppt/slides/_rels/slide90.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25.xml"/></Relationships>
</file>

<file path=ppt/slides/_rels/slide91.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25.xml"/></Relationships>
</file>

<file path=ppt/slides/_rels/slide92.xml.rels><?xml version="1.0" encoding="UTF-8" standalone="yes"?>
<Relationships xmlns="http://schemas.openxmlformats.org/package/2006/relationships"><Relationship Id="rId3" Type="http://schemas.openxmlformats.org/officeDocument/2006/relationships/image" Target="../media/image159.emf"/><Relationship Id="rId2" Type="http://schemas.openxmlformats.org/officeDocument/2006/relationships/image" Target="../media/image158.emf"/><Relationship Id="rId1" Type="http://schemas.openxmlformats.org/officeDocument/2006/relationships/slideLayout" Target="../slideLayouts/slideLayout25.xml"/><Relationship Id="rId4" Type="http://schemas.openxmlformats.org/officeDocument/2006/relationships/image" Target="../media/image160.png"/></Relationships>
</file>

<file path=ppt/slides/_rels/slide93.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23.xml"/></Relationships>
</file>

<file path=ppt/slides/_rels/slide94.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34.xml"/><Relationship Id="rId1" Type="http://schemas.openxmlformats.org/officeDocument/2006/relationships/tags" Target="../tags/tag44.xml"/></Relationships>
</file>

<file path=ppt/slides/_rels/slide95.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23.xml"/></Relationships>
</file>

<file path=ppt/slides/_rels/slide96.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23.xml"/></Relationships>
</file>

<file path=ppt/slides/_rels/slide97.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34.xml"/><Relationship Id="rId1" Type="http://schemas.openxmlformats.org/officeDocument/2006/relationships/tags" Target="../tags/tag45.xml"/></Relationships>
</file>

<file path=ppt/slides/_rels/slide98.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23.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3A0DAADA-F624-4519-A470-EA748F3EB995}"/>
              </a:ext>
            </a:extLst>
          </p:cNvPr>
          <p:cNvSpPr>
            <a:spLocks noGrp="1"/>
          </p:cNvSpPr>
          <p:nvPr>
            <p:ph type="title"/>
          </p:nvPr>
        </p:nvSpPr>
        <p:spPr>
          <a:xfrm>
            <a:off x="434805" y="2540313"/>
            <a:ext cx="10936580" cy="1793104"/>
          </a:xfrm>
        </p:spPr>
        <p:txBody>
          <a:bodyPr/>
          <a:lstStyle/>
          <a:p>
            <a:pPr lvl="0"/>
            <a:r>
              <a:rPr lang="en-US" dirty="0"/>
              <a:t>Azure </a:t>
            </a:r>
            <a:r>
              <a:rPr lang="en-US"/>
              <a:t>Data Platform </a:t>
            </a:r>
            <a:r>
              <a:rPr lang="en-US" dirty="0"/>
              <a:t>End-to-End</a:t>
            </a:r>
            <a:br>
              <a:rPr lang="en-US" dirty="0"/>
            </a:br>
            <a:r>
              <a:rPr lang="en-US" sz="4000" dirty="0">
                <a:solidFill>
                  <a:schemeClr val="tx1"/>
                </a:solidFill>
              </a:rPr>
              <a:t>Implement a Modern Data Platform Architecture</a:t>
            </a:r>
          </a:p>
        </p:txBody>
      </p:sp>
      <p:sp>
        <p:nvSpPr>
          <p:cNvPr id="13" name="Text Placeholder 12">
            <a:extLst>
              <a:ext uri="{FF2B5EF4-FFF2-40B4-BE49-F238E27FC236}">
                <a16:creationId xmlns:a16="http://schemas.microsoft.com/office/drawing/2014/main" id="{60E5E37B-8620-4FDC-ACAB-BF1F9C6E0691}"/>
              </a:ext>
            </a:extLst>
          </p:cNvPr>
          <p:cNvSpPr>
            <a:spLocks noGrp="1"/>
          </p:cNvSpPr>
          <p:nvPr>
            <p:ph type="body" sz="quarter" idx="12"/>
          </p:nvPr>
        </p:nvSpPr>
        <p:spPr>
          <a:xfrm>
            <a:off x="434805" y="5443491"/>
            <a:ext cx="9401560" cy="945435"/>
          </a:xfrm>
        </p:spPr>
        <p:txBody>
          <a:bodyPr/>
          <a:lstStyle/>
          <a:p>
            <a:pPr lvl="0"/>
            <a:r>
              <a:rPr lang="en-US" sz="2400" b="1" dirty="0"/>
              <a:t>Fabio Braga</a:t>
            </a:r>
          </a:p>
          <a:p>
            <a:pPr lvl="0"/>
            <a:r>
              <a:rPr lang="en-US" dirty="0"/>
              <a:t>Cloud Solution Architect – Data Platform</a:t>
            </a:r>
          </a:p>
          <a:p>
            <a:pPr lvl="0"/>
            <a:r>
              <a:rPr lang="en-US" i="1" dirty="0"/>
              <a:t>fabio.braga@microsoft.com</a:t>
            </a:r>
          </a:p>
        </p:txBody>
      </p:sp>
    </p:spTree>
    <p:custDataLst>
      <p:tags r:id="rId1"/>
    </p:custDataLst>
    <p:extLst>
      <p:ext uri="{BB962C8B-B14F-4D97-AF65-F5344CB8AC3E}">
        <p14:creationId xmlns:p14="http://schemas.microsoft.com/office/powerpoint/2010/main" val="606991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Rectangle 63">
            <a:extLst>
              <a:ext uri="{FF2B5EF4-FFF2-40B4-BE49-F238E27FC236}">
                <a16:creationId xmlns:a16="http://schemas.microsoft.com/office/drawing/2014/main" id="{ABAB18D7-C169-49F0-9C73-D3AA38D92D90}"/>
              </a:ext>
            </a:extLst>
          </p:cNvPr>
          <p:cNvSpPr/>
          <p:nvPr/>
        </p:nvSpPr>
        <p:spPr>
          <a:xfrm>
            <a:off x="2301238" y="5121357"/>
            <a:ext cx="7589521" cy="457200"/>
          </a:xfrm>
          <a:prstGeom prst="rect">
            <a:avLst/>
          </a:prstGeom>
          <a:noFill/>
          <a:ln w="9525" cap="flat" cmpd="sng" algn="ctr">
            <a:noFill/>
            <a:prstDash val="dash"/>
          </a:ln>
          <a:effectLst/>
        </p:spPr>
        <p:txBody>
          <a:bodyPr lIns="0" tIns="0" rIns="0" bIns="0" rtlCol="0" anchor="ctr" anchorCtr="0"/>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600" i="0" u="none" strike="noStrike" kern="0" cap="none" normalizeH="0" baseline="0" noProof="0" dirty="0">
                <a:ln>
                  <a:noFill/>
                </a:ln>
                <a:solidFill>
                  <a:srgbClr val="0078D7"/>
                </a:solidFill>
                <a:effectLst/>
                <a:uLnTx/>
                <a:uFillTx/>
                <a:latin typeface="+mj-lt"/>
                <a:ea typeface="Segoe UI Semilight" charset="0"/>
                <a:cs typeface="Segoe UI Semilight" charset="0"/>
              </a:rPr>
              <a:t>AI built-in  |  Most secure  |  Lowest TCO</a:t>
            </a:r>
          </a:p>
        </p:txBody>
      </p:sp>
      <p:sp>
        <p:nvSpPr>
          <p:cNvPr id="9" name="Rectangle 8"/>
          <p:cNvSpPr/>
          <p:nvPr/>
        </p:nvSpPr>
        <p:spPr>
          <a:xfrm>
            <a:off x="2501521" y="4401486"/>
            <a:ext cx="1277914" cy="261610"/>
          </a:xfrm>
          <a:prstGeom prst="rect">
            <a:avLst/>
          </a:prstGeom>
        </p:spPr>
        <p:txBody>
          <a:bodyPr wrap="none">
            <a:spAutoFit/>
          </a:bodyPr>
          <a:lstStyle/>
          <a:p>
            <a:pPr marL="0" marR="0" lvl="0" indent="0" algn="l" defTabSz="914049" rtl="0" eaLnBrk="1" fontAlgn="auto" latinLnBrk="0" hangingPunct="1">
              <a:lnSpc>
                <a:spcPct val="100000"/>
              </a:lnSpc>
              <a:spcBef>
                <a:spcPts val="0"/>
              </a:spcBef>
              <a:spcAft>
                <a:spcPts val="2400"/>
              </a:spcAft>
              <a:buClrTx/>
              <a:buSzTx/>
              <a:buFontTx/>
              <a:buNone/>
              <a:tabLst/>
              <a:defRPr/>
            </a:pPr>
            <a:r>
              <a:rPr kumimoji="0" lang="en-US" sz="1100" i="0" u="none" strike="noStrike" kern="0" cap="none" normalizeH="0" baseline="0" noProof="0" dirty="0">
                <a:ln>
                  <a:noFill/>
                </a:ln>
                <a:solidFill>
                  <a:srgbClr val="000000"/>
                </a:solidFill>
                <a:effectLst/>
                <a:uLnTx/>
                <a:uFillTx/>
                <a:latin typeface="+mj-lt"/>
                <a:ea typeface="Segoe UI Semilight" charset="0"/>
                <a:cs typeface="Segoe UI Semilight" charset="0"/>
              </a:rPr>
              <a:t>Data warehouses</a:t>
            </a:r>
          </a:p>
        </p:txBody>
      </p:sp>
      <p:sp>
        <p:nvSpPr>
          <p:cNvPr id="11" name="Rectangle 10"/>
          <p:cNvSpPr/>
          <p:nvPr/>
        </p:nvSpPr>
        <p:spPr>
          <a:xfrm>
            <a:off x="2501521" y="4702544"/>
            <a:ext cx="843501" cy="261610"/>
          </a:xfrm>
          <a:prstGeom prst="rect">
            <a:avLst/>
          </a:prstGeom>
        </p:spPr>
        <p:txBody>
          <a:bodyPr wrap="none">
            <a:spAutoFit/>
          </a:bodyPr>
          <a:lstStyle/>
          <a:p>
            <a:pPr marL="0" marR="0" lvl="0" indent="0" algn="l" defTabSz="914049" rtl="0" eaLnBrk="1" fontAlgn="auto" latinLnBrk="0" hangingPunct="1">
              <a:lnSpc>
                <a:spcPct val="100000"/>
              </a:lnSpc>
              <a:spcBef>
                <a:spcPts val="0"/>
              </a:spcBef>
              <a:spcAft>
                <a:spcPts val="2400"/>
              </a:spcAft>
              <a:buClrTx/>
              <a:buSzTx/>
              <a:buFontTx/>
              <a:buNone/>
              <a:tabLst/>
              <a:defRPr/>
            </a:pPr>
            <a:r>
              <a:rPr kumimoji="0" lang="en-US" sz="1100" i="0" u="none" strike="noStrike" kern="0" cap="none" normalizeH="0" baseline="0" noProof="0" dirty="0">
                <a:ln>
                  <a:noFill/>
                </a:ln>
                <a:solidFill>
                  <a:srgbClr val="000000"/>
                </a:solidFill>
                <a:effectLst/>
                <a:uLnTx/>
                <a:uFillTx/>
                <a:latin typeface="+mj-lt"/>
                <a:ea typeface="Segoe UI Semilight" charset="0"/>
                <a:cs typeface="Segoe UI Semilight" charset="0"/>
              </a:rPr>
              <a:t>Data lakes</a:t>
            </a:r>
          </a:p>
        </p:txBody>
      </p:sp>
      <p:sp>
        <p:nvSpPr>
          <p:cNvPr id="12" name="Rectangle 11"/>
          <p:cNvSpPr/>
          <p:nvPr/>
        </p:nvSpPr>
        <p:spPr>
          <a:xfrm>
            <a:off x="2501521" y="4100429"/>
            <a:ext cx="1622560" cy="261610"/>
          </a:xfrm>
          <a:prstGeom prst="rect">
            <a:avLst/>
          </a:prstGeom>
        </p:spPr>
        <p:txBody>
          <a:bodyPr wrap="none">
            <a:spAutoFit/>
          </a:bodyPr>
          <a:lstStyle/>
          <a:p>
            <a:pPr marL="0" marR="0" lvl="0" indent="0" algn="l" defTabSz="914049" rtl="0" eaLnBrk="1" fontAlgn="auto" latinLnBrk="0" hangingPunct="1">
              <a:lnSpc>
                <a:spcPct val="100000"/>
              </a:lnSpc>
              <a:spcBef>
                <a:spcPts val="0"/>
              </a:spcBef>
              <a:spcAft>
                <a:spcPts val="2400"/>
              </a:spcAft>
              <a:buClrTx/>
              <a:buSzTx/>
              <a:buFontTx/>
              <a:buNone/>
              <a:tabLst/>
              <a:defRPr/>
            </a:pPr>
            <a:r>
              <a:rPr kumimoji="0" lang="en-US" sz="1100" i="0" u="none" strike="noStrike" kern="0" cap="none" normalizeH="0" baseline="0" noProof="0" dirty="0">
                <a:ln>
                  <a:noFill/>
                </a:ln>
                <a:solidFill>
                  <a:srgbClr val="000000"/>
                </a:solidFill>
                <a:effectLst/>
                <a:uLnTx/>
                <a:uFillTx/>
                <a:latin typeface="+mj-lt"/>
                <a:ea typeface="Segoe UI Semilight" charset="0"/>
                <a:cs typeface="Segoe UI Semilight" charset="0"/>
              </a:rPr>
              <a:t>Operational databases</a:t>
            </a:r>
          </a:p>
        </p:txBody>
      </p:sp>
      <p:sp>
        <p:nvSpPr>
          <p:cNvPr id="159" name="Rectangle 158"/>
          <p:cNvSpPr/>
          <p:nvPr/>
        </p:nvSpPr>
        <p:spPr>
          <a:xfrm>
            <a:off x="8879223" y="4401486"/>
            <a:ext cx="1277915" cy="261610"/>
          </a:xfrm>
          <a:prstGeom prst="rect">
            <a:avLst/>
          </a:prstGeom>
        </p:spPr>
        <p:txBody>
          <a:bodyPr wrap="none">
            <a:spAutoFit/>
          </a:bodyPr>
          <a:lstStyle/>
          <a:p>
            <a:pPr marL="0" marR="0" lvl="0" indent="0" algn="r" defTabSz="914049" rtl="0" eaLnBrk="1" fontAlgn="auto" latinLnBrk="0" hangingPunct="1">
              <a:lnSpc>
                <a:spcPct val="100000"/>
              </a:lnSpc>
              <a:spcBef>
                <a:spcPts val="0"/>
              </a:spcBef>
              <a:spcAft>
                <a:spcPts val="2400"/>
              </a:spcAft>
              <a:buClrTx/>
              <a:buSzTx/>
              <a:buFontTx/>
              <a:buNone/>
              <a:tabLst/>
              <a:defRPr/>
            </a:pPr>
            <a:r>
              <a:rPr kumimoji="0" lang="en-US" sz="1100" i="0" u="none" strike="noStrike" kern="0" cap="none" normalizeH="0" baseline="0" noProof="0" dirty="0">
                <a:ln>
                  <a:noFill/>
                </a:ln>
                <a:solidFill>
                  <a:srgbClr val="000000"/>
                </a:solidFill>
                <a:effectLst/>
                <a:uLnTx/>
                <a:uFillTx/>
                <a:latin typeface="+mj-lt"/>
                <a:ea typeface="Segoe UI Semilight" charset="0"/>
                <a:cs typeface="Segoe UI Semilight" charset="0"/>
              </a:rPr>
              <a:t>Data warehouses</a:t>
            </a:r>
          </a:p>
        </p:txBody>
      </p:sp>
      <p:sp>
        <p:nvSpPr>
          <p:cNvPr id="160" name="Rectangle 159"/>
          <p:cNvSpPr/>
          <p:nvPr/>
        </p:nvSpPr>
        <p:spPr>
          <a:xfrm>
            <a:off x="9313637" y="4702544"/>
            <a:ext cx="843501" cy="261610"/>
          </a:xfrm>
          <a:prstGeom prst="rect">
            <a:avLst/>
          </a:prstGeom>
        </p:spPr>
        <p:txBody>
          <a:bodyPr wrap="none">
            <a:spAutoFit/>
          </a:bodyPr>
          <a:lstStyle/>
          <a:p>
            <a:pPr marL="0" marR="0" lvl="0" indent="0" algn="r" defTabSz="914049" rtl="0" eaLnBrk="1" fontAlgn="auto" latinLnBrk="0" hangingPunct="1">
              <a:lnSpc>
                <a:spcPct val="100000"/>
              </a:lnSpc>
              <a:spcBef>
                <a:spcPts val="0"/>
              </a:spcBef>
              <a:spcAft>
                <a:spcPts val="2400"/>
              </a:spcAft>
              <a:buClrTx/>
              <a:buSzTx/>
              <a:buFontTx/>
              <a:buNone/>
              <a:tabLst/>
              <a:defRPr/>
            </a:pPr>
            <a:r>
              <a:rPr kumimoji="0" lang="en-US" sz="1100" i="0" u="none" strike="noStrike" kern="0" cap="none" normalizeH="0" baseline="0" noProof="0" dirty="0">
                <a:ln>
                  <a:noFill/>
                </a:ln>
                <a:solidFill>
                  <a:srgbClr val="000000"/>
                </a:solidFill>
                <a:effectLst/>
                <a:uLnTx/>
                <a:uFillTx/>
                <a:latin typeface="+mj-lt"/>
                <a:ea typeface="Segoe UI Semilight" charset="0"/>
                <a:cs typeface="Segoe UI Semilight" charset="0"/>
              </a:rPr>
              <a:t>Data lakes</a:t>
            </a:r>
          </a:p>
        </p:txBody>
      </p:sp>
      <p:sp>
        <p:nvSpPr>
          <p:cNvPr id="161" name="Rectangle 160"/>
          <p:cNvSpPr/>
          <p:nvPr/>
        </p:nvSpPr>
        <p:spPr>
          <a:xfrm>
            <a:off x="8534578" y="4100429"/>
            <a:ext cx="1622560" cy="261610"/>
          </a:xfrm>
          <a:prstGeom prst="rect">
            <a:avLst/>
          </a:prstGeom>
        </p:spPr>
        <p:txBody>
          <a:bodyPr wrap="none">
            <a:spAutoFit/>
          </a:bodyPr>
          <a:lstStyle/>
          <a:p>
            <a:pPr marL="0" marR="0" lvl="0" indent="0" algn="r" defTabSz="914049" rtl="0" eaLnBrk="1" fontAlgn="auto" latinLnBrk="0" hangingPunct="1">
              <a:lnSpc>
                <a:spcPct val="100000"/>
              </a:lnSpc>
              <a:spcBef>
                <a:spcPts val="0"/>
              </a:spcBef>
              <a:spcAft>
                <a:spcPts val="2400"/>
              </a:spcAft>
              <a:buClrTx/>
              <a:buSzTx/>
              <a:buFontTx/>
              <a:buNone/>
              <a:tabLst/>
              <a:defRPr/>
            </a:pPr>
            <a:r>
              <a:rPr kumimoji="0" lang="en-US" sz="1100" i="0" u="none" strike="noStrike" kern="0" cap="none" normalizeH="0" baseline="0" noProof="0" dirty="0">
                <a:ln>
                  <a:noFill/>
                </a:ln>
                <a:solidFill>
                  <a:srgbClr val="000000"/>
                </a:solidFill>
                <a:effectLst/>
                <a:uLnTx/>
                <a:uFillTx/>
                <a:latin typeface="+mj-lt"/>
                <a:ea typeface="Segoe UI Semilight" charset="0"/>
                <a:cs typeface="Segoe UI Semilight" charset="0"/>
              </a:rPr>
              <a:t>Operational databases</a:t>
            </a:r>
          </a:p>
        </p:txBody>
      </p:sp>
      <p:sp>
        <p:nvSpPr>
          <p:cNvPr id="81" name="Rectangle 80"/>
          <p:cNvSpPr/>
          <p:nvPr/>
        </p:nvSpPr>
        <p:spPr>
          <a:xfrm>
            <a:off x="542212" y="4100429"/>
            <a:ext cx="2016899" cy="246221"/>
          </a:xfrm>
          <a:prstGeom prst="rect">
            <a:avLst/>
          </a:prstGeom>
        </p:spPr>
        <p:txBody>
          <a:bodyPr wrap="none">
            <a:spAutoFit/>
          </a:bodyPr>
          <a:lstStyle/>
          <a:p>
            <a:pPr marL="0" marR="0" lvl="0" indent="0" algn="r" defTabSz="914049" rtl="0" eaLnBrk="1" fontAlgn="auto" latinLnBrk="0" hangingPunct="1">
              <a:lnSpc>
                <a:spcPct val="100000"/>
              </a:lnSpc>
              <a:spcBef>
                <a:spcPts val="0"/>
              </a:spcBef>
              <a:spcAft>
                <a:spcPts val="2400"/>
              </a:spcAft>
              <a:buClrTx/>
              <a:buSzTx/>
              <a:buFontTx/>
              <a:buNone/>
              <a:tabLst/>
              <a:defRPr/>
            </a:pPr>
            <a:r>
              <a:rPr kumimoji="0" lang="en-US" sz="1000" i="0" u="none" strike="noStrike" kern="0" cap="none" normalizeH="0" baseline="0" noProof="0" dirty="0">
                <a:ln>
                  <a:noFill/>
                </a:ln>
                <a:solidFill>
                  <a:srgbClr val="0078D7"/>
                </a:solidFill>
                <a:effectLst/>
                <a:uLnTx/>
                <a:uFillTx/>
                <a:latin typeface="+mj-lt"/>
                <a:ea typeface="Segoe UI Semibold" charset="0"/>
                <a:cs typeface="Segoe UI Semibold" charset="0"/>
              </a:rPr>
              <a:t>Industry leader 4 years in a row</a:t>
            </a:r>
          </a:p>
        </p:txBody>
      </p:sp>
      <p:sp>
        <p:nvSpPr>
          <p:cNvPr id="84" name="Rectangle 83"/>
          <p:cNvSpPr/>
          <p:nvPr/>
        </p:nvSpPr>
        <p:spPr>
          <a:xfrm>
            <a:off x="1019907" y="4401486"/>
            <a:ext cx="1539204" cy="246221"/>
          </a:xfrm>
          <a:prstGeom prst="rect">
            <a:avLst/>
          </a:prstGeom>
        </p:spPr>
        <p:txBody>
          <a:bodyPr wrap="none">
            <a:spAutoFit/>
          </a:bodyPr>
          <a:lstStyle/>
          <a:p>
            <a:pPr marL="0" marR="0" lvl="0" indent="0" algn="r" defTabSz="914049" rtl="0" eaLnBrk="1" fontAlgn="auto" latinLnBrk="0" hangingPunct="1">
              <a:lnSpc>
                <a:spcPct val="100000"/>
              </a:lnSpc>
              <a:spcBef>
                <a:spcPts val="0"/>
              </a:spcBef>
              <a:spcAft>
                <a:spcPts val="2400"/>
              </a:spcAft>
              <a:buClrTx/>
              <a:buSzTx/>
              <a:buFontTx/>
              <a:buNone/>
              <a:tabLst/>
              <a:defRPr/>
            </a:pPr>
            <a:r>
              <a:rPr kumimoji="0" lang="en-US" sz="1000" i="0" u="none" strike="noStrike" kern="0" cap="none" normalizeH="0" baseline="0" noProof="0" dirty="0">
                <a:ln>
                  <a:noFill/>
                </a:ln>
                <a:solidFill>
                  <a:srgbClr val="0078D7"/>
                </a:solidFill>
                <a:effectLst/>
                <a:uLnTx/>
                <a:uFillTx/>
                <a:latin typeface="+mj-lt"/>
                <a:ea typeface="Segoe UI Semibold" charset="0"/>
                <a:cs typeface="Segoe UI Semibold" charset="0"/>
              </a:rPr>
              <a:t> #1 TPC-H performance</a:t>
            </a:r>
          </a:p>
        </p:txBody>
      </p:sp>
      <p:sp>
        <p:nvSpPr>
          <p:cNvPr id="91" name="Rectangle 90"/>
          <p:cNvSpPr/>
          <p:nvPr/>
        </p:nvSpPr>
        <p:spPr>
          <a:xfrm>
            <a:off x="785869" y="4702544"/>
            <a:ext cx="1773242" cy="246221"/>
          </a:xfrm>
          <a:prstGeom prst="rect">
            <a:avLst/>
          </a:prstGeom>
        </p:spPr>
        <p:txBody>
          <a:bodyPr wrap="none">
            <a:spAutoFit/>
          </a:bodyPr>
          <a:lstStyle/>
          <a:p>
            <a:pPr marL="0" marR="0" lvl="0" indent="0" algn="r" defTabSz="914049" rtl="0" eaLnBrk="1" fontAlgn="auto" latinLnBrk="0" hangingPunct="1">
              <a:lnSpc>
                <a:spcPct val="100000"/>
              </a:lnSpc>
              <a:spcBef>
                <a:spcPts val="0"/>
              </a:spcBef>
              <a:spcAft>
                <a:spcPts val="2400"/>
              </a:spcAft>
              <a:buClrTx/>
              <a:buSzTx/>
              <a:buFontTx/>
              <a:buNone/>
              <a:tabLst/>
              <a:defRPr/>
            </a:pPr>
            <a:r>
              <a:rPr kumimoji="0" lang="en-US" sz="1000" i="0" u="none" strike="noStrike" kern="0" cap="none" normalizeH="0" baseline="0" noProof="0" dirty="0">
                <a:ln>
                  <a:noFill/>
                </a:ln>
                <a:solidFill>
                  <a:srgbClr val="0078D7"/>
                </a:solidFill>
                <a:effectLst/>
                <a:uLnTx/>
                <a:uFillTx/>
                <a:latin typeface="+mj-lt"/>
                <a:ea typeface="Segoe UI Semibold" charset="0"/>
                <a:cs typeface="Segoe UI Semibold" charset="0"/>
              </a:rPr>
              <a:t> T-SQL query over any data</a:t>
            </a:r>
          </a:p>
        </p:txBody>
      </p:sp>
      <p:sp>
        <p:nvSpPr>
          <p:cNvPr id="129" name="Rectangle 128"/>
          <p:cNvSpPr/>
          <p:nvPr/>
        </p:nvSpPr>
        <p:spPr>
          <a:xfrm>
            <a:off x="10174074" y="4100429"/>
            <a:ext cx="1329019" cy="246221"/>
          </a:xfrm>
          <a:prstGeom prst="rect">
            <a:avLst/>
          </a:prstGeom>
        </p:spPr>
        <p:txBody>
          <a:bodyPr wrap="square" lIns="0">
            <a:spAutoFit/>
          </a:bodyPr>
          <a:lstStyle/>
          <a:p>
            <a:pPr marL="0" marR="0" lvl="0" indent="0" algn="l" defTabSz="914049" rtl="0" eaLnBrk="1" fontAlgn="auto" latinLnBrk="0" hangingPunct="1">
              <a:lnSpc>
                <a:spcPct val="100000"/>
              </a:lnSpc>
              <a:spcBef>
                <a:spcPts val="0"/>
              </a:spcBef>
              <a:spcAft>
                <a:spcPts val="2400"/>
              </a:spcAft>
              <a:buClrTx/>
              <a:buSzTx/>
              <a:buFontTx/>
              <a:buNone/>
              <a:tabLst/>
              <a:defRPr/>
            </a:pPr>
            <a:r>
              <a:rPr kumimoji="0" lang="en-US" sz="1000" i="0" u="none" strike="noStrike" kern="0" cap="none" normalizeH="0" baseline="0" noProof="0" dirty="0">
                <a:ln>
                  <a:noFill/>
                </a:ln>
                <a:solidFill>
                  <a:srgbClr val="0078D7"/>
                </a:solidFill>
                <a:effectLst/>
                <a:uLnTx/>
                <a:uFillTx/>
                <a:latin typeface="+mj-lt"/>
                <a:ea typeface="Segoe UI Semibold" charset="0"/>
                <a:cs typeface="Segoe UI Semibold" charset="0"/>
              </a:rPr>
              <a:t>70% faster   </a:t>
            </a:r>
          </a:p>
        </p:txBody>
      </p:sp>
      <p:sp>
        <p:nvSpPr>
          <p:cNvPr id="130" name="Rectangle 129"/>
          <p:cNvSpPr/>
          <p:nvPr/>
        </p:nvSpPr>
        <p:spPr>
          <a:xfrm>
            <a:off x="10174075" y="4401486"/>
            <a:ext cx="1209627" cy="246221"/>
          </a:xfrm>
          <a:prstGeom prst="rect">
            <a:avLst/>
          </a:prstGeom>
        </p:spPr>
        <p:txBody>
          <a:bodyPr wrap="none" lIns="0">
            <a:spAutoFit/>
          </a:bodyPr>
          <a:lstStyle/>
          <a:p>
            <a:pPr marL="0" marR="0" lvl="0" indent="0" algn="l" defTabSz="914049" rtl="0" eaLnBrk="1" fontAlgn="auto" latinLnBrk="0" hangingPunct="1">
              <a:lnSpc>
                <a:spcPct val="100000"/>
              </a:lnSpc>
              <a:spcBef>
                <a:spcPts val="0"/>
              </a:spcBef>
              <a:spcAft>
                <a:spcPts val="2400"/>
              </a:spcAft>
              <a:buClrTx/>
              <a:buSzTx/>
              <a:buFontTx/>
              <a:buNone/>
              <a:tabLst/>
              <a:defRPr/>
            </a:pPr>
            <a:r>
              <a:rPr kumimoji="0" lang="en-US" sz="1000" i="0" u="none" strike="noStrike" kern="0" cap="none" normalizeH="0" baseline="0" noProof="0" dirty="0">
                <a:ln>
                  <a:noFill/>
                </a:ln>
                <a:solidFill>
                  <a:srgbClr val="0078D7"/>
                </a:solidFill>
                <a:effectLst/>
                <a:uLnTx/>
                <a:uFillTx/>
                <a:latin typeface="+mj-lt"/>
                <a:ea typeface="Segoe UI Semibold" charset="0"/>
                <a:cs typeface="Segoe UI Semibold" charset="0"/>
              </a:rPr>
              <a:t>2x the global reach</a:t>
            </a:r>
          </a:p>
        </p:txBody>
      </p:sp>
      <p:sp>
        <p:nvSpPr>
          <p:cNvPr id="131" name="Rectangle 130"/>
          <p:cNvSpPr/>
          <p:nvPr/>
        </p:nvSpPr>
        <p:spPr>
          <a:xfrm>
            <a:off x="10174075" y="4702544"/>
            <a:ext cx="701474" cy="246221"/>
          </a:xfrm>
          <a:prstGeom prst="rect">
            <a:avLst/>
          </a:prstGeom>
        </p:spPr>
        <p:txBody>
          <a:bodyPr wrap="none" lIns="0">
            <a:spAutoFit/>
          </a:bodyPr>
          <a:lstStyle/>
          <a:p>
            <a:pPr marL="0" marR="0" lvl="0" indent="0" algn="l" defTabSz="914049" rtl="0" eaLnBrk="1" fontAlgn="auto" latinLnBrk="0" hangingPunct="1">
              <a:lnSpc>
                <a:spcPct val="100000"/>
              </a:lnSpc>
              <a:spcBef>
                <a:spcPts val="0"/>
              </a:spcBef>
              <a:spcAft>
                <a:spcPts val="2400"/>
              </a:spcAft>
              <a:buClrTx/>
              <a:buSzTx/>
              <a:buFontTx/>
              <a:buNone/>
              <a:tabLst/>
              <a:defRPr/>
            </a:pPr>
            <a:r>
              <a:rPr kumimoji="0" lang="en-US" sz="1000" i="0" u="none" strike="noStrike" kern="0" cap="none" normalizeH="0" baseline="0" noProof="0" dirty="0">
                <a:ln>
                  <a:noFill/>
                </a:ln>
                <a:solidFill>
                  <a:srgbClr val="0078D7"/>
                </a:solidFill>
                <a:effectLst/>
                <a:uLnTx/>
                <a:uFillTx/>
                <a:latin typeface="+mj-lt"/>
                <a:ea typeface="Segoe UI Semibold" charset="0"/>
                <a:cs typeface="Segoe UI Semibold" charset="0"/>
              </a:rPr>
              <a:t>99.9% SLA</a:t>
            </a:r>
          </a:p>
        </p:txBody>
      </p:sp>
      <p:sp>
        <p:nvSpPr>
          <p:cNvPr id="3" name="Rectangle 2"/>
          <p:cNvSpPr/>
          <p:nvPr/>
        </p:nvSpPr>
        <p:spPr>
          <a:xfrm>
            <a:off x="5482846" y="3277943"/>
            <a:ext cx="1459054" cy="40011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i="0" u="none" strike="noStrike" kern="0" cap="none" normalizeH="0" baseline="0" noProof="0" dirty="0">
                <a:ln>
                  <a:noFill/>
                </a:ln>
                <a:solidFill>
                  <a:srgbClr val="0078D7"/>
                </a:solidFill>
                <a:effectLst/>
                <a:uLnTx/>
                <a:uFillTx/>
                <a:latin typeface="+mj-lt"/>
                <a:ea typeface="Segoe UI Semibold" charset="0"/>
                <a:cs typeface="Segoe UI Semibold" charset="0"/>
              </a:rPr>
              <a:t>Easiest lift and shift </a:t>
            </a:r>
            <a:br>
              <a:rPr kumimoji="0" lang="en-US" sz="1000" i="0" u="none" strike="noStrike" kern="0" cap="none" normalizeH="0" baseline="0" noProof="0" dirty="0">
                <a:ln>
                  <a:noFill/>
                </a:ln>
                <a:solidFill>
                  <a:srgbClr val="0078D7"/>
                </a:solidFill>
                <a:effectLst/>
                <a:uLnTx/>
                <a:uFillTx/>
                <a:latin typeface="+mj-lt"/>
                <a:ea typeface="Segoe UI Semibold" charset="0"/>
                <a:cs typeface="Segoe UI Semibold" charset="0"/>
              </a:rPr>
            </a:br>
            <a:r>
              <a:rPr kumimoji="0" lang="en-US" sz="1000" i="0" u="none" strike="noStrike" kern="0" cap="none" normalizeH="0" baseline="0" noProof="0" dirty="0">
                <a:ln>
                  <a:noFill/>
                </a:ln>
                <a:solidFill>
                  <a:srgbClr val="0078D7"/>
                </a:solidFill>
                <a:effectLst/>
                <a:uLnTx/>
                <a:uFillTx/>
                <a:latin typeface="+mj-lt"/>
                <a:ea typeface="Segoe UI Semibold" charset="0"/>
                <a:cs typeface="Segoe UI Semibold" charset="0"/>
              </a:rPr>
              <a:t>with no code changes</a:t>
            </a:r>
          </a:p>
        </p:txBody>
      </p:sp>
      <p:sp>
        <p:nvSpPr>
          <p:cNvPr id="5" name="Title 4"/>
          <p:cNvSpPr>
            <a:spLocks noGrp="1"/>
          </p:cNvSpPr>
          <p:nvPr>
            <p:ph type="title"/>
          </p:nvPr>
        </p:nvSpPr>
        <p:spPr/>
        <p:txBody>
          <a:bodyPr/>
          <a:lstStyle/>
          <a:p>
            <a:r>
              <a:rPr lang="en-US" dirty="0"/>
              <a:t>The Microsoft offering</a:t>
            </a:r>
          </a:p>
        </p:txBody>
      </p:sp>
      <p:sp>
        <p:nvSpPr>
          <p:cNvPr id="184" name="Rectangle 183"/>
          <p:cNvSpPr/>
          <p:nvPr/>
        </p:nvSpPr>
        <p:spPr>
          <a:xfrm>
            <a:off x="1525020" y="3747639"/>
            <a:ext cx="1560486" cy="133994"/>
          </a:xfrm>
          <a:prstGeom prst="rect">
            <a:avLst/>
          </a:prstGeom>
          <a:noFill/>
          <a:ln w="10795" cap="flat" cmpd="sng" algn="ctr">
            <a:noFill/>
            <a:prstDash val="solid"/>
          </a:ln>
          <a:effectLst/>
        </p:spPr>
        <p:txBody>
          <a:bodyPr lIns="0" tIns="0" rIns="0" bIns="0" rtlCol="0" anchor="ctr" anchorCtr="0"/>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400" i="0" u="none" strike="noStrike" kern="0" cap="none" normalizeH="0" baseline="0" noProof="0" dirty="0">
                <a:ln>
                  <a:noFill/>
                </a:ln>
                <a:solidFill>
                  <a:srgbClr val="0078D7"/>
                </a:solidFill>
                <a:effectLst/>
                <a:uLnTx/>
                <a:uFillTx/>
                <a:latin typeface="+mj-lt"/>
                <a:ea typeface="Segoe UI Semilight" charset="0"/>
                <a:cs typeface="Segoe UI Semilight" charset="0"/>
              </a:rPr>
              <a:t>SQL Server</a:t>
            </a:r>
          </a:p>
        </p:txBody>
      </p:sp>
      <p:sp>
        <p:nvSpPr>
          <p:cNvPr id="185" name="Rectangle 184"/>
          <p:cNvSpPr/>
          <p:nvPr/>
        </p:nvSpPr>
        <p:spPr>
          <a:xfrm>
            <a:off x="7166535" y="3642900"/>
            <a:ext cx="2651760" cy="92052"/>
          </a:xfrm>
          <a:prstGeom prst="rect">
            <a:avLst/>
          </a:prstGeom>
          <a:noFill/>
          <a:ln w="10795" cap="flat" cmpd="sng" algn="ctr">
            <a:noFill/>
            <a:prstDash val="solid"/>
          </a:ln>
          <a:effectLst/>
        </p:spPr>
        <p:txBody>
          <a:bodyPr lIns="0" tIns="0" rIns="0" bIns="0" rtlCol="0" anchor="ctr" anchorCtr="0"/>
          <a:lstStyle/>
          <a:p>
            <a:pPr marL="0" marR="0" lvl="0" indent="0" algn="ctr" defTabSz="914049" rtl="0" eaLnBrk="1" fontAlgn="auto" latinLnBrk="0" hangingPunct="1">
              <a:lnSpc>
                <a:spcPct val="100000"/>
              </a:lnSpc>
              <a:spcBef>
                <a:spcPts val="0"/>
              </a:spcBef>
              <a:spcAft>
                <a:spcPts val="0"/>
              </a:spcAft>
              <a:buClrTx/>
              <a:buSzTx/>
              <a:buFontTx/>
              <a:buNone/>
              <a:tabLst/>
              <a:defRPr/>
            </a:pPr>
            <a:endParaRPr kumimoji="0" lang="en-US" sz="1800" i="0" u="none" strike="noStrike" kern="0" cap="none" spc="0" normalizeH="0" baseline="0" noProof="0" dirty="0">
              <a:ln>
                <a:noFill/>
              </a:ln>
              <a:solidFill>
                <a:srgbClr val="0078D7"/>
              </a:solidFill>
              <a:effectLst/>
              <a:uLnTx/>
              <a:uFillTx/>
              <a:ea typeface="Segoe UI Semilight" charset="0"/>
              <a:cs typeface="Segoe UI Semilight" charset="0"/>
            </a:endParaRPr>
          </a:p>
        </p:txBody>
      </p:sp>
      <p:grpSp>
        <p:nvGrpSpPr>
          <p:cNvPr id="70" name="Group 69">
            <a:extLst>
              <a:ext uri="{FF2B5EF4-FFF2-40B4-BE49-F238E27FC236}">
                <a16:creationId xmlns:a16="http://schemas.microsoft.com/office/drawing/2014/main" id="{9C2B811F-12CE-7848-903B-DB55D1626BB3}"/>
              </a:ext>
            </a:extLst>
          </p:cNvPr>
          <p:cNvGrpSpPr/>
          <p:nvPr/>
        </p:nvGrpSpPr>
        <p:grpSpPr>
          <a:xfrm>
            <a:off x="4951583" y="2877567"/>
            <a:ext cx="2521582" cy="326243"/>
            <a:chOff x="5508730" y="3247841"/>
            <a:chExt cx="2316479" cy="299707"/>
          </a:xfrm>
        </p:grpSpPr>
        <p:cxnSp>
          <p:nvCxnSpPr>
            <p:cNvPr id="71" name="Straight Connector 70">
              <a:extLst>
                <a:ext uri="{FF2B5EF4-FFF2-40B4-BE49-F238E27FC236}">
                  <a16:creationId xmlns:a16="http://schemas.microsoft.com/office/drawing/2014/main" id="{45A5CD71-496D-8943-8937-70EE8C0FD402}"/>
                </a:ext>
              </a:extLst>
            </p:cNvPr>
            <p:cNvCxnSpPr/>
            <p:nvPr/>
          </p:nvCxnSpPr>
          <p:spPr>
            <a:xfrm flipH="1">
              <a:off x="5508730" y="3390220"/>
              <a:ext cx="2316479" cy="0"/>
            </a:xfrm>
            <a:prstGeom prst="line">
              <a:avLst/>
            </a:prstGeom>
            <a:ln w="1905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72" name="Rectangle 71">
              <a:extLst>
                <a:ext uri="{FF2B5EF4-FFF2-40B4-BE49-F238E27FC236}">
                  <a16:creationId xmlns:a16="http://schemas.microsoft.com/office/drawing/2014/main" id="{43784C56-FDEC-A64E-BEE3-F66A89B32403}"/>
                </a:ext>
              </a:extLst>
            </p:cNvPr>
            <p:cNvSpPr/>
            <p:nvPr/>
          </p:nvSpPr>
          <p:spPr>
            <a:xfrm>
              <a:off x="6292777" y="3247841"/>
              <a:ext cx="748384" cy="299707"/>
            </a:xfrm>
            <a:prstGeom prst="rect">
              <a:avLst/>
            </a:prstGeom>
            <a:solidFill>
              <a:schemeClr val="bg1"/>
            </a:solidFill>
          </p:spPr>
          <p:txBody>
            <a:bodyPr wrap="none">
              <a:spAutoFit/>
            </a:bodyPr>
            <a:lstStyle/>
            <a:p>
              <a:pPr marL="0" marR="0" lvl="0" indent="0" algn="ctr" defTabSz="914102" rtl="0" eaLnBrk="1" fontAlgn="base" latinLnBrk="0" hangingPunct="1">
                <a:lnSpc>
                  <a:spcPct val="95000"/>
                </a:lnSpc>
                <a:spcBef>
                  <a:spcPct val="0"/>
                </a:spcBef>
                <a:spcAft>
                  <a:spcPct val="0"/>
                </a:spcAft>
                <a:buClrTx/>
                <a:buSzTx/>
                <a:buFontTx/>
                <a:buNone/>
                <a:tabLst/>
                <a:defRPr/>
              </a:pPr>
              <a:r>
                <a:rPr kumimoji="0" lang="en-US" sz="1600" i="0" u="none" strike="noStrike" kern="0" cap="none" spc="0" normalizeH="0" baseline="0" noProof="0" dirty="0">
                  <a:ln>
                    <a:noFill/>
                  </a:ln>
                  <a:solidFill>
                    <a:srgbClr val="000000"/>
                  </a:solidFill>
                  <a:effectLst/>
                  <a:uLnTx/>
                  <a:uFillTx/>
                  <a:latin typeface="+mj-lt"/>
                  <a:ea typeface="Segoe UI Semilight" charset="0"/>
                  <a:cs typeface="Segoe UI Semilight" charset="0"/>
                </a:rPr>
                <a:t>Hybrid</a:t>
              </a:r>
            </a:p>
          </p:txBody>
        </p:sp>
      </p:grpSp>
      <p:grpSp>
        <p:nvGrpSpPr>
          <p:cNvPr id="73" name="Group 72">
            <a:extLst>
              <a:ext uri="{FF2B5EF4-FFF2-40B4-BE49-F238E27FC236}">
                <a16:creationId xmlns:a16="http://schemas.microsoft.com/office/drawing/2014/main" id="{07BAB3E2-B7C0-C544-840D-441463DED4FF}"/>
              </a:ext>
            </a:extLst>
          </p:cNvPr>
          <p:cNvGrpSpPr/>
          <p:nvPr/>
        </p:nvGrpSpPr>
        <p:grpSpPr>
          <a:xfrm>
            <a:off x="1466656" y="1821690"/>
            <a:ext cx="1677214" cy="1796522"/>
            <a:chOff x="5548134" y="3722592"/>
            <a:chExt cx="1334254" cy="1429167"/>
          </a:xfrm>
        </p:grpSpPr>
        <p:sp>
          <p:nvSpPr>
            <p:cNvPr id="74" name="building_7">
              <a:extLst>
                <a:ext uri="{FF2B5EF4-FFF2-40B4-BE49-F238E27FC236}">
                  <a16:creationId xmlns:a16="http://schemas.microsoft.com/office/drawing/2014/main" id="{71ABA8EA-340F-3344-9991-FBC603B742D7}"/>
                </a:ext>
              </a:extLst>
            </p:cNvPr>
            <p:cNvSpPr>
              <a:spLocks noChangeAspect="1" noEditPoints="1"/>
            </p:cNvSpPr>
            <p:nvPr/>
          </p:nvSpPr>
          <p:spPr bwMode="auto">
            <a:xfrm>
              <a:off x="5548134" y="3759745"/>
              <a:ext cx="1334254" cy="1392014"/>
            </a:xfrm>
            <a:custGeom>
              <a:avLst/>
              <a:gdLst>
                <a:gd name="T0" fmla="*/ 231 w 231"/>
                <a:gd name="T1" fmla="*/ 241 h 241"/>
                <a:gd name="T2" fmla="*/ 0 w 231"/>
                <a:gd name="T3" fmla="*/ 241 h 241"/>
                <a:gd name="T4" fmla="*/ 135 w 231"/>
                <a:gd name="T5" fmla="*/ 241 h 241"/>
                <a:gd name="T6" fmla="*/ 135 w 231"/>
                <a:gd name="T7" fmla="*/ 111 h 241"/>
                <a:gd name="T8" fmla="*/ 14 w 231"/>
                <a:gd name="T9" fmla="*/ 111 h 241"/>
                <a:gd name="T10" fmla="*/ 14 w 231"/>
                <a:gd name="T11" fmla="*/ 241 h 241"/>
                <a:gd name="T12" fmla="*/ 217 w 231"/>
                <a:gd name="T13" fmla="*/ 241 h 241"/>
                <a:gd name="T14" fmla="*/ 217 w 231"/>
                <a:gd name="T15" fmla="*/ 58 h 241"/>
                <a:gd name="T16" fmla="*/ 101 w 231"/>
                <a:gd name="T17" fmla="*/ 58 h 241"/>
                <a:gd name="T18" fmla="*/ 101 w 231"/>
                <a:gd name="T19" fmla="*/ 97 h 241"/>
                <a:gd name="T20" fmla="*/ 140 w 231"/>
                <a:gd name="T21" fmla="*/ 44 h 241"/>
                <a:gd name="T22" fmla="*/ 140 w 231"/>
                <a:gd name="T23" fmla="*/ 0 h 241"/>
                <a:gd name="T24" fmla="*/ 82 w 231"/>
                <a:gd name="T25" fmla="*/ 44 h 241"/>
                <a:gd name="T26" fmla="*/ 82 w 231"/>
                <a:gd name="T27" fmla="*/ 92 h 241"/>
                <a:gd name="T28" fmla="*/ 178 w 231"/>
                <a:gd name="T29" fmla="*/ 241 h 241"/>
                <a:gd name="T30" fmla="*/ 178 w 231"/>
                <a:gd name="T31" fmla="*/ 198 h 241"/>
                <a:gd name="T32" fmla="*/ 150 w 231"/>
                <a:gd name="T33" fmla="*/ 198 h 241"/>
                <a:gd name="T34" fmla="*/ 97 w 231"/>
                <a:gd name="T35" fmla="*/ 241 h 241"/>
                <a:gd name="T36" fmla="*/ 97 w 231"/>
                <a:gd name="T37" fmla="*/ 198 h 241"/>
                <a:gd name="T38" fmla="*/ 58 w 231"/>
                <a:gd name="T39" fmla="*/ 198 h 241"/>
                <a:gd name="T40" fmla="*/ 58 w 231"/>
                <a:gd name="T41" fmla="*/ 239 h 241"/>
                <a:gd name="T42" fmla="*/ 97 w 231"/>
                <a:gd name="T43" fmla="*/ 241 h 241"/>
                <a:gd name="T44" fmla="*/ 97 w 231"/>
                <a:gd name="T45" fmla="*/ 198 h 241"/>
                <a:gd name="T46" fmla="*/ 58 w 231"/>
                <a:gd name="T47" fmla="*/ 198 h 241"/>
                <a:gd name="T48" fmla="*/ 58 w 231"/>
                <a:gd name="T49" fmla="*/ 239 h 241"/>
                <a:gd name="T50" fmla="*/ 227 w 231"/>
                <a:gd name="T51" fmla="*/ 164 h 241"/>
                <a:gd name="T52" fmla="*/ 227 w 231"/>
                <a:gd name="T53" fmla="*/ 164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31" h="241">
                  <a:moveTo>
                    <a:pt x="231" y="241"/>
                  </a:moveTo>
                  <a:lnTo>
                    <a:pt x="0" y="241"/>
                  </a:lnTo>
                  <a:moveTo>
                    <a:pt x="135" y="241"/>
                  </a:moveTo>
                  <a:lnTo>
                    <a:pt x="135" y="111"/>
                  </a:lnTo>
                  <a:lnTo>
                    <a:pt x="14" y="111"/>
                  </a:lnTo>
                  <a:lnTo>
                    <a:pt x="14" y="241"/>
                  </a:lnTo>
                  <a:moveTo>
                    <a:pt x="217" y="241"/>
                  </a:moveTo>
                  <a:lnTo>
                    <a:pt x="217" y="58"/>
                  </a:lnTo>
                  <a:lnTo>
                    <a:pt x="101" y="58"/>
                  </a:lnTo>
                  <a:lnTo>
                    <a:pt x="101" y="97"/>
                  </a:lnTo>
                  <a:moveTo>
                    <a:pt x="140" y="44"/>
                  </a:moveTo>
                  <a:lnTo>
                    <a:pt x="140" y="0"/>
                  </a:lnTo>
                  <a:lnTo>
                    <a:pt x="82" y="44"/>
                  </a:lnTo>
                  <a:lnTo>
                    <a:pt x="82" y="92"/>
                  </a:lnTo>
                  <a:moveTo>
                    <a:pt x="178" y="241"/>
                  </a:moveTo>
                  <a:lnTo>
                    <a:pt x="178" y="198"/>
                  </a:lnTo>
                  <a:lnTo>
                    <a:pt x="150" y="198"/>
                  </a:lnTo>
                  <a:moveTo>
                    <a:pt x="97" y="241"/>
                  </a:moveTo>
                  <a:lnTo>
                    <a:pt x="97" y="198"/>
                  </a:lnTo>
                  <a:lnTo>
                    <a:pt x="58" y="198"/>
                  </a:lnTo>
                  <a:lnTo>
                    <a:pt x="58" y="239"/>
                  </a:lnTo>
                  <a:moveTo>
                    <a:pt x="97" y="241"/>
                  </a:moveTo>
                  <a:lnTo>
                    <a:pt x="97" y="198"/>
                  </a:lnTo>
                  <a:lnTo>
                    <a:pt x="58" y="198"/>
                  </a:lnTo>
                  <a:lnTo>
                    <a:pt x="58" y="239"/>
                  </a:lnTo>
                  <a:moveTo>
                    <a:pt x="227" y="164"/>
                  </a:moveTo>
                  <a:lnTo>
                    <a:pt x="227" y="164"/>
                  </a:ln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5" name="Rectangle 74">
              <a:extLst>
                <a:ext uri="{FF2B5EF4-FFF2-40B4-BE49-F238E27FC236}">
                  <a16:creationId xmlns:a16="http://schemas.microsoft.com/office/drawing/2014/main" id="{B4ED18A4-4110-EF4B-8A8F-EBC4FF3EB9E8}"/>
                </a:ext>
              </a:extLst>
            </p:cNvPr>
            <p:cNvSpPr/>
            <p:nvPr/>
          </p:nvSpPr>
          <p:spPr bwMode="auto">
            <a:xfrm>
              <a:off x="5548136" y="3722592"/>
              <a:ext cx="1117503" cy="343267"/>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6" name="Rectangle 75">
              <a:extLst>
                <a:ext uri="{FF2B5EF4-FFF2-40B4-BE49-F238E27FC236}">
                  <a16:creationId xmlns:a16="http://schemas.microsoft.com/office/drawing/2014/main" id="{3BF47B0A-3112-9B46-93EB-30BC5E55EF2F}"/>
                </a:ext>
              </a:extLst>
            </p:cNvPr>
            <p:cNvSpPr/>
            <p:nvPr/>
          </p:nvSpPr>
          <p:spPr bwMode="auto">
            <a:xfrm>
              <a:off x="5617712" y="3861970"/>
              <a:ext cx="486601" cy="511644"/>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78" name="Freeform: Shape 27">
            <a:extLst>
              <a:ext uri="{FF2B5EF4-FFF2-40B4-BE49-F238E27FC236}">
                <a16:creationId xmlns:a16="http://schemas.microsoft.com/office/drawing/2014/main" id="{C3054142-F632-664C-BAA1-740B3CAC64BA}"/>
              </a:ext>
            </a:extLst>
          </p:cNvPr>
          <p:cNvSpPr/>
          <p:nvPr/>
        </p:nvSpPr>
        <p:spPr bwMode="auto">
          <a:xfrm flipV="1">
            <a:off x="9100119" y="2461342"/>
            <a:ext cx="2101925" cy="1158692"/>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79" name="Rectangle 78">
            <a:extLst>
              <a:ext uri="{FF2B5EF4-FFF2-40B4-BE49-F238E27FC236}">
                <a16:creationId xmlns:a16="http://schemas.microsoft.com/office/drawing/2014/main" id="{5F8C8B06-3A53-984D-8053-D8EBDB06707D}"/>
              </a:ext>
            </a:extLst>
          </p:cNvPr>
          <p:cNvSpPr/>
          <p:nvPr/>
        </p:nvSpPr>
        <p:spPr>
          <a:xfrm>
            <a:off x="9235557" y="3693851"/>
            <a:ext cx="1787670" cy="297004"/>
          </a:xfrm>
          <a:prstGeom prst="rect">
            <a:avLst/>
          </a:prstGeom>
          <a:ln w="19050">
            <a:noFill/>
          </a:ln>
        </p:spPr>
        <p:txBody>
          <a:bodyPr wrap="none">
            <a:spAutoFit/>
          </a:bodyPr>
          <a:lstStyle/>
          <a:p>
            <a:pPr marL="0" marR="0" lvl="0" indent="0" algn="ctr" defTabSz="914102" rtl="0" eaLnBrk="1" fontAlgn="base" latinLnBrk="0" hangingPunct="1">
              <a:lnSpc>
                <a:spcPct val="95000"/>
              </a:lnSpc>
              <a:spcBef>
                <a:spcPct val="0"/>
              </a:spcBef>
              <a:spcAft>
                <a:spcPct val="0"/>
              </a:spcAft>
              <a:buClrTx/>
              <a:buSzTx/>
              <a:buFontTx/>
              <a:buNone/>
              <a:tabLst/>
              <a:defRPr/>
            </a:pPr>
            <a:r>
              <a:rPr kumimoji="0" lang="en-US" sz="1400" i="0" u="none" strike="noStrike" kern="0" cap="none" normalizeH="0" baseline="0" noProof="0" dirty="0">
                <a:ln>
                  <a:noFill/>
                </a:ln>
                <a:solidFill>
                  <a:srgbClr val="0078D7"/>
                </a:solidFill>
                <a:effectLst/>
                <a:uLnTx/>
                <a:uFillTx/>
                <a:latin typeface="+mj-lt"/>
                <a:ea typeface="Segoe UI Semilight" charset="0"/>
                <a:cs typeface="Segoe UI Semilight" charset="0"/>
              </a:rPr>
              <a:t>Azure Data Services</a:t>
            </a:r>
          </a:p>
        </p:txBody>
      </p:sp>
      <p:sp>
        <p:nvSpPr>
          <p:cNvPr id="80" name="ShoppingCart_E7BF">
            <a:extLst>
              <a:ext uri="{FF2B5EF4-FFF2-40B4-BE49-F238E27FC236}">
                <a16:creationId xmlns:a16="http://schemas.microsoft.com/office/drawing/2014/main" id="{A4E18098-8993-4148-A597-DD127E01A1B4}"/>
              </a:ext>
            </a:extLst>
          </p:cNvPr>
          <p:cNvSpPr>
            <a:spLocks noChangeAspect="1" noEditPoints="1"/>
          </p:cNvSpPr>
          <p:nvPr/>
        </p:nvSpPr>
        <p:spPr bwMode="auto">
          <a:xfrm>
            <a:off x="1295970" y="1432597"/>
            <a:ext cx="426932" cy="363047"/>
          </a:xfrm>
          <a:custGeom>
            <a:avLst/>
            <a:gdLst>
              <a:gd name="T0" fmla="*/ 3368 w 3817"/>
              <a:gd name="T1" fmla="*/ 2994 h 3244"/>
              <a:gd name="T2" fmla="*/ 3119 w 3817"/>
              <a:gd name="T3" fmla="*/ 3244 h 3244"/>
              <a:gd name="T4" fmla="*/ 2869 w 3817"/>
              <a:gd name="T5" fmla="*/ 2994 h 3244"/>
              <a:gd name="T6" fmla="*/ 3119 w 3817"/>
              <a:gd name="T7" fmla="*/ 2745 h 3244"/>
              <a:gd name="T8" fmla="*/ 3368 w 3817"/>
              <a:gd name="T9" fmla="*/ 2994 h 3244"/>
              <a:gd name="T10" fmla="*/ 1372 w 3817"/>
              <a:gd name="T11" fmla="*/ 2745 h 3244"/>
              <a:gd name="T12" fmla="*/ 1123 w 3817"/>
              <a:gd name="T13" fmla="*/ 2994 h 3244"/>
              <a:gd name="T14" fmla="*/ 1372 w 3817"/>
              <a:gd name="T15" fmla="*/ 3244 h 3244"/>
              <a:gd name="T16" fmla="*/ 1622 w 3817"/>
              <a:gd name="T17" fmla="*/ 2994 h 3244"/>
              <a:gd name="T18" fmla="*/ 1372 w 3817"/>
              <a:gd name="T19" fmla="*/ 2745 h 3244"/>
              <a:gd name="T20" fmla="*/ 0 w 3817"/>
              <a:gd name="T21" fmla="*/ 0 h 3244"/>
              <a:gd name="T22" fmla="*/ 457 w 3817"/>
              <a:gd name="T23" fmla="*/ 0 h 3244"/>
              <a:gd name="T24" fmla="*/ 1372 w 3817"/>
              <a:gd name="T25" fmla="*/ 2745 h 3244"/>
              <a:gd name="T26" fmla="*/ 3119 w 3817"/>
              <a:gd name="T27" fmla="*/ 2745 h 3244"/>
              <a:gd name="T28" fmla="*/ 1123 w 3817"/>
              <a:gd name="T29" fmla="*/ 1996 h 3244"/>
              <a:gd name="T30" fmla="*/ 3318 w 3817"/>
              <a:gd name="T31" fmla="*/ 1996 h 3244"/>
              <a:gd name="T32" fmla="*/ 3817 w 3817"/>
              <a:gd name="T33" fmla="*/ 499 h 3244"/>
              <a:gd name="T34" fmla="*/ 624 w 3817"/>
              <a:gd name="T35" fmla="*/ 499 h 3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17" h="3244">
                <a:moveTo>
                  <a:pt x="3368" y="2994"/>
                </a:moveTo>
                <a:cubicBezTo>
                  <a:pt x="3368" y="3132"/>
                  <a:pt x="3257" y="3244"/>
                  <a:pt x="3119" y="3244"/>
                </a:cubicBezTo>
                <a:cubicBezTo>
                  <a:pt x="2981" y="3244"/>
                  <a:pt x="2869" y="3132"/>
                  <a:pt x="2869" y="2994"/>
                </a:cubicBezTo>
                <a:cubicBezTo>
                  <a:pt x="2869" y="2856"/>
                  <a:pt x="2981" y="2745"/>
                  <a:pt x="3119" y="2745"/>
                </a:cubicBezTo>
                <a:cubicBezTo>
                  <a:pt x="3257" y="2745"/>
                  <a:pt x="3368" y="2856"/>
                  <a:pt x="3368" y="2994"/>
                </a:cubicBezTo>
                <a:close/>
                <a:moveTo>
                  <a:pt x="1372" y="2745"/>
                </a:moveTo>
                <a:cubicBezTo>
                  <a:pt x="1234" y="2745"/>
                  <a:pt x="1123" y="2856"/>
                  <a:pt x="1123" y="2994"/>
                </a:cubicBezTo>
                <a:cubicBezTo>
                  <a:pt x="1123" y="3132"/>
                  <a:pt x="1234" y="3244"/>
                  <a:pt x="1372" y="3244"/>
                </a:cubicBezTo>
                <a:cubicBezTo>
                  <a:pt x="1510" y="3244"/>
                  <a:pt x="1622" y="3132"/>
                  <a:pt x="1622" y="2994"/>
                </a:cubicBezTo>
                <a:cubicBezTo>
                  <a:pt x="1622" y="2856"/>
                  <a:pt x="1510" y="2745"/>
                  <a:pt x="1372" y="2745"/>
                </a:cubicBezTo>
                <a:close/>
                <a:moveTo>
                  <a:pt x="0" y="0"/>
                </a:moveTo>
                <a:cubicBezTo>
                  <a:pt x="457" y="0"/>
                  <a:pt x="457" y="0"/>
                  <a:pt x="457" y="0"/>
                </a:cubicBezTo>
                <a:cubicBezTo>
                  <a:pt x="1372" y="2745"/>
                  <a:pt x="1372" y="2745"/>
                  <a:pt x="1372" y="2745"/>
                </a:cubicBezTo>
                <a:cubicBezTo>
                  <a:pt x="3119" y="2745"/>
                  <a:pt x="3119" y="2745"/>
                  <a:pt x="3119" y="2745"/>
                </a:cubicBezTo>
                <a:moveTo>
                  <a:pt x="1123" y="1996"/>
                </a:moveTo>
                <a:cubicBezTo>
                  <a:pt x="3318" y="1996"/>
                  <a:pt x="3318" y="1996"/>
                  <a:pt x="3318" y="1996"/>
                </a:cubicBezTo>
                <a:cubicBezTo>
                  <a:pt x="3817" y="499"/>
                  <a:pt x="3817" y="499"/>
                  <a:pt x="3817" y="499"/>
                </a:cubicBezTo>
                <a:cubicBezTo>
                  <a:pt x="624" y="499"/>
                  <a:pt x="624" y="499"/>
                  <a:pt x="624" y="499"/>
                </a:cubicBez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gradFill>
                <a:gsLst>
                  <a:gs pos="0">
                    <a:srgbClr val="505050"/>
                  </a:gs>
                  <a:gs pos="100000">
                    <a:srgbClr val="505050"/>
                  </a:gs>
                </a:gsLst>
                <a:lin ang="5400000" scaled="1"/>
              </a:gradFill>
              <a:effectLst/>
              <a:uLnTx/>
              <a:uFillTx/>
              <a:latin typeface="+mj-lt"/>
              <a:ea typeface="+mn-ea"/>
              <a:cs typeface="+mn-cs"/>
            </a:endParaRPr>
          </a:p>
        </p:txBody>
      </p:sp>
      <p:grpSp>
        <p:nvGrpSpPr>
          <p:cNvPr id="82" name="Group 81">
            <a:extLst>
              <a:ext uri="{FF2B5EF4-FFF2-40B4-BE49-F238E27FC236}">
                <a16:creationId xmlns:a16="http://schemas.microsoft.com/office/drawing/2014/main" id="{F6883DE0-E125-8044-BC08-4366D0B80308}"/>
              </a:ext>
            </a:extLst>
          </p:cNvPr>
          <p:cNvGrpSpPr/>
          <p:nvPr/>
        </p:nvGrpSpPr>
        <p:grpSpPr>
          <a:xfrm>
            <a:off x="5203844" y="1444548"/>
            <a:ext cx="378417" cy="339143"/>
            <a:chOff x="3768970" y="1444548"/>
            <a:chExt cx="378417" cy="339143"/>
          </a:xfrm>
        </p:grpSpPr>
        <p:cxnSp>
          <p:nvCxnSpPr>
            <p:cNvPr id="83" name="Straight Connector 82">
              <a:extLst>
                <a:ext uri="{FF2B5EF4-FFF2-40B4-BE49-F238E27FC236}">
                  <a16:creationId xmlns:a16="http://schemas.microsoft.com/office/drawing/2014/main" id="{42EA04F3-D57D-9846-B7AD-0C66AEDA4C55}"/>
                </a:ext>
              </a:extLst>
            </p:cNvPr>
            <p:cNvCxnSpPr>
              <a:cxnSpLocks/>
            </p:cNvCxnSpPr>
            <p:nvPr/>
          </p:nvCxnSpPr>
          <p:spPr>
            <a:xfrm flipV="1">
              <a:off x="3946856" y="1655181"/>
              <a:ext cx="16940" cy="80249"/>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9E2A183B-E1E0-9E49-8AE2-0C76EEBD8FE9}"/>
                </a:ext>
              </a:extLst>
            </p:cNvPr>
            <p:cNvCxnSpPr>
              <a:cxnSpLocks/>
            </p:cNvCxnSpPr>
            <p:nvPr/>
          </p:nvCxnSpPr>
          <p:spPr>
            <a:xfrm flipH="1" flipV="1">
              <a:off x="3980909" y="1647960"/>
              <a:ext cx="70109" cy="50078"/>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0A6A7DD7-1A1D-954B-81BB-FD0642AA5DDC}"/>
                </a:ext>
              </a:extLst>
            </p:cNvPr>
            <p:cNvCxnSpPr>
              <a:cxnSpLocks/>
            </p:cNvCxnSpPr>
            <p:nvPr/>
          </p:nvCxnSpPr>
          <p:spPr>
            <a:xfrm flipH="1">
              <a:off x="3985583" y="1637276"/>
              <a:ext cx="114846" cy="668"/>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DDDA6E74-3440-8246-877C-8AC2F67F42D0}"/>
                </a:ext>
              </a:extLst>
            </p:cNvPr>
            <p:cNvCxnSpPr>
              <a:cxnSpLocks/>
            </p:cNvCxnSpPr>
            <p:nvPr/>
          </p:nvCxnSpPr>
          <p:spPr>
            <a:xfrm flipH="1">
              <a:off x="3878750" y="1645956"/>
              <a:ext cx="72112" cy="41398"/>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A6FB2881-CBFA-A843-951D-6EA22117191B}"/>
                </a:ext>
              </a:extLst>
            </p:cNvPr>
            <p:cNvCxnSpPr>
              <a:cxnSpLocks/>
            </p:cNvCxnSpPr>
            <p:nvPr/>
          </p:nvCxnSpPr>
          <p:spPr>
            <a:xfrm flipH="1" flipV="1">
              <a:off x="3818656" y="1598048"/>
              <a:ext cx="128700" cy="34554"/>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D3347938-E346-C84E-9934-FF61F3D0F198}"/>
                </a:ext>
              </a:extLst>
            </p:cNvPr>
            <p:cNvCxnSpPr>
              <a:cxnSpLocks/>
            </p:cNvCxnSpPr>
            <p:nvPr/>
          </p:nvCxnSpPr>
          <p:spPr>
            <a:xfrm flipH="1" flipV="1">
              <a:off x="3875244" y="1523432"/>
              <a:ext cx="78122" cy="98153"/>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E90D8152-408F-394B-8D6A-39E2320146F9}"/>
                </a:ext>
              </a:extLst>
            </p:cNvPr>
            <p:cNvCxnSpPr>
              <a:cxnSpLocks/>
            </p:cNvCxnSpPr>
            <p:nvPr/>
          </p:nvCxnSpPr>
          <p:spPr>
            <a:xfrm flipV="1">
              <a:off x="3974232" y="1494387"/>
              <a:ext cx="49410" cy="123526"/>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2" name="Oval 91">
              <a:extLst>
                <a:ext uri="{FF2B5EF4-FFF2-40B4-BE49-F238E27FC236}">
                  <a16:creationId xmlns:a16="http://schemas.microsoft.com/office/drawing/2014/main" id="{700E8119-9A03-214C-892C-EEF2553FB421}"/>
                </a:ext>
              </a:extLst>
            </p:cNvPr>
            <p:cNvSpPr/>
            <p:nvPr/>
          </p:nvSpPr>
          <p:spPr bwMode="auto">
            <a:xfrm>
              <a:off x="3939701" y="1608428"/>
              <a:ext cx="54781" cy="54781"/>
            </a:xfrm>
            <a:prstGeom prst="ellipse">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dirty="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sp>
          <p:nvSpPr>
            <p:cNvPr id="93" name="Oval 92">
              <a:extLst>
                <a:ext uri="{FF2B5EF4-FFF2-40B4-BE49-F238E27FC236}">
                  <a16:creationId xmlns:a16="http://schemas.microsoft.com/office/drawing/2014/main" id="{871D7836-1F70-4749-950E-E1E1EF76C1B2}"/>
                </a:ext>
              </a:extLst>
            </p:cNvPr>
            <p:cNvSpPr/>
            <p:nvPr/>
          </p:nvSpPr>
          <p:spPr bwMode="auto">
            <a:xfrm>
              <a:off x="4092606" y="1608428"/>
              <a:ext cx="54781" cy="54781"/>
            </a:xfrm>
            <a:prstGeom prst="ellipse">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dirty="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sp>
          <p:nvSpPr>
            <p:cNvPr id="94" name="Oval 93">
              <a:extLst>
                <a:ext uri="{FF2B5EF4-FFF2-40B4-BE49-F238E27FC236}">
                  <a16:creationId xmlns:a16="http://schemas.microsoft.com/office/drawing/2014/main" id="{D857C466-C972-6340-A39A-48DA69CA63EA}"/>
                </a:ext>
              </a:extLst>
            </p:cNvPr>
            <p:cNvSpPr/>
            <p:nvPr/>
          </p:nvSpPr>
          <p:spPr bwMode="auto">
            <a:xfrm>
              <a:off x="4040815" y="1681208"/>
              <a:ext cx="54781" cy="54781"/>
            </a:xfrm>
            <a:prstGeom prst="ellipse">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dirty="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sp>
          <p:nvSpPr>
            <p:cNvPr id="95" name="Oval 94">
              <a:extLst>
                <a:ext uri="{FF2B5EF4-FFF2-40B4-BE49-F238E27FC236}">
                  <a16:creationId xmlns:a16="http://schemas.microsoft.com/office/drawing/2014/main" id="{2B38A084-7690-2144-B9DC-18FA2124325C}"/>
                </a:ext>
              </a:extLst>
            </p:cNvPr>
            <p:cNvSpPr/>
            <p:nvPr/>
          </p:nvSpPr>
          <p:spPr bwMode="auto">
            <a:xfrm>
              <a:off x="4003133" y="1444548"/>
              <a:ext cx="54781" cy="54781"/>
            </a:xfrm>
            <a:prstGeom prst="ellipse">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dirty="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sp>
          <p:nvSpPr>
            <p:cNvPr id="96" name="Oval 95">
              <a:extLst>
                <a:ext uri="{FF2B5EF4-FFF2-40B4-BE49-F238E27FC236}">
                  <a16:creationId xmlns:a16="http://schemas.microsoft.com/office/drawing/2014/main" id="{A62FFB39-4766-7748-B1AF-31EA9B209B9C}"/>
                </a:ext>
              </a:extLst>
            </p:cNvPr>
            <p:cNvSpPr/>
            <p:nvPr/>
          </p:nvSpPr>
          <p:spPr bwMode="auto">
            <a:xfrm>
              <a:off x="3835539" y="1478603"/>
              <a:ext cx="54781" cy="54781"/>
            </a:xfrm>
            <a:prstGeom prst="ellipse">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dirty="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sp>
          <p:nvSpPr>
            <p:cNvPr id="97" name="Oval 96">
              <a:extLst>
                <a:ext uri="{FF2B5EF4-FFF2-40B4-BE49-F238E27FC236}">
                  <a16:creationId xmlns:a16="http://schemas.microsoft.com/office/drawing/2014/main" id="{F565CBB8-CFB9-7D44-BC78-6410ED5CB87A}"/>
                </a:ext>
              </a:extLst>
            </p:cNvPr>
            <p:cNvSpPr/>
            <p:nvPr/>
          </p:nvSpPr>
          <p:spPr bwMode="auto">
            <a:xfrm>
              <a:off x="3768970" y="1566363"/>
              <a:ext cx="54781" cy="54781"/>
            </a:xfrm>
            <a:prstGeom prst="ellipse">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dirty="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sp>
          <p:nvSpPr>
            <p:cNvPr id="98" name="Oval 97">
              <a:extLst>
                <a:ext uri="{FF2B5EF4-FFF2-40B4-BE49-F238E27FC236}">
                  <a16:creationId xmlns:a16="http://schemas.microsoft.com/office/drawing/2014/main" id="{445ECBED-99E2-AF40-AE44-586DECFCD43E}"/>
                </a:ext>
              </a:extLst>
            </p:cNvPr>
            <p:cNvSpPr/>
            <p:nvPr/>
          </p:nvSpPr>
          <p:spPr bwMode="auto">
            <a:xfrm>
              <a:off x="3831241" y="1669193"/>
              <a:ext cx="54781" cy="54781"/>
            </a:xfrm>
            <a:prstGeom prst="ellipse">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dirty="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sp>
          <p:nvSpPr>
            <p:cNvPr id="99" name="Oval 98">
              <a:extLst>
                <a:ext uri="{FF2B5EF4-FFF2-40B4-BE49-F238E27FC236}">
                  <a16:creationId xmlns:a16="http://schemas.microsoft.com/office/drawing/2014/main" id="{A4A43B7A-E05B-CE48-89C5-10D71328CBA5}"/>
                </a:ext>
              </a:extLst>
            </p:cNvPr>
            <p:cNvSpPr/>
            <p:nvPr/>
          </p:nvSpPr>
          <p:spPr bwMode="auto">
            <a:xfrm>
              <a:off x="3916330" y="1728910"/>
              <a:ext cx="54781" cy="54781"/>
            </a:xfrm>
            <a:prstGeom prst="ellipse">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dirty="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grpSp>
      <p:grpSp>
        <p:nvGrpSpPr>
          <p:cNvPr id="100" name="Group 99">
            <a:extLst>
              <a:ext uri="{FF2B5EF4-FFF2-40B4-BE49-F238E27FC236}">
                <a16:creationId xmlns:a16="http://schemas.microsoft.com/office/drawing/2014/main" id="{23872B32-16D5-C24F-91C3-7B75FB9D0D96}"/>
              </a:ext>
            </a:extLst>
          </p:cNvPr>
          <p:cNvGrpSpPr/>
          <p:nvPr/>
        </p:nvGrpSpPr>
        <p:grpSpPr>
          <a:xfrm>
            <a:off x="7163197" y="1475272"/>
            <a:ext cx="307527" cy="277694"/>
            <a:chOff x="5165835" y="1475272"/>
            <a:chExt cx="307527" cy="277694"/>
          </a:xfrm>
        </p:grpSpPr>
        <p:sp>
          <p:nvSpPr>
            <p:cNvPr id="101" name="Rectangle 48">
              <a:extLst>
                <a:ext uri="{FF2B5EF4-FFF2-40B4-BE49-F238E27FC236}">
                  <a16:creationId xmlns:a16="http://schemas.microsoft.com/office/drawing/2014/main" id="{DBBA5545-A710-5B42-9B85-D746A439A75F}"/>
                </a:ext>
              </a:extLst>
            </p:cNvPr>
            <p:cNvSpPr>
              <a:spLocks noChangeArrowheads="1"/>
            </p:cNvSpPr>
            <p:nvPr/>
          </p:nvSpPr>
          <p:spPr bwMode="auto">
            <a:xfrm>
              <a:off x="5165835" y="1475272"/>
              <a:ext cx="307527" cy="277694"/>
            </a:xfrm>
            <a:prstGeom prst="rect">
              <a:avLst/>
            </a:pr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505050"/>
                </a:solidFill>
                <a:effectLst/>
                <a:uLnTx/>
                <a:uFillTx/>
                <a:latin typeface="+mj-lt"/>
                <a:ea typeface="+mn-ea"/>
                <a:cs typeface="+mn-cs"/>
              </a:endParaRPr>
            </a:p>
          </p:txBody>
        </p:sp>
        <p:sp>
          <p:nvSpPr>
            <p:cNvPr id="102" name="Freeform 49">
              <a:extLst>
                <a:ext uri="{FF2B5EF4-FFF2-40B4-BE49-F238E27FC236}">
                  <a16:creationId xmlns:a16="http://schemas.microsoft.com/office/drawing/2014/main" id="{49B87A6C-1AA0-BA47-9FE2-BE53D0E1ACAF}"/>
                </a:ext>
              </a:extLst>
            </p:cNvPr>
            <p:cNvSpPr>
              <a:spLocks/>
            </p:cNvSpPr>
            <p:nvPr/>
          </p:nvSpPr>
          <p:spPr bwMode="auto">
            <a:xfrm>
              <a:off x="5165835" y="1588874"/>
              <a:ext cx="307527" cy="151469"/>
            </a:xfrm>
            <a:custGeom>
              <a:avLst/>
              <a:gdLst>
                <a:gd name="T0" fmla="*/ 268 w 268"/>
                <a:gd name="T1" fmla="*/ 132 h 132"/>
                <a:gd name="T2" fmla="*/ 179 w 268"/>
                <a:gd name="T3" fmla="*/ 44 h 132"/>
                <a:gd name="T4" fmla="*/ 156 w 268"/>
                <a:gd name="T5" fmla="*/ 66 h 132"/>
                <a:gd name="T6" fmla="*/ 89 w 268"/>
                <a:gd name="T7" fmla="*/ 0 h 132"/>
                <a:gd name="T8" fmla="*/ 0 w 268"/>
                <a:gd name="T9" fmla="*/ 88 h 132"/>
              </a:gdLst>
              <a:ahLst/>
              <a:cxnLst>
                <a:cxn ang="0">
                  <a:pos x="T0" y="T1"/>
                </a:cxn>
                <a:cxn ang="0">
                  <a:pos x="T2" y="T3"/>
                </a:cxn>
                <a:cxn ang="0">
                  <a:pos x="T4" y="T5"/>
                </a:cxn>
                <a:cxn ang="0">
                  <a:pos x="T6" y="T7"/>
                </a:cxn>
                <a:cxn ang="0">
                  <a:pos x="T8" y="T9"/>
                </a:cxn>
              </a:cxnLst>
              <a:rect l="0" t="0" r="r" b="b"/>
              <a:pathLst>
                <a:path w="268" h="132">
                  <a:moveTo>
                    <a:pt x="268" y="132"/>
                  </a:moveTo>
                  <a:lnTo>
                    <a:pt x="179" y="44"/>
                  </a:lnTo>
                  <a:lnTo>
                    <a:pt x="156" y="66"/>
                  </a:lnTo>
                  <a:lnTo>
                    <a:pt x="89" y="0"/>
                  </a:lnTo>
                  <a:lnTo>
                    <a:pt x="0" y="88"/>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505050"/>
                </a:solidFill>
                <a:effectLst/>
                <a:uLnTx/>
                <a:uFillTx/>
                <a:latin typeface="+mj-lt"/>
                <a:ea typeface="+mn-ea"/>
                <a:cs typeface="+mn-cs"/>
              </a:endParaRPr>
            </a:p>
          </p:txBody>
        </p:sp>
        <p:sp>
          <p:nvSpPr>
            <p:cNvPr id="103" name="Oval 102">
              <a:extLst>
                <a:ext uri="{FF2B5EF4-FFF2-40B4-BE49-F238E27FC236}">
                  <a16:creationId xmlns:a16="http://schemas.microsoft.com/office/drawing/2014/main" id="{B0D6C747-8C38-D24E-A07A-4E93766FA6C6}"/>
                </a:ext>
              </a:extLst>
            </p:cNvPr>
            <p:cNvSpPr>
              <a:spLocks noChangeArrowheads="1"/>
            </p:cNvSpPr>
            <p:nvPr/>
          </p:nvSpPr>
          <p:spPr bwMode="auto">
            <a:xfrm>
              <a:off x="5371235" y="1525761"/>
              <a:ext cx="51636" cy="50489"/>
            </a:xfrm>
            <a:prstGeom prst="ellipse">
              <a:avLst/>
            </a:prstGeom>
            <a:noFill/>
            <a:ln w="19050">
              <a:solidFill>
                <a:schemeClr val="tx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505050"/>
                </a:solidFill>
                <a:effectLst/>
                <a:uLnTx/>
                <a:uFillTx/>
                <a:latin typeface="+mj-lt"/>
                <a:ea typeface="+mn-ea"/>
                <a:cs typeface="+mn-cs"/>
              </a:endParaRPr>
            </a:p>
          </p:txBody>
        </p:sp>
      </p:grpSp>
      <p:sp>
        <p:nvSpPr>
          <p:cNvPr id="104" name="Freeform 103">
            <a:extLst>
              <a:ext uri="{FF2B5EF4-FFF2-40B4-BE49-F238E27FC236}">
                <a16:creationId xmlns:a16="http://schemas.microsoft.com/office/drawing/2014/main" id="{53691B6C-2CD4-B647-86C6-10876EC921E5}"/>
              </a:ext>
            </a:extLst>
          </p:cNvPr>
          <p:cNvSpPr/>
          <p:nvPr/>
        </p:nvSpPr>
        <p:spPr bwMode="auto">
          <a:xfrm>
            <a:off x="9051660" y="1479368"/>
            <a:ext cx="326948" cy="269503"/>
          </a:xfrm>
          <a:custGeom>
            <a:avLst/>
            <a:gdLst>
              <a:gd name="connsiteX0" fmla="*/ 2243075 w 3227827"/>
              <a:gd name="connsiteY0" fmla="*/ 0 h 2660690"/>
              <a:gd name="connsiteX1" fmla="*/ 2705138 w 3227827"/>
              <a:gd name="connsiteY1" fmla="*/ 178525 h 2660690"/>
              <a:gd name="connsiteX2" fmla="*/ 2744327 w 3227827"/>
              <a:gd name="connsiteY2" fmla="*/ 219630 h 2660690"/>
              <a:gd name="connsiteX3" fmla="*/ 2774681 w 3227827"/>
              <a:gd name="connsiteY3" fmla="*/ 217260 h 2660690"/>
              <a:gd name="connsiteX4" fmla="*/ 3179748 w 3227827"/>
              <a:gd name="connsiteY4" fmla="*/ 39644 h 2660690"/>
              <a:gd name="connsiteX5" fmla="*/ 2898534 w 3227827"/>
              <a:gd name="connsiteY5" fmla="*/ 401594 h 2660690"/>
              <a:gd name="connsiteX6" fmla="*/ 3227827 w 3227827"/>
              <a:gd name="connsiteY6" fmla="*/ 319044 h 2660690"/>
              <a:gd name="connsiteX7" fmla="*/ 2991063 w 3227827"/>
              <a:gd name="connsiteY7" fmla="*/ 666622 h 2660690"/>
              <a:gd name="connsiteX8" fmla="*/ 2924137 w 3227827"/>
              <a:gd name="connsiteY8" fmla="*/ 717139 h 2660690"/>
              <a:gd name="connsiteX9" fmla="*/ 2924693 w 3227827"/>
              <a:gd name="connsiteY9" fmla="*/ 729139 h 2660690"/>
              <a:gd name="connsiteX10" fmla="*/ 990811 w 3227827"/>
              <a:gd name="connsiteY10" fmla="*/ 2659611 h 2660690"/>
              <a:gd name="connsiteX11" fmla="*/ 83639 w 3227827"/>
              <a:gd name="connsiteY11" fmla="*/ 2429023 h 2660690"/>
              <a:gd name="connsiteX12" fmla="*/ 0 w 3227827"/>
              <a:gd name="connsiteY12" fmla="*/ 2378015 h 2660690"/>
              <a:gd name="connsiteX13" fmla="*/ 151258 w 3227827"/>
              <a:gd name="connsiteY13" fmla="*/ 2370349 h 2660690"/>
              <a:gd name="connsiteX14" fmla="*/ 899006 w 3227827"/>
              <a:gd name="connsiteY14" fmla="*/ 2129959 h 2660690"/>
              <a:gd name="connsiteX15" fmla="*/ 966223 w 3227827"/>
              <a:gd name="connsiteY15" fmla="*/ 2085120 h 2660690"/>
              <a:gd name="connsiteX16" fmla="*/ 904179 w 3227827"/>
              <a:gd name="connsiteY16" fmla="*/ 2074665 h 2660690"/>
              <a:gd name="connsiteX17" fmla="*/ 353090 w 3227827"/>
              <a:gd name="connsiteY17" fmla="*/ 1603559 h 2660690"/>
              <a:gd name="connsiteX18" fmla="*/ 608904 w 3227827"/>
              <a:gd name="connsiteY18" fmla="*/ 1614444 h 2660690"/>
              <a:gd name="connsiteX19" fmla="*/ 129933 w 3227827"/>
              <a:gd name="connsiteY19" fmla="*/ 931366 h 2660690"/>
              <a:gd name="connsiteX20" fmla="*/ 374862 w 3227827"/>
              <a:gd name="connsiteY20" fmla="*/ 993959 h 2660690"/>
              <a:gd name="connsiteX21" fmla="*/ 219740 w 3227827"/>
              <a:gd name="connsiteY21" fmla="*/ 101330 h 2660690"/>
              <a:gd name="connsiteX22" fmla="*/ 1410961 w 3227827"/>
              <a:gd name="connsiteY22" fmla="*/ 782283 h 2660690"/>
              <a:gd name="connsiteX23" fmla="*/ 1563883 w 3227827"/>
              <a:gd name="connsiteY23" fmla="*/ 792289 h 2660690"/>
              <a:gd name="connsiteX24" fmla="*/ 1563785 w 3227827"/>
              <a:gd name="connsiteY24" fmla="*/ 791863 h 2660690"/>
              <a:gd name="connsiteX25" fmla="*/ 1555866 w 3227827"/>
              <a:gd name="connsiteY25" fmla="*/ 687208 h 2660690"/>
              <a:gd name="connsiteX26" fmla="*/ 2243075 w 3227827"/>
              <a:gd name="connsiteY26" fmla="*/ 0 h 2660690"/>
              <a:gd name="connsiteX0" fmla="*/ 2243075 w 3227827"/>
              <a:gd name="connsiteY0" fmla="*/ 0 h 2660690"/>
              <a:gd name="connsiteX1" fmla="*/ 2705138 w 3227827"/>
              <a:gd name="connsiteY1" fmla="*/ 178525 h 2660690"/>
              <a:gd name="connsiteX2" fmla="*/ 2744327 w 3227827"/>
              <a:gd name="connsiteY2" fmla="*/ 219630 h 2660690"/>
              <a:gd name="connsiteX3" fmla="*/ 2774681 w 3227827"/>
              <a:gd name="connsiteY3" fmla="*/ 217260 h 2660690"/>
              <a:gd name="connsiteX4" fmla="*/ 3179748 w 3227827"/>
              <a:gd name="connsiteY4" fmla="*/ 39644 h 2660690"/>
              <a:gd name="connsiteX5" fmla="*/ 2898534 w 3227827"/>
              <a:gd name="connsiteY5" fmla="*/ 401594 h 2660690"/>
              <a:gd name="connsiteX6" fmla="*/ 3227827 w 3227827"/>
              <a:gd name="connsiteY6" fmla="*/ 319044 h 2660690"/>
              <a:gd name="connsiteX7" fmla="*/ 2991063 w 3227827"/>
              <a:gd name="connsiteY7" fmla="*/ 666622 h 2660690"/>
              <a:gd name="connsiteX8" fmla="*/ 2924137 w 3227827"/>
              <a:gd name="connsiteY8" fmla="*/ 717139 h 2660690"/>
              <a:gd name="connsiteX9" fmla="*/ 2924693 w 3227827"/>
              <a:gd name="connsiteY9" fmla="*/ 729139 h 2660690"/>
              <a:gd name="connsiteX10" fmla="*/ 990811 w 3227827"/>
              <a:gd name="connsiteY10" fmla="*/ 2659611 h 2660690"/>
              <a:gd name="connsiteX11" fmla="*/ 83639 w 3227827"/>
              <a:gd name="connsiteY11" fmla="*/ 2429023 h 2660690"/>
              <a:gd name="connsiteX12" fmla="*/ 0 w 3227827"/>
              <a:gd name="connsiteY12" fmla="*/ 2378015 h 2660690"/>
              <a:gd name="connsiteX13" fmla="*/ 151258 w 3227827"/>
              <a:gd name="connsiteY13" fmla="*/ 2370349 h 2660690"/>
              <a:gd name="connsiteX14" fmla="*/ 899006 w 3227827"/>
              <a:gd name="connsiteY14" fmla="*/ 2129959 h 2660690"/>
              <a:gd name="connsiteX15" fmla="*/ 966223 w 3227827"/>
              <a:gd name="connsiteY15" fmla="*/ 2085120 h 2660690"/>
              <a:gd name="connsiteX16" fmla="*/ 904179 w 3227827"/>
              <a:gd name="connsiteY16" fmla="*/ 2074665 h 2660690"/>
              <a:gd name="connsiteX17" fmla="*/ 353090 w 3227827"/>
              <a:gd name="connsiteY17" fmla="*/ 1603559 h 2660690"/>
              <a:gd name="connsiteX18" fmla="*/ 608904 w 3227827"/>
              <a:gd name="connsiteY18" fmla="*/ 1614444 h 2660690"/>
              <a:gd name="connsiteX19" fmla="*/ 129933 w 3227827"/>
              <a:gd name="connsiteY19" fmla="*/ 931366 h 2660690"/>
              <a:gd name="connsiteX20" fmla="*/ 374862 w 3227827"/>
              <a:gd name="connsiteY20" fmla="*/ 993959 h 2660690"/>
              <a:gd name="connsiteX21" fmla="*/ 219740 w 3227827"/>
              <a:gd name="connsiteY21" fmla="*/ 101330 h 2660690"/>
              <a:gd name="connsiteX22" fmla="*/ 1410961 w 3227827"/>
              <a:gd name="connsiteY22" fmla="*/ 782283 h 2660690"/>
              <a:gd name="connsiteX23" fmla="*/ 1563883 w 3227827"/>
              <a:gd name="connsiteY23" fmla="*/ 792289 h 2660690"/>
              <a:gd name="connsiteX24" fmla="*/ 1563785 w 3227827"/>
              <a:gd name="connsiteY24" fmla="*/ 791863 h 2660690"/>
              <a:gd name="connsiteX25" fmla="*/ 1555866 w 3227827"/>
              <a:gd name="connsiteY25" fmla="*/ 687208 h 2660690"/>
              <a:gd name="connsiteX26" fmla="*/ 2243075 w 3227827"/>
              <a:gd name="connsiteY26" fmla="*/ 0 h 2660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227827" h="2660690">
                <a:moveTo>
                  <a:pt x="2243075" y="0"/>
                </a:moveTo>
                <a:cubicBezTo>
                  <a:pt x="2420981" y="0"/>
                  <a:pt x="2583098" y="67604"/>
                  <a:pt x="2705138" y="178525"/>
                </a:cubicBezTo>
                <a:lnTo>
                  <a:pt x="2744327" y="219630"/>
                </a:lnTo>
                <a:lnTo>
                  <a:pt x="2774681" y="217260"/>
                </a:lnTo>
                <a:cubicBezTo>
                  <a:pt x="2931135" y="197090"/>
                  <a:pt x="3033245" y="134440"/>
                  <a:pt x="3179748" y="39644"/>
                </a:cubicBezTo>
                <a:cubicBezTo>
                  <a:pt x="3163117" y="234680"/>
                  <a:pt x="3021300" y="307251"/>
                  <a:pt x="2898534" y="401594"/>
                </a:cubicBezTo>
                <a:cubicBezTo>
                  <a:pt x="3018277" y="413992"/>
                  <a:pt x="3151627" y="380125"/>
                  <a:pt x="3227827" y="319044"/>
                </a:cubicBezTo>
                <a:cubicBezTo>
                  <a:pt x="3167276" y="498431"/>
                  <a:pt x="3092946" y="584440"/>
                  <a:pt x="2991063" y="666622"/>
                </a:cubicBezTo>
                <a:lnTo>
                  <a:pt x="2924137" y="717139"/>
                </a:lnTo>
                <a:cubicBezTo>
                  <a:pt x="2924322" y="721139"/>
                  <a:pt x="2924508" y="725139"/>
                  <a:pt x="2924693" y="729139"/>
                </a:cubicBezTo>
                <a:cubicBezTo>
                  <a:pt x="2916083" y="1642648"/>
                  <a:pt x="2157998" y="2699186"/>
                  <a:pt x="990811" y="2659611"/>
                </a:cubicBezTo>
                <a:cubicBezTo>
                  <a:pt x="424478" y="2640408"/>
                  <a:pt x="353308" y="2576079"/>
                  <a:pt x="83639" y="2429023"/>
                </a:cubicBezTo>
                <a:lnTo>
                  <a:pt x="0" y="2378015"/>
                </a:lnTo>
                <a:lnTo>
                  <a:pt x="151258" y="2370349"/>
                </a:lnTo>
                <a:cubicBezTo>
                  <a:pt x="421172" y="2342832"/>
                  <a:pt x="674412" y="2258696"/>
                  <a:pt x="899006" y="2129959"/>
                </a:cubicBezTo>
                <a:lnTo>
                  <a:pt x="966223" y="2085120"/>
                </a:lnTo>
                <a:lnTo>
                  <a:pt x="904179" y="2074665"/>
                </a:lnTo>
                <a:cubicBezTo>
                  <a:pt x="718952" y="2036268"/>
                  <a:pt x="464668" y="1913349"/>
                  <a:pt x="353090" y="1603559"/>
                </a:cubicBezTo>
                <a:cubicBezTo>
                  <a:pt x="443804" y="1631680"/>
                  <a:pt x="545404" y="1648916"/>
                  <a:pt x="608904" y="1614444"/>
                </a:cubicBezTo>
                <a:cubicBezTo>
                  <a:pt x="337668" y="1484722"/>
                  <a:pt x="71875" y="1232538"/>
                  <a:pt x="129933" y="931366"/>
                </a:cubicBezTo>
                <a:cubicBezTo>
                  <a:pt x="211576" y="965837"/>
                  <a:pt x="238790" y="994867"/>
                  <a:pt x="374862" y="993959"/>
                </a:cubicBezTo>
                <a:cubicBezTo>
                  <a:pt x="140819" y="761730"/>
                  <a:pt x="51011" y="420644"/>
                  <a:pt x="219740" y="101330"/>
                </a:cubicBezTo>
                <a:cubicBezTo>
                  <a:pt x="539508" y="520431"/>
                  <a:pt x="1016949" y="731341"/>
                  <a:pt x="1410961" y="782283"/>
                </a:cubicBezTo>
                <a:lnTo>
                  <a:pt x="1563883" y="792289"/>
                </a:lnTo>
                <a:cubicBezTo>
                  <a:pt x="1563850" y="792147"/>
                  <a:pt x="1563818" y="792005"/>
                  <a:pt x="1563785" y="791863"/>
                </a:cubicBezTo>
                <a:cubicBezTo>
                  <a:pt x="1558571" y="757739"/>
                  <a:pt x="1555867" y="722789"/>
                  <a:pt x="1555866" y="687208"/>
                </a:cubicBezTo>
                <a:cubicBezTo>
                  <a:pt x="1555867" y="307674"/>
                  <a:pt x="1863540" y="-1"/>
                  <a:pt x="2243075" y="0"/>
                </a:cubicBezTo>
                <a:close/>
              </a:path>
            </a:pathLst>
          </a:cu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dirty="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grpSp>
        <p:nvGrpSpPr>
          <p:cNvPr id="105" name="Group 104">
            <a:extLst>
              <a:ext uri="{FF2B5EF4-FFF2-40B4-BE49-F238E27FC236}">
                <a16:creationId xmlns:a16="http://schemas.microsoft.com/office/drawing/2014/main" id="{2343C6F3-99A1-DA4F-BBDF-81B80D239FA0}"/>
              </a:ext>
            </a:extLst>
          </p:cNvPr>
          <p:cNvGrpSpPr/>
          <p:nvPr/>
        </p:nvGrpSpPr>
        <p:grpSpPr>
          <a:xfrm>
            <a:off x="3303838" y="1414451"/>
            <a:ext cx="319070" cy="399338"/>
            <a:chOff x="2541581" y="1414451"/>
            <a:chExt cx="319070" cy="399338"/>
          </a:xfrm>
        </p:grpSpPr>
        <p:grpSp>
          <p:nvGrpSpPr>
            <p:cNvPr id="106" name="Group 105">
              <a:extLst>
                <a:ext uri="{FF2B5EF4-FFF2-40B4-BE49-F238E27FC236}">
                  <a16:creationId xmlns:a16="http://schemas.microsoft.com/office/drawing/2014/main" id="{4039663A-2273-604D-BD34-CA58100C5973}"/>
                </a:ext>
              </a:extLst>
            </p:cNvPr>
            <p:cNvGrpSpPr/>
            <p:nvPr/>
          </p:nvGrpSpPr>
          <p:grpSpPr>
            <a:xfrm>
              <a:off x="2575071" y="1484698"/>
              <a:ext cx="285580" cy="329091"/>
              <a:chOff x="6498112" y="3330497"/>
              <a:chExt cx="1259085" cy="1450900"/>
            </a:xfrm>
          </p:grpSpPr>
          <p:sp>
            <p:nvSpPr>
              <p:cNvPr id="108" name="Oval 8">
                <a:extLst>
                  <a:ext uri="{FF2B5EF4-FFF2-40B4-BE49-F238E27FC236}">
                    <a16:creationId xmlns:a16="http://schemas.microsoft.com/office/drawing/2014/main" id="{7FAA367E-14B6-D647-ADD5-60852D2463AA}"/>
                  </a:ext>
                </a:extLst>
              </p:cNvPr>
              <p:cNvSpPr>
                <a:spLocks noChangeArrowheads="1"/>
              </p:cNvSpPr>
              <p:nvPr/>
            </p:nvSpPr>
            <p:spPr bwMode="auto">
              <a:xfrm>
                <a:off x="7243234" y="3330497"/>
                <a:ext cx="472157" cy="459861"/>
              </a:xfrm>
              <a:prstGeom prst="ellipse">
                <a:avLst/>
              </a:prstGeom>
              <a:noFill/>
              <a:ln w="1905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505050"/>
                  </a:solidFill>
                  <a:effectLst/>
                  <a:uLnTx/>
                  <a:uFillTx/>
                  <a:latin typeface="+mj-lt"/>
                  <a:ea typeface="+mn-ea"/>
                  <a:cs typeface="+mn-cs"/>
                </a:endParaRPr>
              </a:p>
            </p:txBody>
          </p:sp>
          <p:sp>
            <p:nvSpPr>
              <p:cNvPr id="109" name="Oval 9">
                <a:extLst>
                  <a:ext uri="{FF2B5EF4-FFF2-40B4-BE49-F238E27FC236}">
                    <a16:creationId xmlns:a16="http://schemas.microsoft.com/office/drawing/2014/main" id="{995F989F-2B66-1344-A23F-DCDEE3B6703A}"/>
                  </a:ext>
                </a:extLst>
              </p:cNvPr>
              <p:cNvSpPr>
                <a:spLocks noChangeArrowheads="1"/>
              </p:cNvSpPr>
              <p:nvPr/>
            </p:nvSpPr>
            <p:spPr bwMode="auto">
              <a:xfrm>
                <a:off x="6611233" y="3790359"/>
                <a:ext cx="572982" cy="575442"/>
              </a:xfrm>
              <a:prstGeom prst="ellipse">
                <a:avLst/>
              </a:prstGeom>
              <a:noFill/>
              <a:ln w="1905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505050"/>
                  </a:solidFill>
                  <a:effectLst/>
                  <a:uLnTx/>
                  <a:uFillTx/>
                  <a:latin typeface="+mj-lt"/>
                  <a:ea typeface="+mn-ea"/>
                  <a:cs typeface="+mn-cs"/>
                </a:endParaRPr>
              </a:p>
            </p:txBody>
          </p:sp>
          <p:sp>
            <p:nvSpPr>
              <p:cNvPr id="110" name="Freeform 12">
                <a:extLst>
                  <a:ext uri="{FF2B5EF4-FFF2-40B4-BE49-F238E27FC236}">
                    <a16:creationId xmlns:a16="http://schemas.microsoft.com/office/drawing/2014/main" id="{43D5486A-5A69-AD4B-9548-7421C3AA8F07}"/>
                  </a:ext>
                </a:extLst>
              </p:cNvPr>
              <p:cNvSpPr>
                <a:spLocks/>
              </p:cNvSpPr>
              <p:nvPr/>
            </p:nvSpPr>
            <p:spPr bwMode="auto">
              <a:xfrm>
                <a:off x="6498112" y="4365800"/>
                <a:ext cx="816438" cy="415597"/>
              </a:xfrm>
              <a:custGeom>
                <a:avLst/>
                <a:gdLst>
                  <a:gd name="T0" fmla="*/ 57 w 57"/>
                  <a:gd name="T1" fmla="*/ 29 h 29"/>
                  <a:gd name="T2" fmla="*/ 28 w 57"/>
                  <a:gd name="T3" fmla="*/ 0 h 29"/>
                  <a:gd name="T4" fmla="*/ 0 w 57"/>
                  <a:gd name="T5" fmla="*/ 29 h 29"/>
                </a:gdLst>
                <a:ahLst/>
                <a:cxnLst>
                  <a:cxn ang="0">
                    <a:pos x="T0" y="T1"/>
                  </a:cxn>
                  <a:cxn ang="0">
                    <a:pos x="T2" y="T3"/>
                  </a:cxn>
                  <a:cxn ang="0">
                    <a:pos x="T4" y="T5"/>
                  </a:cxn>
                </a:cxnLst>
                <a:rect l="0" t="0" r="r" b="b"/>
                <a:pathLst>
                  <a:path w="57" h="29">
                    <a:moveTo>
                      <a:pt x="57" y="29"/>
                    </a:moveTo>
                    <a:cubicBezTo>
                      <a:pt x="57" y="13"/>
                      <a:pt x="44" y="0"/>
                      <a:pt x="28" y="0"/>
                    </a:cubicBezTo>
                    <a:cubicBezTo>
                      <a:pt x="13" y="0"/>
                      <a:pt x="0" y="13"/>
                      <a:pt x="0" y="29"/>
                    </a:cubicBezTo>
                  </a:path>
                </a:pathLst>
              </a:custGeom>
              <a:noFill/>
              <a:ln w="1905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505050"/>
                  </a:solidFill>
                  <a:effectLst/>
                  <a:uLnTx/>
                  <a:uFillTx/>
                  <a:latin typeface="+mj-lt"/>
                  <a:ea typeface="+mn-ea"/>
                  <a:cs typeface="+mn-cs"/>
                </a:endParaRPr>
              </a:p>
            </p:txBody>
          </p:sp>
          <p:sp>
            <p:nvSpPr>
              <p:cNvPr id="111" name="Freeform 13">
                <a:extLst>
                  <a:ext uri="{FF2B5EF4-FFF2-40B4-BE49-F238E27FC236}">
                    <a16:creationId xmlns:a16="http://schemas.microsoft.com/office/drawing/2014/main" id="{B28DFBEF-AABB-1947-B5BC-01656B971401}"/>
                  </a:ext>
                </a:extLst>
              </p:cNvPr>
              <p:cNvSpPr>
                <a:spLocks/>
              </p:cNvSpPr>
              <p:nvPr/>
            </p:nvSpPr>
            <p:spPr bwMode="auto">
              <a:xfrm>
                <a:off x="7184215" y="3790359"/>
                <a:ext cx="572982" cy="287721"/>
              </a:xfrm>
              <a:custGeom>
                <a:avLst/>
                <a:gdLst>
                  <a:gd name="T0" fmla="*/ 40 w 40"/>
                  <a:gd name="T1" fmla="*/ 20 h 20"/>
                  <a:gd name="T2" fmla="*/ 20 w 40"/>
                  <a:gd name="T3" fmla="*/ 0 h 20"/>
                  <a:gd name="T4" fmla="*/ 0 w 40"/>
                  <a:gd name="T5" fmla="*/ 20 h 20"/>
                </a:gdLst>
                <a:ahLst/>
                <a:cxnLst>
                  <a:cxn ang="0">
                    <a:pos x="T0" y="T1"/>
                  </a:cxn>
                  <a:cxn ang="0">
                    <a:pos x="T2" y="T3"/>
                  </a:cxn>
                  <a:cxn ang="0">
                    <a:pos x="T4" y="T5"/>
                  </a:cxn>
                </a:cxnLst>
                <a:rect l="0" t="0" r="r" b="b"/>
                <a:pathLst>
                  <a:path w="40" h="20">
                    <a:moveTo>
                      <a:pt x="40" y="20"/>
                    </a:moveTo>
                    <a:cubicBezTo>
                      <a:pt x="40" y="9"/>
                      <a:pt x="31" y="0"/>
                      <a:pt x="20" y="0"/>
                    </a:cubicBezTo>
                    <a:cubicBezTo>
                      <a:pt x="9" y="0"/>
                      <a:pt x="0" y="9"/>
                      <a:pt x="0" y="20"/>
                    </a:cubicBezTo>
                  </a:path>
                </a:pathLst>
              </a:custGeom>
              <a:noFill/>
              <a:ln w="1905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505050"/>
                  </a:solidFill>
                  <a:effectLst/>
                  <a:uLnTx/>
                  <a:uFillTx/>
                  <a:latin typeface="+mj-lt"/>
                  <a:ea typeface="+mn-ea"/>
                  <a:cs typeface="+mn-cs"/>
                </a:endParaRPr>
              </a:p>
            </p:txBody>
          </p:sp>
        </p:grpSp>
        <p:sp>
          <p:nvSpPr>
            <p:cNvPr id="107" name="Freeform: Shape 168">
              <a:extLst>
                <a:ext uri="{FF2B5EF4-FFF2-40B4-BE49-F238E27FC236}">
                  <a16:creationId xmlns:a16="http://schemas.microsoft.com/office/drawing/2014/main" id="{B0A44FF8-1F0E-7047-A510-FFDCECA44938}"/>
                </a:ext>
              </a:extLst>
            </p:cNvPr>
            <p:cNvSpPr>
              <a:spLocks/>
            </p:cNvSpPr>
            <p:nvPr/>
          </p:nvSpPr>
          <p:spPr bwMode="auto">
            <a:xfrm flipH="1">
              <a:off x="2541581" y="1414451"/>
              <a:ext cx="153027" cy="128842"/>
            </a:xfrm>
            <a:custGeom>
              <a:avLst/>
              <a:gdLst>
                <a:gd name="connsiteX0" fmla="*/ 0 w 541845"/>
                <a:gd name="connsiteY0" fmla="*/ 0 h 456200"/>
                <a:gd name="connsiteX1" fmla="*/ 541845 w 541845"/>
                <a:gd name="connsiteY1" fmla="*/ 0 h 456200"/>
                <a:gd name="connsiteX2" fmla="*/ 541845 w 541845"/>
                <a:gd name="connsiteY2" fmla="*/ 336005 h 456200"/>
                <a:gd name="connsiteX3" fmla="*/ 170403 w 541845"/>
                <a:gd name="connsiteY3" fmla="*/ 336005 h 456200"/>
                <a:gd name="connsiteX4" fmla="*/ 50208 w 541845"/>
                <a:gd name="connsiteY4" fmla="*/ 456200 h 456200"/>
                <a:gd name="connsiteX5" fmla="*/ 50208 w 541845"/>
                <a:gd name="connsiteY5" fmla="*/ 336005 h 456200"/>
                <a:gd name="connsiteX6" fmla="*/ 0 w 541845"/>
                <a:gd name="connsiteY6" fmla="*/ 336005 h 45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1845" h="456200">
                  <a:moveTo>
                    <a:pt x="0" y="0"/>
                  </a:moveTo>
                  <a:lnTo>
                    <a:pt x="541845" y="0"/>
                  </a:lnTo>
                  <a:lnTo>
                    <a:pt x="541845" y="336005"/>
                  </a:lnTo>
                  <a:lnTo>
                    <a:pt x="170403" y="336005"/>
                  </a:lnTo>
                  <a:lnTo>
                    <a:pt x="50208" y="456200"/>
                  </a:lnTo>
                  <a:lnTo>
                    <a:pt x="50208" y="336005"/>
                  </a:lnTo>
                  <a:lnTo>
                    <a:pt x="0" y="336005"/>
                  </a:lnTo>
                  <a:close/>
                </a:path>
              </a:pathLst>
            </a:custGeom>
            <a:noFill/>
            <a:ln w="19050">
              <a:solidFill>
                <a:schemeClr val="tx1"/>
              </a:solidFill>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505050"/>
                </a:solidFill>
                <a:effectLst/>
                <a:uLnTx/>
                <a:uFillTx/>
                <a:latin typeface="+mj-lt"/>
                <a:ea typeface="+mn-ea"/>
                <a:cs typeface="+mn-cs"/>
              </a:endParaRPr>
            </a:p>
          </p:txBody>
        </p:sp>
      </p:grpSp>
      <p:grpSp>
        <p:nvGrpSpPr>
          <p:cNvPr id="112" name="Group 111">
            <a:extLst>
              <a:ext uri="{FF2B5EF4-FFF2-40B4-BE49-F238E27FC236}">
                <a16:creationId xmlns:a16="http://schemas.microsoft.com/office/drawing/2014/main" id="{E96B126D-2090-9648-A028-9C11BB4BE498}"/>
              </a:ext>
            </a:extLst>
          </p:cNvPr>
          <p:cNvGrpSpPr/>
          <p:nvPr/>
        </p:nvGrpSpPr>
        <p:grpSpPr>
          <a:xfrm rot="2348880">
            <a:off x="11147347" y="1446599"/>
            <a:ext cx="221619" cy="114550"/>
            <a:chOff x="2946400" y="1075143"/>
            <a:chExt cx="6491514" cy="3355305"/>
          </a:xfrm>
        </p:grpSpPr>
        <p:sp>
          <p:nvSpPr>
            <p:cNvPr id="113" name="Freeform: Shape 70">
              <a:extLst>
                <a:ext uri="{FF2B5EF4-FFF2-40B4-BE49-F238E27FC236}">
                  <a16:creationId xmlns:a16="http://schemas.microsoft.com/office/drawing/2014/main" id="{CDDBD400-6F72-5548-9CF4-C84BED033D95}"/>
                </a:ext>
              </a:extLst>
            </p:cNvPr>
            <p:cNvSpPr/>
            <p:nvPr/>
          </p:nvSpPr>
          <p:spPr>
            <a:xfrm>
              <a:off x="2946400" y="1075143"/>
              <a:ext cx="6491514" cy="1508609"/>
            </a:xfrm>
            <a:custGeom>
              <a:avLst/>
              <a:gdLst>
                <a:gd name="connsiteX0" fmla="*/ 0 w 6491514"/>
                <a:gd name="connsiteY0" fmla="*/ 7257 h 7257"/>
                <a:gd name="connsiteX1" fmla="*/ 6491514 w 6491514"/>
                <a:gd name="connsiteY1" fmla="*/ 0 h 7257"/>
                <a:gd name="connsiteX0" fmla="*/ 0 w 10000"/>
                <a:gd name="connsiteY0" fmla="*/ 1245584 h 1245584"/>
                <a:gd name="connsiteX1" fmla="*/ 10000 w 10000"/>
                <a:gd name="connsiteY1" fmla="*/ 1235584 h 1245584"/>
                <a:gd name="connsiteX0" fmla="*/ 0 w 10000"/>
                <a:gd name="connsiteY0" fmla="*/ 2078828 h 2078828"/>
                <a:gd name="connsiteX1" fmla="*/ 10000 w 10000"/>
                <a:gd name="connsiteY1" fmla="*/ 2068828 h 2078828"/>
              </a:gdLst>
              <a:ahLst/>
              <a:cxnLst>
                <a:cxn ang="0">
                  <a:pos x="connsiteX0" y="connsiteY0"/>
                </a:cxn>
                <a:cxn ang="0">
                  <a:pos x="connsiteX1" y="connsiteY1"/>
                </a:cxn>
              </a:cxnLst>
              <a:rect l="l" t="t" r="r" b="b"/>
              <a:pathLst>
                <a:path w="10000" h="2078828">
                  <a:moveTo>
                    <a:pt x="0" y="2078828"/>
                  </a:moveTo>
                  <a:cubicBezTo>
                    <a:pt x="2528" y="-719561"/>
                    <a:pt x="7466" y="-662893"/>
                    <a:pt x="10000" y="2068828"/>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FFFFFF"/>
                </a:solidFill>
                <a:effectLst/>
                <a:uLnTx/>
                <a:uFillTx/>
                <a:latin typeface="+mj-lt"/>
                <a:ea typeface="+mn-ea"/>
                <a:cs typeface="+mn-cs"/>
              </a:endParaRPr>
            </a:p>
          </p:txBody>
        </p:sp>
        <p:sp>
          <p:nvSpPr>
            <p:cNvPr id="114" name="Freeform: Shape 71">
              <a:extLst>
                <a:ext uri="{FF2B5EF4-FFF2-40B4-BE49-F238E27FC236}">
                  <a16:creationId xmlns:a16="http://schemas.microsoft.com/office/drawing/2014/main" id="{B07C70AB-C773-0546-9710-996FB1EA4549}"/>
                </a:ext>
              </a:extLst>
            </p:cNvPr>
            <p:cNvSpPr/>
            <p:nvPr/>
          </p:nvSpPr>
          <p:spPr>
            <a:xfrm>
              <a:off x="3773672" y="2292383"/>
              <a:ext cx="4836971" cy="1202289"/>
            </a:xfrm>
            <a:custGeom>
              <a:avLst/>
              <a:gdLst>
                <a:gd name="connsiteX0" fmla="*/ 0 w 6491514"/>
                <a:gd name="connsiteY0" fmla="*/ 7257 h 7257"/>
                <a:gd name="connsiteX1" fmla="*/ 6491514 w 6491514"/>
                <a:gd name="connsiteY1" fmla="*/ 0 h 7257"/>
                <a:gd name="connsiteX0" fmla="*/ 0 w 10000"/>
                <a:gd name="connsiteY0" fmla="*/ 1245584 h 1245584"/>
                <a:gd name="connsiteX1" fmla="*/ 10000 w 10000"/>
                <a:gd name="connsiteY1" fmla="*/ 1235584 h 1245584"/>
                <a:gd name="connsiteX0" fmla="*/ 0 w 10000"/>
                <a:gd name="connsiteY0" fmla="*/ 2078828 h 2078828"/>
                <a:gd name="connsiteX1" fmla="*/ 10000 w 10000"/>
                <a:gd name="connsiteY1" fmla="*/ 2068828 h 2078828"/>
              </a:gdLst>
              <a:ahLst/>
              <a:cxnLst>
                <a:cxn ang="0">
                  <a:pos x="connsiteX0" y="connsiteY0"/>
                </a:cxn>
                <a:cxn ang="0">
                  <a:pos x="connsiteX1" y="connsiteY1"/>
                </a:cxn>
              </a:cxnLst>
              <a:rect l="l" t="t" r="r" b="b"/>
              <a:pathLst>
                <a:path w="10000" h="2078828">
                  <a:moveTo>
                    <a:pt x="0" y="2078828"/>
                  </a:moveTo>
                  <a:cubicBezTo>
                    <a:pt x="2528" y="-719561"/>
                    <a:pt x="7466" y="-662893"/>
                    <a:pt x="10000" y="2068828"/>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FFFFFF"/>
                </a:solidFill>
                <a:effectLst/>
                <a:uLnTx/>
                <a:uFillTx/>
                <a:latin typeface="+mj-lt"/>
                <a:ea typeface="+mn-ea"/>
                <a:cs typeface="+mn-cs"/>
              </a:endParaRPr>
            </a:p>
          </p:txBody>
        </p:sp>
        <p:sp>
          <p:nvSpPr>
            <p:cNvPr id="115" name="Freeform: Shape 72">
              <a:extLst>
                <a:ext uri="{FF2B5EF4-FFF2-40B4-BE49-F238E27FC236}">
                  <a16:creationId xmlns:a16="http://schemas.microsoft.com/office/drawing/2014/main" id="{3B24C021-4040-014A-8396-4C1EAF3705EE}"/>
                </a:ext>
              </a:extLst>
            </p:cNvPr>
            <p:cNvSpPr/>
            <p:nvPr/>
          </p:nvSpPr>
          <p:spPr>
            <a:xfrm>
              <a:off x="4676759" y="3637770"/>
              <a:ext cx="3030796" cy="792678"/>
            </a:xfrm>
            <a:custGeom>
              <a:avLst/>
              <a:gdLst>
                <a:gd name="connsiteX0" fmla="*/ 0 w 6491514"/>
                <a:gd name="connsiteY0" fmla="*/ 7257 h 7257"/>
                <a:gd name="connsiteX1" fmla="*/ 6491514 w 6491514"/>
                <a:gd name="connsiteY1" fmla="*/ 0 h 7257"/>
                <a:gd name="connsiteX0" fmla="*/ 0 w 10000"/>
                <a:gd name="connsiteY0" fmla="*/ 1245584 h 1245584"/>
                <a:gd name="connsiteX1" fmla="*/ 10000 w 10000"/>
                <a:gd name="connsiteY1" fmla="*/ 1235584 h 1245584"/>
                <a:gd name="connsiteX0" fmla="*/ 0 w 10000"/>
                <a:gd name="connsiteY0" fmla="*/ 2078828 h 2078828"/>
                <a:gd name="connsiteX1" fmla="*/ 10000 w 10000"/>
                <a:gd name="connsiteY1" fmla="*/ 2068828 h 2078828"/>
              </a:gdLst>
              <a:ahLst/>
              <a:cxnLst>
                <a:cxn ang="0">
                  <a:pos x="connsiteX0" y="connsiteY0"/>
                </a:cxn>
                <a:cxn ang="0">
                  <a:pos x="connsiteX1" y="connsiteY1"/>
                </a:cxn>
              </a:cxnLst>
              <a:rect l="l" t="t" r="r" b="b"/>
              <a:pathLst>
                <a:path w="10000" h="2078828">
                  <a:moveTo>
                    <a:pt x="0" y="2078828"/>
                  </a:moveTo>
                  <a:cubicBezTo>
                    <a:pt x="2528" y="-719561"/>
                    <a:pt x="7466" y="-662893"/>
                    <a:pt x="10000" y="2068828"/>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FFFFFF"/>
                </a:solidFill>
                <a:effectLst/>
                <a:uLnTx/>
                <a:uFillTx/>
                <a:latin typeface="+mj-lt"/>
                <a:ea typeface="+mn-ea"/>
                <a:cs typeface="+mn-cs"/>
              </a:endParaRPr>
            </a:p>
          </p:txBody>
        </p:sp>
      </p:grpSp>
      <p:sp>
        <p:nvSpPr>
          <p:cNvPr id="116" name="Freeform 5">
            <a:extLst>
              <a:ext uri="{FF2B5EF4-FFF2-40B4-BE49-F238E27FC236}">
                <a16:creationId xmlns:a16="http://schemas.microsoft.com/office/drawing/2014/main" id="{4B9ABE6A-C03E-6F4E-B9E3-C5DF0F8CDEA0}"/>
              </a:ext>
            </a:extLst>
          </p:cNvPr>
          <p:cNvSpPr>
            <a:spLocks noEditPoints="1"/>
          </p:cNvSpPr>
          <p:nvPr/>
        </p:nvSpPr>
        <p:spPr bwMode="auto">
          <a:xfrm>
            <a:off x="10959542" y="1565106"/>
            <a:ext cx="359915" cy="216534"/>
          </a:xfrm>
          <a:custGeom>
            <a:avLst/>
            <a:gdLst>
              <a:gd name="T0" fmla="*/ 27 w 339"/>
              <a:gd name="T1" fmla="*/ 70 h 204"/>
              <a:gd name="T2" fmla="*/ 287 w 339"/>
              <a:gd name="T3" fmla="*/ 70 h 204"/>
              <a:gd name="T4" fmla="*/ 339 w 339"/>
              <a:gd name="T5" fmla="*/ 122 h 204"/>
              <a:gd name="T6" fmla="*/ 339 w 339"/>
              <a:gd name="T7" fmla="*/ 160 h 204"/>
              <a:gd name="T8" fmla="*/ 318 w 339"/>
              <a:gd name="T9" fmla="*/ 182 h 204"/>
              <a:gd name="T10" fmla="*/ 294 w 339"/>
              <a:gd name="T11" fmla="*/ 182 h 204"/>
              <a:gd name="T12" fmla="*/ 297 w 339"/>
              <a:gd name="T13" fmla="*/ 168 h 204"/>
              <a:gd name="T14" fmla="*/ 261 w 339"/>
              <a:gd name="T15" fmla="*/ 131 h 204"/>
              <a:gd name="T16" fmla="*/ 224 w 339"/>
              <a:gd name="T17" fmla="*/ 168 h 204"/>
              <a:gd name="T18" fmla="*/ 261 w 339"/>
              <a:gd name="T19" fmla="*/ 204 h 204"/>
              <a:gd name="T20" fmla="*/ 297 w 339"/>
              <a:gd name="T21" fmla="*/ 168 h 204"/>
              <a:gd name="T22" fmla="*/ 95 w 339"/>
              <a:gd name="T23" fmla="*/ 168 h 204"/>
              <a:gd name="T24" fmla="*/ 59 w 339"/>
              <a:gd name="T25" fmla="*/ 131 h 204"/>
              <a:gd name="T26" fmla="*/ 22 w 339"/>
              <a:gd name="T27" fmla="*/ 168 h 204"/>
              <a:gd name="T28" fmla="*/ 59 w 339"/>
              <a:gd name="T29" fmla="*/ 204 h 204"/>
              <a:gd name="T30" fmla="*/ 95 w 339"/>
              <a:gd name="T31" fmla="*/ 168 h 204"/>
              <a:gd name="T32" fmla="*/ 63 w 339"/>
              <a:gd name="T33" fmla="*/ 0 h 204"/>
              <a:gd name="T34" fmla="*/ 10 w 339"/>
              <a:gd name="T35" fmla="*/ 105 h 204"/>
              <a:gd name="T36" fmla="*/ 0 w 339"/>
              <a:gd name="T37" fmla="*/ 139 h 204"/>
              <a:gd name="T38" fmla="*/ 24 w 339"/>
              <a:gd name="T39" fmla="*/ 178 h 204"/>
              <a:gd name="T40" fmla="*/ 271 w 339"/>
              <a:gd name="T41" fmla="*/ 70 h 204"/>
              <a:gd name="T42" fmla="*/ 222 w 339"/>
              <a:gd name="T43" fmla="*/ 15 h 204"/>
              <a:gd name="T44" fmla="*/ 194 w 339"/>
              <a:gd name="T45" fmla="*/ 0 h 204"/>
              <a:gd name="T46" fmla="*/ 37 w 339"/>
              <a:gd name="T47" fmla="*/ 0 h 204"/>
              <a:gd name="T48" fmla="*/ 227 w 339"/>
              <a:gd name="T49" fmla="*/ 182 h 204"/>
              <a:gd name="T50" fmla="*/ 92 w 339"/>
              <a:gd name="T51" fmla="*/ 182 h 204"/>
              <a:gd name="T52" fmla="*/ 134 w 339"/>
              <a:gd name="T53" fmla="*/ 182 h 204"/>
              <a:gd name="T54" fmla="*/ 134 w 339"/>
              <a:gd name="T55" fmla="*/ 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9" h="204">
                <a:moveTo>
                  <a:pt x="27" y="70"/>
                </a:moveTo>
                <a:cubicBezTo>
                  <a:pt x="287" y="70"/>
                  <a:pt x="287" y="70"/>
                  <a:pt x="287" y="70"/>
                </a:cubicBezTo>
                <a:cubicBezTo>
                  <a:pt x="316" y="70"/>
                  <a:pt x="339" y="94"/>
                  <a:pt x="339" y="122"/>
                </a:cubicBezTo>
                <a:cubicBezTo>
                  <a:pt x="339" y="160"/>
                  <a:pt x="339" y="160"/>
                  <a:pt x="339" y="160"/>
                </a:cubicBezTo>
                <a:cubicBezTo>
                  <a:pt x="339" y="172"/>
                  <a:pt x="330" y="182"/>
                  <a:pt x="318" y="182"/>
                </a:cubicBezTo>
                <a:cubicBezTo>
                  <a:pt x="294" y="182"/>
                  <a:pt x="294" y="182"/>
                  <a:pt x="294" y="182"/>
                </a:cubicBezTo>
                <a:moveTo>
                  <a:pt x="297" y="168"/>
                </a:moveTo>
                <a:cubicBezTo>
                  <a:pt x="297" y="148"/>
                  <a:pt x="281" y="131"/>
                  <a:pt x="261" y="131"/>
                </a:cubicBezTo>
                <a:cubicBezTo>
                  <a:pt x="241" y="131"/>
                  <a:pt x="224" y="148"/>
                  <a:pt x="224" y="168"/>
                </a:cubicBezTo>
                <a:cubicBezTo>
                  <a:pt x="224" y="188"/>
                  <a:pt x="241" y="204"/>
                  <a:pt x="261" y="204"/>
                </a:cubicBezTo>
                <a:cubicBezTo>
                  <a:pt x="281" y="204"/>
                  <a:pt x="297" y="188"/>
                  <a:pt x="297" y="168"/>
                </a:cubicBezTo>
                <a:close/>
                <a:moveTo>
                  <a:pt x="95" y="168"/>
                </a:moveTo>
                <a:cubicBezTo>
                  <a:pt x="95" y="148"/>
                  <a:pt x="79" y="131"/>
                  <a:pt x="59" y="131"/>
                </a:cubicBezTo>
                <a:cubicBezTo>
                  <a:pt x="39" y="131"/>
                  <a:pt x="22" y="148"/>
                  <a:pt x="22" y="168"/>
                </a:cubicBezTo>
                <a:cubicBezTo>
                  <a:pt x="22" y="188"/>
                  <a:pt x="39" y="204"/>
                  <a:pt x="59" y="204"/>
                </a:cubicBezTo>
                <a:cubicBezTo>
                  <a:pt x="79" y="204"/>
                  <a:pt x="95" y="188"/>
                  <a:pt x="95" y="168"/>
                </a:cubicBezTo>
                <a:close/>
                <a:moveTo>
                  <a:pt x="63" y="0"/>
                </a:moveTo>
                <a:cubicBezTo>
                  <a:pt x="63" y="0"/>
                  <a:pt x="20" y="84"/>
                  <a:pt x="10" y="105"/>
                </a:cubicBezTo>
                <a:cubicBezTo>
                  <a:pt x="0" y="127"/>
                  <a:pt x="0" y="139"/>
                  <a:pt x="0" y="139"/>
                </a:cubicBezTo>
                <a:cubicBezTo>
                  <a:pt x="0" y="154"/>
                  <a:pt x="9" y="173"/>
                  <a:pt x="24" y="178"/>
                </a:cubicBezTo>
                <a:moveTo>
                  <a:pt x="271" y="70"/>
                </a:moveTo>
                <a:cubicBezTo>
                  <a:pt x="222" y="15"/>
                  <a:pt x="222" y="15"/>
                  <a:pt x="222" y="15"/>
                </a:cubicBezTo>
                <a:cubicBezTo>
                  <a:pt x="214" y="5"/>
                  <a:pt x="206" y="0"/>
                  <a:pt x="194" y="0"/>
                </a:cubicBezTo>
                <a:cubicBezTo>
                  <a:pt x="37" y="0"/>
                  <a:pt x="37" y="0"/>
                  <a:pt x="37" y="0"/>
                </a:cubicBezTo>
                <a:moveTo>
                  <a:pt x="227" y="182"/>
                </a:moveTo>
                <a:cubicBezTo>
                  <a:pt x="92" y="182"/>
                  <a:pt x="92" y="182"/>
                  <a:pt x="92" y="182"/>
                </a:cubicBezTo>
                <a:moveTo>
                  <a:pt x="134" y="182"/>
                </a:moveTo>
                <a:cubicBezTo>
                  <a:pt x="134" y="0"/>
                  <a:pt x="134" y="0"/>
                  <a:pt x="134" y="0"/>
                </a:cubicBezTo>
              </a:path>
            </a:pathLst>
          </a:custGeom>
          <a:noFill/>
          <a:ln w="19050">
            <a:solidFill>
              <a:schemeClr val="tx1"/>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mj-lt"/>
              <a:ea typeface="+mn-ea"/>
              <a:cs typeface="+mn-cs"/>
            </a:endParaRPr>
          </a:p>
        </p:txBody>
      </p:sp>
      <p:sp>
        <p:nvSpPr>
          <p:cNvPr id="120" name="Right Bracket 119">
            <a:extLst>
              <a:ext uri="{FF2B5EF4-FFF2-40B4-BE49-F238E27FC236}">
                <a16:creationId xmlns:a16="http://schemas.microsoft.com/office/drawing/2014/main" id="{FD2FF3DF-9C5D-2641-A2A7-5F0408263C8E}"/>
              </a:ext>
            </a:extLst>
          </p:cNvPr>
          <p:cNvSpPr/>
          <p:nvPr/>
        </p:nvSpPr>
        <p:spPr>
          <a:xfrm rot="5400000" flipV="1">
            <a:off x="6032856" y="-3667902"/>
            <a:ext cx="123178" cy="11336040"/>
          </a:xfrm>
          <a:prstGeom prst="rightBracket">
            <a:avLst/>
          </a:prstGeom>
          <a:ln w="19050">
            <a:solidFill>
              <a:schemeClr val="tx2"/>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505050"/>
              </a:solidFill>
              <a:effectLst/>
              <a:uLnTx/>
              <a:uFillTx/>
              <a:latin typeface="+mj-lt"/>
              <a:ea typeface="+mn-ea"/>
              <a:cs typeface="+mn-cs"/>
            </a:endParaRPr>
          </a:p>
        </p:txBody>
      </p:sp>
      <p:cxnSp>
        <p:nvCxnSpPr>
          <p:cNvPr id="125" name="Straight Arrow Connector 124">
            <a:extLst>
              <a:ext uri="{FF2B5EF4-FFF2-40B4-BE49-F238E27FC236}">
                <a16:creationId xmlns:a16="http://schemas.microsoft.com/office/drawing/2014/main" id="{B57CD1C3-750A-2745-AF34-480ECB47FBB6}"/>
              </a:ext>
            </a:extLst>
          </p:cNvPr>
          <p:cNvCxnSpPr/>
          <p:nvPr/>
        </p:nvCxnSpPr>
        <p:spPr>
          <a:xfrm rot="5400000">
            <a:off x="6024736" y="2142787"/>
            <a:ext cx="139419" cy="0"/>
          </a:xfrm>
          <a:prstGeom prst="straightConnector1">
            <a:avLst/>
          </a:prstGeom>
          <a:ln w="19050">
            <a:solidFill>
              <a:schemeClr val="tx2"/>
            </a:solidFill>
            <a:prstDash val="dash"/>
            <a:headEnd type="none"/>
            <a:tailEnd type="arrow" w="med" len="sm"/>
          </a:ln>
        </p:spPr>
        <p:style>
          <a:lnRef idx="1">
            <a:schemeClr val="accent1"/>
          </a:lnRef>
          <a:fillRef idx="0">
            <a:schemeClr val="accent1"/>
          </a:fillRef>
          <a:effectRef idx="0">
            <a:schemeClr val="accent1"/>
          </a:effectRef>
          <a:fontRef idx="minor">
            <a:schemeClr val="tx1"/>
          </a:fontRef>
        </p:style>
      </p:cxnSp>
      <p:sp>
        <p:nvSpPr>
          <p:cNvPr id="127" name="Rectangle 126">
            <a:extLst>
              <a:ext uri="{FF2B5EF4-FFF2-40B4-BE49-F238E27FC236}">
                <a16:creationId xmlns:a16="http://schemas.microsoft.com/office/drawing/2014/main" id="{D31805CD-4560-D343-8ECA-1F6914582D64}"/>
              </a:ext>
            </a:extLst>
          </p:cNvPr>
          <p:cNvSpPr/>
          <p:nvPr/>
        </p:nvSpPr>
        <p:spPr>
          <a:xfrm>
            <a:off x="9000624" y="5551497"/>
            <a:ext cx="2257532" cy="696753"/>
          </a:xfrm>
          <a:prstGeom prst="rect">
            <a:avLst/>
          </a:prstGeom>
          <a:noFill/>
          <a:ln w="9525" cap="flat" cmpd="sng" algn="ctr">
            <a:noFill/>
            <a:prstDash val="dash"/>
          </a:ln>
          <a:effectLst/>
        </p:spPr>
        <p:txBody>
          <a:bodyPr lIns="91440" tIns="0" rIns="0" bIns="0" rtlCol="0" anchor="ctr" anchorCtr="0"/>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100" i="0" u="none" strike="noStrike" kern="0" cap="none" normalizeH="0" baseline="0" noProof="0" dirty="0">
                <a:ln>
                  <a:noFill/>
                </a:ln>
                <a:solidFill>
                  <a:srgbClr val="000000"/>
                </a:solidFill>
                <a:effectLst/>
                <a:uLnTx/>
                <a:uFillTx/>
                <a:latin typeface="+mj-lt"/>
                <a:ea typeface="Segoe UI Semilight" charset="0"/>
                <a:cs typeface="Segoe UI Semilight" charset="0"/>
              </a:rPr>
              <a:t>Security and performance</a:t>
            </a:r>
          </a:p>
        </p:txBody>
      </p:sp>
      <p:sp>
        <p:nvSpPr>
          <p:cNvPr id="132" name="Rectangle 131">
            <a:extLst>
              <a:ext uri="{FF2B5EF4-FFF2-40B4-BE49-F238E27FC236}">
                <a16:creationId xmlns:a16="http://schemas.microsoft.com/office/drawing/2014/main" id="{5E39984E-8D7A-104D-92C1-9C39F5364698}"/>
              </a:ext>
            </a:extLst>
          </p:cNvPr>
          <p:cNvSpPr/>
          <p:nvPr/>
        </p:nvSpPr>
        <p:spPr>
          <a:xfrm>
            <a:off x="4868636" y="5551497"/>
            <a:ext cx="2687476" cy="696753"/>
          </a:xfrm>
          <a:prstGeom prst="rect">
            <a:avLst/>
          </a:prstGeom>
          <a:noFill/>
          <a:ln w="9525" cap="flat" cmpd="sng" algn="ctr">
            <a:noFill/>
            <a:prstDash val="dash"/>
          </a:ln>
          <a:effectLst/>
        </p:spPr>
        <p:txBody>
          <a:bodyPr lIns="91440" tIns="0" rIns="0" bIns="0" rtlCol="0" anchor="ctr" anchorCtr="0"/>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100" i="0" u="none" strike="noStrike" kern="0" cap="none" normalizeH="0" baseline="0" noProof="0" dirty="0">
                <a:ln>
                  <a:noFill/>
                </a:ln>
                <a:solidFill>
                  <a:srgbClr val="000000"/>
                </a:solidFill>
                <a:effectLst/>
                <a:uLnTx/>
                <a:uFillTx/>
                <a:latin typeface="+mj-lt"/>
                <a:ea typeface="Segoe UI Semilight" charset="0"/>
                <a:cs typeface="Segoe UI Semilight" charset="0"/>
              </a:rPr>
              <a:t>Flexibility of choice</a:t>
            </a:r>
          </a:p>
        </p:txBody>
      </p:sp>
      <p:sp>
        <p:nvSpPr>
          <p:cNvPr id="133" name="Rectangle 132">
            <a:extLst>
              <a:ext uri="{FF2B5EF4-FFF2-40B4-BE49-F238E27FC236}">
                <a16:creationId xmlns:a16="http://schemas.microsoft.com/office/drawing/2014/main" id="{0E34EF26-73F8-1046-98FD-528FD7191C88}"/>
              </a:ext>
            </a:extLst>
          </p:cNvPr>
          <p:cNvSpPr/>
          <p:nvPr/>
        </p:nvSpPr>
        <p:spPr>
          <a:xfrm>
            <a:off x="1015038" y="5551497"/>
            <a:ext cx="2580450" cy="696753"/>
          </a:xfrm>
          <a:prstGeom prst="rect">
            <a:avLst/>
          </a:prstGeom>
          <a:noFill/>
          <a:ln w="9525" cap="flat" cmpd="sng" algn="ctr">
            <a:noFill/>
            <a:prstDash val="dash"/>
          </a:ln>
          <a:effectLst/>
        </p:spPr>
        <p:txBody>
          <a:bodyPr lIns="91440" tIns="0" rIns="0" bIns="0" rtlCol="0" anchor="ctr" anchorCtr="0"/>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100" i="0" u="none" strike="noStrike" kern="0" cap="none" normalizeH="0" baseline="0" noProof="0" dirty="0">
                <a:ln>
                  <a:noFill/>
                </a:ln>
                <a:solidFill>
                  <a:srgbClr val="000000"/>
                </a:solidFill>
                <a:effectLst/>
                <a:uLnTx/>
                <a:uFillTx/>
                <a:latin typeface="+mj-lt"/>
                <a:ea typeface="Segoe UI Semilight" charset="0"/>
                <a:cs typeface="Segoe UI Semilight" charset="0"/>
              </a:rPr>
              <a:t>Reason over any data, anywhere</a:t>
            </a:r>
          </a:p>
        </p:txBody>
      </p:sp>
      <p:cxnSp>
        <p:nvCxnSpPr>
          <p:cNvPr id="134" name="Straight Connector 133">
            <a:extLst>
              <a:ext uri="{FF2B5EF4-FFF2-40B4-BE49-F238E27FC236}">
                <a16:creationId xmlns:a16="http://schemas.microsoft.com/office/drawing/2014/main" id="{DC24D460-4D59-6D4E-9ABE-2D6F2CB09FD0}"/>
              </a:ext>
            </a:extLst>
          </p:cNvPr>
          <p:cNvCxnSpPr>
            <a:cxnSpLocks/>
          </p:cNvCxnSpPr>
          <p:nvPr/>
        </p:nvCxnSpPr>
        <p:spPr>
          <a:xfrm>
            <a:off x="426424" y="5659759"/>
            <a:ext cx="11338560"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8" name="Rectangle 67">
            <a:extLst>
              <a:ext uri="{FF2B5EF4-FFF2-40B4-BE49-F238E27FC236}">
                <a16:creationId xmlns:a16="http://schemas.microsoft.com/office/drawing/2014/main" id="{70686F45-579B-4EF3-A08E-F2733C38CA25}"/>
              </a:ext>
            </a:extLst>
          </p:cNvPr>
          <p:cNvSpPr/>
          <p:nvPr/>
        </p:nvSpPr>
        <p:spPr>
          <a:xfrm>
            <a:off x="8935395" y="1835346"/>
            <a:ext cx="535648" cy="226505"/>
          </a:xfrm>
          <a:prstGeom prst="rect">
            <a:avLst/>
          </a:prstGeom>
        </p:spPr>
        <p:txBody>
          <a:bodyPr wrap="none">
            <a:spAutoFit/>
          </a:bodyPr>
          <a:lstStyle/>
          <a:p>
            <a:pPr algn="ctr" defTabSz="913927" fontAlgn="base">
              <a:lnSpc>
                <a:spcPct val="95000"/>
              </a:lnSpc>
              <a:spcBef>
                <a:spcPct val="0"/>
              </a:spcBef>
              <a:spcAft>
                <a:spcPct val="0"/>
              </a:spcAft>
              <a:defRPr/>
            </a:pPr>
            <a:r>
              <a:rPr lang="en-US" sz="900" kern="0" spc="49" dirty="0">
                <a:latin typeface="+mj-lt"/>
                <a:ea typeface="Segoe UI Semibold" charset="0"/>
                <a:cs typeface="Segoe UI Semibold" charset="0"/>
              </a:rPr>
              <a:t>Social</a:t>
            </a:r>
          </a:p>
        </p:txBody>
      </p:sp>
      <p:sp>
        <p:nvSpPr>
          <p:cNvPr id="69" name="Rectangle 68">
            <a:extLst>
              <a:ext uri="{FF2B5EF4-FFF2-40B4-BE49-F238E27FC236}">
                <a16:creationId xmlns:a16="http://schemas.microsoft.com/office/drawing/2014/main" id="{D24316A2-A5F7-4655-9C06-484BE956C59B}"/>
              </a:ext>
            </a:extLst>
          </p:cNvPr>
          <p:cNvSpPr/>
          <p:nvPr/>
        </p:nvSpPr>
        <p:spPr>
          <a:xfrm>
            <a:off x="1334804" y="1835346"/>
            <a:ext cx="421851" cy="226505"/>
          </a:xfrm>
          <a:prstGeom prst="rect">
            <a:avLst/>
          </a:prstGeom>
        </p:spPr>
        <p:txBody>
          <a:bodyPr wrap="none">
            <a:spAutoFit/>
          </a:bodyPr>
          <a:lstStyle/>
          <a:p>
            <a:pPr algn="ctr" defTabSz="913927" fontAlgn="base">
              <a:lnSpc>
                <a:spcPct val="95000"/>
              </a:lnSpc>
              <a:spcBef>
                <a:spcPct val="0"/>
              </a:spcBef>
              <a:spcAft>
                <a:spcPct val="0"/>
              </a:spcAft>
              <a:defRPr/>
            </a:pPr>
            <a:r>
              <a:rPr lang="en-US" sz="900" kern="0" spc="49" dirty="0">
                <a:latin typeface="+mj-lt"/>
                <a:ea typeface="Segoe UI Semibold" charset="0"/>
                <a:cs typeface="Segoe UI Semibold" charset="0"/>
              </a:rPr>
              <a:t>LOB</a:t>
            </a:r>
          </a:p>
        </p:txBody>
      </p:sp>
      <p:sp>
        <p:nvSpPr>
          <p:cNvPr id="77" name="Rectangle 76">
            <a:extLst>
              <a:ext uri="{FF2B5EF4-FFF2-40B4-BE49-F238E27FC236}">
                <a16:creationId xmlns:a16="http://schemas.microsoft.com/office/drawing/2014/main" id="{3EA218CD-5173-4F85-A93F-55876FEA345F}"/>
              </a:ext>
            </a:extLst>
          </p:cNvPr>
          <p:cNvSpPr/>
          <p:nvPr/>
        </p:nvSpPr>
        <p:spPr>
          <a:xfrm>
            <a:off x="5138446" y="1835346"/>
            <a:ext cx="547907" cy="223907"/>
          </a:xfrm>
          <a:prstGeom prst="rect">
            <a:avLst/>
          </a:prstGeom>
        </p:spPr>
        <p:txBody>
          <a:bodyPr wrap="none">
            <a:spAutoFit/>
          </a:bodyPr>
          <a:lstStyle/>
          <a:p>
            <a:pPr algn="ctr" defTabSz="913927" fontAlgn="base">
              <a:lnSpc>
                <a:spcPct val="95000"/>
              </a:lnSpc>
              <a:spcBef>
                <a:spcPct val="0"/>
              </a:spcBef>
              <a:spcAft>
                <a:spcPct val="0"/>
              </a:spcAft>
              <a:defRPr/>
            </a:pPr>
            <a:r>
              <a:rPr lang="en-US" sz="900" kern="0" spc="49" dirty="0">
                <a:latin typeface="+mj-lt"/>
                <a:ea typeface="Segoe UI Semibold" charset="0"/>
                <a:cs typeface="Segoe UI Semibold" charset="0"/>
              </a:rPr>
              <a:t>Graph</a:t>
            </a:r>
          </a:p>
        </p:txBody>
      </p:sp>
      <p:sp>
        <p:nvSpPr>
          <p:cNvPr id="117" name="Rectangle 116">
            <a:extLst>
              <a:ext uri="{FF2B5EF4-FFF2-40B4-BE49-F238E27FC236}">
                <a16:creationId xmlns:a16="http://schemas.microsoft.com/office/drawing/2014/main" id="{3122D001-7F9F-49E8-9335-E191F9143474}"/>
              </a:ext>
            </a:extLst>
          </p:cNvPr>
          <p:cNvSpPr/>
          <p:nvPr/>
        </p:nvSpPr>
        <p:spPr>
          <a:xfrm>
            <a:off x="10953157" y="1835346"/>
            <a:ext cx="370231" cy="223907"/>
          </a:xfrm>
          <a:prstGeom prst="rect">
            <a:avLst/>
          </a:prstGeom>
        </p:spPr>
        <p:txBody>
          <a:bodyPr wrap="none">
            <a:spAutoFit/>
          </a:bodyPr>
          <a:lstStyle/>
          <a:p>
            <a:pPr algn="ctr" defTabSz="913927" fontAlgn="base">
              <a:lnSpc>
                <a:spcPct val="95000"/>
              </a:lnSpc>
              <a:spcBef>
                <a:spcPct val="0"/>
              </a:spcBef>
              <a:spcAft>
                <a:spcPct val="0"/>
              </a:spcAft>
              <a:defRPr/>
            </a:pPr>
            <a:r>
              <a:rPr lang="en-US" sz="900" kern="0" spc="49" dirty="0">
                <a:latin typeface="+mj-lt"/>
                <a:ea typeface="Segoe UI Semibold" charset="0"/>
                <a:cs typeface="Segoe UI Semibold" charset="0"/>
              </a:rPr>
              <a:t>IoT</a:t>
            </a:r>
          </a:p>
        </p:txBody>
      </p:sp>
      <p:sp>
        <p:nvSpPr>
          <p:cNvPr id="118" name="Rectangle 117">
            <a:extLst>
              <a:ext uri="{FF2B5EF4-FFF2-40B4-BE49-F238E27FC236}">
                <a16:creationId xmlns:a16="http://schemas.microsoft.com/office/drawing/2014/main" id="{DF9217B4-CD4A-4D92-A878-60658CB95801}"/>
              </a:ext>
            </a:extLst>
          </p:cNvPr>
          <p:cNvSpPr/>
          <p:nvPr/>
        </p:nvSpPr>
        <p:spPr>
          <a:xfrm>
            <a:off x="7057862" y="1835346"/>
            <a:ext cx="543098" cy="223907"/>
          </a:xfrm>
          <a:prstGeom prst="rect">
            <a:avLst/>
          </a:prstGeom>
        </p:spPr>
        <p:txBody>
          <a:bodyPr wrap="none">
            <a:spAutoFit/>
          </a:bodyPr>
          <a:lstStyle/>
          <a:p>
            <a:pPr algn="ctr" defTabSz="913927" fontAlgn="base">
              <a:lnSpc>
                <a:spcPct val="95000"/>
              </a:lnSpc>
              <a:spcBef>
                <a:spcPct val="0"/>
              </a:spcBef>
              <a:spcAft>
                <a:spcPct val="0"/>
              </a:spcAft>
              <a:defRPr/>
            </a:pPr>
            <a:r>
              <a:rPr lang="en-US" sz="900" kern="0" spc="49" dirty="0">
                <a:latin typeface="+mj-lt"/>
                <a:ea typeface="Segoe UI Semibold" charset="0"/>
                <a:cs typeface="Segoe UI Semibold" charset="0"/>
              </a:rPr>
              <a:t>Image</a:t>
            </a:r>
          </a:p>
        </p:txBody>
      </p:sp>
      <p:sp>
        <p:nvSpPr>
          <p:cNvPr id="119" name="Rectangle 118">
            <a:extLst>
              <a:ext uri="{FF2B5EF4-FFF2-40B4-BE49-F238E27FC236}">
                <a16:creationId xmlns:a16="http://schemas.microsoft.com/office/drawing/2014/main" id="{09BE50DF-7664-4822-A765-3E6320AF100C}"/>
              </a:ext>
            </a:extLst>
          </p:cNvPr>
          <p:cNvSpPr/>
          <p:nvPr/>
        </p:nvSpPr>
        <p:spPr>
          <a:xfrm>
            <a:off x="3220870" y="1835346"/>
            <a:ext cx="460317" cy="226505"/>
          </a:xfrm>
          <a:prstGeom prst="rect">
            <a:avLst/>
          </a:prstGeom>
        </p:spPr>
        <p:txBody>
          <a:bodyPr wrap="none">
            <a:spAutoFit/>
          </a:bodyPr>
          <a:lstStyle/>
          <a:p>
            <a:pPr algn="ctr" defTabSz="913927" fontAlgn="base">
              <a:lnSpc>
                <a:spcPct val="95000"/>
              </a:lnSpc>
              <a:spcBef>
                <a:spcPct val="0"/>
              </a:spcBef>
              <a:spcAft>
                <a:spcPct val="0"/>
              </a:spcAft>
              <a:defRPr/>
            </a:pPr>
            <a:r>
              <a:rPr lang="en-US" sz="900" kern="0" spc="49" dirty="0">
                <a:latin typeface="+mj-lt"/>
                <a:ea typeface="Segoe UI Semibold" charset="0"/>
                <a:cs typeface="Segoe UI Semibold" charset="0"/>
              </a:rPr>
              <a:t>CRM</a:t>
            </a:r>
          </a:p>
        </p:txBody>
      </p:sp>
    </p:spTree>
    <p:extLst>
      <p:ext uri="{BB962C8B-B14F-4D97-AF65-F5344CB8AC3E}">
        <p14:creationId xmlns:p14="http://schemas.microsoft.com/office/powerpoint/2010/main" val="153498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1"/>
                                        </p:tgtEl>
                                        <p:attrNameLst>
                                          <p:attrName>style.visibility</p:attrName>
                                        </p:attrNameLst>
                                      </p:cBhvr>
                                      <p:to>
                                        <p:strVal val="visible"/>
                                      </p:to>
                                    </p:set>
                                    <p:animEffect transition="in" filter="fade">
                                      <p:cBhvr>
                                        <p:cTn id="7" dur="500"/>
                                        <p:tgtEl>
                                          <p:spTgt spid="81"/>
                                        </p:tgtEl>
                                      </p:cBhvr>
                                    </p:animEffect>
                                  </p:childTnLst>
                                </p:cTn>
                              </p:par>
                              <p:par>
                                <p:cTn id="8" presetID="10" presetClass="entr" presetSubtype="0" fill="hold" grpId="0" nodeType="withEffect">
                                  <p:stCondLst>
                                    <p:cond delay="100"/>
                                  </p:stCondLst>
                                  <p:childTnLst>
                                    <p:set>
                                      <p:cBhvr>
                                        <p:cTn id="9" dur="1" fill="hold">
                                          <p:stCondLst>
                                            <p:cond delay="0"/>
                                          </p:stCondLst>
                                        </p:cTn>
                                        <p:tgtEl>
                                          <p:spTgt spid="84"/>
                                        </p:tgtEl>
                                        <p:attrNameLst>
                                          <p:attrName>style.visibility</p:attrName>
                                        </p:attrNameLst>
                                      </p:cBhvr>
                                      <p:to>
                                        <p:strVal val="visible"/>
                                      </p:to>
                                    </p:set>
                                    <p:animEffect transition="in" filter="fade">
                                      <p:cBhvr>
                                        <p:cTn id="10" dur="500"/>
                                        <p:tgtEl>
                                          <p:spTgt spid="84"/>
                                        </p:tgtEl>
                                      </p:cBhvr>
                                    </p:animEffect>
                                  </p:childTnLst>
                                </p:cTn>
                              </p:par>
                              <p:par>
                                <p:cTn id="11" presetID="10" presetClass="entr" presetSubtype="0" fill="hold" grpId="0" nodeType="withEffect">
                                  <p:stCondLst>
                                    <p:cond delay="200"/>
                                  </p:stCondLst>
                                  <p:childTnLst>
                                    <p:set>
                                      <p:cBhvr>
                                        <p:cTn id="12" dur="1" fill="hold">
                                          <p:stCondLst>
                                            <p:cond delay="0"/>
                                          </p:stCondLst>
                                        </p:cTn>
                                        <p:tgtEl>
                                          <p:spTgt spid="91"/>
                                        </p:tgtEl>
                                        <p:attrNameLst>
                                          <p:attrName>style.visibility</p:attrName>
                                        </p:attrNameLst>
                                      </p:cBhvr>
                                      <p:to>
                                        <p:strVal val="visible"/>
                                      </p:to>
                                    </p:set>
                                    <p:animEffect transition="in" filter="fade">
                                      <p:cBhvr>
                                        <p:cTn id="13" dur="500"/>
                                        <p:tgtEl>
                                          <p:spTgt spid="9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9"/>
                                        </p:tgtEl>
                                        <p:attrNameLst>
                                          <p:attrName>style.visibility</p:attrName>
                                        </p:attrNameLst>
                                      </p:cBhvr>
                                      <p:to>
                                        <p:strVal val="visible"/>
                                      </p:to>
                                    </p:set>
                                    <p:animEffect transition="in" filter="fade">
                                      <p:cBhvr>
                                        <p:cTn id="16" dur="500"/>
                                        <p:tgtEl>
                                          <p:spTgt spid="129"/>
                                        </p:tgtEl>
                                      </p:cBhvr>
                                    </p:animEffect>
                                  </p:childTnLst>
                                </p:cTn>
                              </p:par>
                              <p:par>
                                <p:cTn id="17" presetID="10" presetClass="entr" presetSubtype="0" fill="hold" grpId="0" nodeType="withEffect">
                                  <p:stCondLst>
                                    <p:cond delay="100"/>
                                  </p:stCondLst>
                                  <p:childTnLst>
                                    <p:set>
                                      <p:cBhvr>
                                        <p:cTn id="18" dur="1" fill="hold">
                                          <p:stCondLst>
                                            <p:cond delay="0"/>
                                          </p:stCondLst>
                                        </p:cTn>
                                        <p:tgtEl>
                                          <p:spTgt spid="130"/>
                                        </p:tgtEl>
                                        <p:attrNameLst>
                                          <p:attrName>style.visibility</p:attrName>
                                        </p:attrNameLst>
                                      </p:cBhvr>
                                      <p:to>
                                        <p:strVal val="visible"/>
                                      </p:to>
                                    </p:set>
                                    <p:animEffect transition="in" filter="fade">
                                      <p:cBhvr>
                                        <p:cTn id="19" dur="500"/>
                                        <p:tgtEl>
                                          <p:spTgt spid="130"/>
                                        </p:tgtEl>
                                      </p:cBhvr>
                                    </p:animEffect>
                                  </p:childTnLst>
                                </p:cTn>
                              </p:par>
                              <p:par>
                                <p:cTn id="20" presetID="10" presetClass="entr" presetSubtype="0" fill="hold" grpId="0" nodeType="withEffect">
                                  <p:stCondLst>
                                    <p:cond delay="200"/>
                                  </p:stCondLst>
                                  <p:childTnLst>
                                    <p:set>
                                      <p:cBhvr>
                                        <p:cTn id="21" dur="1" fill="hold">
                                          <p:stCondLst>
                                            <p:cond delay="0"/>
                                          </p:stCondLst>
                                        </p:cTn>
                                        <p:tgtEl>
                                          <p:spTgt spid="131"/>
                                        </p:tgtEl>
                                        <p:attrNameLst>
                                          <p:attrName>style.visibility</p:attrName>
                                        </p:attrNameLst>
                                      </p:cBhvr>
                                      <p:to>
                                        <p:strVal val="visible"/>
                                      </p:to>
                                    </p:set>
                                    <p:animEffect transition="in" filter="fade">
                                      <p:cBhvr>
                                        <p:cTn id="22" dur="500"/>
                                        <p:tgtEl>
                                          <p:spTgt spid="131"/>
                                        </p:tgtEl>
                                      </p:cBhvr>
                                    </p:animEffect>
                                  </p:childTnLst>
                                </p:cTn>
                              </p:par>
                            </p:childTnLst>
                          </p:cTn>
                        </p:par>
                        <p:par>
                          <p:cTn id="23" fill="hold">
                            <p:stCondLst>
                              <p:cond delay="700"/>
                            </p:stCondLst>
                            <p:childTnLst>
                              <p:par>
                                <p:cTn id="24" presetID="10" presetClass="entr" presetSubtype="0" fill="hold" grpId="0" nodeType="afterEffect">
                                  <p:stCondLst>
                                    <p:cond delay="0"/>
                                  </p:stCondLst>
                                  <p:childTnLst>
                                    <p:set>
                                      <p:cBhvr>
                                        <p:cTn id="25" dur="1" fill="hold">
                                          <p:stCondLst>
                                            <p:cond delay="0"/>
                                          </p:stCondLst>
                                        </p:cTn>
                                        <p:tgtEl>
                                          <p:spTgt spid="64"/>
                                        </p:tgtEl>
                                        <p:attrNameLst>
                                          <p:attrName>style.visibility</p:attrName>
                                        </p:attrNameLst>
                                      </p:cBhvr>
                                      <p:to>
                                        <p:strVal val="visible"/>
                                      </p:to>
                                    </p:set>
                                    <p:animEffect transition="in" filter="fade">
                                      <p:cBhvr>
                                        <p:cTn id="26"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p:bldP spid="81" grpId="0"/>
      <p:bldP spid="84" grpId="0"/>
      <p:bldP spid="91" grpId="0"/>
      <p:bldP spid="129" grpId="0"/>
      <p:bldP spid="130" grpId="0"/>
      <p:bldP spid="131"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42183B-8C1F-4E22-80BA-704E8A2347F5}"/>
              </a:ext>
            </a:extLst>
          </p:cNvPr>
          <p:cNvSpPr>
            <a:spLocks noGrp="1"/>
          </p:cNvSpPr>
          <p:nvPr>
            <p:ph type="title"/>
          </p:nvPr>
        </p:nvSpPr>
        <p:spPr/>
        <p:txBody>
          <a:bodyPr/>
          <a:lstStyle/>
          <a:p>
            <a:r>
              <a:rPr lang="en-AU" dirty="0"/>
              <a:t>Stream Analytics Job</a:t>
            </a:r>
          </a:p>
        </p:txBody>
      </p:sp>
      <p:sp>
        <p:nvSpPr>
          <p:cNvPr id="3" name="Text Placeholder 4">
            <a:extLst>
              <a:ext uri="{FF2B5EF4-FFF2-40B4-BE49-F238E27FC236}">
                <a16:creationId xmlns:a16="http://schemas.microsoft.com/office/drawing/2014/main" id="{27E01FAE-98BE-4088-97FA-1ED14327C7FC}"/>
              </a:ext>
            </a:extLst>
          </p:cNvPr>
          <p:cNvSpPr>
            <a:spLocks noGrp="1"/>
          </p:cNvSpPr>
          <p:nvPr/>
        </p:nvSpPr>
        <p:spPr>
          <a:xfrm>
            <a:off x="304800" y="1136141"/>
            <a:ext cx="11887200" cy="2480679"/>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dirty="0">
                <a:solidFill>
                  <a:schemeClr val="tx2"/>
                </a:solidFill>
              </a:rPr>
              <a:t>Users construct and deploy jobs to Azure Stream Analytics</a:t>
            </a:r>
          </a:p>
          <a:p>
            <a:pPr marL="0" indent="0">
              <a:buNone/>
            </a:pPr>
            <a:endParaRPr lang="en-US" sz="2400" dirty="0"/>
          </a:p>
          <a:p>
            <a:pPr marL="0" indent="0">
              <a:buNone/>
            </a:pPr>
            <a:r>
              <a:rPr lang="en-US" sz="2400" dirty="0">
                <a:solidFill>
                  <a:schemeClr val="tx2"/>
                </a:solidFill>
              </a:rPr>
              <a:t>Job definition includes inputs, a query, and output</a:t>
            </a:r>
            <a:endParaRPr lang="en-US" sz="2000" dirty="0">
              <a:solidFill>
                <a:schemeClr val="tx2"/>
              </a:solidFill>
            </a:endParaRPr>
          </a:p>
          <a:p>
            <a:pPr marL="0" indent="0">
              <a:buNone/>
            </a:pPr>
            <a:r>
              <a:rPr lang="en-US" sz="1600" b="1" dirty="0"/>
              <a:t>	Inputs</a:t>
            </a:r>
            <a:r>
              <a:rPr lang="en-US" sz="1600" dirty="0"/>
              <a:t> are from where the job reads the data stream</a:t>
            </a:r>
          </a:p>
          <a:p>
            <a:pPr marL="0" indent="0">
              <a:buNone/>
            </a:pPr>
            <a:r>
              <a:rPr lang="en-US" sz="1600" dirty="0"/>
              <a:t>	</a:t>
            </a:r>
            <a:r>
              <a:rPr lang="en-US" sz="1600" b="1" dirty="0"/>
              <a:t>Query</a:t>
            </a:r>
            <a:r>
              <a:rPr lang="en-US" sz="1600" dirty="0"/>
              <a:t> runs for perpetuity unless explicitly stopped and transforms the input stream</a:t>
            </a:r>
          </a:p>
          <a:p>
            <a:pPr marL="0" indent="0">
              <a:buNone/>
            </a:pPr>
            <a:r>
              <a:rPr lang="en-US" sz="1600" dirty="0"/>
              <a:t>	</a:t>
            </a:r>
            <a:r>
              <a:rPr lang="en-US" sz="1600" b="1" dirty="0"/>
              <a:t>Output</a:t>
            </a:r>
            <a:r>
              <a:rPr lang="en-US" sz="1600" dirty="0"/>
              <a:t> is where the job sends the job results to</a:t>
            </a:r>
          </a:p>
          <a:p>
            <a:pPr marL="0" indent="0">
              <a:buNone/>
            </a:pPr>
            <a:endParaRPr lang="en-US" sz="2000" dirty="0"/>
          </a:p>
        </p:txBody>
      </p:sp>
      <p:pic>
        <p:nvPicPr>
          <p:cNvPr id="4" name="Picture 3">
            <a:extLst>
              <a:ext uri="{FF2B5EF4-FFF2-40B4-BE49-F238E27FC236}">
                <a16:creationId xmlns:a16="http://schemas.microsoft.com/office/drawing/2014/main" id="{117D9590-3D6B-459B-80DB-EEA63EB736CE}"/>
              </a:ext>
            </a:extLst>
          </p:cNvPr>
          <p:cNvPicPr>
            <a:picLocks noChangeAspect="1"/>
          </p:cNvPicPr>
          <p:nvPr/>
        </p:nvPicPr>
        <p:blipFill>
          <a:blip r:embed="rId2"/>
          <a:stretch>
            <a:fillRect/>
          </a:stretch>
        </p:blipFill>
        <p:spPr>
          <a:xfrm>
            <a:off x="3695700" y="3772356"/>
            <a:ext cx="5105400" cy="2003385"/>
          </a:xfrm>
          <a:prstGeom prst="rect">
            <a:avLst/>
          </a:prstGeom>
        </p:spPr>
      </p:pic>
    </p:spTree>
    <p:extLst>
      <p:ext uri="{BB962C8B-B14F-4D97-AF65-F5344CB8AC3E}">
        <p14:creationId xmlns:p14="http://schemas.microsoft.com/office/powerpoint/2010/main" val="2824566235"/>
      </p:ext>
    </p:extLst>
  </p:cSld>
  <p:clrMapOvr>
    <a:masterClrMapping/>
  </p:clrMapOvr>
  <p:transition>
    <p:fade/>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B36AF7-9548-4ADF-A682-CEC329983E39}"/>
              </a:ext>
            </a:extLst>
          </p:cNvPr>
          <p:cNvSpPr>
            <a:spLocks noGrp="1"/>
          </p:cNvSpPr>
          <p:nvPr>
            <p:ph type="title"/>
          </p:nvPr>
        </p:nvSpPr>
        <p:spPr/>
        <p:txBody>
          <a:bodyPr/>
          <a:lstStyle/>
          <a:p>
            <a:r>
              <a:rPr lang="en-AU" dirty="0"/>
              <a:t>Example Scenario: Tolling Stations</a:t>
            </a:r>
          </a:p>
        </p:txBody>
      </p:sp>
      <p:pic>
        <p:nvPicPr>
          <p:cNvPr id="3" name="table">
            <a:extLst>
              <a:ext uri="{FF2B5EF4-FFF2-40B4-BE49-F238E27FC236}">
                <a16:creationId xmlns:a16="http://schemas.microsoft.com/office/drawing/2014/main" id="{D1FB598D-ECE4-49EA-A912-6D243DAB914A}"/>
              </a:ext>
            </a:extLst>
          </p:cNvPr>
          <p:cNvPicPr>
            <a:picLocks noChangeAspect="1"/>
          </p:cNvPicPr>
          <p:nvPr/>
        </p:nvPicPr>
        <p:blipFill>
          <a:blip r:embed="rId2"/>
          <a:stretch>
            <a:fillRect/>
          </a:stretch>
        </p:blipFill>
        <p:spPr>
          <a:xfrm>
            <a:off x="373821" y="2267186"/>
            <a:ext cx="6385555" cy="1622350"/>
          </a:xfrm>
          <a:prstGeom prst="rect">
            <a:avLst/>
          </a:prstGeom>
        </p:spPr>
      </p:pic>
      <p:sp>
        <p:nvSpPr>
          <p:cNvPr id="4" name="TextBox 6">
            <a:extLst>
              <a:ext uri="{FF2B5EF4-FFF2-40B4-BE49-F238E27FC236}">
                <a16:creationId xmlns:a16="http://schemas.microsoft.com/office/drawing/2014/main" id="{04A8E0E2-7CE0-4FF7-9F24-D35FCB92FC33}"/>
              </a:ext>
            </a:extLst>
          </p:cNvPr>
          <p:cNvSpPr txBox="1"/>
          <p:nvPr/>
        </p:nvSpPr>
        <p:spPr>
          <a:xfrm>
            <a:off x="426424" y="2038853"/>
            <a:ext cx="5912678" cy="215444"/>
          </a:xfrm>
          <a:prstGeom prst="rect">
            <a:avLst/>
          </a:prstGeom>
          <a:noFill/>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spcAft>
                <a:spcPts val="1224"/>
              </a:spcAft>
            </a:pPr>
            <a:r>
              <a:rPr lang="en-US" sz="1400" b="1" spc="-71" dirty="0" err="1">
                <a:solidFill>
                  <a:schemeClr val="accent4">
                    <a:lumMod val="25000"/>
                  </a:schemeClr>
                </a:solidFill>
                <a:latin typeface="Segoe UI Light" panose="020B0502040204020203" pitchFamily="34" charset="0"/>
              </a:rPr>
              <a:t>EntryStream</a:t>
            </a:r>
            <a:r>
              <a:rPr lang="en-US" sz="1400" spc="-71" dirty="0">
                <a:solidFill>
                  <a:schemeClr val="accent4">
                    <a:lumMod val="25000"/>
                  </a:schemeClr>
                </a:solidFill>
                <a:latin typeface="Segoe UI Light" panose="020B0502040204020203" pitchFamily="34" charset="0"/>
              </a:rPr>
              <a:t> – Data stream from the Entry sensor data on vehicles entering toll booths</a:t>
            </a:r>
          </a:p>
        </p:txBody>
      </p:sp>
      <p:pic>
        <p:nvPicPr>
          <p:cNvPr id="5" name="table">
            <a:extLst>
              <a:ext uri="{FF2B5EF4-FFF2-40B4-BE49-F238E27FC236}">
                <a16:creationId xmlns:a16="http://schemas.microsoft.com/office/drawing/2014/main" id="{B457161B-722E-47FE-93EE-5C5476BAF772}"/>
              </a:ext>
            </a:extLst>
          </p:cNvPr>
          <p:cNvPicPr>
            <a:picLocks noChangeAspect="1"/>
          </p:cNvPicPr>
          <p:nvPr/>
        </p:nvPicPr>
        <p:blipFill>
          <a:blip r:embed="rId3"/>
          <a:stretch>
            <a:fillRect/>
          </a:stretch>
        </p:blipFill>
        <p:spPr>
          <a:xfrm>
            <a:off x="6893983" y="3557202"/>
            <a:ext cx="4798348" cy="1326558"/>
          </a:xfrm>
          <a:prstGeom prst="rect">
            <a:avLst/>
          </a:prstGeom>
        </p:spPr>
      </p:pic>
      <p:sp>
        <p:nvSpPr>
          <p:cNvPr id="6" name="TextBox 8">
            <a:extLst>
              <a:ext uri="{FF2B5EF4-FFF2-40B4-BE49-F238E27FC236}">
                <a16:creationId xmlns:a16="http://schemas.microsoft.com/office/drawing/2014/main" id="{908A07A3-0B5B-4624-9FD1-347BD66EBE1F}"/>
              </a:ext>
            </a:extLst>
          </p:cNvPr>
          <p:cNvSpPr txBox="1"/>
          <p:nvPr/>
        </p:nvSpPr>
        <p:spPr>
          <a:xfrm>
            <a:off x="6893983" y="3284922"/>
            <a:ext cx="5197867" cy="215444"/>
          </a:xfrm>
          <a:prstGeom prst="rect">
            <a:avLst/>
          </a:prstGeom>
          <a:noFill/>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indent="0">
              <a:spcAft>
                <a:spcPts val="1224"/>
              </a:spcAft>
              <a:buNone/>
            </a:pPr>
            <a:r>
              <a:rPr lang="en-US" sz="1400" b="1" dirty="0" err="1">
                <a:solidFill>
                  <a:schemeClr val="accent4">
                    <a:lumMod val="25000"/>
                  </a:schemeClr>
                </a:solidFill>
                <a:latin typeface="Segoe UI Light" panose="020B0502040204020203" pitchFamily="34" charset="0"/>
              </a:rPr>
              <a:t>ExitStream</a:t>
            </a:r>
            <a:r>
              <a:rPr lang="en-US" sz="1400" dirty="0">
                <a:solidFill>
                  <a:schemeClr val="accent4">
                    <a:lumMod val="25000"/>
                  </a:schemeClr>
                </a:solidFill>
                <a:latin typeface="Segoe UI Light" panose="020B0502040204020203" pitchFamily="34" charset="0"/>
              </a:rPr>
              <a:t> - </a:t>
            </a:r>
            <a:r>
              <a:rPr lang="en-US" sz="1400" spc="-71" dirty="0">
                <a:solidFill>
                  <a:schemeClr val="accent4">
                    <a:lumMod val="25000"/>
                  </a:schemeClr>
                </a:solidFill>
                <a:latin typeface="Segoe UI Light" panose="020B0502040204020203" pitchFamily="34" charset="0"/>
              </a:rPr>
              <a:t>Data stream from  the Exit sensor on vehicles exiting toll booths</a:t>
            </a:r>
          </a:p>
        </p:txBody>
      </p:sp>
      <p:pic>
        <p:nvPicPr>
          <p:cNvPr id="7" name="table">
            <a:extLst>
              <a:ext uri="{FF2B5EF4-FFF2-40B4-BE49-F238E27FC236}">
                <a16:creationId xmlns:a16="http://schemas.microsoft.com/office/drawing/2014/main" id="{50C1C469-3D40-4D90-BB61-2845A1DF08AC}"/>
              </a:ext>
            </a:extLst>
          </p:cNvPr>
          <p:cNvPicPr>
            <a:picLocks noChangeAspect="1"/>
          </p:cNvPicPr>
          <p:nvPr/>
        </p:nvPicPr>
        <p:blipFill>
          <a:blip r:embed="rId4"/>
          <a:stretch>
            <a:fillRect/>
          </a:stretch>
        </p:blipFill>
        <p:spPr>
          <a:xfrm>
            <a:off x="2003950" y="5212119"/>
            <a:ext cx="4822730" cy="1317360"/>
          </a:xfrm>
          <a:prstGeom prst="rect">
            <a:avLst/>
          </a:prstGeom>
        </p:spPr>
      </p:pic>
      <p:sp>
        <p:nvSpPr>
          <p:cNvPr id="8" name="TextBox 10">
            <a:extLst>
              <a:ext uri="{FF2B5EF4-FFF2-40B4-BE49-F238E27FC236}">
                <a16:creationId xmlns:a16="http://schemas.microsoft.com/office/drawing/2014/main" id="{E6ABCCB5-8005-4C43-A24B-1878F2540EAA}"/>
              </a:ext>
            </a:extLst>
          </p:cNvPr>
          <p:cNvSpPr txBox="1"/>
          <p:nvPr/>
        </p:nvSpPr>
        <p:spPr>
          <a:xfrm>
            <a:off x="2003950" y="4883760"/>
            <a:ext cx="4313768" cy="215444"/>
          </a:xfrm>
          <a:prstGeom prst="rect">
            <a:avLst/>
          </a:prstGeom>
          <a:noFill/>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indent="0">
              <a:buNone/>
            </a:pPr>
            <a:r>
              <a:rPr lang="en-US" sz="1400" b="1" dirty="0" err="1">
                <a:solidFill>
                  <a:schemeClr val="accent4">
                    <a:lumMod val="25000"/>
                  </a:schemeClr>
                </a:solidFill>
                <a:latin typeface="Segoe UI Light" panose="020B0502040204020203" pitchFamily="34" charset="0"/>
              </a:rPr>
              <a:t>ReferenceData</a:t>
            </a:r>
            <a:r>
              <a:rPr lang="en-US" sz="1400" dirty="0">
                <a:solidFill>
                  <a:schemeClr val="accent4">
                    <a:lumMod val="25000"/>
                  </a:schemeClr>
                </a:solidFill>
                <a:latin typeface="Segoe UI Light" panose="020B0502040204020203" pitchFamily="34" charset="0"/>
              </a:rPr>
              <a:t> - Commercial vehicle registration data</a:t>
            </a:r>
          </a:p>
        </p:txBody>
      </p:sp>
      <p:sp>
        <p:nvSpPr>
          <p:cNvPr id="9" name="Rectangle 8">
            <a:extLst>
              <a:ext uri="{FF2B5EF4-FFF2-40B4-BE49-F238E27FC236}">
                <a16:creationId xmlns:a16="http://schemas.microsoft.com/office/drawing/2014/main" id="{02F2CE64-E25C-49AC-AEE9-F2D000623DEB}"/>
              </a:ext>
            </a:extLst>
          </p:cNvPr>
          <p:cNvSpPr/>
          <p:nvPr/>
        </p:nvSpPr>
        <p:spPr>
          <a:xfrm>
            <a:off x="373821" y="1087502"/>
            <a:ext cx="11658600" cy="707886"/>
          </a:xfrm>
          <a:prstGeom prst="rect">
            <a:avLst/>
          </a:prstGeom>
        </p:spPr>
        <p:txBody>
          <a:bodyPr wrap="square">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r>
              <a:rPr lang="en-US" sz="2000" dirty="0">
                <a:solidFill>
                  <a:schemeClr val="accent4">
                    <a:lumMod val="50000"/>
                  </a:schemeClr>
                </a:solidFill>
                <a:latin typeface="Segoe UI Semilight" panose="020B0402040204020203" pitchFamily="34" charset="0"/>
                <a:cs typeface="Segoe UI Semilight" panose="020B0402040204020203" pitchFamily="34" charset="0"/>
              </a:rPr>
              <a:t>Tolling stations have multiple booths (identified by </a:t>
            </a:r>
            <a:r>
              <a:rPr lang="en-US" sz="2000" dirty="0" err="1">
                <a:solidFill>
                  <a:schemeClr val="accent4">
                    <a:lumMod val="50000"/>
                  </a:schemeClr>
                </a:solidFill>
                <a:latin typeface="Segoe UI Semilight" panose="020B0402040204020203" pitchFamily="34" charset="0"/>
                <a:cs typeface="Segoe UI Semilight" panose="020B0402040204020203" pitchFamily="34" charset="0"/>
              </a:rPr>
              <a:t>TollId</a:t>
            </a:r>
            <a:r>
              <a:rPr lang="en-US" sz="2000" dirty="0">
                <a:solidFill>
                  <a:schemeClr val="accent4">
                    <a:lumMod val="50000"/>
                  </a:schemeClr>
                </a:solidFill>
                <a:latin typeface="Segoe UI Semilight" panose="020B0402040204020203" pitchFamily="34" charset="0"/>
                <a:cs typeface="Segoe UI Semilight" panose="020B0402040204020203" pitchFamily="34" charset="0"/>
              </a:rPr>
              <a:t>)</a:t>
            </a:r>
          </a:p>
          <a:p>
            <a:r>
              <a:rPr lang="en-US" sz="2000" dirty="0">
                <a:solidFill>
                  <a:schemeClr val="accent4">
                    <a:lumMod val="50000"/>
                  </a:schemeClr>
                </a:solidFill>
                <a:latin typeface="Segoe UI Semilight" panose="020B0402040204020203" pitchFamily="34" charset="0"/>
                <a:cs typeface="Segoe UI Semilight" panose="020B0402040204020203" pitchFamily="34" charset="0"/>
              </a:rPr>
              <a:t>Each booth has two sensors: Entry and Exit that send out </a:t>
            </a:r>
            <a:r>
              <a:rPr lang="en-US" sz="2000" dirty="0" err="1">
                <a:solidFill>
                  <a:schemeClr val="accent4">
                    <a:lumMod val="50000"/>
                  </a:schemeClr>
                </a:solidFill>
                <a:latin typeface="Segoe UI Semilight" panose="020B0402040204020203" pitchFamily="34" charset="0"/>
                <a:cs typeface="Segoe UI Semilight" panose="020B0402040204020203" pitchFamily="34" charset="0"/>
              </a:rPr>
              <a:t>EntryStream</a:t>
            </a:r>
            <a:r>
              <a:rPr lang="en-US" sz="2000" dirty="0">
                <a:solidFill>
                  <a:schemeClr val="accent4">
                    <a:lumMod val="50000"/>
                  </a:schemeClr>
                </a:solidFill>
                <a:latin typeface="Segoe UI Semilight" panose="020B0402040204020203" pitchFamily="34" charset="0"/>
                <a:cs typeface="Segoe UI Semilight" panose="020B0402040204020203" pitchFamily="34" charset="0"/>
              </a:rPr>
              <a:t> and </a:t>
            </a:r>
            <a:r>
              <a:rPr lang="en-US" sz="2000" dirty="0" err="1">
                <a:solidFill>
                  <a:schemeClr val="accent4">
                    <a:lumMod val="50000"/>
                  </a:schemeClr>
                </a:solidFill>
                <a:latin typeface="Segoe UI Semilight" panose="020B0402040204020203" pitchFamily="34" charset="0"/>
                <a:cs typeface="Segoe UI Semilight" panose="020B0402040204020203" pitchFamily="34" charset="0"/>
              </a:rPr>
              <a:t>ExitStream</a:t>
            </a:r>
            <a:r>
              <a:rPr lang="en-US" sz="2000" dirty="0">
                <a:solidFill>
                  <a:schemeClr val="accent4">
                    <a:lumMod val="50000"/>
                  </a:schemeClr>
                </a:solidFill>
                <a:latin typeface="Segoe UI Semilight" panose="020B0402040204020203" pitchFamily="34" charset="0"/>
                <a:cs typeface="Segoe UI Semilight" panose="020B0402040204020203" pitchFamily="34" charset="0"/>
              </a:rPr>
              <a:t> respectively</a:t>
            </a:r>
          </a:p>
        </p:txBody>
      </p:sp>
    </p:spTree>
    <p:extLst>
      <p:ext uri="{BB962C8B-B14F-4D97-AF65-F5344CB8AC3E}">
        <p14:creationId xmlns:p14="http://schemas.microsoft.com/office/powerpoint/2010/main" val="1206423522"/>
      </p:ext>
    </p:extLst>
  </p:cSld>
  <p:clrMapOvr>
    <a:masterClrMapping/>
  </p:clrMapOvr>
  <p:transition>
    <p:fade/>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ADFE8E-BC1A-44C4-AE10-62A49819B133}"/>
              </a:ext>
            </a:extLst>
          </p:cNvPr>
          <p:cNvSpPr>
            <a:spLocks noGrp="1"/>
          </p:cNvSpPr>
          <p:nvPr>
            <p:ph type="title"/>
          </p:nvPr>
        </p:nvSpPr>
        <p:spPr/>
        <p:txBody>
          <a:bodyPr/>
          <a:lstStyle/>
          <a:p>
            <a:r>
              <a:rPr lang="en-AU" dirty="0"/>
              <a:t>Filters and Projections</a:t>
            </a:r>
          </a:p>
        </p:txBody>
      </p:sp>
      <p:sp>
        <p:nvSpPr>
          <p:cNvPr id="3" name="Rectangle 2">
            <a:extLst>
              <a:ext uri="{FF2B5EF4-FFF2-40B4-BE49-F238E27FC236}">
                <a16:creationId xmlns:a16="http://schemas.microsoft.com/office/drawing/2014/main" id="{EBA928D3-06A6-4D9B-AC7D-C06C847AB3B3}"/>
              </a:ext>
            </a:extLst>
          </p:cNvPr>
          <p:cNvSpPr/>
          <p:nvPr/>
        </p:nvSpPr>
        <p:spPr>
          <a:xfrm>
            <a:off x="6919311" y="499994"/>
            <a:ext cx="4640917" cy="6024531"/>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ot="0" spcFirstLastPara="0" vert="horz" wrap="square" lIns="93260" tIns="46630" rIns="93260" bIns="46630"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dk1"/>
                </a:solidFill>
                <a:latin typeface="+mn-lt"/>
                <a:ea typeface="+mn-ea"/>
                <a:cs typeface="+mn-cs"/>
              </a:defRPr>
            </a:lvl1pPr>
            <a:lvl2pPr marL="466371" algn="l" defTabSz="932742" rtl="0" eaLnBrk="1" latinLnBrk="0" hangingPunct="1">
              <a:defRPr sz="1800" kern="1200">
                <a:solidFill>
                  <a:schemeClr val="dk1"/>
                </a:solidFill>
                <a:latin typeface="+mn-lt"/>
                <a:ea typeface="+mn-ea"/>
                <a:cs typeface="+mn-cs"/>
              </a:defRPr>
            </a:lvl2pPr>
            <a:lvl3pPr marL="932742" algn="l" defTabSz="932742" rtl="0" eaLnBrk="1" latinLnBrk="0" hangingPunct="1">
              <a:defRPr sz="1800" kern="1200">
                <a:solidFill>
                  <a:schemeClr val="dk1"/>
                </a:solidFill>
                <a:latin typeface="+mn-lt"/>
                <a:ea typeface="+mn-ea"/>
                <a:cs typeface="+mn-cs"/>
              </a:defRPr>
            </a:lvl3pPr>
            <a:lvl4pPr marL="1399113" algn="l" defTabSz="932742" rtl="0" eaLnBrk="1" latinLnBrk="0" hangingPunct="1">
              <a:defRPr sz="1800" kern="1200">
                <a:solidFill>
                  <a:schemeClr val="dk1"/>
                </a:solidFill>
                <a:latin typeface="+mn-lt"/>
                <a:ea typeface="+mn-ea"/>
                <a:cs typeface="+mn-cs"/>
              </a:defRPr>
            </a:lvl4pPr>
            <a:lvl5pPr marL="1865484" algn="l" defTabSz="932742" rtl="0" eaLnBrk="1" latinLnBrk="0" hangingPunct="1">
              <a:defRPr sz="1800" kern="1200">
                <a:solidFill>
                  <a:schemeClr val="dk1"/>
                </a:solidFill>
                <a:latin typeface="+mn-lt"/>
                <a:ea typeface="+mn-ea"/>
                <a:cs typeface="+mn-cs"/>
              </a:defRPr>
            </a:lvl5pPr>
            <a:lvl6pPr marL="2331856" algn="l" defTabSz="932742" rtl="0" eaLnBrk="1" latinLnBrk="0" hangingPunct="1">
              <a:defRPr sz="1800" kern="1200">
                <a:solidFill>
                  <a:schemeClr val="dk1"/>
                </a:solidFill>
                <a:latin typeface="+mn-lt"/>
                <a:ea typeface="+mn-ea"/>
                <a:cs typeface="+mn-cs"/>
              </a:defRPr>
            </a:lvl6pPr>
            <a:lvl7pPr marL="2798226" algn="l" defTabSz="932742" rtl="0" eaLnBrk="1" latinLnBrk="0" hangingPunct="1">
              <a:defRPr sz="1800" kern="1200">
                <a:solidFill>
                  <a:schemeClr val="dk1"/>
                </a:solidFill>
                <a:latin typeface="+mn-lt"/>
                <a:ea typeface="+mn-ea"/>
                <a:cs typeface="+mn-cs"/>
              </a:defRPr>
            </a:lvl7pPr>
            <a:lvl8pPr marL="3264597" algn="l" defTabSz="932742" rtl="0" eaLnBrk="1" latinLnBrk="0" hangingPunct="1">
              <a:defRPr sz="1800" kern="1200">
                <a:solidFill>
                  <a:schemeClr val="dk1"/>
                </a:solidFill>
                <a:latin typeface="+mn-lt"/>
                <a:ea typeface="+mn-ea"/>
                <a:cs typeface="+mn-cs"/>
              </a:defRPr>
            </a:lvl8pPr>
            <a:lvl9pPr marL="3730969" algn="l" defTabSz="932742" rtl="0" eaLnBrk="1" latinLnBrk="0" hangingPunct="1">
              <a:defRPr sz="1800" kern="1200">
                <a:solidFill>
                  <a:schemeClr val="dk1"/>
                </a:solidFill>
                <a:latin typeface="+mn-lt"/>
                <a:ea typeface="+mn-ea"/>
                <a:cs typeface="+mn-cs"/>
              </a:defRPr>
            </a:lvl9pPr>
          </a:lstStyle>
          <a:p>
            <a:pPr fontAlgn="ctr">
              <a:spcAft>
                <a:spcPts val="400"/>
              </a:spcAft>
            </a:pPr>
            <a:r>
              <a:rPr lang="en-US" sz="1400" spc="-71" dirty="0">
                <a:solidFill>
                  <a:srgbClr val="CC0099"/>
                </a:solidFill>
                <a:latin typeface="Consolas" panose="020B0609020204030204" pitchFamily="49" charset="0"/>
              </a:rPr>
              <a:t>SELECT</a:t>
            </a:r>
            <a:r>
              <a:rPr lang="en-US" sz="1400" spc="-71" dirty="0">
                <a:solidFill>
                  <a:schemeClr val="tx2">
                    <a:lumMod val="10000"/>
                  </a:schemeClr>
                </a:solidFill>
                <a:latin typeface="Consolas" panose="020B0609020204030204" pitchFamily="49" charset="0"/>
              </a:rPr>
              <a:t> </a:t>
            </a:r>
            <a:r>
              <a:rPr lang="en-US" sz="1400" spc="-71" dirty="0" err="1">
                <a:solidFill>
                  <a:schemeClr val="bg1">
                    <a:lumMod val="50000"/>
                  </a:schemeClr>
                </a:solidFill>
                <a:latin typeface="Consolas" panose="020B0609020204030204" pitchFamily="49" charset="0"/>
              </a:rPr>
              <a:t>VehicleCategory</a:t>
            </a:r>
            <a:r>
              <a:rPr lang="en-US" sz="1400" spc="-71" dirty="0">
                <a:solidFill>
                  <a:schemeClr val="bg1">
                    <a:lumMod val="50000"/>
                  </a:schemeClr>
                </a:solidFill>
                <a:latin typeface="Consolas" panose="020B0609020204030204" pitchFamily="49" charset="0"/>
              </a:rPr>
              <a:t> =</a:t>
            </a:r>
          </a:p>
          <a:p>
            <a:pPr fontAlgn="ctr">
              <a:spcAft>
                <a:spcPts val="400"/>
              </a:spcAft>
            </a:pPr>
            <a:r>
              <a:rPr lang="en-US" sz="1400" spc="-71" dirty="0">
                <a:solidFill>
                  <a:schemeClr val="bg1">
                    <a:lumMod val="50000"/>
                  </a:schemeClr>
                </a:solidFill>
                <a:latin typeface="Consolas" panose="020B0609020204030204" pitchFamily="49" charset="0"/>
              </a:rPr>
              <a:t>	Case Type </a:t>
            </a:r>
          </a:p>
          <a:p>
            <a:pPr fontAlgn="ctr">
              <a:spcAft>
                <a:spcPts val="400"/>
              </a:spcAft>
            </a:pPr>
            <a:r>
              <a:rPr lang="en-US" sz="1400" spc="-71" dirty="0">
                <a:solidFill>
                  <a:schemeClr val="bg1">
                    <a:lumMod val="50000"/>
                  </a:schemeClr>
                </a:solidFill>
                <a:latin typeface="Consolas" panose="020B0609020204030204" pitchFamily="49" charset="0"/>
              </a:rPr>
              <a:t>		WHEN 1 THEN ‘Passenger’</a:t>
            </a:r>
          </a:p>
          <a:p>
            <a:pPr fontAlgn="ctr">
              <a:spcAft>
                <a:spcPts val="400"/>
              </a:spcAft>
            </a:pPr>
            <a:r>
              <a:rPr lang="en-US" sz="1400" spc="-71" dirty="0">
                <a:solidFill>
                  <a:schemeClr val="bg1">
                    <a:lumMod val="50000"/>
                  </a:schemeClr>
                </a:solidFill>
                <a:latin typeface="Consolas" panose="020B0609020204030204" pitchFamily="49" charset="0"/>
              </a:rPr>
              <a:t>		WHEN 2 THEN ‘Commercial’</a:t>
            </a:r>
          </a:p>
          <a:p>
            <a:pPr fontAlgn="ctr">
              <a:spcAft>
                <a:spcPts val="400"/>
              </a:spcAft>
            </a:pPr>
            <a:r>
              <a:rPr lang="en-US" sz="1400" spc="-71" dirty="0">
                <a:solidFill>
                  <a:schemeClr val="bg1">
                    <a:lumMod val="50000"/>
                  </a:schemeClr>
                </a:solidFill>
                <a:latin typeface="Consolas" panose="020B0609020204030204" pitchFamily="49" charset="0"/>
              </a:rPr>
              <a:t>		ELSE THEN ‘Other’ </a:t>
            </a:r>
          </a:p>
          <a:p>
            <a:pPr fontAlgn="ctr">
              <a:spcAft>
                <a:spcPts val="400"/>
              </a:spcAft>
            </a:pPr>
            <a:r>
              <a:rPr lang="en-US" sz="1400" spc="-71" dirty="0">
                <a:solidFill>
                  <a:schemeClr val="bg1">
                    <a:lumMod val="50000"/>
                  </a:schemeClr>
                </a:solidFill>
                <a:latin typeface="Consolas" panose="020B0609020204030204" pitchFamily="49" charset="0"/>
              </a:rPr>
              <a:t>	END,</a:t>
            </a:r>
          </a:p>
          <a:p>
            <a:pPr fontAlgn="ctr">
              <a:spcAft>
                <a:spcPts val="400"/>
              </a:spcAft>
            </a:pPr>
            <a:r>
              <a:rPr lang="en-US" sz="1400" spc="-71" dirty="0">
                <a:solidFill>
                  <a:schemeClr val="bg1">
                    <a:lumMod val="50000"/>
                  </a:schemeClr>
                </a:solidFill>
                <a:latin typeface="Consolas" panose="020B0609020204030204" pitchFamily="49" charset="0"/>
              </a:rPr>
              <a:t>    </a:t>
            </a:r>
            <a:r>
              <a:rPr lang="en-US" sz="1400" spc="-71" dirty="0" err="1">
                <a:solidFill>
                  <a:schemeClr val="bg1">
                    <a:lumMod val="50000"/>
                  </a:schemeClr>
                </a:solidFill>
                <a:latin typeface="Consolas" panose="020B0609020204030204" pitchFamily="49" charset="0"/>
              </a:rPr>
              <a:t>TollId</a:t>
            </a:r>
            <a:r>
              <a:rPr lang="en-US" sz="1400" spc="-71" dirty="0">
                <a:solidFill>
                  <a:schemeClr val="bg1">
                    <a:lumMod val="50000"/>
                  </a:schemeClr>
                </a:solidFill>
                <a:latin typeface="Consolas" panose="020B0609020204030204" pitchFamily="49" charset="0"/>
              </a:rPr>
              <a:t>, </a:t>
            </a:r>
          </a:p>
          <a:p>
            <a:pPr fontAlgn="ctr">
              <a:spcAft>
                <a:spcPts val="400"/>
              </a:spcAft>
            </a:pPr>
            <a:r>
              <a:rPr lang="en-US" sz="1400" dirty="0">
                <a:solidFill>
                  <a:schemeClr val="bg1">
                    <a:lumMod val="50000"/>
                  </a:schemeClr>
                </a:solidFill>
                <a:latin typeface="Consolas" panose="020B0609020204030204" pitchFamily="49" charset="0"/>
              </a:rPr>
              <a:t>    </a:t>
            </a:r>
            <a:r>
              <a:rPr lang="en-US" sz="1400" dirty="0" err="1">
                <a:solidFill>
                  <a:schemeClr val="bg1">
                    <a:lumMod val="50000"/>
                  </a:schemeClr>
                </a:solidFill>
                <a:latin typeface="Consolas" panose="020B0609020204030204" pitchFamily="49" charset="0"/>
              </a:rPr>
              <a:t>LicensePlate</a:t>
            </a:r>
            <a:r>
              <a:rPr lang="en-US" sz="1400" dirty="0">
                <a:solidFill>
                  <a:schemeClr val="bg1">
                    <a:lumMod val="50000"/>
                  </a:schemeClr>
                </a:solidFill>
                <a:latin typeface="Consolas" panose="020B0609020204030204" pitchFamily="49" charset="0"/>
              </a:rPr>
              <a:t>, </a:t>
            </a:r>
          </a:p>
          <a:p>
            <a:pPr fontAlgn="ctr">
              <a:spcAft>
                <a:spcPts val="400"/>
              </a:spcAft>
            </a:pPr>
            <a:r>
              <a:rPr lang="en-US" sz="1400" dirty="0">
                <a:solidFill>
                  <a:schemeClr val="bg1">
                    <a:lumMod val="50000"/>
                  </a:schemeClr>
                </a:solidFill>
                <a:latin typeface="Consolas" panose="020B0609020204030204" pitchFamily="49" charset="0"/>
              </a:rPr>
              <a:t>    State, </a:t>
            </a:r>
          </a:p>
          <a:p>
            <a:pPr fontAlgn="ctr">
              <a:spcAft>
                <a:spcPts val="400"/>
              </a:spcAft>
            </a:pPr>
            <a:r>
              <a:rPr lang="en-US" sz="1400" dirty="0">
                <a:solidFill>
                  <a:schemeClr val="bg1">
                    <a:lumMod val="50000"/>
                  </a:schemeClr>
                </a:solidFill>
                <a:latin typeface="Consolas" panose="020B0609020204030204" pitchFamily="49" charset="0"/>
              </a:rPr>
              <a:t>    Make, </a:t>
            </a:r>
          </a:p>
          <a:p>
            <a:pPr fontAlgn="ctr">
              <a:spcAft>
                <a:spcPts val="400"/>
              </a:spcAft>
            </a:pPr>
            <a:r>
              <a:rPr lang="en-US" sz="1400" dirty="0">
                <a:solidFill>
                  <a:schemeClr val="bg1">
                    <a:lumMod val="50000"/>
                  </a:schemeClr>
                </a:solidFill>
                <a:latin typeface="Consolas" panose="020B0609020204030204" pitchFamily="49" charset="0"/>
              </a:rPr>
              <a:t>    Model, </a:t>
            </a:r>
          </a:p>
          <a:p>
            <a:pPr fontAlgn="ctr">
              <a:spcAft>
                <a:spcPts val="400"/>
              </a:spcAft>
            </a:pPr>
            <a:r>
              <a:rPr lang="en-US" sz="1400" dirty="0">
                <a:solidFill>
                  <a:schemeClr val="bg1">
                    <a:lumMod val="50000"/>
                  </a:schemeClr>
                </a:solidFill>
                <a:latin typeface="Consolas" panose="020B0609020204030204" pitchFamily="49" charset="0"/>
              </a:rPr>
              <a:t>    DATEPART(</a:t>
            </a:r>
            <a:r>
              <a:rPr lang="en-US" sz="1400" dirty="0" err="1">
                <a:solidFill>
                  <a:schemeClr val="bg1">
                    <a:lumMod val="50000"/>
                  </a:schemeClr>
                </a:solidFill>
                <a:latin typeface="Consolas" panose="020B0609020204030204" pitchFamily="49" charset="0"/>
              </a:rPr>
              <a:t>mi,EntryTime</a:t>
            </a:r>
            <a:r>
              <a:rPr lang="en-US" sz="1400" dirty="0">
                <a:solidFill>
                  <a:schemeClr val="bg1">
                    <a:lumMod val="50000"/>
                  </a:schemeClr>
                </a:solidFill>
                <a:latin typeface="Consolas" panose="020B0609020204030204" pitchFamily="49" charset="0"/>
              </a:rPr>
              <a:t>) AS ‘Mins’,</a:t>
            </a:r>
          </a:p>
          <a:p>
            <a:pPr fontAlgn="ctr">
              <a:spcAft>
                <a:spcPts val="400"/>
              </a:spcAft>
            </a:pPr>
            <a:r>
              <a:rPr lang="en-US" sz="1400" dirty="0">
                <a:solidFill>
                  <a:schemeClr val="bg1">
                    <a:lumMod val="50000"/>
                  </a:schemeClr>
                </a:solidFill>
                <a:latin typeface="Consolas" panose="020B0609020204030204" pitchFamily="49" charset="0"/>
              </a:rPr>
              <a:t>    DATEPART(</a:t>
            </a:r>
            <a:r>
              <a:rPr lang="en-US" sz="1400" dirty="0" err="1">
                <a:solidFill>
                  <a:schemeClr val="bg1">
                    <a:lumMod val="50000"/>
                  </a:schemeClr>
                </a:solidFill>
                <a:latin typeface="Consolas" panose="020B0609020204030204" pitchFamily="49" charset="0"/>
              </a:rPr>
              <a:t>ss,EntryTime</a:t>
            </a:r>
            <a:r>
              <a:rPr lang="en-US" sz="1400" dirty="0">
                <a:solidFill>
                  <a:schemeClr val="bg1">
                    <a:lumMod val="50000"/>
                  </a:schemeClr>
                </a:solidFill>
                <a:latin typeface="Consolas" panose="020B0609020204030204" pitchFamily="49" charset="0"/>
              </a:rPr>
              <a:t>) AS ‘Seconds’</a:t>
            </a:r>
          </a:p>
          <a:p>
            <a:pPr fontAlgn="ctr">
              <a:spcAft>
                <a:spcPts val="400"/>
              </a:spcAft>
            </a:pPr>
            <a:r>
              <a:rPr lang="en-US" sz="1400" dirty="0">
                <a:solidFill>
                  <a:schemeClr val="bg1">
                    <a:lumMod val="50000"/>
                  </a:schemeClr>
                </a:solidFill>
                <a:latin typeface="Consolas" panose="020B0609020204030204" pitchFamily="49" charset="0"/>
              </a:rPr>
              <a:t>    DATEPART(</a:t>
            </a:r>
            <a:r>
              <a:rPr lang="en-US" sz="1400" dirty="0" err="1">
                <a:solidFill>
                  <a:schemeClr val="bg1">
                    <a:lumMod val="50000"/>
                  </a:schemeClr>
                </a:solidFill>
                <a:latin typeface="Consolas" panose="020B0609020204030204" pitchFamily="49" charset="0"/>
              </a:rPr>
              <a:t>ms,EntryTime</a:t>
            </a:r>
            <a:r>
              <a:rPr lang="en-US" sz="1400" dirty="0">
                <a:solidFill>
                  <a:schemeClr val="bg1">
                    <a:lumMod val="50000"/>
                  </a:schemeClr>
                </a:solidFill>
                <a:latin typeface="Consolas" panose="020B0609020204030204" pitchFamily="49" charset="0"/>
              </a:rPr>
              <a:t>) AS ‘</a:t>
            </a:r>
            <a:r>
              <a:rPr lang="en-US" sz="1400" dirty="0" err="1">
                <a:solidFill>
                  <a:schemeClr val="bg1">
                    <a:lumMod val="50000"/>
                  </a:schemeClr>
                </a:solidFill>
                <a:latin typeface="Consolas" panose="020B0609020204030204" pitchFamily="49" charset="0"/>
              </a:rPr>
              <a:t>Milleseconds</a:t>
            </a:r>
            <a:r>
              <a:rPr lang="en-US" sz="1400" dirty="0">
                <a:solidFill>
                  <a:schemeClr val="bg1">
                    <a:lumMod val="50000"/>
                  </a:schemeClr>
                </a:solidFill>
                <a:latin typeface="Consolas" panose="020B0609020204030204" pitchFamily="49" charset="0"/>
              </a:rPr>
              <a:t>’</a:t>
            </a:r>
          </a:p>
          <a:p>
            <a:pPr fontAlgn="ctr">
              <a:spcAft>
                <a:spcPts val="400"/>
              </a:spcAft>
            </a:pPr>
            <a:r>
              <a:rPr lang="en-US" sz="1400" spc="-71" dirty="0">
                <a:solidFill>
                  <a:srgbClr val="CC0099"/>
                </a:solidFill>
                <a:latin typeface="Consolas" panose="020B0609020204030204" pitchFamily="49" charset="0"/>
              </a:rPr>
              <a:t>FROM</a:t>
            </a:r>
            <a:r>
              <a:rPr lang="en-US" sz="1400" spc="-71" dirty="0">
                <a:solidFill>
                  <a:schemeClr val="bg1">
                    <a:lumMod val="50000"/>
                  </a:schemeClr>
                </a:solidFill>
                <a:latin typeface="Consolas" panose="020B0609020204030204" pitchFamily="49" charset="0"/>
              </a:rPr>
              <a:t> </a:t>
            </a:r>
            <a:r>
              <a:rPr lang="en-US" sz="1400" spc="-71" dirty="0" err="1">
                <a:solidFill>
                  <a:schemeClr val="bg1">
                    <a:lumMod val="50000"/>
                  </a:schemeClr>
                </a:solidFill>
                <a:latin typeface="Consolas" panose="020B0609020204030204" pitchFamily="49" charset="0"/>
              </a:rPr>
              <a:t>EntryStream</a:t>
            </a:r>
            <a:r>
              <a:rPr lang="en-US" sz="1400" spc="-71" dirty="0">
                <a:solidFill>
                  <a:schemeClr val="bg1">
                    <a:lumMod val="50000"/>
                  </a:schemeClr>
                </a:solidFill>
                <a:latin typeface="Consolas" panose="020B0609020204030204" pitchFamily="49" charset="0"/>
              </a:rPr>
              <a:t> </a:t>
            </a:r>
            <a:r>
              <a:rPr lang="en-US" sz="1400" spc="-71" dirty="0">
                <a:solidFill>
                  <a:srgbClr val="CC0099"/>
                </a:solidFill>
                <a:latin typeface="Consolas" panose="020B0609020204030204" pitchFamily="49" charset="0"/>
              </a:rPr>
              <a:t>TIMESTAMP BY</a:t>
            </a:r>
            <a:r>
              <a:rPr lang="en-US" sz="1400" spc="-71" dirty="0">
                <a:solidFill>
                  <a:schemeClr val="bg1">
                    <a:lumMod val="50000"/>
                  </a:schemeClr>
                </a:solidFill>
                <a:latin typeface="Consolas" panose="020B0609020204030204" pitchFamily="49" charset="0"/>
              </a:rPr>
              <a:t> </a:t>
            </a:r>
            <a:r>
              <a:rPr lang="en-US" sz="1400" spc="-71" dirty="0" err="1">
                <a:solidFill>
                  <a:schemeClr val="bg1">
                    <a:lumMod val="50000"/>
                  </a:schemeClr>
                </a:solidFill>
                <a:latin typeface="Consolas" panose="020B0609020204030204" pitchFamily="49" charset="0"/>
              </a:rPr>
              <a:t>EntryTime</a:t>
            </a:r>
            <a:endParaRPr lang="en-US" sz="1400" spc="-71" dirty="0">
              <a:solidFill>
                <a:schemeClr val="bg1">
                  <a:lumMod val="50000"/>
                </a:schemeClr>
              </a:solidFill>
              <a:latin typeface="Consolas" panose="020B0609020204030204" pitchFamily="49" charset="0"/>
            </a:endParaRPr>
          </a:p>
          <a:p>
            <a:pPr fontAlgn="ctr">
              <a:spcAft>
                <a:spcPts val="400"/>
              </a:spcAft>
            </a:pPr>
            <a:r>
              <a:rPr lang="en-US" sz="1400" spc="-71" dirty="0">
                <a:solidFill>
                  <a:srgbClr val="CC0099"/>
                </a:solidFill>
                <a:latin typeface="Consolas" panose="020B0609020204030204" pitchFamily="49" charset="0"/>
              </a:rPr>
              <a:t>WHERE</a:t>
            </a:r>
            <a:r>
              <a:rPr lang="en-US" sz="1400" spc="-71" dirty="0">
                <a:solidFill>
                  <a:schemeClr val="tx2">
                    <a:lumMod val="10000"/>
                  </a:schemeClr>
                </a:solidFill>
                <a:latin typeface="Consolas" panose="020B0609020204030204" pitchFamily="49" charset="0"/>
              </a:rPr>
              <a:t> </a:t>
            </a:r>
            <a:r>
              <a:rPr lang="en-US" sz="1400" spc="-71" dirty="0">
                <a:solidFill>
                  <a:schemeClr val="bg1">
                    <a:lumMod val="50000"/>
                  </a:schemeClr>
                </a:solidFill>
                <a:latin typeface="Consolas" panose="020B0609020204030204" pitchFamily="49" charset="0"/>
              </a:rPr>
              <a:t>(State = ‘CA’ OR State = ‘WA’) </a:t>
            </a:r>
          </a:p>
          <a:p>
            <a:pPr fontAlgn="ctr">
              <a:spcAft>
                <a:spcPts val="400"/>
              </a:spcAft>
            </a:pPr>
            <a:r>
              <a:rPr lang="en-US" sz="1400" spc="-71" dirty="0">
                <a:solidFill>
                  <a:schemeClr val="bg1">
                    <a:lumMod val="50000"/>
                  </a:schemeClr>
                </a:solidFill>
                <a:latin typeface="Consolas" panose="020B0609020204030204" pitchFamily="49" charset="0"/>
              </a:rPr>
              <a:t>    AND Weight &lt; 3000 </a:t>
            </a:r>
          </a:p>
          <a:p>
            <a:pPr fontAlgn="ctr">
              <a:spcAft>
                <a:spcPts val="400"/>
              </a:spcAft>
            </a:pPr>
            <a:r>
              <a:rPr lang="en-US" sz="1400" spc="-71" dirty="0">
                <a:solidFill>
                  <a:schemeClr val="bg1">
                    <a:lumMod val="50000"/>
                  </a:schemeClr>
                </a:solidFill>
                <a:latin typeface="Consolas" panose="020B0609020204030204" pitchFamily="49" charset="0"/>
              </a:rPr>
              <a:t>    AND CHARINDEX (‘M’,  model) = 0</a:t>
            </a:r>
          </a:p>
          <a:p>
            <a:pPr fontAlgn="ctr">
              <a:spcAft>
                <a:spcPts val="400"/>
              </a:spcAft>
            </a:pPr>
            <a:r>
              <a:rPr lang="en-US" sz="1400" spc="-71" dirty="0">
                <a:solidFill>
                  <a:schemeClr val="bg1">
                    <a:lumMod val="50000"/>
                  </a:schemeClr>
                </a:solidFill>
                <a:latin typeface="Consolas" panose="020B0609020204030204" pitchFamily="49" charset="0"/>
              </a:rPr>
              <a:t>    AND PATINDEX(‘%999’, </a:t>
            </a:r>
            <a:r>
              <a:rPr lang="en-US" sz="1400" spc="-71" dirty="0" err="1">
                <a:solidFill>
                  <a:schemeClr val="bg1">
                    <a:lumMod val="50000"/>
                  </a:schemeClr>
                </a:solidFill>
                <a:latin typeface="Consolas" panose="020B0609020204030204" pitchFamily="49" charset="0"/>
              </a:rPr>
              <a:t>LicensePlate</a:t>
            </a:r>
            <a:r>
              <a:rPr lang="en-US" sz="1400" spc="-71" dirty="0">
                <a:solidFill>
                  <a:schemeClr val="bg1">
                    <a:lumMod val="50000"/>
                  </a:schemeClr>
                </a:solidFill>
                <a:latin typeface="Consolas" panose="020B0609020204030204" pitchFamily="49" charset="0"/>
              </a:rPr>
              <a:t>) = 5</a:t>
            </a:r>
          </a:p>
        </p:txBody>
      </p:sp>
      <p:sp>
        <p:nvSpPr>
          <p:cNvPr id="4" name="TextBox 3">
            <a:extLst>
              <a:ext uri="{FF2B5EF4-FFF2-40B4-BE49-F238E27FC236}">
                <a16:creationId xmlns:a16="http://schemas.microsoft.com/office/drawing/2014/main" id="{8B4C7B76-8480-4063-B09A-F1919513F9C7}"/>
              </a:ext>
            </a:extLst>
          </p:cNvPr>
          <p:cNvSpPr txBox="1"/>
          <p:nvPr/>
        </p:nvSpPr>
        <p:spPr>
          <a:xfrm>
            <a:off x="426424" y="1388071"/>
            <a:ext cx="6290652" cy="4278094"/>
          </a:xfrm>
          <a:prstGeom prst="rect">
            <a:avLst/>
          </a:prstGeom>
          <a:noFill/>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spcAft>
                <a:spcPts val="1224"/>
              </a:spcAft>
            </a:pPr>
            <a:r>
              <a:rPr lang="en-US" sz="2000" b="1" dirty="0">
                <a:solidFill>
                  <a:schemeClr val="bg2">
                    <a:lumMod val="10000"/>
                  </a:schemeClr>
                </a:solidFill>
                <a:ea typeface="ＭＳ Ｐゴシック" charset="0"/>
              </a:rPr>
              <a:t>From the incoming stream find only vehicles that:</a:t>
            </a:r>
          </a:p>
          <a:p>
            <a:pPr marL="285750" indent="-285750">
              <a:spcAft>
                <a:spcPts val="600"/>
              </a:spcAft>
              <a:buFont typeface="Arial" panose="020B0604020202020204" pitchFamily="34" charset="0"/>
              <a:buChar char="•"/>
            </a:pPr>
            <a:r>
              <a:rPr lang="en-US" dirty="0">
                <a:solidFill>
                  <a:schemeClr val="bg2">
                    <a:lumMod val="10000"/>
                  </a:schemeClr>
                </a:solidFill>
                <a:ea typeface="ＭＳ Ｐゴシック" charset="0"/>
              </a:rPr>
              <a:t>A</a:t>
            </a:r>
            <a:r>
              <a:rPr lang="en-US" sz="1800" dirty="0">
                <a:solidFill>
                  <a:schemeClr val="bg2">
                    <a:lumMod val="10000"/>
                  </a:schemeClr>
                </a:solidFill>
                <a:ea typeface="ＭＳ Ｐゴシック" charset="0"/>
              </a:rPr>
              <a:t>re from either WA and CA state</a:t>
            </a:r>
          </a:p>
          <a:p>
            <a:pPr marL="285750" indent="-285750">
              <a:spcAft>
                <a:spcPts val="600"/>
              </a:spcAft>
              <a:buFont typeface="Arial" panose="020B0604020202020204" pitchFamily="34" charset="0"/>
              <a:buChar char="•"/>
            </a:pPr>
            <a:r>
              <a:rPr lang="en-US" dirty="0">
                <a:solidFill>
                  <a:schemeClr val="bg2">
                    <a:lumMod val="10000"/>
                  </a:schemeClr>
                </a:solidFill>
                <a:ea typeface="ＭＳ Ｐゴシック" charset="0"/>
              </a:rPr>
              <a:t>Have a w</a:t>
            </a:r>
            <a:r>
              <a:rPr lang="en-US" sz="1800" dirty="0">
                <a:solidFill>
                  <a:schemeClr val="bg2">
                    <a:lumMod val="10000"/>
                  </a:schemeClr>
                </a:solidFill>
                <a:ea typeface="ＭＳ Ｐゴシック" charset="0"/>
              </a:rPr>
              <a:t>eight less than 3000 </a:t>
            </a:r>
            <a:r>
              <a:rPr lang="en-US" sz="1800" dirty="0" err="1">
                <a:solidFill>
                  <a:schemeClr val="bg2">
                    <a:lumMod val="10000"/>
                  </a:schemeClr>
                </a:solidFill>
                <a:ea typeface="ＭＳ Ｐゴシック" charset="0"/>
              </a:rPr>
              <a:t>lbs</a:t>
            </a:r>
            <a:endParaRPr lang="en-US" sz="1800" dirty="0">
              <a:solidFill>
                <a:schemeClr val="bg2">
                  <a:lumMod val="10000"/>
                </a:schemeClr>
              </a:solidFill>
              <a:ea typeface="ＭＳ Ｐゴシック" charset="0"/>
            </a:endParaRPr>
          </a:p>
          <a:p>
            <a:pPr marL="285750" indent="-285750">
              <a:spcAft>
                <a:spcPts val="600"/>
              </a:spcAft>
              <a:buFont typeface="Arial" panose="020B0604020202020204" pitchFamily="34" charset="0"/>
              <a:buChar char="•"/>
            </a:pPr>
            <a:r>
              <a:rPr lang="en-US" sz="1800" dirty="0">
                <a:solidFill>
                  <a:schemeClr val="bg2">
                    <a:lumMod val="10000"/>
                  </a:schemeClr>
                </a:solidFill>
                <a:ea typeface="ＭＳ Ｐゴシック" charset="0"/>
              </a:rPr>
              <a:t>Have License plate number end in 999</a:t>
            </a:r>
          </a:p>
          <a:p>
            <a:pPr marL="285750" indent="-285750">
              <a:spcAft>
                <a:spcPts val="600"/>
              </a:spcAft>
              <a:buFont typeface="Arial" panose="020B0604020202020204" pitchFamily="34" charset="0"/>
              <a:buChar char="•"/>
            </a:pPr>
            <a:r>
              <a:rPr lang="en-US" dirty="0">
                <a:solidFill>
                  <a:schemeClr val="bg2">
                    <a:lumMod val="10000"/>
                  </a:schemeClr>
                </a:solidFill>
                <a:ea typeface="ＭＳ Ｐゴシック" charset="0"/>
              </a:rPr>
              <a:t>Have a m</a:t>
            </a:r>
            <a:r>
              <a:rPr lang="en-US" sz="1800" dirty="0">
                <a:solidFill>
                  <a:schemeClr val="bg2">
                    <a:lumMod val="10000"/>
                  </a:schemeClr>
                </a:solidFill>
                <a:ea typeface="ＭＳ Ｐゴシック" charset="0"/>
              </a:rPr>
              <a:t>ake that starts with a “M”</a:t>
            </a:r>
          </a:p>
          <a:p>
            <a:pPr>
              <a:spcAft>
                <a:spcPts val="600"/>
              </a:spcAft>
            </a:pPr>
            <a:endParaRPr lang="en-US" sz="1800" dirty="0">
              <a:solidFill>
                <a:schemeClr val="bg2">
                  <a:lumMod val="10000"/>
                </a:schemeClr>
              </a:solidFill>
              <a:ea typeface="ＭＳ Ｐゴシック" charset="0"/>
            </a:endParaRPr>
          </a:p>
          <a:p>
            <a:pPr>
              <a:spcAft>
                <a:spcPts val="600"/>
              </a:spcAft>
            </a:pPr>
            <a:r>
              <a:rPr lang="en-US" sz="1800" b="1" dirty="0">
                <a:solidFill>
                  <a:schemeClr val="bg2">
                    <a:lumMod val="10000"/>
                  </a:schemeClr>
                </a:solidFill>
                <a:ea typeface="ＭＳ Ｐゴシック" charset="0"/>
              </a:rPr>
              <a:t>Display: </a:t>
            </a:r>
          </a:p>
          <a:p>
            <a:pPr marL="285750" indent="-285750">
              <a:spcAft>
                <a:spcPts val="600"/>
              </a:spcAft>
              <a:buFont typeface="Arial" panose="020B0604020202020204" pitchFamily="34" charset="0"/>
              <a:buChar char="•"/>
            </a:pPr>
            <a:r>
              <a:rPr lang="en-US" sz="1800" dirty="0">
                <a:solidFill>
                  <a:schemeClr val="bg2">
                    <a:lumMod val="10000"/>
                  </a:schemeClr>
                </a:solidFill>
                <a:ea typeface="ＭＳ Ｐゴシック" charset="0"/>
              </a:rPr>
              <a:t>“Passenger” if type = 1</a:t>
            </a:r>
            <a:endParaRPr lang="en-US" dirty="0">
              <a:solidFill>
                <a:schemeClr val="bg2">
                  <a:lumMod val="10000"/>
                </a:schemeClr>
              </a:solidFill>
              <a:ea typeface="ＭＳ Ｐゴシック" charset="0"/>
            </a:endParaRPr>
          </a:p>
          <a:p>
            <a:pPr marL="285750" indent="-285750">
              <a:spcAft>
                <a:spcPts val="600"/>
              </a:spcAft>
              <a:buFont typeface="Arial" panose="020B0604020202020204" pitchFamily="34" charset="0"/>
              <a:buChar char="•"/>
            </a:pPr>
            <a:r>
              <a:rPr lang="en-US" sz="1800" dirty="0">
                <a:solidFill>
                  <a:schemeClr val="bg2">
                    <a:lumMod val="10000"/>
                  </a:schemeClr>
                </a:solidFill>
                <a:ea typeface="ＭＳ Ｐゴシック" charset="0"/>
              </a:rPr>
              <a:t>“Commercial” if Type = 2 </a:t>
            </a:r>
          </a:p>
          <a:p>
            <a:pPr marL="285750" indent="-285750">
              <a:spcAft>
                <a:spcPts val="600"/>
              </a:spcAft>
              <a:buFont typeface="Arial" panose="020B0604020202020204" pitchFamily="34" charset="0"/>
              <a:buChar char="•"/>
            </a:pPr>
            <a:r>
              <a:rPr lang="en-US" sz="1800" dirty="0">
                <a:solidFill>
                  <a:schemeClr val="bg2">
                    <a:lumMod val="10000"/>
                  </a:schemeClr>
                </a:solidFill>
                <a:ea typeface="ＭＳ Ｐゴシック" charset="0"/>
              </a:rPr>
              <a:t>“Other” for all other types</a:t>
            </a:r>
          </a:p>
          <a:p>
            <a:pPr>
              <a:spcAft>
                <a:spcPts val="600"/>
              </a:spcAft>
            </a:pPr>
            <a:endParaRPr lang="en-US" sz="1800" dirty="0">
              <a:solidFill>
                <a:schemeClr val="bg2">
                  <a:lumMod val="10000"/>
                </a:schemeClr>
              </a:solidFill>
              <a:ea typeface="ＭＳ Ｐゴシック" charset="0"/>
            </a:endParaRPr>
          </a:p>
          <a:p>
            <a:pPr marL="285750" indent="-285750">
              <a:spcAft>
                <a:spcPts val="600"/>
              </a:spcAft>
              <a:buFont typeface="Arial" panose="020B0604020202020204" pitchFamily="34" charset="0"/>
              <a:buChar char="•"/>
            </a:pPr>
            <a:r>
              <a:rPr lang="en-US" sz="1800" dirty="0">
                <a:solidFill>
                  <a:schemeClr val="bg2">
                    <a:lumMod val="10000"/>
                  </a:schemeClr>
                </a:solidFill>
                <a:ea typeface="ＭＳ Ｐゴシック" charset="0"/>
              </a:rPr>
              <a:t>Display time as ‘Mins’, ‘Seconds’, ‘Milliseconds’</a:t>
            </a:r>
          </a:p>
        </p:txBody>
      </p:sp>
    </p:spTree>
    <p:extLst>
      <p:ext uri="{BB962C8B-B14F-4D97-AF65-F5344CB8AC3E}">
        <p14:creationId xmlns:p14="http://schemas.microsoft.com/office/powerpoint/2010/main" val="670271996"/>
      </p:ext>
    </p:extLst>
  </p:cSld>
  <p:clrMapOvr>
    <a:masterClrMapping/>
  </p:clrMapOvr>
  <p:transition>
    <p:fade/>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9F21A8-78C5-408F-A365-79115319B8A6}"/>
              </a:ext>
            </a:extLst>
          </p:cNvPr>
          <p:cNvSpPr>
            <a:spLocks noGrp="1"/>
          </p:cNvSpPr>
          <p:nvPr>
            <p:ph type="title"/>
          </p:nvPr>
        </p:nvSpPr>
        <p:spPr/>
        <p:txBody>
          <a:bodyPr/>
          <a:lstStyle/>
          <a:p>
            <a:r>
              <a:rPr lang="en-AU" dirty="0"/>
              <a:t>Temporal Joins</a:t>
            </a:r>
          </a:p>
        </p:txBody>
      </p:sp>
      <p:sp>
        <p:nvSpPr>
          <p:cNvPr id="3" name="Rectangle 2">
            <a:extLst>
              <a:ext uri="{FF2B5EF4-FFF2-40B4-BE49-F238E27FC236}">
                <a16:creationId xmlns:a16="http://schemas.microsoft.com/office/drawing/2014/main" id="{17D7CB1E-C07D-4262-9BF7-2FA106D7C181}"/>
              </a:ext>
            </a:extLst>
          </p:cNvPr>
          <p:cNvSpPr/>
          <p:nvPr/>
        </p:nvSpPr>
        <p:spPr>
          <a:xfrm>
            <a:off x="426424" y="1832483"/>
            <a:ext cx="10515600" cy="4051851"/>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ot="0" spcFirstLastPara="0" vert="horz" wrap="square" lIns="93260" tIns="46630" rIns="93260" bIns="46630"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dk1"/>
                </a:solidFill>
                <a:latin typeface="+mn-lt"/>
                <a:ea typeface="+mn-ea"/>
                <a:cs typeface="+mn-cs"/>
              </a:defRPr>
            </a:lvl1pPr>
            <a:lvl2pPr marL="466371" algn="l" defTabSz="932742" rtl="0" eaLnBrk="1" latinLnBrk="0" hangingPunct="1">
              <a:defRPr sz="1800" kern="1200">
                <a:solidFill>
                  <a:schemeClr val="dk1"/>
                </a:solidFill>
                <a:latin typeface="+mn-lt"/>
                <a:ea typeface="+mn-ea"/>
                <a:cs typeface="+mn-cs"/>
              </a:defRPr>
            </a:lvl2pPr>
            <a:lvl3pPr marL="932742" algn="l" defTabSz="932742" rtl="0" eaLnBrk="1" latinLnBrk="0" hangingPunct="1">
              <a:defRPr sz="1800" kern="1200">
                <a:solidFill>
                  <a:schemeClr val="dk1"/>
                </a:solidFill>
                <a:latin typeface="+mn-lt"/>
                <a:ea typeface="+mn-ea"/>
                <a:cs typeface="+mn-cs"/>
              </a:defRPr>
            </a:lvl3pPr>
            <a:lvl4pPr marL="1399113" algn="l" defTabSz="932742" rtl="0" eaLnBrk="1" latinLnBrk="0" hangingPunct="1">
              <a:defRPr sz="1800" kern="1200">
                <a:solidFill>
                  <a:schemeClr val="dk1"/>
                </a:solidFill>
                <a:latin typeface="+mn-lt"/>
                <a:ea typeface="+mn-ea"/>
                <a:cs typeface="+mn-cs"/>
              </a:defRPr>
            </a:lvl4pPr>
            <a:lvl5pPr marL="1865484" algn="l" defTabSz="932742" rtl="0" eaLnBrk="1" latinLnBrk="0" hangingPunct="1">
              <a:defRPr sz="1800" kern="1200">
                <a:solidFill>
                  <a:schemeClr val="dk1"/>
                </a:solidFill>
                <a:latin typeface="+mn-lt"/>
                <a:ea typeface="+mn-ea"/>
                <a:cs typeface="+mn-cs"/>
              </a:defRPr>
            </a:lvl5pPr>
            <a:lvl6pPr marL="2331856" algn="l" defTabSz="932742" rtl="0" eaLnBrk="1" latinLnBrk="0" hangingPunct="1">
              <a:defRPr sz="1800" kern="1200">
                <a:solidFill>
                  <a:schemeClr val="dk1"/>
                </a:solidFill>
                <a:latin typeface="+mn-lt"/>
                <a:ea typeface="+mn-ea"/>
                <a:cs typeface="+mn-cs"/>
              </a:defRPr>
            </a:lvl6pPr>
            <a:lvl7pPr marL="2798226" algn="l" defTabSz="932742" rtl="0" eaLnBrk="1" latinLnBrk="0" hangingPunct="1">
              <a:defRPr sz="1800" kern="1200">
                <a:solidFill>
                  <a:schemeClr val="dk1"/>
                </a:solidFill>
                <a:latin typeface="+mn-lt"/>
                <a:ea typeface="+mn-ea"/>
                <a:cs typeface="+mn-cs"/>
              </a:defRPr>
            </a:lvl7pPr>
            <a:lvl8pPr marL="3264597" algn="l" defTabSz="932742" rtl="0" eaLnBrk="1" latinLnBrk="0" hangingPunct="1">
              <a:defRPr sz="1800" kern="1200">
                <a:solidFill>
                  <a:schemeClr val="dk1"/>
                </a:solidFill>
                <a:latin typeface="+mn-lt"/>
                <a:ea typeface="+mn-ea"/>
                <a:cs typeface="+mn-cs"/>
              </a:defRPr>
            </a:lvl8pPr>
            <a:lvl9pPr marL="3730969" algn="l" defTabSz="932742" rtl="0" eaLnBrk="1" latinLnBrk="0" hangingPunct="1">
              <a:defRPr sz="1800" kern="1200">
                <a:solidFill>
                  <a:schemeClr val="dk1"/>
                </a:solidFill>
                <a:latin typeface="+mn-lt"/>
                <a:ea typeface="+mn-ea"/>
                <a:cs typeface="+mn-cs"/>
              </a:defRPr>
            </a:lvl9pPr>
          </a:lstStyle>
          <a:p>
            <a:pPr marL="186519">
              <a:spcBef>
                <a:spcPts val="612"/>
              </a:spcBef>
              <a:spcAft>
                <a:spcPts val="612"/>
              </a:spcAft>
            </a:pPr>
            <a:r>
              <a:rPr lang="en-US" sz="1600" spc="-71" dirty="0">
                <a:solidFill>
                  <a:srgbClr val="CC0099"/>
                </a:solidFill>
                <a:latin typeface="Consolas" panose="020B0609020204030204" pitchFamily="49" charset="0"/>
              </a:rPr>
              <a:t>SELECT</a:t>
            </a:r>
            <a:r>
              <a:rPr lang="en-US" sz="1600" spc="-71" dirty="0">
                <a:solidFill>
                  <a:srgbClr val="656565"/>
                </a:solidFill>
                <a:latin typeface="Consolas" panose="020B0609020204030204" pitchFamily="49" charset="0"/>
              </a:rPr>
              <a:t> </a:t>
            </a:r>
            <a:r>
              <a:rPr lang="en-US" sz="1600" spc="-71" dirty="0" err="1">
                <a:solidFill>
                  <a:srgbClr val="656565"/>
                </a:solidFill>
                <a:latin typeface="Consolas" panose="020B0609020204030204" pitchFamily="49" charset="0"/>
              </a:rPr>
              <a:t>ES.TollId</a:t>
            </a:r>
            <a:r>
              <a:rPr lang="en-US" sz="1600" spc="-71" dirty="0">
                <a:solidFill>
                  <a:srgbClr val="656565"/>
                </a:solidFill>
                <a:latin typeface="Consolas" panose="020B0609020204030204" pitchFamily="49" charset="0"/>
              </a:rPr>
              <a:t>, </a:t>
            </a:r>
          </a:p>
          <a:p>
            <a:pPr marL="186519">
              <a:spcBef>
                <a:spcPts val="612"/>
              </a:spcBef>
              <a:spcAft>
                <a:spcPts val="612"/>
              </a:spcAft>
            </a:pPr>
            <a:r>
              <a:rPr lang="en-US" sz="1600" spc="-71" dirty="0">
                <a:solidFill>
                  <a:srgbClr val="656565"/>
                </a:solidFill>
                <a:latin typeface="Consolas" panose="020B0609020204030204" pitchFamily="49" charset="0"/>
              </a:rPr>
              <a:t>   </a:t>
            </a:r>
            <a:r>
              <a:rPr lang="en-US" sz="1600" spc="-71" dirty="0" err="1">
                <a:solidFill>
                  <a:srgbClr val="656565"/>
                </a:solidFill>
                <a:latin typeface="Consolas" panose="020B0609020204030204" pitchFamily="49" charset="0"/>
              </a:rPr>
              <a:t>ES.EntryTime</a:t>
            </a:r>
            <a:r>
              <a:rPr lang="en-US" sz="1600" spc="-71" dirty="0">
                <a:solidFill>
                  <a:srgbClr val="656565"/>
                </a:solidFill>
                <a:latin typeface="Consolas" panose="020B0609020204030204" pitchFamily="49" charset="0"/>
              </a:rPr>
              <a:t>, </a:t>
            </a:r>
          </a:p>
          <a:p>
            <a:pPr marL="186519">
              <a:spcBef>
                <a:spcPts val="612"/>
              </a:spcBef>
              <a:spcAft>
                <a:spcPts val="612"/>
              </a:spcAft>
            </a:pPr>
            <a:r>
              <a:rPr lang="en-US" sz="1600" spc="-71" dirty="0">
                <a:solidFill>
                  <a:srgbClr val="656565"/>
                </a:solidFill>
                <a:latin typeface="Consolas" panose="020B0609020204030204" pitchFamily="49" charset="0"/>
              </a:rPr>
              <a:t>   </a:t>
            </a:r>
            <a:r>
              <a:rPr lang="en-US" sz="1600" spc="-71" dirty="0" err="1">
                <a:solidFill>
                  <a:srgbClr val="656565"/>
                </a:solidFill>
                <a:latin typeface="Consolas" panose="020B0609020204030204" pitchFamily="49" charset="0"/>
              </a:rPr>
              <a:t>EX.ExitTime</a:t>
            </a:r>
            <a:r>
              <a:rPr lang="en-US" sz="1600" spc="-71" dirty="0">
                <a:solidFill>
                  <a:srgbClr val="656565"/>
                </a:solidFill>
                <a:latin typeface="Consolas" panose="020B0609020204030204" pitchFamily="49" charset="0"/>
              </a:rPr>
              <a:t>, </a:t>
            </a:r>
          </a:p>
          <a:p>
            <a:pPr marL="186519">
              <a:spcBef>
                <a:spcPts val="612"/>
              </a:spcBef>
              <a:spcAft>
                <a:spcPts val="612"/>
              </a:spcAft>
            </a:pPr>
            <a:r>
              <a:rPr lang="en-US" sz="1600" spc="-71" dirty="0">
                <a:solidFill>
                  <a:srgbClr val="656565"/>
                </a:solidFill>
                <a:latin typeface="Consolas" panose="020B0609020204030204" pitchFamily="49" charset="0"/>
              </a:rPr>
              <a:t>   </a:t>
            </a:r>
            <a:r>
              <a:rPr lang="en-US" sz="1600" spc="-71" dirty="0" err="1">
                <a:solidFill>
                  <a:srgbClr val="656565"/>
                </a:solidFill>
                <a:latin typeface="Consolas" panose="020B0609020204030204" pitchFamily="49" charset="0"/>
              </a:rPr>
              <a:t>ES.EntryTime</a:t>
            </a:r>
            <a:r>
              <a:rPr lang="en-US" sz="1600" spc="-71" dirty="0">
                <a:solidFill>
                  <a:srgbClr val="656565"/>
                </a:solidFill>
                <a:latin typeface="Consolas" panose="020B0609020204030204" pitchFamily="49" charset="0"/>
              </a:rPr>
              <a:t>, </a:t>
            </a:r>
          </a:p>
          <a:p>
            <a:pPr marL="186519">
              <a:spcBef>
                <a:spcPts val="612"/>
              </a:spcBef>
              <a:spcAft>
                <a:spcPts val="612"/>
              </a:spcAft>
            </a:pPr>
            <a:r>
              <a:rPr lang="en-US" sz="1600" spc="-71" dirty="0">
                <a:solidFill>
                  <a:srgbClr val="656565"/>
                </a:solidFill>
                <a:latin typeface="Consolas" panose="020B0609020204030204" pitchFamily="49" charset="0"/>
              </a:rPr>
              <a:t>   </a:t>
            </a:r>
            <a:r>
              <a:rPr lang="en-US" sz="1600" spc="-71" dirty="0" err="1">
                <a:solidFill>
                  <a:srgbClr val="656565"/>
                </a:solidFill>
                <a:latin typeface="Consolas" panose="020B0609020204030204" pitchFamily="49" charset="0"/>
              </a:rPr>
              <a:t>ES.LicensePlate</a:t>
            </a:r>
            <a:r>
              <a:rPr lang="en-US" sz="1600" spc="-71" dirty="0">
                <a:solidFill>
                  <a:srgbClr val="656565"/>
                </a:solidFill>
                <a:latin typeface="Consolas" panose="020B0609020204030204" pitchFamily="49" charset="0"/>
              </a:rPr>
              <a:t> DATEDIFF(minute, </a:t>
            </a:r>
            <a:r>
              <a:rPr lang="en-US" sz="1600" spc="-71" dirty="0" err="1">
                <a:solidFill>
                  <a:srgbClr val="656565"/>
                </a:solidFill>
                <a:latin typeface="Consolas" panose="020B0609020204030204" pitchFamily="49" charset="0"/>
              </a:rPr>
              <a:t>ES.EntryTime</a:t>
            </a:r>
            <a:r>
              <a:rPr lang="en-US" sz="1600" spc="-71" dirty="0">
                <a:solidFill>
                  <a:srgbClr val="656565"/>
                </a:solidFill>
                <a:latin typeface="Consolas" panose="020B0609020204030204" pitchFamily="49" charset="0"/>
              </a:rPr>
              <a:t>, </a:t>
            </a:r>
            <a:r>
              <a:rPr lang="en-US" sz="1600" spc="-71" dirty="0" err="1">
                <a:solidFill>
                  <a:srgbClr val="656565"/>
                </a:solidFill>
                <a:latin typeface="Consolas" panose="020B0609020204030204" pitchFamily="49" charset="0"/>
              </a:rPr>
              <a:t>EX.ExitTime</a:t>
            </a:r>
            <a:r>
              <a:rPr lang="en-US" sz="1600" spc="-71" dirty="0">
                <a:solidFill>
                  <a:srgbClr val="656565"/>
                </a:solidFill>
                <a:latin typeface="Consolas" panose="020B0609020204030204" pitchFamily="49" charset="0"/>
              </a:rPr>
              <a:t> )</a:t>
            </a:r>
          </a:p>
          <a:p>
            <a:pPr marL="186519">
              <a:spcBef>
                <a:spcPts val="612"/>
              </a:spcBef>
              <a:spcAft>
                <a:spcPts val="612"/>
              </a:spcAft>
            </a:pPr>
            <a:r>
              <a:rPr lang="en-US" sz="1600" spc="-71" dirty="0">
                <a:solidFill>
                  <a:srgbClr val="CC0099"/>
                </a:solidFill>
                <a:latin typeface="Consolas" panose="020B0609020204030204" pitchFamily="49" charset="0"/>
              </a:rPr>
              <a:t>FROM</a:t>
            </a:r>
            <a:r>
              <a:rPr lang="en-US" sz="1600" spc="-71" dirty="0">
                <a:solidFill>
                  <a:srgbClr val="656565"/>
                </a:solidFill>
                <a:latin typeface="Consolas" panose="020B0609020204030204" pitchFamily="49" charset="0"/>
              </a:rPr>
              <a:t> EntryStream ES </a:t>
            </a:r>
            <a:r>
              <a:rPr lang="en-US" sz="1600" spc="-71" dirty="0">
                <a:solidFill>
                  <a:srgbClr val="CC0099"/>
                </a:solidFill>
                <a:latin typeface="Consolas" panose="020B0609020204030204" pitchFamily="49" charset="0"/>
              </a:rPr>
              <a:t>TIMESTAMP BY</a:t>
            </a:r>
            <a:r>
              <a:rPr lang="en-US" sz="1600" spc="-71" dirty="0">
                <a:solidFill>
                  <a:srgbClr val="656565"/>
                </a:solidFill>
                <a:latin typeface="Consolas" panose="020B0609020204030204" pitchFamily="49" charset="0"/>
              </a:rPr>
              <a:t> </a:t>
            </a:r>
            <a:r>
              <a:rPr lang="en-US" sz="1600" spc="-71" dirty="0" err="1">
                <a:solidFill>
                  <a:srgbClr val="656565"/>
                </a:solidFill>
                <a:latin typeface="Consolas" panose="020B0609020204030204" pitchFamily="49" charset="0"/>
              </a:rPr>
              <a:t>EntryTime</a:t>
            </a:r>
            <a:endParaRPr lang="en-US" sz="1600" spc="-71" dirty="0">
              <a:solidFill>
                <a:srgbClr val="656565"/>
              </a:solidFill>
              <a:latin typeface="Consolas" panose="020B0609020204030204" pitchFamily="49" charset="0"/>
            </a:endParaRPr>
          </a:p>
          <a:p>
            <a:pPr marL="186519">
              <a:spcBef>
                <a:spcPts val="612"/>
              </a:spcBef>
              <a:spcAft>
                <a:spcPts val="612"/>
              </a:spcAft>
            </a:pPr>
            <a:r>
              <a:rPr lang="en-US" sz="1600" spc="-71" dirty="0">
                <a:solidFill>
                  <a:srgbClr val="CC0099"/>
                </a:solidFill>
                <a:latin typeface="Consolas" panose="020B0609020204030204" pitchFamily="49" charset="0"/>
              </a:rPr>
              <a:t>JOIN</a:t>
            </a:r>
            <a:r>
              <a:rPr lang="en-US" sz="1600" spc="-71" dirty="0">
                <a:solidFill>
                  <a:schemeClr val="tx2">
                    <a:lumMod val="10000"/>
                  </a:schemeClr>
                </a:solidFill>
                <a:latin typeface="Consolas" panose="020B0609020204030204" pitchFamily="49" charset="0"/>
              </a:rPr>
              <a:t>   </a:t>
            </a:r>
            <a:r>
              <a:rPr lang="en-US" sz="1600" spc="-71" dirty="0" err="1">
                <a:solidFill>
                  <a:srgbClr val="656565"/>
                </a:solidFill>
                <a:latin typeface="Consolas" panose="020B0609020204030204" pitchFamily="49" charset="0"/>
              </a:rPr>
              <a:t>ExitStream</a:t>
            </a:r>
            <a:r>
              <a:rPr lang="en-US" sz="1600" spc="-71" dirty="0">
                <a:solidFill>
                  <a:srgbClr val="656565"/>
                </a:solidFill>
                <a:latin typeface="Consolas" panose="020B0609020204030204" pitchFamily="49" charset="0"/>
              </a:rPr>
              <a:t> EX </a:t>
            </a:r>
            <a:r>
              <a:rPr lang="en-US" sz="1600" spc="-71" dirty="0">
                <a:solidFill>
                  <a:srgbClr val="CC0099"/>
                </a:solidFill>
                <a:latin typeface="Consolas" panose="020B0609020204030204" pitchFamily="49" charset="0"/>
              </a:rPr>
              <a:t>TIMESTAMP BY</a:t>
            </a:r>
            <a:r>
              <a:rPr lang="en-US" sz="1600" spc="-71" dirty="0">
                <a:solidFill>
                  <a:srgbClr val="656565"/>
                </a:solidFill>
                <a:latin typeface="Consolas" panose="020B0609020204030204" pitchFamily="49" charset="0"/>
              </a:rPr>
              <a:t> </a:t>
            </a:r>
            <a:r>
              <a:rPr lang="en-US" sz="1600" spc="-71" dirty="0" err="1">
                <a:solidFill>
                  <a:srgbClr val="656565"/>
                </a:solidFill>
                <a:latin typeface="Consolas" panose="020B0609020204030204" pitchFamily="49" charset="0"/>
              </a:rPr>
              <a:t>ExitTime</a:t>
            </a:r>
            <a:endParaRPr lang="en-US" sz="1600" spc="-71" dirty="0">
              <a:solidFill>
                <a:srgbClr val="656565"/>
              </a:solidFill>
              <a:latin typeface="Consolas" panose="020B0609020204030204" pitchFamily="49" charset="0"/>
            </a:endParaRPr>
          </a:p>
          <a:p>
            <a:pPr marL="186519">
              <a:spcBef>
                <a:spcPts val="612"/>
              </a:spcBef>
              <a:spcAft>
                <a:spcPts val="612"/>
              </a:spcAft>
            </a:pPr>
            <a:r>
              <a:rPr lang="en-US" sz="1600" spc="-71" dirty="0">
                <a:solidFill>
                  <a:srgbClr val="CC0099"/>
                </a:solidFill>
                <a:latin typeface="Consolas" panose="020B0609020204030204" pitchFamily="49" charset="0"/>
              </a:rPr>
              <a:t>   ON</a:t>
            </a:r>
            <a:r>
              <a:rPr lang="en-US" sz="1600" spc="-71" dirty="0">
                <a:solidFill>
                  <a:schemeClr val="tx2">
                    <a:lumMod val="10000"/>
                  </a:schemeClr>
                </a:solidFill>
                <a:latin typeface="Consolas" panose="020B0609020204030204" pitchFamily="49" charset="0"/>
              </a:rPr>
              <a:t>     </a:t>
            </a:r>
            <a:r>
              <a:rPr lang="en-US" sz="1600" spc="-71" dirty="0">
                <a:solidFill>
                  <a:srgbClr val="656565"/>
                </a:solidFill>
                <a:latin typeface="Consolas" panose="020B0609020204030204" pitchFamily="49" charset="0"/>
              </a:rPr>
              <a:t>(</a:t>
            </a:r>
            <a:r>
              <a:rPr lang="en-US" sz="1600" spc="-71" dirty="0" err="1">
                <a:solidFill>
                  <a:srgbClr val="656565"/>
                </a:solidFill>
                <a:latin typeface="Consolas" panose="020B0609020204030204" pitchFamily="49" charset="0"/>
              </a:rPr>
              <a:t>EX.TollId</a:t>
            </a:r>
            <a:r>
              <a:rPr lang="en-US" sz="1600" spc="-71" dirty="0">
                <a:solidFill>
                  <a:srgbClr val="656565"/>
                </a:solidFill>
                <a:latin typeface="Consolas" panose="020B0609020204030204" pitchFamily="49" charset="0"/>
              </a:rPr>
              <a:t>= </a:t>
            </a:r>
            <a:r>
              <a:rPr lang="en-US" sz="1600" spc="-71" dirty="0" err="1">
                <a:solidFill>
                  <a:srgbClr val="656565"/>
                </a:solidFill>
                <a:latin typeface="Consolas" panose="020B0609020204030204" pitchFamily="49" charset="0"/>
              </a:rPr>
              <a:t>ES.TollId</a:t>
            </a:r>
            <a:r>
              <a:rPr lang="en-US" sz="1600" spc="-71" dirty="0">
                <a:solidFill>
                  <a:srgbClr val="656565"/>
                </a:solidFill>
                <a:latin typeface="Consolas" panose="020B0609020204030204" pitchFamily="49" charset="0"/>
              </a:rPr>
              <a:t> and </a:t>
            </a:r>
            <a:r>
              <a:rPr lang="en-US" sz="1600" spc="-71" dirty="0" err="1">
                <a:solidFill>
                  <a:srgbClr val="656565"/>
                </a:solidFill>
                <a:latin typeface="Consolas" panose="020B0609020204030204" pitchFamily="49" charset="0"/>
              </a:rPr>
              <a:t>ES.LicensePlate</a:t>
            </a:r>
            <a:r>
              <a:rPr lang="en-US" sz="1600" spc="-71" dirty="0">
                <a:solidFill>
                  <a:srgbClr val="656565"/>
                </a:solidFill>
                <a:latin typeface="Consolas" panose="020B0609020204030204" pitchFamily="49" charset="0"/>
              </a:rPr>
              <a:t> = </a:t>
            </a:r>
            <a:r>
              <a:rPr lang="en-US" sz="1600" spc="-71" dirty="0" err="1">
                <a:solidFill>
                  <a:srgbClr val="656565"/>
                </a:solidFill>
                <a:latin typeface="Consolas" panose="020B0609020204030204" pitchFamily="49" charset="0"/>
              </a:rPr>
              <a:t>EX.LicensePlate</a:t>
            </a:r>
            <a:r>
              <a:rPr lang="en-US" sz="1600" spc="-71" dirty="0">
                <a:solidFill>
                  <a:srgbClr val="656565"/>
                </a:solidFill>
                <a:latin typeface="Consolas" panose="020B0609020204030204" pitchFamily="49" charset="0"/>
              </a:rPr>
              <a:t>)</a:t>
            </a:r>
          </a:p>
          <a:p>
            <a:pPr marL="186519">
              <a:spcBef>
                <a:spcPts val="612"/>
              </a:spcBef>
              <a:spcAft>
                <a:spcPts val="612"/>
              </a:spcAft>
            </a:pPr>
            <a:r>
              <a:rPr lang="en-US" sz="1600" spc="-71" dirty="0">
                <a:solidFill>
                  <a:srgbClr val="CC0099"/>
                </a:solidFill>
                <a:latin typeface="Consolas" panose="020B0609020204030204" pitchFamily="49" charset="0"/>
              </a:rPr>
              <a:t>      AND</a:t>
            </a:r>
            <a:r>
              <a:rPr lang="en-US" sz="1600" spc="-71" dirty="0">
                <a:solidFill>
                  <a:schemeClr val="tx2">
                    <a:lumMod val="10000"/>
                  </a:schemeClr>
                </a:solidFill>
                <a:latin typeface="Consolas" panose="020B0609020204030204" pitchFamily="49" charset="0"/>
              </a:rPr>
              <a:t>   </a:t>
            </a:r>
            <a:r>
              <a:rPr lang="en-US" sz="1600" spc="-71" dirty="0">
                <a:solidFill>
                  <a:srgbClr val="CC0099"/>
                </a:solidFill>
                <a:latin typeface="Consolas" panose="020B0609020204030204" pitchFamily="49" charset="0"/>
              </a:rPr>
              <a:t>DATEDIFF</a:t>
            </a:r>
            <a:r>
              <a:rPr lang="en-US" sz="1600" spc="-71" dirty="0">
                <a:solidFill>
                  <a:srgbClr val="656565"/>
                </a:solidFill>
                <a:latin typeface="Consolas" panose="020B0609020204030204" pitchFamily="49" charset="0"/>
              </a:rPr>
              <a:t>(minute, ES, EX)</a:t>
            </a:r>
            <a:r>
              <a:rPr lang="en-US" sz="1600" spc="-71" dirty="0">
                <a:solidFill>
                  <a:schemeClr val="tx2">
                    <a:lumMod val="10000"/>
                  </a:schemeClr>
                </a:solidFill>
                <a:latin typeface="Consolas" panose="020B0609020204030204" pitchFamily="49" charset="0"/>
              </a:rPr>
              <a:t> </a:t>
            </a:r>
            <a:r>
              <a:rPr lang="en-US" sz="1600" spc="-71" dirty="0">
                <a:solidFill>
                  <a:srgbClr val="CC0099"/>
                </a:solidFill>
                <a:latin typeface="Consolas" panose="020B0609020204030204" pitchFamily="49" charset="0"/>
              </a:rPr>
              <a:t>BETWEEN</a:t>
            </a:r>
            <a:r>
              <a:rPr lang="en-US" sz="1600" spc="-71" dirty="0">
                <a:solidFill>
                  <a:schemeClr val="tx2">
                    <a:lumMod val="10000"/>
                  </a:schemeClr>
                </a:solidFill>
                <a:latin typeface="Consolas" panose="020B0609020204030204" pitchFamily="49" charset="0"/>
              </a:rPr>
              <a:t> </a:t>
            </a:r>
            <a:r>
              <a:rPr lang="en-US" sz="1600" spc="-71" dirty="0">
                <a:solidFill>
                  <a:srgbClr val="656565"/>
                </a:solidFill>
                <a:latin typeface="Consolas" panose="020B0609020204030204" pitchFamily="49" charset="0"/>
              </a:rPr>
              <a:t>0</a:t>
            </a:r>
            <a:r>
              <a:rPr lang="en-US" sz="1600" spc="-71" dirty="0">
                <a:solidFill>
                  <a:schemeClr val="tx2">
                    <a:lumMod val="10000"/>
                  </a:schemeClr>
                </a:solidFill>
                <a:latin typeface="Consolas" panose="020B0609020204030204" pitchFamily="49" charset="0"/>
              </a:rPr>
              <a:t> </a:t>
            </a:r>
            <a:r>
              <a:rPr lang="en-US" sz="1600" spc="-71" dirty="0">
                <a:solidFill>
                  <a:srgbClr val="CC0099"/>
                </a:solidFill>
                <a:latin typeface="Consolas" panose="020B0609020204030204" pitchFamily="49" charset="0"/>
              </a:rPr>
              <a:t>AND</a:t>
            </a:r>
            <a:r>
              <a:rPr lang="en-US" sz="1600" spc="-71" dirty="0">
                <a:solidFill>
                  <a:schemeClr val="tx2">
                    <a:lumMod val="10000"/>
                  </a:schemeClr>
                </a:solidFill>
                <a:latin typeface="Consolas" panose="020B0609020204030204" pitchFamily="49" charset="0"/>
              </a:rPr>
              <a:t> </a:t>
            </a:r>
            <a:r>
              <a:rPr lang="en-US" sz="1600" spc="-71" dirty="0">
                <a:solidFill>
                  <a:srgbClr val="656565"/>
                </a:solidFill>
                <a:latin typeface="Consolas" panose="020B0609020204030204" pitchFamily="49" charset="0"/>
              </a:rPr>
              <a:t>15</a:t>
            </a:r>
          </a:p>
        </p:txBody>
      </p:sp>
      <p:sp>
        <p:nvSpPr>
          <p:cNvPr id="4" name="TextBox 3">
            <a:extLst>
              <a:ext uri="{FF2B5EF4-FFF2-40B4-BE49-F238E27FC236}">
                <a16:creationId xmlns:a16="http://schemas.microsoft.com/office/drawing/2014/main" id="{89C9F18C-C820-4E5A-A15B-C65402FA890E}"/>
              </a:ext>
            </a:extLst>
          </p:cNvPr>
          <p:cNvSpPr txBox="1"/>
          <p:nvPr/>
        </p:nvSpPr>
        <p:spPr>
          <a:xfrm>
            <a:off x="491038" y="1350022"/>
            <a:ext cx="10980210" cy="276999"/>
          </a:xfrm>
          <a:prstGeom prst="rect">
            <a:avLst/>
          </a:prstGeom>
          <a:noFill/>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r>
              <a:rPr lang="en-US" b="1" dirty="0">
                <a:solidFill>
                  <a:schemeClr val="bg2">
                    <a:lumMod val="10000"/>
                  </a:schemeClr>
                </a:solidFill>
                <a:latin typeface="Segoe UI" panose="020B0502040204020203" pitchFamily="34" charset="0"/>
                <a:ea typeface="Segoe UI Historic" panose="020B0502040204020203" pitchFamily="34" charset="0"/>
                <a:cs typeface="Segoe UI" panose="020B0502040204020203" pitchFamily="34" charset="0"/>
              </a:rPr>
              <a:t>Report the time in seconds required for vehicles to pass the toll booth</a:t>
            </a:r>
          </a:p>
        </p:txBody>
      </p:sp>
    </p:spTree>
    <p:extLst>
      <p:ext uri="{BB962C8B-B14F-4D97-AF65-F5344CB8AC3E}">
        <p14:creationId xmlns:p14="http://schemas.microsoft.com/office/powerpoint/2010/main" val="319870473"/>
      </p:ext>
    </p:extLst>
  </p:cSld>
  <p:clrMapOvr>
    <a:masterClrMapping/>
  </p:clrMapOvr>
  <p:transition>
    <p:fade/>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3A62C7-014D-4D8D-8F01-4605569126E7}"/>
              </a:ext>
            </a:extLst>
          </p:cNvPr>
          <p:cNvSpPr>
            <a:spLocks noGrp="1"/>
          </p:cNvSpPr>
          <p:nvPr>
            <p:ph type="title"/>
          </p:nvPr>
        </p:nvSpPr>
        <p:spPr/>
        <p:txBody>
          <a:bodyPr/>
          <a:lstStyle/>
          <a:p>
            <a:r>
              <a:rPr lang="en-AU" dirty="0"/>
              <a:t>Windowing Concepts</a:t>
            </a:r>
          </a:p>
        </p:txBody>
      </p:sp>
      <p:sp>
        <p:nvSpPr>
          <p:cNvPr id="4" name="TextBox 49">
            <a:extLst>
              <a:ext uri="{FF2B5EF4-FFF2-40B4-BE49-F238E27FC236}">
                <a16:creationId xmlns:a16="http://schemas.microsoft.com/office/drawing/2014/main" id="{5F59BB9D-AAB4-4E4F-9455-2C257DEC7E3E}"/>
              </a:ext>
            </a:extLst>
          </p:cNvPr>
          <p:cNvSpPr txBox="1"/>
          <p:nvPr/>
        </p:nvSpPr>
        <p:spPr>
          <a:xfrm>
            <a:off x="426424" y="1505539"/>
            <a:ext cx="9708176" cy="4001095"/>
          </a:xfrm>
          <a:prstGeom prst="rect">
            <a:avLst/>
          </a:prstGeom>
          <a:noFill/>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342900" indent="-342900" defTabSz="914400">
              <a:spcAft>
                <a:spcPts val="1224"/>
              </a:spcAft>
              <a:buFont typeface="Arial" panose="020B0604020202020204" pitchFamily="34" charset="0"/>
              <a:buChar char="•"/>
              <a:defRPr/>
            </a:pPr>
            <a:r>
              <a:rPr lang="en-US" sz="2000" b="1" kern="0" dirty="0">
                <a:solidFill>
                  <a:sysClr val="windowText" lastClr="000000"/>
                </a:solidFill>
                <a:latin typeface="+mj-lt"/>
                <a:cs typeface="Segoe UI Semilight" panose="020B0402040204020203" pitchFamily="34" charset="0"/>
              </a:rPr>
              <a:t>Operations on the data contained in temporal windows is a common pattern</a:t>
            </a:r>
          </a:p>
          <a:p>
            <a:pPr marL="342900" indent="-342900" defTabSz="914400">
              <a:spcAft>
                <a:spcPts val="1224"/>
              </a:spcAft>
              <a:buFont typeface="Arial" panose="020B0604020202020204" pitchFamily="34" charset="0"/>
              <a:buChar char="•"/>
              <a:defRPr/>
            </a:pPr>
            <a:r>
              <a:rPr lang="en-US" sz="2000" b="1" kern="0" dirty="0">
                <a:solidFill>
                  <a:sysClr val="windowText" lastClr="000000"/>
                </a:solidFill>
                <a:latin typeface="+mj-lt"/>
                <a:cs typeface="Segoe UI Semilight" panose="020B0402040204020203" pitchFamily="34" charset="0"/>
              </a:rPr>
              <a:t>Four types of Temporal Windows:</a:t>
            </a:r>
          </a:p>
          <a:p>
            <a:pPr marL="809271" lvl="1" indent="-342900" defTabSz="914400">
              <a:spcAft>
                <a:spcPts val="1224"/>
              </a:spcAft>
              <a:buFont typeface="Arial" panose="020B0604020202020204" pitchFamily="34" charset="0"/>
              <a:buChar char="•"/>
              <a:defRPr/>
            </a:pPr>
            <a:r>
              <a:rPr lang="en-US" sz="2000" kern="0" dirty="0">
                <a:solidFill>
                  <a:sysClr val="windowText" lastClr="000000"/>
                </a:solidFill>
                <a:latin typeface="+mj-lt"/>
                <a:cs typeface="Segoe UI Semilight" panose="020B0402040204020203" pitchFamily="34" charset="0"/>
              </a:rPr>
              <a:t>Sliding</a:t>
            </a:r>
          </a:p>
          <a:p>
            <a:pPr marL="809271" lvl="1" indent="-342900" defTabSz="914400">
              <a:spcAft>
                <a:spcPts val="1224"/>
              </a:spcAft>
              <a:buFont typeface="Arial" panose="020B0604020202020204" pitchFamily="34" charset="0"/>
              <a:buChar char="•"/>
              <a:defRPr/>
            </a:pPr>
            <a:r>
              <a:rPr lang="en-US" sz="2000" kern="0" dirty="0">
                <a:solidFill>
                  <a:sysClr val="windowText" lastClr="000000"/>
                </a:solidFill>
                <a:latin typeface="+mj-lt"/>
                <a:cs typeface="Segoe UI Semilight" panose="020B0402040204020203" pitchFamily="34" charset="0"/>
              </a:rPr>
              <a:t>Tumbling</a:t>
            </a:r>
          </a:p>
          <a:p>
            <a:pPr marL="809271" lvl="1" indent="-342900" defTabSz="914400">
              <a:spcAft>
                <a:spcPts val="1224"/>
              </a:spcAft>
              <a:buFont typeface="Arial" panose="020B0604020202020204" pitchFamily="34" charset="0"/>
              <a:buChar char="•"/>
              <a:defRPr/>
            </a:pPr>
            <a:r>
              <a:rPr lang="en-US" sz="2000" kern="0" dirty="0">
                <a:solidFill>
                  <a:sysClr val="windowText" lastClr="000000"/>
                </a:solidFill>
                <a:latin typeface="+mj-lt"/>
                <a:cs typeface="Segoe UI Semilight" panose="020B0402040204020203" pitchFamily="34" charset="0"/>
              </a:rPr>
              <a:t>Hopping</a:t>
            </a:r>
          </a:p>
          <a:p>
            <a:pPr marL="809271" lvl="1" indent="-342900" defTabSz="914400">
              <a:spcAft>
                <a:spcPts val="1224"/>
              </a:spcAft>
              <a:buFont typeface="Arial" panose="020B0604020202020204" pitchFamily="34" charset="0"/>
              <a:buChar char="•"/>
              <a:defRPr/>
            </a:pPr>
            <a:r>
              <a:rPr lang="en-US" sz="2000" kern="0" dirty="0">
                <a:solidFill>
                  <a:sysClr val="windowText" lastClr="000000"/>
                </a:solidFill>
                <a:latin typeface="+mj-lt"/>
                <a:cs typeface="Segoe UI Semilight" panose="020B0402040204020203" pitchFamily="34" charset="0"/>
              </a:rPr>
              <a:t>Session</a:t>
            </a:r>
          </a:p>
          <a:p>
            <a:pPr marL="342900" indent="-342900" defTabSz="914400">
              <a:spcAft>
                <a:spcPts val="1224"/>
              </a:spcAft>
              <a:buFont typeface="Arial" panose="020B0604020202020204" pitchFamily="34" charset="0"/>
              <a:buChar char="•"/>
              <a:defRPr/>
            </a:pPr>
            <a:r>
              <a:rPr lang="en-US" sz="2000" b="1" kern="0" dirty="0">
                <a:solidFill>
                  <a:sysClr val="windowText" lastClr="000000"/>
                </a:solidFill>
                <a:latin typeface="+mj-lt"/>
                <a:cs typeface="Segoe UI Semilight" panose="020B0402040204020203" pitchFamily="34" charset="0"/>
              </a:rPr>
              <a:t>Output at the end of each window</a:t>
            </a:r>
          </a:p>
          <a:p>
            <a:pPr marL="342900" marR="0" lvl="0" indent="-342900" defTabSz="914400" eaLnBrk="1" fontAlgn="auto" latinLnBrk="0" hangingPunct="1">
              <a:lnSpc>
                <a:spcPct val="100000"/>
              </a:lnSpc>
              <a:spcBef>
                <a:spcPts val="0"/>
              </a:spcBef>
              <a:spcAft>
                <a:spcPts val="1224"/>
              </a:spcAft>
              <a:buClrTx/>
              <a:buSzTx/>
              <a:buFont typeface="Arial" panose="020B0604020202020204" pitchFamily="34" charset="0"/>
              <a:buChar char="•"/>
              <a:tabLst/>
              <a:defRPr/>
            </a:pPr>
            <a:r>
              <a:rPr lang="en-US" sz="2000" b="1" kern="0" dirty="0">
                <a:solidFill>
                  <a:sysClr val="windowText" lastClr="000000"/>
                </a:solidFill>
                <a:latin typeface="+mj-lt"/>
                <a:cs typeface="Segoe UI Semilight" panose="020B0402040204020203" pitchFamily="34" charset="0"/>
              </a:rPr>
              <a:t>W</a:t>
            </a:r>
            <a:r>
              <a:rPr kumimoji="0" lang="en-US" sz="2000" b="1" i="0" u="none" strike="noStrike" kern="0" cap="none" spc="0" normalizeH="0" baseline="0" noProof="0" dirty="0" err="1">
                <a:ln>
                  <a:noFill/>
                </a:ln>
                <a:solidFill>
                  <a:sysClr val="windowText" lastClr="000000"/>
                </a:solidFill>
                <a:effectLst/>
                <a:uLnTx/>
                <a:uFillTx/>
                <a:latin typeface="+mj-lt"/>
                <a:cs typeface="Segoe UI Semilight" panose="020B0402040204020203" pitchFamily="34" charset="0"/>
              </a:rPr>
              <a:t>indows</a:t>
            </a:r>
            <a:r>
              <a:rPr kumimoji="0" lang="en-US" sz="2000" b="1" i="0" u="none" strike="noStrike" kern="0" cap="none" spc="0" normalizeH="0" baseline="0" noProof="0" dirty="0">
                <a:ln>
                  <a:noFill/>
                </a:ln>
                <a:solidFill>
                  <a:sysClr val="windowText" lastClr="000000"/>
                </a:solidFill>
                <a:effectLst/>
                <a:uLnTx/>
                <a:uFillTx/>
                <a:latin typeface="+mj-lt"/>
                <a:cs typeface="Segoe UI Semilight" panose="020B0402040204020203" pitchFamily="34" charset="0"/>
              </a:rPr>
              <a:t> are fixed length</a:t>
            </a:r>
          </a:p>
          <a:p>
            <a:pPr marL="342900" marR="0" lvl="0" indent="-342900" defTabSz="914400" eaLnBrk="1" fontAlgn="auto" latinLnBrk="0" hangingPunct="1">
              <a:lnSpc>
                <a:spcPct val="100000"/>
              </a:lnSpc>
              <a:spcBef>
                <a:spcPts val="0"/>
              </a:spcBef>
              <a:spcAft>
                <a:spcPts val="1224"/>
              </a:spcAft>
              <a:buClrTx/>
              <a:buSzTx/>
              <a:buFont typeface="Arial" panose="020B0604020202020204" pitchFamily="34" charset="0"/>
              <a:buChar char="•"/>
              <a:tabLst/>
              <a:defRPr/>
            </a:pPr>
            <a:r>
              <a:rPr kumimoji="0" lang="en-US" sz="2000" b="1" i="0" u="none" strike="noStrike" kern="0" cap="none" spc="0" normalizeH="0" baseline="0" noProof="0" dirty="0">
                <a:ln>
                  <a:noFill/>
                </a:ln>
                <a:solidFill>
                  <a:sysClr val="windowText" lastClr="000000"/>
                </a:solidFill>
                <a:effectLst/>
                <a:uLnTx/>
                <a:uFillTx/>
                <a:latin typeface="+mj-lt"/>
                <a:cs typeface="Segoe UI Semilight" panose="020B0402040204020203" pitchFamily="34" charset="0"/>
              </a:rPr>
              <a:t>Used in a GROUP BY clause</a:t>
            </a:r>
          </a:p>
        </p:txBody>
      </p:sp>
      <p:pic>
        <p:nvPicPr>
          <p:cNvPr id="49" name="Picture 48" descr="A screenshot of a cell phone&#10;&#10;Description automatically generated">
            <a:extLst>
              <a:ext uri="{FF2B5EF4-FFF2-40B4-BE49-F238E27FC236}">
                <a16:creationId xmlns:a16="http://schemas.microsoft.com/office/drawing/2014/main" id="{1E569E57-AAB2-4A58-B3CD-9D8FB0C71D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29315" y="2879235"/>
            <a:ext cx="6107551" cy="2627399"/>
          </a:xfrm>
          <a:prstGeom prst="rect">
            <a:avLst/>
          </a:prstGeom>
        </p:spPr>
      </p:pic>
    </p:spTree>
    <p:extLst>
      <p:ext uri="{BB962C8B-B14F-4D97-AF65-F5344CB8AC3E}">
        <p14:creationId xmlns:p14="http://schemas.microsoft.com/office/powerpoint/2010/main" val="2151814894"/>
      </p:ext>
    </p:extLst>
  </p:cSld>
  <p:clrMapOvr>
    <a:masterClrMapping/>
  </p:clrMapOvr>
  <p:transition>
    <p:fade/>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E77080-99D5-49F4-AF9A-615382CB4D1E}"/>
              </a:ext>
            </a:extLst>
          </p:cNvPr>
          <p:cNvSpPr>
            <a:spLocks noGrp="1"/>
          </p:cNvSpPr>
          <p:nvPr>
            <p:ph type="title"/>
          </p:nvPr>
        </p:nvSpPr>
        <p:spPr/>
        <p:txBody>
          <a:bodyPr/>
          <a:lstStyle/>
          <a:p>
            <a:r>
              <a:rPr lang="en-AU" dirty="0"/>
              <a:t>Windowing Functions</a:t>
            </a:r>
          </a:p>
        </p:txBody>
      </p:sp>
      <p:sp>
        <p:nvSpPr>
          <p:cNvPr id="5" name="Text Placeholder 4">
            <a:extLst>
              <a:ext uri="{FF2B5EF4-FFF2-40B4-BE49-F238E27FC236}">
                <a16:creationId xmlns:a16="http://schemas.microsoft.com/office/drawing/2014/main" id="{D3F5BECD-723C-419B-BD50-86C01C326405}"/>
              </a:ext>
            </a:extLst>
          </p:cNvPr>
          <p:cNvSpPr>
            <a:spLocks noGrp="1"/>
          </p:cNvSpPr>
          <p:nvPr>
            <p:ph type="body" sz="quarter" idx="10"/>
          </p:nvPr>
        </p:nvSpPr>
        <p:spPr/>
        <p:txBody>
          <a:bodyPr/>
          <a:lstStyle/>
          <a:p>
            <a:r>
              <a:rPr lang="en-AU" dirty="0"/>
              <a:t>Sliding Windows and Tumbling Windows</a:t>
            </a:r>
          </a:p>
        </p:txBody>
      </p:sp>
      <p:pic>
        <p:nvPicPr>
          <p:cNvPr id="9" name="Picture 8" descr="A screenshot of a cell phone&#10;&#10;Description automatically generated">
            <a:extLst>
              <a:ext uri="{FF2B5EF4-FFF2-40B4-BE49-F238E27FC236}">
                <a16:creationId xmlns:a16="http://schemas.microsoft.com/office/drawing/2014/main" id="{302FEC3C-164A-4AB1-93AE-B2F8CEACFB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6424" y="1928661"/>
            <a:ext cx="5889510" cy="2483335"/>
          </a:xfrm>
          <a:prstGeom prst="rect">
            <a:avLst/>
          </a:prstGeom>
        </p:spPr>
      </p:pic>
      <p:pic>
        <p:nvPicPr>
          <p:cNvPr id="13" name="Picture 12" descr="A screenshot of a social media post&#10;&#10;Description automatically generated">
            <a:extLst>
              <a:ext uri="{FF2B5EF4-FFF2-40B4-BE49-F238E27FC236}">
                <a16:creationId xmlns:a16="http://schemas.microsoft.com/office/drawing/2014/main" id="{2E2BCD7D-8244-404F-952A-CA7D591A74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94724" y="3251379"/>
            <a:ext cx="5167739" cy="3193200"/>
          </a:xfrm>
          <a:prstGeom prst="rect">
            <a:avLst/>
          </a:prstGeom>
        </p:spPr>
      </p:pic>
      <p:sp>
        <p:nvSpPr>
          <p:cNvPr id="14" name="Text Placeholder 4">
            <a:extLst>
              <a:ext uri="{FF2B5EF4-FFF2-40B4-BE49-F238E27FC236}">
                <a16:creationId xmlns:a16="http://schemas.microsoft.com/office/drawing/2014/main" id="{60E82F7F-73EA-4BF7-87AD-71708432C7AE}"/>
              </a:ext>
            </a:extLst>
          </p:cNvPr>
          <p:cNvSpPr txBox="1">
            <a:spLocks/>
          </p:cNvSpPr>
          <p:nvPr/>
        </p:nvSpPr>
        <p:spPr>
          <a:xfrm>
            <a:off x="426424" y="1543352"/>
            <a:ext cx="1944243" cy="271613"/>
          </a:xfrm>
          <a:prstGeom prst="rect">
            <a:avLst/>
          </a:prstGeom>
        </p:spPr>
        <p:txBody>
          <a:bodyPr vert="horz" wrap="square" lIns="0" tIns="0" rIns="0" bIns="0" rtlCol="0">
            <a:spAutoFit/>
          </a:bodyPr>
          <a:lst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lang="en-US" sz="1765" b="0" i="0" kern="1200" spc="0" baseline="0" dirty="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1371"/>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1371"/>
              </a:spcAft>
              <a:buClrTx/>
              <a:buSzPct val="90000"/>
              <a:buFont typeface="Wingdings" panose="05000000000000000000" pitchFamily="2" charset="2"/>
              <a:buNone/>
              <a:tabLst/>
              <a:defRPr sz="1371" kern="1200" spc="0" baseline="0">
                <a:solidFill>
                  <a:srgbClr val="000000"/>
                </a:solidFill>
                <a:latin typeface="+mn-lt"/>
                <a:ea typeface="+mn-ea"/>
                <a:cs typeface="+mn-cs"/>
              </a:defRPr>
            </a:lvl3pPr>
            <a:lvl4pPr marL="672161" marR="0" indent="0" algn="l" defTabSz="914367" rtl="0" eaLnBrk="1" fontAlgn="auto" latinLnBrk="0" hangingPunct="1">
              <a:lnSpc>
                <a:spcPct val="10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AU" dirty="0"/>
              <a:t>Sliding Windows</a:t>
            </a:r>
          </a:p>
        </p:txBody>
      </p:sp>
      <p:sp>
        <p:nvSpPr>
          <p:cNvPr id="15" name="Text Placeholder 4">
            <a:extLst>
              <a:ext uri="{FF2B5EF4-FFF2-40B4-BE49-F238E27FC236}">
                <a16:creationId xmlns:a16="http://schemas.microsoft.com/office/drawing/2014/main" id="{F3734D31-EBFC-4542-82D3-DD52309D02F1}"/>
              </a:ext>
            </a:extLst>
          </p:cNvPr>
          <p:cNvSpPr txBox="1">
            <a:spLocks/>
          </p:cNvSpPr>
          <p:nvPr/>
        </p:nvSpPr>
        <p:spPr>
          <a:xfrm>
            <a:off x="6594724" y="2898715"/>
            <a:ext cx="2100543" cy="271613"/>
          </a:xfrm>
          <a:prstGeom prst="rect">
            <a:avLst/>
          </a:prstGeom>
        </p:spPr>
        <p:txBody>
          <a:bodyPr vert="horz" wrap="square" lIns="0" tIns="0" rIns="0" bIns="0" rtlCol="0">
            <a:spAutoFit/>
          </a:bodyPr>
          <a:lst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lang="en-US" sz="1765" b="0" i="0" kern="1200" spc="0" baseline="0" dirty="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1371"/>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1371"/>
              </a:spcAft>
              <a:buClrTx/>
              <a:buSzPct val="90000"/>
              <a:buFont typeface="Wingdings" panose="05000000000000000000" pitchFamily="2" charset="2"/>
              <a:buNone/>
              <a:tabLst/>
              <a:defRPr sz="1371" kern="1200" spc="0" baseline="0">
                <a:solidFill>
                  <a:srgbClr val="000000"/>
                </a:solidFill>
                <a:latin typeface="+mn-lt"/>
                <a:ea typeface="+mn-ea"/>
                <a:cs typeface="+mn-cs"/>
              </a:defRPr>
            </a:lvl3pPr>
            <a:lvl4pPr marL="672161" marR="0" indent="0" algn="l" defTabSz="914367" rtl="0" eaLnBrk="1" fontAlgn="auto" latinLnBrk="0" hangingPunct="1">
              <a:lnSpc>
                <a:spcPct val="10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AU" dirty="0"/>
              <a:t>Tumbling Windows</a:t>
            </a:r>
          </a:p>
        </p:txBody>
      </p:sp>
    </p:spTree>
    <p:extLst>
      <p:ext uri="{BB962C8B-B14F-4D97-AF65-F5344CB8AC3E}">
        <p14:creationId xmlns:p14="http://schemas.microsoft.com/office/powerpoint/2010/main" val="4240875168"/>
      </p:ext>
    </p:extLst>
  </p:cSld>
  <p:clrMapOvr>
    <a:masterClrMapping/>
  </p:clrMapOvr>
  <p:transition>
    <p:fade/>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E77080-99D5-49F4-AF9A-615382CB4D1E}"/>
              </a:ext>
            </a:extLst>
          </p:cNvPr>
          <p:cNvSpPr>
            <a:spLocks noGrp="1"/>
          </p:cNvSpPr>
          <p:nvPr>
            <p:ph type="title"/>
          </p:nvPr>
        </p:nvSpPr>
        <p:spPr/>
        <p:txBody>
          <a:bodyPr/>
          <a:lstStyle/>
          <a:p>
            <a:r>
              <a:rPr lang="en-AU" dirty="0"/>
              <a:t>Windowing Functions</a:t>
            </a:r>
          </a:p>
        </p:txBody>
      </p:sp>
      <p:sp>
        <p:nvSpPr>
          <p:cNvPr id="5" name="Text Placeholder 4">
            <a:extLst>
              <a:ext uri="{FF2B5EF4-FFF2-40B4-BE49-F238E27FC236}">
                <a16:creationId xmlns:a16="http://schemas.microsoft.com/office/drawing/2014/main" id="{D3F5BECD-723C-419B-BD50-86C01C326405}"/>
              </a:ext>
            </a:extLst>
          </p:cNvPr>
          <p:cNvSpPr>
            <a:spLocks noGrp="1"/>
          </p:cNvSpPr>
          <p:nvPr>
            <p:ph type="body" sz="quarter" idx="10"/>
          </p:nvPr>
        </p:nvSpPr>
        <p:spPr/>
        <p:txBody>
          <a:bodyPr/>
          <a:lstStyle/>
          <a:p>
            <a:r>
              <a:rPr lang="en-AU" dirty="0"/>
              <a:t>Hopping Windows and Session Windows</a:t>
            </a:r>
          </a:p>
        </p:txBody>
      </p:sp>
      <p:pic>
        <p:nvPicPr>
          <p:cNvPr id="7" name="Picture 6" descr="A screenshot of a cell phone&#10;&#10;Description automatically generated">
            <a:extLst>
              <a:ext uri="{FF2B5EF4-FFF2-40B4-BE49-F238E27FC236}">
                <a16:creationId xmlns:a16="http://schemas.microsoft.com/office/drawing/2014/main" id="{B729A196-9CFD-465D-BA80-1AE7A06D88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77868" y="4210587"/>
            <a:ext cx="5993999" cy="2495981"/>
          </a:xfrm>
          <a:prstGeom prst="rect">
            <a:avLst/>
          </a:prstGeom>
        </p:spPr>
      </p:pic>
      <p:pic>
        <p:nvPicPr>
          <p:cNvPr id="11" name="Picture 10" descr="A screenshot of a cell phone&#10;&#10;Description automatically generated">
            <a:extLst>
              <a:ext uri="{FF2B5EF4-FFF2-40B4-BE49-F238E27FC236}">
                <a16:creationId xmlns:a16="http://schemas.microsoft.com/office/drawing/2014/main" id="{F4C748FB-562F-4120-9399-5D1CAE58EF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6424" y="1679159"/>
            <a:ext cx="5889511" cy="2490605"/>
          </a:xfrm>
          <a:prstGeom prst="rect">
            <a:avLst/>
          </a:prstGeom>
        </p:spPr>
      </p:pic>
      <p:sp>
        <p:nvSpPr>
          <p:cNvPr id="8" name="Text Placeholder 4">
            <a:extLst>
              <a:ext uri="{FF2B5EF4-FFF2-40B4-BE49-F238E27FC236}">
                <a16:creationId xmlns:a16="http://schemas.microsoft.com/office/drawing/2014/main" id="{2F6E126C-3D74-4BCF-98BC-3367B2DDD1A4}"/>
              </a:ext>
            </a:extLst>
          </p:cNvPr>
          <p:cNvSpPr txBox="1">
            <a:spLocks/>
          </p:cNvSpPr>
          <p:nvPr/>
        </p:nvSpPr>
        <p:spPr>
          <a:xfrm>
            <a:off x="426424" y="1367544"/>
            <a:ext cx="2155909" cy="271613"/>
          </a:xfrm>
          <a:prstGeom prst="rect">
            <a:avLst/>
          </a:prstGeom>
        </p:spPr>
        <p:txBody>
          <a:bodyPr vert="horz" wrap="square" lIns="0" tIns="0" rIns="0" bIns="0" rtlCol="0">
            <a:spAutoFit/>
          </a:bodyPr>
          <a:lst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lang="en-US" sz="1765" b="0" i="0" kern="1200" spc="0" baseline="0" dirty="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1371"/>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1371"/>
              </a:spcAft>
              <a:buClrTx/>
              <a:buSzPct val="90000"/>
              <a:buFont typeface="Wingdings" panose="05000000000000000000" pitchFamily="2" charset="2"/>
              <a:buNone/>
              <a:tabLst/>
              <a:defRPr sz="1371" kern="1200" spc="0" baseline="0">
                <a:solidFill>
                  <a:srgbClr val="000000"/>
                </a:solidFill>
                <a:latin typeface="+mn-lt"/>
                <a:ea typeface="+mn-ea"/>
                <a:cs typeface="+mn-cs"/>
              </a:defRPr>
            </a:lvl3pPr>
            <a:lvl4pPr marL="672161" marR="0" indent="0" algn="l" defTabSz="914367" rtl="0" eaLnBrk="1" fontAlgn="auto" latinLnBrk="0" hangingPunct="1">
              <a:lnSpc>
                <a:spcPct val="10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AU" dirty="0"/>
              <a:t>Hopping Windows</a:t>
            </a:r>
          </a:p>
        </p:txBody>
      </p:sp>
      <p:sp>
        <p:nvSpPr>
          <p:cNvPr id="10" name="Text Placeholder 4">
            <a:extLst>
              <a:ext uri="{FF2B5EF4-FFF2-40B4-BE49-F238E27FC236}">
                <a16:creationId xmlns:a16="http://schemas.microsoft.com/office/drawing/2014/main" id="{DFFCE12C-3E78-40DD-B3EC-2295D8332616}"/>
              </a:ext>
            </a:extLst>
          </p:cNvPr>
          <p:cNvSpPr txBox="1">
            <a:spLocks/>
          </p:cNvSpPr>
          <p:nvPr/>
        </p:nvSpPr>
        <p:spPr>
          <a:xfrm>
            <a:off x="6454691" y="3898151"/>
            <a:ext cx="2155909" cy="271613"/>
          </a:xfrm>
          <a:prstGeom prst="rect">
            <a:avLst/>
          </a:prstGeom>
        </p:spPr>
        <p:txBody>
          <a:bodyPr vert="horz" wrap="square" lIns="0" tIns="0" rIns="0" bIns="0" rtlCol="0">
            <a:spAutoFit/>
          </a:bodyPr>
          <a:lst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lang="en-US" sz="1765" b="0" i="0" kern="1200" spc="0" baseline="0" dirty="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1371"/>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1371"/>
              </a:spcAft>
              <a:buClrTx/>
              <a:buSzPct val="90000"/>
              <a:buFont typeface="Wingdings" panose="05000000000000000000" pitchFamily="2" charset="2"/>
              <a:buNone/>
              <a:tabLst/>
              <a:defRPr sz="1371" kern="1200" spc="0" baseline="0">
                <a:solidFill>
                  <a:srgbClr val="000000"/>
                </a:solidFill>
                <a:latin typeface="+mn-lt"/>
                <a:ea typeface="+mn-ea"/>
                <a:cs typeface="+mn-cs"/>
              </a:defRPr>
            </a:lvl3pPr>
            <a:lvl4pPr marL="672161" marR="0" indent="0" algn="l" defTabSz="914367" rtl="0" eaLnBrk="1" fontAlgn="auto" latinLnBrk="0" hangingPunct="1">
              <a:lnSpc>
                <a:spcPct val="10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AU" dirty="0"/>
              <a:t>Session Windows</a:t>
            </a:r>
          </a:p>
        </p:txBody>
      </p:sp>
    </p:spTree>
    <p:extLst>
      <p:ext uri="{BB962C8B-B14F-4D97-AF65-F5344CB8AC3E}">
        <p14:creationId xmlns:p14="http://schemas.microsoft.com/office/powerpoint/2010/main" val="2314744138"/>
      </p:ext>
    </p:extLst>
  </p:cSld>
  <p:clrMapOvr>
    <a:masterClrMapping/>
  </p:clrMapOvr>
  <p:transition>
    <p:fade/>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26425" y="1184320"/>
            <a:ext cx="10768047" cy="3535032"/>
          </a:xfrm>
        </p:spPr>
        <p:txBody>
          <a:bodyPr/>
          <a:lstStyle/>
          <a:p>
            <a:r>
              <a:rPr lang="en-US" dirty="0"/>
              <a:t>Lab 5: Add AI to your Big Data Pipeline with Cognitive Services</a:t>
            </a:r>
          </a:p>
        </p:txBody>
      </p:sp>
    </p:spTree>
    <p:custDataLst>
      <p:tags r:id="rId1"/>
    </p:custDataLst>
    <p:extLst>
      <p:ext uri="{BB962C8B-B14F-4D97-AF65-F5344CB8AC3E}">
        <p14:creationId xmlns:p14="http://schemas.microsoft.com/office/powerpoint/2010/main" val="2054304668"/>
      </p:ext>
    </p:extLst>
  </p:cSld>
  <p:clrMapOvr>
    <a:masterClrMapping/>
  </p:clrMapOvr>
  <p:transition>
    <p:fade/>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78EC68C-4F1B-43EB-A46E-17675DF6516E}"/>
              </a:ext>
            </a:extLst>
          </p:cNvPr>
          <p:cNvSpPr>
            <a:spLocks noGrp="1"/>
          </p:cNvSpPr>
          <p:nvPr>
            <p:ph type="body" sz="quarter" idx="10"/>
          </p:nvPr>
        </p:nvSpPr>
        <p:spPr/>
        <p:txBody>
          <a:bodyPr/>
          <a:lstStyle/>
          <a:p>
            <a:r>
              <a:rPr lang="en-AU" dirty="0"/>
              <a:t>Stream</a:t>
            </a:r>
          </a:p>
        </p:txBody>
      </p:sp>
      <p:sp>
        <p:nvSpPr>
          <p:cNvPr id="3" name="Title 2">
            <a:extLst>
              <a:ext uri="{FF2B5EF4-FFF2-40B4-BE49-F238E27FC236}">
                <a16:creationId xmlns:a16="http://schemas.microsoft.com/office/drawing/2014/main" id="{4E1AE663-CE90-4F13-A9D5-F6F6DA32F41F}"/>
              </a:ext>
            </a:extLst>
          </p:cNvPr>
          <p:cNvSpPr>
            <a:spLocks noGrp="1"/>
          </p:cNvSpPr>
          <p:nvPr>
            <p:ph type="title"/>
          </p:nvPr>
        </p:nvSpPr>
        <p:spPr/>
        <p:txBody>
          <a:bodyPr/>
          <a:lstStyle/>
          <a:p>
            <a:r>
              <a:rPr lang="en-AU" dirty="0"/>
              <a:t>Lab 5</a:t>
            </a:r>
          </a:p>
        </p:txBody>
      </p:sp>
      <p:pic>
        <p:nvPicPr>
          <p:cNvPr id="5" name="Picture 4">
            <a:extLst>
              <a:ext uri="{FF2B5EF4-FFF2-40B4-BE49-F238E27FC236}">
                <a16:creationId xmlns:a16="http://schemas.microsoft.com/office/drawing/2014/main" id="{34A5C9A8-985C-4A09-BA9B-0FEC14B8282C}"/>
              </a:ext>
            </a:extLst>
          </p:cNvPr>
          <p:cNvPicPr>
            <a:picLocks noChangeAspect="1"/>
          </p:cNvPicPr>
          <p:nvPr/>
        </p:nvPicPr>
        <p:blipFill>
          <a:blip r:embed="rId2"/>
          <a:stretch>
            <a:fillRect/>
          </a:stretch>
        </p:blipFill>
        <p:spPr>
          <a:xfrm>
            <a:off x="1956021" y="1211429"/>
            <a:ext cx="8276844" cy="5464288"/>
          </a:xfrm>
          <a:prstGeom prst="rect">
            <a:avLst/>
          </a:prstGeom>
        </p:spPr>
      </p:pic>
    </p:spTree>
    <p:extLst>
      <p:ext uri="{BB962C8B-B14F-4D97-AF65-F5344CB8AC3E}">
        <p14:creationId xmlns:p14="http://schemas.microsoft.com/office/powerpoint/2010/main" val="2868297620"/>
      </p:ext>
    </p:extLst>
  </p:cSld>
  <p:clrMapOvr>
    <a:masterClrMapping/>
  </p:clrMapOvr>
  <p:transition>
    <p:fade/>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74712D6-BA0E-4D59-9285-4D0A75AD2277}"/>
              </a:ext>
            </a:extLst>
          </p:cNvPr>
          <p:cNvSpPr>
            <a:spLocks noGrp="1"/>
          </p:cNvSpPr>
          <p:nvPr>
            <p:ph type="body" sz="quarter" idx="10"/>
          </p:nvPr>
        </p:nvSpPr>
        <p:spPr/>
        <p:txBody>
          <a:bodyPr/>
          <a:lstStyle/>
          <a:p>
            <a:r>
              <a:rPr lang="en-AU" dirty="0"/>
              <a:t>Lab Architecture</a:t>
            </a:r>
          </a:p>
        </p:txBody>
      </p:sp>
      <p:sp>
        <p:nvSpPr>
          <p:cNvPr id="3" name="Title 2">
            <a:extLst>
              <a:ext uri="{FF2B5EF4-FFF2-40B4-BE49-F238E27FC236}">
                <a16:creationId xmlns:a16="http://schemas.microsoft.com/office/drawing/2014/main" id="{144A65DA-2A6C-467C-AF76-F349BA96D6D5}"/>
              </a:ext>
            </a:extLst>
          </p:cNvPr>
          <p:cNvSpPr>
            <a:spLocks noGrp="1"/>
          </p:cNvSpPr>
          <p:nvPr>
            <p:ph type="title"/>
          </p:nvPr>
        </p:nvSpPr>
        <p:spPr/>
        <p:txBody>
          <a:bodyPr/>
          <a:lstStyle/>
          <a:p>
            <a:r>
              <a:rPr lang="en-AU" dirty="0"/>
              <a:t>Lab 5</a:t>
            </a:r>
          </a:p>
        </p:txBody>
      </p:sp>
      <p:pic>
        <p:nvPicPr>
          <p:cNvPr id="4" name="Picture 3">
            <a:extLst>
              <a:ext uri="{FF2B5EF4-FFF2-40B4-BE49-F238E27FC236}">
                <a16:creationId xmlns:a16="http://schemas.microsoft.com/office/drawing/2014/main" id="{870E5034-EF38-4753-BF8F-0552827B806F}"/>
              </a:ext>
            </a:extLst>
          </p:cNvPr>
          <p:cNvPicPr>
            <a:picLocks noChangeAspect="1"/>
          </p:cNvPicPr>
          <p:nvPr/>
        </p:nvPicPr>
        <p:blipFill>
          <a:blip r:embed="rId2"/>
          <a:stretch>
            <a:fillRect/>
          </a:stretch>
        </p:blipFill>
        <p:spPr>
          <a:xfrm>
            <a:off x="1695297" y="1211429"/>
            <a:ext cx="8798292" cy="5341959"/>
          </a:xfrm>
          <a:prstGeom prst="rect">
            <a:avLst/>
          </a:prstGeom>
        </p:spPr>
      </p:pic>
    </p:spTree>
    <p:extLst>
      <p:ext uri="{BB962C8B-B14F-4D97-AF65-F5344CB8AC3E}">
        <p14:creationId xmlns:p14="http://schemas.microsoft.com/office/powerpoint/2010/main" val="2671729757"/>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8475E4-02B9-4C0B-B4C9-BB286403DFC1}"/>
              </a:ext>
            </a:extLst>
          </p:cNvPr>
          <p:cNvSpPr>
            <a:spLocks noGrp="1"/>
          </p:cNvSpPr>
          <p:nvPr>
            <p:ph type="title"/>
          </p:nvPr>
        </p:nvSpPr>
        <p:spPr/>
        <p:txBody>
          <a:bodyPr/>
          <a:lstStyle/>
          <a:p>
            <a:r>
              <a:rPr lang="en-US"/>
              <a:t>The Azure data landscape</a:t>
            </a:r>
            <a:endParaRPr lang="en-US" dirty="0"/>
          </a:p>
        </p:txBody>
      </p:sp>
      <p:sp>
        <p:nvSpPr>
          <p:cNvPr id="201" name="Rectangle: Rounded Corners 200">
            <a:extLst>
              <a:ext uri="{FF2B5EF4-FFF2-40B4-BE49-F238E27FC236}">
                <a16:creationId xmlns:a16="http://schemas.microsoft.com/office/drawing/2014/main" id="{1C7FF36E-5D39-4274-815C-A0EA583344BB}"/>
              </a:ext>
            </a:extLst>
          </p:cNvPr>
          <p:cNvSpPr/>
          <p:nvPr/>
        </p:nvSpPr>
        <p:spPr bwMode="auto">
          <a:xfrm>
            <a:off x="274982" y="1174370"/>
            <a:ext cx="2651760" cy="1985302"/>
          </a:xfrm>
          <a:prstGeom prst="roundRect">
            <a:avLst>
              <a:gd name="adj" fmla="val 6904"/>
            </a:avLst>
          </a:prstGeom>
          <a:solidFill>
            <a:schemeClr val="bg2">
              <a:lumMod val="20000"/>
              <a:lumOff val="80000"/>
              <a:alpha val="15000"/>
            </a:schemeClr>
          </a:solidFill>
          <a:ln w="19050">
            <a:solidFill>
              <a:schemeClr val="accent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Segoe UI" pitchFamily="34" charset="0"/>
              <a:cs typeface="Segoe UI" pitchFamily="34" charset="0"/>
            </a:endParaRPr>
          </a:p>
        </p:txBody>
      </p:sp>
      <p:grpSp>
        <p:nvGrpSpPr>
          <p:cNvPr id="70" name="Group 69">
            <a:extLst>
              <a:ext uri="{FF2B5EF4-FFF2-40B4-BE49-F238E27FC236}">
                <a16:creationId xmlns:a16="http://schemas.microsoft.com/office/drawing/2014/main" id="{6D2F0113-932C-4C0A-8C30-B006651B3EAC}"/>
              </a:ext>
            </a:extLst>
          </p:cNvPr>
          <p:cNvGrpSpPr/>
          <p:nvPr/>
        </p:nvGrpSpPr>
        <p:grpSpPr>
          <a:xfrm>
            <a:off x="534804" y="1759181"/>
            <a:ext cx="2132116" cy="1311650"/>
            <a:chOff x="311597" y="2052256"/>
            <a:chExt cx="2132116" cy="1311650"/>
          </a:xfrm>
        </p:grpSpPr>
        <p:sp>
          <p:nvSpPr>
            <p:cNvPr id="79" name="Rectangle 78">
              <a:extLst>
                <a:ext uri="{FF2B5EF4-FFF2-40B4-BE49-F238E27FC236}">
                  <a16:creationId xmlns:a16="http://schemas.microsoft.com/office/drawing/2014/main" id="{642ED4E8-FBB3-49BC-A569-8FB928156803}"/>
                </a:ext>
              </a:extLst>
            </p:cNvPr>
            <p:cNvSpPr/>
            <p:nvPr/>
          </p:nvSpPr>
          <p:spPr>
            <a:xfrm>
              <a:off x="311597" y="2052256"/>
              <a:ext cx="775684" cy="369332"/>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Data Factory</a:t>
              </a:r>
            </a:p>
          </p:txBody>
        </p:sp>
        <p:grpSp>
          <p:nvGrpSpPr>
            <p:cNvPr id="69" name="Group 68">
              <a:extLst>
                <a:ext uri="{FF2B5EF4-FFF2-40B4-BE49-F238E27FC236}">
                  <a16:creationId xmlns:a16="http://schemas.microsoft.com/office/drawing/2014/main" id="{536BCBED-E4BB-4380-BD86-BE5FD883CFDA}"/>
                </a:ext>
              </a:extLst>
            </p:cNvPr>
            <p:cNvGrpSpPr/>
            <p:nvPr/>
          </p:nvGrpSpPr>
          <p:grpSpPr>
            <a:xfrm>
              <a:off x="1071883" y="2052256"/>
              <a:ext cx="1371830" cy="1311650"/>
              <a:chOff x="1211007" y="2052256"/>
              <a:chExt cx="1371830" cy="1311650"/>
            </a:xfrm>
          </p:grpSpPr>
          <p:sp>
            <p:nvSpPr>
              <p:cNvPr id="81" name="Rectangle 80">
                <a:extLst>
                  <a:ext uri="{FF2B5EF4-FFF2-40B4-BE49-F238E27FC236}">
                    <a16:creationId xmlns:a16="http://schemas.microsoft.com/office/drawing/2014/main" id="{F73A2E2C-2996-4B7D-A41E-A2EF9E1490B0}"/>
                  </a:ext>
                </a:extLst>
              </p:cNvPr>
              <p:cNvSpPr/>
              <p:nvPr/>
            </p:nvSpPr>
            <p:spPr>
              <a:xfrm>
                <a:off x="1211007" y="2052256"/>
                <a:ext cx="1371830" cy="369332"/>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Import/Export service</a:t>
                </a:r>
              </a:p>
            </p:txBody>
          </p:sp>
          <p:sp>
            <p:nvSpPr>
              <p:cNvPr id="71" name="Rectangle 70">
                <a:extLst>
                  <a:ext uri="{FF2B5EF4-FFF2-40B4-BE49-F238E27FC236}">
                    <a16:creationId xmlns:a16="http://schemas.microsoft.com/office/drawing/2014/main" id="{183A1EF0-E2C9-4A86-9B93-ED7257B42BD7}"/>
                  </a:ext>
                </a:extLst>
              </p:cNvPr>
              <p:cNvSpPr/>
              <p:nvPr/>
            </p:nvSpPr>
            <p:spPr>
              <a:xfrm>
                <a:off x="1514253" y="3133074"/>
                <a:ext cx="818361" cy="230832"/>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SDK</a:t>
                </a:r>
              </a:p>
            </p:txBody>
          </p:sp>
        </p:grpSp>
        <p:sp>
          <p:nvSpPr>
            <p:cNvPr id="83" name="Rectangle 82">
              <a:extLst>
                <a:ext uri="{FF2B5EF4-FFF2-40B4-BE49-F238E27FC236}">
                  <a16:creationId xmlns:a16="http://schemas.microsoft.com/office/drawing/2014/main" id="{2CDD860D-BC1B-4C25-8B42-91F741ACA255}"/>
                </a:ext>
              </a:extLst>
            </p:cNvPr>
            <p:cNvSpPr/>
            <p:nvPr/>
          </p:nvSpPr>
          <p:spPr>
            <a:xfrm>
              <a:off x="358029" y="3130883"/>
              <a:ext cx="736418" cy="228998"/>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CLI</a:t>
              </a:r>
            </a:p>
          </p:txBody>
        </p:sp>
      </p:grpSp>
      <p:sp>
        <p:nvSpPr>
          <p:cNvPr id="283" name="Rectangle: Rounded Corners 282">
            <a:extLst>
              <a:ext uri="{FF2B5EF4-FFF2-40B4-BE49-F238E27FC236}">
                <a16:creationId xmlns:a16="http://schemas.microsoft.com/office/drawing/2014/main" id="{0D60D8B1-A340-4A04-8755-6EE3E2CDA501}"/>
              </a:ext>
            </a:extLst>
          </p:cNvPr>
          <p:cNvSpPr/>
          <p:nvPr/>
        </p:nvSpPr>
        <p:spPr bwMode="auto">
          <a:xfrm>
            <a:off x="9262060" y="3884870"/>
            <a:ext cx="2651760" cy="1152144"/>
          </a:xfrm>
          <a:prstGeom prst="roundRect">
            <a:avLst>
              <a:gd name="adj" fmla="val 6904"/>
            </a:avLst>
          </a:prstGeom>
          <a:solidFill>
            <a:schemeClr val="bg2">
              <a:lumMod val="20000"/>
              <a:lumOff val="80000"/>
              <a:alpha val="15000"/>
            </a:schemeClr>
          </a:solidFill>
          <a:ln w="19050">
            <a:solidFill>
              <a:schemeClr val="accent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mn-ea"/>
              <a:cs typeface="Segoe UI" pitchFamily="34" charset="0"/>
            </a:endParaRPr>
          </a:p>
        </p:txBody>
      </p:sp>
      <p:grpSp>
        <p:nvGrpSpPr>
          <p:cNvPr id="285" name="Group 284">
            <a:extLst>
              <a:ext uri="{FF2B5EF4-FFF2-40B4-BE49-F238E27FC236}">
                <a16:creationId xmlns:a16="http://schemas.microsoft.com/office/drawing/2014/main" id="{A20F3485-0CD2-4C06-9A9F-3F42A5DA6387}"/>
              </a:ext>
            </a:extLst>
          </p:cNvPr>
          <p:cNvGrpSpPr/>
          <p:nvPr/>
        </p:nvGrpSpPr>
        <p:grpSpPr>
          <a:xfrm>
            <a:off x="9630896" y="4528345"/>
            <a:ext cx="1914088" cy="230832"/>
            <a:chOff x="9587374" y="4741256"/>
            <a:chExt cx="1914088" cy="230832"/>
          </a:xfrm>
        </p:grpSpPr>
        <p:sp>
          <p:nvSpPr>
            <p:cNvPr id="106" name="Rectangle 105">
              <a:extLst>
                <a:ext uri="{FF2B5EF4-FFF2-40B4-BE49-F238E27FC236}">
                  <a16:creationId xmlns:a16="http://schemas.microsoft.com/office/drawing/2014/main" id="{2129D376-6CFB-4301-BC2A-C5AAAFE960A3}"/>
                </a:ext>
              </a:extLst>
            </p:cNvPr>
            <p:cNvSpPr/>
            <p:nvPr/>
          </p:nvSpPr>
          <p:spPr>
            <a:xfrm>
              <a:off x="10363009" y="4741256"/>
              <a:ext cx="1138453"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Cognitive services</a:t>
              </a:r>
            </a:p>
          </p:txBody>
        </p:sp>
        <p:sp>
          <p:nvSpPr>
            <p:cNvPr id="109" name="Rectangle 108">
              <a:extLst>
                <a:ext uri="{FF2B5EF4-FFF2-40B4-BE49-F238E27FC236}">
                  <a16:creationId xmlns:a16="http://schemas.microsoft.com/office/drawing/2014/main" id="{FB76C4CA-9139-476F-93D7-381F863F57C0}"/>
                </a:ext>
              </a:extLst>
            </p:cNvPr>
            <p:cNvSpPr/>
            <p:nvPr/>
          </p:nvSpPr>
          <p:spPr>
            <a:xfrm>
              <a:off x="9587374" y="4741256"/>
              <a:ext cx="768160"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Bot service</a:t>
              </a:r>
            </a:p>
          </p:txBody>
        </p:sp>
      </p:grpSp>
      <p:sp>
        <p:nvSpPr>
          <p:cNvPr id="249" name="Rectangle: Rounded Corners 248">
            <a:extLst>
              <a:ext uri="{FF2B5EF4-FFF2-40B4-BE49-F238E27FC236}">
                <a16:creationId xmlns:a16="http://schemas.microsoft.com/office/drawing/2014/main" id="{E842EFD4-B328-4086-A001-D90E4C2973BB}"/>
              </a:ext>
            </a:extLst>
          </p:cNvPr>
          <p:cNvSpPr/>
          <p:nvPr/>
        </p:nvSpPr>
        <p:spPr bwMode="auto">
          <a:xfrm>
            <a:off x="3270675" y="3884870"/>
            <a:ext cx="2651760" cy="1152144"/>
          </a:xfrm>
          <a:prstGeom prst="roundRect">
            <a:avLst>
              <a:gd name="adj" fmla="val 6904"/>
            </a:avLst>
          </a:prstGeom>
          <a:solidFill>
            <a:schemeClr val="bg2">
              <a:lumMod val="20000"/>
              <a:lumOff val="80000"/>
              <a:alpha val="15000"/>
            </a:schemeClr>
          </a:solidFill>
          <a:ln w="19050">
            <a:solidFill>
              <a:schemeClr val="accent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mn-ea"/>
              <a:cs typeface="Segoe UI" pitchFamily="34" charset="0"/>
            </a:endParaRPr>
          </a:p>
        </p:txBody>
      </p:sp>
      <p:grpSp>
        <p:nvGrpSpPr>
          <p:cNvPr id="107" name="Group 106">
            <a:extLst>
              <a:ext uri="{FF2B5EF4-FFF2-40B4-BE49-F238E27FC236}">
                <a16:creationId xmlns:a16="http://schemas.microsoft.com/office/drawing/2014/main" id="{FCE5C0FC-C66A-4580-A846-C99BCE8E5FC4}"/>
              </a:ext>
            </a:extLst>
          </p:cNvPr>
          <p:cNvGrpSpPr/>
          <p:nvPr/>
        </p:nvGrpSpPr>
        <p:grpSpPr>
          <a:xfrm>
            <a:off x="3560686" y="4605946"/>
            <a:ext cx="2071739" cy="230832"/>
            <a:chOff x="3630743" y="5214841"/>
            <a:chExt cx="2071739" cy="230832"/>
          </a:xfrm>
        </p:grpSpPr>
        <p:sp>
          <p:nvSpPr>
            <p:cNvPr id="101" name="Rectangle 100">
              <a:extLst>
                <a:ext uri="{FF2B5EF4-FFF2-40B4-BE49-F238E27FC236}">
                  <a16:creationId xmlns:a16="http://schemas.microsoft.com/office/drawing/2014/main" id="{CEACDAE1-508A-4DD4-91CB-31EFDF7C22B5}"/>
                </a:ext>
              </a:extLst>
            </p:cNvPr>
            <p:cNvSpPr/>
            <p:nvPr/>
          </p:nvSpPr>
          <p:spPr>
            <a:xfrm>
              <a:off x="3630743" y="5214841"/>
              <a:ext cx="867546"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Search</a:t>
              </a:r>
            </a:p>
          </p:txBody>
        </p:sp>
        <p:sp>
          <p:nvSpPr>
            <p:cNvPr id="110" name="Rectangle 109">
              <a:extLst>
                <a:ext uri="{FF2B5EF4-FFF2-40B4-BE49-F238E27FC236}">
                  <a16:creationId xmlns:a16="http://schemas.microsoft.com/office/drawing/2014/main" id="{7A655CA9-761B-40CE-9649-C935370C1FF1}"/>
                </a:ext>
              </a:extLst>
            </p:cNvPr>
            <p:cNvSpPr/>
            <p:nvPr/>
          </p:nvSpPr>
          <p:spPr>
            <a:xfrm>
              <a:off x="4501512" y="5214841"/>
              <a:ext cx="1200970"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Data Catalog</a:t>
              </a:r>
            </a:p>
          </p:txBody>
        </p:sp>
      </p:grpSp>
      <p:sp>
        <p:nvSpPr>
          <p:cNvPr id="216" name="Rectangle: Rounded Corners 215">
            <a:extLst>
              <a:ext uri="{FF2B5EF4-FFF2-40B4-BE49-F238E27FC236}">
                <a16:creationId xmlns:a16="http://schemas.microsoft.com/office/drawing/2014/main" id="{855560D3-E4E6-4E15-8EFD-A20AFEDAB083}"/>
              </a:ext>
            </a:extLst>
          </p:cNvPr>
          <p:cNvSpPr/>
          <p:nvPr/>
        </p:nvSpPr>
        <p:spPr bwMode="auto">
          <a:xfrm>
            <a:off x="277949" y="5166816"/>
            <a:ext cx="11635871" cy="1123088"/>
          </a:xfrm>
          <a:prstGeom prst="roundRect">
            <a:avLst>
              <a:gd name="adj" fmla="val 6904"/>
            </a:avLst>
          </a:prstGeom>
          <a:solidFill>
            <a:schemeClr val="bg2">
              <a:lumMod val="20000"/>
              <a:lumOff val="80000"/>
              <a:alpha val="15000"/>
            </a:schemeClr>
          </a:solidFill>
          <a:ln w="19050">
            <a:solidFill>
              <a:schemeClr val="accent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mn-ea"/>
              <a:cs typeface="Segoe UI" pitchFamily="34" charset="0"/>
            </a:endParaRPr>
          </a:p>
        </p:txBody>
      </p:sp>
      <p:grpSp>
        <p:nvGrpSpPr>
          <p:cNvPr id="116" name="Group 115">
            <a:extLst>
              <a:ext uri="{FF2B5EF4-FFF2-40B4-BE49-F238E27FC236}">
                <a16:creationId xmlns:a16="http://schemas.microsoft.com/office/drawing/2014/main" id="{CCBEBC76-31BC-4CAC-A8A0-EC03663CA8E5}"/>
              </a:ext>
            </a:extLst>
          </p:cNvPr>
          <p:cNvGrpSpPr/>
          <p:nvPr/>
        </p:nvGrpSpPr>
        <p:grpSpPr>
          <a:xfrm>
            <a:off x="757876" y="5320816"/>
            <a:ext cx="11088899" cy="886674"/>
            <a:chOff x="757876" y="5921081"/>
            <a:chExt cx="11088899" cy="886674"/>
          </a:xfrm>
        </p:grpSpPr>
        <p:sp>
          <p:nvSpPr>
            <p:cNvPr id="91" name="Rectangle 90">
              <a:extLst>
                <a:ext uri="{FF2B5EF4-FFF2-40B4-BE49-F238E27FC236}">
                  <a16:creationId xmlns:a16="http://schemas.microsoft.com/office/drawing/2014/main" id="{12A84833-921A-4F1C-B6FB-94E5BF6E7C37}"/>
                </a:ext>
              </a:extLst>
            </p:cNvPr>
            <p:cNvSpPr/>
            <p:nvPr/>
          </p:nvSpPr>
          <p:spPr>
            <a:xfrm>
              <a:off x="757876" y="6438423"/>
              <a:ext cx="1188720"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ExpressRoute</a:t>
              </a:r>
            </a:p>
          </p:txBody>
        </p:sp>
        <p:sp>
          <p:nvSpPr>
            <p:cNvPr id="93" name="Rectangle 92">
              <a:extLst>
                <a:ext uri="{FF2B5EF4-FFF2-40B4-BE49-F238E27FC236}">
                  <a16:creationId xmlns:a16="http://schemas.microsoft.com/office/drawing/2014/main" id="{2C3972FF-1952-40C5-A30A-30A1F9A603C9}"/>
                </a:ext>
              </a:extLst>
            </p:cNvPr>
            <p:cNvSpPr/>
            <p:nvPr/>
          </p:nvSpPr>
          <p:spPr>
            <a:xfrm>
              <a:off x="4057936" y="6438423"/>
              <a:ext cx="1188720" cy="369332"/>
            </a:xfrm>
            <a:prstGeom prst="rect">
              <a:avLst/>
            </a:prstGeom>
          </p:spPr>
          <p:txBody>
            <a:bodyPr wrap="squar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network </a:t>
              </a:r>
            </a:p>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security groups</a:t>
              </a:r>
            </a:p>
          </p:txBody>
        </p:sp>
        <p:sp>
          <p:nvSpPr>
            <p:cNvPr id="96" name="Rectangle 95">
              <a:extLst>
                <a:ext uri="{FF2B5EF4-FFF2-40B4-BE49-F238E27FC236}">
                  <a16:creationId xmlns:a16="http://schemas.microsoft.com/office/drawing/2014/main" id="{2CEFB9C6-C70A-4D87-B761-3A00469F7141}"/>
                </a:ext>
              </a:extLst>
            </p:cNvPr>
            <p:cNvSpPr/>
            <p:nvPr/>
          </p:nvSpPr>
          <p:spPr>
            <a:xfrm>
              <a:off x="9008026" y="6438423"/>
              <a:ext cx="1188720"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Functions</a:t>
              </a:r>
            </a:p>
          </p:txBody>
        </p:sp>
        <p:sp>
          <p:nvSpPr>
            <p:cNvPr id="97" name="Rectangle 96">
              <a:extLst>
                <a:ext uri="{FF2B5EF4-FFF2-40B4-BE49-F238E27FC236}">
                  <a16:creationId xmlns:a16="http://schemas.microsoft.com/office/drawing/2014/main" id="{BE3575EE-C48E-40EC-BFA3-63F83A661EB2}"/>
                </a:ext>
              </a:extLst>
            </p:cNvPr>
            <p:cNvSpPr/>
            <p:nvPr/>
          </p:nvSpPr>
          <p:spPr>
            <a:xfrm>
              <a:off x="10658055" y="6438423"/>
              <a:ext cx="1188720"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Visual Studio</a:t>
              </a:r>
            </a:p>
          </p:txBody>
        </p:sp>
        <p:grpSp>
          <p:nvGrpSpPr>
            <p:cNvPr id="42" name="Group 41">
              <a:extLst>
                <a:ext uri="{FF2B5EF4-FFF2-40B4-BE49-F238E27FC236}">
                  <a16:creationId xmlns:a16="http://schemas.microsoft.com/office/drawing/2014/main" id="{87DAFC46-1270-466C-A796-D7B78F1D566E}"/>
                </a:ext>
              </a:extLst>
            </p:cNvPr>
            <p:cNvGrpSpPr/>
            <p:nvPr/>
          </p:nvGrpSpPr>
          <p:grpSpPr>
            <a:xfrm>
              <a:off x="7357996" y="5921081"/>
              <a:ext cx="1188720" cy="886674"/>
              <a:chOff x="7357996" y="5921081"/>
              <a:chExt cx="1188720" cy="886674"/>
            </a:xfrm>
          </p:grpSpPr>
          <p:pic>
            <p:nvPicPr>
              <p:cNvPr id="48" name="Picture 47">
                <a:extLst>
                  <a:ext uri="{FF2B5EF4-FFF2-40B4-BE49-F238E27FC236}">
                    <a16:creationId xmlns:a16="http://schemas.microsoft.com/office/drawing/2014/main" id="{66DFE93E-68A3-4886-AE1F-C618CAFD72F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87702" y="5921081"/>
                <a:ext cx="529309" cy="517342"/>
              </a:xfrm>
              <a:prstGeom prst="rect">
                <a:avLst/>
              </a:prstGeom>
            </p:spPr>
          </p:pic>
          <p:sp>
            <p:nvSpPr>
              <p:cNvPr id="99" name="Rectangle 98">
                <a:extLst>
                  <a:ext uri="{FF2B5EF4-FFF2-40B4-BE49-F238E27FC236}">
                    <a16:creationId xmlns:a16="http://schemas.microsoft.com/office/drawing/2014/main" id="{175B32D9-7B81-4734-A226-2BAC4297E85A}"/>
                  </a:ext>
                </a:extLst>
              </p:cNvPr>
              <p:cNvSpPr/>
              <p:nvPr/>
            </p:nvSpPr>
            <p:spPr>
              <a:xfrm>
                <a:off x="7357996" y="6438423"/>
                <a:ext cx="1188720" cy="3693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Operations </a:t>
                </a:r>
              </a:p>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Management Suite</a:t>
                </a:r>
              </a:p>
            </p:txBody>
          </p:sp>
        </p:grpSp>
        <p:grpSp>
          <p:nvGrpSpPr>
            <p:cNvPr id="38" name="Group 37">
              <a:extLst>
                <a:ext uri="{FF2B5EF4-FFF2-40B4-BE49-F238E27FC236}">
                  <a16:creationId xmlns:a16="http://schemas.microsoft.com/office/drawing/2014/main" id="{C8A253BE-F0B9-4BAB-BC28-1C488C293BEF}"/>
                </a:ext>
              </a:extLst>
            </p:cNvPr>
            <p:cNvGrpSpPr/>
            <p:nvPr/>
          </p:nvGrpSpPr>
          <p:grpSpPr>
            <a:xfrm>
              <a:off x="2407906" y="5921081"/>
              <a:ext cx="1188720" cy="748174"/>
              <a:chOff x="2407906" y="5921081"/>
              <a:chExt cx="1188720" cy="748174"/>
            </a:xfrm>
          </p:grpSpPr>
          <p:pic>
            <p:nvPicPr>
              <p:cNvPr id="54" name="Picture 53">
                <a:extLst>
                  <a:ext uri="{FF2B5EF4-FFF2-40B4-BE49-F238E27FC236}">
                    <a16:creationId xmlns:a16="http://schemas.microsoft.com/office/drawing/2014/main" id="{E7C8C45B-1CD1-436E-9517-417AA6CF6D3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737612" y="5921081"/>
                <a:ext cx="529309" cy="517342"/>
              </a:xfrm>
              <a:prstGeom prst="rect">
                <a:avLst/>
              </a:prstGeom>
            </p:spPr>
          </p:pic>
          <p:sp>
            <p:nvSpPr>
              <p:cNvPr id="105" name="Rectangle 104">
                <a:extLst>
                  <a:ext uri="{FF2B5EF4-FFF2-40B4-BE49-F238E27FC236}">
                    <a16:creationId xmlns:a16="http://schemas.microsoft.com/office/drawing/2014/main" id="{4F40D9EF-F54B-4310-9675-9EF95E7CA7D2}"/>
                  </a:ext>
                </a:extLst>
              </p:cNvPr>
              <p:cNvSpPr/>
              <p:nvPr/>
            </p:nvSpPr>
            <p:spPr>
              <a:xfrm>
                <a:off x="2407906" y="6438423"/>
                <a:ext cx="1188720"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Active Directory</a:t>
                </a:r>
              </a:p>
            </p:txBody>
          </p:sp>
        </p:grpSp>
        <p:sp>
          <p:nvSpPr>
            <p:cNvPr id="111" name="Rectangle 110">
              <a:extLst>
                <a:ext uri="{FF2B5EF4-FFF2-40B4-BE49-F238E27FC236}">
                  <a16:creationId xmlns:a16="http://schemas.microsoft.com/office/drawing/2014/main" id="{9E5A569E-3AC4-4E09-8086-FE38784E2062}"/>
                </a:ext>
              </a:extLst>
            </p:cNvPr>
            <p:cNvSpPr/>
            <p:nvPr/>
          </p:nvSpPr>
          <p:spPr>
            <a:xfrm>
              <a:off x="5707966" y="6438423"/>
              <a:ext cx="1188720" cy="3693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key </a:t>
              </a:r>
            </a:p>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management service</a:t>
              </a:r>
            </a:p>
          </p:txBody>
        </p:sp>
      </p:grpSp>
      <p:sp>
        <p:nvSpPr>
          <p:cNvPr id="218" name="Rectangle: Rounded Corners 217">
            <a:extLst>
              <a:ext uri="{FF2B5EF4-FFF2-40B4-BE49-F238E27FC236}">
                <a16:creationId xmlns:a16="http://schemas.microsoft.com/office/drawing/2014/main" id="{810E8575-215D-418A-832C-D7F510244F8D}"/>
              </a:ext>
            </a:extLst>
          </p:cNvPr>
          <p:cNvSpPr/>
          <p:nvPr/>
        </p:nvSpPr>
        <p:spPr bwMode="auto">
          <a:xfrm>
            <a:off x="3270675" y="2530489"/>
            <a:ext cx="2651760" cy="1150406"/>
          </a:xfrm>
          <a:prstGeom prst="roundRect">
            <a:avLst>
              <a:gd name="adj" fmla="val 6904"/>
            </a:avLst>
          </a:prstGeom>
          <a:solidFill>
            <a:schemeClr val="bg2">
              <a:lumMod val="20000"/>
              <a:lumOff val="80000"/>
              <a:alpha val="15000"/>
            </a:schemeClr>
          </a:solidFill>
          <a:ln w="19050">
            <a:solidFill>
              <a:schemeClr val="accent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mn-ea"/>
              <a:cs typeface="Segoe UI" pitchFamily="34" charset="0"/>
            </a:endParaRPr>
          </a:p>
        </p:txBody>
      </p:sp>
      <p:sp>
        <p:nvSpPr>
          <p:cNvPr id="118" name="Rectangle 117">
            <a:extLst>
              <a:ext uri="{FF2B5EF4-FFF2-40B4-BE49-F238E27FC236}">
                <a16:creationId xmlns:a16="http://schemas.microsoft.com/office/drawing/2014/main" id="{1BD680FA-C081-469F-8A86-9B452026AE6A}"/>
              </a:ext>
            </a:extLst>
          </p:cNvPr>
          <p:cNvSpPr/>
          <p:nvPr/>
        </p:nvSpPr>
        <p:spPr>
          <a:xfrm>
            <a:off x="3462515" y="3173269"/>
            <a:ext cx="1194558"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Blob Storage</a:t>
            </a:r>
          </a:p>
        </p:txBody>
      </p:sp>
      <p:sp>
        <p:nvSpPr>
          <p:cNvPr id="120" name="Rectangle 119">
            <a:extLst>
              <a:ext uri="{FF2B5EF4-FFF2-40B4-BE49-F238E27FC236}">
                <a16:creationId xmlns:a16="http://schemas.microsoft.com/office/drawing/2014/main" id="{A536EE2C-DE3E-4E6C-88C6-8DC95BCF58F6}"/>
              </a:ext>
            </a:extLst>
          </p:cNvPr>
          <p:cNvSpPr/>
          <p:nvPr/>
        </p:nvSpPr>
        <p:spPr>
          <a:xfrm>
            <a:off x="4662675" y="3173269"/>
            <a:ext cx="1067921" cy="369332"/>
          </a:xfrm>
          <a:prstGeom prst="rect">
            <a:avLst/>
          </a:prstGeom>
        </p:spPr>
        <p:txBody>
          <a:bodyPr wrap="squar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Data Lake Store</a:t>
            </a:r>
          </a:p>
        </p:txBody>
      </p:sp>
      <p:sp>
        <p:nvSpPr>
          <p:cNvPr id="182" name="Rectangle: Rounded Corners 181">
            <a:extLst>
              <a:ext uri="{FF2B5EF4-FFF2-40B4-BE49-F238E27FC236}">
                <a16:creationId xmlns:a16="http://schemas.microsoft.com/office/drawing/2014/main" id="{44CA547E-A86C-4F4F-B72D-6214BC4C6961}"/>
              </a:ext>
            </a:extLst>
          </p:cNvPr>
          <p:cNvSpPr/>
          <p:nvPr/>
        </p:nvSpPr>
        <p:spPr bwMode="auto">
          <a:xfrm>
            <a:off x="274985" y="3288183"/>
            <a:ext cx="2648946" cy="1748831"/>
          </a:xfrm>
          <a:prstGeom prst="roundRect">
            <a:avLst>
              <a:gd name="adj" fmla="val 6904"/>
            </a:avLst>
          </a:prstGeom>
          <a:solidFill>
            <a:schemeClr val="bg2">
              <a:lumMod val="20000"/>
              <a:lumOff val="80000"/>
              <a:alpha val="15000"/>
            </a:schemeClr>
          </a:solidFill>
          <a:ln w="19050">
            <a:solidFill>
              <a:schemeClr val="accent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mn-ea"/>
              <a:cs typeface="Segoe UI" pitchFamily="34" charset="0"/>
            </a:endParaRPr>
          </a:p>
        </p:txBody>
      </p:sp>
      <p:sp>
        <p:nvSpPr>
          <p:cNvPr id="86" name="Rectangle 85">
            <a:extLst>
              <a:ext uri="{FF2B5EF4-FFF2-40B4-BE49-F238E27FC236}">
                <a16:creationId xmlns:a16="http://schemas.microsoft.com/office/drawing/2014/main" id="{64E6ACDE-3E13-4554-B23E-BBD4DB7287F3}"/>
              </a:ext>
            </a:extLst>
          </p:cNvPr>
          <p:cNvSpPr/>
          <p:nvPr/>
        </p:nvSpPr>
        <p:spPr>
          <a:xfrm>
            <a:off x="533924" y="3912859"/>
            <a:ext cx="938077"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IoT Hub</a:t>
            </a:r>
          </a:p>
        </p:txBody>
      </p:sp>
      <p:sp>
        <p:nvSpPr>
          <p:cNvPr id="87" name="Rectangle 86">
            <a:extLst>
              <a:ext uri="{FF2B5EF4-FFF2-40B4-BE49-F238E27FC236}">
                <a16:creationId xmlns:a16="http://schemas.microsoft.com/office/drawing/2014/main" id="{8D25E3DF-C927-4518-9AF6-A587E276DD5E}"/>
              </a:ext>
            </a:extLst>
          </p:cNvPr>
          <p:cNvSpPr/>
          <p:nvPr/>
        </p:nvSpPr>
        <p:spPr>
          <a:xfrm>
            <a:off x="1571424" y="3917155"/>
            <a:ext cx="1093569" cy="230832"/>
          </a:xfrm>
          <a:prstGeom prst="rect">
            <a:avLst/>
          </a:prstGeom>
        </p:spPr>
        <p:txBody>
          <a:bodyPr wrap="squar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event hubs</a:t>
            </a:r>
          </a:p>
        </p:txBody>
      </p:sp>
      <p:sp>
        <p:nvSpPr>
          <p:cNvPr id="136" name="Rectangle 135">
            <a:extLst>
              <a:ext uri="{FF2B5EF4-FFF2-40B4-BE49-F238E27FC236}">
                <a16:creationId xmlns:a16="http://schemas.microsoft.com/office/drawing/2014/main" id="{04682749-7420-4456-A64D-A4D8ADE4F04A}"/>
              </a:ext>
            </a:extLst>
          </p:cNvPr>
          <p:cNvSpPr/>
          <p:nvPr/>
        </p:nvSpPr>
        <p:spPr>
          <a:xfrm>
            <a:off x="819589" y="4707616"/>
            <a:ext cx="1559738" cy="230832"/>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Kafka on Azure HDInsight</a:t>
            </a:r>
          </a:p>
        </p:txBody>
      </p:sp>
      <p:sp>
        <p:nvSpPr>
          <p:cNvPr id="214" name="Rectangle: Rounded Corners 213">
            <a:extLst>
              <a:ext uri="{FF2B5EF4-FFF2-40B4-BE49-F238E27FC236}">
                <a16:creationId xmlns:a16="http://schemas.microsoft.com/office/drawing/2014/main" id="{61B4A561-35FC-4BB8-8732-F73D67694B62}"/>
              </a:ext>
            </a:extLst>
          </p:cNvPr>
          <p:cNvSpPr/>
          <p:nvPr/>
        </p:nvSpPr>
        <p:spPr bwMode="auto">
          <a:xfrm>
            <a:off x="6266368" y="1167011"/>
            <a:ext cx="2651760" cy="1152144"/>
          </a:xfrm>
          <a:prstGeom prst="roundRect">
            <a:avLst>
              <a:gd name="adj" fmla="val 6904"/>
            </a:avLst>
          </a:prstGeom>
          <a:solidFill>
            <a:schemeClr val="bg2">
              <a:lumMod val="20000"/>
              <a:lumOff val="80000"/>
              <a:alpha val="15000"/>
            </a:schemeClr>
          </a:solidFill>
          <a:ln w="19050">
            <a:solidFill>
              <a:schemeClr val="accent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mn-ea"/>
              <a:cs typeface="Segoe UI" pitchFamily="34" charset="0"/>
            </a:endParaRPr>
          </a:p>
        </p:txBody>
      </p:sp>
      <p:sp>
        <p:nvSpPr>
          <p:cNvPr id="149" name="Rectangle 148">
            <a:extLst>
              <a:ext uri="{FF2B5EF4-FFF2-40B4-BE49-F238E27FC236}">
                <a16:creationId xmlns:a16="http://schemas.microsoft.com/office/drawing/2014/main" id="{34621479-3753-4D47-84E0-68139672C7D0}"/>
              </a:ext>
            </a:extLst>
          </p:cNvPr>
          <p:cNvSpPr/>
          <p:nvPr/>
        </p:nvSpPr>
        <p:spPr>
          <a:xfrm>
            <a:off x="6665145" y="1889971"/>
            <a:ext cx="1854205" cy="228998"/>
          </a:xfrm>
          <a:prstGeom prst="rect">
            <a:avLst/>
          </a:prstGeom>
        </p:spPr>
        <p:txBody>
          <a:bodyPr wrap="squar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SQL data warehouse</a:t>
            </a:r>
          </a:p>
        </p:txBody>
      </p:sp>
      <p:sp>
        <p:nvSpPr>
          <p:cNvPr id="208" name="Rectangle: Rounded Corners 207">
            <a:extLst>
              <a:ext uri="{FF2B5EF4-FFF2-40B4-BE49-F238E27FC236}">
                <a16:creationId xmlns:a16="http://schemas.microsoft.com/office/drawing/2014/main" id="{B1DB3211-A2EC-439F-AC0D-C2B9B8692747}"/>
              </a:ext>
            </a:extLst>
          </p:cNvPr>
          <p:cNvSpPr/>
          <p:nvPr/>
        </p:nvSpPr>
        <p:spPr bwMode="auto">
          <a:xfrm>
            <a:off x="3270675" y="1174370"/>
            <a:ext cx="2651760" cy="1152144"/>
          </a:xfrm>
          <a:prstGeom prst="roundRect">
            <a:avLst>
              <a:gd name="adj" fmla="val 6904"/>
            </a:avLst>
          </a:prstGeom>
          <a:solidFill>
            <a:schemeClr val="bg2">
              <a:lumMod val="20000"/>
              <a:lumOff val="80000"/>
              <a:alpha val="15000"/>
            </a:schemeClr>
          </a:solidFill>
          <a:ln w="19050">
            <a:solidFill>
              <a:schemeClr val="accent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mn-ea"/>
              <a:cs typeface="Segoe UI" pitchFamily="34" charset="0"/>
            </a:endParaRPr>
          </a:p>
        </p:txBody>
      </p:sp>
      <p:sp>
        <p:nvSpPr>
          <p:cNvPr id="152" name="Rectangle 151">
            <a:extLst>
              <a:ext uri="{FF2B5EF4-FFF2-40B4-BE49-F238E27FC236}">
                <a16:creationId xmlns:a16="http://schemas.microsoft.com/office/drawing/2014/main" id="{80637646-CB72-4C88-B47E-B2162EEB6CAA}"/>
              </a:ext>
            </a:extLst>
          </p:cNvPr>
          <p:cNvSpPr/>
          <p:nvPr/>
        </p:nvSpPr>
        <p:spPr>
          <a:xfrm>
            <a:off x="3570008" y="1894337"/>
            <a:ext cx="907621"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SQL DB</a:t>
            </a:r>
          </a:p>
        </p:txBody>
      </p:sp>
      <p:sp>
        <p:nvSpPr>
          <p:cNvPr id="155" name="Rectangle 154">
            <a:extLst>
              <a:ext uri="{FF2B5EF4-FFF2-40B4-BE49-F238E27FC236}">
                <a16:creationId xmlns:a16="http://schemas.microsoft.com/office/drawing/2014/main" id="{CF2A9E85-E7A3-4F4F-A773-175CDED14B19}"/>
              </a:ext>
            </a:extLst>
          </p:cNvPr>
          <p:cNvSpPr/>
          <p:nvPr/>
        </p:nvSpPr>
        <p:spPr>
          <a:xfrm>
            <a:off x="4508693" y="1894337"/>
            <a:ext cx="1114409"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Cosmos DB</a:t>
            </a:r>
          </a:p>
        </p:txBody>
      </p:sp>
      <p:sp>
        <p:nvSpPr>
          <p:cNvPr id="213" name="Rectangle: Rounded Corners 212">
            <a:extLst>
              <a:ext uri="{FF2B5EF4-FFF2-40B4-BE49-F238E27FC236}">
                <a16:creationId xmlns:a16="http://schemas.microsoft.com/office/drawing/2014/main" id="{855F4468-04C3-4925-B3DF-29CE2319B86F}"/>
              </a:ext>
            </a:extLst>
          </p:cNvPr>
          <p:cNvSpPr/>
          <p:nvPr/>
        </p:nvSpPr>
        <p:spPr bwMode="auto">
          <a:xfrm>
            <a:off x="9262060" y="1174370"/>
            <a:ext cx="2651760" cy="1152144"/>
          </a:xfrm>
          <a:prstGeom prst="roundRect">
            <a:avLst>
              <a:gd name="adj" fmla="val 6904"/>
            </a:avLst>
          </a:prstGeom>
          <a:solidFill>
            <a:schemeClr val="bg2">
              <a:lumMod val="20000"/>
              <a:lumOff val="80000"/>
              <a:alpha val="15000"/>
            </a:schemeClr>
          </a:solidFill>
          <a:ln w="19050">
            <a:solidFill>
              <a:schemeClr val="accent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mn-ea"/>
              <a:cs typeface="Segoe UI" pitchFamily="34" charset="0"/>
            </a:endParaRPr>
          </a:p>
        </p:txBody>
      </p:sp>
      <p:grpSp>
        <p:nvGrpSpPr>
          <p:cNvPr id="64" name="Group 63">
            <a:extLst>
              <a:ext uri="{FF2B5EF4-FFF2-40B4-BE49-F238E27FC236}">
                <a16:creationId xmlns:a16="http://schemas.microsoft.com/office/drawing/2014/main" id="{C2A1695E-CC73-47A8-A778-BE42EC946206}"/>
              </a:ext>
            </a:extLst>
          </p:cNvPr>
          <p:cNvGrpSpPr/>
          <p:nvPr/>
        </p:nvGrpSpPr>
        <p:grpSpPr>
          <a:xfrm>
            <a:off x="9541568" y="1894337"/>
            <a:ext cx="2092745" cy="230832"/>
            <a:chOff x="9699984" y="2109846"/>
            <a:chExt cx="2092745" cy="230832"/>
          </a:xfrm>
        </p:grpSpPr>
        <p:sp>
          <p:nvSpPr>
            <p:cNvPr id="165" name="Rectangle 164">
              <a:extLst>
                <a:ext uri="{FF2B5EF4-FFF2-40B4-BE49-F238E27FC236}">
                  <a16:creationId xmlns:a16="http://schemas.microsoft.com/office/drawing/2014/main" id="{F48AE85D-4C0D-4450-B321-BCE1986ED92A}"/>
                </a:ext>
              </a:extLst>
            </p:cNvPr>
            <p:cNvSpPr/>
            <p:nvPr/>
          </p:nvSpPr>
          <p:spPr>
            <a:xfrm>
              <a:off x="9699984" y="2109846"/>
              <a:ext cx="1396537"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Analysis Services</a:t>
              </a:r>
            </a:p>
          </p:txBody>
        </p:sp>
        <p:sp>
          <p:nvSpPr>
            <p:cNvPr id="168" name="Rectangle 167">
              <a:extLst>
                <a:ext uri="{FF2B5EF4-FFF2-40B4-BE49-F238E27FC236}">
                  <a16:creationId xmlns:a16="http://schemas.microsoft.com/office/drawing/2014/main" id="{798510FE-3B68-4247-8281-66111A303DD7}"/>
                </a:ext>
              </a:extLst>
            </p:cNvPr>
            <p:cNvSpPr/>
            <p:nvPr/>
          </p:nvSpPr>
          <p:spPr>
            <a:xfrm>
              <a:off x="11146398" y="2109846"/>
              <a:ext cx="646331"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Power BI</a:t>
              </a:r>
            </a:p>
          </p:txBody>
        </p:sp>
      </p:grpSp>
      <p:sp>
        <p:nvSpPr>
          <p:cNvPr id="248" name="Rectangle: Rounded Corners 247">
            <a:extLst>
              <a:ext uri="{FF2B5EF4-FFF2-40B4-BE49-F238E27FC236}">
                <a16:creationId xmlns:a16="http://schemas.microsoft.com/office/drawing/2014/main" id="{8807D870-9F55-462D-846E-30DE0637DAA1}"/>
              </a:ext>
            </a:extLst>
          </p:cNvPr>
          <p:cNvSpPr/>
          <p:nvPr/>
        </p:nvSpPr>
        <p:spPr bwMode="auto">
          <a:xfrm>
            <a:off x="6266368" y="2530489"/>
            <a:ext cx="2651760" cy="1150406"/>
          </a:xfrm>
          <a:prstGeom prst="roundRect">
            <a:avLst>
              <a:gd name="adj" fmla="val 6904"/>
            </a:avLst>
          </a:prstGeom>
          <a:solidFill>
            <a:schemeClr val="bg2">
              <a:lumMod val="20000"/>
              <a:lumOff val="80000"/>
              <a:alpha val="15000"/>
            </a:schemeClr>
          </a:solidFill>
          <a:ln w="19050">
            <a:solidFill>
              <a:schemeClr val="accent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mn-ea"/>
              <a:cs typeface="Segoe UI" pitchFamily="34" charset="0"/>
            </a:endParaRPr>
          </a:p>
        </p:txBody>
      </p:sp>
      <p:sp>
        <p:nvSpPr>
          <p:cNvPr id="224" name="Rectangle 223">
            <a:extLst>
              <a:ext uri="{FF2B5EF4-FFF2-40B4-BE49-F238E27FC236}">
                <a16:creationId xmlns:a16="http://schemas.microsoft.com/office/drawing/2014/main" id="{7C48A13F-2864-4E28-8DD2-5CC8CC7C70B2}"/>
              </a:ext>
            </a:extLst>
          </p:cNvPr>
          <p:cNvSpPr/>
          <p:nvPr/>
        </p:nvSpPr>
        <p:spPr>
          <a:xfrm>
            <a:off x="6839829" y="3173269"/>
            <a:ext cx="755342" cy="369332"/>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a:t>
            </a:r>
            <a:b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b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HDInsight</a:t>
            </a:r>
          </a:p>
        </p:txBody>
      </p:sp>
      <p:sp>
        <p:nvSpPr>
          <p:cNvPr id="226" name="Rectangle 225">
            <a:extLst>
              <a:ext uri="{FF2B5EF4-FFF2-40B4-BE49-F238E27FC236}">
                <a16:creationId xmlns:a16="http://schemas.microsoft.com/office/drawing/2014/main" id="{87144978-AC28-4DB6-A740-957358EDD337}"/>
              </a:ext>
            </a:extLst>
          </p:cNvPr>
          <p:cNvSpPr/>
          <p:nvPr/>
        </p:nvSpPr>
        <p:spPr>
          <a:xfrm>
            <a:off x="7604213" y="3173269"/>
            <a:ext cx="763416" cy="369332"/>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a:t>
            </a:r>
          </a:p>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Databricks</a:t>
            </a:r>
          </a:p>
        </p:txBody>
      </p:sp>
      <p:sp>
        <p:nvSpPr>
          <p:cNvPr id="262" name="Rectangle: Rounded Corners 261">
            <a:extLst>
              <a:ext uri="{FF2B5EF4-FFF2-40B4-BE49-F238E27FC236}">
                <a16:creationId xmlns:a16="http://schemas.microsoft.com/office/drawing/2014/main" id="{0F4E1515-2556-4A06-8BE5-7411EACD59B1}"/>
              </a:ext>
            </a:extLst>
          </p:cNvPr>
          <p:cNvSpPr/>
          <p:nvPr/>
        </p:nvSpPr>
        <p:spPr bwMode="auto">
          <a:xfrm>
            <a:off x="6266368" y="3884870"/>
            <a:ext cx="2651760" cy="1152144"/>
          </a:xfrm>
          <a:prstGeom prst="roundRect">
            <a:avLst>
              <a:gd name="adj" fmla="val 6904"/>
            </a:avLst>
          </a:prstGeom>
          <a:solidFill>
            <a:schemeClr val="bg2">
              <a:lumMod val="20000"/>
              <a:lumOff val="80000"/>
              <a:alpha val="15000"/>
            </a:schemeClr>
          </a:solidFill>
          <a:ln w="19050">
            <a:solidFill>
              <a:schemeClr val="accent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mn-ea"/>
              <a:cs typeface="Segoe UI" pitchFamily="34" charset="0"/>
            </a:endParaRPr>
          </a:p>
        </p:txBody>
      </p:sp>
      <p:sp>
        <p:nvSpPr>
          <p:cNvPr id="270" name="Rectangle 269">
            <a:extLst>
              <a:ext uri="{FF2B5EF4-FFF2-40B4-BE49-F238E27FC236}">
                <a16:creationId xmlns:a16="http://schemas.microsoft.com/office/drawing/2014/main" id="{E57F4E5F-28CE-4D37-9918-2EE890B4F8A4}"/>
              </a:ext>
            </a:extLst>
          </p:cNvPr>
          <p:cNvSpPr/>
          <p:nvPr/>
        </p:nvSpPr>
        <p:spPr>
          <a:xfrm>
            <a:off x="7260848" y="4522496"/>
            <a:ext cx="755342" cy="369332"/>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a:t>
            </a:r>
            <a:b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b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HDInsight</a:t>
            </a:r>
          </a:p>
        </p:txBody>
      </p:sp>
      <p:sp>
        <p:nvSpPr>
          <p:cNvPr id="268" name="Rectangle 267">
            <a:extLst>
              <a:ext uri="{FF2B5EF4-FFF2-40B4-BE49-F238E27FC236}">
                <a16:creationId xmlns:a16="http://schemas.microsoft.com/office/drawing/2014/main" id="{B4E9EF5F-9F3C-4A2B-9FA3-A3703278B0F2}"/>
              </a:ext>
            </a:extLst>
          </p:cNvPr>
          <p:cNvSpPr/>
          <p:nvPr/>
        </p:nvSpPr>
        <p:spPr>
          <a:xfrm>
            <a:off x="8025232" y="4522496"/>
            <a:ext cx="763416" cy="369332"/>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a:t>
            </a:r>
          </a:p>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Databricks</a:t>
            </a:r>
          </a:p>
        </p:txBody>
      </p:sp>
      <p:grpSp>
        <p:nvGrpSpPr>
          <p:cNvPr id="131" name="Group 130">
            <a:extLst>
              <a:ext uri="{FF2B5EF4-FFF2-40B4-BE49-F238E27FC236}">
                <a16:creationId xmlns:a16="http://schemas.microsoft.com/office/drawing/2014/main" id="{DF0E277B-57A6-4382-BD07-A0378F0130B9}"/>
              </a:ext>
            </a:extLst>
          </p:cNvPr>
          <p:cNvGrpSpPr/>
          <p:nvPr/>
        </p:nvGrpSpPr>
        <p:grpSpPr>
          <a:xfrm>
            <a:off x="6342863" y="4014504"/>
            <a:ext cx="947078" cy="877324"/>
            <a:chOff x="6339108" y="4233264"/>
            <a:chExt cx="947078" cy="877324"/>
          </a:xfrm>
        </p:grpSpPr>
        <p:sp>
          <p:nvSpPr>
            <p:cNvPr id="272" name="Rectangle 271">
              <a:extLst>
                <a:ext uri="{FF2B5EF4-FFF2-40B4-BE49-F238E27FC236}">
                  <a16:creationId xmlns:a16="http://schemas.microsoft.com/office/drawing/2014/main" id="{DCEB1499-12AA-4DD8-A476-9CC5E294F792}"/>
                </a:ext>
              </a:extLst>
            </p:cNvPr>
            <p:cNvSpPr/>
            <p:nvPr/>
          </p:nvSpPr>
          <p:spPr>
            <a:xfrm>
              <a:off x="6339108" y="4741256"/>
              <a:ext cx="947078" cy="369332"/>
            </a:xfrm>
            <a:prstGeom prst="rect">
              <a:avLst/>
            </a:prstGeom>
          </p:spPr>
          <p:txBody>
            <a:bodyPr wrap="squar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Stream </a:t>
              </a:r>
            </a:p>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Analytics</a:t>
              </a:r>
            </a:p>
          </p:txBody>
        </p:sp>
        <p:pic>
          <p:nvPicPr>
            <p:cNvPr id="273" name="Picture 272">
              <a:extLst>
                <a:ext uri="{FF2B5EF4-FFF2-40B4-BE49-F238E27FC236}">
                  <a16:creationId xmlns:a16="http://schemas.microsoft.com/office/drawing/2014/main" id="{9F629CC2-28FF-45D8-9DF3-8C12099402A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522419" y="4233264"/>
              <a:ext cx="580456" cy="567335"/>
            </a:xfrm>
            <a:prstGeom prst="rect">
              <a:avLst/>
            </a:prstGeom>
          </p:spPr>
        </p:pic>
      </p:grpSp>
      <p:sp>
        <p:nvSpPr>
          <p:cNvPr id="275" name="Rectangle: Rounded Corners 274">
            <a:extLst>
              <a:ext uri="{FF2B5EF4-FFF2-40B4-BE49-F238E27FC236}">
                <a16:creationId xmlns:a16="http://schemas.microsoft.com/office/drawing/2014/main" id="{F58ABD18-987C-4702-BE0C-16BF1EF16940}"/>
              </a:ext>
            </a:extLst>
          </p:cNvPr>
          <p:cNvSpPr/>
          <p:nvPr/>
        </p:nvSpPr>
        <p:spPr bwMode="auto">
          <a:xfrm>
            <a:off x="9262060" y="2530489"/>
            <a:ext cx="2651760" cy="1150406"/>
          </a:xfrm>
          <a:prstGeom prst="roundRect">
            <a:avLst>
              <a:gd name="adj" fmla="val 6904"/>
            </a:avLst>
          </a:prstGeom>
          <a:solidFill>
            <a:schemeClr val="bg2">
              <a:lumMod val="20000"/>
              <a:lumOff val="80000"/>
              <a:alpha val="15000"/>
            </a:schemeClr>
          </a:solidFill>
          <a:ln w="19050">
            <a:solidFill>
              <a:schemeClr val="accent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mn-ea"/>
              <a:cs typeface="Segoe UI" pitchFamily="34" charset="0"/>
            </a:endParaRPr>
          </a:p>
        </p:txBody>
      </p:sp>
      <p:grpSp>
        <p:nvGrpSpPr>
          <p:cNvPr id="142" name="Group 141">
            <a:extLst>
              <a:ext uri="{FF2B5EF4-FFF2-40B4-BE49-F238E27FC236}">
                <a16:creationId xmlns:a16="http://schemas.microsoft.com/office/drawing/2014/main" id="{8B62C19C-8BC9-49F2-A444-828E5F6A13E7}"/>
              </a:ext>
            </a:extLst>
          </p:cNvPr>
          <p:cNvGrpSpPr/>
          <p:nvPr/>
        </p:nvGrpSpPr>
        <p:grpSpPr>
          <a:xfrm>
            <a:off x="9383541" y="2750451"/>
            <a:ext cx="2412500" cy="781368"/>
            <a:chOff x="9448335" y="2957620"/>
            <a:chExt cx="2412500" cy="781368"/>
          </a:xfrm>
        </p:grpSpPr>
        <p:sp>
          <p:nvSpPr>
            <p:cNvPr id="239" name="Rectangle 238">
              <a:extLst>
                <a:ext uri="{FF2B5EF4-FFF2-40B4-BE49-F238E27FC236}">
                  <a16:creationId xmlns:a16="http://schemas.microsoft.com/office/drawing/2014/main" id="{6674D301-1F7E-4FEF-ABEE-C7F6E7CEC80F}"/>
                </a:ext>
              </a:extLst>
            </p:cNvPr>
            <p:cNvSpPr/>
            <p:nvPr/>
          </p:nvSpPr>
          <p:spPr>
            <a:xfrm>
              <a:off x="9448335" y="3369656"/>
              <a:ext cx="686266" cy="233557"/>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ML</a:t>
              </a:r>
            </a:p>
          </p:txBody>
        </p:sp>
        <p:sp>
          <p:nvSpPr>
            <p:cNvPr id="280" name="Rectangle 279">
              <a:extLst>
                <a:ext uri="{FF2B5EF4-FFF2-40B4-BE49-F238E27FC236}">
                  <a16:creationId xmlns:a16="http://schemas.microsoft.com/office/drawing/2014/main" id="{5FA34CDA-FEFD-4C4A-AE47-B053B4782281}"/>
                </a:ext>
              </a:extLst>
            </p:cNvPr>
            <p:cNvSpPr/>
            <p:nvPr/>
          </p:nvSpPr>
          <p:spPr>
            <a:xfrm>
              <a:off x="11097419" y="3369656"/>
              <a:ext cx="763416" cy="369332"/>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a:t>
              </a:r>
            </a:p>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Databricks</a:t>
              </a:r>
            </a:p>
          </p:txBody>
        </p:sp>
        <p:grpSp>
          <p:nvGrpSpPr>
            <p:cNvPr id="141" name="Group 140">
              <a:extLst>
                <a:ext uri="{FF2B5EF4-FFF2-40B4-BE49-F238E27FC236}">
                  <a16:creationId xmlns:a16="http://schemas.microsoft.com/office/drawing/2014/main" id="{6454EE6E-7C3A-4715-AF79-DA1D79CA1F0D}"/>
                </a:ext>
              </a:extLst>
            </p:cNvPr>
            <p:cNvGrpSpPr/>
            <p:nvPr/>
          </p:nvGrpSpPr>
          <p:grpSpPr>
            <a:xfrm>
              <a:off x="9938975" y="2957620"/>
              <a:ext cx="1351439" cy="645593"/>
              <a:chOff x="9931273" y="2957620"/>
              <a:chExt cx="1351439" cy="645593"/>
            </a:xfrm>
          </p:grpSpPr>
          <p:sp>
            <p:nvSpPr>
              <p:cNvPr id="243" name="Rectangle 242">
                <a:extLst>
                  <a:ext uri="{FF2B5EF4-FFF2-40B4-BE49-F238E27FC236}">
                    <a16:creationId xmlns:a16="http://schemas.microsoft.com/office/drawing/2014/main" id="{616ECFB4-F0AC-4000-8AFE-9951B16C3257}"/>
                  </a:ext>
                </a:extLst>
              </p:cNvPr>
              <p:cNvSpPr/>
              <p:nvPr/>
            </p:nvSpPr>
            <p:spPr>
              <a:xfrm>
                <a:off x="9931273" y="3369656"/>
                <a:ext cx="1351439" cy="233557"/>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ML Server</a:t>
                </a:r>
              </a:p>
            </p:txBody>
          </p:sp>
          <p:pic>
            <p:nvPicPr>
              <p:cNvPr id="281" name="Picture 280">
                <a:extLst>
                  <a:ext uri="{FF2B5EF4-FFF2-40B4-BE49-F238E27FC236}">
                    <a16:creationId xmlns:a16="http://schemas.microsoft.com/office/drawing/2014/main" id="{493D5F5F-8BE3-44ED-911D-AAD2BF0B1FD3}"/>
                  </a:ext>
                </a:extLst>
              </p:cNvPr>
              <p:cNvPicPr>
                <a:picLocks noChangeAspect="1"/>
              </p:cNvPicPr>
              <p:nvPr/>
            </p:nvPicPr>
            <p:blipFill>
              <a:blip r:embed="rId7">
                <a:extLst/>
              </a:blip>
              <a:stretch>
                <a:fillRect/>
              </a:stretch>
            </p:blipFill>
            <p:spPr>
              <a:xfrm>
                <a:off x="10200295" y="2957620"/>
                <a:ext cx="580781" cy="354299"/>
              </a:xfrm>
              <a:prstGeom prst="rect">
                <a:avLst/>
              </a:prstGeom>
            </p:spPr>
          </p:pic>
        </p:grpSp>
      </p:grpSp>
      <p:grpSp>
        <p:nvGrpSpPr>
          <p:cNvPr id="170" name="Group 169">
            <a:extLst>
              <a:ext uri="{FF2B5EF4-FFF2-40B4-BE49-F238E27FC236}">
                <a16:creationId xmlns:a16="http://schemas.microsoft.com/office/drawing/2014/main" id="{8C685BF8-A4B2-D846-8A31-882155DC4A4B}"/>
              </a:ext>
            </a:extLst>
          </p:cNvPr>
          <p:cNvGrpSpPr/>
          <p:nvPr/>
        </p:nvGrpSpPr>
        <p:grpSpPr>
          <a:xfrm>
            <a:off x="9921574" y="1477191"/>
            <a:ext cx="443256" cy="345106"/>
            <a:chOff x="2062250" y="1828801"/>
            <a:chExt cx="438091" cy="341085"/>
          </a:xfrm>
        </p:grpSpPr>
        <p:grpSp>
          <p:nvGrpSpPr>
            <p:cNvPr id="183" name="Group 182">
              <a:extLst>
                <a:ext uri="{FF2B5EF4-FFF2-40B4-BE49-F238E27FC236}">
                  <a16:creationId xmlns:a16="http://schemas.microsoft.com/office/drawing/2014/main" id="{4D9BC49D-4CE7-E146-8B99-C26FE9FA9174}"/>
                </a:ext>
              </a:extLst>
            </p:cNvPr>
            <p:cNvGrpSpPr/>
            <p:nvPr/>
          </p:nvGrpSpPr>
          <p:grpSpPr>
            <a:xfrm>
              <a:off x="2062250" y="1828801"/>
              <a:ext cx="180067" cy="140947"/>
              <a:chOff x="2438399" y="1828800"/>
              <a:chExt cx="1923143" cy="1799771"/>
            </a:xfrm>
            <a:noFill/>
          </p:grpSpPr>
          <p:sp>
            <p:nvSpPr>
              <p:cNvPr id="198" name="Rectangle 197">
                <a:extLst>
                  <a:ext uri="{FF2B5EF4-FFF2-40B4-BE49-F238E27FC236}">
                    <a16:creationId xmlns:a16="http://schemas.microsoft.com/office/drawing/2014/main" id="{7EEA0A01-9BBA-434F-BED1-CEFB1CD817C6}"/>
                  </a:ext>
                </a:extLst>
              </p:cNvPr>
              <p:cNvSpPr/>
              <p:nvPr/>
            </p:nvSpPr>
            <p:spPr bwMode="auto">
              <a:xfrm>
                <a:off x="2438399" y="1828800"/>
                <a:ext cx="1923143" cy="1799771"/>
              </a:xfrm>
              <a:prstGeom prst="rect">
                <a:avLst/>
              </a:prstGeom>
              <a:grpFill/>
              <a:ln w="1905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99" name="Straight Connector 198">
                <a:extLst>
                  <a:ext uri="{FF2B5EF4-FFF2-40B4-BE49-F238E27FC236}">
                    <a16:creationId xmlns:a16="http://schemas.microsoft.com/office/drawing/2014/main" id="{7DB740D7-071C-714B-8F3F-D0BA3C12848A}"/>
                  </a:ext>
                </a:extLst>
              </p:cNvPr>
              <p:cNvCxnSpPr>
                <a:cxnSpLocks/>
              </p:cNvCxnSpPr>
              <p:nvPr/>
            </p:nvCxnSpPr>
            <p:spPr>
              <a:xfrm>
                <a:off x="2438399" y="2258786"/>
                <a:ext cx="1923143" cy="0"/>
              </a:xfrm>
              <a:prstGeom prst="line">
                <a:avLst/>
              </a:prstGeom>
              <a:grpFill/>
              <a:ln w="19050">
                <a:solidFill>
                  <a:srgbClr val="0078D7"/>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84" name="Group 183">
              <a:extLst>
                <a:ext uri="{FF2B5EF4-FFF2-40B4-BE49-F238E27FC236}">
                  <a16:creationId xmlns:a16="http://schemas.microsoft.com/office/drawing/2014/main" id="{F47F6226-59AD-6F4A-A6F0-0300CB0F0C34}"/>
                </a:ext>
              </a:extLst>
            </p:cNvPr>
            <p:cNvGrpSpPr/>
            <p:nvPr/>
          </p:nvGrpSpPr>
          <p:grpSpPr>
            <a:xfrm>
              <a:off x="2093480" y="2028939"/>
              <a:ext cx="180067" cy="140947"/>
              <a:chOff x="2438399" y="1828800"/>
              <a:chExt cx="1923143" cy="1799771"/>
            </a:xfrm>
            <a:noFill/>
          </p:grpSpPr>
          <p:sp>
            <p:nvSpPr>
              <p:cNvPr id="195" name="Rectangle 194">
                <a:extLst>
                  <a:ext uri="{FF2B5EF4-FFF2-40B4-BE49-F238E27FC236}">
                    <a16:creationId xmlns:a16="http://schemas.microsoft.com/office/drawing/2014/main" id="{00E9C226-2DC5-414D-9F98-785A64D9FC0C}"/>
                  </a:ext>
                </a:extLst>
              </p:cNvPr>
              <p:cNvSpPr/>
              <p:nvPr/>
            </p:nvSpPr>
            <p:spPr bwMode="auto">
              <a:xfrm>
                <a:off x="2438399" y="1828800"/>
                <a:ext cx="1923143" cy="1799771"/>
              </a:xfrm>
              <a:prstGeom prst="rect">
                <a:avLst/>
              </a:prstGeom>
              <a:grpFill/>
              <a:ln w="1905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97" name="Straight Connector 196">
                <a:extLst>
                  <a:ext uri="{FF2B5EF4-FFF2-40B4-BE49-F238E27FC236}">
                    <a16:creationId xmlns:a16="http://schemas.microsoft.com/office/drawing/2014/main" id="{0C83A40D-0654-4644-A62A-D6CB50BB3DA5}"/>
                  </a:ext>
                </a:extLst>
              </p:cNvPr>
              <p:cNvCxnSpPr>
                <a:cxnSpLocks/>
              </p:cNvCxnSpPr>
              <p:nvPr/>
            </p:nvCxnSpPr>
            <p:spPr>
              <a:xfrm>
                <a:off x="2438399" y="2258786"/>
                <a:ext cx="1923143" cy="0"/>
              </a:xfrm>
              <a:prstGeom prst="line">
                <a:avLst/>
              </a:prstGeom>
              <a:grpFill/>
              <a:ln w="19050">
                <a:solidFill>
                  <a:srgbClr val="0078D7"/>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85" name="Group 184">
              <a:extLst>
                <a:ext uri="{FF2B5EF4-FFF2-40B4-BE49-F238E27FC236}">
                  <a16:creationId xmlns:a16="http://schemas.microsoft.com/office/drawing/2014/main" id="{E4F70BA5-288D-8846-8485-17DCFE1A445B}"/>
                </a:ext>
              </a:extLst>
            </p:cNvPr>
            <p:cNvGrpSpPr/>
            <p:nvPr/>
          </p:nvGrpSpPr>
          <p:grpSpPr>
            <a:xfrm>
              <a:off x="2320274" y="1907031"/>
              <a:ext cx="180067" cy="140947"/>
              <a:chOff x="2438399" y="1828800"/>
              <a:chExt cx="1923143" cy="1799771"/>
            </a:xfrm>
            <a:noFill/>
          </p:grpSpPr>
          <p:sp>
            <p:nvSpPr>
              <p:cNvPr id="193" name="Rectangle 192">
                <a:extLst>
                  <a:ext uri="{FF2B5EF4-FFF2-40B4-BE49-F238E27FC236}">
                    <a16:creationId xmlns:a16="http://schemas.microsoft.com/office/drawing/2014/main" id="{8527700D-E749-FC4C-AA14-07441162B554}"/>
                  </a:ext>
                </a:extLst>
              </p:cNvPr>
              <p:cNvSpPr/>
              <p:nvPr/>
            </p:nvSpPr>
            <p:spPr bwMode="auto">
              <a:xfrm>
                <a:off x="2438399" y="1828800"/>
                <a:ext cx="1923143" cy="1799771"/>
              </a:xfrm>
              <a:prstGeom prst="rect">
                <a:avLst/>
              </a:prstGeom>
              <a:grpFill/>
              <a:ln w="1905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94" name="Straight Connector 193">
                <a:extLst>
                  <a:ext uri="{FF2B5EF4-FFF2-40B4-BE49-F238E27FC236}">
                    <a16:creationId xmlns:a16="http://schemas.microsoft.com/office/drawing/2014/main" id="{FC940945-832E-744D-8D18-B89F4667888A}"/>
                  </a:ext>
                </a:extLst>
              </p:cNvPr>
              <p:cNvCxnSpPr>
                <a:cxnSpLocks/>
              </p:cNvCxnSpPr>
              <p:nvPr/>
            </p:nvCxnSpPr>
            <p:spPr>
              <a:xfrm>
                <a:off x="2438399" y="2258786"/>
                <a:ext cx="1923143" cy="0"/>
              </a:xfrm>
              <a:prstGeom prst="line">
                <a:avLst/>
              </a:prstGeom>
              <a:grpFill/>
              <a:ln w="19050">
                <a:solidFill>
                  <a:srgbClr val="0078D7"/>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86" name="Group 185">
              <a:extLst>
                <a:ext uri="{FF2B5EF4-FFF2-40B4-BE49-F238E27FC236}">
                  <a16:creationId xmlns:a16="http://schemas.microsoft.com/office/drawing/2014/main" id="{BF3A78B4-28C9-A448-A4F3-2A99CA068C59}"/>
                </a:ext>
              </a:extLst>
            </p:cNvPr>
            <p:cNvGrpSpPr/>
            <p:nvPr/>
          </p:nvGrpSpPr>
          <p:grpSpPr>
            <a:xfrm>
              <a:off x="2129218" y="1891046"/>
              <a:ext cx="303775" cy="247510"/>
              <a:chOff x="2129218" y="1898304"/>
              <a:chExt cx="303775" cy="247510"/>
            </a:xfrm>
          </p:grpSpPr>
          <p:sp>
            <p:nvSpPr>
              <p:cNvPr id="187" name="Oval 186">
                <a:extLst>
                  <a:ext uri="{FF2B5EF4-FFF2-40B4-BE49-F238E27FC236}">
                    <a16:creationId xmlns:a16="http://schemas.microsoft.com/office/drawing/2014/main" id="{968B787F-7F93-6148-AD39-714813643714}"/>
                  </a:ext>
                </a:extLst>
              </p:cNvPr>
              <p:cNvSpPr/>
              <p:nvPr/>
            </p:nvSpPr>
            <p:spPr bwMode="auto">
              <a:xfrm rot="20526251">
                <a:off x="2129218" y="1898304"/>
                <a:ext cx="45467" cy="45467"/>
              </a:xfrm>
              <a:prstGeom prst="ellipse">
                <a:avLst/>
              </a:prstGeom>
              <a:noFill/>
              <a:ln w="1905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8" name="Oval 187">
                <a:extLst>
                  <a:ext uri="{FF2B5EF4-FFF2-40B4-BE49-F238E27FC236}">
                    <a16:creationId xmlns:a16="http://schemas.microsoft.com/office/drawing/2014/main" id="{C47BF6AC-F752-3249-BC4F-6CF7DE3A2368}"/>
                  </a:ext>
                </a:extLst>
              </p:cNvPr>
              <p:cNvSpPr/>
              <p:nvPr/>
            </p:nvSpPr>
            <p:spPr bwMode="auto">
              <a:xfrm>
                <a:off x="2160192" y="2100347"/>
                <a:ext cx="45467" cy="45467"/>
              </a:xfrm>
              <a:prstGeom prst="ellipse">
                <a:avLst/>
              </a:prstGeom>
              <a:noFill/>
              <a:ln w="1905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9" name="Oval 188">
                <a:extLst>
                  <a:ext uri="{FF2B5EF4-FFF2-40B4-BE49-F238E27FC236}">
                    <a16:creationId xmlns:a16="http://schemas.microsoft.com/office/drawing/2014/main" id="{DD725C28-297B-4642-9AD3-9444DDD662A5}"/>
                  </a:ext>
                </a:extLst>
              </p:cNvPr>
              <p:cNvSpPr/>
              <p:nvPr/>
            </p:nvSpPr>
            <p:spPr bwMode="auto">
              <a:xfrm rot="19893199">
                <a:off x="2387526" y="1977587"/>
                <a:ext cx="45467" cy="45467"/>
              </a:xfrm>
              <a:prstGeom prst="ellipse">
                <a:avLst/>
              </a:prstGeom>
              <a:noFill/>
              <a:ln w="1905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90" name="Straight Connector 189">
                <a:extLst>
                  <a:ext uri="{FF2B5EF4-FFF2-40B4-BE49-F238E27FC236}">
                    <a16:creationId xmlns:a16="http://schemas.microsoft.com/office/drawing/2014/main" id="{82E36A52-F3E1-F149-AFB2-50CAB5AF2DD5}"/>
                  </a:ext>
                </a:extLst>
              </p:cNvPr>
              <p:cNvCxnSpPr>
                <a:cxnSpLocks/>
              </p:cNvCxnSpPr>
              <p:nvPr/>
            </p:nvCxnSpPr>
            <p:spPr>
              <a:xfrm>
                <a:off x="2172188" y="1931395"/>
                <a:ext cx="216280" cy="62448"/>
              </a:xfrm>
              <a:prstGeom prst="line">
                <a:avLst/>
              </a:prstGeom>
              <a:ln w="19050">
                <a:solidFill>
                  <a:srgbClr val="0078D7"/>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E4F3DD65-0953-1B48-B918-4551995637B8}"/>
                  </a:ext>
                </a:extLst>
              </p:cNvPr>
              <p:cNvCxnSpPr>
                <a:cxnSpLocks/>
              </p:cNvCxnSpPr>
              <p:nvPr/>
            </p:nvCxnSpPr>
            <p:spPr>
              <a:xfrm>
                <a:off x="2158937" y="1942671"/>
                <a:ext cx="23989" cy="157676"/>
              </a:xfrm>
              <a:prstGeom prst="line">
                <a:avLst/>
              </a:prstGeom>
              <a:ln w="19050">
                <a:solidFill>
                  <a:srgbClr val="0078D7"/>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683778B9-745E-D54F-97D9-8E67D5E806E2}"/>
                  </a:ext>
                </a:extLst>
              </p:cNvPr>
              <p:cNvCxnSpPr>
                <a:cxnSpLocks/>
              </p:cNvCxnSpPr>
              <p:nvPr/>
            </p:nvCxnSpPr>
            <p:spPr>
              <a:xfrm flipH="1">
                <a:off x="2199001" y="2011149"/>
                <a:ext cx="191271" cy="95857"/>
              </a:xfrm>
              <a:prstGeom prst="line">
                <a:avLst/>
              </a:prstGeom>
              <a:ln w="19050">
                <a:solidFill>
                  <a:srgbClr val="0078D7"/>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209" name="Group 208">
            <a:extLst>
              <a:ext uri="{FF2B5EF4-FFF2-40B4-BE49-F238E27FC236}">
                <a16:creationId xmlns:a16="http://schemas.microsoft.com/office/drawing/2014/main" id="{4D44A19C-CC7C-CD45-A1A5-E5CE6AE3B73B}"/>
              </a:ext>
            </a:extLst>
          </p:cNvPr>
          <p:cNvGrpSpPr/>
          <p:nvPr/>
        </p:nvGrpSpPr>
        <p:grpSpPr>
          <a:xfrm>
            <a:off x="721833" y="1402981"/>
            <a:ext cx="345953" cy="347461"/>
            <a:chOff x="5279190" y="5401430"/>
            <a:chExt cx="1101836" cy="1106637"/>
          </a:xfrm>
          <a:noFill/>
        </p:grpSpPr>
        <p:sp>
          <p:nvSpPr>
            <p:cNvPr id="210" name="Freeform: Shape 815">
              <a:extLst>
                <a:ext uri="{FF2B5EF4-FFF2-40B4-BE49-F238E27FC236}">
                  <a16:creationId xmlns:a16="http://schemas.microsoft.com/office/drawing/2014/main" id="{46660744-2BC1-CC43-8398-AC65FEE8E059}"/>
                </a:ext>
              </a:extLst>
            </p:cNvPr>
            <p:cNvSpPr/>
            <p:nvPr/>
          </p:nvSpPr>
          <p:spPr bwMode="auto">
            <a:xfrm>
              <a:off x="5708249"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grpFill/>
            <a:ln w="1905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211" name="Freeform: Shape 816">
              <a:extLst>
                <a:ext uri="{FF2B5EF4-FFF2-40B4-BE49-F238E27FC236}">
                  <a16:creationId xmlns:a16="http://schemas.microsoft.com/office/drawing/2014/main" id="{70E0CDD1-F8FA-1840-8A93-DC5B74EE3DC6}"/>
                </a:ext>
              </a:extLst>
            </p:cNvPr>
            <p:cNvSpPr/>
            <p:nvPr/>
          </p:nvSpPr>
          <p:spPr bwMode="auto">
            <a:xfrm>
              <a:off x="5921817"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grpFill/>
            <a:ln w="1905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212" name="Freeform: Shape 817">
              <a:extLst>
                <a:ext uri="{FF2B5EF4-FFF2-40B4-BE49-F238E27FC236}">
                  <a16:creationId xmlns:a16="http://schemas.microsoft.com/office/drawing/2014/main" id="{80029A4D-3B37-134C-A4D5-F943BBE1D276}"/>
                </a:ext>
              </a:extLst>
            </p:cNvPr>
            <p:cNvSpPr/>
            <p:nvPr/>
          </p:nvSpPr>
          <p:spPr bwMode="auto">
            <a:xfrm>
              <a:off x="6135385"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grpFill/>
            <a:ln w="1905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215" name="Freeform: Shape 818">
              <a:extLst>
                <a:ext uri="{FF2B5EF4-FFF2-40B4-BE49-F238E27FC236}">
                  <a16:creationId xmlns:a16="http://schemas.microsoft.com/office/drawing/2014/main" id="{FFB8EC0D-5324-904C-AA88-524B636970AA}"/>
                </a:ext>
              </a:extLst>
            </p:cNvPr>
            <p:cNvSpPr/>
            <p:nvPr/>
          </p:nvSpPr>
          <p:spPr bwMode="auto">
            <a:xfrm>
              <a:off x="5279191" y="5499596"/>
              <a:ext cx="1101835" cy="1008471"/>
            </a:xfrm>
            <a:custGeom>
              <a:avLst/>
              <a:gdLst>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245153 w 1101835"/>
                <a:gd name="connsiteY9" fmla="*/ 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336593 w 1101835"/>
                <a:gd name="connsiteY9" fmla="*/ 9144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0" fmla="*/ 489041 w 1101835"/>
                <a:gd name="connsiteY0" fmla="*/ 0 h 1008471"/>
                <a:gd name="connsiteX1" fmla="*/ 490307 w 1101835"/>
                <a:gd name="connsiteY1" fmla="*/ 551557 h 1008471"/>
                <a:gd name="connsiteX2" fmla="*/ 796071 w 1101835"/>
                <a:gd name="connsiteY2" fmla="*/ 284445 h 1008471"/>
                <a:gd name="connsiteX3" fmla="*/ 796071 w 1101835"/>
                <a:gd name="connsiteY3" fmla="*/ 551557 h 1008471"/>
                <a:gd name="connsiteX4" fmla="*/ 1101835 w 1101835"/>
                <a:gd name="connsiteY4" fmla="*/ 284445 h 1008471"/>
                <a:gd name="connsiteX5" fmla="*/ 1101835 w 1101835"/>
                <a:gd name="connsiteY5" fmla="*/ 1008471 h 1008471"/>
                <a:gd name="connsiteX6" fmla="*/ 0 w 1101835"/>
                <a:gd name="connsiteY6" fmla="*/ 1008471 h 1008471"/>
                <a:gd name="connsiteX7" fmla="*/ 1265 w 1101835"/>
                <a:gd name="connsiteY7" fmla="*/ 0 h 1008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1835" h="1008471">
                  <a:moveTo>
                    <a:pt x="489041" y="0"/>
                  </a:moveTo>
                  <a:lnTo>
                    <a:pt x="490307" y="551557"/>
                  </a:lnTo>
                  <a:lnTo>
                    <a:pt x="796071" y="284445"/>
                  </a:lnTo>
                  <a:lnTo>
                    <a:pt x="796071" y="551557"/>
                  </a:lnTo>
                  <a:lnTo>
                    <a:pt x="1101835" y="284445"/>
                  </a:lnTo>
                  <a:lnTo>
                    <a:pt x="1101835" y="1008471"/>
                  </a:lnTo>
                  <a:lnTo>
                    <a:pt x="0" y="1008471"/>
                  </a:lnTo>
                  <a:cubicBezTo>
                    <a:pt x="422" y="672314"/>
                    <a:pt x="843" y="336157"/>
                    <a:pt x="1265" y="0"/>
                  </a:cubicBezTo>
                </a:path>
              </a:pathLst>
            </a:custGeom>
            <a:grpFill/>
            <a:ln w="1905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useBgFill="1">
          <p:nvSpPr>
            <p:cNvPr id="217" name="Freeform: Shape 819">
              <a:extLst>
                <a:ext uri="{FF2B5EF4-FFF2-40B4-BE49-F238E27FC236}">
                  <a16:creationId xmlns:a16="http://schemas.microsoft.com/office/drawing/2014/main" id="{2DAFBEEA-C922-1543-A9CC-6AD1AA53D747}"/>
                </a:ext>
              </a:extLst>
            </p:cNvPr>
            <p:cNvSpPr/>
            <p:nvPr/>
          </p:nvSpPr>
          <p:spPr bwMode="auto">
            <a:xfrm>
              <a:off x="5279190" y="5401430"/>
              <a:ext cx="488333" cy="201776"/>
            </a:xfrm>
            <a:custGeom>
              <a:avLst/>
              <a:gdLst>
                <a:gd name="connsiteX0" fmla="*/ 246301 w 492602"/>
                <a:gd name="connsiteY0" fmla="*/ 0 h 201776"/>
                <a:gd name="connsiteX1" fmla="*/ 492602 w 492602"/>
                <a:gd name="connsiteY1" fmla="*/ 100888 h 201776"/>
                <a:gd name="connsiteX2" fmla="*/ 246301 w 492602"/>
                <a:gd name="connsiteY2" fmla="*/ 201776 h 201776"/>
                <a:gd name="connsiteX3" fmla="*/ 0 w 492602"/>
                <a:gd name="connsiteY3" fmla="*/ 100888 h 201776"/>
                <a:gd name="connsiteX4" fmla="*/ 246301 w 492602"/>
                <a:gd name="connsiteY4" fmla="*/ 0 h 201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602" h="201776">
                  <a:moveTo>
                    <a:pt x="246301" y="0"/>
                  </a:moveTo>
                  <a:cubicBezTo>
                    <a:pt x="382329" y="0"/>
                    <a:pt x="492602" y="45169"/>
                    <a:pt x="492602" y="100888"/>
                  </a:cubicBezTo>
                  <a:cubicBezTo>
                    <a:pt x="492602" y="156607"/>
                    <a:pt x="382329" y="201776"/>
                    <a:pt x="246301" y="201776"/>
                  </a:cubicBezTo>
                  <a:cubicBezTo>
                    <a:pt x="110273" y="201776"/>
                    <a:pt x="0" y="156607"/>
                    <a:pt x="0" y="100888"/>
                  </a:cubicBezTo>
                  <a:cubicBezTo>
                    <a:pt x="0" y="45169"/>
                    <a:pt x="110273" y="0"/>
                    <a:pt x="246301" y="0"/>
                  </a:cubicBezTo>
                  <a:close/>
                </a:path>
              </a:pathLst>
            </a:custGeom>
            <a:grpFill/>
            <a:ln w="1905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grpSp>
      <p:sp>
        <p:nvSpPr>
          <p:cNvPr id="219" name="Freeform 218">
            <a:extLst>
              <a:ext uri="{FF2B5EF4-FFF2-40B4-BE49-F238E27FC236}">
                <a16:creationId xmlns:a16="http://schemas.microsoft.com/office/drawing/2014/main" id="{C5A7969D-6335-FA41-99F7-856AA635FEFA}"/>
              </a:ext>
            </a:extLst>
          </p:cNvPr>
          <p:cNvSpPr/>
          <p:nvPr/>
        </p:nvSpPr>
        <p:spPr bwMode="auto">
          <a:xfrm>
            <a:off x="9550505" y="2781593"/>
            <a:ext cx="322383" cy="339309"/>
          </a:xfrm>
          <a:custGeom>
            <a:avLst/>
            <a:gdLst>
              <a:gd name="connsiteX0" fmla="*/ 2182745 w 5136567"/>
              <a:gd name="connsiteY0" fmla="*/ 631371 h 5406253"/>
              <a:gd name="connsiteX1" fmla="*/ 2182745 w 5136567"/>
              <a:gd name="connsiteY1" fmla="*/ 1735832 h 5406253"/>
              <a:gd name="connsiteX2" fmla="*/ 697528 w 5136567"/>
              <a:gd name="connsiteY2" fmla="*/ 4553298 h 5406253"/>
              <a:gd name="connsiteX3" fmla="*/ 824661 w 5136567"/>
              <a:gd name="connsiteY3" fmla="*/ 4771571 h 5406253"/>
              <a:gd name="connsiteX4" fmla="*/ 1110209 w 5136567"/>
              <a:gd name="connsiteY4" fmla="*/ 4771571 h 5406253"/>
              <a:gd name="connsiteX5" fmla="*/ 2337230 w 5136567"/>
              <a:gd name="connsiteY5" fmla="*/ 2307772 h 5406253"/>
              <a:gd name="connsiteX6" fmla="*/ 3250167 w 5136567"/>
              <a:gd name="connsiteY6" fmla="*/ 2307772 h 5406253"/>
              <a:gd name="connsiteX7" fmla="*/ 2952394 w 5136567"/>
              <a:gd name="connsiteY7" fmla="*/ 1745343 h 5406253"/>
              <a:gd name="connsiteX8" fmla="*/ 2952394 w 5136567"/>
              <a:gd name="connsiteY8" fmla="*/ 631371 h 5406253"/>
              <a:gd name="connsiteX9" fmla="*/ 1250202 w 5136567"/>
              <a:gd name="connsiteY9" fmla="*/ 0 h 5406253"/>
              <a:gd name="connsiteX10" fmla="*/ 3888174 w 5136567"/>
              <a:gd name="connsiteY10" fmla="*/ 0 h 5406253"/>
              <a:gd name="connsiteX11" fmla="*/ 3888174 w 5136567"/>
              <a:gd name="connsiteY11" fmla="*/ 631371 h 5406253"/>
              <a:gd name="connsiteX12" fmla="*/ 3561994 w 5136567"/>
              <a:gd name="connsiteY12" fmla="*/ 631371 h 5406253"/>
              <a:gd name="connsiteX13" fmla="*/ 3561994 w 5136567"/>
              <a:gd name="connsiteY13" fmla="*/ 1585587 h 5406253"/>
              <a:gd name="connsiteX14" fmla="*/ 5135065 w 5136567"/>
              <a:gd name="connsiteY14" fmla="*/ 4566049 h 5406253"/>
              <a:gd name="connsiteX15" fmla="*/ 5136567 w 5136567"/>
              <a:gd name="connsiteY15" fmla="*/ 4566924 h 5406253"/>
              <a:gd name="connsiteX16" fmla="*/ 5136021 w 5136567"/>
              <a:gd name="connsiteY16" fmla="*/ 4567861 h 5406253"/>
              <a:gd name="connsiteX17" fmla="*/ 5136564 w 5136567"/>
              <a:gd name="connsiteY17" fmla="*/ 4568890 h 5406253"/>
              <a:gd name="connsiteX18" fmla="*/ 5134916 w 5136567"/>
              <a:gd name="connsiteY18" fmla="*/ 4569760 h 5406253"/>
              <a:gd name="connsiteX19" fmla="*/ 4647701 w 5136567"/>
              <a:gd name="connsiteY19" fmla="*/ 5406253 h 5406253"/>
              <a:gd name="connsiteX20" fmla="*/ 488866 w 5136567"/>
              <a:gd name="connsiteY20" fmla="*/ 5406253 h 5406253"/>
              <a:gd name="connsiteX21" fmla="*/ 1650 w 5136567"/>
              <a:gd name="connsiteY21" fmla="*/ 4569758 h 5406253"/>
              <a:gd name="connsiteX22" fmla="*/ 2 w 5136567"/>
              <a:gd name="connsiteY22" fmla="*/ 4568888 h 5406253"/>
              <a:gd name="connsiteX23" fmla="*/ 545 w 5136567"/>
              <a:gd name="connsiteY23" fmla="*/ 4567860 h 5406253"/>
              <a:gd name="connsiteX24" fmla="*/ 0 w 5136567"/>
              <a:gd name="connsiteY24" fmla="*/ 4566924 h 5406253"/>
              <a:gd name="connsiteX25" fmla="*/ 1500 w 5136567"/>
              <a:gd name="connsiteY25" fmla="*/ 4566051 h 5406253"/>
              <a:gd name="connsiteX26" fmla="*/ 1573145 w 5136567"/>
              <a:gd name="connsiteY26" fmla="*/ 1588289 h 5406253"/>
              <a:gd name="connsiteX27" fmla="*/ 1573145 w 5136567"/>
              <a:gd name="connsiteY27" fmla="*/ 631371 h 5406253"/>
              <a:gd name="connsiteX28" fmla="*/ 1250202 w 5136567"/>
              <a:gd name="connsiteY28" fmla="*/ 631371 h 5406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136567" h="5406253">
                <a:moveTo>
                  <a:pt x="2182745" y="631371"/>
                </a:moveTo>
                <a:lnTo>
                  <a:pt x="2182745" y="1735832"/>
                </a:lnTo>
                <a:lnTo>
                  <a:pt x="697528" y="4553298"/>
                </a:lnTo>
                <a:lnTo>
                  <a:pt x="824661" y="4771571"/>
                </a:lnTo>
                <a:lnTo>
                  <a:pt x="1110209" y="4771571"/>
                </a:lnTo>
                <a:lnTo>
                  <a:pt x="2337230" y="2307772"/>
                </a:lnTo>
                <a:lnTo>
                  <a:pt x="3250167" y="2307772"/>
                </a:lnTo>
                <a:lnTo>
                  <a:pt x="2952394" y="1745343"/>
                </a:lnTo>
                <a:lnTo>
                  <a:pt x="2952394" y="631371"/>
                </a:lnTo>
                <a:close/>
                <a:moveTo>
                  <a:pt x="1250202" y="0"/>
                </a:moveTo>
                <a:lnTo>
                  <a:pt x="3888174" y="0"/>
                </a:lnTo>
                <a:lnTo>
                  <a:pt x="3888174" y="631371"/>
                </a:lnTo>
                <a:lnTo>
                  <a:pt x="3561994" y="631371"/>
                </a:lnTo>
                <a:lnTo>
                  <a:pt x="3561994" y="1585587"/>
                </a:lnTo>
                <a:lnTo>
                  <a:pt x="5135065" y="4566049"/>
                </a:lnTo>
                <a:lnTo>
                  <a:pt x="5136567" y="4566924"/>
                </a:lnTo>
                <a:lnTo>
                  <a:pt x="5136021" y="4567861"/>
                </a:lnTo>
                <a:lnTo>
                  <a:pt x="5136564" y="4568890"/>
                </a:lnTo>
                <a:lnTo>
                  <a:pt x="5134916" y="4569760"/>
                </a:lnTo>
                <a:lnTo>
                  <a:pt x="4647701" y="5406253"/>
                </a:lnTo>
                <a:lnTo>
                  <a:pt x="488866" y="5406253"/>
                </a:lnTo>
                <a:lnTo>
                  <a:pt x="1650" y="4569758"/>
                </a:lnTo>
                <a:lnTo>
                  <a:pt x="2" y="4568888"/>
                </a:lnTo>
                <a:lnTo>
                  <a:pt x="545" y="4567860"/>
                </a:lnTo>
                <a:lnTo>
                  <a:pt x="0" y="4566924"/>
                </a:lnTo>
                <a:lnTo>
                  <a:pt x="1500" y="4566051"/>
                </a:lnTo>
                <a:lnTo>
                  <a:pt x="1573145" y="1588289"/>
                </a:lnTo>
                <a:lnTo>
                  <a:pt x="1573145" y="631371"/>
                </a:lnTo>
                <a:lnTo>
                  <a:pt x="1250202" y="631371"/>
                </a:lnTo>
                <a:close/>
              </a:path>
            </a:pathLst>
          </a:custGeom>
          <a:no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grpSp>
        <p:nvGrpSpPr>
          <p:cNvPr id="220" name="Group 219">
            <a:extLst>
              <a:ext uri="{FF2B5EF4-FFF2-40B4-BE49-F238E27FC236}">
                <a16:creationId xmlns:a16="http://schemas.microsoft.com/office/drawing/2014/main" id="{9D4496D9-4F8D-C041-9F04-95A8A929666F}"/>
              </a:ext>
            </a:extLst>
          </p:cNvPr>
          <p:cNvGrpSpPr/>
          <p:nvPr/>
        </p:nvGrpSpPr>
        <p:grpSpPr>
          <a:xfrm>
            <a:off x="11119548" y="1501341"/>
            <a:ext cx="383197" cy="291716"/>
            <a:chOff x="2502877" y="2643553"/>
            <a:chExt cx="3651737" cy="2779942"/>
          </a:xfrm>
        </p:grpSpPr>
        <p:cxnSp>
          <p:nvCxnSpPr>
            <p:cNvPr id="221" name="Straight Connector 220">
              <a:extLst>
                <a:ext uri="{FF2B5EF4-FFF2-40B4-BE49-F238E27FC236}">
                  <a16:creationId xmlns:a16="http://schemas.microsoft.com/office/drawing/2014/main" id="{21039AB2-31A7-D74F-83AB-078F453A8637}"/>
                </a:ext>
              </a:extLst>
            </p:cNvPr>
            <p:cNvCxnSpPr>
              <a:cxnSpLocks/>
            </p:cNvCxnSpPr>
            <p:nvPr/>
          </p:nvCxnSpPr>
          <p:spPr>
            <a:xfrm>
              <a:off x="3303655" y="4505747"/>
              <a:ext cx="0" cy="917748"/>
            </a:xfrm>
            <a:prstGeom prst="line">
              <a:avLst/>
            </a:prstGeom>
            <a:ln w="19050" cap="rnd">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5A7DAB0A-A387-D04A-BE65-7D41FABF7A9B}"/>
                </a:ext>
              </a:extLst>
            </p:cNvPr>
            <p:cNvCxnSpPr>
              <a:cxnSpLocks/>
            </p:cNvCxnSpPr>
            <p:nvPr/>
          </p:nvCxnSpPr>
          <p:spPr>
            <a:xfrm>
              <a:off x="3983069" y="3734649"/>
              <a:ext cx="0" cy="1688846"/>
            </a:xfrm>
            <a:prstGeom prst="line">
              <a:avLst/>
            </a:prstGeom>
            <a:ln w="19050" cap="rnd">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7C9849D2-54B2-2648-AE6F-B8AC4E3D59C2}"/>
                </a:ext>
              </a:extLst>
            </p:cNvPr>
            <p:cNvCxnSpPr>
              <a:cxnSpLocks/>
            </p:cNvCxnSpPr>
            <p:nvPr/>
          </p:nvCxnSpPr>
          <p:spPr>
            <a:xfrm>
              <a:off x="4662482" y="4051603"/>
              <a:ext cx="0" cy="1371892"/>
            </a:xfrm>
            <a:prstGeom prst="line">
              <a:avLst/>
            </a:prstGeom>
            <a:ln w="19050" cap="rnd">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60F1AA6A-E318-B740-839B-3DC3197278E7}"/>
                </a:ext>
              </a:extLst>
            </p:cNvPr>
            <p:cNvCxnSpPr>
              <a:cxnSpLocks/>
            </p:cNvCxnSpPr>
            <p:nvPr/>
          </p:nvCxnSpPr>
          <p:spPr>
            <a:xfrm>
              <a:off x="5330632" y="3185667"/>
              <a:ext cx="0" cy="2237828"/>
            </a:xfrm>
            <a:prstGeom prst="line">
              <a:avLst/>
            </a:prstGeom>
            <a:ln w="19050" cap="rnd">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30" name="Freeform: Shape 581">
              <a:extLst>
                <a:ext uri="{FF2B5EF4-FFF2-40B4-BE49-F238E27FC236}">
                  <a16:creationId xmlns:a16="http://schemas.microsoft.com/office/drawing/2014/main" id="{F85CFA35-E74F-C540-8CFA-55768DBC3DF7}"/>
                </a:ext>
              </a:extLst>
            </p:cNvPr>
            <p:cNvSpPr/>
            <p:nvPr/>
          </p:nvSpPr>
          <p:spPr bwMode="auto">
            <a:xfrm>
              <a:off x="2502877" y="2643553"/>
              <a:ext cx="3651737" cy="2288931"/>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no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44" name="Group 243">
            <a:extLst>
              <a:ext uri="{FF2B5EF4-FFF2-40B4-BE49-F238E27FC236}">
                <a16:creationId xmlns:a16="http://schemas.microsoft.com/office/drawing/2014/main" id="{FE49AA68-9AE0-D540-995F-36B7689716E9}"/>
              </a:ext>
            </a:extLst>
          </p:cNvPr>
          <p:cNvGrpSpPr/>
          <p:nvPr/>
        </p:nvGrpSpPr>
        <p:grpSpPr>
          <a:xfrm>
            <a:off x="10742721" y="4213783"/>
            <a:ext cx="466072" cy="272418"/>
            <a:chOff x="4660062" y="959354"/>
            <a:chExt cx="3869807" cy="2261894"/>
          </a:xfrm>
          <a:noFill/>
        </p:grpSpPr>
        <p:sp>
          <p:nvSpPr>
            <p:cNvPr id="245" name="Freeform: Shape 164">
              <a:extLst>
                <a:ext uri="{FF2B5EF4-FFF2-40B4-BE49-F238E27FC236}">
                  <a16:creationId xmlns:a16="http://schemas.microsoft.com/office/drawing/2014/main" id="{5148D81C-3188-D140-A9E3-58452EE8F4BA}"/>
                </a:ext>
              </a:extLst>
            </p:cNvPr>
            <p:cNvSpPr/>
            <p:nvPr/>
          </p:nvSpPr>
          <p:spPr bwMode="auto">
            <a:xfrm>
              <a:off x="4660062" y="959354"/>
              <a:ext cx="3869807" cy="2261894"/>
            </a:xfrm>
            <a:custGeom>
              <a:avLst/>
              <a:gdLst>
                <a:gd name="connsiteX0" fmla="*/ 1718020 w 3869807"/>
                <a:gd name="connsiteY0" fmla="*/ 0 h 2261894"/>
                <a:gd name="connsiteX1" fmla="*/ 1940931 w 3869807"/>
                <a:gd name="connsiteY1" fmla="*/ 49419 h 2261894"/>
                <a:gd name="connsiteX2" fmla="*/ 2005754 w 3869807"/>
                <a:gd name="connsiteY2" fmla="*/ 88056 h 2261894"/>
                <a:gd name="connsiteX3" fmla="*/ 2071212 w 3869807"/>
                <a:gd name="connsiteY3" fmla="*/ 49419 h 2261894"/>
                <a:gd name="connsiteX4" fmla="*/ 2296308 w 3869807"/>
                <a:gd name="connsiteY4" fmla="*/ 0 h 2261894"/>
                <a:gd name="connsiteX5" fmla="*/ 2705220 w 3869807"/>
                <a:gd name="connsiteY5" fmla="*/ 184188 h 2261894"/>
                <a:gd name="connsiteX6" fmla="*/ 2707126 w 3869807"/>
                <a:gd name="connsiteY6" fmla="*/ 186700 h 2261894"/>
                <a:gd name="connsiteX7" fmla="*/ 2770078 w 3869807"/>
                <a:gd name="connsiteY7" fmla="*/ 179799 h 2261894"/>
                <a:gd name="connsiteX8" fmla="*/ 3336618 w 3869807"/>
                <a:gd name="connsiteY8" fmla="*/ 681919 h 2261894"/>
                <a:gd name="connsiteX9" fmla="*/ 3339441 w 3869807"/>
                <a:gd name="connsiteY9" fmla="*/ 712375 h 2261894"/>
                <a:gd name="connsiteX10" fmla="*/ 3412548 w 3869807"/>
                <a:gd name="connsiteY10" fmla="*/ 720468 h 2261894"/>
                <a:gd name="connsiteX11" fmla="*/ 3869807 w 3869807"/>
                <a:gd name="connsiteY11" fmla="*/ 1336549 h 2261894"/>
                <a:gd name="connsiteX12" fmla="*/ 3297134 w 3869807"/>
                <a:gd name="connsiteY12" fmla="*/ 1965406 h 2261894"/>
                <a:gd name="connsiteX13" fmla="*/ 3181721 w 3869807"/>
                <a:gd name="connsiteY13" fmla="*/ 1952630 h 2261894"/>
                <a:gd name="connsiteX14" fmla="*/ 3131470 w 3869807"/>
                <a:gd name="connsiteY14" fmla="*/ 1935501 h 2261894"/>
                <a:gd name="connsiteX15" fmla="*/ 3074367 w 3869807"/>
                <a:gd name="connsiteY15" fmla="*/ 2006225 h 2261894"/>
                <a:gd name="connsiteX16" fmla="*/ 2639217 w 3869807"/>
                <a:gd name="connsiteY16" fmla="*/ 2190413 h 2261894"/>
                <a:gd name="connsiteX17" fmla="*/ 2399678 w 3869807"/>
                <a:gd name="connsiteY17" fmla="*/ 2140994 h 2261894"/>
                <a:gd name="connsiteX18" fmla="*/ 2387414 w 3869807"/>
                <a:gd name="connsiteY18" fmla="*/ 2134192 h 2261894"/>
                <a:gd name="connsiteX19" fmla="*/ 2376353 w 3869807"/>
                <a:gd name="connsiteY19" fmla="*/ 2142287 h 2261894"/>
                <a:gd name="connsiteX20" fmla="*/ 1934904 w 3869807"/>
                <a:gd name="connsiteY20" fmla="*/ 2261894 h 2261894"/>
                <a:gd name="connsiteX21" fmla="*/ 1493456 w 3869807"/>
                <a:gd name="connsiteY21" fmla="*/ 2142287 h 2261894"/>
                <a:gd name="connsiteX22" fmla="*/ 1462383 w 3869807"/>
                <a:gd name="connsiteY22" fmla="*/ 2119547 h 2261894"/>
                <a:gd name="connsiteX23" fmla="*/ 1394617 w 3869807"/>
                <a:gd name="connsiteY23" fmla="*/ 2141043 h 2261894"/>
                <a:gd name="connsiteX24" fmla="*/ 1270593 w 3869807"/>
                <a:gd name="connsiteY24" fmla="*/ 2153819 h 2261894"/>
                <a:gd name="connsiteX25" fmla="*/ 926521 w 3869807"/>
                <a:gd name="connsiteY25" fmla="*/ 2046420 h 2261894"/>
                <a:gd name="connsiteX26" fmla="*/ 858726 w 3869807"/>
                <a:gd name="connsiteY26" fmla="*/ 1989261 h 2261894"/>
                <a:gd name="connsiteX27" fmla="*/ 803831 w 3869807"/>
                <a:gd name="connsiteY27" fmla="*/ 2005965 h 2261894"/>
                <a:gd name="connsiteX28" fmla="*/ 669003 w 3869807"/>
                <a:gd name="connsiteY28" fmla="*/ 2019288 h 2261894"/>
                <a:gd name="connsiteX29" fmla="*/ 0 w 3869807"/>
                <a:gd name="connsiteY29" fmla="*/ 1363490 h 2261894"/>
                <a:gd name="connsiteX30" fmla="*/ 534175 w 3869807"/>
                <a:gd name="connsiteY30" fmla="*/ 721015 h 2261894"/>
                <a:gd name="connsiteX31" fmla="*/ 572825 w 3869807"/>
                <a:gd name="connsiteY31" fmla="*/ 717196 h 2261894"/>
                <a:gd name="connsiteX32" fmla="*/ 574899 w 3869807"/>
                <a:gd name="connsiteY32" fmla="*/ 696829 h 2261894"/>
                <a:gd name="connsiteX33" fmla="*/ 1223715 w 3869807"/>
                <a:gd name="connsiteY33" fmla="*/ 173197 h 2261894"/>
                <a:gd name="connsiteX34" fmla="*/ 1315138 w 3869807"/>
                <a:gd name="connsiteY34" fmla="*/ 182323 h 2261894"/>
                <a:gd name="connsiteX35" fmla="*/ 1397833 w 3869807"/>
                <a:gd name="connsiteY35" fmla="*/ 107399 h 2261894"/>
                <a:gd name="connsiteX36" fmla="*/ 1718020 w 3869807"/>
                <a:gd name="connsiteY36" fmla="*/ 0 h 2261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869807" h="2261894">
                  <a:moveTo>
                    <a:pt x="1718020" y="0"/>
                  </a:moveTo>
                  <a:cubicBezTo>
                    <a:pt x="1797090" y="0"/>
                    <a:pt x="1872417" y="17597"/>
                    <a:pt x="1940931" y="49419"/>
                  </a:cubicBezTo>
                  <a:lnTo>
                    <a:pt x="2005754" y="88056"/>
                  </a:lnTo>
                  <a:lnTo>
                    <a:pt x="2071212" y="49419"/>
                  </a:lnTo>
                  <a:cubicBezTo>
                    <a:pt x="2140398" y="17597"/>
                    <a:pt x="2216463" y="0"/>
                    <a:pt x="2296308" y="0"/>
                  </a:cubicBezTo>
                  <a:cubicBezTo>
                    <a:pt x="2455998" y="0"/>
                    <a:pt x="2600570" y="70387"/>
                    <a:pt x="2705220" y="184188"/>
                  </a:cubicBezTo>
                  <a:lnTo>
                    <a:pt x="2707126" y="186700"/>
                  </a:lnTo>
                  <a:lnTo>
                    <a:pt x="2770078" y="179799"/>
                  </a:lnTo>
                  <a:cubicBezTo>
                    <a:pt x="3049536" y="179799"/>
                    <a:pt x="3282694" y="395360"/>
                    <a:pt x="3336618" y="681919"/>
                  </a:cubicBezTo>
                  <a:lnTo>
                    <a:pt x="3339441" y="712375"/>
                  </a:lnTo>
                  <a:lnTo>
                    <a:pt x="3412548" y="720468"/>
                  </a:lnTo>
                  <a:cubicBezTo>
                    <a:pt x="3673506" y="779107"/>
                    <a:pt x="3869807" y="1032655"/>
                    <a:pt x="3869807" y="1336549"/>
                  </a:cubicBezTo>
                  <a:cubicBezTo>
                    <a:pt x="3869807" y="1683857"/>
                    <a:pt x="3613413" y="1965406"/>
                    <a:pt x="3297134" y="1965406"/>
                  </a:cubicBezTo>
                  <a:cubicBezTo>
                    <a:pt x="3257599" y="1965406"/>
                    <a:pt x="3219000" y="1961007"/>
                    <a:pt x="3181721" y="1952630"/>
                  </a:cubicBezTo>
                  <a:lnTo>
                    <a:pt x="3131470" y="1935501"/>
                  </a:lnTo>
                  <a:lnTo>
                    <a:pt x="3074367" y="2006225"/>
                  </a:lnTo>
                  <a:cubicBezTo>
                    <a:pt x="2963002" y="2120026"/>
                    <a:pt x="2809154" y="2190413"/>
                    <a:pt x="2639217" y="2190413"/>
                  </a:cubicBezTo>
                  <a:cubicBezTo>
                    <a:pt x="2554249" y="2190413"/>
                    <a:pt x="2473303" y="2172816"/>
                    <a:pt x="2399678" y="2140994"/>
                  </a:cubicBezTo>
                  <a:lnTo>
                    <a:pt x="2387414" y="2134192"/>
                  </a:lnTo>
                  <a:lnTo>
                    <a:pt x="2376353" y="2142287"/>
                  </a:lnTo>
                  <a:cubicBezTo>
                    <a:pt x="2250339" y="2217801"/>
                    <a:pt x="2098427" y="2261894"/>
                    <a:pt x="1934904" y="2261894"/>
                  </a:cubicBezTo>
                  <a:cubicBezTo>
                    <a:pt x="1771382" y="2261894"/>
                    <a:pt x="1619470" y="2217801"/>
                    <a:pt x="1493456" y="2142287"/>
                  </a:cubicBezTo>
                  <a:lnTo>
                    <a:pt x="1462383" y="2119547"/>
                  </a:lnTo>
                  <a:lnTo>
                    <a:pt x="1394617" y="2141043"/>
                  </a:lnTo>
                  <a:cubicBezTo>
                    <a:pt x="1354556" y="2149420"/>
                    <a:pt x="1313077" y="2153819"/>
                    <a:pt x="1270593" y="2153819"/>
                  </a:cubicBezTo>
                  <a:cubicBezTo>
                    <a:pt x="1143141" y="2153819"/>
                    <a:pt x="1024738" y="2114226"/>
                    <a:pt x="926521" y="2046420"/>
                  </a:cubicBezTo>
                  <a:lnTo>
                    <a:pt x="858726" y="1989261"/>
                  </a:lnTo>
                  <a:lnTo>
                    <a:pt x="803831" y="2005965"/>
                  </a:lnTo>
                  <a:cubicBezTo>
                    <a:pt x="760280" y="2014700"/>
                    <a:pt x="715188" y="2019288"/>
                    <a:pt x="669003" y="2019288"/>
                  </a:cubicBezTo>
                  <a:cubicBezTo>
                    <a:pt x="299523" y="2019288"/>
                    <a:pt x="0" y="1725677"/>
                    <a:pt x="0" y="1363490"/>
                  </a:cubicBezTo>
                  <a:cubicBezTo>
                    <a:pt x="0" y="1046576"/>
                    <a:pt x="229322" y="782166"/>
                    <a:pt x="534175" y="721015"/>
                  </a:cubicBezTo>
                  <a:lnTo>
                    <a:pt x="572825" y="717196"/>
                  </a:lnTo>
                  <a:lnTo>
                    <a:pt x="574899" y="696829"/>
                  </a:lnTo>
                  <a:cubicBezTo>
                    <a:pt x="636653" y="397993"/>
                    <a:pt x="903674" y="173197"/>
                    <a:pt x="1223715" y="173197"/>
                  </a:cubicBezTo>
                  <a:lnTo>
                    <a:pt x="1315138" y="182323"/>
                  </a:lnTo>
                  <a:lnTo>
                    <a:pt x="1397833" y="107399"/>
                  </a:lnTo>
                  <a:cubicBezTo>
                    <a:pt x="1489232" y="39593"/>
                    <a:pt x="1599416" y="0"/>
                    <a:pt x="1718020" y="0"/>
                  </a:cubicBezTo>
                  <a:close/>
                </a:path>
              </a:pathLst>
            </a:custGeom>
            <a:grp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6" name="Oval 245">
              <a:extLst>
                <a:ext uri="{FF2B5EF4-FFF2-40B4-BE49-F238E27FC236}">
                  <a16:creationId xmlns:a16="http://schemas.microsoft.com/office/drawing/2014/main" id="{220898F7-B76F-3341-A686-321C80EC0E8C}"/>
                </a:ext>
              </a:extLst>
            </p:cNvPr>
            <p:cNvSpPr/>
            <p:nvPr/>
          </p:nvSpPr>
          <p:spPr bwMode="auto">
            <a:xfrm>
              <a:off x="6396421" y="1389756"/>
              <a:ext cx="397226" cy="397042"/>
            </a:xfrm>
            <a:prstGeom prst="ellipse">
              <a:avLst/>
            </a:prstGeom>
            <a:grp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7" name="Oval 246">
              <a:extLst>
                <a:ext uri="{FF2B5EF4-FFF2-40B4-BE49-F238E27FC236}">
                  <a16:creationId xmlns:a16="http://schemas.microsoft.com/office/drawing/2014/main" id="{63DEBB54-53FC-4646-AD66-A0D17FE284B8}"/>
                </a:ext>
              </a:extLst>
            </p:cNvPr>
            <p:cNvSpPr/>
            <p:nvPr/>
          </p:nvSpPr>
          <p:spPr bwMode="auto">
            <a:xfrm>
              <a:off x="7539697" y="1939914"/>
              <a:ext cx="397226" cy="397042"/>
            </a:xfrm>
            <a:prstGeom prst="ellipse">
              <a:avLst/>
            </a:prstGeom>
            <a:grp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0" name="Oval 249">
              <a:extLst>
                <a:ext uri="{FF2B5EF4-FFF2-40B4-BE49-F238E27FC236}">
                  <a16:creationId xmlns:a16="http://schemas.microsoft.com/office/drawing/2014/main" id="{A16208B2-26D4-4C47-B974-D206778756AB}"/>
                </a:ext>
              </a:extLst>
            </p:cNvPr>
            <p:cNvSpPr/>
            <p:nvPr/>
          </p:nvSpPr>
          <p:spPr bwMode="auto">
            <a:xfrm>
              <a:off x="5107942" y="2175810"/>
              <a:ext cx="397226" cy="397042"/>
            </a:xfrm>
            <a:prstGeom prst="ellipse">
              <a:avLst/>
            </a:prstGeom>
            <a:grp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1" name="Oval 250">
              <a:extLst>
                <a:ext uri="{FF2B5EF4-FFF2-40B4-BE49-F238E27FC236}">
                  <a16:creationId xmlns:a16="http://schemas.microsoft.com/office/drawing/2014/main" id="{A342EBB3-E6B9-6D4E-A7BF-03019DDACB1A}"/>
                </a:ext>
              </a:extLst>
            </p:cNvPr>
            <p:cNvSpPr/>
            <p:nvPr/>
          </p:nvSpPr>
          <p:spPr bwMode="auto">
            <a:xfrm>
              <a:off x="6259972" y="2398580"/>
              <a:ext cx="397226" cy="397042"/>
            </a:xfrm>
            <a:prstGeom prst="ellipse">
              <a:avLst/>
            </a:prstGeom>
            <a:grp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252" name="Connector: Elbow 169">
              <a:extLst>
                <a:ext uri="{FF2B5EF4-FFF2-40B4-BE49-F238E27FC236}">
                  <a16:creationId xmlns:a16="http://schemas.microsoft.com/office/drawing/2014/main" id="{B4872349-BD3E-DE44-B804-441F639EA35F}"/>
                </a:ext>
              </a:extLst>
            </p:cNvPr>
            <p:cNvCxnSpPr>
              <a:stCxn id="250" idx="6"/>
            </p:cNvCxnSpPr>
            <p:nvPr/>
          </p:nvCxnSpPr>
          <p:spPr>
            <a:xfrm>
              <a:off x="5505168" y="2374331"/>
              <a:ext cx="311340" cy="718784"/>
            </a:xfrm>
            <a:prstGeom prst="bentConnector2">
              <a:avLst/>
            </a:prstGeom>
            <a:grpFill/>
            <a:ln w="19050">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3" name="Connector: Elbow 170">
              <a:extLst>
                <a:ext uri="{FF2B5EF4-FFF2-40B4-BE49-F238E27FC236}">
                  <a16:creationId xmlns:a16="http://schemas.microsoft.com/office/drawing/2014/main" id="{A75AF931-8E79-5841-8755-234902946139}"/>
                </a:ext>
              </a:extLst>
            </p:cNvPr>
            <p:cNvCxnSpPr>
              <a:cxnSpLocks/>
              <a:stCxn id="251" idx="0"/>
            </p:cNvCxnSpPr>
            <p:nvPr/>
          </p:nvCxnSpPr>
          <p:spPr>
            <a:xfrm rot="16200000" flipV="1">
              <a:off x="5541469" y="1481464"/>
              <a:ext cx="1259426" cy="574806"/>
            </a:xfrm>
            <a:prstGeom prst="bentConnector3">
              <a:avLst>
                <a:gd name="adj1" fmla="val 21955"/>
              </a:avLst>
            </a:prstGeom>
            <a:grpFill/>
            <a:ln w="19050">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4" name="Connector: Elbow 171">
              <a:extLst>
                <a:ext uri="{FF2B5EF4-FFF2-40B4-BE49-F238E27FC236}">
                  <a16:creationId xmlns:a16="http://schemas.microsoft.com/office/drawing/2014/main" id="{38E40AEB-4964-3E47-9A99-05E67FBB4586}"/>
                </a:ext>
              </a:extLst>
            </p:cNvPr>
            <p:cNvCxnSpPr>
              <a:cxnSpLocks/>
              <a:stCxn id="246" idx="6"/>
            </p:cNvCxnSpPr>
            <p:nvPr/>
          </p:nvCxnSpPr>
          <p:spPr>
            <a:xfrm>
              <a:off x="6793647" y="1588277"/>
              <a:ext cx="376193" cy="1553213"/>
            </a:xfrm>
            <a:prstGeom prst="bentConnector2">
              <a:avLst/>
            </a:prstGeom>
            <a:grpFill/>
            <a:ln w="19050">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5" name="Connector: Elbow 172">
              <a:extLst>
                <a:ext uri="{FF2B5EF4-FFF2-40B4-BE49-F238E27FC236}">
                  <a16:creationId xmlns:a16="http://schemas.microsoft.com/office/drawing/2014/main" id="{CDBF4972-73E0-B44D-A21A-66D7439BE31D}"/>
                </a:ext>
              </a:extLst>
            </p:cNvPr>
            <p:cNvCxnSpPr>
              <a:stCxn id="247" idx="4"/>
            </p:cNvCxnSpPr>
            <p:nvPr/>
          </p:nvCxnSpPr>
          <p:spPr>
            <a:xfrm rot="5400000">
              <a:off x="7356644" y="2150264"/>
              <a:ext cx="194975" cy="568358"/>
            </a:xfrm>
            <a:prstGeom prst="bentConnector2">
              <a:avLst/>
            </a:prstGeom>
            <a:grpFill/>
            <a:ln w="19050">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56" name="Group 255">
            <a:extLst>
              <a:ext uri="{FF2B5EF4-FFF2-40B4-BE49-F238E27FC236}">
                <a16:creationId xmlns:a16="http://schemas.microsoft.com/office/drawing/2014/main" id="{D49EFC0C-647B-7046-88FA-9BE890188E43}"/>
              </a:ext>
            </a:extLst>
          </p:cNvPr>
          <p:cNvGrpSpPr/>
          <p:nvPr/>
        </p:nvGrpSpPr>
        <p:grpSpPr>
          <a:xfrm>
            <a:off x="9793581" y="4172442"/>
            <a:ext cx="442059" cy="318875"/>
            <a:chOff x="5103699" y="5244811"/>
            <a:chExt cx="402950" cy="290664"/>
          </a:xfrm>
        </p:grpSpPr>
        <p:grpSp>
          <p:nvGrpSpPr>
            <p:cNvPr id="257" name="Group 256">
              <a:extLst>
                <a:ext uri="{FF2B5EF4-FFF2-40B4-BE49-F238E27FC236}">
                  <a16:creationId xmlns:a16="http://schemas.microsoft.com/office/drawing/2014/main" id="{ACF592C7-EFC6-4848-8507-343BACE26223}"/>
                </a:ext>
              </a:extLst>
            </p:cNvPr>
            <p:cNvGrpSpPr/>
            <p:nvPr/>
          </p:nvGrpSpPr>
          <p:grpSpPr>
            <a:xfrm rot="18900000">
              <a:off x="5103699" y="5244811"/>
              <a:ext cx="402950" cy="290664"/>
              <a:chOff x="5103699" y="5244811"/>
              <a:chExt cx="402950" cy="290664"/>
            </a:xfrm>
          </p:grpSpPr>
          <p:sp>
            <p:nvSpPr>
              <p:cNvPr id="260" name="Freeform: Shape 91">
                <a:extLst>
                  <a:ext uri="{FF2B5EF4-FFF2-40B4-BE49-F238E27FC236}">
                    <a16:creationId xmlns:a16="http://schemas.microsoft.com/office/drawing/2014/main" id="{B96A050D-9C48-E248-A253-82CE242AB294}"/>
                  </a:ext>
                </a:extLst>
              </p:cNvPr>
              <p:cNvSpPr/>
              <p:nvPr/>
            </p:nvSpPr>
            <p:spPr bwMode="auto">
              <a:xfrm>
                <a:off x="5103699" y="5244811"/>
                <a:ext cx="138009" cy="290664"/>
              </a:xfrm>
              <a:custGeom>
                <a:avLst/>
                <a:gdLst>
                  <a:gd name="connsiteX0" fmla="*/ 1605716 w 1884207"/>
                  <a:gd name="connsiteY0" fmla="*/ 0 h 3381830"/>
                  <a:gd name="connsiteX1" fmla="*/ 1884206 w 1884207"/>
                  <a:gd name="connsiteY1" fmla="*/ 278490 h 3381830"/>
                  <a:gd name="connsiteX2" fmla="*/ 471783 w 1884207"/>
                  <a:gd name="connsiteY2" fmla="*/ 1690914 h 3381830"/>
                  <a:gd name="connsiteX3" fmla="*/ 1884207 w 1884207"/>
                  <a:gd name="connsiteY3" fmla="*/ 3103339 h 3381830"/>
                  <a:gd name="connsiteX4" fmla="*/ 1605717 w 1884207"/>
                  <a:gd name="connsiteY4" fmla="*/ 3381830 h 3381830"/>
                  <a:gd name="connsiteX5" fmla="*/ 60246 w 1884207"/>
                  <a:gd name="connsiteY5" fmla="*/ 1836358 h 3381830"/>
                  <a:gd name="connsiteX6" fmla="*/ 60246 w 1884207"/>
                  <a:gd name="connsiteY6" fmla="*/ 1545470 h 3381830"/>
                  <a:gd name="connsiteX7" fmla="*/ 1605716 w 1884207"/>
                  <a:gd name="connsiteY7" fmla="*/ 0 h 3381830"/>
                  <a:gd name="connsiteX0" fmla="*/ 1605716 w 1884207"/>
                  <a:gd name="connsiteY0" fmla="*/ 0 h 3381830"/>
                  <a:gd name="connsiteX1" fmla="*/ 1884206 w 1884207"/>
                  <a:gd name="connsiteY1" fmla="*/ 278490 h 3381830"/>
                  <a:gd name="connsiteX2" fmla="*/ 1884207 w 1884207"/>
                  <a:gd name="connsiteY2" fmla="*/ 3103339 h 3381830"/>
                  <a:gd name="connsiteX3" fmla="*/ 1605717 w 1884207"/>
                  <a:gd name="connsiteY3" fmla="*/ 3381830 h 3381830"/>
                  <a:gd name="connsiteX4" fmla="*/ 60246 w 1884207"/>
                  <a:gd name="connsiteY4" fmla="*/ 1836358 h 3381830"/>
                  <a:gd name="connsiteX5" fmla="*/ 60246 w 1884207"/>
                  <a:gd name="connsiteY5" fmla="*/ 1545470 h 3381830"/>
                  <a:gd name="connsiteX6" fmla="*/ 1605716 w 1884207"/>
                  <a:gd name="connsiteY6" fmla="*/ 0 h 3381830"/>
                  <a:gd name="connsiteX0" fmla="*/ 1884207 w 1975647"/>
                  <a:gd name="connsiteY0" fmla="*/ 3103339 h 3381830"/>
                  <a:gd name="connsiteX1" fmla="*/ 1605717 w 1975647"/>
                  <a:gd name="connsiteY1" fmla="*/ 3381830 h 3381830"/>
                  <a:gd name="connsiteX2" fmla="*/ 60246 w 1975647"/>
                  <a:gd name="connsiteY2" fmla="*/ 1836358 h 3381830"/>
                  <a:gd name="connsiteX3" fmla="*/ 60246 w 1975647"/>
                  <a:gd name="connsiteY3" fmla="*/ 1545470 h 3381830"/>
                  <a:gd name="connsiteX4" fmla="*/ 1605716 w 1975647"/>
                  <a:gd name="connsiteY4" fmla="*/ 0 h 3381830"/>
                  <a:gd name="connsiteX5" fmla="*/ 1884206 w 1975647"/>
                  <a:gd name="connsiteY5" fmla="*/ 278490 h 3381830"/>
                  <a:gd name="connsiteX6" fmla="*/ 1975647 w 1975647"/>
                  <a:gd name="connsiteY6" fmla="*/ 3194779 h 3381830"/>
                  <a:gd name="connsiteX0" fmla="*/ 1884207 w 1884207"/>
                  <a:gd name="connsiteY0" fmla="*/ 3103339 h 3381830"/>
                  <a:gd name="connsiteX1" fmla="*/ 1605717 w 1884207"/>
                  <a:gd name="connsiteY1" fmla="*/ 3381830 h 3381830"/>
                  <a:gd name="connsiteX2" fmla="*/ 60246 w 1884207"/>
                  <a:gd name="connsiteY2" fmla="*/ 1836358 h 3381830"/>
                  <a:gd name="connsiteX3" fmla="*/ 60246 w 1884207"/>
                  <a:gd name="connsiteY3" fmla="*/ 1545470 h 3381830"/>
                  <a:gd name="connsiteX4" fmla="*/ 1605716 w 1884207"/>
                  <a:gd name="connsiteY4" fmla="*/ 0 h 3381830"/>
                  <a:gd name="connsiteX5" fmla="*/ 1884206 w 1884207"/>
                  <a:gd name="connsiteY5" fmla="*/ 278490 h 3381830"/>
                  <a:gd name="connsiteX0" fmla="*/ 1884207 w 1884207"/>
                  <a:gd name="connsiteY0" fmla="*/ 3103339 h 3381830"/>
                  <a:gd name="connsiteX1" fmla="*/ 1605717 w 1884207"/>
                  <a:gd name="connsiteY1" fmla="*/ 3381830 h 3381830"/>
                  <a:gd name="connsiteX2" fmla="*/ 60246 w 1884207"/>
                  <a:gd name="connsiteY2" fmla="*/ 1836358 h 3381830"/>
                  <a:gd name="connsiteX3" fmla="*/ 60246 w 1884207"/>
                  <a:gd name="connsiteY3" fmla="*/ 1545470 h 3381830"/>
                  <a:gd name="connsiteX4" fmla="*/ 1605716 w 1884207"/>
                  <a:gd name="connsiteY4" fmla="*/ 0 h 3381830"/>
                  <a:gd name="connsiteX0" fmla="*/ 1605717 w 1605717"/>
                  <a:gd name="connsiteY0" fmla="*/ 3381830 h 3381830"/>
                  <a:gd name="connsiteX1" fmla="*/ 60246 w 1605717"/>
                  <a:gd name="connsiteY1" fmla="*/ 1836358 h 3381830"/>
                  <a:gd name="connsiteX2" fmla="*/ 60246 w 1605717"/>
                  <a:gd name="connsiteY2" fmla="*/ 1545470 h 3381830"/>
                  <a:gd name="connsiteX3" fmla="*/ 1605716 w 1605717"/>
                  <a:gd name="connsiteY3" fmla="*/ 0 h 3381830"/>
                </a:gdLst>
                <a:ahLst/>
                <a:cxnLst>
                  <a:cxn ang="0">
                    <a:pos x="connsiteX0" y="connsiteY0"/>
                  </a:cxn>
                  <a:cxn ang="0">
                    <a:pos x="connsiteX1" y="connsiteY1"/>
                  </a:cxn>
                  <a:cxn ang="0">
                    <a:pos x="connsiteX2" y="connsiteY2"/>
                  </a:cxn>
                  <a:cxn ang="0">
                    <a:pos x="connsiteX3" y="connsiteY3"/>
                  </a:cxn>
                </a:cxnLst>
                <a:rect l="l" t="t" r="r" b="b"/>
                <a:pathLst>
                  <a:path w="1605717" h="3381830">
                    <a:moveTo>
                      <a:pt x="1605717" y="3381830"/>
                    </a:moveTo>
                    <a:lnTo>
                      <a:pt x="60246" y="1836358"/>
                    </a:lnTo>
                    <a:cubicBezTo>
                      <a:pt x="-20081" y="1756032"/>
                      <a:pt x="-20081" y="1625797"/>
                      <a:pt x="60246" y="1545470"/>
                    </a:cubicBezTo>
                    <a:lnTo>
                      <a:pt x="1605716" y="0"/>
                    </a:lnTo>
                  </a:path>
                </a:pathLst>
              </a:custGeom>
              <a:no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1" name="Freeform: Shape 92">
                <a:extLst>
                  <a:ext uri="{FF2B5EF4-FFF2-40B4-BE49-F238E27FC236}">
                    <a16:creationId xmlns:a16="http://schemas.microsoft.com/office/drawing/2014/main" id="{DF55E4CB-4D92-DB47-B301-0A6D1B697DCE}"/>
                  </a:ext>
                </a:extLst>
              </p:cNvPr>
              <p:cNvSpPr/>
              <p:nvPr/>
            </p:nvSpPr>
            <p:spPr bwMode="auto">
              <a:xfrm>
                <a:off x="5368640" y="5244811"/>
                <a:ext cx="138009" cy="290664"/>
              </a:xfrm>
              <a:custGeom>
                <a:avLst/>
                <a:gdLst>
                  <a:gd name="connsiteX0" fmla="*/ 278491 w 1884205"/>
                  <a:gd name="connsiteY0" fmla="*/ 0 h 3381828"/>
                  <a:gd name="connsiteX1" fmla="*/ 1823961 w 1884205"/>
                  <a:gd name="connsiteY1" fmla="*/ 1545469 h 3381828"/>
                  <a:gd name="connsiteX2" fmla="*/ 1823961 w 1884205"/>
                  <a:gd name="connsiteY2" fmla="*/ 1836357 h 3381828"/>
                  <a:gd name="connsiteX3" fmla="*/ 278490 w 1884205"/>
                  <a:gd name="connsiteY3" fmla="*/ 3381828 h 3381828"/>
                  <a:gd name="connsiteX4" fmla="*/ 0 w 1884205"/>
                  <a:gd name="connsiteY4" fmla="*/ 3103337 h 3381828"/>
                  <a:gd name="connsiteX5" fmla="*/ 1412423 w 1884205"/>
                  <a:gd name="connsiteY5" fmla="*/ 1690912 h 3381828"/>
                  <a:gd name="connsiteX6" fmla="*/ 1 w 1884205"/>
                  <a:gd name="connsiteY6" fmla="*/ 278491 h 3381828"/>
                  <a:gd name="connsiteX7" fmla="*/ 278491 w 1884205"/>
                  <a:gd name="connsiteY7" fmla="*/ 0 h 3381828"/>
                  <a:gd name="connsiteX0" fmla="*/ 1412423 w 1884205"/>
                  <a:gd name="connsiteY0" fmla="*/ 1690912 h 3381828"/>
                  <a:gd name="connsiteX1" fmla="*/ 1 w 1884205"/>
                  <a:gd name="connsiteY1" fmla="*/ 278491 h 3381828"/>
                  <a:gd name="connsiteX2" fmla="*/ 278491 w 1884205"/>
                  <a:gd name="connsiteY2" fmla="*/ 0 h 3381828"/>
                  <a:gd name="connsiteX3" fmla="*/ 1823961 w 1884205"/>
                  <a:gd name="connsiteY3" fmla="*/ 1545469 h 3381828"/>
                  <a:gd name="connsiteX4" fmla="*/ 1823961 w 1884205"/>
                  <a:gd name="connsiteY4" fmla="*/ 1836357 h 3381828"/>
                  <a:gd name="connsiteX5" fmla="*/ 278490 w 1884205"/>
                  <a:gd name="connsiteY5" fmla="*/ 3381828 h 3381828"/>
                  <a:gd name="connsiteX6" fmla="*/ 0 w 1884205"/>
                  <a:gd name="connsiteY6" fmla="*/ 3103337 h 3381828"/>
                  <a:gd name="connsiteX7" fmla="*/ 1503863 w 1884205"/>
                  <a:gd name="connsiteY7" fmla="*/ 1782352 h 3381828"/>
                  <a:gd name="connsiteX0" fmla="*/ 1412423 w 1884205"/>
                  <a:gd name="connsiteY0" fmla="*/ 1690912 h 3381828"/>
                  <a:gd name="connsiteX1" fmla="*/ 1 w 1884205"/>
                  <a:gd name="connsiteY1" fmla="*/ 278491 h 3381828"/>
                  <a:gd name="connsiteX2" fmla="*/ 278491 w 1884205"/>
                  <a:gd name="connsiteY2" fmla="*/ 0 h 3381828"/>
                  <a:gd name="connsiteX3" fmla="*/ 1823961 w 1884205"/>
                  <a:gd name="connsiteY3" fmla="*/ 1545469 h 3381828"/>
                  <a:gd name="connsiteX4" fmla="*/ 1823961 w 1884205"/>
                  <a:gd name="connsiteY4" fmla="*/ 1836357 h 3381828"/>
                  <a:gd name="connsiteX5" fmla="*/ 278490 w 1884205"/>
                  <a:gd name="connsiteY5" fmla="*/ 3381828 h 3381828"/>
                  <a:gd name="connsiteX6" fmla="*/ 0 w 1884205"/>
                  <a:gd name="connsiteY6" fmla="*/ 3103337 h 3381828"/>
                  <a:gd name="connsiteX0" fmla="*/ 1 w 1884205"/>
                  <a:gd name="connsiteY0" fmla="*/ 278491 h 3381828"/>
                  <a:gd name="connsiteX1" fmla="*/ 278491 w 1884205"/>
                  <a:gd name="connsiteY1" fmla="*/ 0 h 3381828"/>
                  <a:gd name="connsiteX2" fmla="*/ 1823961 w 1884205"/>
                  <a:gd name="connsiteY2" fmla="*/ 1545469 h 3381828"/>
                  <a:gd name="connsiteX3" fmla="*/ 1823961 w 1884205"/>
                  <a:gd name="connsiteY3" fmla="*/ 1836357 h 3381828"/>
                  <a:gd name="connsiteX4" fmla="*/ 278490 w 1884205"/>
                  <a:gd name="connsiteY4" fmla="*/ 3381828 h 3381828"/>
                  <a:gd name="connsiteX5" fmla="*/ 0 w 1884205"/>
                  <a:gd name="connsiteY5" fmla="*/ 3103337 h 3381828"/>
                  <a:gd name="connsiteX0" fmla="*/ 0 w 1884204"/>
                  <a:gd name="connsiteY0" fmla="*/ 278491 h 3381828"/>
                  <a:gd name="connsiteX1" fmla="*/ 278490 w 1884204"/>
                  <a:gd name="connsiteY1" fmla="*/ 0 h 3381828"/>
                  <a:gd name="connsiteX2" fmla="*/ 1823960 w 1884204"/>
                  <a:gd name="connsiteY2" fmla="*/ 1545469 h 3381828"/>
                  <a:gd name="connsiteX3" fmla="*/ 1823960 w 1884204"/>
                  <a:gd name="connsiteY3" fmla="*/ 1836357 h 3381828"/>
                  <a:gd name="connsiteX4" fmla="*/ 278489 w 1884204"/>
                  <a:gd name="connsiteY4" fmla="*/ 3381828 h 3381828"/>
                  <a:gd name="connsiteX0" fmla="*/ 1 w 1605715"/>
                  <a:gd name="connsiteY0" fmla="*/ 0 h 3381828"/>
                  <a:gd name="connsiteX1" fmla="*/ 1545471 w 1605715"/>
                  <a:gd name="connsiteY1" fmla="*/ 1545469 h 3381828"/>
                  <a:gd name="connsiteX2" fmla="*/ 1545471 w 1605715"/>
                  <a:gd name="connsiteY2" fmla="*/ 1836357 h 3381828"/>
                  <a:gd name="connsiteX3" fmla="*/ 0 w 1605715"/>
                  <a:gd name="connsiteY3" fmla="*/ 3381828 h 3381828"/>
                </a:gdLst>
                <a:ahLst/>
                <a:cxnLst>
                  <a:cxn ang="0">
                    <a:pos x="connsiteX0" y="connsiteY0"/>
                  </a:cxn>
                  <a:cxn ang="0">
                    <a:pos x="connsiteX1" y="connsiteY1"/>
                  </a:cxn>
                  <a:cxn ang="0">
                    <a:pos x="connsiteX2" y="connsiteY2"/>
                  </a:cxn>
                  <a:cxn ang="0">
                    <a:pos x="connsiteX3" y="connsiteY3"/>
                  </a:cxn>
                </a:cxnLst>
                <a:rect l="l" t="t" r="r" b="b"/>
                <a:pathLst>
                  <a:path w="1605715" h="3381828">
                    <a:moveTo>
                      <a:pt x="1" y="0"/>
                    </a:moveTo>
                    <a:lnTo>
                      <a:pt x="1545471" y="1545469"/>
                    </a:lnTo>
                    <a:cubicBezTo>
                      <a:pt x="1625797" y="1625796"/>
                      <a:pt x="1625797" y="1756031"/>
                      <a:pt x="1545471" y="1836357"/>
                    </a:cubicBezTo>
                    <a:lnTo>
                      <a:pt x="0" y="3381828"/>
                    </a:lnTo>
                  </a:path>
                </a:pathLst>
              </a:custGeom>
              <a:no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58" name="Freeform: Shape 93">
              <a:extLst>
                <a:ext uri="{FF2B5EF4-FFF2-40B4-BE49-F238E27FC236}">
                  <a16:creationId xmlns:a16="http://schemas.microsoft.com/office/drawing/2014/main" id="{CC3A934F-3C5D-8842-BEC6-8FBF52A5AD63}"/>
                </a:ext>
              </a:extLst>
            </p:cNvPr>
            <p:cNvSpPr/>
            <p:nvPr/>
          </p:nvSpPr>
          <p:spPr bwMode="auto">
            <a:xfrm>
              <a:off x="5224243" y="5363166"/>
              <a:ext cx="53954" cy="53954"/>
            </a:xfrm>
            <a:custGeom>
              <a:avLst/>
              <a:gdLst>
                <a:gd name="connsiteX0" fmla="*/ 250371 w 500742"/>
                <a:gd name="connsiteY0" fmla="*/ 0 h 500742"/>
                <a:gd name="connsiteX1" fmla="*/ 500742 w 500742"/>
                <a:gd name="connsiteY1" fmla="*/ 250371 h 500742"/>
                <a:gd name="connsiteX2" fmla="*/ 250371 w 500742"/>
                <a:gd name="connsiteY2" fmla="*/ 500742 h 500742"/>
                <a:gd name="connsiteX3" fmla="*/ 0 w 500742"/>
                <a:gd name="connsiteY3" fmla="*/ 250371 h 500742"/>
                <a:gd name="connsiteX4" fmla="*/ 250371 w 500742"/>
                <a:gd name="connsiteY4" fmla="*/ 0 h 500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742" h="500742">
                  <a:moveTo>
                    <a:pt x="250371" y="0"/>
                  </a:moveTo>
                  <a:cubicBezTo>
                    <a:pt x="388647" y="0"/>
                    <a:pt x="500742" y="112095"/>
                    <a:pt x="500742" y="250371"/>
                  </a:cubicBezTo>
                  <a:cubicBezTo>
                    <a:pt x="500742" y="388647"/>
                    <a:pt x="388647" y="500742"/>
                    <a:pt x="250371" y="500742"/>
                  </a:cubicBezTo>
                  <a:cubicBezTo>
                    <a:pt x="112095" y="500742"/>
                    <a:pt x="0" y="388647"/>
                    <a:pt x="0" y="250371"/>
                  </a:cubicBezTo>
                  <a:cubicBezTo>
                    <a:pt x="0" y="112095"/>
                    <a:pt x="112095" y="0"/>
                    <a:pt x="250371" y="0"/>
                  </a:cubicBezTo>
                  <a:close/>
                </a:path>
              </a:pathLst>
            </a:custGeom>
            <a:no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9" name="Freeform: Shape 94">
              <a:extLst>
                <a:ext uri="{FF2B5EF4-FFF2-40B4-BE49-F238E27FC236}">
                  <a16:creationId xmlns:a16="http://schemas.microsoft.com/office/drawing/2014/main" id="{96BCA544-BFB5-964F-9178-FC7601A0F0EE}"/>
                </a:ext>
              </a:extLst>
            </p:cNvPr>
            <p:cNvSpPr/>
            <p:nvPr/>
          </p:nvSpPr>
          <p:spPr bwMode="auto">
            <a:xfrm>
              <a:off x="5332151" y="5363166"/>
              <a:ext cx="53954" cy="53954"/>
            </a:xfrm>
            <a:custGeom>
              <a:avLst/>
              <a:gdLst>
                <a:gd name="connsiteX0" fmla="*/ 250371 w 500742"/>
                <a:gd name="connsiteY0" fmla="*/ 0 h 500742"/>
                <a:gd name="connsiteX1" fmla="*/ 500742 w 500742"/>
                <a:gd name="connsiteY1" fmla="*/ 250371 h 500742"/>
                <a:gd name="connsiteX2" fmla="*/ 250371 w 500742"/>
                <a:gd name="connsiteY2" fmla="*/ 500742 h 500742"/>
                <a:gd name="connsiteX3" fmla="*/ 0 w 500742"/>
                <a:gd name="connsiteY3" fmla="*/ 250371 h 500742"/>
                <a:gd name="connsiteX4" fmla="*/ 250371 w 500742"/>
                <a:gd name="connsiteY4" fmla="*/ 0 h 500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742" h="500742">
                  <a:moveTo>
                    <a:pt x="250371" y="0"/>
                  </a:moveTo>
                  <a:cubicBezTo>
                    <a:pt x="388647" y="0"/>
                    <a:pt x="500742" y="112095"/>
                    <a:pt x="500742" y="250371"/>
                  </a:cubicBezTo>
                  <a:cubicBezTo>
                    <a:pt x="500742" y="388647"/>
                    <a:pt x="388647" y="500742"/>
                    <a:pt x="250371" y="500742"/>
                  </a:cubicBezTo>
                  <a:cubicBezTo>
                    <a:pt x="112095" y="500742"/>
                    <a:pt x="0" y="388647"/>
                    <a:pt x="0" y="250371"/>
                  </a:cubicBezTo>
                  <a:cubicBezTo>
                    <a:pt x="0" y="112095"/>
                    <a:pt x="112095" y="0"/>
                    <a:pt x="250371" y="0"/>
                  </a:cubicBezTo>
                  <a:close/>
                </a:path>
              </a:pathLst>
            </a:custGeom>
            <a:no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63" name="Group 262"/>
          <p:cNvGrpSpPr/>
          <p:nvPr/>
        </p:nvGrpSpPr>
        <p:grpSpPr>
          <a:xfrm>
            <a:off x="7025081" y="2810493"/>
            <a:ext cx="369988" cy="274261"/>
            <a:chOff x="-2575176" y="-1203590"/>
            <a:chExt cx="3082012" cy="2284628"/>
          </a:xfrm>
          <a:solidFill>
            <a:schemeClr val="tx2"/>
          </a:solidFill>
        </p:grpSpPr>
        <p:sp>
          <p:nvSpPr>
            <p:cNvPr id="264" name="Freeform 42"/>
            <p:cNvSpPr>
              <a:spLocks/>
            </p:cNvSpPr>
            <p:nvPr/>
          </p:nvSpPr>
          <p:spPr bwMode="auto">
            <a:xfrm>
              <a:off x="-2542324" y="188092"/>
              <a:ext cx="462897" cy="621177"/>
            </a:xfrm>
            <a:custGeom>
              <a:avLst/>
              <a:gdLst>
                <a:gd name="T0" fmla="*/ 363 w 2335"/>
                <a:gd name="T1" fmla="*/ 2397 h 3120"/>
                <a:gd name="T2" fmla="*/ 250 w 2335"/>
                <a:gd name="T3" fmla="*/ 2251 h 3120"/>
                <a:gd name="T4" fmla="*/ 168 w 2335"/>
                <a:gd name="T5" fmla="*/ 2133 h 3120"/>
                <a:gd name="T6" fmla="*/ 122 w 2335"/>
                <a:gd name="T7" fmla="*/ 2060 h 3120"/>
                <a:gd name="T8" fmla="*/ 40 w 2335"/>
                <a:gd name="T9" fmla="*/ 1892 h 3120"/>
                <a:gd name="T10" fmla="*/ 5 w 2335"/>
                <a:gd name="T11" fmla="*/ 1733 h 3120"/>
                <a:gd name="T12" fmla="*/ 3 w 2335"/>
                <a:gd name="T13" fmla="*/ 1613 h 3120"/>
                <a:gd name="T14" fmla="*/ 20 w 2335"/>
                <a:gd name="T15" fmla="*/ 1485 h 3120"/>
                <a:gd name="T16" fmla="*/ 63 w 2335"/>
                <a:gd name="T17" fmla="*/ 1347 h 3120"/>
                <a:gd name="T18" fmla="*/ 136 w 2335"/>
                <a:gd name="T19" fmla="*/ 1200 h 3120"/>
                <a:gd name="T20" fmla="*/ 264 w 2335"/>
                <a:gd name="T21" fmla="*/ 1014 h 3120"/>
                <a:gd name="T22" fmla="*/ 411 w 2335"/>
                <a:gd name="T23" fmla="*/ 815 h 3120"/>
                <a:gd name="T24" fmla="*/ 625 w 2335"/>
                <a:gd name="T25" fmla="*/ 551 h 3120"/>
                <a:gd name="T26" fmla="*/ 1110 w 2335"/>
                <a:gd name="T27" fmla="*/ 0 h 3120"/>
                <a:gd name="T28" fmla="*/ 1021 w 2335"/>
                <a:gd name="T29" fmla="*/ 632 h 3120"/>
                <a:gd name="T30" fmla="*/ 993 w 2335"/>
                <a:gd name="T31" fmla="*/ 666 h 3120"/>
                <a:gd name="T32" fmla="*/ 940 w 2335"/>
                <a:gd name="T33" fmla="*/ 730 h 3120"/>
                <a:gd name="T34" fmla="*/ 868 w 2335"/>
                <a:gd name="T35" fmla="*/ 815 h 3120"/>
                <a:gd name="T36" fmla="*/ 691 w 2335"/>
                <a:gd name="T37" fmla="*/ 1029 h 3120"/>
                <a:gd name="T38" fmla="*/ 507 w 2335"/>
                <a:gd name="T39" fmla="*/ 1258 h 3120"/>
                <a:gd name="T40" fmla="*/ 412 w 2335"/>
                <a:gd name="T41" fmla="*/ 1397 h 3120"/>
                <a:gd name="T42" fmla="*/ 370 w 2335"/>
                <a:gd name="T43" fmla="*/ 1498 h 3120"/>
                <a:gd name="T44" fmla="*/ 350 w 2335"/>
                <a:gd name="T45" fmla="*/ 1587 h 3120"/>
                <a:gd name="T46" fmla="*/ 358 w 2335"/>
                <a:gd name="T47" fmla="*/ 1709 h 3120"/>
                <a:gd name="T48" fmla="*/ 390 w 2335"/>
                <a:gd name="T49" fmla="*/ 1792 h 3120"/>
                <a:gd name="T50" fmla="*/ 401 w 2335"/>
                <a:gd name="T51" fmla="*/ 1809 h 3120"/>
                <a:gd name="T52" fmla="*/ 404 w 2335"/>
                <a:gd name="T53" fmla="*/ 1813 h 3120"/>
                <a:gd name="T54" fmla="*/ 418 w 2335"/>
                <a:gd name="T55" fmla="*/ 1833 h 3120"/>
                <a:gd name="T56" fmla="*/ 460 w 2335"/>
                <a:gd name="T57" fmla="*/ 1895 h 3120"/>
                <a:gd name="T58" fmla="*/ 555 w 2335"/>
                <a:gd name="T59" fmla="*/ 2020 h 3120"/>
                <a:gd name="T60" fmla="*/ 684 w 2335"/>
                <a:gd name="T61" fmla="*/ 2179 h 3120"/>
                <a:gd name="T62" fmla="*/ 839 w 2335"/>
                <a:gd name="T63" fmla="*/ 2347 h 3120"/>
                <a:gd name="T64" fmla="*/ 1011 w 2335"/>
                <a:gd name="T65" fmla="*/ 2505 h 3120"/>
                <a:gd name="T66" fmla="*/ 1192 w 2335"/>
                <a:gd name="T67" fmla="*/ 2631 h 3120"/>
                <a:gd name="T68" fmla="*/ 1329 w 2335"/>
                <a:gd name="T69" fmla="*/ 2693 h 3120"/>
                <a:gd name="T70" fmla="*/ 1418 w 2335"/>
                <a:gd name="T71" fmla="*/ 2712 h 3120"/>
                <a:gd name="T72" fmla="*/ 1581 w 2335"/>
                <a:gd name="T73" fmla="*/ 2713 h 3120"/>
                <a:gd name="T74" fmla="*/ 1680 w 2335"/>
                <a:gd name="T75" fmla="*/ 2691 h 3120"/>
                <a:gd name="T76" fmla="*/ 1771 w 2335"/>
                <a:gd name="T77" fmla="*/ 2642 h 3120"/>
                <a:gd name="T78" fmla="*/ 1875 w 2335"/>
                <a:gd name="T79" fmla="*/ 2556 h 3120"/>
                <a:gd name="T80" fmla="*/ 2029 w 2335"/>
                <a:gd name="T81" fmla="*/ 2386 h 3120"/>
                <a:gd name="T82" fmla="*/ 2173 w 2335"/>
                <a:gd name="T83" fmla="*/ 2220 h 3120"/>
                <a:gd name="T84" fmla="*/ 2241 w 2335"/>
                <a:gd name="T85" fmla="*/ 2559 h 3120"/>
                <a:gd name="T86" fmla="*/ 2212 w 2335"/>
                <a:gd name="T87" fmla="*/ 2604 h 3120"/>
                <a:gd name="T88" fmla="*/ 2146 w 2335"/>
                <a:gd name="T89" fmla="*/ 2704 h 3120"/>
                <a:gd name="T90" fmla="*/ 2018 w 2335"/>
                <a:gd name="T91" fmla="*/ 2865 h 3120"/>
                <a:gd name="T92" fmla="*/ 1842 w 2335"/>
                <a:gd name="T93" fmla="*/ 3013 h 3120"/>
                <a:gd name="T94" fmla="*/ 1737 w 2335"/>
                <a:gd name="T95" fmla="*/ 3069 h 3120"/>
                <a:gd name="T96" fmla="*/ 1634 w 2335"/>
                <a:gd name="T97" fmla="*/ 3107 h 3120"/>
                <a:gd name="T98" fmla="*/ 1540 w 2335"/>
                <a:gd name="T99" fmla="*/ 3119 h 3120"/>
                <a:gd name="T100" fmla="*/ 1404 w 2335"/>
                <a:gd name="T101" fmla="*/ 3115 h 3120"/>
                <a:gd name="T102" fmla="*/ 1285 w 2335"/>
                <a:gd name="T103" fmla="*/ 3093 h 3120"/>
                <a:gd name="T104" fmla="*/ 1162 w 2335"/>
                <a:gd name="T105" fmla="*/ 3053 h 3120"/>
                <a:gd name="T106" fmla="*/ 1038 w 2335"/>
                <a:gd name="T107" fmla="*/ 2997 h 3120"/>
                <a:gd name="T108" fmla="*/ 912 w 2335"/>
                <a:gd name="T109" fmla="*/ 2922 h 3120"/>
                <a:gd name="T110" fmla="*/ 784 w 2335"/>
                <a:gd name="T111" fmla="*/ 2830 h 3120"/>
                <a:gd name="T112" fmla="*/ 656 w 2335"/>
                <a:gd name="T113" fmla="*/ 2721 h 3120"/>
                <a:gd name="T114" fmla="*/ 528 w 2335"/>
                <a:gd name="T115" fmla="*/ 2593 h 3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335" h="3120">
                  <a:moveTo>
                    <a:pt x="496" y="2559"/>
                  </a:moveTo>
                  <a:lnTo>
                    <a:pt x="427" y="2478"/>
                  </a:lnTo>
                  <a:lnTo>
                    <a:pt x="395" y="2437"/>
                  </a:lnTo>
                  <a:lnTo>
                    <a:pt x="363" y="2397"/>
                  </a:lnTo>
                  <a:lnTo>
                    <a:pt x="333" y="2359"/>
                  </a:lnTo>
                  <a:lnTo>
                    <a:pt x="304" y="2322"/>
                  </a:lnTo>
                  <a:lnTo>
                    <a:pt x="276" y="2286"/>
                  </a:lnTo>
                  <a:lnTo>
                    <a:pt x="250" y="2251"/>
                  </a:lnTo>
                  <a:lnTo>
                    <a:pt x="227" y="2218"/>
                  </a:lnTo>
                  <a:lnTo>
                    <a:pt x="205" y="2188"/>
                  </a:lnTo>
                  <a:lnTo>
                    <a:pt x="185" y="2159"/>
                  </a:lnTo>
                  <a:lnTo>
                    <a:pt x="168" y="2133"/>
                  </a:lnTo>
                  <a:lnTo>
                    <a:pt x="152" y="2111"/>
                  </a:lnTo>
                  <a:lnTo>
                    <a:pt x="140" y="2090"/>
                  </a:lnTo>
                  <a:lnTo>
                    <a:pt x="130" y="2074"/>
                  </a:lnTo>
                  <a:lnTo>
                    <a:pt x="122" y="2060"/>
                  </a:lnTo>
                  <a:lnTo>
                    <a:pt x="100" y="2023"/>
                  </a:lnTo>
                  <a:lnTo>
                    <a:pt x="77" y="1983"/>
                  </a:lnTo>
                  <a:lnTo>
                    <a:pt x="57" y="1939"/>
                  </a:lnTo>
                  <a:lnTo>
                    <a:pt x="40" y="1892"/>
                  </a:lnTo>
                  <a:lnTo>
                    <a:pt x="24" y="1842"/>
                  </a:lnTo>
                  <a:lnTo>
                    <a:pt x="13" y="1789"/>
                  </a:lnTo>
                  <a:lnTo>
                    <a:pt x="9" y="1762"/>
                  </a:lnTo>
                  <a:lnTo>
                    <a:pt x="5" y="1733"/>
                  </a:lnTo>
                  <a:lnTo>
                    <a:pt x="3" y="1704"/>
                  </a:lnTo>
                  <a:lnTo>
                    <a:pt x="1" y="1675"/>
                  </a:lnTo>
                  <a:lnTo>
                    <a:pt x="0" y="1644"/>
                  </a:lnTo>
                  <a:lnTo>
                    <a:pt x="3" y="1613"/>
                  </a:lnTo>
                  <a:lnTo>
                    <a:pt x="5" y="1582"/>
                  </a:lnTo>
                  <a:lnTo>
                    <a:pt x="9" y="1549"/>
                  </a:lnTo>
                  <a:lnTo>
                    <a:pt x="14" y="1518"/>
                  </a:lnTo>
                  <a:lnTo>
                    <a:pt x="20" y="1485"/>
                  </a:lnTo>
                  <a:lnTo>
                    <a:pt x="28" y="1451"/>
                  </a:lnTo>
                  <a:lnTo>
                    <a:pt x="39" y="1417"/>
                  </a:lnTo>
                  <a:lnTo>
                    <a:pt x="50" y="1382"/>
                  </a:lnTo>
                  <a:lnTo>
                    <a:pt x="63" y="1347"/>
                  </a:lnTo>
                  <a:lnTo>
                    <a:pt x="79" y="1310"/>
                  </a:lnTo>
                  <a:lnTo>
                    <a:pt x="95" y="1274"/>
                  </a:lnTo>
                  <a:lnTo>
                    <a:pt x="115" y="1237"/>
                  </a:lnTo>
                  <a:lnTo>
                    <a:pt x="136" y="1200"/>
                  </a:lnTo>
                  <a:lnTo>
                    <a:pt x="158" y="1163"/>
                  </a:lnTo>
                  <a:lnTo>
                    <a:pt x="184" y="1125"/>
                  </a:lnTo>
                  <a:lnTo>
                    <a:pt x="224" y="1068"/>
                  </a:lnTo>
                  <a:lnTo>
                    <a:pt x="264" y="1014"/>
                  </a:lnTo>
                  <a:lnTo>
                    <a:pt x="302" y="961"/>
                  </a:lnTo>
                  <a:lnTo>
                    <a:pt x="339" y="911"/>
                  </a:lnTo>
                  <a:lnTo>
                    <a:pt x="375" y="861"/>
                  </a:lnTo>
                  <a:lnTo>
                    <a:pt x="411" y="815"/>
                  </a:lnTo>
                  <a:lnTo>
                    <a:pt x="447" y="769"/>
                  </a:lnTo>
                  <a:lnTo>
                    <a:pt x="483" y="723"/>
                  </a:lnTo>
                  <a:lnTo>
                    <a:pt x="554" y="637"/>
                  </a:lnTo>
                  <a:lnTo>
                    <a:pt x="625" y="551"/>
                  </a:lnTo>
                  <a:lnTo>
                    <a:pt x="699" y="465"/>
                  </a:lnTo>
                  <a:lnTo>
                    <a:pt x="738" y="422"/>
                  </a:lnTo>
                  <a:lnTo>
                    <a:pt x="776" y="377"/>
                  </a:lnTo>
                  <a:lnTo>
                    <a:pt x="1110" y="0"/>
                  </a:lnTo>
                  <a:lnTo>
                    <a:pt x="1277" y="433"/>
                  </a:lnTo>
                  <a:lnTo>
                    <a:pt x="1026" y="627"/>
                  </a:lnTo>
                  <a:lnTo>
                    <a:pt x="1025" y="628"/>
                  </a:lnTo>
                  <a:lnTo>
                    <a:pt x="1021" y="632"/>
                  </a:lnTo>
                  <a:lnTo>
                    <a:pt x="1017" y="637"/>
                  </a:lnTo>
                  <a:lnTo>
                    <a:pt x="1011" y="645"/>
                  </a:lnTo>
                  <a:lnTo>
                    <a:pt x="1003" y="654"/>
                  </a:lnTo>
                  <a:lnTo>
                    <a:pt x="993" y="666"/>
                  </a:lnTo>
                  <a:lnTo>
                    <a:pt x="981" y="679"/>
                  </a:lnTo>
                  <a:lnTo>
                    <a:pt x="969" y="695"/>
                  </a:lnTo>
                  <a:lnTo>
                    <a:pt x="954" y="711"/>
                  </a:lnTo>
                  <a:lnTo>
                    <a:pt x="940" y="730"/>
                  </a:lnTo>
                  <a:lnTo>
                    <a:pt x="923" y="749"/>
                  </a:lnTo>
                  <a:lnTo>
                    <a:pt x="906" y="770"/>
                  </a:lnTo>
                  <a:lnTo>
                    <a:pt x="887" y="792"/>
                  </a:lnTo>
                  <a:lnTo>
                    <a:pt x="868" y="815"/>
                  </a:lnTo>
                  <a:lnTo>
                    <a:pt x="827" y="864"/>
                  </a:lnTo>
                  <a:lnTo>
                    <a:pt x="783" y="917"/>
                  </a:lnTo>
                  <a:lnTo>
                    <a:pt x="738" y="973"/>
                  </a:lnTo>
                  <a:lnTo>
                    <a:pt x="691" y="1029"/>
                  </a:lnTo>
                  <a:lnTo>
                    <a:pt x="645" y="1087"/>
                  </a:lnTo>
                  <a:lnTo>
                    <a:pt x="597" y="1145"/>
                  </a:lnTo>
                  <a:lnTo>
                    <a:pt x="552" y="1202"/>
                  </a:lnTo>
                  <a:lnTo>
                    <a:pt x="507" y="1258"/>
                  </a:lnTo>
                  <a:lnTo>
                    <a:pt x="465" y="1313"/>
                  </a:lnTo>
                  <a:lnTo>
                    <a:pt x="445" y="1341"/>
                  </a:lnTo>
                  <a:lnTo>
                    <a:pt x="428" y="1369"/>
                  </a:lnTo>
                  <a:lnTo>
                    <a:pt x="412" y="1397"/>
                  </a:lnTo>
                  <a:lnTo>
                    <a:pt x="399" y="1423"/>
                  </a:lnTo>
                  <a:lnTo>
                    <a:pt x="388" y="1448"/>
                  </a:lnTo>
                  <a:lnTo>
                    <a:pt x="378" y="1474"/>
                  </a:lnTo>
                  <a:lnTo>
                    <a:pt x="370" y="1498"/>
                  </a:lnTo>
                  <a:lnTo>
                    <a:pt x="363" y="1522"/>
                  </a:lnTo>
                  <a:lnTo>
                    <a:pt x="358" y="1544"/>
                  </a:lnTo>
                  <a:lnTo>
                    <a:pt x="354" y="1566"/>
                  </a:lnTo>
                  <a:lnTo>
                    <a:pt x="350" y="1587"/>
                  </a:lnTo>
                  <a:lnTo>
                    <a:pt x="349" y="1607"/>
                  </a:lnTo>
                  <a:lnTo>
                    <a:pt x="348" y="1644"/>
                  </a:lnTo>
                  <a:lnTo>
                    <a:pt x="351" y="1678"/>
                  </a:lnTo>
                  <a:lnTo>
                    <a:pt x="358" y="1709"/>
                  </a:lnTo>
                  <a:lnTo>
                    <a:pt x="365" y="1735"/>
                  </a:lnTo>
                  <a:lnTo>
                    <a:pt x="373" y="1758"/>
                  </a:lnTo>
                  <a:lnTo>
                    <a:pt x="381" y="1777"/>
                  </a:lnTo>
                  <a:lnTo>
                    <a:pt x="390" y="1792"/>
                  </a:lnTo>
                  <a:lnTo>
                    <a:pt x="393" y="1798"/>
                  </a:lnTo>
                  <a:lnTo>
                    <a:pt x="396" y="1802"/>
                  </a:lnTo>
                  <a:lnTo>
                    <a:pt x="399" y="1806"/>
                  </a:lnTo>
                  <a:lnTo>
                    <a:pt x="401" y="1809"/>
                  </a:lnTo>
                  <a:lnTo>
                    <a:pt x="402" y="1810"/>
                  </a:lnTo>
                  <a:lnTo>
                    <a:pt x="402" y="1811"/>
                  </a:lnTo>
                  <a:lnTo>
                    <a:pt x="403" y="1811"/>
                  </a:lnTo>
                  <a:lnTo>
                    <a:pt x="404" y="1813"/>
                  </a:lnTo>
                  <a:lnTo>
                    <a:pt x="406" y="1816"/>
                  </a:lnTo>
                  <a:lnTo>
                    <a:pt x="409" y="1821"/>
                  </a:lnTo>
                  <a:lnTo>
                    <a:pt x="413" y="1827"/>
                  </a:lnTo>
                  <a:lnTo>
                    <a:pt x="418" y="1833"/>
                  </a:lnTo>
                  <a:lnTo>
                    <a:pt x="423" y="1841"/>
                  </a:lnTo>
                  <a:lnTo>
                    <a:pt x="429" y="1849"/>
                  </a:lnTo>
                  <a:lnTo>
                    <a:pt x="443" y="1870"/>
                  </a:lnTo>
                  <a:lnTo>
                    <a:pt x="460" y="1895"/>
                  </a:lnTo>
                  <a:lnTo>
                    <a:pt x="480" y="1921"/>
                  </a:lnTo>
                  <a:lnTo>
                    <a:pt x="502" y="1952"/>
                  </a:lnTo>
                  <a:lnTo>
                    <a:pt x="528" y="1985"/>
                  </a:lnTo>
                  <a:lnTo>
                    <a:pt x="555" y="2020"/>
                  </a:lnTo>
                  <a:lnTo>
                    <a:pt x="584" y="2058"/>
                  </a:lnTo>
                  <a:lnTo>
                    <a:pt x="616" y="2096"/>
                  </a:lnTo>
                  <a:lnTo>
                    <a:pt x="649" y="2138"/>
                  </a:lnTo>
                  <a:lnTo>
                    <a:pt x="684" y="2179"/>
                  </a:lnTo>
                  <a:lnTo>
                    <a:pt x="720" y="2220"/>
                  </a:lnTo>
                  <a:lnTo>
                    <a:pt x="758" y="2263"/>
                  </a:lnTo>
                  <a:lnTo>
                    <a:pt x="797" y="2305"/>
                  </a:lnTo>
                  <a:lnTo>
                    <a:pt x="839" y="2347"/>
                  </a:lnTo>
                  <a:lnTo>
                    <a:pt x="880" y="2388"/>
                  </a:lnTo>
                  <a:lnTo>
                    <a:pt x="922" y="2429"/>
                  </a:lnTo>
                  <a:lnTo>
                    <a:pt x="967" y="2468"/>
                  </a:lnTo>
                  <a:lnTo>
                    <a:pt x="1011" y="2505"/>
                  </a:lnTo>
                  <a:lnTo>
                    <a:pt x="1055" y="2540"/>
                  </a:lnTo>
                  <a:lnTo>
                    <a:pt x="1101" y="2573"/>
                  </a:lnTo>
                  <a:lnTo>
                    <a:pt x="1146" y="2604"/>
                  </a:lnTo>
                  <a:lnTo>
                    <a:pt x="1192" y="2631"/>
                  </a:lnTo>
                  <a:lnTo>
                    <a:pt x="1237" y="2656"/>
                  </a:lnTo>
                  <a:lnTo>
                    <a:pt x="1284" y="2676"/>
                  </a:lnTo>
                  <a:lnTo>
                    <a:pt x="1306" y="2685"/>
                  </a:lnTo>
                  <a:lnTo>
                    <a:pt x="1329" y="2693"/>
                  </a:lnTo>
                  <a:lnTo>
                    <a:pt x="1351" y="2699"/>
                  </a:lnTo>
                  <a:lnTo>
                    <a:pt x="1373" y="2704"/>
                  </a:lnTo>
                  <a:lnTo>
                    <a:pt x="1396" y="2709"/>
                  </a:lnTo>
                  <a:lnTo>
                    <a:pt x="1418" y="2712"/>
                  </a:lnTo>
                  <a:lnTo>
                    <a:pt x="1441" y="2714"/>
                  </a:lnTo>
                  <a:lnTo>
                    <a:pt x="1462" y="2714"/>
                  </a:lnTo>
                  <a:lnTo>
                    <a:pt x="1555" y="2714"/>
                  </a:lnTo>
                  <a:lnTo>
                    <a:pt x="1581" y="2713"/>
                  </a:lnTo>
                  <a:lnTo>
                    <a:pt x="1607" y="2710"/>
                  </a:lnTo>
                  <a:lnTo>
                    <a:pt x="1632" y="2706"/>
                  </a:lnTo>
                  <a:lnTo>
                    <a:pt x="1656" y="2699"/>
                  </a:lnTo>
                  <a:lnTo>
                    <a:pt x="1680" y="2691"/>
                  </a:lnTo>
                  <a:lnTo>
                    <a:pt x="1704" y="2681"/>
                  </a:lnTo>
                  <a:lnTo>
                    <a:pt x="1727" y="2669"/>
                  </a:lnTo>
                  <a:lnTo>
                    <a:pt x="1749" y="2657"/>
                  </a:lnTo>
                  <a:lnTo>
                    <a:pt x="1771" y="2642"/>
                  </a:lnTo>
                  <a:lnTo>
                    <a:pt x="1793" y="2628"/>
                  </a:lnTo>
                  <a:lnTo>
                    <a:pt x="1814" y="2611"/>
                  </a:lnTo>
                  <a:lnTo>
                    <a:pt x="1835" y="2594"/>
                  </a:lnTo>
                  <a:lnTo>
                    <a:pt x="1875" y="2556"/>
                  </a:lnTo>
                  <a:lnTo>
                    <a:pt x="1915" y="2516"/>
                  </a:lnTo>
                  <a:lnTo>
                    <a:pt x="1954" y="2473"/>
                  </a:lnTo>
                  <a:lnTo>
                    <a:pt x="1992" y="2430"/>
                  </a:lnTo>
                  <a:lnTo>
                    <a:pt x="2029" y="2386"/>
                  </a:lnTo>
                  <a:lnTo>
                    <a:pt x="2065" y="2343"/>
                  </a:lnTo>
                  <a:lnTo>
                    <a:pt x="2101" y="2299"/>
                  </a:lnTo>
                  <a:lnTo>
                    <a:pt x="2137" y="2258"/>
                  </a:lnTo>
                  <a:lnTo>
                    <a:pt x="2173" y="2220"/>
                  </a:lnTo>
                  <a:lnTo>
                    <a:pt x="2192" y="2202"/>
                  </a:lnTo>
                  <a:lnTo>
                    <a:pt x="2210" y="2185"/>
                  </a:lnTo>
                  <a:lnTo>
                    <a:pt x="2335" y="2371"/>
                  </a:lnTo>
                  <a:lnTo>
                    <a:pt x="2241" y="2559"/>
                  </a:lnTo>
                  <a:lnTo>
                    <a:pt x="2234" y="2568"/>
                  </a:lnTo>
                  <a:lnTo>
                    <a:pt x="2228" y="2579"/>
                  </a:lnTo>
                  <a:lnTo>
                    <a:pt x="2220" y="2591"/>
                  </a:lnTo>
                  <a:lnTo>
                    <a:pt x="2212" y="2604"/>
                  </a:lnTo>
                  <a:lnTo>
                    <a:pt x="2202" y="2619"/>
                  </a:lnTo>
                  <a:lnTo>
                    <a:pt x="2193" y="2634"/>
                  </a:lnTo>
                  <a:lnTo>
                    <a:pt x="2171" y="2668"/>
                  </a:lnTo>
                  <a:lnTo>
                    <a:pt x="2146" y="2704"/>
                  </a:lnTo>
                  <a:lnTo>
                    <a:pt x="2119" y="2743"/>
                  </a:lnTo>
                  <a:lnTo>
                    <a:pt x="2088" y="2783"/>
                  </a:lnTo>
                  <a:lnTo>
                    <a:pt x="2054" y="2824"/>
                  </a:lnTo>
                  <a:lnTo>
                    <a:pt x="2018" y="2865"/>
                  </a:lnTo>
                  <a:lnTo>
                    <a:pt x="1978" y="2905"/>
                  </a:lnTo>
                  <a:lnTo>
                    <a:pt x="1936" y="2943"/>
                  </a:lnTo>
                  <a:lnTo>
                    <a:pt x="1891" y="2980"/>
                  </a:lnTo>
                  <a:lnTo>
                    <a:pt x="1842" y="3013"/>
                  </a:lnTo>
                  <a:lnTo>
                    <a:pt x="1817" y="3029"/>
                  </a:lnTo>
                  <a:lnTo>
                    <a:pt x="1792" y="3043"/>
                  </a:lnTo>
                  <a:lnTo>
                    <a:pt x="1765" y="3056"/>
                  </a:lnTo>
                  <a:lnTo>
                    <a:pt x="1737" y="3069"/>
                  </a:lnTo>
                  <a:lnTo>
                    <a:pt x="1709" y="3079"/>
                  </a:lnTo>
                  <a:lnTo>
                    <a:pt x="1680" y="3088"/>
                  </a:lnTo>
                  <a:lnTo>
                    <a:pt x="1657" y="3099"/>
                  </a:lnTo>
                  <a:lnTo>
                    <a:pt x="1634" y="3107"/>
                  </a:lnTo>
                  <a:lnTo>
                    <a:pt x="1610" y="3112"/>
                  </a:lnTo>
                  <a:lnTo>
                    <a:pt x="1587" y="3116"/>
                  </a:lnTo>
                  <a:lnTo>
                    <a:pt x="1563" y="3118"/>
                  </a:lnTo>
                  <a:lnTo>
                    <a:pt x="1540" y="3119"/>
                  </a:lnTo>
                  <a:lnTo>
                    <a:pt x="1493" y="3120"/>
                  </a:lnTo>
                  <a:lnTo>
                    <a:pt x="1463" y="3119"/>
                  </a:lnTo>
                  <a:lnTo>
                    <a:pt x="1434" y="3118"/>
                  </a:lnTo>
                  <a:lnTo>
                    <a:pt x="1404" y="3115"/>
                  </a:lnTo>
                  <a:lnTo>
                    <a:pt x="1374" y="3111"/>
                  </a:lnTo>
                  <a:lnTo>
                    <a:pt x="1345" y="3106"/>
                  </a:lnTo>
                  <a:lnTo>
                    <a:pt x="1315" y="3101"/>
                  </a:lnTo>
                  <a:lnTo>
                    <a:pt x="1285" y="3093"/>
                  </a:lnTo>
                  <a:lnTo>
                    <a:pt x="1254" y="3085"/>
                  </a:lnTo>
                  <a:lnTo>
                    <a:pt x="1224" y="3076"/>
                  </a:lnTo>
                  <a:lnTo>
                    <a:pt x="1193" y="3066"/>
                  </a:lnTo>
                  <a:lnTo>
                    <a:pt x="1162" y="3053"/>
                  </a:lnTo>
                  <a:lnTo>
                    <a:pt x="1131" y="3041"/>
                  </a:lnTo>
                  <a:lnTo>
                    <a:pt x="1100" y="3028"/>
                  </a:lnTo>
                  <a:lnTo>
                    <a:pt x="1069" y="3013"/>
                  </a:lnTo>
                  <a:lnTo>
                    <a:pt x="1038" y="2997"/>
                  </a:lnTo>
                  <a:lnTo>
                    <a:pt x="1006" y="2980"/>
                  </a:lnTo>
                  <a:lnTo>
                    <a:pt x="975" y="2962"/>
                  </a:lnTo>
                  <a:lnTo>
                    <a:pt x="943" y="2942"/>
                  </a:lnTo>
                  <a:lnTo>
                    <a:pt x="912" y="2922"/>
                  </a:lnTo>
                  <a:lnTo>
                    <a:pt x="880" y="2901"/>
                  </a:lnTo>
                  <a:lnTo>
                    <a:pt x="848" y="2878"/>
                  </a:lnTo>
                  <a:lnTo>
                    <a:pt x="816" y="2855"/>
                  </a:lnTo>
                  <a:lnTo>
                    <a:pt x="784" y="2830"/>
                  </a:lnTo>
                  <a:lnTo>
                    <a:pt x="752" y="2804"/>
                  </a:lnTo>
                  <a:lnTo>
                    <a:pt x="720" y="2777"/>
                  </a:lnTo>
                  <a:lnTo>
                    <a:pt x="688" y="2749"/>
                  </a:lnTo>
                  <a:lnTo>
                    <a:pt x="656" y="2721"/>
                  </a:lnTo>
                  <a:lnTo>
                    <a:pt x="624" y="2691"/>
                  </a:lnTo>
                  <a:lnTo>
                    <a:pt x="592" y="2659"/>
                  </a:lnTo>
                  <a:lnTo>
                    <a:pt x="560" y="2627"/>
                  </a:lnTo>
                  <a:lnTo>
                    <a:pt x="528" y="2593"/>
                  </a:lnTo>
                  <a:lnTo>
                    <a:pt x="496" y="2559"/>
                  </a:lnTo>
                  <a:lnTo>
                    <a:pt x="496" y="2559"/>
                  </a:lnTo>
                  <a:close/>
                </a:path>
              </a:pathLst>
            </a:custGeom>
            <a:grpFill/>
            <a:ln w="3175">
              <a:solidFill>
                <a:schemeClr val="tx2"/>
              </a:solidFill>
              <a:round/>
              <a:headEnd/>
              <a:tailEnd/>
            </a:ln>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266" name="Freeform 43"/>
            <p:cNvSpPr>
              <a:spLocks/>
            </p:cNvSpPr>
            <p:nvPr/>
          </p:nvSpPr>
          <p:spPr bwMode="auto">
            <a:xfrm>
              <a:off x="-986390" y="340396"/>
              <a:ext cx="477832" cy="651044"/>
            </a:xfrm>
            <a:custGeom>
              <a:avLst/>
              <a:gdLst>
                <a:gd name="T0" fmla="*/ 77 w 2403"/>
                <a:gd name="T1" fmla="*/ 3032 h 3283"/>
                <a:gd name="T2" fmla="*/ 19 w 2403"/>
                <a:gd name="T3" fmla="*/ 2902 h 3283"/>
                <a:gd name="T4" fmla="*/ 1 w 2403"/>
                <a:gd name="T5" fmla="*/ 2781 h 3283"/>
                <a:gd name="T6" fmla="*/ 2 w 2403"/>
                <a:gd name="T7" fmla="*/ 2687 h 3283"/>
                <a:gd name="T8" fmla="*/ 377 w 2403"/>
                <a:gd name="T9" fmla="*/ 2720 h 3283"/>
                <a:gd name="T10" fmla="*/ 376 w 2403"/>
                <a:gd name="T11" fmla="*/ 2729 h 3283"/>
                <a:gd name="T12" fmla="*/ 378 w 2403"/>
                <a:gd name="T13" fmla="*/ 2789 h 3283"/>
                <a:gd name="T14" fmla="*/ 409 w 2403"/>
                <a:gd name="T15" fmla="*/ 2868 h 3283"/>
                <a:gd name="T16" fmla="*/ 453 w 2403"/>
                <a:gd name="T17" fmla="*/ 2911 h 3283"/>
                <a:gd name="T18" fmla="*/ 508 w 2403"/>
                <a:gd name="T19" fmla="*/ 2932 h 3283"/>
                <a:gd name="T20" fmla="*/ 1748 w 2403"/>
                <a:gd name="T21" fmla="*/ 2941 h 3283"/>
                <a:gd name="T22" fmla="*/ 1875 w 2403"/>
                <a:gd name="T23" fmla="*/ 2914 h 3283"/>
                <a:gd name="T24" fmla="*/ 1974 w 2403"/>
                <a:gd name="T25" fmla="*/ 2840 h 3283"/>
                <a:gd name="T26" fmla="*/ 2037 w 2403"/>
                <a:gd name="T27" fmla="*/ 2731 h 3283"/>
                <a:gd name="T28" fmla="*/ 2060 w 2403"/>
                <a:gd name="T29" fmla="*/ 2598 h 3283"/>
                <a:gd name="T30" fmla="*/ 2036 w 2403"/>
                <a:gd name="T31" fmla="*/ 2461 h 3283"/>
                <a:gd name="T32" fmla="*/ 1982 w 2403"/>
                <a:gd name="T33" fmla="*/ 2342 h 3283"/>
                <a:gd name="T34" fmla="*/ 1930 w 2403"/>
                <a:gd name="T35" fmla="*/ 2257 h 3283"/>
                <a:gd name="T36" fmla="*/ 1907 w 2403"/>
                <a:gd name="T37" fmla="*/ 2226 h 3283"/>
                <a:gd name="T38" fmla="*/ 1906 w 2403"/>
                <a:gd name="T39" fmla="*/ 2217 h 3283"/>
                <a:gd name="T40" fmla="*/ 1908 w 2403"/>
                <a:gd name="T41" fmla="*/ 2166 h 3283"/>
                <a:gd name="T42" fmla="*/ 1911 w 2403"/>
                <a:gd name="T43" fmla="*/ 2073 h 3283"/>
                <a:gd name="T44" fmla="*/ 1913 w 2403"/>
                <a:gd name="T45" fmla="*/ 1952 h 3283"/>
                <a:gd name="T46" fmla="*/ 1910 w 2403"/>
                <a:gd name="T47" fmla="*/ 1675 h 3283"/>
                <a:gd name="T48" fmla="*/ 1899 w 2403"/>
                <a:gd name="T49" fmla="*/ 1512 h 3283"/>
                <a:gd name="T50" fmla="*/ 1882 w 2403"/>
                <a:gd name="T51" fmla="*/ 1404 h 3283"/>
                <a:gd name="T52" fmla="*/ 1827 w 2403"/>
                <a:gd name="T53" fmla="*/ 1248 h 3283"/>
                <a:gd name="T54" fmla="*/ 1769 w 2403"/>
                <a:gd name="T55" fmla="*/ 1094 h 3283"/>
                <a:gd name="T56" fmla="*/ 1714 w 2403"/>
                <a:gd name="T57" fmla="*/ 965 h 3283"/>
                <a:gd name="T58" fmla="*/ 1618 w 2403"/>
                <a:gd name="T59" fmla="*/ 773 h 3283"/>
                <a:gd name="T60" fmla="*/ 1484 w 2403"/>
                <a:gd name="T61" fmla="*/ 567 h 3283"/>
                <a:gd name="T62" fmla="*/ 1373 w 2403"/>
                <a:gd name="T63" fmla="*/ 423 h 3283"/>
                <a:gd name="T64" fmla="*/ 1853 w 2403"/>
                <a:gd name="T65" fmla="*/ 489 h 3283"/>
                <a:gd name="T66" fmla="*/ 1888 w 2403"/>
                <a:gd name="T67" fmla="*/ 544 h 3283"/>
                <a:gd name="T68" fmla="*/ 1936 w 2403"/>
                <a:gd name="T69" fmla="*/ 622 h 3283"/>
                <a:gd name="T70" fmla="*/ 2034 w 2403"/>
                <a:gd name="T71" fmla="*/ 796 h 3283"/>
                <a:gd name="T72" fmla="*/ 2144 w 2403"/>
                <a:gd name="T73" fmla="*/ 1019 h 3283"/>
                <a:gd name="T74" fmla="*/ 2214 w 2403"/>
                <a:gd name="T75" fmla="*/ 1205 h 3283"/>
                <a:gd name="T76" fmla="*/ 2238 w 2403"/>
                <a:gd name="T77" fmla="*/ 1318 h 3283"/>
                <a:gd name="T78" fmla="*/ 2256 w 2403"/>
                <a:gd name="T79" fmla="*/ 1534 h 3283"/>
                <a:gd name="T80" fmla="*/ 2254 w 2403"/>
                <a:gd name="T81" fmla="*/ 1832 h 3283"/>
                <a:gd name="T82" fmla="*/ 2249 w 2403"/>
                <a:gd name="T83" fmla="*/ 2052 h 3283"/>
                <a:gd name="T84" fmla="*/ 2338 w 2403"/>
                <a:gd name="T85" fmla="*/ 2254 h 3283"/>
                <a:gd name="T86" fmla="*/ 2379 w 2403"/>
                <a:gd name="T87" fmla="*/ 2372 h 3283"/>
                <a:gd name="T88" fmla="*/ 2400 w 2403"/>
                <a:gd name="T89" fmla="*/ 2500 h 3283"/>
                <a:gd name="T90" fmla="*/ 2399 w 2403"/>
                <a:gd name="T91" fmla="*/ 2644 h 3283"/>
                <a:gd name="T92" fmla="*/ 2375 w 2403"/>
                <a:gd name="T93" fmla="*/ 2785 h 3283"/>
                <a:gd name="T94" fmla="*/ 2326 w 2403"/>
                <a:gd name="T95" fmla="*/ 2914 h 3283"/>
                <a:gd name="T96" fmla="*/ 2257 w 2403"/>
                <a:gd name="T97" fmla="*/ 3028 h 3283"/>
                <a:gd name="T98" fmla="*/ 2169 w 2403"/>
                <a:gd name="T99" fmla="*/ 3124 h 3283"/>
                <a:gd name="T100" fmla="*/ 2065 w 2403"/>
                <a:gd name="T101" fmla="*/ 3200 h 3283"/>
                <a:gd name="T102" fmla="*/ 1946 w 2403"/>
                <a:gd name="T103" fmla="*/ 3252 h 3283"/>
                <a:gd name="T104" fmla="*/ 1816 w 2403"/>
                <a:gd name="T105" fmla="*/ 3280 h 3283"/>
                <a:gd name="T106" fmla="*/ 528 w 2403"/>
                <a:gd name="T107" fmla="*/ 3280 h 3283"/>
                <a:gd name="T108" fmla="*/ 398 w 2403"/>
                <a:gd name="T109" fmla="*/ 3263 h 3283"/>
                <a:gd name="T110" fmla="*/ 282 w 2403"/>
                <a:gd name="T111" fmla="*/ 3221 h 3283"/>
                <a:gd name="T112" fmla="*/ 185 w 2403"/>
                <a:gd name="T113" fmla="*/ 3157 h 3283"/>
                <a:gd name="T114" fmla="*/ 126 w 2403"/>
                <a:gd name="T115" fmla="*/ 3093 h 3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403" h="3283">
                  <a:moveTo>
                    <a:pt x="126" y="3093"/>
                  </a:moveTo>
                  <a:lnTo>
                    <a:pt x="113" y="3078"/>
                  </a:lnTo>
                  <a:lnTo>
                    <a:pt x="99" y="3063"/>
                  </a:lnTo>
                  <a:lnTo>
                    <a:pt x="77" y="3032"/>
                  </a:lnTo>
                  <a:lnTo>
                    <a:pt x="57" y="3000"/>
                  </a:lnTo>
                  <a:lnTo>
                    <a:pt x="42" y="2967"/>
                  </a:lnTo>
                  <a:lnTo>
                    <a:pt x="29" y="2935"/>
                  </a:lnTo>
                  <a:lnTo>
                    <a:pt x="19" y="2902"/>
                  </a:lnTo>
                  <a:lnTo>
                    <a:pt x="12" y="2870"/>
                  </a:lnTo>
                  <a:lnTo>
                    <a:pt x="6" y="2839"/>
                  </a:lnTo>
                  <a:lnTo>
                    <a:pt x="3" y="2809"/>
                  </a:lnTo>
                  <a:lnTo>
                    <a:pt x="1" y="2781"/>
                  </a:lnTo>
                  <a:lnTo>
                    <a:pt x="0" y="2754"/>
                  </a:lnTo>
                  <a:lnTo>
                    <a:pt x="0" y="2729"/>
                  </a:lnTo>
                  <a:lnTo>
                    <a:pt x="1" y="2706"/>
                  </a:lnTo>
                  <a:lnTo>
                    <a:pt x="2" y="2687"/>
                  </a:lnTo>
                  <a:lnTo>
                    <a:pt x="2" y="2669"/>
                  </a:lnTo>
                  <a:lnTo>
                    <a:pt x="3" y="2656"/>
                  </a:lnTo>
                  <a:lnTo>
                    <a:pt x="341" y="2331"/>
                  </a:lnTo>
                  <a:lnTo>
                    <a:pt x="377" y="2720"/>
                  </a:lnTo>
                  <a:lnTo>
                    <a:pt x="377" y="2720"/>
                  </a:lnTo>
                  <a:lnTo>
                    <a:pt x="376" y="2722"/>
                  </a:lnTo>
                  <a:lnTo>
                    <a:pt x="376" y="2725"/>
                  </a:lnTo>
                  <a:lnTo>
                    <a:pt x="376" y="2729"/>
                  </a:lnTo>
                  <a:lnTo>
                    <a:pt x="375" y="2739"/>
                  </a:lnTo>
                  <a:lnTo>
                    <a:pt x="375" y="2754"/>
                  </a:lnTo>
                  <a:lnTo>
                    <a:pt x="376" y="2770"/>
                  </a:lnTo>
                  <a:lnTo>
                    <a:pt x="378" y="2789"/>
                  </a:lnTo>
                  <a:lnTo>
                    <a:pt x="382" y="2808"/>
                  </a:lnTo>
                  <a:lnTo>
                    <a:pt x="388" y="2829"/>
                  </a:lnTo>
                  <a:lnTo>
                    <a:pt x="397" y="2849"/>
                  </a:lnTo>
                  <a:lnTo>
                    <a:pt x="409" y="2868"/>
                  </a:lnTo>
                  <a:lnTo>
                    <a:pt x="424" y="2887"/>
                  </a:lnTo>
                  <a:lnTo>
                    <a:pt x="433" y="2896"/>
                  </a:lnTo>
                  <a:lnTo>
                    <a:pt x="442" y="2903"/>
                  </a:lnTo>
                  <a:lnTo>
                    <a:pt x="453" y="2911"/>
                  </a:lnTo>
                  <a:lnTo>
                    <a:pt x="466" y="2918"/>
                  </a:lnTo>
                  <a:lnTo>
                    <a:pt x="478" y="2924"/>
                  </a:lnTo>
                  <a:lnTo>
                    <a:pt x="493" y="2929"/>
                  </a:lnTo>
                  <a:lnTo>
                    <a:pt x="508" y="2932"/>
                  </a:lnTo>
                  <a:lnTo>
                    <a:pt x="526" y="2935"/>
                  </a:lnTo>
                  <a:lnTo>
                    <a:pt x="544" y="2937"/>
                  </a:lnTo>
                  <a:lnTo>
                    <a:pt x="564" y="2938"/>
                  </a:lnTo>
                  <a:lnTo>
                    <a:pt x="1748" y="2941"/>
                  </a:lnTo>
                  <a:lnTo>
                    <a:pt x="1782" y="2939"/>
                  </a:lnTo>
                  <a:lnTo>
                    <a:pt x="1815" y="2934"/>
                  </a:lnTo>
                  <a:lnTo>
                    <a:pt x="1846" y="2926"/>
                  </a:lnTo>
                  <a:lnTo>
                    <a:pt x="1875" y="2914"/>
                  </a:lnTo>
                  <a:lnTo>
                    <a:pt x="1903" y="2900"/>
                  </a:lnTo>
                  <a:lnTo>
                    <a:pt x="1929" y="2883"/>
                  </a:lnTo>
                  <a:lnTo>
                    <a:pt x="1952" y="2863"/>
                  </a:lnTo>
                  <a:lnTo>
                    <a:pt x="1974" y="2840"/>
                  </a:lnTo>
                  <a:lnTo>
                    <a:pt x="1993" y="2816"/>
                  </a:lnTo>
                  <a:lnTo>
                    <a:pt x="2010" y="2790"/>
                  </a:lnTo>
                  <a:lnTo>
                    <a:pt x="2025" y="2761"/>
                  </a:lnTo>
                  <a:lnTo>
                    <a:pt x="2037" y="2731"/>
                  </a:lnTo>
                  <a:lnTo>
                    <a:pt x="2047" y="2700"/>
                  </a:lnTo>
                  <a:lnTo>
                    <a:pt x="2055" y="2667"/>
                  </a:lnTo>
                  <a:lnTo>
                    <a:pt x="2059" y="2633"/>
                  </a:lnTo>
                  <a:lnTo>
                    <a:pt x="2060" y="2598"/>
                  </a:lnTo>
                  <a:lnTo>
                    <a:pt x="2059" y="2563"/>
                  </a:lnTo>
                  <a:lnTo>
                    <a:pt x="2054" y="2529"/>
                  </a:lnTo>
                  <a:lnTo>
                    <a:pt x="2046" y="2495"/>
                  </a:lnTo>
                  <a:lnTo>
                    <a:pt x="2036" y="2461"/>
                  </a:lnTo>
                  <a:lnTo>
                    <a:pt x="2025" y="2429"/>
                  </a:lnTo>
                  <a:lnTo>
                    <a:pt x="2011" y="2398"/>
                  </a:lnTo>
                  <a:lnTo>
                    <a:pt x="1997" y="2369"/>
                  </a:lnTo>
                  <a:lnTo>
                    <a:pt x="1982" y="2342"/>
                  </a:lnTo>
                  <a:lnTo>
                    <a:pt x="1968" y="2316"/>
                  </a:lnTo>
                  <a:lnTo>
                    <a:pt x="1954" y="2293"/>
                  </a:lnTo>
                  <a:lnTo>
                    <a:pt x="1941" y="2274"/>
                  </a:lnTo>
                  <a:lnTo>
                    <a:pt x="1930" y="2257"/>
                  </a:lnTo>
                  <a:lnTo>
                    <a:pt x="1919" y="2243"/>
                  </a:lnTo>
                  <a:lnTo>
                    <a:pt x="1912" y="2233"/>
                  </a:lnTo>
                  <a:lnTo>
                    <a:pt x="1909" y="2229"/>
                  </a:lnTo>
                  <a:lnTo>
                    <a:pt x="1907" y="2226"/>
                  </a:lnTo>
                  <a:lnTo>
                    <a:pt x="1906" y="2225"/>
                  </a:lnTo>
                  <a:lnTo>
                    <a:pt x="1905" y="2224"/>
                  </a:lnTo>
                  <a:lnTo>
                    <a:pt x="1905" y="2223"/>
                  </a:lnTo>
                  <a:lnTo>
                    <a:pt x="1906" y="2217"/>
                  </a:lnTo>
                  <a:lnTo>
                    <a:pt x="1906" y="2209"/>
                  </a:lnTo>
                  <a:lnTo>
                    <a:pt x="1907" y="2198"/>
                  </a:lnTo>
                  <a:lnTo>
                    <a:pt x="1907" y="2183"/>
                  </a:lnTo>
                  <a:lnTo>
                    <a:pt x="1908" y="2166"/>
                  </a:lnTo>
                  <a:lnTo>
                    <a:pt x="1909" y="2146"/>
                  </a:lnTo>
                  <a:lnTo>
                    <a:pt x="1909" y="2123"/>
                  </a:lnTo>
                  <a:lnTo>
                    <a:pt x="1910" y="2100"/>
                  </a:lnTo>
                  <a:lnTo>
                    <a:pt x="1911" y="2073"/>
                  </a:lnTo>
                  <a:lnTo>
                    <a:pt x="1911" y="2045"/>
                  </a:lnTo>
                  <a:lnTo>
                    <a:pt x="1912" y="2016"/>
                  </a:lnTo>
                  <a:lnTo>
                    <a:pt x="1913" y="1985"/>
                  </a:lnTo>
                  <a:lnTo>
                    <a:pt x="1913" y="1952"/>
                  </a:lnTo>
                  <a:lnTo>
                    <a:pt x="1914" y="1885"/>
                  </a:lnTo>
                  <a:lnTo>
                    <a:pt x="1913" y="1816"/>
                  </a:lnTo>
                  <a:lnTo>
                    <a:pt x="1912" y="1745"/>
                  </a:lnTo>
                  <a:lnTo>
                    <a:pt x="1910" y="1675"/>
                  </a:lnTo>
                  <a:lnTo>
                    <a:pt x="1907" y="1606"/>
                  </a:lnTo>
                  <a:lnTo>
                    <a:pt x="1905" y="1573"/>
                  </a:lnTo>
                  <a:lnTo>
                    <a:pt x="1902" y="1541"/>
                  </a:lnTo>
                  <a:lnTo>
                    <a:pt x="1899" y="1512"/>
                  </a:lnTo>
                  <a:lnTo>
                    <a:pt x="1896" y="1482"/>
                  </a:lnTo>
                  <a:lnTo>
                    <a:pt x="1891" y="1454"/>
                  </a:lnTo>
                  <a:lnTo>
                    <a:pt x="1886" y="1428"/>
                  </a:lnTo>
                  <a:lnTo>
                    <a:pt x="1882" y="1404"/>
                  </a:lnTo>
                  <a:lnTo>
                    <a:pt x="1876" y="1383"/>
                  </a:lnTo>
                  <a:lnTo>
                    <a:pt x="1859" y="1336"/>
                  </a:lnTo>
                  <a:lnTo>
                    <a:pt x="1843" y="1291"/>
                  </a:lnTo>
                  <a:lnTo>
                    <a:pt x="1827" y="1248"/>
                  </a:lnTo>
                  <a:lnTo>
                    <a:pt x="1812" y="1207"/>
                  </a:lnTo>
                  <a:lnTo>
                    <a:pt x="1796" y="1167"/>
                  </a:lnTo>
                  <a:lnTo>
                    <a:pt x="1782" y="1130"/>
                  </a:lnTo>
                  <a:lnTo>
                    <a:pt x="1769" y="1094"/>
                  </a:lnTo>
                  <a:lnTo>
                    <a:pt x="1754" y="1060"/>
                  </a:lnTo>
                  <a:lnTo>
                    <a:pt x="1741" y="1026"/>
                  </a:lnTo>
                  <a:lnTo>
                    <a:pt x="1727" y="995"/>
                  </a:lnTo>
                  <a:lnTo>
                    <a:pt x="1714" y="965"/>
                  </a:lnTo>
                  <a:lnTo>
                    <a:pt x="1700" y="935"/>
                  </a:lnTo>
                  <a:lnTo>
                    <a:pt x="1674" y="878"/>
                  </a:lnTo>
                  <a:lnTo>
                    <a:pt x="1647" y="824"/>
                  </a:lnTo>
                  <a:lnTo>
                    <a:pt x="1618" y="773"/>
                  </a:lnTo>
                  <a:lnTo>
                    <a:pt x="1588" y="721"/>
                  </a:lnTo>
                  <a:lnTo>
                    <a:pt x="1556" y="671"/>
                  </a:lnTo>
                  <a:lnTo>
                    <a:pt x="1522" y="621"/>
                  </a:lnTo>
                  <a:lnTo>
                    <a:pt x="1484" y="567"/>
                  </a:lnTo>
                  <a:lnTo>
                    <a:pt x="1442" y="512"/>
                  </a:lnTo>
                  <a:lnTo>
                    <a:pt x="1421" y="484"/>
                  </a:lnTo>
                  <a:lnTo>
                    <a:pt x="1398" y="454"/>
                  </a:lnTo>
                  <a:lnTo>
                    <a:pt x="1373" y="423"/>
                  </a:lnTo>
                  <a:lnTo>
                    <a:pt x="1348" y="391"/>
                  </a:lnTo>
                  <a:lnTo>
                    <a:pt x="1488" y="0"/>
                  </a:lnTo>
                  <a:lnTo>
                    <a:pt x="1847" y="479"/>
                  </a:lnTo>
                  <a:lnTo>
                    <a:pt x="1853" y="489"/>
                  </a:lnTo>
                  <a:lnTo>
                    <a:pt x="1862" y="500"/>
                  </a:lnTo>
                  <a:lnTo>
                    <a:pt x="1870" y="513"/>
                  </a:lnTo>
                  <a:lnTo>
                    <a:pt x="1879" y="528"/>
                  </a:lnTo>
                  <a:lnTo>
                    <a:pt x="1888" y="544"/>
                  </a:lnTo>
                  <a:lnTo>
                    <a:pt x="1900" y="562"/>
                  </a:lnTo>
                  <a:lnTo>
                    <a:pt x="1911" y="580"/>
                  </a:lnTo>
                  <a:lnTo>
                    <a:pt x="1922" y="601"/>
                  </a:lnTo>
                  <a:lnTo>
                    <a:pt x="1936" y="622"/>
                  </a:lnTo>
                  <a:lnTo>
                    <a:pt x="1948" y="644"/>
                  </a:lnTo>
                  <a:lnTo>
                    <a:pt x="1976" y="692"/>
                  </a:lnTo>
                  <a:lnTo>
                    <a:pt x="2004" y="742"/>
                  </a:lnTo>
                  <a:lnTo>
                    <a:pt x="2034" y="796"/>
                  </a:lnTo>
                  <a:lnTo>
                    <a:pt x="2063" y="850"/>
                  </a:lnTo>
                  <a:lnTo>
                    <a:pt x="2091" y="906"/>
                  </a:lnTo>
                  <a:lnTo>
                    <a:pt x="2119" y="963"/>
                  </a:lnTo>
                  <a:lnTo>
                    <a:pt x="2144" y="1019"/>
                  </a:lnTo>
                  <a:lnTo>
                    <a:pt x="2167" y="1075"/>
                  </a:lnTo>
                  <a:lnTo>
                    <a:pt x="2189" y="1128"/>
                  </a:lnTo>
                  <a:lnTo>
                    <a:pt x="2206" y="1180"/>
                  </a:lnTo>
                  <a:lnTo>
                    <a:pt x="2214" y="1205"/>
                  </a:lnTo>
                  <a:lnTo>
                    <a:pt x="2220" y="1228"/>
                  </a:lnTo>
                  <a:lnTo>
                    <a:pt x="2225" y="1249"/>
                  </a:lnTo>
                  <a:lnTo>
                    <a:pt x="2230" y="1272"/>
                  </a:lnTo>
                  <a:lnTo>
                    <a:pt x="2238" y="1318"/>
                  </a:lnTo>
                  <a:lnTo>
                    <a:pt x="2246" y="1368"/>
                  </a:lnTo>
                  <a:lnTo>
                    <a:pt x="2250" y="1422"/>
                  </a:lnTo>
                  <a:lnTo>
                    <a:pt x="2254" y="1477"/>
                  </a:lnTo>
                  <a:lnTo>
                    <a:pt x="2256" y="1534"/>
                  </a:lnTo>
                  <a:lnTo>
                    <a:pt x="2257" y="1593"/>
                  </a:lnTo>
                  <a:lnTo>
                    <a:pt x="2257" y="1653"/>
                  </a:lnTo>
                  <a:lnTo>
                    <a:pt x="2256" y="1772"/>
                  </a:lnTo>
                  <a:lnTo>
                    <a:pt x="2254" y="1832"/>
                  </a:lnTo>
                  <a:lnTo>
                    <a:pt x="2253" y="1890"/>
                  </a:lnTo>
                  <a:lnTo>
                    <a:pt x="2251" y="1946"/>
                  </a:lnTo>
                  <a:lnTo>
                    <a:pt x="2250" y="2001"/>
                  </a:lnTo>
                  <a:lnTo>
                    <a:pt x="2249" y="2052"/>
                  </a:lnTo>
                  <a:lnTo>
                    <a:pt x="2249" y="2101"/>
                  </a:lnTo>
                  <a:lnTo>
                    <a:pt x="2282" y="2149"/>
                  </a:lnTo>
                  <a:lnTo>
                    <a:pt x="2312" y="2201"/>
                  </a:lnTo>
                  <a:lnTo>
                    <a:pt x="2338" y="2254"/>
                  </a:lnTo>
                  <a:lnTo>
                    <a:pt x="2350" y="2282"/>
                  </a:lnTo>
                  <a:lnTo>
                    <a:pt x="2361" y="2312"/>
                  </a:lnTo>
                  <a:lnTo>
                    <a:pt x="2370" y="2341"/>
                  </a:lnTo>
                  <a:lnTo>
                    <a:pt x="2379" y="2372"/>
                  </a:lnTo>
                  <a:lnTo>
                    <a:pt x="2386" y="2403"/>
                  </a:lnTo>
                  <a:lnTo>
                    <a:pt x="2392" y="2434"/>
                  </a:lnTo>
                  <a:lnTo>
                    <a:pt x="2397" y="2466"/>
                  </a:lnTo>
                  <a:lnTo>
                    <a:pt x="2400" y="2500"/>
                  </a:lnTo>
                  <a:lnTo>
                    <a:pt x="2402" y="2534"/>
                  </a:lnTo>
                  <a:lnTo>
                    <a:pt x="2403" y="2568"/>
                  </a:lnTo>
                  <a:lnTo>
                    <a:pt x="2402" y="2606"/>
                  </a:lnTo>
                  <a:lnTo>
                    <a:pt x="2399" y="2644"/>
                  </a:lnTo>
                  <a:lnTo>
                    <a:pt x="2395" y="2680"/>
                  </a:lnTo>
                  <a:lnTo>
                    <a:pt x="2390" y="2716"/>
                  </a:lnTo>
                  <a:lnTo>
                    <a:pt x="2383" y="2751"/>
                  </a:lnTo>
                  <a:lnTo>
                    <a:pt x="2375" y="2785"/>
                  </a:lnTo>
                  <a:lnTo>
                    <a:pt x="2364" y="2819"/>
                  </a:lnTo>
                  <a:lnTo>
                    <a:pt x="2353" y="2852"/>
                  </a:lnTo>
                  <a:lnTo>
                    <a:pt x="2341" y="2884"/>
                  </a:lnTo>
                  <a:lnTo>
                    <a:pt x="2326" y="2914"/>
                  </a:lnTo>
                  <a:lnTo>
                    <a:pt x="2311" y="2944"/>
                  </a:lnTo>
                  <a:lnTo>
                    <a:pt x="2294" y="2973"/>
                  </a:lnTo>
                  <a:lnTo>
                    <a:pt x="2275" y="3001"/>
                  </a:lnTo>
                  <a:lnTo>
                    <a:pt x="2257" y="3028"/>
                  </a:lnTo>
                  <a:lnTo>
                    <a:pt x="2236" y="3054"/>
                  </a:lnTo>
                  <a:lnTo>
                    <a:pt x="2215" y="3078"/>
                  </a:lnTo>
                  <a:lnTo>
                    <a:pt x="2193" y="3102"/>
                  </a:lnTo>
                  <a:lnTo>
                    <a:pt x="2169" y="3124"/>
                  </a:lnTo>
                  <a:lnTo>
                    <a:pt x="2144" y="3145"/>
                  </a:lnTo>
                  <a:lnTo>
                    <a:pt x="2119" y="3165"/>
                  </a:lnTo>
                  <a:lnTo>
                    <a:pt x="2092" y="3183"/>
                  </a:lnTo>
                  <a:lnTo>
                    <a:pt x="2065" y="3200"/>
                  </a:lnTo>
                  <a:lnTo>
                    <a:pt x="2036" y="3215"/>
                  </a:lnTo>
                  <a:lnTo>
                    <a:pt x="2007" y="3230"/>
                  </a:lnTo>
                  <a:lnTo>
                    <a:pt x="1977" y="3242"/>
                  </a:lnTo>
                  <a:lnTo>
                    <a:pt x="1946" y="3252"/>
                  </a:lnTo>
                  <a:lnTo>
                    <a:pt x="1914" y="3262"/>
                  </a:lnTo>
                  <a:lnTo>
                    <a:pt x="1882" y="3270"/>
                  </a:lnTo>
                  <a:lnTo>
                    <a:pt x="1849" y="3276"/>
                  </a:lnTo>
                  <a:lnTo>
                    <a:pt x="1816" y="3280"/>
                  </a:lnTo>
                  <a:lnTo>
                    <a:pt x="1781" y="3282"/>
                  </a:lnTo>
                  <a:lnTo>
                    <a:pt x="1747" y="3283"/>
                  </a:lnTo>
                  <a:lnTo>
                    <a:pt x="563" y="3281"/>
                  </a:lnTo>
                  <a:lnTo>
                    <a:pt x="528" y="3280"/>
                  </a:lnTo>
                  <a:lnTo>
                    <a:pt x="494" y="3278"/>
                  </a:lnTo>
                  <a:lnTo>
                    <a:pt x="461" y="3274"/>
                  </a:lnTo>
                  <a:lnTo>
                    <a:pt x="429" y="3269"/>
                  </a:lnTo>
                  <a:lnTo>
                    <a:pt x="398" y="3263"/>
                  </a:lnTo>
                  <a:lnTo>
                    <a:pt x="367" y="3254"/>
                  </a:lnTo>
                  <a:lnTo>
                    <a:pt x="338" y="3244"/>
                  </a:lnTo>
                  <a:lnTo>
                    <a:pt x="309" y="3234"/>
                  </a:lnTo>
                  <a:lnTo>
                    <a:pt x="282" y="3221"/>
                  </a:lnTo>
                  <a:lnTo>
                    <a:pt x="256" y="3207"/>
                  </a:lnTo>
                  <a:lnTo>
                    <a:pt x="231" y="3192"/>
                  </a:lnTo>
                  <a:lnTo>
                    <a:pt x="208" y="3175"/>
                  </a:lnTo>
                  <a:lnTo>
                    <a:pt x="185" y="3157"/>
                  </a:lnTo>
                  <a:lnTo>
                    <a:pt x="164" y="3137"/>
                  </a:lnTo>
                  <a:lnTo>
                    <a:pt x="145" y="3115"/>
                  </a:lnTo>
                  <a:lnTo>
                    <a:pt x="126" y="3093"/>
                  </a:lnTo>
                  <a:lnTo>
                    <a:pt x="126" y="3093"/>
                  </a:lnTo>
                  <a:close/>
                </a:path>
              </a:pathLst>
            </a:custGeom>
            <a:grpFill/>
            <a:ln w="3175">
              <a:solidFill>
                <a:schemeClr val="tx2"/>
              </a:solidFill>
              <a:round/>
              <a:headEnd/>
              <a:tailEnd/>
            </a:ln>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271" name="Freeform 44"/>
            <p:cNvSpPr>
              <a:spLocks noEditPoints="1"/>
            </p:cNvSpPr>
            <p:nvPr/>
          </p:nvSpPr>
          <p:spPr bwMode="auto">
            <a:xfrm>
              <a:off x="-2575176" y="-1203590"/>
              <a:ext cx="3082012" cy="2284628"/>
            </a:xfrm>
            <a:custGeom>
              <a:avLst/>
              <a:gdLst>
                <a:gd name="T0" fmla="*/ 10977 w 15471"/>
                <a:gd name="T1" fmla="*/ 1806 h 11467"/>
                <a:gd name="T2" fmla="*/ 11863 w 15471"/>
                <a:gd name="T3" fmla="*/ 2687 h 11467"/>
                <a:gd name="T4" fmla="*/ 11965 w 15471"/>
                <a:gd name="T5" fmla="*/ 3282 h 11467"/>
                <a:gd name="T6" fmla="*/ 12755 w 15471"/>
                <a:gd name="T7" fmla="*/ 3676 h 11467"/>
                <a:gd name="T8" fmla="*/ 12767 w 15471"/>
                <a:gd name="T9" fmla="*/ 4735 h 11467"/>
                <a:gd name="T10" fmla="*/ 13108 w 15471"/>
                <a:gd name="T11" fmla="*/ 1674 h 11467"/>
                <a:gd name="T12" fmla="*/ 14652 w 15471"/>
                <a:gd name="T13" fmla="*/ 942 h 11467"/>
                <a:gd name="T14" fmla="*/ 15075 w 15471"/>
                <a:gd name="T15" fmla="*/ 4776 h 11467"/>
                <a:gd name="T16" fmla="*/ 12080 w 15471"/>
                <a:gd name="T17" fmla="*/ 6929 h 11467"/>
                <a:gd name="T18" fmla="*/ 10191 w 15471"/>
                <a:gd name="T19" fmla="*/ 5810 h 11467"/>
                <a:gd name="T20" fmla="*/ 11264 w 15471"/>
                <a:gd name="T21" fmla="*/ 7535 h 11467"/>
                <a:gd name="T22" fmla="*/ 10824 w 15471"/>
                <a:gd name="T23" fmla="*/ 8068 h 11467"/>
                <a:gd name="T24" fmla="*/ 8547 w 15471"/>
                <a:gd name="T25" fmla="*/ 6706 h 11467"/>
                <a:gd name="T26" fmla="*/ 9172 w 15471"/>
                <a:gd name="T27" fmla="*/ 8211 h 11467"/>
                <a:gd name="T28" fmla="*/ 6576 w 15471"/>
                <a:gd name="T29" fmla="*/ 11116 h 11467"/>
                <a:gd name="T30" fmla="*/ 6156 w 15471"/>
                <a:gd name="T31" fmla="*/ 9541 h 11467"/>
                <a:gd name="T32" fmla="*/ 6205 w 15471"/>
                <a:gd name="T33" fmla="*/ 9052 h 11467"/>
                <a:gd name="T34" fmla="*/ 4485 w 15471"/>
                <a:gd name="T35" fmla="*/ 9219 h 11467"/>
                <a:gd name="T36" fmla="*/ 3981 w 15471"/>
                <a:gd name="T37" fmla="*/ 10956 h 11467"/>
                <a:gd name="T38" fmla="*/ 2377 w 15471"/>
                <a:gd name="T39" fmla="*/ 9801 h 11467"/>
                <a:gd name="T40" fmla="*/ 1530 w 15471"/>
                <a:gd name="T41" fmla="*/ 7314 h 11467"/>
                <a:gd name="T42" fmla="*/ 1041 w 15471"/>
                <a:gd name="T43" fmla="*/ 5673 h 11467"/>
                <a:gd name="T44" fmla="*/ 412 w 15471"/>
                <a:gd name="T45" fmla="*/ 4456 h 11467"/>
                <a:gd name="T46" fmla="*/ 938 w 15471"/>
                <a:gd name="T47" fmla="*/ 4506 h 11467"/>
                <a:gd name="T48" fmla="*/ 1436 w 15471"/>
                <a:gd name="T49" fmla="*/ 5064 h 11467"/>
                <a:gd name="T50" fmla="*/ 4800 w 15471"/>
                <a:gd name="T51" fmla="*/ 2713 h 11467"/>
                <a:gd name="T52" fmla="*/ 3605 w 15471"/>
                <a:gd name="T53" fmla="*/ 4402 h 11467"/>
                <a:gd name="T54" fmla="*/ 3968 w 15471"/>
                <a:gd name="T55" fmla="*/ 6936 h 11467"/>
                <a:gd name="T56" fmla="*/ 6878 w 15471"/>
                <a:gd name="T57" fmla="*/ 7007 h 11467"/>
                <a:gd name="T58" fmla="*/ 8016 w 15471"/>
                <a:gd name="T59" fmla="*/ 5640 h 11467"/>
                <a:gd name="T60" fmla="*/ 7464 w 15471"/>
                <a:gd name="T61" fmla="*/ 4107 h 11467"/>
                <a:gd name="T62" fmla="*/ 7291 w 15471"/>
                <a:gd name="T63" fmla="*/ 6616 h 11467"/>
                <a:gd name="T64" fmla="*/ 4638 w 15471"/>
                <a:gd name="T65" fmla="*/ 7120 h 11467"/>
                <a:gd name="T66" fmla="*/ 3893 w 15471"/>
                <a:gd name="T67" fmla="*/ 4655 h 11467"/>
                <a:gd name="T68" fmla="*/ 7348 w 15471"/>
                <a:gd name="T69" fmla="*/ 1684 h 11467"/>
                <a:gd name="T70" fmla="*/ 7505 w 15471"/>
                <a:gd name="T71" fmla="*/ 821 h 11467"/>
                <a:gd name="T72" fmla="*/ 14394 w 15471"/>
                <a:gd name="T73" fmla="*/ 1187 h 11467"/>
                <a:gd name="T74" fmla="*/ 13401 w 15471"/>
                <a:gd name="T75" fmla="*/ 1768 h 11467"/>
                <a:gd name="T76" fmla="*/ 9509 w 15471"/>
                <a:gd name="T77" fmla="*/ 2321 h 11467"/>
                <a:gd name="T78" fmla="*/ 9002 w 15471"/>
                <a:gd name="T79" fmla="*/ 2398 h 11467"/>
                <a:gd name="T80" fmla="*/ 9753 w 15471"/>
                <a:gd name="T81" fmla="*/ 3768 h 11467"/>
                <a:gd name="T82" fmla="*/ 9917 w 15471"/>
                <a:gd name="T83" fmla="*/ 4293 h 11467"/>
                <a:gd name="T84" fmla="*/ 10789 w 15471"/>
                <a:gd name="T85" fmla="*/ 3533 h 11467"/>
                <a:gd name="T86" fmla="*/ 10668 w 15471"/>
                <a:gd name="T87" fmla="*/ 3016 h 11467"/>
                <a:gd name="T88" fmla="*/ 9418 w 15471"/>
                <a:gd name="T89" fmla="*/ 3866 h 11467"/>
                <a:gd name="T90" fmla="*/ 6560 w 15471"/>
                <a:gd name="T91" fmla="*/ 1283 h 11467"/>
                <a:gd name="T92" fmla="*/ 4869 w 15471"/>
                <a:gd name="T93" fmla="*/ 2378 h 11467"/>
                <a:gd name="T94" fmla="*/ 1533 w 15471"/>
                <a:gd name="T95" fmla="*/ 4436 h 11467"/>
                <a:gd name="T96" fmla="*/ 865 w 15471"/>
                <a:gd name="T97" fmla="*/ 3460 h 11467"/>
                <a:gd name="T98" fmla="*/ 523 w 15471"/>
                <a:gd name="T99" fmla="*/ 5835 h 11467"/>
                <a:gd name="T100" fmla="*/ 2021 w 15471"/>
                <a:gd name="T101" fmla="*/ 9156 h 11467"/>
                <a:gd name="T102" fmla="*/ 2536 w 15471"/>
                <a:gd name="T103" fmla="*/ 11188 h 11467"/>
                <a:gd name="T104" fmla="*/ 4423 w 15471"/>
                <a:gd name="T105" fmla="*/ 10332 h 11467"/>
                <a:gd name="T106" fmla="*/ 5268 w 15471"/>
                <a:gd name="T107" fmla="*/ 9942 h 11467"/>
                <a:gd name="T108" fmla="*/ 7052 w 15471"/>
                <a:gd name="T109" fmla="*/ 11297 h 11467"/>
                <a:gd name="T110" fmla="*/ 9714 w 15471"/>
                <a:gd name="T111" fmla="*/ 7999 h 11467"/>
                <a:gd name="T112" fmla="*/ 11839 w 15471"/>
                <a:gd name="T113" fmla="*/ 7522 h 11467"/>
                <a:gd name="T114" fmla="*/ 14957 w 15471"/>
                <a:gd name="T115" fmla="*/ 5826 h 11467"/>
                <a:gd name="T116" fmla="*/ 14949 w 15471"/>
                <a:gd name="T117" fmla="*/ 867 h 11467"/>
                <a:gd name="T118" fmla="*/ 13419 w 15471"/>
                <a:gd name="T119" fmla="*/ 1053 h 11467"/>
                <a:gd name="T120" fmla="*/ 12890 w 15471"/>
                <a:gd name="T121" fmla="*/ 3396 h 11467"/>
                <a:gd name="T122" fmla="*/ 12179 w 15471"/>
                <a:gd name="T123" fmla="*/ 1882 h 11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471" h="11467">
                  <a:moveTo>
                    <a:pt x="9231" y="342"/>
                  </a:moveTo>
                  <a:lnTo>
                    <a:pt x="9450" y="342"/>
                  </a:lnTo>
                  <a:lnTo>
                    <a:pt x="9501" y="346"/>
                  </a:lnTo>
                  <a:lnTo>
                    <a:pt x="9553" y="351"/>
                  </a:lnTo>
                  <a:lnTo>
                    <a:pt x="9604" y="357"/>
                  </a:lnTo>
                  <a:lnTo>
                    <a:pt x="9654" y="364"/>
                  </a:lnTo>
                  <a:lnTo>
                    <a:pt x="9703" y="373"/>
                  </a:lnTo>
                  <a:lnTo>
                    <a:pt x="9752" y="383"/>
                  </a:lnTo>
                  <a:lnTo>
                    <a:pt x="9801" y="394"/>
                  </a:lnTo>
                  <a:lnTo>
                    <a:pt x="9848" y="405"/>
                  </a:lnTo>
                  <a:lnTo>
                    <a:pt x="9894" y="419"/>
                  </a:lnTo>
                  <a:lnTo>
                    <a:pt x="9941" y="433"/>
                  </a:lnTo>
                  <a:lnTo>
                    <a:pt x="10031" y="464"/>
                  </a:lnTo>
                  <a:lnTo>
                    <a:pt x="10118" y="499"/>
                  </a:lnTo>
                  <a:lnTo>
                    <a:pt x="10203" y="537"/>
                  </a:lnTo>
                  <a:lnTo>
                    <a:pt x="10285" y="579"/>
                  </a:lnTo>
                  <a:lnTo>
                    <a:pt x="10364" y="623"/>
                  </a:lnTo>
                  <a:lnTo>
                    <a:pt x="10441" y="669"/>
                  </a:lnTo>
                  <a:lnTo>
                    <a:pt x="10514" y="718"/>
                  </a:lnTo>
                  <a:lnTo>
                    <a:pt x="10585" y="768"/>
                  </a:lnTo>
                  <a:lnTo>
                    <a:pt x="10653" y="820"/>
                  </a:lnTo>
                  <a:lnTo>
                    <a:pt x="10719" y="873"/>
                  </a:lnTo>
                  <a:lnTo>
                    <a:pt x="10781" y="927"/>
                  </a:lnTo>
                  <a:lnTo>
                    <a:pt x="10841" y="980"/>
                  </a:lnTo>
                  <a:lnTo>
                    <a:pt x="10899" y="1035"/>
                  </a:lnTo>
                  <a:lnTo>
                    <a:pt x="10954" y="1089"/>
                  </a:lnTo>
                  <a:lnTo>
                    <a:pt x="11005" y="1144"/>
                  </a:lnTo>
                  <a:lnTo>
                    <a:pt x="11054" y="1198"/>
                  </a:lnTo>
                  <a:lnTo>
                    <a:pt x="11100" y="1249"/>
                  </a:lnTo>
                  <a:lnTo>
                    <a:pt x="11144" y="1301"/>
                  </a:lnTo>
                  <a:lnTo>
                    <a:pt x="11185" y="1350"/>
                  </a:lnTo>
                  <a:lnTo>
                    <a:pt x="11223" y="1397"/>
                  </a:lnTo>
                  <a:lnTo>
                    <a:pt x="11258" y="1443"/>
                  </a:lnTo>
                  <a:lnTo>
                    <a:pt x="11291" y="1486"/>
                  </a:lnTo>
                  <a:lnTo>
                    <a:pt x="11321" y="1526"/>
                  </a:lnTo>
                  <a:lnTo>
                    <a:pt x="11348" y="1562"/>
                  </a:lnTo>
                  <a:lnTo>
                    <a:pt x="11373" y="1596"/>
                  </a:lnTo>
                  <a:lnTo>
                    <a:pt x="11393" y="1626"/>
                  </a:lnTo>
                  <a:lnTo>
                    <a:pt x="11404" y="1638"/>
                  </a:lnTo>
                  <a:lnTo>
                    <a:pt x="11413" y="1651"/>
                  </a:lnTo>
                  <a:lnTo>
                    <a:pt x="11381" y="1651"/>
                  </a:lnTo>
                  <a:lnTo>
                    <a:pt x="11351" y="1653"/>
                  </a:lnTo>
                  <a:lnTo>
                    <a:pt x="11319" y="1658"/>
                  </a:lnTo>
                  <a:lnTo>
                    <a:pt x="11286" y="1665"/>
                  </a:lnTo>
                  <a:lnTo>
                    <a:pt x="11253" y="1676"/>
                  </a:lnTo>
                  <a:lnTo>
                    <a:pt x="11219" y="1687"/>
                  </a:lnTo>
                  <a:lnTo>
                    <a:pt x="11185" y="1700"/>
                  </a:lnTo>
                  <a:lnTo>
                    <a:pt x="11152" y="1715"/>
                  </a:lnTo>
                  <a:lnTo>
                    <a:pt x="11121" y="1729"/>
                  </a:lnTo>
                  <a:lnTo>
                    <a:pt x="11091" y="1743"/>
                  </a:lnTo>
                  <a:lnTo>
                    <a:pt x="11064" y="1758"/>
                  </a:lnTo>
                  <a:lnTo>
                    <a:pt x="11039" y="1770"/>
                  </a:lnTo>
                  <a:lnTo>
                    <a:pt x="11018" y="1783"/>
                  </a:lnTo>
                  <a:lnTo>
                    <a:pt x="11008" y="1788"/>
                  </a:lnTo>
                  <a:lnTo>
                    <a:pt x="11001" y="1792"/>
                  </a:lnTo>
                  <a:lnTo>
                    <a:pt x="10994" y="1796"/>
                  </a:lnTo>
                  <a:lnTo>
                    <a:pt x="10988" y="1800"/>
                  </a:lnTo>
                  <a:lnTo>
                    <a:pt x="10983" y="1803"/>
                  </a:lnTo>
                  <a:lnTo>
                    <a:pt x="10979" y="1805"/>
                  </a:lnTo>
                  <a:lnTo>
                    <a:pt x="10977" y="1806"/>
                  </a:lnTo>
                  <a:lnTo>
                    <a:pt x="10976" y="1806"/>
                  </a:lnTo>
                  <a:lnTo>
                    <a:pt x="11257" y="1806"/>
                  </a:lnTo>
                  <a:lnTo>
                    <a:pt x="11303" y="1806"/>
                  </a:lnTo>
                  <a:lnTo>
                    <a:pt x="11345" y="1807"/>
                  </a:lnTo>
                  <a:lnTo>
                    <a:pt x="11385" y="1808"/>
                  </a:lnTo>
                  <a:lnTo>
                    <a:pt x="11424" y="1810"/>
                  </a:lnTo>
                  <a:lnTo>
                    <a:pt x="11462" y="1815"/>
                  </a:lnTo>
                  <a:lnTo>
                    <a:pt x="11498" y="1820"/>
                  </a:lnTo>
                  <a:lnTo>
                    <a:pt x="11534" y="1828"/>
                  </a:lnTo>
                  <a:lnTo>
                    <a:pt x="11569" y="1838"/>
                  </a:lnTo>
                  <a:lnTo>
                    <a:pt x="11603" y="1851"/>
                  </a:lnTo>
                  <a:lnTo>
                    <a:pt x="11637" y="1863"/>
                  </a:lnTo>
                  <a:lnTo>
                    <a:pt x="11671" y="1877"/>
                  </a:lnTo>
                  <a:lnTo>
                    <a:pt x="11704" y="1893"/>
                  </a:lnTo>
                  <a:lnTo>
                    <a:pt x="11737" y="1910"/>
                  </a:lnTo>
                  <a:lnTo>
                    <a:pt x="11771" y="1930"/>
                  </a:lnTo>
                  <a:lnTo>
                    <a:pt x="11804" y="1951"/>
                  </a:lnTo>
                  <a:lnTo>
                    <a:pt x="11837" y="1974"/>
                  </a:lnTo>
                  <a:lnTo>
                    <a:pt x="11871" y="2000"/>
                  </a:lnTo>
                  <a:lnTo>
                    <a:pt x="11905" y="2029"/>
                  </a:lnTo>
                  <a:lnTo>
                    <a:pt x="11941" y="2061"/>
                  </a:lnTo>
                  <a:lnTo>
                    <a:pt x="11977" y="2097"/>
                  </a:lnTo>
                  <a:lnTo>
                    <a:pt x="12013" y="2135"/>
                  </a:lnTo>
                  <a:lnTo>
                    <a:pt x="12051" y="2177"/>
                  </a:lnTo>
                  <a:lnTo>
                    <a:pt x="12070" y="2200"/>
                  </a:lnTo>
                  <a:lnTo>
                    <a:pt x="12089" y="2223"/>
                  </a:lnTo>
                  <a:lnTo>
                    <a:pt x="12110" y="2248"/>
                  </a:lnTo>
                  <a:lnTo>
                    <a:pt x="12129" y="2274"/>
                  </a:lnTo>
                  <a:lnTo>
                    <a:pt x="12157" y="2310"/>
                  </a:lnTo>
                  <a:lnTo>
                    <a:pt x="12182" y="2345"/>
                  </a:lnTo>
                  <a:lnTo>
                    <a:pt x="12204" y="2381"/>
                  </a:lnTo>
                  <a:lnTo>
                    <a:pt x="12221" y="2416"/>
                  </a:lnTo>
                  <a:lnTo>
                    <a:pt x="12237" y="2451"/>
                  </a:lnTo>
                  <a:lnTo>
                    <a:pt x="12247" y="2484"/>
                  </a:lnTo>
                  <a:lnTo>
                    <a:pt x="12254" y="2517"/>
                  </a:lnTo>
                  <a:lnTo>
                    <a:pt x="12258" y="2547"/>
                  </a:lnTo>
                  <a:lnTo>
                    <a:pt x="12258" y="2561"/>
                  </a:lnTo>
                  <a:lnTo>
                    <a:pt x="12257" y="2575"/>
                  </a:lnTo>
                  <a:lnTo>
                    <a:pt x="12255" y="2588"/>
                  </a:lnTo>
                  <a:lnTo>
                    <a:pt x="12253" y="2600"/>
                  </a:lnTo>
                  <a:lnTo>
                    <a:pt x="12249" y="2612"/>
                  </a:lnTo>
                  <a:lnTo>
                    <a:pt x="12244" y="2623"/>
                  </a:lnTo>
                  <a:lnTo>
                    <a:pt x="12238" y="2632"/>
                  </a:lnTo>
                  <a:lnTo>
                    <a:pt x="12231" y="2642"/>
                  </a:lnTo>
                  <a:lnTo>
                    <a:pt x="12222" y="2650"/>
                  </a:lnTo>
                  <a:lnTo>
                    <a:pt x="12212" y="2658"/>
                  </a:lnTo>
                  <a:lnTo>
                    <a:pt x="12202" y="2664"/>
                  </a:lnTo>
                  <a:lnTo>
                    <a:pt x="12189" y="2670"/>
                  </a:lnTo>
                  <a:lnTo>
                    <a:pt x="12177" y="2674"/>
                  </a:lnTo>
                  <a:lnTo>
                    <a:pt x="12162" y="2677"/>
                  </a:lnTo>
                  <a:lnTo>
                    <a:pt x="12147" y="2679"/>
                  </a:lnTo>
                  <a:lnTo>
                    <a:pt x="12129" y="2679"/>
                  </a:lnTo>
                  <a:lnTo>
                    <a:pt x="12035" y="2679"/>
                  </a:lnTo>
                  <a:lnTo>
                    <a:pt x="12008" y="2679"/>
                  </a:lnTo>
                  <a:lnTo>
                    <a:pt x="11980" y="2680"/>
                  </a:lnTo>
                  <a:lnTo>
                    <a:pt x="11954" y="2681"/>
                  </a:lnTo>
                  <a:lnTo>
                    <a:pt x="11930" y="2682"/>
                  </a:lnTo>
                  <a:lnTo>
                    <a:pt x="11906" y="2684"/>
                  </a:lnTo>
                  <a:lnTo>
                    <a:pt x="11885" y="2685"/>
                  </a:lnTo>
                  <a:lnTo>
                    <a:pt x="11863" y="2687"/>
                  </a:lnTo>
                  <a:lnTo>
                    <a:pt x="11843" y="2690"/>
                  </a:lnTo>
                  <a:lnTo>
                    <a:pt x="11806" y="2695"/>
                  </a:lnTo>
                  <a:lnTo>
                    <a:pt x="11772" y="2702"/>
                  </a:lnTo>
                  <a:lnTo>
                    <a:pt x="11741" y="2710"/>
                  </a:lnTo>
                  <a:lnTo>
                    <a:pt x="11712" y="2718"/>
                  </a:lnTo>
                  <a:lnTo>
                    <a:pt x="11686" y="2727"/>
                  </a:lnTo>
                  <a:lnTo>
                    <a:pt x="11660" y="2737"/>
                  </a:lnTo>
                  <a:lnTo>
                    <a:pt x="11611" y="2758"/>
                  </a:lnTo>
                  <a:lnTo>
                    <a:pt x="11586" y="2769"/>
                  </a:lnTo>
                  <a:lnTo>
                    <a:pt x="11561" y="2781"/>
                  </a:lnTo>
                  <a:lnTo>
                    <a:pt x="11535" y="2792"/>
                  </a:lnTo>
                  <a:lnTo>
                    <a:pt x="11506" y="2803"/>
                  </a:lnTo>
                  <a:lnTo>
                    <a:pt x="11519" y="2802"/>
                  </a:lnTo>
                  <a:lnTo>
                    <a:pt x="11535" y="2799"/>
                  </a:lnTo>
                  <a:lnTo>
                    <a:pt x="11552" y="2794"/>
                  </a:lnTo>
                  <a:lnTo>
                    <a:pt x="11572" y="2788"/>
                  </a:lnTo>
                  <a:lnTo>
                    <a:pt x="11594" y="2783"/>
                  </a:lnTo>
                  <a:lnTo>
                    <a:pt x="11615" y="2778"/>
                  </a:lnTo>
                  <a:lnTo>
                    <a:pt x="11639" y="2775"/>
                  </a:lnTo>
                  <a:lnTo>
                    <a:pt x="11662" y="2773"/>
                  </a:lnTo>
                  <a:lnTo>
                    <a:pt x="11709" y="2774"/>
                  </a:lnTo>
                  <a:lnTo>
                    <a:pt x="11733" y="2775"/>
                  </a:lnTo>
                  <a:lnTo>
                    <a:pt x="11757" y="2777"/>
                  </a:lnTo>
                  <a:lnTo>
                    <a:pt x="11781" y="2781"/>
                  </a:lnTo>
                  <a:lnTo>
                    <a:pt x="11803" y="2787"/>
                  </a:lnTo>
                  <a:lnTo>
                    <a:pt x="11826" y="2795"/>
                  </a:lnTo>
                  <a:lnTo>
                    <a:pt x="11849" y="2805"/>
                  </a:lnTo>
                  <a:lnTo>
                    <a:pt x="11870" y="2819"/>
                  </a:lnTo>
                  <a:lnTo>
                    <a:pt x="11890" y="2835"/>
                  </a:lnTo>
                  <a:lnTo>
                    <a:pt x="11910" y="2856"/>
                  </a:lnTo>
                  <a:lnTo>
                    <a:pt x="11920" y="2867"/>
                  </a:lnTo>
                  <a:lnTo>
                    <a:pt x="11928" y="2880"/>
                  </a:lnTo>
                  <a:lnTo>
                    <a:pt x="11937" y="2894"/>
                  </a:lnTo>
                  <a:lnTo>
                    <a:pt x="11946" y="2908"/>
                  </a:lnTo>
                  <a:lnTo>
                    <a:pt x="11954" y="2925"/>
                  </a:lnTo>
                  <a:lnTo>
                    <a:pt x="11961" y="2942"/>
                  </a:lnTo>
                  <a:lnTo>
                    <a:pt x="11968" y="2961"/>
                  </a:lnTo>
                  <a:lnTo>
                    <a:pt x="11976" y="2981"/>
                  </a:lnTo>
                  <a:lnTo>
                    <a:pt x="11982" y="3002"/>
                  </a:lnTo>
                  <a:lnTo>
                    <a:pt x="11988" y="3025"/>
                  </a:lnTo>
                  <a:lnTo>
                    <a:pt x="11989" y="3058"/>
                  </a:lnTo>
                  <a:lnTo>
                    <a:pt x="11988" y="3088"/>
                  </a:lnTo>
                  <a:lnTo>
                    <a:pt x="11987" y="3117"/>
                  </a:lnTo>
                  <a:lnTo>
                    <a:pt x="11986" y="3142"/>
                  </a:lnTo>
                  <a:lnTo>
                    <a:pt x="11983" y="3166"/>
                  </a:lnTo>
                  <a:lnTo>
                    <a:pt x="11980" y="3188"/>
                  </a:lnTo>
                  <a:lnTo>
                    <a:pt x="11976" y="3207"/>
                  </a:lnTo>
                  <a:lnTo>
                    <a:pt x="11970" y="3226"/>
                  </a:lnTo>
                  <a:lnTo>
                    <a:pt x="11963" y="3241"/>
                  </a:lnTo>
                  <a:lnTo>
                    <a:pt x="11956" y="3256"/>
                  </a:lnTo>
                  <a:lnTo>
                    <a:pt x="11947" y="3268"/>
                  </a:lnTo>
                  <a:lnTo>
                    <a:pt x="11936" y="3278"/>
                  </a:lnTo>
                  <a:lnTo>
                    <a:pt x="11925" y="3288"/>
                  </a:lnTo>
                  <a:lnTo>
                    <a:pt x="11912" y="3296"/>
                  </a:lnTo>
                  <a:lnTo>
                    <a:pt x="11897" y="3302"/>
                  </a:lnTo>
                  <a:lnTo>
                    <a:pt x="11881" y="3307"/>
                  </a:lnTo>
                  <a:lnTo>
                    <a:pt x="11905" y="3298"/>
                  </a:lnTo>
                  <a:lnTo>
                    <a:pt x="11928" y="3291"/>
                  </a:lnTo>
                  <a:lnTo>
                    <a:pt x="11952" y="3284"/>
                  </a:lnTo>
                  <a:lnTo>
                    <a:pt x="11965" y="3282"/>
                  </a:lnTo>
                  <a:lnTo>
                    <a:pt x="11979" y="3280"/>
                  </a:lnTo>
                  <a:lnTo>
                    <a:pt x="11994" y="3278"/>
                  </a:lnTo>
                  <a:lnTo>
                    <a:pt x="12011" y="3277"/>
                  </a:lnTo>
                  <a:lnTo>
                    <a:pt x="12029" y="3275"/>
                  </a:lnTo>
                  <a:lnTo>
                    <a:pt x="12050" y="3274"/>
                  </a:lnTo>
                  <a:lnTo>
                    <a:pt x="12074" y="3273"/>
                  </a:lnTo>
                  <a:lnTo>
                    <a:pt x="12100" y="3273"/>
                  </a:lnTo>
                  <a:lnTo>
                    <a:pt x="12128" y="3272"/>
                  </a:lnTo>
                  <a:lnTo>
                    <a:pt x="12160" y="3271"/>
                  </a:lnTo>
                  <a:lnTo>
                    <a:pt x="12184" y="3272"/>
                  </a:lnTo>
                  <a:lnTo>
                    <a:pt x="12208" y="3275"/>
                  </a:lnTo>
                  <a:lnTo>
                    <a:pt x="12232" y="3279"/>
                  </a:lnTo>
                  <a:lnTo>
                    <a:pt x="12255" y="3284"/>
                  </a:lnTo>
                  <a:lnTo>
                    <a:pt x="12279" y="3293"/>
                  </a:lnTo>
                  <a:lnTo>
                    <a:pt x="12302" y="3301"/>
                  </a:lnTo>
                  <a:lnTo>
                    <a:pt x="12325" y="3311"/>
                  </a:lnTo>
                  <a:lnTo>
                    <a:pt x="12346" y="3324"/>
                  </a:lnTo>
                  <a:lnTo>
                    <a:pt x="12367" y="3336"/>
                  </a:lnTo>
                  <a:lnTo>
                    <a:pt x="12386" y="3350"/>
                  </a:lnTo>
                  <a:lnTo>
                    <a:pt x="12404" y="3366"/>
                  </a:lnTo>
                  <a:lnTo>
                    <a:pt x="12422" y="3382"/>
                  </a:lnTo>
                  <a:lnTo>
                    <a:pt x="12437" y="3400"/>
                  </a:lnTo>
                  <a:lnTo>
                    <a:pt x="12450" y="3418"/>
                  </a:lnTo>
                  <a:lnTo>
                    <a:pt x="12463" y="3438"/>
                  </a:lnTo>
                  <a:lnTo>
                    <a:pt x="12472" y="3459"/>
                  </a:lnTo>
                  <a:lnTo>
                    <a:pt x="12481" y="3479"/>
                  </a:lnTo>
                  <a:lnTo>
                    <a:pt x="12490" y="3499"/>
                  </a:lnTo>
                  <a:lnTo>
                    <a:pt x="12498" y="3518"/>
                  </a:lnTo>
                  <a:lnTo>
                    <a:pt x="12505" y="3537"/>
                  </a:lnTo>
                  <a:lnTo>
                    <a:pt x="12511" y="3555"/>
                  </a:lnTo>
                  <a:lnTo>
                    <a:pt x="12516" y="3574"/>
                  </a:lnTo>
                  <a:lnTo>
                    <a:pt x="12518" y="3592"/>
                  </a:lnTo>
                  <a:lnTo>
                    <a:pt x="12518" y="3612"/>
                  </a:lnTo>
                  <a:lnTo>
                    <a:pt x="12514" y="3633"/>
                  </a:lnTo>
                  <a:lnTo>
                    <a:pt x="12508" y="3654"/>
                  </a:lnTo>
                  <a:lnTo>
                    <a:pt x="12499" y="3677"/>
                  </a:lnTo>
                  <a:lnTo>
                    <a:pt x="12493" y="3688"/>
                  </a:lnTo>
                  <a:lnTo>
                    <a:pt x="12486" y="3701"/>
                  </a:lnTo>
                  <a:lnTo>
                    <a:pt x="12477" y="3714"/>
                  </a:lnTo>
                  <a:lnTo>
                    <a:pt x="12468" y="3727"/>
                  </a:lnTo>
                  <a:lnTo>
                    <a:pt x="12458" y="3742"/>
                  </a:lnTo>
                  <a:lnTo>
                    <a:pt x="12445" y="3756"/>
                  </a:lnTo>
                  <a:lnTo>
                    <a:pt x="12433" y="3771"/>
                  </a:lnTo>
                  <a:lnTo>
                    <a:pt x="12418" y="3787"/>
                  </a:lnTo>
                  <a:lnTo>
                    <a:pt x="12403" y="3804"/>
                  </a:lnTo>
                  <a:lnTo>
                    <a:pt x="12386" y="3820"/>
                  </a:lnTo>
                  <a:lnTo>
                    <a:pt x="12404" y="3804"/>
                  </a:lnTo>
                  <a:lnTo>
                    <a:pt x="12423" y="3788"/>
                  </a:lnTo>
                  <a:lnTo>
                    <a:pt x="12441" y="3774"/>
                  </a:lnTo>
                  <a:lnTo>
                    <a:pt x="12461" y="3760"/>
                  </a:lnTo>
                  <a:lnTo>
                    <a:pt x="12481" y="3748"/>
                  </a:lnTo>
                  <a:lnTo>
                    <a:pt x="12501" y="3737"/>
                  </a:lnTo>
                  <a:lnTo>
                    <a:pt x="12523" y="3726"/>
                  </a:lnTo>
                  <a:lnTo>
                    <a:pt x="12543" y="3717"/>
                  </a:lnTo>
                  <a:lnTo>
                    <a:pt x="12587" y="3702"/>
                  </a:lnTo>
                  <a:lnTo>
                    <a:pt x="12631" y="3690"/>
                  </a:lnTo>
                  <a:lnTo>
                    <a:pt x="12677" y="3682"/>
                  </a:lnTo>
                  <a:lnTo>
                    <a:pt x="12722" y="3677"/>
                  </a:lnTo>
                  <a:lnTo>
                    <a:pt x="12739" y="3676"/>
                  </a:lnTo>
                  <a:lnTo>
                    <a:pt x="12755" y="3676"/>
                  </a:lnTo>
                  <a:lnTo>
                    <a:pt x="12773" y="3677"/>
                  </a:lnTo>
                  <a:lnTo>
                    <a:pt x="12789" y="3679"/>
                  </a:lnTo>
                  <a:lnTo>
                    <a:pt x="12806" y="3683"/>
                  </a:lnTo>
                  <a:lnTo>
                    <a:pt x="12821" y="3689"/>
                  </a:lnTo>
                  <a:lnTo>
                    <a:pt x="12835" y="3697"/>
                  </a:lnTo>
                  <a:lnTo>
                    <a:pt x="12846" y="3708"/>
                  </a:lnTo>
                  <a:lnTo>
                    <a:pt x="12861" y="3724"/>
                  </a:lnTo>
                  <a:lnTo>
                    <a:pt x="12875" y="3740"/>
                  </a:lnTo>
                  <a:lnTo>
                    <a:pt x="12887" y="3755"/>
                  </a:lnTo>
                  <a:lnTo>
                    <a:pt x="12899" y="3770"/>
                  </a:lnTo>
                  <a:lnTo>
                    <a:pt x="12908" y="3784"/>
                  </a:lnTo>
                  <a:lnTo>
                    <a:pt x="12916" y="3799"/>
                  </a:lnTo>
                  <a:lnTo>
                    <a:pt x="12922" y="3816"/>
                  </a:lnTo>
                  <a:lnTo>
                    <a:pt x="12927" y="3834"/>
                  </a:lnTo>
                  <a:lnTo>
                    <a:pt x="12931" y="3854"/>
                  </a:lnTo>
                  <a:lnTo>
                    <a:pt x="12932" y="3876"/>
                  </a:lnTo>
                  <a:lnTo>
                    <a:pt x="12931" y="3900"/>
                  </a:lnTo>
                  <a:lnTo>
                    <a:pt x="12928" y="3928"/>
                  </a:lnTo>
                  <a:lnTo>
                    <a:pt x="12924" y="3959"/>
                  </a:lnTo>
                  <a:lnTo>
                    <a:pt x="12921" y="3977"/>
                  </a:lnTo>
                  <a:lnTo>
                    <a:pt x="12917" y="3995"/>
                  </a:lnTo>
                  <a:lnTo>
                    <a:pt x="12913" y="4014"/>
                  </a:lnTo>
                  <a:lnTo>
                    <a:pt x="12909" y="4034"/>
                  </a:lnTo>
                  <a:lnTo>
                    <a:pt x="12904" y="4056"/>
                  </a:lnTo>
                  <a:lnTo>
                    <a:pt x="12899" y="4079"/>
                  </a:lnTo>
                  <a:lnTo>
                    <a:pt x="12892" y="4108"/>
                  </a:lnTo>
                  <a:lnTo>
                    <a:pt x="12885" y="4139"/>
                  </a:lnTo>
                  <a:lnTo>
                    <a:pt x="12870" y="4203"/>
                  </a:lnTo>
                  <a:lnTo>
                    <a:pt x="12853" y="4269"/>
                  </a:lnTo>
                  <a:lnTo>
                    <a:pt x="12835" y="4337"/>
                  </a:lnTo>
                  <a:lnTo>
                    <a:pt x="12815" y="4405"/>
                  </a:lnTo>
                  <a:lnTo>
                    <a:pt x="12795" y="4473"/>
                  </a:lnTo>
                  <a:lnTo>
                    <a:pt x="12775" y="4539"/>
                  </a:lnTo>
                  <a:lnTo>
                    <a:pt x="12755" y="4602"/>
                  </a:lnTo>
                  <a:lnTo>
                    <a:pt x="12746" y="4633"/>
                  </a:lnTo>
                  <a:lnTo>
                    <a:pt x="12736" y="4662"/>
                  </a:lnTo>
                  <a:lnTo>
                    <a:pt x="12727" y="4690"/>
                  </a:lnTo>
                  <a:lnTo>
                    <a:pt x="12719" y="4717"/>
                  </a:lnTo>
                  <a:lnTo>
                    <a:pt x="12710" y="4742"/>
                  </a:lnTo>
                  <a:lnTo>
                    <a:pt x="12702" y="4766"/>
                  </a:lnTo>
                  <a:lnTo>
                    <a:pt x="12695" y="4788"/>
                  </a:lnTo>
                  <a:lnTo>
                    <a:pt x="12688" y="4809"/>
                  </a:lnTo>
                  <a:lnTo>
                    <a:pt x="12682" y="4827"/>
                  </a:lnTo>
                  <a:lnTo>
                    <a:pt x="12676" y="4844"/>
                  </a:lnTo>
                  <a:lnTo>
                    <a:pt x="12671" y="4858"/>
                  </a:lnTo>
                  <a:lnTo>
                    <a:pt x="12667" y="4870"/>
                  </a:lnTo>
                  <a:lnTo>
                    <a:pt x="12664" y="4879"/>
                  </a:lnTo>
                  <a:lnTo>
                    <a:pt x="12661" y="4886"/>
                  </a:lnTo>
                  <a:lnTo>
                    <a:pt x="12660" y="4890"/>
                  </a:lnTo>
                  <a:lnTo>
                    <a:pt x="12659" y="4892"/>
                  </a:lnTo>
                  <a:lnTo>
                    <a:pt x="12661" y="4890"/>
                  </a:lnTo>
                  <a:lnTo>
                    <a:pt x="12664" y="4886"/>
                  </a:lnTo>
                  <a:lnTo>
                    <a:pt x="12670" y="4878"/>
                  </a:lnTo>
                  <a:lnTo>
                    <a:pt x="12679" y="4867"/>
                  </a:lnTo>
                  <a:lnTo>
                    <a:pt x="12689" y="4852"/>
                  </a:lnTo>
                  <a:lnTo>
                    <a:pt x="12701" y="4836"/>
                  </a:lnTo>
                  <a:lnTo>
                    <a:pt x="12716" y="4815"/>
                  </a:lnTo>
                  <a:lnTo>
                    <a:pt x="12731" y="4791"/>
                  </a:lnTo>
                  <a:lnTo>
                    <a:pt x="12749" y="4765"/>
                  </a:lnTo>
                  <a:lnTo>
                    <a:pt x="12767" y="4735"/>
                  </a:lnTo>
                  <a:lnTo>
                    <a:pt x="12786" y="4702"/>
                  </a:lnTo>
                  <a:lnTo>
                    <a:pt x="12807" y="4666"/>
                  </a:lnTo>
                  <a:lnTo>
                    <a:pt x="12828" y="4627"/>
                  </a:lnTo>
                  <a:lnTo>
                    <a:pt x="12850" y="4584"/>
                  </a:lnTo>
                  <a:lnTo>
                    <a:pt x="12873" y="4538"/>
                  </a:lnTo>
                  <a:lnTo>
                    <a:pt x="12895" y="4490"/>
                  </a:lnTo>
                  <a:lnTo>
                    <a:pt x="12918" y="4438"/>
                  </a:lnTo>
                  <a:lnTo>
                    <a:pt x="12941" y="4384"/>
                  </a:lnTo>
                  <a:lnTo>
                    <a:pt x="12964" y="4326"/>
                  </a:lnTo>
                  <a:lnTo>
                    <a:pt x="12986" y="4264"/>
                  </a:lnTo>
                  <a:lnTo>
                    <a:pt x="13008" y="4200"/>
                  </a:lnTo>
                  <a:lnTo>
                    <a:pt x="13030" y="4133"/>
                  </a:lnTo>
                  <a:lnTo>
                    <a:pt x="13050" y="4063"/>
                  </a:lnTo>
                  <a:lnTo>
                    <a:pt x="13070" y="3990"/>
                  </a:lnTo>
                  <a:lnTo>
                    <a:pt x="13088" y="3914"/>
                  </a:lnTo>
                  <a:lnTo>
                    <a:pt x="13106" y="3833"/>
                  </a:lnTo>
                  <a:lnTo>
                    <a:pt x="13123" y="3751"/>
                  </a:lnTo>
                  <a:lnTo>
                    <a:pt x="13137" y="3666"/>
                  </a:lnTo>
                  <a:lnTo>
                    <a:pt x="13150" y="3577"/>
                  </a:lnTo>
                  <a:lnTo>
                    <a:pt x="13161" y="3485"/>
                  </a:lnTo>
                  <a:lnTo>
                    <a:pt x="13170" y="3391"/>
                  </a:lnTo>
                  <a:lnTo>
                    <a:pt x="13177" y="3293"/>
                  </a:lnTo>
                  <a:lnTo>
                    <a:pt x="13179" y="3239"/>
                  </a:lnTo>
                  <a:lnTo>
                    <a:pt x="13181" y="3188"/>
                  </a:lnTo>
                  <a:lnTo>
                    <a:pt x="13183" y="3136"/>
                  </a:lnTo>
                  <a:lnTo>
                    <a:pt x="13184" y="3087"/>
                  </a:lnTo>
                  <a:lnTo>
                    <a:pt x="13186" y="3037"/>
                  </a:lnTo>
                  <a:lnTo>
                    <a:pt x="13186" y="2990"/>
                  </a:lnTo>
                  <a:lnTo>
                    <a:pt x="13186" y="2944"/>
                  </a:lnTo>
                  <a:lnTo>
                    <a:pt x="13186" y="2898"/>
                  </a:lnTo>
                  <a:lnTo>
                    <a:pt x="13184" y="2854"/>
                  </a:lnTo>
                  <a:lnTo>
                    <a:pt x="13182" y="2811"/>
                  </a:lnTo>
                  <a:lnTo>
                    <a:pt x="13181" y="2768"/>
                  </a:lnTo>
                  <a:lnTo>
                    <a:pt x="13179" y="2727"/>
                  </a:lnTo>
                  <a:lnTo>
                    <a:pt x="13177" y="2687"/>
                  </a:lnTo>
                  <a:lnTo>
                    <a:pt x="13174" y="2648"/>
                  </a:lnTo>
                  <a:lnTo>
                    <a:pt x="13169" y="2573"/>
                  </a:lnTo>
                  <a:lnTo>
                    <a:pt x="13162" y="2502"/>
                  </a:lnTo>
                  <a:lnTo>
                    <a:pt x="13155" y="2435"/>
                  </a:lnTo>
                  <a:lnTo>
                    <a:pt x="13147" y="2371"/>
                  </a:lnTo>
                  <a:lnTo>
                    <a:pt x="13139" y="2310"/>
                  </a:lnTo>
                  <a:lnTo>
                    <a:pt x="13130" y="2253"/>
                  </a:lnTo>
                  <a:lnTo>
                    <a:pt x="13121" y="2200"/>
                  </a:lnTo>
                  <a:lnTo>
                    <a:pt x="13112" y="2149"/>
                  </a:lnTo>
                  <a:lnTo>
                    <a:pt x="13104" y="2102"/>
                  </a:lnTo>
                  <a:lnTo>
                    <a:pt x="13096" y="2058"/>
                  </a:lnTo>
                  <a:lnTo>
                    <a:pt x="13088" y="2015"/>
                  </a:lnTo>
                  <a:lnTo>
                    <a:pt x="13081" y="1977"/>
                  </a:lnTo>
                  <a:lnTo>
                    <a:pt x="13075" y="1940"/>
                  </a:lnTo>
                  <a:lnTo>
                    <a:pt x="13070" y="1906"/>
                  </a:lnTo>
                  <a:lnTo>
                    <a:pt x="13067" y="1875"/>
                  </a:lnTo>
                  <a:lnTo>
                    <a:pt x="13064" y="1845"/>
                  </a:lnTo>
                  <a:lnTo>
                    <a:pt x="13063" y="1818"/>
                  </a:lnTo>
                  <a:lnTo>
                    <a:pt x="13063" y="1793"/>
                  </a:lnTo>
                  <a:lnTo>
                    <a:pt x="13065" y="1769"/>
                  </a:lnTo>
                  <a:lnTo>
                    <a:pt x="13069" y="1748"/>
                  </a:lnTo>
                  <a:lnTo>
                    <a:pt x="13075" y="1727"/>
                  </a:lnTo>
                  <a:lnTo>
                    <a:pt x="13084" y="1708"/>
                  </a:lnTo>
                  <a:lnTo>
                    <a:pt x="13095" y="1691"/>
                  </a:lnTo>
                  <a:lnTo>
                    <a:pt x="13108" y="1674"/>
                  </a:lnTo>
                  <a:lnTo>
                    <a:pt x="13125" y="1659"/>
                  </a:lnTo>
                  <a:lnTo>
                    <a:pt x="13140" y="1643"/>
                  </a:lnTo>
                  <a:lnTo>
                    <a:pt x="13157" y="1627"/>
                  </a:lnTo>
                  <a:lnTo>
                    <a:pt x="13174" y="1613"/>
                  </a:lnTo>
                  <a:lnTo>
                    <a:pt x="13193" y="1599"/>
                  </a:lnTo>
                  <a:lnTo>
                    <a:pt x="13212" y="1587"/>
                  </a:lnTo>
                  <a:lnTo>
                    <a:pt x="13233" y="1576"/>
                  </a:lnTo>
                  <a:lnTo>
                    <a:pt x="13277" y="1556"/>
                  </a:lnTo>
                  <a:lnTo>
                    <a:pt x="13326" y="1539"/>
                  </a:lnTo>
                  <a:lnTo>
                    <a:pt x="13376" y="1522"/>
                  </a:lnTo>
                  <a:lnTo>
                    <a:pt x="13429" y="1507"/>
                  </a:lnTo>
                  <a:lnTo>
                    <a:pt x="13484" y="1491"/>
                  </a:lnTo>
                  <a:lnTo>
                    <a:pt x="13541" y="1476"/>
                  </a:lnTo>
                  <a:lnTo>
                    <a:pt x="13597" y="1458"/>
                  </a:lnTo>
                  <a:lnTo>
                    <a:pt x="13655" y="1439"/>
                  </a:lnTo>
                  <a:lnTo>
                    <a:pt x="13714" y="1416"/>
                  </a:lnTo>
                  <a:lnTo>
                    <a:pt x="13742" y="1403"/>
                  </a:lnTo>
                  <a:lnTo>
                    <a:pt x="13771" y="1389"/>
                  </a:lnTo>
                  <a:lnTo>
                    <a:pt x="13800" y="1374"/>
                  </a:lnTo>
                  <a:lnTo>
                    <a:pt x="13828" y="1357"/>
                  </a:lnTo>
                  <a:lnTo>
                    <a:pt x="13855" y="1340"/>
                  </a:lnTo>
                  <a:lnTo>
                    <a:pt x="13883" y="1320"/>
                  </a:lnTo>
                  <a:lnTo>
                    <a:pt x="13910" y="1300"/>
                  </a:lnTo>
                  <a:lnTo>
                    <a:pt x="13937" y="1277"/>
                  </a:lnTo>
                  <a:lnTo>
                    <a:pt x="13957" y="1262"/>
                  </a:lnTo>
                  <a:lnTo>
                    <a:pt x="13976" y="1246"/>
                  </a:lnTo>
                  <a:lnTo>
                    <a:pt x="14012" y="1211"/>
                  </a:lnTo>
                  <a:lnTo>
                    <a:pt x="14045" y="1173"/>
                  </a:lnTo>
                  <a:lnTo>
                    <a:pt x="14076" y="1134"/>
                  </a:lnTo>
                  <a:lnTo>
                    <a:pt x="14105" y="1093"/>
                  </a:lnTo>
                  <a:lnTo>
                    <a:pt x="14133" y="1050"/>
                  </a:lnTo>
                  <a:lnTo>
                    <a:pt x="14160" y="1009"/>
                  </a:lnTo>
                  <a:lnTo>
                    <a:pt x="14187" y="969"/>
                  </a:lnTo>
                  <a:lnTo>
                    <a:pt x="14213" y="931"/>
                  </a:lnTo>
                  <a:lnTo>
                    <a:pt x="14240" y="895"/>
                  </a:lnTo>
                  <a:lnTo>
                    <a:pt x="14253" y="878"/>
                  </a:lnTo>
                  <a:lnTo>
                    <a:pt x="14267" y="863"/>
                  </a:lnTo>
                  <a:lnTo>
                    <a:pt x="14282" y="847"/>
                  </a:lnTo>
                  <a:lnTo>
                    <a:pt x="14296" y="834"/>
                  </a:lnTo>
                  <a:lnTo>
                    <a:pt x="14312" y="822"/>
                  </a:lnTo>
                  <a:lnTo>
                    <a:pt x="14327" y="811"/>
                  </a:lnTo>
                  <a:lnTo>
                    <a:pt x="14344" y="801"/>
                  </a:lnTo>
                  <a:lnTo>
                    <a:pt x="14360" y="793"/>
                  </a:lnTo>
                  <a:lnTo>
                    <a:pt x="14379" y="787"/>
                  </a:lnTo>
                  <a:lnTo>
                    <a:pt x="14396" y="782"/>
                  </a:lnTo>
                  <a:lnTo>
                    <a:pt x="14416" y="779"/>
                  </a:lnTo>
                  <a:lnTo>
                    <a:pt x="14436" y="778"/>
                  </a:lnTo>
                  <a:lnTo>
                    <a:pt x="14451" y="779"/>
                  </a:lnTo>
                  <a:lnTo>
                    <a:pt x="14470" y="785"/>
                  </a:lnTo>
                  <a:lnTo>
                    <a:pt x="14489" y="793"/>
                  </a:lnTo>
                  <a:lnTo>
                    <a:pt x="14510" y="805"/>
                  </a:lnTo>
                  <a:lnTo>
                    <a:pt x="14534" y="821"/>
                  </a:lnTo>
                  <a:lnTo>
                    <a:pt x="14557" y="840"/>
                  </a:lnTo>
                  <a:lnTo>
                    <a:pt x="14571" y="851"/>
                  </a:lnTo>
                  <a:lnTo>
                    <a:pt x="14583" y="864"/>
                  </a:lnTo>
                  <a:lnTo>
                    <a:pt x="14597" y="877"/>
                  </a:lnTo>
                  <a:lnTo>
                    <a:pt x="14610" y="892"/>
                  </a:lnTo>
                  <a:lnTo>
                    <a:pt x="14625" y="907"/>
                  </a:lnTo>
                  <a:lnTo>
                    <a:pt x="14638" y="924"/>
                  </a:lnTo>
                  <a:lnTo>
                    <a:pt x="14652" y="942"/>
                  </a:lnTo>
                  <a:lnTo>
                    <a:pt x="14667" y="961"/>
                  </a:lnTo>
                  <a:lnTo>
                    <a:pt x="14681" y="981"/>
                  </a:lnTo>
                  <a:lnTo>
                    <a:pt x="14696" y="1003"/>
                  </a:lnTo>
                  <a:lnTo>
                    <a:pt x="14711" y="1026"/>
                  </a:lnTo>
                  <a:lnTo>
                    <a:pt x="14727" y="1049"/>
                  </a:lnTo>
                  <a:lnTo>
                    <a:pt x="14741" y="1075"/>
                  </a:lnTo>
                  <a:lnTo>
                    <a:pt x="14757" y="1101"/>
                  </a:lnTo>
                  <a:lnTo>
                    <a:pt x="14772" y="1129"/>
                  </a:lnTo>
                  <a:lnTo>
                    <a:pt x="14788" y="1158"/>
                  </a:lnTo>
                  <a:lnTo>
                    <a:pt x="14803" y="1188"/>
                  </a:lnTo>
                  <a:lnTo>
                    <a:pt x="14818" y="1220"/>
                  </a:lnTo>
                  <a:lnTo>
                    <a:pt x="14833" y="1254"/>
                  </a:lnTo>
                  <a:lnTo>
                    <a:pt x="14849" y="1288"/>
                  </a:lnTo>
                  <a:lnTo>
                    <a:pt x="14864" y="1324"/>
                  </a:lnTo>
                  <a:lnTo>
                    <a:pt x="14880" y="1362"/>
                  </a:lnTo>
                  <a:lnTo>
                    <a:pt x="14894" y="1402"/>
                  </a:lnTo>
                  <a:lnTo>
                    <a:pt x="14909" y="1442"/>
                  </a:lnTo>
                  <a:lnTo>
                    <a:pt x="14925" y="1484"/>
                  </a:lnTo>
                  <a:lnTo>
                    <a:pt x="14939" y="1527"/>
                  </a:lnTo>
                  <a:lnTo>
                    <a:pt x="14954" y="1573"/>
                  </a:lnTo>
                  <a:lnTo>
                    <a:pt x="14968" y="1620"/>
                  </a:lnTo>
                  <a:lnTo>
                    <a:pt x="14983" y="1668"/>
                  </a:lnTo>
                  <a:lnTo>
                    <a:pt x="14997" y="1718"/>
                  </a:lnTo>
                  <a:lnTo>
                    <a:pt x="15011" y="1770"/>
                  </a:lnTo>
                  <a:lnTo>
                    <a:pt x="15024" y="1823"/>
                  </a:lnTo>
                  <a:lnTo>
                    <a:pt x="15037" y="1878"/>
                  </a:lnTo>
                  <a:lnTo>
                    <a:pt x="15051" y="1935"/>
                  </a:lnTo>
                  <a:lnTo>
                    <a:pt x="15063" y="1994"/>
                  </a:lnTo>
                  <a:lnTo>
                    <a:pt x="15076" y="2054"/>
                  </a:lnTo>
                  <a:lnTo>
                    <a:pt x="15088" y="2115"/>
                  </a:lnTo>
                  <a:lnTo>
                    <a:pt x="15099" y="2179"/>
                  </a:lnTo>
                  <a:lnTo>
                    <a:pt x="15111" y="2245"/>
                  </a:lnTo>
                  <a:lnTo>
                    <a:pt x="15121" y="2312"/>
                  </a:lnTo>
                  <a:lnTo>
                    <a:pt x="15132" y="2381"/>
                  </a:lnTo>
                  <a:lnTo>
                    <a:pt x="15142" y="2452"/>
                  </a:lnTo>
                  <a:lnTo>
                    <a:pt x="15152" y="2525"/>
                  </a:lnTo>
                  <a:lnTo>
                    <a:pt x="15161" y="2600"/>
                  </a:lnTo>
                  <a:lnTo>
                    <a:pt x="15170" y="2678"/>
                  </a:lnTo>
                  <a:lnTo>
                    <a:pt x="15178" y="2756"/>
                  </a:lnTo>
                  <a:lnTo>
                    <a:pt x="15185" y="2837"/>
                  </a:lnTo>
                  <a:lnTo>
                    <a:pt x="15192" y="2920"/>
                  </a:lnTo>
                  <a:lnTo>
                    <a:pt x="15199" y="3004"/>
                  </a:lnTo>
                  <a:lnTo>
                    <a:pt x="15205" y="3092"/>
                  </a:lnTo>
                  <a:lnTo>
                    <a:pt x="15210" y="3180"/>
                  </a:lnTo>
                  <a:lnTo>
                    <a:pt x="15215" y="3271"/>
                  </a:lnTo>
                  <a:lnTo>
                    <a:pt x="15218" y="3383"/>
                  </a:lnTo>
                  <a:lnTo>
                    <a:pt x="15219" y="3494"/>
                  </a:lnTo>
                  <a:lnTo>
                    <a:pt x="15219" y="3602"/>
                  </a:lnTo>
                  <a:lnTo>
                    <a:pt x="15217" y="3709"/>
                  </a:lnTo>
                  <a:lnTo>
                    <a:pt x="15212" y="3814"/>
                  </a:lnTo>
                  <a:lnTo>
                    <a:pt x="15206" y="3917"/>
                  </a:lnTo>
                  <a:lnTo>
                    <a:pt x="15199" y="4019"/>
                  </a:lnTo>
                  <a:lnTo>
                    <a:pt x="15188" y="4120"/>
                  </a:lnTo>
                  <a:lnTo>
                    <a:pt x="15177" y="4219"/>
                  </a:lnTo>
                  <a:lnTo>
                    <a:pt x="15164" y="4316"/>
                  </a:lnTo>
                  <a:lnTo>
                    <a:pt x="15149" y="4411"/>
                  </a:lnTo>
                  <a:lnTo>
                    <a:pt x="15133" y="4505"/>
                  </a:lnTo>
                  <a:lnTo>
                    <a:pt x="15115" y="4597"/>
                  </a:lnTo>
                  <a:lnTo>
                    <a:pt x="15095" y="4687"/>
                  </a:lnTo>
                  <a:lnTo>
                    <a:pt x="15075" y="4776"/>
                  </a:lnTo>
                  <a:lnTo>
                    <a:pt x="15052" y="4864"/>
                  </a:lnTo>
                  <a:lnTo>
                    <a:pt x="15028" y="4949"/>
                  </a:lnTo>
                  <a:lnTo>
                    <a:pt x="15003" y="5033"/>
                  </a:lnTo>
                  <a:lnTo>
                    <a:pt x="14977" y="5115"/>
                  </a:lnTo>
                  <a:lnTo>
                    <a:pt x="14949" y="5196"/>
                  </a:lnTo>
                  <a:lnTo>
                    <a:pt x="14919" y="5274"/>
                  </a:lnTo>
                  <a:lnTo>
                    <a:pt x="14889" y="5352"/>
                  </a:lnTo>
                  <a:lnTo>
                    <a:pt x="14857" y="5427"/>
                  </a:lnTo>
                  <a:lnTo>
                    <a:pt x="14824" y="5501"/>
                  </a:lnTo>
                  <a:lnTo>
                    <a:pt x="14790" y="5573"/>
                  </a:lnTo>
                  <a:lnTo>
                    <a:pt x="14755" y="5643"/>
                  </a:lnTo>
                  <a:lnTo>
                    <a:pt x="14718" y="5712"/>
                  </a:lnTo>
                  <a:lnTo>
                    <a:pt x="14680" y="5779"/>
                  </a:lnTo>
                  <a:lnTo>
                    <a:pt x="14642" y="5844"/>
                  </a:lnTo>
                  <a:lnTo>
                    <a:pt x="14603" y="5908"/>
                  </a:lnTo>
                  <a:lnTo>
                    <a:pt x="14563" y="5970"/>
                  </a:lnTo>
                  <a:lnTo>
                    <a:pt x="14521" y="6030"/>
                  </a:lnTo>
                  <a:lnTo>
                    <a:pt x="14479" y="6087"/>
                  </a:lnTo>
                  <a:lnTo>
                    <a:pt x="14437" y="6144"/>
                  </a:lnTo>
                  <a:lnTo>
                    <a:pt x="14393" y="6199"/>
                  </a:lnTo>
                  <a:lnTo>
                    <a:pt x="14349" y="6252"/>
                  </a:lnTo>
                  <a:lnTo>
                    <a:pt x="14304" y="6304"/>
                  </a:lnTo>
                  <a:lnTo>
                    <a:pt x="14257" y="6353"/>
                  </a:lnTo>
                  <a:lnTo>
                    <a:pt x="14211" y="6400"/>
                  </a:lnTo>
                  <a:lnTo>
                    <a:pt x="14164" y="6447"/>
                  </a:lnTo>
                  <a:lnTo>
                    <a:pt x="14116" y="6491"/>
                  </a:lnTo>
                  <a:lnTo>
                    <a:pt x="14068" y="6533"/>
                  </a:lnTo>
                  <a:lnTo>
                    <a:pt x="14019" y="6574"/>
                  </a:lnTo>
                  <a:lnTo>
                    <a:pt x="13970" y="6614"/>
                  </a:lnTo>
                  <a:lnTo>
                    <a:pt x="13921" y="6651"/>
                  </a:lnTo>
                  <a:lnTo>
                    <a:pt x="13870" y="6686"/>
                  </a:lnTo>
                  <a:lnTo>
                    <a:pt x="13819" y="6720"/>
                  </a:lnTo>
                  <a:lnTo>
                    <a:pt x="13769" y="6751"/>
                  </a:lnTo>
                  <a:lnTo>
                    <a:pt x="13718" y="6781"/>
                  </a:lnTo>
                  <a:lnTo>
                    <a:pt x="13667" y="6809"/>
                  </a:lnTo>
                  <a:lnTo>
                    <a:pt x="13615" y="6835"/>
                  </a:lnTo>
                  <a:lnTo>
                    <a:pt x="13563" y="6860"/>
                  </a:lnTo>
                  <a:lnTo>
                    <a:pt x="13511" y="6882"/>
                  </a:lnTo>
                  <a:lnTo>
                    <a:pt x="13459" y="6904"/>
                  </a:lnTo>
                  <a:lnTo>
                    <a:pt x="13407" y="6923"/>
                  </a:lnTo>
                  <a:lnTo>
                    <a:pt x="13355" y="6940"/>
                  </a:lnTo>
                  <a:lnTo>
                    <a:pt x="13302" y="6956"/>
                  </a:lnTo>
                  <a:lnTo>
                    <a:pt x="13251" y="6969"/>
                  </a:lnTo>
                  <a:lnTo>
                    <a:pt x="13198" y="6980"/>
                  </a:lnTo>
                  <a:lnTo>
                    <a:pt x="13146" y="6991"/>
                  </a:lnTo>
                  <a:lnTo>
                    <a:pt x="13095" y="6998"/>
                  </a:lnTo>
                  <a:lnTo>
                    <a:pt x="13043" y="7004"/>
                  </a:lnTo>
                  <a:lnTo>
                    <a:pt x="12991" y="7008"/>
                  </a:lnTo>
                  <a:lnTo>
                    <a:pt x="12940" y="7011"/>
                  </a:lnTo>
                  <a:lnTo>
                    <a:pt x="12846" y="7011"/>
                  </a:lnTo>
                  <a:lnTo>
                    <a:pt x="12763" y="7010"/>
                  </a:lnTo>
                  <a:lnTo>
                    <a:pt x="12683" y="7007"/>
                  </a:lnTo>
                  <a:lnTo>
                    <a:pt x="12602" y="7003"/>
                  </a:lnTo>
                  <a:lnTo>
                    <a:pt x="12524" y="6997"/>
                  </a:lnTo>
                  <a:lnTo>
                    <a:pt x="12446" y="6990"/>
                  </a:lnTo>
                  <a:lnTo>
                    <a:pt x="12370" y="6980"/>
                  </a:lnTo>
                  <a:lnTo>
                    <a:pt x="12296" y="6970"/>
                  </a:lnTo>
                  <a:lnTo>
                    <a:pt x="12222" y="6958"/>
                  </a:lnTo>
                  <a:lnTo>
                    <a:pt x="12150" y="6944"/>
                  </a:lnTo>
                  <a:lnTo>
                    <a:pt x="12080" y="6929"/>
                  </a:lnTo>
                  <a:lnTo>
                    <a:pt x="12011" y="6913"/>
                  </a:lnTo>
                  <a:lnTo>
                    <a:pt x="11943" y="6896"/>
                  </a:lnTo>
                  <a:lnTo>
                    <a:pt x="11875" y="6877"/>
                  </a:lnTo>
                  <a:lnTo>
                    <a:pt x="11810" y="6858"/>
                  </a:lnTo>
                  <a:lnTo>
                    <a:pt x="11745" y="6838"/>
                  </a:lnTo>
                  <a:lnTo>
                    <a:pt x="11683" y="6816"/>
                  </a:lnTo>
                  <a:lnTo>
                    <a:pt x="11622" y="6794"/>
                  </a:lnTo>
                  <a:lnTo>
                    <a:pt x="11562" y="6770"/>
                  </a:lnTo>
                  <a:lnTo>
                    <a:pt x="11503" y="6746"/>
                  </a:lnTo>
                  <a:lnTo>
                    <a:pt x="11445" y="6722"/>
                  </a:lnTo>
                  <a:lnTo>
                    <a:pt x="11388" y="6696"/>
                  </a:lnTo>
                  <a:lnTo>
                    <a:pt x="11334" y="6670"/>
                  </a:lnTo>
                  <a:lnTo>
                    <a:pt x="11280" y="6643"/>
                  </a:lnTo>
                  <a:lnTo>
                    <a:pt x="11227" y="6617"/>
                  </a:lnTo>
                  <a:lnTo>
                    <a:pt x="11177" y="6589"/>
                  </a:lnTo>
                  <a:lnTo>
                    <a:pt x="11127" y="6561"/>
                  </a:lnTo>
                  <a:lnTo>
                    <a:pt x="11079" y="6532"/>
                  </a:lnTo>
                  <a:lnTo>
                    <a:pt x="11031" y="6504"/>
                  </a:lnTo>
                  <a:lnTo>
                    <a:pt x="10986" y="6476"/>
                  </a:lnTo>
                  <a:lnTo>
                    <a:pt x="10941" y="6446"/>
                  </a:lnTo>
                  <a:lnTo>
                    <a:pt x="10898" y="6417"/>
                  </a:lnTo>
                  <a:lnTo>
                    <a:pt x="10856" y="6388"/>
                  </a:lnTo>
                  <a:lnTo>
                    <a:pt x="10815" y="6358"/>
                  </a:lnTo>
                  <a:lnTo>
                    <a:pt x="10776" y="6329"/>
                  </a:lnTo>
                  <a:lnTo>
                    <a:pt x="10738" y="6300"/>
                  </a:lnTo>
                  <a:lnTo>
                    <a:pt x="10701" y="6272"/>
                  </a:lnTo>
                  <a:lnTo>
                    <a:pt x="10666" y="6243"/>
                  </a:lnTo>
                  <a:lnTo>
                    <a:pt x="10632" y="6215"/>
                  </a:lnTo>
                  <a:lnTo>
                    <a:pt x="10599" y="6186"/>
                  </a:lnTo>
                  <a:lnTo>
                    <a:pt x="10568" y="6159"/>
                  </a:lnTo>
                  <a:lnTo>
                    <a:pt x="10537" y="6131"/>
                  </a:lnTo>
                  <a:lnTo>
                    <a:pt x="10508" y="6105"/>
                  </a:lnTo>
                  <a:lnTo>
                    <a:pt x="10480" y="6079"/>
                  </a:lnTo>
                  <a:lnTo>
                    <a:pt x="10454" y="6053"/>
                  </a:lnTo>
                  <a:lnTo>
                    <a:pt x="10429" y="6028"/>
                  </a:lnTo>
                  <a:lnTo>
                    <a:pt x="10405" y="6005"/>
                  </a:lnTo>
                  <a:lnTo>
                    <a:pt x="10383" y="5982"/>
                  </a:lnTo>
                  <a:lnTo>
                    <a:pt x="10361" y="5959"/>
                  </a:lnTo>
                  <a:lnTo>
                    <a:pt x="10341" y="5938"/>
                  </a:lnTo>
                  <a:lnTo>
                    <a:pt x="10323" y="5917"/>
                  </a:lnTo>
                  <a:lnTo>
                    <a:pt x="10305" y="5898"/>
                  </a:lnTo>
                  <a:lnTo>
                    <a:pt x="10290" y="5879"/>
                  </a:lnTo>
                  <a:lnTo>
                    <a:pt x="10274" y="5863"/>
                  </a:lnTo>
                  <a:lnTo>
                    <a:pt x="10261" y="5846"/>
                  </a:lnTo>
                  <a:lnTo>
                    <a:pt x="10250" y="5832"/>
                  </a:lnTo>
                  <a:lnTo>
                    <a:pt x="10238" y="5818"/>
                  </a:lnTo>
                  <a:lnTo>
                    <a:pt x="10229" y="5806"/>
                  </a:lnTo>
                  <a:lnTo>
                    <a:pt x="10221" y="5796"/>
                  </a:lnTo>
                  <a:lnTo>
                    <a:pt x="10213" y="5786"/>
                  </a:lnTo>
                  <a:lnTo>
                    <a:pt x="10207" y="5778"/>
                  </a:lnTo>
                  <a:lnTo>
                    <a:pt x="10203" y="5773"/>
                  </a:lnTo>
                  <a:lnTo>
                    <a:pt x="10200" y="5768"/>
                  </a:lnTo>
                  <a:lnTo>
                    <a:pt x="10198" y="5766"/>
                  </a:lnTo>
                  <a:lnTo>
                    <a:pt x="10197" y="5765"/>
                  </a:lnTo>
                  <a:lnTo>
                    <a:pt x="10197" y="5766"/>
                  </a:lnTo>
                  <a:lnTo>
                    <a:pt x="10197" y="5770"/>
                  </a:lnTo>
                  <a:lnTo>
                    <a:pt x="10196" y="5776"/>
                  </a:lnTo>
                  <a:lnTo>
                    <a:pt x="10194" y="5785"/>
                  </a:lnTo>
                  <a:lnTo>
                    <a:pt x="10193" y="5797"/>
                  </a:lnTo>
                  <a:lnTo>
                    <a:pt x="10191" y="5810"/>
                  </a:lnTo>
                  <a:lnTo>
                    <a:pt x="10189" y="5826"/>
                  </a:lnTo>
                  <a:lnTo>
                    <a:pt x="10187" y="5844"/>
                  </a:lnTo>
                  <a:lnTo>
                    <a:pt x="10185" y="5864"/>
                  </a:lnTo>
                  <a:lnTo>
                    <a:pt x="10182" y="5885"/>
                  </a:lnTo>
                  <a:lnTo>
                    <a:pt x="10179" y="5909"/>
                  </a:lnTo>
                  <a:lnTo>
                    <a:pt x="10177" y="5935"/>
                  </a:lnTo>
                  <a:lnTo>
                    <a:pt x="10175" y="5963"/>
                  </a:lnTo>
                  <a:lnTo>
                    <a:pt x="10172" y="5991"/>
                  </a:lnTo>
                  <a:lnTo>
                    <a:pt x="10170" y="6021"/>
                  </a:lnTo>
                  <a:lnTo>
                    <a:pt x="10168" y="6053"/>
                  </a:lnTo>
                  <a:lnTo>
                    <a:pt x="10165" y="6086"/>
                  </a:lnTo>
                  <a:lnTo>
                    <a:pt x="10163" y="6121"/>
                  </a:lnTo>
                  <a:lnTo>
                    <a:pt x="10162" y="6157"/>
                  </a:lnTo>
                  <a:lnTo>
                    <a:pt x="10160" y="6194"/>
                  </a:lnTo>
                  <a:lnTo>
                    <a:pt x="10159" y="6231"/>
                  </a:lnTo>
                  <a:lnTo>
                    <a:pt x="10158" y="6271"/>
                  </a:lnTo>
                  <a:lnTo>
                    <a:pt x="10157" y="6351"/>
                  </a:lnTo>
                  <a:lnTo>
                    <a:pt x="10157" y="6434"/>
                  </a:lnTo>
                  <a:lnTo>
                    <a:pt x="10159" y="6520"/>
                  </a:lnTo>
                  <a:lnTo>
                    <a:pt x="10163" y="6607"/>
                  </a:lnTo>
                  <a:lnTo>
                    <a:pt x="10170" y="6696"/>
                  </a:lnTo>
                  <a:lnTo>
                    <a:pt x="10179" y="6784"/>
                  </a:lnTo>
                  <a:lnTo>
                    <a:pt x="10192" y="6872"/>
                  </a:lnTo>
                  <a:lnTo>
                    <a:pt x="10207" y="6959"/>
                  </a:lnTo>
                  <a:lnTo>
                    <a:pt x="10226" y="7044"/>
                  </a:lnTo>
                  <a:lnTo>
                    <a:pt x="10249" y="7128"/>
                  </a:lnTo>
                  <a:lnTo>
                    <a:pt x="10262" y="7168"/>
                  </a:lnTo>
                  <a:lnTo>
                    <a:pt x="10275" y="7207"/>
                  </a:lnTo>
                  <a:lnTo>
                    <a:pt x="10291" y="7246"/>
                  </a:lnTo>
                  <a:lnTo>
                    <a:pt x="10306" y="7283"/>
                  </a:lnTo>
                  <a:lnTo>
                    <a:pt x="10324" y="7320"/>
                  </a:lnTo>
                  <a:lnTo>
                    <a:pt x="10342" y="7355"/>
                  </a:lnTo>
                  <a:lnTo>
                    <a:pt x="10361" y="7389"/>
                  </a:lnTo>
                  <a:lnTo>
                    <a:pt x="10383" y="7422"/>
                  </a:lnTo>
                  <a:lnTo>
                    <a:pt x="10404" y="7454"/>
                  </a:lnTo>
                  <a:lnTo>
                    <a:pt x="10427" y="7484"/>
                  </a:lnTo>
                  <a:lnTo>
                    <a:pt x="10452" y="7512"/>
                  </a:lnTo>
                  <a:lnTo>
                    <a:pt x="10478" y="7539"/>
                  </a:lnTo>
                  <a:lnTo>
                    <a:pt x="10506" y="7564"/>
                  </a:lnTo>
                  <a:lnTo>
                    <a:pt x="10535" y="7587"/>
                  </a:lnTo>
                  <a:lnTo>
                    <a:pt x="10564" y="7609"/>
                  </a:lnTo>
                  <a:lnTo>
                    <a:pt x="10596" y="7627"/>
                  </a:lnTo>
                  <a:lnTo>
                    <a:pt x="10629" y="7645"/>
                  </a:lnTo>
                  <a:lnTo>
                    <a:pt x="10665" y="7660"/>
                  </a:lnTo>
                  <a:lnTo>
                    <a:pt x="10702" y="7672"/>
                  </a:lnTo>
                  <a:lnTo>
                    <a:pt x="10740" y="7683"/>
                  </a:lnTo>
                  <a:lnTo>
                    <a:pt x="10779" y="7691"/>
                  </a:lnTo>
                  <a:lnTo>
                    <a:pt x="10820" y="7697"/>
                  </a:lnTo>
                  <a:lnTo>
                    <a:pt x="10882" y="7697"/>
                  </a:lnTo>
                  <a:lnTo>
                    <a:pt x="10923" y="7695"/>
                  </a:lnTo>
                  <a:lnTo>
                    <a:pt x="10962" y="7690"/>
                  </a:lnTo>
                  <a:lnTo>
                    <a:pt x="11000" y="7683"/>
                  </a:lnTo>
                  <a:lnTo>
                    <a:pt x="11037" y="7671"/>
                  </a:lnTo>
                  <a:lnTo>
                    <a:pt x="11073" y="7658"/>
                  </a:lnTo>
                  <a:lnTo>
                    <a:pt x="11108" y="7643"/>
                  </a:lnTo>
                  <a:lnTo>
                    <a:pt x="11142" y="7624"/>
                  </a:lnTo>
                  <a:lnTo>
                    <a:pt x="11175" y="7604"/>
                  </a:lnTo>
                  <a:lnTo>
                    <a:pt x="11206" y="7583"/>
                  </a:lnTo>
                  <a:lnTo>
                    <a:pt x="11235" y="7559"/>
                  </a:lnTo>
                  <a:lnTo>
                    <a:pt x="11264" y="7535"/>
                  </a:lnTo>
                  <a:lnTo>
                    <a:pt x="11291" y="7510"/>
                  </a:lnTo>
                  <a:lnTo>
                    <a:pt x="11318" y="7483"/>
                  </a:lnTo>
                  <a:lnTo>
                    <a:pt x="11343" y="7456"/>
                  </a:lnTo>
                  <a:lnTo>
                    <a:pt x="11367" y="7428"/>
                  </a:lnTo>
                  <a:lnTo>
                    <a:pt x="11389" y="7401"/>
                  </a:lnTo>
                  <a:lnTo>
                    <a:pt x="11411" y="7373"/>
                  </a:lnTo>
                  <a:lnTo>
                    <a:pt x="11431" y="7346"/>
                  </a:lnTo>
                  <a:lnTo>
                    <a:pt x="11449" y="7318"/>
                  </a:lnTo>
                  <a:lnTo>
                    <a:pt x="11467" y="7292"/>
                  </a:lnTo>
                  <a:lnTo>
                    <a:pt x="11483" y="7267"/>
                  </a:lnTo>
                  <a:lnTo>
                    <a:pt x="11498" y="7242"/>
                  </a:lnTo>
                  <a:lnTo>
                    <a:pt x="11511" y="7219"/>
                  </a:lnTo>
                  <a:lnTo>
                    <a:pt x="11522" y="7198"/>
                  </a:lnTo>
                  <a:lnTo>
                    <a:pt x="11534" y="7177"/>
                  </a:lnTo>
                  <a:lnTo>
                    <a:pt x="11543" y="7159"/>
                  </a:lnTo>
                  <a:lnTo>
                    <a:pt x="11550" y="7144"/>
                  </a:lnTo>
                  <a:lnTo>
                    <a:pt x="11558" y="7130"/>
                  </a:lnTo>
                  <a:lnTo>
                    <a:pt x="11562" y="7119"/>
                  </a:lnTo>
                  <a:lnTo>
                    <a:pt x="11566" y="7111"/>
                  </a:lnTo>
                  <a:lnTo>
                    <a:pt x="11568" y="7106"/>
                  </a:lnTo>
                  <a:lnTo>
                    <a:pt x="11569" y="7105"/>
                  </a:lnTo>
                  <a:lnTo>
                    <a:pt x="11724" y="7136"/>
                  </a:lnTo>
                  <a:lnTo>
                    <a:pt x="11724" y="7136"/>
                  </a:lnTo>
                  <a:lnTo>
                    <a:pt x="11724" y="7138"/>
                  </a:lnTo>
                  <a:lnTo>
                    <a:pt x="11723" y="7142"/>
                  </a:lnTo>
                  <a:lnTo>
                    <a:pt x="11721" y="7146"/>
                  </a:lnTo>
                  <a:lnTo>
                    <a:pt x="11720" y="7152"/>
                  </a:lnTo>
                  <a:lnTo>
                    <a:pt x="11718" y="7158"/>
                  </a:lnTo>
                  <a:lnTo>
                    <a:pt x="11714" y="7167"/>
                  </a:lnTo>
                  <a:lnTo>
                    <a:pt x="11712" y="7176"/>
                  </a:lnTo>
                  <a:lnTo>
                    <a:pt x="11705" y="7197"/>
                  </a:lnTo>
                  <a:lnTo>
                    <a:pt x="11696" y="7222"/>
                  </a:lnTo>
                  <a:lnTo>
                    <a:pt x="11686" y="7250"/>
                  </a:lnTo>
                  <a:lnTo>
                    <a:pt x="11674" y="7282"/>
                  </a:lnTo>
                  <a:lnTo>
                    <a:pt x="11660" y="7316"/>
                  </a:lnTo>
                  <a:lnTo>
                    <a:pt x="11644" y="7352"/>
                  </a:lnTo>
                  <a:lnTo>
                    <a:pt x="11627" y="7391"/>
                  </a:lnTo>
                  <a:lnTo>
                    <a:pt x="11607" y="7431"/>
                  </a:lnTo>
                  <a:lnTo>
                    <a:pt x="11586" y="7474"/>
                  </a:lnTo>
                  <a:lnTo>
                    <a:pt x="11563" y="7516"/>
                  </a:lnTo>
                  <a:lnTo>
                    <a:pt x="11538" y="7559"/>
                  </a:lnTo>
                  <a:lnTo>
                    <a:pt x="11510" y="7603"/>
                  </a:lnTo>
                  <a:lnTo>
                    <a:pt x="11480" y="7647"/>
                  </a:lnTo>
                  <a:lnTo>
                    <a:pt x="11449" y="7690"/>
                  </a:lnTo>
                  <a:lnTo>
                    <a:pt x="11415" y="7733"/>
                  </a:lnTo>
                  <a:lnTo>
                    <a:pt x="11379" y="7774"/>
                  </a:lnTo>
                  <a:lnTo>
                    <a:pt x="11341" y="7816"/>
                  </a:lnTo>
                  <a:lnTo>
                    <a:pt x="11299" y="7854"/>
                  </a:lnTo>
                  <a:lnTo>
                    <a:pt x="11257" y="7891"/>
                  </a:lnTo>
                  <a:lnTo>
                    <a:pt x="11212" y="7925"/>
                  </a:lnTo>
                  <a:lnTo>
                    <a:pt x="11164" y="7956"/>
                  </a:lnTo>
                  <a:lnTo>
                    <a:pt x="11114" y="7985"/>
                  </a:lnTo>
                  <a:lnTo>
                    <a:pt x="11061" y="8009"/>
                  </a:lnTo>
                  <a:lnTo>
                    <a:pt x="11005" y="8031"/>
                  </a:lnTo>
                  <a:lnTo>
                    <a:pt x="10977" y="8040"/>
                  </a:lnTo>
                  <a:lnTo>
                    <a:pt x="10947" y="8047"/>
                  </a:lnTo>
                  <a:lnTo>
                    <a:pt x="10917" y="8055"/>
                  </a:lnTo>
                  <a:lnTo>
                    <a:pt x="10888" y="8061"/>
                  </a:lnTo>
                  <a:lnTo>
                    <a:pt x="10856" y="8065"/>
                  </a:lnTo>
                  <a:lnTo>
                    <a:pt x="10824" y="8068"/>
                  </a:lnTo>
                  <a:lnTo>
                    <a:pt x="10792" y="8070"/>
                  </a:lnTo>
                  <a:lnTo>
                    <a:pt x="10759" y="8071"/>
                  </a:lnTo>
                  <a:lnTo>
                    <a:pt x="10711" y="8069"/>
                  </a:lnTo>
                  <a:lnTo>
                    <a:pt x="10665" y="8065"/>
                  </a:lnTo>
                  <a:lnTo>
                    <a:pt x="10618" y="8058"/>
                  </a:lnTo>
                  <a:lnTo>
                    <a:pt x="10572" y="8047"/>
                  </a:lnTo>
                  <a:lnTo>
                    <a:pt x="10524" y="8034"/>
                  </a:lnTo>
                  <a:lnTo>
                    <a:pt x="10478" y="8019"/>
                  </a:lnTo>
                  <a:lnTo>
                    <a:pt x="10431" y="7999"/>
                  </a:lnTo>
                  <a:lnTo>
                    <a:pt x="10384" y="7977"/>
                  </a:lnTo>
                  <a:lnTo>
                    <a:pt x="10331" y="7952"/>
                  </a:lnTo>
                  <a:lnTo>
                    <a:pt x="10276" y="7924"/>
                  </a:lnTo>
                  <a:lnTo>
                    <a:pt x="10222" y="7892"/>
                  </a:lnTo>
                  <a:lnTo>
                    <a:pt x="10166" y="7857"/>
                  </a:lnTo>
                  <a:lnTo>
                    <a:pt x="10109" y="7821"/>
                  </a:lnTo>
                  <a:lnTo>
                    <a:pt x="10053" y="7781"/>
                  </a:lnTo>
                  <a:lnTo>
                    <a:pt x="9999" y="7739"/>
                  </a:lnTo>
                  <a:lnTo>
                    <a:pt x="9944" y="7696"/>
                  </a:lnTo>
                  <a:lnTo>
                    <a:pt x="9890" y="7652"/>
                  </a:lnTo>
                  <a:lnTo>
                    <a:pt x="9839" y="7607"/>
                  </a:lnTo>
                  <a:lnTo>
                    <a:pt x="9788" y="7560"/>
                  </a:lnTo>
                  <a:lnTo>
                    <a:pt x="9740" y="7513"/>
                  </a:lnTo>
                  <a:lnTo>
                    <a:pt x="9694" y="7465"/>
                  </a:lnTo>
                  <a:lnTo>
                    <a:pt x="9651" y="7417"/>
                  </a:lnTo>
                  <a:lnTo>
                    <a:pt x="9611" y="7370"/>
                  </a:lnTo>
                  <a:lnTo>
                    <a:pt x="9573" y="7323"/>
                  </a:lnTo>
                  <a:lnTo>
                    <a:pt x="9524" y="7310"/>
                  </a:lnTo>
                  <a:lnTo>
                    <a:pt x="9475" y="7295"/>
                  </a:lnTo>
                  <a:lnTo>
                    <a:pt x="9426" y="7279"/>
                  </a:lnTo>
                  <a:lnTo>
                    <a:pt x="9377" y="7260"/>
                  </a:lnTo>
                  <a:lnTo>
                    <a:pt x="9330" y="7241"/>
                  </a:lnTo>
                  <a:lnTo>
                    <a:pt x="9282" y="7219"/>
                  </a:lnTo>
                  <a:lnTo>
                    <a:pt x="9236" y="7197"/>
                  </a:lnTo>
                  <a:lnTo>
                    <a:pt x="9189" y="7173"/>
                  </a:lnTo>
                  <a:lnTo>
                    <a:pt x="9145" y="7148"/>
                  </a:lnTo>
                  <a:lnTo>
                    <a:pt x="9101" y="7123"/>
                  </a:lnTo>
                  <a:lnTo>
                    <a:pt x="9057" y="7098"/>
                  </a:lnTo>
                  <a:lnTo>
                    <a:pt x="9016" y="7071"/>
                  </a:lnTo>
                  <a:lnTo>
                    <a:pt x="8975" y="7044"/>
                  </a:lnTo>
                  <a:lnTo>
                    <a:pt x="8935" y="7017"/>
                  </a:lnTo>
                  <a:lnTo>
                    <a:pt x="8897" y="6991"/>
                  </a:lnTo>
                  <a:lnTo>
                    <a:pt x="8861" y="6965"/>
                  </a:lnTo>
                  <a:lnTo>
                    <a:pt x="8826" y="6938"/>
                  </a:lnTo>
                  <a:lnTo>
                    <a:pt x="8793" y="6912"/>
                  </a:lnTo>
                  <a:lnTo>
                    <a:pt x="8761" y="6888"/>
                  </a:lnTo>
                  <a:lnTo>
                    <a:pt x="8731" y="6864"/>
                  </a:lnTo>
                  <a:lnTo>
                    <a:pt x="8703" y="6841"/>
                  </a:lnTo>
                  <a:lnTo>
                    <a:pt x="8677" y="6819"/>
                  </a:lnTo>
                  <a:lnTo>
                    <a:pt x="8654" y="6798"/>
                  </a:lnTo>
                  <a:lnTo>
                    <a:pt x="8632" y="6779"/>
                  </a:lnTo>
                  <a:lnTo>
                    <a:pt x="8612" y="6762"/>
                  </a:lnTo>
                  <a:lnTo>
                    <a:pt x="8595" y="6746"/>
                  </a:lnTo>
                  <a:lnTo>
                    <a:pt x="8580" y="6733"/>
                  </a:lnTo>
                  <a:lnTo>
                    <a:pt x="8568" y="6721"/>
                  </a:lnTo>
                  <a:lnTo>
                    <a:pt x="8559" y="6711"/>
                  </a:lnTo>
                  <a:lnTo>
                    <a:pt x="8551" y="6705"/>
                  </a:lnTo>
                  <a:lnTo>
                    <a:pt x="8547" y="6701"/>
                  </a:lnTo>
                  <a:lnTo>
                    <a:pt x="8545" y="6699"/>
                  </a:lnTo>
                  <a:lnTo>
                    <a:pt x="8546" y="6701"/>
                  </a:lnTo>
                  <a:lnTo>
                    <a:pt x="8547" y="6706"/>
                  </a:lnTo>
                  <a:lnTo>
                    <a:pt x="8549" y="6716"/>
                  </a:lnTo>
                  <a:lnTo>
                    <a:pt x="8553" y="6728"/>
                  </a:lnTo>
                  <a:lnTo>
                    <a:pt x="8559" y="6743"/>
                  </a:lnTo>
                  <a:lnTo>
                    <a:pt x="8565" y="6762"/>
                  </a:lnTo>
                  <a:lnTo>
                    <a:pt x="8574" y="6784"/>
                  </a:lnTo>
                  <a:lnTo>
                    <a:pt x="8584" y="6808"/>
                  </a:lnTo>
                  <a:lnTo>
                    <a:pt x="8597" y="6836"/>
                  </a:lnTo>
                  <a:lnTo>
                    <a:pt x="8612" y="6867"/>
                  </a:lnTo>
                  <a:lnTo>
                    <a:pt x="8630" y="6900"/>
                  </a:lnTo>
                  <a:lnTo>
                    <a:pt x="8651" y="6936"/>
                  </a:lnTo>
                  <a:lnTo>
                    <a:pt x="8674" y="6975"/>
                  </a:lnTo>
                  <a:lnTo>
                    <a:pt x="8701" y="7015"/>
                  </a:lnTo>
                  <a:lnTo>
                    <a:pt x="8730" y="7059"/>
                  </a:lnTo>
                  <a:lnTo>
                    <a:pt x="8764" y="7105"/>
                  </a:lnTo>
                  <a:lnTo>
                    <a:pt x="8812" y="7163"/>
                  </a:lnTo>
                  <a:lnTo>
                    <a:pt x="8862" y="7218"/>
                  </a:lnTo>
                  <a:lnTo>
                    <a:pt x="8914" y="7272"/>
                  </a:lnTo>
                  <a:lnTo>
                    <a:pt x="8966" y="7323"/>
                  </a:lnTo>
                  <a:lnTo>
                    <a:pt x="9019" y="7373"/>
                  </a:lnTo>
                  <a:lnTo>
                    <a:pt x="9071" y="7419"/>
                  </a:lnTo>
                  <a:lnTo>
                    <a:pt x="9121" y="7462"/>
                  </a:lnTo>
                  <a:lnTo>
                    <a:pt x="9169" y="7501"/>
                  </a:lnTo>
                  <a:lnTo>
                    <a:pt x="9214" y="7539"/>
                  </a:lnTo>
                  <a:lnTo>
                    <a:pt x="9235" y="7555"/>
                  </a:lnTo>
                  <a:lnTo>
                    <a:pt x="9255" y="7570"/>
                  </a:lnTo>
                  <a:lnTo>
                    <a:pt x="9275" y="7585"/>
                  </a:lnTo>
                  <a:lnTo>
                    <a:pt x="9293" y="7598"/>
                  </a:lnTo>
                  <a:lnTo>
                    <a:pt x="9309" y="7611"/>
                  </a:lnTo>
                  <a:lnTo>
                    <a:pt x="9325" y="7622"/>
                  </a:lnTo>
                  <a:lnTo>
                    <a:pt x="9338" y="7631"/>
                  </a:lnTo>
                  <a:lnTo>
                    <a:pt x="9350" y="7641"/>
                  </a:lnTo>
                  <a:lnTo>
                    <a:pt x="9362" y="7648"/>
                  </a:lnTo>
                  <a:lnTo>
                    <a:pt x="9370" y="7654"/>
                  </a:lnTo>
                  <a:lnTo>
                    <a:pt x="9377" y="7659"/>
                  </a:lnTo>
                  <a:lnTo>
                    <a:pt x="9382" y="7662"/>
                  </a:lnTo>
                  <a:lnTo>
                    <a:pt x="9386" y="7665"/>
                  </a:lnTo>
                  <a:lnTo>
                    <a:pt x="9387" y="7665"/>
                  </a:lnTo>
                  <a:lnTo>
                    <a:pt x="9387" y="7666"/>
                  </a:lnTo>
                  <a:lnTo>
                    <a:pt x="9386" y="7670"/>
                  </a:lnTo>
                  <a:lnTo>
                    <a:pt x="9382" y="7677"/>
                  </a:lnTo>
                  <a:lnTo>
                    <a:pt x="9379" y="7684"/>
                  </a:lnTo>
                  <a:lnTo>
                    <a:pt x="9376" y="7694"/>
                  </a:lnTo>
                  <a:lnTo>
                    <a:pt x="9371" y="7706"/>
                  </a:lnTo>
                  <a:lnTo>
                    <a:pt x="9366" y="7721"/>
                  </a:lnTo>
                  <a:lnTo>
                    <a:pt x="9360" y="7737"/>
                  </a:lnTo>
                  <a:lnTo>
                    <a:pt x="9352" y="7756"/>
                  </a:lnTo>
                  <a:lnTo>
                    <a:pt x="9344" y="7775"/>
                  </a:lnTo>
                  <a:lnTo>
                    <a:pt x="9336" y="7797"/>
                  </a:lnTo>
                  <a:lnTo>
                    <a:pt x="9327" y="7821"/>
                  </a:lnTo>
                  <a:lnTo>
                    <a:pt x="9317" y="7845"/>
                  </a:lnTo>
                  <a:lnTo>
                    <a:pt x="9307" y="7872"/>
                  </a:lnTo>
                  <a:lnTo>
                    <a:pt x="9296" y="7901"/>
                  </a:lnTo>
                  <a:lnTo>
                    <a:pt x="9284" y="7930"/>
                  </a:lnTo>
                  <a:lnTo>
                    <a:pt x="9272" y="7962"/>
                  </a:lnTo>
                  <a:lnTo>
                    <a:pt x="9260" y="7994"/>
                  </a:lnTo>
                  <a:lnTo>
                    <a:pt x="9246" y="8027"/>
                  </a:lnTo>
                  <a:lnTo>
                    <a:pt x="9232" y="8062"/>
                  </a:lnTo>
                  <a:lnTo>
                    <a:pt x="9217" y="8098"/>
                  </a:lnTo>
                  <a:lnTo>
                    <a:pt x="9203" y="8135"/>
                  </a:lnTo>
                  <a:lnTo>
                    <a:pt x="9172" y="8211"/>
                  </a:lnTo>
                  <a:lnTo>
                    <a:pt x="9139" y="8291"/>
                  </a:lnTo>
                  <a:lnTo>
                    <a:pt x="9105" y="8374"/>
                  </a:lnTo>
                  <a:lnTo>
                    <a:pt x="9070" y="8459"/>
                  </a:lnTo>
                  <a:lnTo>
                    <a:pt x="9032" y="8546"/>
                  </a:lnTo>
                  <a:lnTo>
                    <a:pt x="8994" y="8635"/>
                  </a:lnTo>
                  <a:lnTo>
                    <a:pt x="8956" y="8723"/>
                  </a:lnTo>
                  <a:lnTo>
                    <a:pt x="8878" y="8901"/>
                  </a:lnTo>
                  <a:lnTo>
                    <a:pt x="8837" y="8989"/>
                  </a:lnTo>
                  <a:lnTo>
                    <a:pt x="8797" y="9075"/>
                  </a:lnTo>
                  <a:lnTo>
                    <a:pt x="8757" y="9161"/>
                  </a:lnTo>
                  <a:lnTo>
                    <a:pt x="8717" y="9243"/>
                  </a:lnTo>
                  <a:lnTo>
                    <a:pt x="8676" y="9323"/>
                  </a:lnTo>
                  <a:lnTo>
                    <a:pt x="8637" y="9399"/>
                  </a:lnTo>
                  <a:lnTo>
                    <a:pt x="8617" y="9435"/>
                  </a:lnTo>
                  <a:lnTo>
                    <a:pt x="8599" y="9471"/>
                  </a:lnTo>
                  <a:lnTo>
                    <a:pt x="8579" y="9505"/>
                  </a:lnTo>
                  <a:lnTo>
                    <a:pt x="8561" y="9539"/>
                  </a:lnTo>
                  <a:lnTo>
                    <a:pt x="8542" y="9571"/>
                  </a:lnTo>
                  <a:lnTo>
                    <a:pt x="8524" y="9601"/>
                  </a:lnTo>
                  <a:lnTo>
                    <a:pt x="8506" y="9631"/>
                  </a:lnTo>
                  <a:lnTo>
                    <a:pt x="8488" y="9658"/>
                  </a:lnTo>
                  <a:lnTo>
                    <a:pt x="8471" y="9684"/>
                  </a:lnTo>
                  <a:lnTo>
                    <a:pt x="8453" y="9709"/>
                  </a:lnTo>
                  <a:lnTo>
                    <a:pt x="8437" y="9733"/>
                  </a:lnTo>
                  <a:lnTo>
                    <a:pt x="8420" y="9753"/>
                  </a:lnTo>
                  <a:lnTo>
                    <a:pt x="8388" y="9794"/>
                  </a:lnTo>
                  <a:lnTo>
                    <a:pt x="8354" y="9835"/>
                  </a:lnTo>
                  <a:lnTo>
                    <a:pt x="8284" y="9913"/>
                  </a:lnTo>
                  <a:lnTo>
                    <a:pt x="8210" y="9990"/>
                  </a:lnTo>
                  <a:lnTo>
                    <a:pt x="8132" y="10065"/>
                  </a:lnTo>
                  <a:lnTo>
                    <a:pt x="8052" y="10138"/>
                  </a:lnTo>
                  <a:lnTo>
                    <a:pt x="7969" y="10212"/>
                  </a:lnTo>
                  <a:lnTo>
                    <a:pt x="7885" y="10283"/>
                  </a:lnTo>
                  <a:lnTo>
                    <a:pt x="7798" y="10354"/>
                  </a:lnTo>
                  <a:lnTo>
                    <a:pt x="7709" y="10423"/>
                  </a:lnTo>
                  <a:lnTo>
                    <a:pt x="7620" y="10493"/>
                  </a:lnTo>
                  <a:lnTo>
                    <a:pt x="7440" y="10630"/>
                  </a:lnTo>
                  <a:lnTo>
                    <a:pt x="7258" y="10768"/>
                  </a:lnTo>
                  <a:lnTo>
                    <a:pt x="7169" y="10837"/>
                  </a:lnTo>
                  <a:lnTo>
                    <a:pt x="7080" y="10907"/>
                  </a:lnTo>
                  <a:lnTo>
                    <a:pt x="7046" y="10935"/>
                  </a:lnTo>
                  <a:lnTo>
                    <a:pt x="7013" y="10960"/>
                  </a:lnTo>
                  <a:lnTo>
                    <a:pt x="6981" y="10984"/>
                  </a:lnTo>
                  <a:lnTo>
                    <a:pt x="6951" y="11007"/>
                  </a:lnTo>
                  <a:lnTo>
                    <a:pt x="6921" y="11026"/>
                  </a:lnTo>
                  <a:lnTo>
                    <a:pt x="6894" y="11044"/>
                  </a:lnTo>
                  <a:lnTo>
                    <a:pt x="6866" y="11060"/>
                  </a:lnTo>
                  <a:lnTo>
                    <a:pt x="6839" y="11074"/>
                  </a:lnTo>
                  <a:lnTo>
                    <a:pt x="6813" y="11086"/>
                  </a:lnTo>
                  <a:lnTo>
                    <a:pt x="6788" y="11097"/>
                  </a:lnTo>
                  <a:lnTo>
                    <a:pt x="6763" y="11106"/>
                  </a:lnTo>
                  <a:lnTo>
                    <a:pt x="6739" y="11113"/>
                  </a:lnTo>
                  <a:lnTo>
                    <a:pt x="6715" y="11118"/>
                  </a:lnTo>
                  <a:lnTo>
                    <a:pt x="6691" y="11122"/>
                  </a:lnTo>
                  <a:lnTo>
                    <a:pt x="6667" y="11124"/>
                  </a:lnTo>
                  <a:lnTo>
                    <a:pt x="6645" y="11125"/>
                  </a:lnTo>
                  <a:lnTo>
                    <a:pt x="6627" y="11124"/>
                  </a:lnTo>
                  <a:lnTo>
                    <a:pt x="6610" y="11123"/>
                  </a:lnTo>
                  <a:lnTo>
                    <a:pt x="6592" y="11120"/>
                  </a:lnTo>
                  <a:lnTo>
                    <a:pt x="6576" y="11116"/>
                  </a:lnTo>
                  <a:lnTo>
                    <a:pt x="6558" y="11111"/>
                  </a:lnTo>
                  <a:lnTo>
                    <a:pt x="6541" y="11105"/>
                  </a:lnTo>
                  <a:lnTo>
                    <a:pt x="6524" y="11097"/>
                  </a:lnTo>
                  <a:lnTo>
                    <a:pt x="6506" y="11089"/>
                  </a:lnTo>
                  <a:lnTo>
                    <a:pt x="6489" y="11080"/>
                  </a:lnTo>
                  <a:lnTo>
                    <a:pt x="6471" y="11070"/>
                  </a:lnTo>
                  <a:lnTo>
                    <a:pt x="6454" y="11057"/>
                  </a:lnTo>
                  <a:lnTo>
                    <a:pt x="6436" y="11044"/>
                  </a:lnTo>
                  <a:lnTo>
                    <a:pt x="6418" y="11030"/>
                  </a:lnTo>
                  <a:lnTo>
                    <a:pt x="6399" y="11015"/>
                  </a:lnTo>
                  <a:lnTo>
                    <a:pt x="6379" y="10998"/>
                  </a:lnTo>
                  <a:lnTo>
                    <a:pt x="6360" y="10981"/>
                  </a:lnTo>
                  <a:lnTo>
                    <a:pt x="6340" y="10961"/>
                  </a:lnTo>
                  <a:lnTo>
                    <a:pt x="6320" y="10942"/>
                  </a:lnTo>
                  <a:lnTo>
                    <a:pt x="6299" y="10920"/>
                  </a:lnTo>
                  <a:lnTo>
                    <a:pt x="6277" y="10898"/>
                  </a:lnTo>
                  <a:lnTo>
                    <a:pt x="6255" y="10874"/>
                  </a:lnTo>
                  <a:lnTo>
                    <a:pt x="6232" y="10849"/>
                  </a:lnTo>
                  <a:lnTo>
                    <a:pt x="6208" y="10823"/>
                  </a:lnTo>
                  <a:lnTo>
                    <a:pt x="6184" y="10796"/>
                  </a:lnTo>
                  <a:lnTo>
                    <a:pt x="6160" y="10768"/>
                  </a:lnTo>
                  <a:lnTo>
                    <a:pt x="6134" y="10738"/>
                  </a:lnTo>
                  <a:lnTo>
                    <a:pt x="6107" y="10707"/>
                  </a:lnTo>
                  <a:lnTo>
                    <a:pt x="6079" y="10674"/>
                  </a:lnTo>
                  <a:lnTo>
                    <a:pt x="6050" y="10641"/>
                  </a:lnTo>
                  <a:lnTo>
                    <a:pt x="6021" y="10606"/>
                  </a:lnTo>
                  <a:lnTo>
                    <a:pt x="5990" y="10570"/>
                  </a:lnTo>
                  <a:lnTo>
                    <a:pt x="5958" y="10533"/>
                  </a:lnTo>
                  <a:lnTo>
                    <a:pt x="5938" y="10505"/>
                  </a:lnTo>
                  <a:lnTo>
                    <a:pt x="5917" y="10478"/>
                  </a:lnTo>
                  <a:lnTo>
                    <a:pt x="5897" y="10453"/>
                  </a:lnTo>
                  <a:lnTo>
                    <a:pt x="5880" y="10427"/>
                  </a:lnTo>
                  <a:lnTo>
                    <a:pt x="5846" y="10377"/>
                  </a:lnTo>
                  <a:lnTo>
                    <a:pt x="5817" y="10330"/>
                  </a:lnTo>
                  <a:lnTo>
                    <a:pt x="5791" y="10286"/>
                  </a:lnTo>
                  <a:lnTo>
                    <a:pt x="5769" y="10242"/>
                  </a:lnTo>
                  <a:lnTo>
                    <a:pt x="5751" y="10202"/>
                  </a:lnTo>
                  <a:lnTo>
                    <a:pt x="5735" y="10163"/>
                  </a:lnTo>
                  <a:lnTo>
                    <a:pt x="5724" y="10127"/>
                  </a:lnTo>
                  <a:lnTo>
                    <a:pt x="5715" y="10092"/>
                  </a:lnTo>
                  <a:lnTo>
                    <a:pt x="5708" y="10059"/>
                  </a:lnTo>
                  <a:lnTo>
                    <a:pt x="5705" y="10027"/>
                  </a:lnTo>
                  <a:lnTo>
                    <a:pt x="5705" y="9997"/>
                  </a:lnTo>
                  <a:lnTo>
                    <a:pt x="5706" y="9969"/>
                  </a:lnTo>
                  <a:lnTo>
                    <a:pt x="5710" y="9943"/>
                  </a:lnTo>
                  <a:lnTo>
                    <a:pt x="5718" y="9917"/>
                  </a:lnTo>
                  <a:lnTo>
                    <a:pt x="5726" y="9893"/>
                  </a:lnTo>
                  <a:lnTo>
                    <a:pt x="5735" y="9870"/>
                  </a:lnTo>
                  <a:lnTo>
                    <a:pt x="5748" y="9848"/>
                  </a:lnTo>
                  <a:lnTo>
                    <a:pt x="5761" y="9827"/>
                  </a:lnTo>
                  <a:lnTo>
                    <a:pt x="5776" y="9808"/>
                  </a:lnTo>
                  <a:lnTo>
                    <a:pt x="5792" y="9788"/>
                  </a:lnTo>
                  <a:lnTo>
                    <a:pt x="5810" y="9770"/>
                  </a:lnTo>
                  <a:lnTo>
                    <a:pt x="5827" y="9752"/>
                  </a:lnTo>
                  <a:lnTo>
                    <a:pt x="5866" y="9719"/>
                  </a:lnTo>
                  <a:lnTo>
                    <a:pt x="5907" y="9688"/>
                  </a:lnTo>
                  <a:lnTo>
                    <a:pt x="5949" y="9658"/>
                  </a:lnTo>
                  <a:lnTo>
                    <a:pt x="5990" y="9628"/>
                  </a:lnTo>
                  <a:lnTo>
                    <a:pt x="6073" y="9583"/>
                  </a:lnTo>
                  <a:lnTo>
                    <a:pt x="6156" y="9541"/>
                  </a:lnTo>
                  <a:lnTo>
                    <a:pt x="6197" y="9520"/>
                  </a:lnTo>
                  <a:lnTo>
                    <a:pt x="6237" y="9500"/>
                  </a:lnTo>
                  <a:lnTo>
                    <a:pt x="6276" y="9480"/>
                  </a:lnTo>
                  <a:lnTo>
                    <a:pt x="6313" y="9462"/>
                  </a:lnTo>
                  <a:lnTo>
                    <a:pt x="6348" y="9442"/>
                  </a:lnTo>
                  <a:lnTo>
                    <a:pt x="6383" y="9424"/>
                  </a:lnTo>
                  <a:lnTo>
                    <a:pt x="6413" y="9406"/>
                  </a:lnTo>
                  <a:lnTo>
                    <a:pt x="6441" y="9387"/>
                  </a:lnTo>
                  <a:lnTo>
                    <a:pt x="6466" y="9370"/>
                  </a:lnTo>
                  <a:lnTo>
                    <a:pt x="6488" y="9352"/>
                  </a:lnTo>
                  <a:lnTo>
                    <a:pt x="6505" y="9335"/>
                  </a:lnTo>
                  <a:lnTo>
                    <a:pt x="6514" y="9326"/>
                  </a:lnTo>
                  <a:lnTo>
                    <a:pt x="6520" y="9317"/>
                  </a:lnTo>
                  <a:lnTo>
                    <a:pt x="6525" y="9307"/>
                  </a:lnTo>
                  <a:lnTo>
                    <a:pt x="6530" y="9295"/>
                  </a:lnTo>
                  <a:lnTo>
                    <a:pt x="6535" y="9279"/>
                  </a:lnTo>
                  <a:lnTo>
                    <a:pt x="6538" y="9262"/>
                  </a:lnTo>
                  <a:lnTo>
                    <a:pt x="6543" y="9242"/>
                  </a:lnTo>
                  <a:lnTo>
                    <a:pt x="6546" y="9222"/>
                  </a:lnTo>
                  <a:lnTo>
                    <a:pt x="6549" y="9198"/>
                  </a:lnTo>
                  <a:lnTo>
                    <a:pt x="6551" y="9173"/>
                  </a:lnTo>
                  <a:lnTo>
                    <a:pt x="6553" y="9147"/>
                  </a:lnTo>
                  <a:lnTo>
                    <a:pt x="6555" y="9120"/>
                  </a:lnTo>
                  <a:lnTo>
                    <a:pt x="6556" y="9092"/>
                  </a:lnTo>
                  <a:lnTo>
                    <a:pt x="6557" y="9062"/>
                  </a:lnTo>
                  <a:lnTo>
                    <a:pt x="6558" y="9001"/>
                  </a:lnTo>
                  <a:lnTo>
                    <a:pt x="6559" y="8939"/>
                  </a:lnTo>
                  <a:lnTo>
                    <a:pt x="6558" y="8877"/>
                  </a:lnTo>
                  <a:lnTo>
                    <a:pt x="6558" y="8815"/>
                  </a:lnTo>
                  <a:lnTo>
                    <a:pt x="6556" y="8755"/>
                  </a:lnTo>
                  <a:lnTo>
                    <a:pt x="6556" y="8726"/>
                  </a:lnTo>
                  <a:lnTo>
                    <a:pt x="6555" y="8699"/>
                  </a:lnTo>
                  <a:lnTo>
                    <a:pt x="6554" y="8673"/>
                  </a:lnTo>
                  <a:lnTo>
                    <a:pt x="6554" y="8648"/>
                  </a:lnTo>
                  <a:lnTo>
                    <a:pt x="6553" y="8625"/>
                  </a:lnTo>
                  <a:lnTo>
                    <a:pt x="6552" y="8604"/>
                  </a:lnTo>
                  <a:lnTo>
                    <a:pt x="6552" y="8584"/>
                  </a:lnTo>
                  <a:lnTo>
                    <a:pt x="6552" y="8567"/>
                  </a:lnTo>
                  <a:lnTo>
                    <a:pt x="6551" y="8551"/>
                  </a:lnTo>
                  <a:lnTo>
                    <a:pt x="6551" y="8538"/>
                  </a:lnTo>
                  <a:lnTo>
                    <a:pt x="6548" y="8561"/>
                  </a:lnTo>
                  <a:lnTo>
                    <a:pt x="6543" y="8586"/>
                  </a:lnTo>
                  <a:lnTo>
                    <a:pt x="6537" y="8612"/>
                  </a:lnTo>
                  <a:lnTo>
                    <a:pt x="6530" y="8638"/>
                  </a:lnTo>
                  <a:lnTo>
                    <a:pt x="6522" y="8664"/>
                  </a:lnTo>
                  <a:lnTo>
                    <a:pt x="6512" y="8691"/>
                  </a:lnTo>
                  <a:lnTo>
                    <a:pt x="6500" y="8718"/>
                  </a:lnTo>
                  <a:lnTo>
                    <a:pt x="6488" y="8746"/>
                  </a:lnTo>
                  <a:lnTo>
                    <a:pt x="6474" y="8773"/>
                  </a:lnTo>
                  <a:lnTo>
                    <a:pt x="6458" y="8800"/>
                  </a:lnTo>
                  <a:lnTo>
                    <a:pt x="6441" y="8827"/>
                  </a:lnTo>
                  <a:lnTo>
                    <a:pt x="6422" y="8855"/>
                  </a:lnTo>
                  <a:lnTo>
                    <a:pt x="6401" y="8882"/>
                  </a:lnTo>
                  <a:lnTo>
                    <a:pt x="6379" y="8907"/>
                  </a:lnTo>
                  <a:lnTo>
                    <a:pt x="6355" y="8933"/>
                  </a:lnTo>
                  <a:lnTo>
                    <a:pt x="6329" y="8959"/>
                  </a:lnTo>
                  <a:lnTo>
                    <a:pt x="6301" y="8984"/>
                  </a:lnTo>
                  <a:lnTo>
                    <a:pt x="6271" y="9006"/>
                  </a:lnTo>
                  <a:lnTo>
                    <a:pt x="6239" y="9029"/>
                  </a:lnTo>
                  <a:lnTo>
                    <a:pt x="6205" y="9052"/>
                  </a:lnTo>
                  <a:lnTo>
                    <a:pt x="6169" y="9071"/>
                  </a:lnTo>
                  <a:lnTo>
                    <a:pt x="6131" y="9091"/>
                  </a:lnTo>
                  <a:lnTo>
                    <a:pt x="6089" y="9109"/>
                  </a:lnTo>
                  <a:lnTo>
                    <a:pt x="6047" y="9126"/>
                  </a:lnTo>
                  <a:lnTo>
                    <a:pt x="6002" y="9140"/>
                  </a:lnTo>
                  <a:lnTo>
                    <a:pt x="5954" y="9154"/>
                  </a:lnTo>
                  <a:lnTo>
                    <a:pt x="5905" y="9165"/>
                  </a:lnTo>
                  <a:lnTo>
                    <a:pt x="5852" y="9174"/>
                  </a:lnTo>
                  <a:lnTo>
                    <a:pt x="5796" y="9182"/>
                  </a:lnTo>
                  <a:lnTo>
                    <a:pt x="5739" y="9188"/>
                  </a:lnTo>
                  <a:lnTo>
                    <a:pt x="5678" y="9192"/>
                  </a:lnTo>
                  <a:lnTo>
                    <a:pt x="5616" y="9193"/>
                  </a:lnTo>
                  <a:lnTo>
                    <a:pt x="5554" y="9193"/>
                  </a:lnTo>
                  <a:lnTo>
                    <a:pt x="5477" y="9188"/>
                  </a:lnTo>
                  <a:lnTo>
                    <a:pt x="5403" y="9180"/>
                  </a:lnTo>
                  <a:lnTo>
                    <a:pt x="5334" y="9170"/>
                  </a:lnTo>
                  <a:lnTo>
                    <a:pt x="5267" y="9158"/>
                  </a:lnTo>
                  <a:lnTo>
                    <a:pt x="5204" y="9142"/>
                  </a:lnTo>
                  <a:lnTo>
                    <a:pt x="5144" y="9126"/>
                  </a:lnTo>
                  <a:lnTo>
                    <a:pt x="5086" y="9106"/>
                  </a:lnTo>
                  <a:lnTo>
                    <a:pt x="5032" y="9085"/>
                  </a:lnTo>
                  <a:lnTo>
                    <a:pt x="4982" y="9062"/>
                  </a:lnTo>
                  <a:lnTo>
                    <a:pt x="4934" y="9037"/>
                  </a:lnTo>
                  <a:lnTo>
                    <a:pt x="4889" y="9012"/>
                  </a:lnTo>
                  <a:lnTo>
                    <a:pt x="4847" y="8985"/>
                  </a:lnTo>
                  <a:lnTo>
                    <a:pt x="4807" y="8957"/>
                  </a:lnTo>
                  <a:lnTo>
                    <a:pt x="4771" y="8928"/>
                  </a:lnTo>
                  <a:lnTo>
                    <a:pt x="4736" y="8899"/>
                  </a:lnTo>
                  <a:lnTo>
                    <a:pt x="4704" y="8869"/>
                  </a:lnTo>
                  <a:lnTo>
                    <a:pt x="4675" y="8839"/>
                  </a:lnTo>
                  <a:lnTo>
                    <a:pt x="4647" y="8809"/>
                  </a:lnTo>
                  <a:lnTo>
                    <a:pt x="4622" y="8779"/>
                  </a:lnTo>
                  <a:lnTo>
                    <a:pt x="4600" y="8749"/>
                  </a:lnTo>
                  <a:lnTo>
                    <a:pt x="4579" y="8720"/>
                  </a:lnTo>
                  <a:lnTo>
                    <a:pt x="4560" y="8691"/>
                  </a:lnTo>
                  <a:lnTo>
                    <a:pt x="4543" y="8663"/>
                  </a:lnTo>
                  <a:lnTo>
                    <a:pt x="4528" y="8636"/>
                  </a:lnTo>
                  <a:lnTo>
                    <a:pt x="4515" y="8610"/>
                  </a:lnTo>
                  <a:lnTo>
                    <a:pt x="4503" y="8585"/>
                  </a:lnTo>
                  <a:lnTo>
                    <a:pt x="4492" y="8562"/>
                  </a:lnTo>
                  <a:lnTo>
                    <a:pt x="4484" y="8541"/>
                  </a:lnTo>
                  <a:lnTo>
                    <a:pt x="4477" y="8521"/>
                  </a:lnTo>
                  <a:lnTo>
                    <a:pt x="4471" y="8504"/>
                  </a:lnTo>
                  <a:lnTo>
                    <a:pt x="4467" y="8488"/>
                  </a:lnTo>
                  <a:lnTo>
                    <a:pt x="4462" y="8476"/>
                  </a:lnTo>
                  <a:lnTo>
                    <a:pt x="4465" y="8501"/>
                  </a:lnTo>
                  <a:lnTo>
                    <a:pt x="4469" y="8528"/>
                  </a:lnTo>
                  <a:lnTo>
                    <a:pt x="4471" y="8558"/>
                  </a:lnTo>
                  <a:lnTo>
                    <a:pt x="4473" y="8590"/>
                  </a:lnTo>
                  <a:lnTo>
                    <a:pt x="4475" y="8625"/>
                  </a:lnTo>
                  <a:lnTo>
                    <a:pt x="4477" y="8661"/>
                  </a:lnTo>
                  <a:lnTo>
                    <a:pt x="4479" y="8699"/>
                  </a:lnTo>
                  <a:lnTo>
                    <a:pt x="4480" y="8740"/>
                  </a:lnTo>
                  <a:lnTo>
                    <a:pt x="4482" y="8780"/>
                  </a:lnTo>
                  <a:lnTo>
                    <a:pt x="4483" y="8822"/>
                  </a:lnTo>
                  <a:lnTo>
                    <a:pt x="4485" y="8910"/>
                  </a:lnTo>
                  <a:lnTo>
                    <a:pt x="4486" y="8998"/>
                  </a:lnTo>
                  <a:lnTo>
                    <a:pt x="4486" y="9088"/>
                  </a:lnTo>
                  <a:lnTo>
                    <a:pt x="4486" y="9175"/>
                  </a:lnTo>
                  <a:lnTo>
                    <a:pt x="4485" y="9219"/>
                  </a:lnTo>
                  <a:lnTo>
                    <a:pt x="4485" y="9262"/>
                  </a:lnTo>
                  <a:lnTo>
                    <a:pt x="4484" y="9303"/>
                  </a:lnTo>
                  <a:lnTo>
                    <a:pt x="4483" y="9342"/>
                  </a:lnTo>
                  <a:lnTo>
                    <a:pt x="4482" y="9381"/>
                  </a:lnTo>
                  <a:lnTo>
                    <a:pt x="4480" y="9418"/>
                  </a:lnTo>
                  <a:lnTo>
                    <a:pt x="4479" y="9453"/>
                  </a:lnTo>
                  <a:lnTo>
                    <a:pt x="4477" y="9486"/>
                  </a:lnTo>
                  <a:lnTo>
                    <a:pt x="4475" y="9516"/>
                  </a:lnTo>
                  <a:lnTo>
                    <a:pt x="4473" y="9545"/>
                  </a:lnTo>
                  <a:lnTo>
                    <a:pt x="4471" y="9571"/>
                  </a:lnTo>
                  <a:lnTo>
                    <a:pt x="4469" y="9592"/>
                  </a:lnTo>
                  <a:lnTo>
                    <a:pt x="4465" y="9612"/>
                  </a:lnTo>
                  <a:lnTo>
                    <a:pt x="4462" y="9628"/>
                  </a:lnTo>
                  <a:lnTo>
                    <a:pt x="4459" y="9642"/>
                  </a:lnTo>
                  <a:lnTo>
                    <a:pt x="4454" y="9656"/>
                  </a:lnTo>
                  <a:lnTo>
                    <a:pt x="4448" y="9673"/>
                  </a:lnTo>
                  <a:lnTo>
                    <a:pt x="4441" y="9691"/>
                  </a:lnTo>
                  <a:lnTo>
                    <a:pt x="4431" y="9712"/>
                  </a:lnTo>
                  <a:lnTo>
                    <a:pt x="4422" y="9734"/>
                  </a:lnTo>
                  <a:lnTo>
                    <a:pt x="4412" y="9756"/>
                  </a:lnTo>
                  <a:lnTo>
                    <a:pt x="4400" y="9781"/>
                  </a:lnTo>
                  <a:lnTo>
                    <a:pt x="4388" y="9806"/>
                  </a:lnTo>
                  <a:lnTo>
                    <a:pt x="4376" y="9832"/>
                  </a:lnTo>
                  <a:lnTo>
                    <a:pt x="4349" y="9887"/>
                  </a:lnTo>
                  <a:lnTo>
                    <a:pt x="4320" y="9945"/>
                  </a:lnTo>
                  <a:lnTo>
                    <a:pt x="4291" y="10002"/>
                  </a:lnTo>
                  <a:lnTo>
                    <a:pt x="4262" y="10061"/>
                  </a:lnTo>
                  <a:lnTo>
                    <a:pt x="4234" y="10118"/>
                  </a:lnTo>
                  <a:lnTo>
                    <a:pt x="4207" y="10173"/>
                  </a:lnTo>
                  <a:lnTo>
                    <a:pt x="4194" y="10199"/>
                  </a:lnTo>
                  <a:lnTo>
                    <a:pt x="4183" y="10225"/>
                  </a:lnTo>
                  <a:lnTo>
                    <a:pt x="4171" y="10249"/>
                  </a:lnTo>
                  <a:lnTo>
                    <a:pt x="4160" y="10272"/>
                  </a:lnTo>
                  <a:lnTo>
                    <a:pt x="4151" y="10294"/>
                  </a:lnTo>
                  <a:lnTo>
                    <a:pt x="4142" y="10313"/>
                  </a:lnTo>
                  <a:lnTo>
                    <a:pt x="4135" y="10332"/>
                  </a:lnTo>
                  <a:lnTo>
                    <a:pt x="4129" y="10350"/>
                  </a:lnTo>
                  <a:lnTo>
                    <a:pt x="4124" y="10364"/>
                  </a:lnTo>
                  <a:lnTo>
                    <a:pt x="4120" y="10376"/>
                  </a:lnTo>
                  <a:lnTo>
                    <a:pt x="4118" y="10389"/>
                  </a:lnTo>
                  <a:lnTo>
                    <a:pt x="4116" y="10402"/>
                  </a:lnTo>
                  <a:lnTo>
                    <a:pt x="4113" y="10418"/>
                  </a:lnTo>
                  <a:lnTo>
                    <a:pt x="4112" y="10433"/>
                  </a:lnTo>
                  <a:lnTo>
                    <a:pt x="4110" y="10467"/>
                  </a:lnTo>
                  <a:lnTo>
                    <a:pt x="4108" y="10504"/>
                  </a:lnTo>
                  <a:lnTo>
                    <a:pt x="4107" y="10544"/>
                  </a:lnTo>
                  <a:lnTo>
                    <a:pt x="4106" y="10585"/>
                  </a:lnTo>
                  <a:lnTo>
                    <a:pt x="4104" y="10629"/>
                  </a:lnTo>
                  <a:lnTo>
                    <a:pt x="4100" y="10673"/>
                  </a:lnTo>
                  <a:lnTo>
                    <a:pt x="4095" y="10716"/>
                  </a:lnTo>
                  <a:lnTo>
                    <a:pt x="4088" y="10759"/>
                  </a:lnTo>
                  <a:lnTo>
                    <a:pt x="4076" y="10802"/>
                  </a:lnTo>
                  <a:lnTo>
                    <a:pt x="4063" y="10841"/>
                  </a:lnTo>
                  <a:lnTo>
                    <a:pt x="4055" y="10860"/>
                  </a:lnTo>
                  <a:lnTo>
                    <a:pt x="4045" y="10879"/>
                  </a:lnTo>
                  <a:lnTo>
                    <a:pt x="4035" y="10896"/>
                  </a:lnTo>
                  <a:lnTo>
                    <a:pt x="4024" y="10913"/>
                  </a:lnTo>
                  <a:lnTo>
                    <a:pt x="4010" y="10928"/>
                  </a:lnTo>
                  <a:lnTo>
                    <a:pt x="3996" y="10943"/>
                  </a:lnTo>
                  <a:lnTo>
                    <a:pt x="3981" y="10956"/>
                  </a:lnTo>
                  <a:lnTo>
                    <a:pt x="3964" y="10969"/>
                  </a:lnTo>
                  <a:lnTo>
                    <a:pt x="3951" y="10975"/>
                  </a:lnTo>
                  <a:lnTo>
                    <a:pt x="3938" y="10981"/>
                  </a:lnTo>
                  <a:lnTo>
                    <a:pt x="3922" y="10986"/>
                  </a:lnTo>
                  <a:lnTo>
                    <a:pt x="3906" y="10992"/>
                  </a:lnTo>
                  <a:lnTo>
                    <a:pt x="3888" y="10997"/>
                  </a:lnTo>
                  <a:lnTo>
                    <a:pt x="3869" y="11003"/>
                  </a:lnTo>
                  <a:lnTo>
                    <a:pt x="3849" y="11008"/>
                  </a:lnTo>
                  <a:lnTo>
                    <a:pt x="3828" y="11012"/>
                  </a:lnTo>
                  <a:lnTo>
                    <a:pt x="3805" y="11016"/>
                  </a:lnTo>
                  <a:lnTo>
                    <a:pt x="3782" y="11020"/>
                  </a:lnTo>
                  <a:lnTo>
                    <a:pt x="3732" y="11026"/>
                  </a:lnTo>
                  <a:lnTo>
                    <a:pt x="3678" y="11029"/>
                  </a:lnTo>
                  <a:lnTo>
                    <a:pt x="3621" y="11031"/>
                  </a:lnTo>
                  <a:lnTo>
                    <a:pt x="3556" y="11029"/>
                  </a:lnTo>
                  <a:lnTo>
                    <a:pt x="3490" y="11025"/>
                  </a:lnTo>
                  <a:lnTo>
                    <a:pt x="3423" y="11019"/>
                  </a:lnTo>
                  <a:lnTo>
                    <a:pt x="3355" y="11010"/>
                  </a:lnTo>
                  <a:lnTo>
                    <a:pt x="3286" y="10998"/>
                  </a:lnTo>
                  <a:lnTo>
                    <a:pt x="3215" y="10984"/>
                  </a:lnTo>
                  <a:lnTo>
                    <a:pt x="3145" y="10969"/>
                  </a:lnTo>
                  <a:lnTo>
                    <a:pt x="3075" y="10950"/>
                  </a:lnTo>
                  <a:lnTo>
                    <a:pt x="3005" y="10930"/>
                  </a:lnTo>
                  <a:lnTo>
                    <a:pt x="2936" y="10909"/>
                  </a:lnTo>
                  <a:lnTo>
                    <a:pt x="2865" y="10886"/>
                  </a:lnTo>
                  <a:lnTo>
                    <a:pt x="2796" y="10861"/>
                  </a:lnTo>
                  <a:lnTo>
                    <a:pt x="2728" y="10836"/>
                  </a:lnTo>
                  <a:lnTo>
                    <a:pt x="2661" y="10808"/>
                  </a:lnTo>
                  <a:lnTo>
                    <a:pt x="2595" y="10780"/>
                  </a:lnTo>
                  <a:lnTo>
                    <a:pt x="2531" y="10751"/>
                  </a:lnTo>
                  <a:lnTo>
                    <a:pt x="2507" y="10741"/>
                  </a:lnTo>
                  <a:lnTo>
                    <a:pt x="2482" y="10732"/>
                  </a:lnTo>
                  <a:lnTo>
                    <a:pt x="2457" y="10721"/>
                  </a:lnTo>
                  <a:lnTo>
                    <a:pt x="2429" y="10712"/>
                  </a:lnTo>
                  <a:lnTo>
                    <a:pt x="2374" y="10693"/>
                  </a:lnTo>
                  <a:lnTo>
                    <a:pt x="2348" y="10681"/>
                  </a:lnTo>
                  <a:lnTo>
                    <a:pt x="2322" y="10670"/>
                  </a:lnTo>
                  <a:lnTo>
                    <a:pt x="2298" y="10658"/>
                  </a:lnTo>
                  <a:lnTo>
                    <a:pt x="2276" y="10643"/>
                  </a:lnTo>
                  <a:lnTo>
                    <a:pt x="2256" y="10629"/>
                  </a:lnTo>
                  <a:lnTo>
                    <a:pt x="2240" y="10611"/>
                  </a:lnTo>
                  <a:lnTo>
                    <a:pt x="2226" y="10593"/>
                  </a:lnTo>
                  <a:lnTo>
                    <a:pt x="2221" y="10583"/>
                  </a:lnTo>
                  <a:lnTo>
                    <a:pt x="2216" y="10573"/>
                  </a:lnTo>
                  <a:lnTo>
                    <a:pt x="2213" y="10562"/>
                  </a:lnTo>
                  <a:lnTo>
                    <a:pt x="2211" y="10550"/>
                  </a:lnTo>
                  <a:lnTo>
                    <a:pt x="2210" y="10538"/>
                  </a:lnTo>
                  <a:lnTo>
                    <a:pt x="2211" y="10525"/>
                  </a:lnTo>
                  <a:lnTo>
                    <a:pt x="2214" y="10490"/>
                  </a:lnTo>
                  <a:lnTo>
                    <a:pt x="2219" y="10452"/>
                  </a:lnTo>
                  <a:lnTo>
                    <a:pt x="2225" y="10411"/>
                  </a:lnTo>
                  <a:lnTo>
                    <a:pt x="2233" y="10369"/>
                  </a:lnTo>
                  <a:lnTo>
                    <a:pt x="2241" y="10326"/>
                  </a:lnTo>
                  <a:lnTo>
                    <a:pt x="2250" y="10281"/>
                  </a:lnTo>
                  <a:lnTo>
                    <a:pt x="2260" y="10234"/>
                  </a:lnTo>
                  <a:lnTo>
                    <a:pt x="2271" y="10187"/>
                  </a:lnTo>
                  <a:lnTo>
                    <a:pt x="2296" y="10091"/>
                  </a:lnTo>
                  <a:lnTo>
                    <a:pt x="2321" y="9993"/>
                  </a:lnTo>
                  <a:lnTo>
                    <a:pt x="2349" y="9895"/>
                  </a:lnTo>
                  <a:lnTo>
                    <a:pt x="2377" y="9801"/>
                  </a:lnTo>
                  <a:lnTo>
                    <a:pt x="2391" y="9754"/>
                  </a:lnTo>
                  <a:lnTo>
                    <a:pt x="2405" y="9709"/>
                  </a:lnTo>
                  <a:lnTo>
                    <a:pt x="2418" y="9666"/>
                  </a:lnTo>
                  <a:lnTo>
                    <a:pt x="2432" y="9623"/>
                  </a:lnTo>
                  <a:lnTo>
                    <a:pt x="2444" y="9583"/>
                  </a:lnTo>
                  <a:lnTo>
                    <a:pt x="2457" y="9545"/>
                  </a:lnTo>
                  <a:lnTo>
                    <a:pt x="2469" y="9509"/>
                  </a:lnTo>
                  <a:lnTo>
                    <a:pt x="2479" y="9476"/>
                  </a:lnTo>
                  <a:lnTo>
                    <a:pt x="2490" y="9445"/>
                  </a:lnTo>
                  <a:lnTo>
                    <a:pt x="2499" y="9417"/>
                  </a:lnTo>
                  <a:lnTo>
                    <a:pt x="2508" y="9393"/>
                  </a:lnTo>
                  <a:lnTo>
                    <a:pt x="2515" y="9372"/>
                  </a:lnTo>
                  <a:lnTo>
                    <a:pt x="2522" y="9355"/>
                  </a:lnTo>
                  <a:lnTo>
                    <a:pt x="2526" y="9340"/>
                  </a:lnTo>
                  <a:lnTo>
                    <a:pt x="2528" y="9335"/>
                  </a:lnTo>
                  <a:lnTo>
                    <a:pt x="2530" y="9331"/>
                  </a:lnTo>
                  <a:lnTo>
                    <a:pt x="2531" y="9327"/>
                  </a:lnTo>
                  <a:lnTo>
                    <a:pt x="2532" y="9325"/>
                  </a:lnTo>
                  <a:lnTo>
                    <a:pt x="2531" y="9325"/>
                  </a:lnTo>
                  <a:lnTo>
                    <a:pt x="2530" y="9322"/>
                  </a:lnTo>
                  <a:lnTo>
                    <a:pt x="2528" y="9318"/>
                  </a:lnTo>
                  <a:lnTo>
                    <a:pt x="2525" y="9313"/>
                  </a:lnTo>
                  <a:lnTo>
                    <a:pt x="2521" y="9307"/>
                  </a:lnTo>
                  <a:lnTo>
                    <a:pt x="2515" y="9300"/>
                  </a:lnTo>
                  <a:lnTo>
                    <a:pt x="2509" y="9291"/>
                  </a:lnTo>
                  <a:lnTo>
                    <a:pt x="2503" y="9280"/>
                  </a:lnTo>
                  <a:lnTo>
                    <a:pt x="2496" y="9269"/>
                  </a:lnTo>
                  <a:lnTo>
                    <a:pt x="2488" y="9256"/>
                  </a:lnTo>
                  <a:lnTo>
                    <a:pt x="2479" y="9242"/>
                  </a:lnTo>
                  <a:lnTo>
                    <a:pt x="2469" y="9227"/>
                  </a:lnTo>
                  <a:lnTo>
                    <a:pt x="2460" y="9211"/>
                  </a:lnTo>
                  <a:lnTo>
                    <a:pt x="2448" y="9194"/>
                  </a:lnTo>
                  <a:lnTo>
                    <a:pt x="2437" y="9175"/>
                  </a:lnTo>
                  <a:lnTo>
                    <a:pt x="2425" y="9156"/>
                  </a:lnTo>
                  <a:lnTo>
                    <a:pt x="2399" y="9113"/>
                  </a:lnTo>
                  <a:lnTo>
                    <a:pt x="2371" y="9068"/>
                  </a:lnTo>
                  <a:lnTo>
                    <a:pt x="2341" y="9019"/>
                  </a:lnTo>
                  <a:lnTo>
                    <a:pt x="2310" y="8966"/>
                  </a:lnTo>
                  <a:lnTo>
                    <a:pt x="2276" y="8910"/>
                  </a:lnTo>
                  <a:lnTo>
                    <a:pt x="2242" y="8851"/>
                  </a:lnTo>
                  <a:lnTo>
                    <a:pt x="2206" y="8789"/>
                  </a:lnTo>
                  <a:lnTo>
                    <a:pt x="2169" y="8725"/>
                  </a:lnTo>
                  <a:lnTo>
                    <a:pt x="2131" y="8658"/>
                  </a:lnTo>
                  <a:lnTo>
                    <a:pt x="2093" y="8590"/>
                  </a:lnTo>
                  <a:lnTo>
                    <a:pt x="2054" y="8520"/>
                  </a:lnTo>
                  <a:lnTo>
                    <a:pt x="2015" y="8448"/>
                  </a:lnTo>
                  <a:lnTo>
                    <a:pt x="1976" y="8375"/>
                  </a:lnTo>
                  <a:lnTo>
                    <a:pt x="1937" y="8300"/>
                  </a:lnTo>
                  <a:lnTo>
                    <a:pt x="1860" y="8148"/>
                  </a:lnTo>
                  <a:lnTo>
                    <a:pt x="1823" y="8072"/>
                  </a:lnTo>
                  <a:lnTo>
                    <a:pt x="1786" y="7995"/>
                  </a:lnTo>
                  <a:lnTo>
                    <a:pt x="1750" y="7918"/>
                  </a:lnTo>
                  <a:lnTo>
                    <a:pt x="1716" y="7841"/>
                  </a:lnTo>
                  <a:lnTo>
                    <a:pt x="1683" y="7765"/>
                  </a:lnTo>
                  <a:lnTo>
                    <a:pt x="1652" y="7689"/>
                  </a:lnTo>
                  <a:lnTo>
                    <a:pt x="1622" y="7615"/>
                  </a:lnTo>
                  <a:lnTo>
                    <a:pt x="1596" y="7541"/>
                  </a:lnTo>
                  <a:lnTo>
                    <a:pt x="1571" y="7466"/>
                  </a:lnTo>
                  <a:lnTo>
                    <a:pt x="1548" y="7391"/>
                  </a:lnTo>
                  <a:lnTo>
                    <a:pt x="1530" y="7314"/>
                  </a:lnTo>
                  <a:lnTo>
                    <a:pt x="1512" y="7236"/>
                  </a:lnTo>
                  <a:lnTo>
                    <a:pt x="1498" y="7156"/>
                  </a:lnTo>
                  <a:lnTo>
                    <a:pt x="1485" y="7076"/>
                  </a:lnTo>
                  <a:lnTo>
                    <a:pt x="1476" y="6996"/>
                  </a:lnTo>
                  <a:lnTo>
                    <a:pt x="1468" y="6915"/>
                  </a:lnTo>
                  <a:lnTo>
                    <a:pt x="1461" y="6835"/>
                  </a:lnTo>
                  <a:lnTo>
                    <a:pt x="1457" y="6755"/>
                  </a:lnTo>
                  <a:lnTo>
                    <a:pt x="1454" y="6675"/>
                  </a:lnTo>
                  <a:lnTo>
                    <a:pt x="1452" y="6597"/>
                  </a:lnTo>
                  <a:lnTo>
                    <a:pt x="1452" y="6520"/>
                  </a:lnTo>
                  <a:lnTo>
                    <a:pt x="1454" y="6444"/>
                  </a:lnTo>
                  <a:lnTo>
                    <a:pt x="1456" y="6370"/>
                  </a:lnTo>
                  <a:lnTo>
                    <a:pt x="1459" y="6298"/>
                  </a:lnTo>
                  <a:lnTo>
                    <a:pt x="1464" y="6228"/>
                  </a:lnTo>
                  <a:lnTo>
                    <a:pt x="1468" y="6161"/>
                  </a:lnTo>
                  <a:lnTo>
                    <a:pt x="1474" y="6098"/>
                  </a:lnTo>
                  <a:lnTo>
                    <a:pt x="1479" y="6036"/>
                  </a:lnTo>
                  <a:lnTo>
                    <a:pt x="1485" y="5978"/>
                  </a:lnTo>
                  <a:lnTo>
                    <a:pt x="1491" y="5923"/>
                  </a:lnTo>
                  <a:lnTo>
                    <a:pt x="1494" y="5899"/>
                  </a:lnTo>
                  <a:lnTo>
                    <a:pt x="1498" y="5874"/>
                  </a:lnTo>
                  <a:lnTo>
                    <a:pt x="1501" y="5850"/>
                  </a:lnTo>
                  <a:lnTo>
                    <a:pt x="1504" y="5828"/>
                  </a:lnTo>
                  <a:lnTo>
                    <a:pt x="1507" y="5806"/>
                  </a:lnTo>
                  <a:lnTo>
                    <a:pt x="1510" y="5785"/>
                  </a:lnTo>
                  <a:lnTo>
                    <a:pt x="1512" y="5767"/>
                  </a:lnTo>
                  <a:lnTo>
                    <a:pt x="1515" y="5748"/>
                  </a:lnTo>
                  <a:lnTo>
                    <a:pt x="1518" y="5732"/>
                  </a:lnTo>
                  <a:lnTo>
                    <a:pt x="1520" y="5716"/>
                  </a:lnTo>
                  <a:lnTo>
                    <a:pt x="1522" y="5702"/>
                  </a:lnTo>
                  <a:lnTo>
                    <a:pt x="1524" y="5690"/>
                  </a:lnTo>
                  <a:lnTo>
                    <a:pt x="1526" y="5678"/>
                  </a:lnTo>
                  <a:lnTo>
                    <a:pt x="1529" y="5668"/>
                  </a:lnTo>
                  <a:lnTo>
                    <a:pt x="1530" y="5660"/>
                  </a:lnTo>
                  <a:lnTo>
                    <a:pt x="1531" y="5653"/>
                  </a:lnTo>
                  <a:lnTo>
                    <a:pt x="1532" y="5647"/>
                  </a:lnTo>
                  <a:lnTo>
                    <a:pt x="1533" y="5643"/>
                  </a:lnTo>
                  <a:lnTo>
                    <a:pt x="1534" y="5641"/>
                  </a:lnTo>
                  <a:lnTo>
                    <a:pt x="1534" y="5640"/>
                  </a:lnTo>
                  <a:lnTo>
                    <a:pt x="1533" y="5640"/>
                  </a:lnTo>
                  <a:lnTo>
                    <a:pt x="1530" y="5642"/>
                  </a:lnTo>
                  <a:lnTo>
                    <a:pt x="1523" y="5645"/>
                  </a:lnTo>
                  <a:lnTo>
                    <a:pt x="1516" y="5649"/>
                  </a:lnTo>
                  <a:lnTo>
                    <a:pt x="1506" y="5655"/>
                  </a:lnTo>
                  <a:lnTo>
                    <a:pt x="1493" y="5660"/>
                  </a:lnTo>
                  <a:lnTo>
                    <a:pt x="1480" y="5665"/>
                  </a:lnTo>
                  <a:lnTo>
                    <a:pt x="1464" y="5671"/>
                  </a:lnTo>
                  <a:lnTo>
                    <a:pt x="1445" y="5677"/>
                  </a:lnTo>
                  <a:lnTo>
                    <a:pt x="1423" y="5682"/>
                  </a:lnTo>
                  <a:lnTo>
                    <a:pt x="1401" y="5688"/>
                  </a:lnTo>
                  <a:lnTo>
                    <a:pt x="1376" y="5693"/>
                  </a:lnTo>
                  <a:lnTo>
                    <a:pt x="1348" y="5697"/>
                  </a:lnTo>
                  <a:lnTo>
                    <a:pt x="1318" y="5700"/>
                  </a:lnTo>
                  <a:lnTo>
                    <a:pt x="1287" y="5702"/>
                  </a:lnTo>
                  <a:lnTo>
                    <a:pt x="1253" y="5702"/>
                  </a:lnTo>
                  <a:lnTo>
                    <a:pt x="1216" y="5701"/>
                  </a:lnTo>
                  <a:lnTo>
                    <a:pt x="1177" y="5697"/>
                  </a:lnTo>
                  <a:lnTo>
                    <a:pt x="1134" y="5691"/>
                  </a:lnTo>
                  <a:lnTo>
                    <a:pt x="1089" y="5682"/>
                  </a:lnTo>
                  <a:lnTo>
                    <a:pt x="1041" y="5673"/>
                  </a:lnTo>
                  <a:lnTo>
                    <a:pt x="990" y="5663"/>
                  </a:lnTo>
                  <a:lnTo>
                    <a:pt x="936" y="5651"/>
                  </a:lnTo>
                  <a:lnTo>
                    <a:pt x="879" y="5640"/>
                  </a:lnTo>
                  <a:lnTo>
                    <a:pt x="848" y="5624"/>
                  </a:lnTo>
                  <a:lnTo>
                    <a:pt x="818" y="5606"/>
                  </a:lnTo>
                  <a:lnTo>
                    <a:pt x="791" y="5587"/>
                  </a:lnTo>
                  <a:lnTo>
                    <a:pt x="766" y="5564"/>
                  </a:lnTo>
                  <a:lnTo>
                    <a:pt x="742" y="5541"/>
                  </a:lnTo>
                  <a:lnTo>
                    <a:pt x="720" y="5516"/>
                  </a:lnTo>
                  <a:lnTo>
                    <a:pt x="700" y="5490"/>
                  </a:lnTo>
                  <a:lnTo>
                    <a:pt x="681" y="5462"/>
                  </a:lnTo>
                  <a:lnTo>
                    <a:pt x="663" y="5434"/>
                  </a:lnTo>
                  <a:lnTo>
                    <a:pt x="647" y="5404"/>
                  </a:lnTo>
                  <a:lnTo>
                    <a:pt x="632" y="5374"/>
                  </a:lnTo>
                  <a:lnTo>
                    <a:pt x="619" y="5345"/>
                  </a:lnTo>
                  <a:lnTo>
                    <a:pt x="608" y="5314"/>
                  </a:lnTo>
                  <a:lnTo>
                    <a:pt x="596" y="5284"/>
                  </a:lnTo>
                  <a:lnTo>
                    <a:pt x="587" y="5253"/>
                  </a:lnTo>
                  <a:lnTo>
                    <a:pt x="579" y="5223"/>
                  </a:lnTo>
                  <a:lnTo>
                    <a:pt x="564" y="5164"/>
                  </a:lnTo>
                  <a:lnTo>
                    <a:pt x="559" y="5136"/>
                  </a:lnTo>
                  <a:lnTo>
                    <a:pt x="554" y="5109"/>
                  </a:lnTo>
                  <a:lnTo>
                    <a:pt x="550" y="5083"/>
                  </a:lnTo>
                  <a:lnTo>
                    <a:pt x="546" y="5058"/>
                  </a:lnTo>
                  <a:lnTo>
                    <a:pt x="544" y="5034"/>
                  </a:lnTo>
                  <a:lnTo>
                    <a:pt x="541" y="5013"/>
                  </a:lnTo>
                  <a:lnTo>
                    <a:pt x="540" y="4993"/>
                  </a:lnTo>
                  <a:lnTo>
                    <a:pt x="538" y="4976"/>
                  </a:lnTo>
                  <a:lnTo>
                    <a:pt x="538" y="4960"/>
                  </a:lnTo>
                  <a:lnTo>
                    <a:pt x="536" y="4947"/>
                  </a:lnTo>
                  <a:lnTo>
                    <a:pt x="536" y="4937"/>
                  </a:lnTo>
                  <a:lnTo>
                    <a:pt x="535" y="4929"/>
                  </a:lnTo>
                  <a:lnTo>
                    <a:pt x="535" y="4924"/>
                  </a:lnTo>
                  <a:lnTo>
                    <a:pt x="535" y="4923"/>
                  </a:lnTo>
                  <a:lnTo>
                    <a:pt x="535" y="4922"/>
                  </a:lnTo>
                  <a:lnTo>
                    <a:pt x="533" y="4921"/>
                  </a:lnTo>
                  <a:lnTo>
                    <a:pt x="530" y="4920"/>
                  </a:lnTo>
                  <a:lnTo>
                    <a:pt x="526" y="4917"/>
                  </a:lnTo>
                  <a:lnTo>
                    <a:pt x="516" y="4909"/>
                  </a:lnTo>
                  <a:lnTo>
                    <a:pt x="503" y="4899"/>
                  </a:lnTo>
                  <a:lnTo>
                    <a:pt x="488" y="4884"/>
                  </a:lnTo>
                  <a:lnTo>
                    <a:pt x="471" y="4866"/>
                  </a:lnTo>
                  <a:lnTo>
                    <a:pt x="455" y="4844"/>
                  </a:lnTo>
                  <a:lnTo>
                    <a:pt x="438" y="4818"/>
                  </a:lnTo>
                  <a:lnTo>
                    <a:pt x="430" y="4804"/>
                  </a:lnTo>
                  <a:lnTo>
                    <a:pt x="423" y="4788"/>
                  </a:lnTo>
                  <a:lnTo>
                    <a:pt x="416" y="4772"/>
                  </a:lnTo>
                  <a:lnTo>
                    <a:pt x="410" y="4754"/>
                  </a:lnTo>
                  <a:lnTo>
                    <a:pt x="404" y="4736"/>
                  </a:lnTo>
                  <a:lnTo>
                    <a:pt x="399" y="4716"/>
                  </a:lnTo>
                  <a:lnTo>
                    <a:pt x="395" y="4696"/>
                  </a:lnTo>
                  <a:lnTo>
                    <a:pt x="391" y="4673"/>
                  </a:lnTo>
                  <a:lnTo>
                    <a:pt x="389" y="4650"/>
                  </a:lnTo>
                  <a:lnTo>
                    <a:pt x="388" y="4627"/>
                  </a:lnTo>
                  <a:lnTo>
                    <a:pt x="388" y="4601"/>
                  </a:lnTo>
                  <a:lnTo>
                    <a:pt x="390" y="4574"/>
                  </a:lnTo>
                  <a:lnTo>
                    <a:pt x="393" y="4546"/>
                  </a:lnTo>
                  <a:lnTo>
                    <a:pt x="397" y="4517"/>
                  </a:lnTo>
                  <a:lnTo>
                    <a:pt x="403" y="4488"/>
                  </a:lnTo>
                  <a:lnTo>
                    <a:pt x="412" y="4456"/>
                  </a:lnTo>
                  <a:lnTo>
                    <a:pt x="421" y="4424"/>
                  </a:lnTo>
                  <a:lnTo>
                    <a:pt x="433" y="4392"/>
                  </a:lnTo>
                  <a:lnTo>
                    <a:pt x="449" y="4361"/>
                  </a:lnTo>
                  <a:lnTo>
                    <a:pt x="465" y="4329"/>
                  </a:lnTo>
                  <a:lnTo>
                    <a:pt x="484" y="4298"/>
                  </a:lnTo>
                  <a:lnTo>
                    <a:pt x="503" y="4268"/>
                  </a:lnTo>
                  <a:lnTo>
                    <a:pt x="525" y="4238"/>
                  </a:lnTo>
                  <a:lnTo>
                    <a:pt x="548" y="4209"/>
                  </a:lnTo>
                  <a:lnTo>
                    <a:pt x="573" y="4181"/>
                  </a:lnTo>
                  <a:lnTo>
                    <a:pt x="597" y="4152"/>
                  </a:lnTo>
                  <a:lnTo>
                    <a:pt x="650" y="4098"/>
                  </a:lnTo>
                  <a:lnTo>
                    <a:pt x="704" y="4048"/>
                  </a:lnTo>
                  <a:lnTo>
                    <a:pt x="758" y="4000"/>
                  </a:lnTo>
                  <a:lnTo>
                    <a:pt x="785" y="3978"/>
                  </a:lnTo>
                  <a:lnTo>
                    <a:pt x="811" y="3957"/>
                  </a:lnTo>
                  <a:lnTo>
                    <a:pt x="837" y="3936"/>
                  </a:lnTo>
                  <a:lnTo>
                    <a:pt x="863" y="3918"/>
                  </a:lnTo>
                  <a:lnTo>
                    <a:pt x="886" y="3900"/>
                  </a:lnTo>
                  <a:lnTo>
                    <a:pt x="909" y="3884"/>
                  </a:lnTo>
                  <a:lnTo>
                    <a:pt x="931" y="3870"/>
                  </a:lnTo>
                  <a:lnTo>
                    <a:pt x="950" y="3855"/>
                  </a:lnTo>
                  <a:lnTo>
                    <a:pt x="969" y="3843"/>
                  </a:lnTo>
                  <a:lnTo>
                    <a:pt x="986" y="3832"/>
                  </a:lnTo>
                  <a:lnTo>
                    <a:pt x="1000" y="3823"/>
                  </a:lnTo>
                  <a:lnTo>
                    <a:pt x="1012" y="3815"/>
                  </a:lnTo>
                  <a:lnTo>
                    <a:pt x="1022" y="3810"/>
                  </a:lnTo>
                  <a:lnTo>
                    <a:pt x="1029" y="3805"/>
                  </a:lnTo>
                  <a:lnTo>
                    <a:pt x="1033" y="3803"/>
                  </a:lnTo>
                  <a:lnTo>
                    <a:pt x="1035" y="3802"/>
                  </a:lnTo>
                  <a:lnTo>
                    <a:pt x="1034" y="3803"/>
                  </a:lnTo>
                  <a:lnTo>
                    <a:pt x="1033" y="3805"/>
                  </a:lnTo>
                  <a:lnTo>
                    <a:pt x="1032" y="3809"/>
                  </a:lnTo>
                  <a:lnTo>
                    <a:pt x="1030" y="3814"/>
                  </a:lnTo>
                  <a:lnTo>
                    <a:pt x="1027" y="3821"/>
                  </a:lnTo>
                  <a:lnTo>
                    <a:pt x="1024" y="3830"/>
                  </a:lnTo>
                  <a:lnTo>
                    <a:pt x="1020" y="3841"/>
                  </a:lnTo>
                  <a:lnTo>
                    <a:pt x="1015" y="3852"/>
                  </a:lnTo>
                  <a:lnTo>
                    <a:pt x="1011" y="3865"/>
                  </a:lnTo>
                  <a:lnTo>
                    <a:pt x="1007" y="3881"/>
                  </a:lnTo>
                  <a:lnTo>
                    <a:pt x="1002" y="3897"/>
                  </a:lnTo>
                  <a:lnTo>
                    <a:pt x="997" y="3915"/>
                  </a:lnTo>
                  <a:lnTo>
                    <a:pt x="992" y="3933"/>
                  </a:lnTo>
                  <a:lnTo>
                    <a:pt x="987" y="3954"/>
                  </a:lnTo>
                  <a:lnTo>
                    <a:pt x="981" y="3977"/>
                  </a:lnTo>
                  <a:lnTo>
                    <a:pt x="976" y="4000"/>
                  </a:lnTo>
                  <a:lnTo>
                    <a:pt x="971" y="4025"/>
                  </a:lnTo>
                  <a:lnTo>
                    <a:pt x="966" y="4051"/>
                  </a:lnTo>
                  <a:lnTo>
                    <a:pt x="962" y="4079"/>
                  </a:lnTo>
                  <a:lnTo>
                    <a:pt x="957" y="4107"/>
                  </a:lnTo>
                  <a:lnTo>
                    <a:pt x="953" y="4137"/>
                  </a:lnTo>
                  <a:lnTo>
                    <a:pt x="949" y="4168"/>
                  </a:lnTo>
                  <a:lnTo>
                    <a:pt x="945" y="4201"/>
                  </a:lnTo>
                  <a:lnTo>
                    <a:pt x="942" y="4235"/>
                  </a:lnTo>
                  <a:lnTo>
                    <a:pt x="940" y="4270"/>
                  </a:lnTo>
                  <a:lnTo>
                    <a:pt x="938" y="4306"/>
                  </a:lnTo>
                  <a:lnTo>
                    <a:pt x="937" y="4344"/>
                  </a:lnTo>
                  <a:lnTo>
                    <a:pt x="936" y="4382"/>
                  </a:lnTo>
                  <a:lnTo>
                    <a:pt x="936" y="4423"/>
                  </a:lnTo>
                  <a:lnTo>
                    <a:pt x="937" y="4464"/>
                  </a:lnTo>
                  <a:lnTo>
                    <a:pt x="938" y="4506"/>
                  </a:lnTo>
                  <a:lnTo>
                    <a:pt x="941" y="4549"/>
                  </a:lnTo>
                  <a:lnTo>
                    <a:pt x="943" y="4575"/>
                  </a:lnTo>
                  <a:lnTo>
                    <a:pt x="943" y="4599"/>
                  </a:lnTo>
                  <a:lnTo>
                    <a:pt x="943" y="4621"/>
                  </a:lnTo>
                  <a:lnTo>
                    <a:pt x="940" y="4643"/>
                  </a:lnTo>
                  <a:lnTo>
                    <a:pt x="937" y="4664"/>
                  </a:lnTo>
                  <a:lnTo>
                    <a:pt x="933" y="4682"/>
                  </a:lnTo>
                  <a:lnTo>
                    <a:pt x="927" y="4700"/>
                  </a:lnTo>
                  <a:lnTo>
                    <a:pt x="921" y="4716"/>
                  </a:lnTo>
                  <a:lnTo>
                    <a:pt x="912" y="4732"/>
                  </a:lnTo>
                  <a:lnTo>
                    <a:pt x="904" y="4746"/>
                  </a:lnTo>
                  <a:lnTo>
                    <a:pt x="896" y="4758"/>
                  </a:lnTo>
                  <a:lnTo>
                    <a:pt x="885" y="4771"/>
                  </a:lnTo>
                  <a:lnTo>
                    <a:pt x="866" y="4792"/>
                  </a:lnTo>
                  <a:lnTo>
                    <a:pt x="844" y="4810"/>
                  </a:lnTo>
                  <a:lnTo>
                    <a:pt x="821" y="4824"/>
                  </a:lnTo>
                  <a:lnTo>
                    <a:pt x="801" y="4836"/>
                  </a:lnTo>
                  <a:lnTo>
                    <a:pt x="780" y="4845"/>
                  </a:lnTo>
                  <a:lnTo>
                    <a:pt x="762" y="4851"/>
                  </a:lnTo>
                  <a:lnTo>
                    <a:pt x="746" y="4856"/>
                  </a:lnTo>
                  <a:lnTo>
                    <a:pt x="740" y="4857"/>
                  </a:lnTo>
                  <a:lnTo>
                    <a:pt x="734" y="4858"/>
                  </a:lnTo>
                  <a:lnTo>
                    <a:pt x="730" y="4859"/>
                  </a:lnTo>
                  <a:lnTo>
                    <a:pt x="725" y="4860"/>
                  </a:lnTo>
                  <a:lnTo>
                    <a:pt x="723" y="4860"/>
                  </a:lnTo>
                  <a:lnTo>
                    <a:pt x="723" y="4860"/>
                  </a:lnTo>
                  <a:lnTo>
                    <a:pt x="723" y="4861"/>
                  </a:lnTo>
                  <a:lnTo>
                    <a:pt x="724" y="4865"/>
                  </a:lnTo>
                  <a:lnTo>
                    <a:pt x="726" y="4869"/>
                  </a:lnTo>
                  <a:lnTo>
                    <a:pt x="728" y="4874"/>
                  </a:lnTo>
                  <a:lnTo>
                    <a:pt x="733" y="4881"/>
                  </a:lnTo>
                  <a:lnTo>
                    <a:pt x="737" y="4889"/>
                  </a:lnTo>
                  <a:lnTo>
                    <a:pt x="741" y="4899"/>
                  </a:lnTo>
                  <a:lnTo>
                    <a:pt x="747" y="4910"/>
                  </a:lnTo>
                  <a:lnTo>
                    <a:pt x="760" y="4933"/>
                  </a:lnTo>
                  <a:lnTo>
                    <a:pt x="777" y="4959"/>
                  </a:lnTo>
                  <a:lnTo>
                    <a:pt x="798" y="4987"/>
                  </a:lnTo>
                  <a:lnTo>
                    <a:pt x="820" y="5017"/>
                  </a:lnTo>
                  <a:lnTo>
                    <a:pt x="847" y="5046"/>
                  </a:lnTo>
                  <a:lnTo>
                    <a:pt x="877" y="5074"/>
                  </a:lnTo>
                  <a:lnTo>
                    <a:pt x="910" y="5100"/>
                  </a:lnTo>
                  <a:lnTo>
                    <a:pt x="946" y="5124"/>
                  </a:lnTo>
                  <a:lnTo>
                    <a:pt x="966" y="5134"/>
                  </a:lnTo>
                  <a:lnTo>
                    <a:pt x="987" y="5144"/>
                  </a:lnTo>
                  <a:lnTo>
                    <a:pt x="1008" y="5152"/>
                  </a:lnTo>
                  <a:lnTo>
                    <a:pt x="1030" y="5159"/>
                  </a:lnTo>
                  <a:lnTo>
                    <a:pt x="1054" y="5164"/>
                  </a:lnTo>
                  <a:lnTo>
                    <a:pt x="1077" y="5168"/>
                  </a:lnTo>
                  <a:lnTo>
                    <a:pt x="1102" y="5171"/>
                  </a:lnTo>
                  <a:lnTo>
                    <a:pt x="1128" y="5173"/>
                  </a:lnTo>
                  <a:lnTo>
                    <a:pt x="1190" y="5173"/>
                  </a:lnTo>
                  <a:lnTo>
                    <a:pt x="1219" y="5168"/>
                  </a:lnTo>
                  <a:lnTo>
                    <a:pt x="1247" y="5163"/>
                  </a:lnTo>
                  <a:lnTo>
                    <a:pt x="1275" y="5155"/>
                  </a:lnTo>
                  <a:lnTo>
                    <a:pt x="1301" y="5146"/>
                  </a:lnTo>
                  <a:lnTo>
                    <a:pt x="1328" y="5133"/>
                  </a:lnTo>
                  <a:lnTo>
                    <a:pt x="1355" y="5120"/>
                  </a:lnTo>
                  <a:lnTo>
                    <a:pt x="1382" y="5104"/>
                  </a:lnTo>
                  <a:lnTo>
                    <a:pt x="1409" y="5085"/>
                  </a:lnTo>
                  <a:lnTo>
                    <a:pt x="1436" y="5064"/>
                  </a:lnTo>
                  <a:lnTo>
                    <a:pt x="1464" y="5041"/>
                  </a:lnTo>
                  <a:lnTo>
                    <a:pt x="1492" y="5015"/>
                  </a:lnTo>
                  <a:lnTo>
                    <a:pt x="1521" y="4986"/>
                  </a:lnTo>
                  <a:lnTo>
                    <a:pt x="1551" y="4955"/>
                  </a:lnTo>
                  <a:lnTo>
                    <a:pt x="1583" y="4921"/>
                  </a:lnTo>
                  <a:lnTo>
                    <a:pt x="1616" y="4885"/>
                  </a:lnTo>
                  <a:lnTo>
                    <a:pt x="1650" y="4845"/>
                  </a:lnTo>
                  <a:lnTo>
                    <a:pt x="1686" y="4803"/>
                  </a:lnTo>
                  <a:lnTo>
                    <a:pt x="1724" y="4757"/>
                  </a:lnTo>
                  <a:lnTo>
                    <a:pt x="1763" y="4709"/>
                  </a:lnTo>
                  <a:lnTo>
                    <a:pt x="1805" y="4657"/>
                  </a:lnTo>
                  <a:lnTo>
                    <a:pt x="1850" y="4603"/>
                  </a:lnTo>
                  <a:lnTo>
                    <a:pt x="1896" y="4544"/>
                  </a:lnTo>
                  <a:lnTo>
                    <a:pt x="1945" y="4483"/>
                  </a:lnTo>
                  <a:lnTo>
                    <a:pt x="1997" y="4419"/>
                  </a:lnTo>
                  <a:lnTo>
                    <a:pt x="2052" y="4351"/>
                  </a:lnTo>
                  <a:lnTo>
                    <a:pt x="2110" y="4278"/>
                  </a:lnTo>
                  <a:lnTo>
                    <a:pt x="2171" y="4203"/>
                  </a:lnTo>
                  <a:lnTo>
                    <a:pt x="2236" y="4124"/>
                  </a:lnTo>
                  <a:lnTo>
                    <a:pt x="2304" y="4042"/>
                  </a:lnTo>
                  <a:lnTo>
                    <a:pt x="2375" y="3955"/>
                  </a:lnTo>
                  <a:lnTo>
                    <a:pt x="2451" y="3864"/>
                  </a:lnTo>
                  <a:lnTo>
                    <a:pt x="2491" y="3818"/>
                  </a:lnTo>
                  <a:lnTo>
                    <a:pt x="2531" y="3770"/>
                  </a:lnTo>
                  <a:lnTo>
                    <a:pt x="2565" y="3730"/>
                  </a:lnTo>
                  <a:lnTo>
                    <a:pt x="2601" y="3692"/>
                  </a:lnTo>
                  <a:lnTo>
                    <a:pt x="2638" y="3655"/>
                  </a:lnTo>
                  <a:lnTo>
                    <a:pt x="2676" y="3619"/>
                  </a:lnTo>
                  <a:lnTo>
                    <a:pt x="2717" y="3583"/>
                  </a:lnTo>
                  <a:lnTo>
                    <a:pt x="2757" y="3548"/>
                  </a:lnTo>
                  <a:lnTo>
                    <a:pt x="2799" y="3514"/>
                  </a:lnTo>
                  <a:lnTo>
                    <a:pt x="2843" y="3481"/>
                  </a:lnTo>
                  <a:lnTo>
                    <a:pt x="2931" y="3417"/>
                  </a:lnTo>
                  <a:lnTo>
                    <a:pt x="3024" y="3357"/>
                  </a:lnTo>
                  <a:lnTo>
                    <a:pt x="3119" y="3299"/>
                  </a:lnTo>
                  <a:lnTo>
                    <a:pt x="3217" y="3244"/>
                  </a:lnTo>
                  <a:lnTo>
                    <a:pt x="3318" y="3193"/>
                  </a:lnTo>
                  <a:lnTo>
                    <a:pt x="3420" y="3144"/>
                  </a:lnTo>
                  <a:lnTo>
                    <a:pt x="3522" y="3098"/>
                  </a:lnTo>
                  <a:lnTo>
                    <a:pt x="3625" y="3055"/>
                  </a:lnTo>
                  <a:lnTo>
                    <a:pt x="3727" y="3015"/>
                  </a:lnTo>
                  <a:lnTo>
                    <a:pt x="3830" y="2976"/>
                  </a:lnTo>
                  <a:lnTo>
                    <a:pt x="3931" y="2941"/>
                  </a:lnTo>
                  <a:lnTo>
                    <a:pt x="4031" y="2908"/>
                  </a:lnTo>
                  <a:lnTo>
                    <a:pt x="4128" y="2879"/>
                  </a:lnTo>
                  <a:lnTo>
                    <a:pt x="4223" y="2851"/>
                  </a:lnTo>
                  <a:lnTo>
                    <a:pt x="4315" y="2825"/>
                  </a:lnTo>
                  <a:lnTo>
                    <a:pt x="4359" y="2814"/>
                  </a:lnTo>
                  <a:lnTo>
                    <a:pt x="4403" y="2802"/>
                  </a:lnTo>
                  <a:lnTo>
                    <a:pt x="4445" y="2792"/>
                  </a:lnTo>
                  <a:lnTo>
                    <a:pt x="4487" y="2782"/>
                  </a:lnTo>
                  <a:lnTo>
                    <a:pt x="4527" y="2771"/>
                  </a:lnTo>
                  <a:lnTo>
                    <a:pt x="4567" y="2762"/>
                  </a:lnTo>
                  <a:lnTo>
                    <a:pt x="4604" y="2754"/>
                  </a:lnTo>
                  <a:lnTo>
                    <a:pt x="4640" y="2746"/>
                  </a:lnTo>
                  <a:lnTo>
                    <a:pt x="4675" y="2739"/>
                  </a:lnTo>
                  <a:lnTo>
                    <a:pt x="4709" y="2731"/>
                  </a:lnTo>
                  <a:lnTo>
                    <a:pt x="4741" y="2724"/>
                  </a:lnTo>
                  <a:lnTo>
                    <a:pt x="4771" y="2719"/>
                  </a:lnTo>
                  <a:lnTo>
                    <a:pt x="4800" y="2713"/>
                  </a:lnTo>
                  <a:lnTo>
                    <a:pt x="4827" y="2708"/>
                  </a:lnTo>
                  <a:lnTo>
                    <a:pt x="4853" y="2702"/>
                  </a:lnTo>
                  <a:lnTo>
                    <a:pt x="4875" y="2698"/>
                  </a:lnTo>
                  <a:lnTo>
                    <a:pt x="4897" y="2695"/>
                  </a:lnTo>
                  <a:lnTo>
                    <a:pt x="4917" y="2691"/>
                  </a:lnTo>
                  <a:lnTo>
                    <a:pt x="4934" y="2688"/>
                  </a:lnTo>
                  <a:lnTo>
                    <a:pt x="4949" y="2686"/>
                  </a:lnTo>
                  <a:lnTo>
                    <a:pt x="4962" y="2684"/>
                  </a:lnTo>
                  <a:lnTo>
                    <a:pt x="4973" y="2682"/>
                  </a:lnTo>
                  <a:lnTo>
                    <a:pt x="4982" y="2681"/>
                  </a:lnTo>
                  <a:lnTo>
                    <a:pt x="4988" y="2680"/>
                  </a:lnTo>
                  <a:lnTo>
                    <a:pt x="4992" y="2679"/>
                  </a:lnTo>
                  <a:lnTo>
                    <a:pt x="4993" y="2679"/>
                  </a:lnTo>
                  <a:lnTo>
                    <a:pt x="4991" y="2681"/>
                  </a:lnTo>
                  <a:lnTo>
                    <a:pt x="4986" y="2686"/>
                  </a:lnTo>
                  <a:lnTo>
                    <a:pt x="4978" y="2695"/>
                  </a:lnTo>
                  <a:lnTo>
                    <a:pt x="4967" y="2708"/>
                  </a:lnTo>
                  <a:lnTo>
                    <a:pt x="4953" y="2723"/>
                  </a:lnTo>
                  <a:lnTo>
                    <a:pt x="4936" y="2742"/>
                  </a:lnTo>
                  <a:lnTo>
                    <a:pt x="4918" y="2762"/>
                  </a:lnTo>
                  <a:lnTo>
                    <a:pt x="4897" y="2785"/>
                  </a:lnTo>
                  <a:lnTo>
                    <a:pt x="4873" y="2811"/>
                  </a:lnTo>
                  <a:lnTo>
                    <a:pt x="4848" y="2838"/>
                  </a:lnTo>
                  <a:lnTo>
                    <a:pt x="4822" y="2868"/>
                  </a:lnTo>
                  <a:lnTo>
                    <a:pt x="4794" y="2899"/>
                  </a:lnTo>
                  <a:lnTo>
                    <a:pt x="4765" y="2932"/>
                  </a:lnTo>
                  <a:lnTo>
                    <a:pt x="4734" y="2966"/>
                  </a:lnTo>
                  <a:lnTo>
                    <a:pt x="4702" y="3001"/>
                  </a:lnTo>
                  <a:lnTo>
                    <a:pt x="4670" y="3037"/>
                  </a:lnTo>
                  <a:lnTo>
                    <a:pt x="4603" y="3111"/>
                  </a:lnTo>
                  <a:lnTo>
                    <a:pt x="4535" y="3188"/>
                  </a:lnTo>
                  <a:lnTo>
                    <a:pt x="4468" y="3263"/>
                  </a:lnTo>
                  <a:lnTo>
                    <a:pt x="4401" y="3337"/>
                  </a:lnTo>
                  <a:lnTo>
                    <a:pt x="4369" y="3372"/>
                  </a:lnTo>
                  <a:lnTo>
                    <a:pt x="4339" y="3407"/>
                  </a:lnTo>
                  <a:lnTo>
                    <a:pt x="4309" y="3440"/>
                  </a:lnTo>
                  <a:lnTo>
                    <a:pt x="4280" y="3473"/>
                  </a:lnTo>
                  <a:lnTo>
                    <a:pt x="4253" y="3503"/>
                  </a:lnTo>
                  <a:lnTo>
                    <a:pt x="4227" y="3532"/>
                  </a:lnTo>
                  <a:lnTo>
                    <a:pt x="4204" y="3558"/>
                  </a:lnTo>
                  <a:lnTo>
                    <a:pt x="4183" y="3583"/>
                  </a:lnTo>
                  <a:lnTo>
                    <a:pt x="4164" y="3607"/>
                  </a:lnTo>
                  <a:lnTo>
                    <a:pt x="4143" y="3634"/>
                  </a:lnTo>
                  <a:lnTo>
                    <a:pt x="4121" y="3661"/>
                  </a:lnTo>
                  <a:lnTo>
                    <a:pt x="4097" y="3691"/>
                  </a:lnTo>
                  <a:lnTo>
                    <a:pt x="4071" y="3723"/>
                  </a:lnTo>
                  <a:lnTo>
                    <a:pt x="4044" y="3756"/>
                  </a:lnTo>
                  <a:lnTo>
                    <a:pt x="4016" y="3791"/>
                  </a:lnTo>
                  <a:lnTo>
                    <a:pt x="3988" y="3828"/>
                  </a:lnTo>
                  <a:lnTo>
                    <a:pt x="3958" y="3865"/>
                  </a:lnTo>
                  <a:lnTo>
                    <a:pt x="3927" y="3905"/>
                  </a:lnTo>
                  <a:lnTo>
                    <a:pt x="3897" y="3945"/>
                  </a:lnTo>
                  <a:lnTo>
                    <a:pt x="3866" y="3987"/>
                  </a:lnTo>
                  <a:lnTo>
                    <a:pt x="3834" y="4029"/>
                  </a:lnTo>
                  <a:lnTo>
                    <a:pt x="3803" y="4073"/>
                  </a:lnTo>
                  <a:lnTo>
                    <a:pt x="3742" y="4163"/>
                  </a:lnTo>
                  <a:lnTo>
                    <a:pt x="3684" y="4257"/>
                  </a:lnTo>
                  <a:lnTo>
                    <a:pt x="3656" y="4305"/>
                  </a:lnTo>
                  <a:lnTo>
                    <a:pt x="3629" y="4354"/>
                  </a:lnTo>
                  <a:lnTo>
                    <a:pt x="3605" y="4402"/>
                  </a:lnTo>
                  <a:lnTo>
                    <a:pt x="3581" y="4451"/>
                  </a:lnTo>
                  <a:lnTo>
                    <a:pt x="3558" y="4502"/>
                  </a:lnTo>
                  <a:lnTo>
                    <a:pt x="3538" y="4551"/>
                  </a:lnTo>
                  <a:lnTo>
                    <a:pt x="3520" y="4602"/>
                  </a:lnTo>
                  <a:lnTo>
                    <a:pt x="3504" y="4652"/>
                  </a:lnTo>
                  <a:lnTo>
                    <a:pt x="3491" y="4703"/>
                  </a:lnTo>
                  <a:lnTo>
                    <a:pt x="3480" y="4753"/>
                  </a:lnTo>
                  <a:lnTo>
                    <a:pt x="3471" y="4804"/>
                  </a:lnTo>
                  <a:lnTo>
                    <a:pt x="3466" y="4854"/>
                  </a:lnTo>
                  <a:lnTo>
                    <a:pt x="3464" y="4905"/>
                  </a:lnTo>
                  <a:lnTo>
                    <a:pt x="3465" y="4954"/>
                  </a:lnTo>
                  <a:lnTo>
                    <a:pt x="3469" y="4984"/>
                  </a:lnTo>
                  <a:lnTo>
                    <a:pt x="3474" y="5014"/>
                  </a:lnTo>
                  <a:lnTo>
                    <a:pt x="3482" y="5045"/>
                  </a:lnTo>
                  <a:lnTo>
                    <a:pt x="3491" y="5076"/>
                  </a:lnTo>
                  <a:lnTo>
                    <a:pt x="3501" y="5107"/>
                  </a:lnTo>
                  <a:lnTo>
                    <a:pt x="3513" y="5139"/>
                  </a:lnTo>
                  <a:lnTo>
                    <a:pt x="3526" y="5170"/>
                  </a:lnTo>
                  <a:lnTo>
                    <a:pt x="3541" y="5202"/>
                  </a:lnTo>
                  <a:lnTo>
                    <a:pt x="3557" y="5234"/>
                  </a:lnTo>
                  <a:lnTo>
                    <a:pt x="3574" y="5267"/>
                  </a:lnTo>
                  <a:lnTo>
                    <a:pt x="3591" y="5300"/>
                  </a:lnTo>
                  <a:lnTo>
                    <a:pt x="3611" y="5333"/>
                  </a:lnTo>
                  <a:lnTo>
                    <a:pt x="3651" y="5399"/>
                  </a:lnTo>
                  <a:lnTo>
                    <a:pt x="3695" y="5465"/>
                  </a:lnTo>
                  <a:lnTo>
                    <a:pt x="3742" y="5530"/>
                  </a:lnTo>
                  <a:lnTo>
                    <a:pt x="3790" y="5595"/>
                  </a:lnTo>
                  <a:lnTo>
                    <a:pt x="3840" y="5659"/>
                  </a:lnTo>
                  <a:lnTo>
                    <a:pt x="3890" y="5722"/>
                  </a:lnTo>
                  <a:lnTo>
                    <a:pt x="3941" y="5782"/>
                  </a:lnTo>
                  <a:lnTo>
                    <a:pt x="3992" y="5841"/>
                  </a:lnTo>
                  <a:lnTo>
                    <a:pt x="4041" y="5898"/>
                  </a:lnTo>
                  <a:lnTo>
                    <a:pt x="4089" y="5951"/>
                  </a:lnTo>
                  <a:lnTo>
                    <a:pt x="4117" y="5986"/>
                  </a:lnTo>
                  <a:lnTo>
                    <a:pt x="4141" y="6020"/>
                  </a:lnTo>
                  <a:lnTo>
                    <a:pt x="4164" y="6052"/>
                  </a:lnTo>
                  <a:lnTo>
                    <a:pt x="4184" y="6084"/>
                  </a:lnTo>
                  <a:lnTo>
                    <a:pt x="4201" y="6114"/>
                  </a:lnTo>
                  <a:lnTo>
                    <a:pt x="4217" y="6142"/>
                  </a:lnTo>
                  <a:lnTo>
                    <a:pt x="4230" y="6169"/>
                  </a:lnTo>
                  <a:lnTo>
                    <a:pt x="4240" y="6193"/>
                  </a:lnTo>
                  <a:lnTo>
                    <a:pt x="4250" y="6215"/>
                  </a:lnTo>
                  <a:lnTo>
                    <a:pt x="4258" y="6236"/>
                  </a:lnTo>
                  <a:lnTo>
                    <a:pt x="4264" y="6253"/>
                  </a:lnTo>
                  <a:lnTo>
                    <a:pt x="4268" y="6267"/>
                  </a:lnTo>
                  <a:lnTo>
                    <a:pt x="4272" y="6279"/>
                  </a:lnTo>
                  <a:lnTo>
                    <a:pt x="4275" y="6287"/>
                  </a:lnTo>
                  <a:lnTo>
                    <a:pt x="4276" y="6293"/>
                  </a:lnTo>
                  <a:lnTo>
                    <a:pt x="4276" y="6294"/>
                  </a:lnTo>
                  <a:lnTo>
                    <a:pt x="3902" y="6856"/>
                  </a:lnTo>
                  <a:lnTo>
                    <a:pt x="3902" y="6856"/>
                  </a:lnTo>
                  <a:lnTo>
                    <a:pt x="3904" y="6858"/>
                  </a:lnTo>
                  <a:lnTo>
                    <a:pt x="3906" y="6861"/>
                  </a:lnTo>
                  <a:lnTo>
                    <a:pt x="3909" y="6865"/>
                  </a:lnTo>
                  <a:lnTo>
                    <a:pt x="3914" y="6870"/>
                  </a:lnTo>
                  <a:lnTo>
                    <a:pt x="3919" y="6877"/>
                  </a:lnTo>
                  <a:lnTo>
                    <a:pt x="3926" y="6884"/>
                  </a:lnTo>
                  <a:lnTo>
                    <a:pt x="3932" y="6893"/>
                  </a:lnTo>
                  <a:lnTo>
                    <a:pt x="3948" y="6912"/>
                  </a:lnTo>
                  <a:lnTo>
                    <a:pt x="3968" y="6936"/>
                  </a:lnTo>
                  <a:lnTo>
                    <a:pt x="3992" y="6963"/>
                  </a:lnTo>
                  <a:lnTo>
                    <a:pt x="4017" y="6993"/>
                  </a:lnTo>
                  <a:lnTo>
                    <a:pt x="4045" y="7025"/>
                  </a:lnTo>
                  <a:lnTo>
                    <a:pt x="4077" y="7059"/>
                  </a:lnTo>
                  <a:lnTo>
                    <a:pt x="4110" y="7095"/>
                  </a:lnTo>
                  <a:lnTo>
                    <a:pt x="4147" y="7133"/>
                  </a:lnTo>
                  <a:lnTo>
                    <a:pt x="4185" y="7173"/>
                  </a:lnTo>
                  <a:lnTo>
                    <a:pt x="4225" y="7213"/>
                  </a:lnTo>
                  <a:lnTo>
                    <a:pt x="4267" y="7254"/>
                  </a:lnTo>
                  <a:lnTo>
                    <a:pt x="4311" y="7295"/>
                  </a:lnTo>
                  <a:lnTo>
                    <a:pt x="4356" y="7338"/>
                  </a:lnTo>
                  <a:lnTo>
                    <a:pt x="4403" y="7379"/>
                  </a:lnTo>
                  <a:lnTo>
                    <a:pt x="4451" y="7419"/>
                  </a:lnTo>
                  <a:lnTo>
                    <a:pt x="4500" y="7459"/>
                  </a:lnTo>
                  <a:lnTo>
                    <a:pt x="4550" y="7498"/>
                  </a:lnTo>
                  <a:lnTo>
                    <a:pt x="4601" y="7535"/>
                  </a:lnTo>
                  <a:lnTo>
                    <a:pt x="4652" y="7571"/>
                  </a:lnTo>
                  <a:lnTo>
                    <a:pt x="4704" y="7604"/>
                  </a:lnTo>
                  <a:lnTo>
                    <a:pt x="4756" y="7635"/>
                  </a:lnTo>
                  <a:lnTo>
                    <a:pt x="4808" y="7664"/>
                  </a:lnTo>
                  <a:lnTo>
                    <a:pt x="4861" y="7690"/>
                  </a:lnTo>
                  <a:lnTo>
                    <a:pt x="4912" y="7712"/>
                  </a:lnTo>
                  <a:lnTo>
                    <a:pt x="4965" y="7730"/>
                  </a:lnTo>
                  <a:lnTo>
                    <a:pt x="4991" y="7737"/>
                  </a:lnTo>
                  <a:lnTo>
                    <a:pt x="5017" y="7744"/>
                  </a:lnTo>
                  <a:lnTo>
                    <a:pt x="5042" y="7750"/>
                  </a:lnTo>
                  <a:lnTo>
                    <a:pt x="5067" y="7754"/>
                  </a:lnTo>
                  <a:lnTo>
                    <a:pt x="5092" y="7757"/>
                  </a:lnTo>
                  <a:lnTo>
                    <a:pt x="5117" y="7759"/>
                  </a:lnTo>
                  <a:lnTo>
                    <a:pt x="5163" y="7758"/>
                  </a:lnTo>
                  <a:lnTo>
                    <a:pt x="5210" y="7755"/>
                  </a:lnTo>
                  <a:lnTo>
                    <a:pt x="5256" y="7750"/>
                  </a:lnTo>
                  <a:lnTo>
                    <a:pt x="5302" y="7742"/>
                  </a:lnTo>
                  <a:lnTo>
                    <a:pt x="5347" y="7733"/>
                  </a:lnTo>
                  <a:lnTo>
                    <a:pt x="5393" y="7723"/>
                  </a:lnTo>
                  <a:lnTo>
                    <a:pt x="5437" y="7711"/>
                  </a:lnTo>
                  <a:lnTo>
                    <a:pt x="5482" y="7696"/>
                  </a:lnTo>
                  <a:lnTo>
                    <a:pt x="5527" y="7681"/>
                  </a:lnTo>
                  <a:lnTo>
                    <a:pt x="5571" y="7664"/>
                  </a:lnTo>
                  <a:lnTo>
                    <a:pt x="5616" y="7646"/>
                  </a:lnTo>
                  <a:lnTo>
                    <a:pt x="5660" y="7626"/>
                  </a:lnTo>
                  <a:lnTo>
                    <a:pt x="5704" y="7605"/>
                  </a:lnTo>
                  <a:lnTo>
                    <a:pt x="5749" y="7584"/>
                  </a:lnTo>
                  <a:lnTo>
                    <a:pt x="5838" y="7538"/>
                  </a:lnTo>
                  <a:lnTo>
                    <a:pt x="5927" y="7487"/>
                  </a:lnTo>
                  <a:lnTo>
                    <a:pt x="6017" y="7435"/>
                  </a:lnTo>
                  <a:lnTo>
                    <a:pt x="6108" y="7381"/>
                  </a:lnTo>
                  <a:lnTo>
                    <a:pt x="6200" y="7325"/>
                  </a:lnTo>
                  <a:lnTo>
                    <a:pt x="6293" y="7269"/>
                  </a:lnTo>
                  <a:lnTo>
                    <a:pt x="6388" y="7213"/>
                  </a:lnTo>
                  <a:lnTo>
                    <a:pt x="6484" y="7158"/>
                  </a:lnTo>
                  <a:lnTo>
                    <a:pt x="6582" y="7105"/>
                  </a:lnTo>
                  <a:lnTo>
                    <a:pt x="6618" y="7087"/>
                  </a:lnTo>
                  <a:lnTo>
                    <a:pt x="6653" y="7072"/>
                  </a:lnTo>
                  <a:lnTo>
                    <a:pt x="6690" y="7059"/>
                  </a:lnTo>
                  <a:lnTo>
                    <a:pt x="6727" y="7045"/>
                  </a:lnTo>
                  <a:lnTo>
                    <a:pt x="6764" y="7034"/>
                  </a:lnTo>
                  <a:lnTo>
                    <a:pt x="6803" y="7025"/>
                  </a:lnTo>
                  <a:lnTo>
                    <a:pt x="6840" y="7015"/>
                  </a:lnTo>
                  <a:lnTo>
                    <a:pt x="6878" y="7007"/>
                  </a:lnTo>
                  <a:lnTo>
                    <a:pt x="6916" y="7001"/>
                  </a:lnTo>
                  <a:lnTo>
                    <a:pt x="6954" y="6995"/>
                  </a:lnTo>
                  <a:lnTo>
                    <a:pt x="7029" y="6986"/>
                  </a:lnTo>
                  <a:lnTo>
                    <a:pt x="7103" y="6981"/>
                  </a:lnTo>
                  <a:lnTo>
                    <a:pt x="7174" y="6980"/>
                  </a:lnTo>
                  <a:lnTo>
                    <a:pt x="7237" y="6981"/>
                  </a:lnTo>
                  <a:lnTo>
                    <a:pt x="7298" y="6984"/>
                  </a:lnTo>
                  <a:lnTo>
                    <a:pt x="7356" y="6988"/>
                  </a:lnTo>
                  <a:lnTo>
                    <a:pt x="7411" y="6995"/>
                  </a:lnTo>
                  <a:lnTo>
                    <a:pt x="7463" y="7002"/>
                  </a:lnTo>
                  <a:lnTo>
                    <a:pt x="7512" y="7009"/>
                  </a:lnTo>
                  <a:lnTo>
                    <a:pt x="7557" y="7018"/>
                  </a:lnTo>
                  <a:lnTo>
                    <a:pt x="7599" y="7027"/>
                  </a:lnTo>
                  <a:lnTo>
                    <a:pt x="7618" y="7031"/>
                  </a:lnTo>
                  <a:lnTo>
                    <a:pt x="7636" y="7035"/>
                  </a:lnTo>
                  <a:lnTo>
                    <a:pt x="7653" y="7040"/>
                  </a:lnTo>
                  <a:lnTo>
                    <a:pt x="7669" y="7044"/>
                  </a:lnTo>
                  <a:lnTo>
                    <a:pt x="7684" y="7048"/>
                  </a:lnTo>
                  <a:lnTo>
                    <a:pt x="7698" y="7051"/>
                  </a:lnTo>
                  <a:lnTo>
                    <a:pt x="7710" y="7055"/>
                  </a:lnTo>
                  <a:lnTo>
                    <a:pt x="7721" y="7059"/>
                  </a:lnTo>
                  <a:lnTo>
                    <a:pt x="7732" y="7062"/>
                  </a:lnTo>
                  <a:lnTo>
                    <a:pt x="7741" y="7065"/>
                  </a:lnTo>
                  <a:lnTo>
                    <a:pt x="7748" y="7067"/>
                  </a:lnTo>
                  <a:lnTo>
                    <a:pt x="7754" y="7069"/>
                  </a:lnTo>
                  <a:lnTo>
                    <a:pt x="7760" y="7071"/>
                  </a:lnTo>
                  <a:lnTo>
                    <a:pt x="7763" y="7072"/>
                  </a:lnTo>
                  <a:lnTo>
                    <a:pt x="7766" y="7073"/>
                  </a:lnTo>
                  <a:lnTo>
                    <a:pt x="7766" y="7073"/>
                  </a:lnTo>
                  <a:lnTo>
                    <a:pt x="7766" y="7073"/>
                  </a:lnTo>
                  <a:lnTo>
                    <a:pt x="7767" y="7071"/>
                  </a:lnTo>
                  <a:lnTo>
                    <a:pt x="7768" y="7069"/>
                  </a:lnTo>
                  <a:lnTo>
                    <a:pt x="7769" y="7065"/>
                  </a:lnTo>
                  <a:lnTo>
                    <a:pt x="7772" y="7054"/>
                  </a:lnTo>
                  <a:lnTo>
                    <a:pt x="7775" y="7040"/>
                  </a:lnTo>
                  <a:lnTo>
                    <a:pt x="7780" y="7021"/>
                  </a:lnTo>
                  <a:lnTo>
                    <a:pt x="7786" y="7000"/>
                  </a:lnTo>
                  <a:lnTo>
                    <a:pt x="7794" y="6974"/>
                  </a:lnTo>
                  <a:lnTo>
                    <a:pt x="7801" y="6945"/>
                  </a:lnTo>
                  <a:lnTo>
                    <a:pt x="7809" y="6913"/>
                  </a:lnTo>
                  <a:lnTo>
                    <a:pt x="7817" y="6879"/>
                  </a:lnTo>
                  <a:lnTo>
                    <a:pt x="7827" y="6841"/>
                  </a:lnTo>
                  <a:lnTo>
                    <a:pt x="7837" y="6800"/>
                  </a:lnTo>
                  <a:lnTo>
                    <a:pt x="7847" y="6758"/>
                  </a:lnTo>
                  <a:lnTo>
                    <a:pt x="7858" y="6711"/>
                  </a:lnTo>
                  <a:lnTo>
                    <a:pt x="7868" y="6664"/>
                  </a:lnTo>
                  <a:lnTo>
                    <a:pt x="7879" y="6614"/>
                  </a:lnTo>
                  <a:lnTo>
                    <a:pt x="7890" y="6562"/>
                  </a:lnTo>
                  <a:lnTo>
                    <a:pt x="7901" y="6507"/>
                  </a:lnTo>
                  <a:lnTo>
                    <a:pt x="7912" y="6452"/>
                  </a:lnTo>
                  <a:lnTo>
                    <a:pt x="7923" y="6395"/>
                  </a:lnTo>
                  <a:lnTo>
                    <a:pt x="7933" y="6336"/>
                  </a:lnTo>
                  <a:lnTo>
                    <a:pt x="7943" y="6276"/>
                  </a:lnTo>
                  <a:lnTo>
                    <a:pt x="7954" y="6215"/>
                  </a:lnTo>
                  <a:lnTo>
                    <a:pt x="7963" y="6153"/>
                  </a:lnTo>
                  <a:lnTo>
                    <a:pt x="7981" y="6026"/>
                  </a:lnTo>
                  <a:lnTo>
                    <a:pt x="7996" y="5899"/>
                  </a:lnTo>
                  <a:lnTo>
                    <a:pt x="8007" y="5769"/>
                  </a:lnTo>
                  <a:lnTo>
                    <a:pt x="8012" y="5704"/>
                  </a:lnTo>
                  <a:lnTo>
                    <a:pt x="8016" y="5640"/>
                  </a:lnTo>
                  <a:lnTo>
                    <a:pt x="8017" y="5597"/>
                  </a:lnTo>
                  <a:lnTo>
                    <a:pt x="8017" y="5555"/>
                  </a:lnTo>
                  <a:lnTo>
                    <a:pt x="8017" y="5513"/>
                  </a:lnTo>
                  <a:lnTo>
                    <a:pt x="8016" y="5473"/>
                  </a:lnTo>
                  <a:lnTo>
                    <a:pt x="8012" y="5397"/>
                  </a:lnTo>
                  <a:lnTo>
                    <a:pt x="8004" y="5323"/>
                  </a:lnTo>
                  <a:lnTo>
                    <a:pt x="7996" y="5253"/>
                  </a:lnTo>
                  <a:lnTo>
                    <a:pt x="7986" y="5186"/>
                  </a:lnTo>
                  <a:lnTo>
                    <a:pt x="7972" y="5121"/>
                  </a:lnTo>
                  <a:lnTo>
                    <a:pt x="7959" y="5058"/>
                  </a:lnTo>
                  <a:lnTo>
                    <a:pt x="7943" y="4997"/>
                  </a:lnTo>
                  <a:lnTo>
                    <a:pt x="7927" y="4938"/>
                  </a:lnTo>
                  <a:lnTo>
                    <a:pt x="7892" y="4820"/>
                  </a:lnTo>
                  <a:lnTo>
                    <a:pt x="7855" y="4704"/>
                  </a:lnTo>
                  <a:lnTo>
                    <a:pt x="7835" y="4644"/>
                  </a:lnTo>
                  <a:lnTo>
                    <a:pt x="7817" y="4584"/>
                  </a:lnTo>
                  <a:lnTo>
                    <a:pt x="7799" y="4523"/>
                  </a:lnTo>
                  <a:lnTo>
                    <a:pt x="7781" y="4460"/>
                  </a:lnTo>
                  <a:lnTo>
                    <a:pt x="7765" y="4395"/>
                  </a:lnTo>
                  <a:lnTo>
                    <a:pt x="7750" y="4327"/>
                  </a:lnTo>
                  <a:lnTo>
                    <a:pt x="7736" y="4256"/>
                  </a:lnTo>
                  <a:lnTo>
                    <a:pt x="7723" y="4183"/>
                  </a:lnTo>
                  <a:lnTo>
                    <a:pt x="7713" y="4104"/>
                  </a:lnTo>
                  <a:lnTo>
                    <a:pt x="7709" y="4064"/>
                  </a:lnTo>
                  <a:lnTo>
                    <a:pt x="7705" y="4023"/>
                  </a:lnTo>
                  <a:lnTo>
                    <a:pt x="7701" y="3981"/>
                  </a:lnTo>
                  <a:lnTo>
                    <a:pt x="7698" y="3936"/>
                  </a:lnTo>
                  <a:lnTo>
                    <a:pt x="7696" y="3892"/>
                  </a:lnTo>
                  <a:lnTo>
                    <a:pt x="7695" y="3846"/>
                  </a:lnTo>
                  <a:lnTo>
                    <a:pt x="7694" y="3798"/>
                  </a:lnTo>
                  <a:lnTo>
                    <a:pt x="7694" y="3750"/>
                  </a:lnTo>
                  <a:lnTo>
                    <a:pt x="7694" y="3700"/>
                  </a:lnTo>
                  <a:lnTo>
                    <a:pt x="7695" y="3648"/>
                  </a:lnTo>
                  <a:lnTo>
                    <a:pt x="7697" y="3596"/>
                  </a:lnTo>
                  <a:lnTo>
                    <a:pt x="7700" y="3541"/>
                  </a:lnTo>
                  <a:lnTo>
                    <a:pt x="7703" y="3484"/>
                  </a:lnTo>
                  <a:lnTo>
                    <a:pt x="7708" y="3427"/>
                  </a:lnTo>
                  <a:lnTo>
                    <a:pt x="7713" y="3367"/>
                  </a:lnTo>
                  <a:lnTo>
                    <a:pt x="7719" y="3306"/>
                  </a:lnTo>
                  <a:lnTo>
                    <a:pt x="7727" y="3243"/>
                  </a:lnTo>
                  <a:lnTo>
                    <a:pt x="7735" y="3178"/>
                  </a:lnTo>
                  <a:lnTo>
                    <a:pt x="7715" y="3213"/>
                  </a:lnTo>
                  <a:lnTo>
                    <a:pt x="7695" y="3250"/>
                  </a:lnTo>
                  <a:lnTo>
                    <a:pt x="7675" y="3289"/>
                  </a:lnTo>
                  <a:lnTo>
                    <a:pt x="7655" y="3328"/>
                  </a:lnTo>
                  <a:lnTo>
                    <a:pt x="7637" y="3368"/>
                  </a:lnTo>
                  <a:lnTo>
                    <a:pt x="7618" y="3410"/>
                  </a:lnTo>
                  <a:lnTo>
                    <a:pt x="7601" y="3453"/>
                  </a:lnTo>
                  <a:lnTo>
                    <a:pt x="7584" y="3499"/>
                  </a:lnTo>
                  <a:lnTo>
                    <a:pt x="7568" y="3545"/>
                  </a:lnTo>
                  <a:lnTo>
                    <a:pt x="7552" y="3592"/>
                  </a:lnTo>
                  <a:lnTo>
                    <a:pt x="7538" y="3643"/>
                  </a:lnTo>
                  <a:lnTo>
                    <a:pt x="7524" y="3694"/>
                  </a:lnTo>
                  <a:lnTo>
                    <a:pt x="7512" y="3747"/>
                  </a:lnTo>
                  <a:lnTo>
                    <a:pt x="7501" y="3803"/>
                  </a:lnTo>
                  <a:lnTo>
                    <a:pt x="7490" y="3859"/>
                  </a:lnTo>
                  <a:lnTo>
                    <a:pt x="7482" y="3918"/>
                  </a:lnTo>
                  <a:lnTo>
                    <a:pt x="7475" y="3979"/>
                  </a:lnTo>
                  <a:lnTo>
                    <a:pt x="7469" y="4042"/>
                  </a:lnTo>
                  <a:lnTo>
                    <a:pt x="7464" y="4107"/>
                  </a:lnTo>
                  <a:lnTo>
                    <a:pt x="7461" y="4174"/>
                  </a:lnTo>
                  <a:lnTo>
                    <a:pt x="7460" y="4243"/>
                  </a:lnTo>
                  <a:lnTo>
                    <a:pt x="7461" y="4316"/>
                  </a:lnTo>
                  <a:lnTo>
                    <a:pt x="7463" y="4390"/>
                  </a:lnTo>
                  <a:lnTo>
                    <a:pt x="7467" y="4466"/>
                  </a:lnTo>
                  <a:lnTo>
                    <a:pt x="7474" y="4545"/>
                  </a:lnTo>
                  <a:lnTo>
                    <a:pt x="7482" y="4627"/>
                  </a:lnTo>
                  <a:lnTo>
                    <a:pt x="7493" y="4711"/>
                  </a:lnTo>
                  <a:lnTo>
                    <a:pt x="7506" y="4798"/>
                  </a:lnTo>
                  <a:lnTo>
                    <a:pt x="7520" y="4887"/>
                  </a:lnTo>
                  <a:lnTo>
                    <a:pt x="7538" y="4980"/>
                  </a:lnTo>
                  <a:lnTo>
                    <a:pt x="7557" y="5075"/>
                  </a:lnTo>
                  <a:lnTo>
                    <a:pt x="7579" y="5173"/>
                  </a:lnTo>
                  <a:lnTo>
                    <a:pt x="7592" y="5228"/>
                  </a:lnTo>
                  <a:lnTo>
                    <a:pt x="7603" y="5287"/>
                  </a:lnTo>
                  <a:lnTo>
                    <a:pt x="7611" y="5346"/>
                  </a:lnTo>
                  <a:lnTo>
                    <a:pt x="7616" y="5405"/>
                  </a:lnTo>
                  <a:lnTo>
                    <a:pt x="7619" y="5466"/>
                  </a:lnTo>
                  <a:lnTo>
                    <a:pt x="7620" y="5528"/>
                  </a:lnTo>
                  <a:lnTo>
                    <a:pt x="7619" y="5589"/>
                  </a:lnTo>
                  <a:lnTo>
                    <a:pt x="7616" y="5651"/>
                  </a:lnTo>
                  <a:lnTo>
                    <a:pt x="7611" y="5713"/>
                  </a:lnTo>
                  <a:lnTo>
                    <a:pt x="7605" y="5774"/>
                  </a:lnTo>
                  <a:lnTo>
                    <a:pt x="7598" y="5836"/>
                  </a:lnTo>
                  <a:lnTo>
                    <a:pt x="7588" y="5896"/>
                  </a:lnTo>
                  <a:lnTo>
                    <a:pt x="7579" y="5955"/>
                  </a:lnTo>
                  <a:lnTo>
                    <a:pt x="7568" y="6014"/>
                  </a:lnTo>
                  <a:lnTo>
                    <a:pt x="7556" y="6071"/>
                  </a:lnTo>
                  <a:lnTo>
                    <a:pt x="7544" y="6126"/>
                  </a:lnTo>
                  <a:lnTo>
                    <a:pt x="7531" y="6181"/>
                  </a:lnTo>
                  <a:lnTo>
                    <a:pt x="7519" y="6232"/>
                  </a:lnTo>
                  <a:lnTo>
                    <a:pt x="7506" y="6282"/>
                  </a:lnTo>
                  <a:lnTo>
                    <a:pt x="7492" y="6329"/>
                  </a:lnTo>
                  <a:lnTo>
                    <a:pt x="7480" y="6375"/>
                  </a:lnTo>
                  <a:lnTo>
                    <a:pt x="7467" y="6417"/>
                  </a:lnTo>
                  <a:lnTo>
                    <a:pt x="7455" y="6456"/>
                  </a:lnTo>
                  <a:lnTo>
                    <a:pt x="7444" y="6491"/>
                  </a:lnTo>
                  <a:lnTo>
                    <a:pt x="7432" y="6524"/>
                  </a:lnTo>
                  <a:lnTo>
                    <a:pt x="7423" y="6553"/>
                  </a:lnTo>
                  <a:lnTo>
                    <a:pt x="7414" y="6578"/>
                  </a:lnTo>
                  <a:lnTo>
                    <a:pt x="7411" y="6589"/>
                  </a:lnTo>
                  <a:lnTo>
                    <a:pt x="7407" y="6598"/>
                  </a:lnTo>
                  <a:lnTo>
                    <a:pt x="7403" y="6607"/>
                  </a:lnTo>
                  <a:lnTo>
                    <a:pt x="7400" y="6615"/>
                  </a:lnTo>
                  <a:lnTo>
                    <a:pt x="7398" y="6622"/>
                  </a:lnTo>
                  <a:lnTo>
                    <a:pt x="7396" y="6627"/>
                  </a:lnTo>
                  <a:lnTo>
                    <a:pt x="7394" y="6631"/>
                  </a:lnTo>
                  <a:lnTo>
                    <a:pt x="7393" y="6634"/>
                  </a:lnTo>
                  <a:lnTo>
                    <a:pt x="7393" y="6636"/>
                  </a:lnTo>
                  <a:lnTo>
                    <a:pt x="7392" y="6637"/>
                  </a:lnTo>
                  <a:lnTo>
                    <a:pt x="7391" y="6636"/>
                  </a:lnTo>
                  <a:lnTo>
                    <a:pt x="7388" y="6635"/>
                  </a:lnTo>
                  <a:lnTo>
                    <a:pt x="7383" y="6634"/>
                  </a:lnTo>
                  <a:lnTo>
                    <a:pt x="7376" y="6632"/>
                  </a:lnTo>
                  <a:lnTo>
                    <a:pt x="7366" y="6630"/>
                  </a:lnTo>
                  <a:lnTo>
                    <a:pt x="7355" y="6627"/>
                  </a:lnTo>
                  <a:lnTo>
                    <a:pt x="7342" y="6625"/>
                  </a:lnTo>
                  <a:lnTo>
                    <a:pt x="7326" y="6622"/>
                  </a:lnTo>
                  <a:lnTo>
                    <a:pt x="7310" y="6619"/>
                  </a:lnTo>
                  <a:lnTo>
                    <a:pt x="7291" y="6616"/>
                  </a:lnTo>
                  <a:lnTo>
                    <a:pt x="7270" y="6614"/>
                  </a:lnTo>
                  <a:lnTo>
                    <a:pt x="7248" y="6610"/>
                  </a:lnTo>
                  <a:lnTo>
                    <a:pt x="7224" y="6609"/>
                  </a:lnTo>
                  <a:lnTo>
                    <a:pt x="7199" y="6607"/>
                  </a:lnTo>
                  <a:lnTo>
                    <a:pt x="7171" y="6606"/>
                  </a:lnTo>
                  <a:lnTo>
                    <a:pt x="7143" y="6606"/>
                  </a:lnTo>
                  <a:lnTo>
                    <a:pt x="7125" y="6606"/>
                  </a:lnTo>
                  <a:lnTo>
                    <a:pt x="7105" y="6606"/>
                  </a:lnTo>
                  <a:lnTo>
                    <a:pt x="7084" y="6606"/>
                  </a:lnTo>
                  <a:lnTo>
                    <a:pt x="7063" y="6606"/>
                  </a:lnTo>
                  <a:lnTo>
                    <a:pt x="7039" y="6607"/>
                  </a:lnTo>
                  <a:lnTo>
                    <a:pt x="7015" y="6607"/>
                  </a:lnTo>
                  <a:lnTo>
                    <a:pt x="6964" y="6610"/>
                  </a:lnTo>
                  <a:lnTo>
                    <a:pt x="6910" y="6614"/>
                  </a:lnTo>
                  <a:lnTo>
                    <a:pt x="6854" y="6619"/>
                  </a:lnTo>
                  <a:lnTo>
                    <a:pt x="6796" y="6627"/>
                  </a:lnTo>
                  <a:lnTo>
                    <a:pt x="6738" y="6637"/>
                  </a:lnTo>
                  <a:lnTo>
                    <a:pt x="6693" y="6648"/>
                  </a:lnTo>
                  <a:lnTo>
                    <a:pt x="6648" y="6660"/>
                  </a:lnTo>
                  <a:lnTo>
                    <a:pt x="6600" y="6675"/>
                  </a:lnTo>
                  <a:lnTo>
                    <a:pt x="6552" y="6692"/>
                  </a:lnTo>
                  <a:lnTo>
                    <a:pt x="6503" y="6711"/>
                  </a:lnTo>
                  <a:lnTo>
                    <a:pt x="6453" y="6733"/>
                  </a:lnTo>
                  <a:lnTo>
                    <a:pt x="6402" y="6756"/>
                  </a:lnTo>
                  <a:lnTo>
                    <a:pt x="6351" y="6779"/>
                  </a:lnTo>
                  <a:lnTo>
                    <a:pt x="6299" y="6805"/>
                  </a:lnTo>
                  <a:lnTo>
                    <a:pt x="6246" y="6832"/>
                  </a:lnTo>
                  <a:lnTo>
                    <a:pt x="6141" y="6889"/>
                  </a:lnTo>
                  <a:lnTo>
                    <a:pt x="6036" y="6947"/>
                  </a:lnTo>
                  <a:lnTo>
                    <a:pt x="5931" y="7007"/>
                  </a:lnTo>
                  <a:lnTo>
                    <a:pt x="5829" y="7067"/>
                  </a:lnTo>
                  <a:lnTo>
                    <a:pt x="5729" y="7124"/>
                  </a:lnTo>
                  <a:lnTo>
                    <a:pt x="5681" y="7152"/>
                  </a:lnTo>
                  <a:lnTo>
                    <a:pt x="5633" y="7179"/>
                  </a:lnTo>
                  <a:lnTo>
                    <a:pt x="5587" y="7205"/>
                  </a:lnTo>
                  <a:lnTo>
                    <a:pt x="5541" y="7228"/>
                  </a:lnTo>
                  <a:lnTo>
                    <a:pt x="5498" y="7251"/>
                  </a:lnTo>
                  <a:lnTo>
                    <a:pt x="5455" y="7273"/>
                  </a:lnTo>
                  <a:lnTo>
                    <a:pt x="5415" y="7292"/>
                  </a:lnTo>
                  <a:lnTo>
                    <a:pt x="5377" y="7309"/>
                  </a:lnTo>
                  <a:lnTo>
                    <a:pt x="5340" y="7324"/>
                  </a:lnTo>
                  <a:lnTo>
                    <a:pt x="5305" y="7337"/>
                  </a:lnTo>
                  <a:lnTo>
                    <a:pt x="5273" y="7347"/>
                  </a:lnTo>
                  <a:lnTo>
                    <a:pt x="5242" y="7354"/>
                  </a:lnTo>
                  <a:lnTo>
                    <a:pt x="5180" y="7354"/>
                  </a:lnTo>
                  <a:lnTo>
                    <a:pt x="5142" y="7352"/>
                  </a:lnTo>
                  <a:lnTo>
                    <a:pt x="5105" y="7349"/>
                  </a:lnTo>
                  <a:lnTo>
                    <a:pt x="5066" y="7343"/>
                  </a:lnTo>
                  <a:lnTo>
                    <a:pt x="5030" y="7334"/>
                  </a:lnTo>
                  <a:lnTo>
                    <a:pt x="4993" y="7323"/>
                  </a:lnTo>
                  <a:lnTo>
                    <a:pt x="4957" y="7311"/>
                  </a:lnTo>
                  <a:lnTo>
                    <a:pt x="4922" y="7296"/>
                  </a:lnTo>
                  <a:lnTo>
                    <a:pt x="4887" y="7281"/>
                  </a:lnTo>
                  <a:lnTo>
                    <a:pt x="4853" y="7264"/>
                  </a:lnTo>
                  <a:lnTo>
                    <a:pt x="4820" y="7245"/>
                  </a:lnTo>
                  <a:lnTo>
                    <a:pt x="4755" y="7206"/>
                  </a:lnTo>
                  <a:lnTo>
                    <a:pt x="4725" y="7185"/>
                  </a:lnTo>
                  <a:lnTo>
                    <a:pt x="4695" y="7164"/>
                  </a:lnTo>
                  <a:lnTo>
                    <a:pt x="4666" y="7142"/>
                  </a:lnTo>
                  <a:lnTo>
                    <a:pt x="4638" y="7120"/>
                  </a:lnTo>
                  <a:lnTo>
                    <a:pt x="4611" y="7099"/>
                  </a:lnTo>
                  <a:lnTo>
                    <a:pt x="4586" y="7076"/>
                  </a:lnTo>
                  <a:lnTo>
                    <a:pt x="4563" y="7055"/>
                  </a:lnTo>
                  <a:lnTo>
                    <a:pt x="4540" y="7034"/>
                  </a:lnTo>
                  <a:lnTo>
                    <a:pt x="4519" y="7014"/>
                  </a:lnTo>
                  <a:lnTo>
                    <a:pt x="4500" y="6995"/>
                  </a:lnTo>
                  <a:lnTo>
                    <a:pt x="4481" y="6976"/>
                  </a:lnTo>
                  <a:lnTo>
                    <a:pt x="4465" y="6960"/>
                  </a:lnTo>
                  <a:lnTo>
                    <a:pt x="4450" y="6943"/>
                  </a:lnTo>
                  <a:lnTo>
                    <a:pt x="4438" y="6930"/>
                  </a:lnTo>
                  <a:lnTo>
                    <a:pt x="4426" y="6917"/>
                  </a:lnTo>
                  <a:lnTo>
                    <a:pt x="4417" y="6906"/>
                  </a:lnTo>
                  <a:lnTo>
                    <a:pt x="4410" y="6898"/>
                  </a:lnTo>
                  <a:lnTo>
                    <a:pt x="4405" y="6892"/>
                  </a:lnTo>
                  <a:lnTo>
                    <a:pt x="4401" y="6888"/>
                  </a:lnTo>
                  <a:lnTo>
                    <a:pt x="4400" y="6887"/>
                  </a:lnTo>
                  <a:lnTo>
                    <a:pt x="5242" y="5142"/>
                  </a:lnTo>
                  <a:lnTo>
                    <a:pt x="4525" y="5983"/>
                  </a:lnTo>
                  <a:lnTo>
                    <a:pt x="4524" y="5981"/>
                  </a:lnTo>
                  <a:lnTo>
                    <a:pt x="4522" y="5977"/>
                  </a:lnTo>
                  <a:lnTo>
                    <a:pt x="4518" y="5970"/>
                  </a:lnTo>
                  <a:lnTo>
                    <a:pt x="4513" y="5959"/>
                  </a:lnTo>
                  <a:lnTo>
                    <a:pt x="4506" y="5946"/>
                  </a:lnTo>
                  <a:lnTo>
                    <a:pt x="4497" y="5931"/>
                  </a:lnTo>
                  <a:lnTo>
                    <a:pt x="4487" y="5911"/>
                  </a:lnTo>
                  <a:lnTo>
                    <a:pt x="4475" y="5889"/>
                  </a:lnTo>
                  <a:lnTo>
                    <a:pt x="4460" y="5865"/>
                  </a:lnTo>
                  <a:lnTo>
                    <a:pt x="4445" y="5837"/>
                  </a:lnTo>
                  <a:lnTo>
                    <a:pt x="4426" y="5806"/>
                  </a:lnTo>
                  <a:lnTo>
                    <a:pt x="4407" y="5772"/>
                  </a:lnTo>
                  <a:lnTo>
                    <a:pt x="4385" y="5736"/>
                  </a:lnTo>
                  <a:lnTo>
                    <a:pt x="4361" y="5697"/>
                  </a:lnTo>
                  <a:lnTo>
                    <a:pt x="4335" y="5654"/>
                  </a:lnTo>
                  <a:lnTo>
                    <a:pt x="4307" y="5608"/>
                  </a:lnTo>
                  <a:lnTo>
                    <a:pt x="4276" y="5562"/>
                  </a:lnTo>
                  <a:lnTo>
                    <a:pt x="4241" y="5517"/>
                  </a:lnTo>
                  <a:lnTo>
                    <a:pt x="4205" y="5471"/>
                  </a:lnTo>
                  <a:lnTo>
                    <a:pt x="4168" y="5426"/>
                  </a:lnTo>
                  <a:lnTo>
                    <a:pt x="4091" y="5336"/>
                  </a:lnTo>
                  <a:lnTo>
                    <a:pt x="4053" y="5292"/>
                  </a:lnTo>
                  <a:lnTo>
                    <a:pt x="4014" y="5247"/>
                  </a:lnTo>
                  <a:lnTo>
                    <a:pt x="3979" y="5201"/>
                  </a:lnTo>
                  <a:lnTo>
                    <a:pt x="3946" y="5155"/>
                  </a:lnTo>
                  <a:lnTo>
                    <a:pt x="3916" y="5109"/>
                  </a:lnTo>
                  <a:lnTo>
                    <a:pt x="3903" y="5085"/>
                  </a:lnTo>
                  <a:lnTo>
                    <a:pt x="3890" y="5061"/>
                  </a:lnTo>
                  <a:lnTo>
                    <a:pt x="3879" y="5037"/>
                  </a:lnTo>
                  <a:lnTo>
                    <a:pt x="3870" y="5013"/>
                  </a:lnTo>
                  <a:lnTo>
                    <a:pt x="3861" y="4988"/>
                  </a:lnTo>
                  <a:lnTo>
                    <a:pt x="3853" y="4963"/>
                  </a:lnTo>
                  <a:lnTo>
                    <a:pt x="3847" y="4938"/>
                  </a:lnTo>
                  <a:lnTo>
                    <a:pt x="3843" y="4913"/>
                  </a:lnTo>
                  <a:lnTo>
                    <a:pt x="3841" y="4887"/>
                  </a:lnTo>
                  <a:lnTo>
                    <a:pt x="3840" y="4860"/>
                  </a:lnTo>
                  <a:lnTo>
                    <a:pt x="3841" y="4833"/>
                  </a:lnTo>
                  <a:lnTo>
                    <a:pt x="3846" y="4803"/>
                  </a:lnTo>
                  <a:lnTo>
                    <a:pt x="3853" y="4770"/>
                  </a:lnTo>
                  <a:lnTo>
                    <a:pt x="3864" y="4734"/>
                  </a:lnTo>
                  <a:lnTo>
                    <a:pt x="3877" y="4696"/>
                  </a:lnTo>
                  <a:lnTo>
                    <a:pt x="3893" y="4655"/>
                  </a:lnTo>
                  <a:lnTo>
                    <a:pt x="3910" y="4612"/>
                  </a:lnTo>
                  <a:lnTo>
                    <a:pt x="3931" y="4568"/>
                  </a:lnTo>
                  <a:lnTo>
                    <a:pt x="3954" y="4522"/>
                  </a:lnTo>
                  <a:lnTo>
                    <a:pt x="3979" y="4473"/>
                  </a:lnTo>
                  <a:lnTo>
                    <a:pt x="4007" y="4423"/>
                  </a:lnTo>
                  <a:lnTo>
                    <a:pt x="4037" y="4371"/>
                  </a:lnTo>
                  <a:lnTo>
                    <a:pt x="4068" y="4319"/>
                  </a:lnTo>
                  <a:lnTo>
                    <a:pt x="4102" y="4264"/>
                  </a:lnTo>
                  <a:lnTo>
                    <a:pt x="4137" y="4208"/>
                  </a:lnTo>
                  <a:lnTo>
                    <a:pt x="4174" y="4152"/>
                  </a:lnTo>
                  <a:lnTo>
                    <a:pt x="4214" y="4094"/>
                  </a:lnTo>
                  <a:lnTo>
                    <a:pt x="4254" y="4036"/>
                  </a:lnTo>
                  <a:lnTo>
                    <a:pt x="4295" y="3978"/>
                  </a:lnTo>
                  <a:lnTo>
                    <a:pt x="4339" y="3918"/>
                  </a:lnTo>
                  <a:lnTo>
                    <a:pt x="4383" y="3858"/>
                  </a:lnTo>
                  <a:lnTo>
                    <a:pt x="4428" y="3798"/>
                  </a:lnTo>
                  <a:lnTo>
                    <a:pt x="4476" y="3738"/>
                  </a:lnTo>
                  <a:lnTo>
                    <a:pt x="4523" y="3678"/>
                  </a:lnTo>
                  <a:lnTo>
                    <a:pt x="4621" y="3557"/>
                  </a:lnTo>
                  <a:lnTo>
                    <a:pt x="4723" y="3439"/>
                  </a:lnTo>
                  <a:lnTo>
                    <a:pt x="4826" y="3323"/>
                  </a:lnTo>
                  <a:lnTo>
                    <a:pt x="4877" y="3265"/>
                  </a:lnTo>
                  <a:lnTo>
                    <a:pt x="4930" y="3209"/>
                  </a:lnTo>
                  <a:lnTo>
                    <a:pt x="5030" y="3097"/>
                  </a:lnTo>
                  <a:lnTo>
                    <a:pt x="5129" y="2984"/>
                  </a:lnTo>
                  <a:lnTo>
                    <a:pt x="5229" y="2870"/>
                  </a:lnTo>
                  <a:lnTo>
                    <a:pt x="5329" y="2758"/>
                  </a:lnTo>
                  <a:lnTo>
                    <a:pt x="5426" y="2648"/>
                  </a:lnTo>
                  <a:lnTo>
                    <a:pt x="5522" y="2541"/>
                  </a:lnTo>
                  <a:lnTo>
                    <a:pt x="5568" y="2489"/>
                  </a:lnTo>
                  <a:lnTo>
                    <a:pt x="5614" y="2438"/>
                  </a:lnTo>
                  <a:lnTo>
                    <a:pt x="5661" y="2388"/>
                  </a:lnTo>
                  <a:lnTo>
                    <a:pt x="5705" y="2340"/>
                  </a:lnTo>
                  <a:lnTo>
                    <a:pt x="5750" y="2294"/>
                  </a:lnTo>
                  <a:lnTo>
                    <a:pt x="5793" y="2248"/>
                  </a:lnTo>
                  <a:lnTo>
                    <a:pt x="5835" y="2205"/>
                  </a:lnTo>
                  <a:lnTo>
                    <a:pt x="5877" y="2164"/>
                  </a:lnTo>
                  <a:lnTo>
                    <a:pt x="5917" y="2125"/>
                  </a:lnTo>
                  <a:lnTo>
                    <a:pt x="5956" y="2089"/>
                  </a:lnTo>
                  <a:lnTo>
                    <a:pt x="5993" y="2054"/>
                  </a:lnTo>
                  <a:lnTo>
                    <a:pt x="6030" y="2022"/>
                  </a:lnTo>
                  <a:lnTo>
                    <a:pt x="6066" y="1992"/>
                  </a:lnTo>
                  <a:lnTo>
                    <a:pt x="6100" y="1965"/>
                  </a:lnTo>
                  <a:lnTo>
                    <a:pt x="6132" y="1941"/>
                  </a:lnTo>
                  <a:lnTo>
                    <a:pt x="6163" y="1920"/>
                  </a:lnTo>
                  <a:lnTo>
                    <a:pt x="6193" y="1902"/>
                  </a:lnTo>
                  <a:lnTo>
                    <a:pt x="6220" y="1888"/>
                  </a:lnTo>
                  <a:lnTo>
                    <a:pt x="6246" y="1876"/>
                  </a:lnTo>
                  <a:lnTo>
                    <a:pt x="6270" y="1869"/>
                  </a:lnTo>
                  <a:lnTo>
                    <a:pt x="6863" y="1775"/>
                  </a:lnTo>
                  <a:lnTo>
                    <a:pt x="6919" y="1767"/>
                  </a:lnTo>
                  <a:lnTo>
                    <a:pt x="6975" y="1758"/>
                  </a:lnTo>
                  <a:lnTo>
                    <a:pt x="7029" y="1749"/>
                  </a:lnTo>
                  <a:lnTo>
                    <a:pt x="7080" y="1739"/>
                  </a:lnTo>
                  <a:lnTo>
                    <a:pt x="7130" y="1730"/>
                  </a:lnTo>
                  <a:lnTo>
                    <a:pt x="7177" y="1721"/>
                  </a:lnTo>
                  <a:lnTo>
                    <a:pt x="7223" y="1712"/>
                  </a:lnTo>
                  <a:lnTo>
                    <a:pt x="7266" y="1702"/>
                  </a:lnTo>
                  <a:lnTo>
                    <a:pt x="7309" y="1693"/>
                  </a:lnTo>
                  <a:lnTo>
                    <a:pt x="7348" y="1684"/>
                  </a:lnTo>
                  <a:lnTo>
                    <a:pt x="7386" y="1674"/>
                  </a:lnTo>
                  <a:lnTo>
                    <a:pt x="7422" y="1665"/>
                  </a:lnTo>
                  <a:lnTo>
                    <a:pt x="7456" y="1657"/>
                  </a:lnTo>
                  <a:lnTo>
                    <a:pt x="7489" y="1648"/>
                  </a:lnTo>
                  <a:lnTo>
                    <a:pt x="7519" y="1639"/>
                  </a:lnTo>
                  <a:lnTo>
                    <a:pt x="7548" y="1631"/>
                  </a:lnTo>
                  <a:lnTo>
                    <a:pt x="7575" y="1623"/>
                  </a:lnTo>
                  <a:lnTo>
                    <a:pt x="7600" y="1616"/>
                  </a:lnTo>
                  <a:lnTo>
                    <a:pt x="7623" y="1609"/>
                  </a:lnTo>
                  <a:lnTo>
                    <a:pt x="7645" y="1601"/>
                  </a:lnTo>
                  <a:lnTo>
                    <a:pt x="7665" y="1595"/>
                  </a:lnTo>
                  <a:lnTo>
                    <a:pt x="7682" y="1589"/>
                  </a:lnTo>
                  <a:lnTo>
                    <a:pt x="7698" y="1584"/>
                  </a:lnTo>
                  <a:lnTo>
                    <a:pt x="7712" y="1579"/>
                  </a:lnTo>
                  <a:lnTo>
                    <a:pt x="7726" y="1574"/>
                  </a:lnTo>
                  <a:lnTo>
                    <a:pt x="7736" y="1569"/>
                  </a:lnTo>
                  <a:lnTo>
                    <a:pt x="7745" y="1566"/>
                  </a:lnTo>
                  <a:lnTo>
                    <a:pt x="7752" y="1563"/>
                  </a:lnTo>
                  <a:lnTo>
                    <a:pt x="7759" y="1560"/>
                  </a:lnTo>
                  <a:lnTo>
                    <a:pt x="7763" y="1559"/>
                  </a:lnTo>
                  <a:lnTo>
                    <a:pt x="7765" y="1558"/>
                  </a:lnTo>
                  <a:lnTo>
                    <a:pt x="7766" y="1557"/>
                  </a:lnTo>
                  <a:lnTo>
                    <a:pt x="6769" y="1589"/>
                  </a:lnTo>
                  <a:lnTo>
                    <a:pt x="6771" y="1588"/>
                  </a:lnTo>
                  <a:lnTo>
                    <a:pt x="6774" y="1585"/>
                  </a:lnTo>
                  <a:lnTo>
                    <a:pt x="6777" y="1581"/>
                  </a:lnTo>
                  <a:lnTo>
                    <a:pt x="6781" y="1575"/>
                  </a:lnTo>
                  <a:lnTo>
                    <a:pt x="6786" y="1567"/>
                  </a:lnTo>
                  <a:lnTo>
                    <a:pt x="6792" y="1558"/>
                  </a:lnTo>
                  <a:lnTo>
                    <a:pt x="6800" y="1548"/>
                  </a:lnTo>
                  <a:lnTo>
                    <a:pt x="6807" y="1535"/>
                  </a:lnTo>
                  <a:lnTo>
                    <a:pt x="6816" y="1522"/>
                  </a:lnTo>
                  <a:lnTo>
                    <a:pt x="6825" y="1507"/>
                  </a:lnTo>
                  <a:lnTo>
                    <a:pt x="6836" y="1491"/>
                  </a:lnTo>
                  <a:lnTo>
                    <a:pt x="6847" y="1474"/>
                  </a:lnTo>
                  <a:lnTo>
                    <a:pt x="6860" y="1455"/>
                  </a:lnTo>
                  <a:lnTo>
                    <a:pt x="6874" y="1436"/>
                  </a:lnTo>
                  <a:lnTo>
                    <a:pt x="6888" y="1415"/>
                  </a:lnTo>
                  <a:lnTo>
                    <a:pt x="6904" y="1394"/>
                  </a:lnTo>
                  <a:lnTo>
                    <a:pt x="6920" y="1372"/>
                  </a:lnTo>
                  <a:lnTo>
                    <a:pt x="6938" y="1348"/>
                  </a:lnTo>
                  <a:lnTo>
                    <a:pt x="6958" y="1324"/>
                  </a:lnTo>
                  <a:lnTo>
                    <a:pt x="6977" y="1300"/>
                  </a:lnTo>
                  <a:lnTo>
                    <a:pt x="6999" y="1274"/>
                  </a:lnTo>
                  <a:lnTo>
                    <a:pt x="7020" y="1248"/>
                  </a:lnTo>
                  <a:lnTo>
                    <a:pt x="7044" y="1221"/>
                  </a:lnTo>
                  <a:lnTo>
                    <a:pt x="7069" y="1194"/>
                  </a:lnTo>
                  <a:lnTo>
                    <a:pt x="7095" y="1167"/>
                  </a:lnTo>
                  <a:lnTo>
                    <a:pt x="7122" y="1139"/>
                  </a:lnTo>
                  <a:lnTo>
                    <a:pt x="7150" y="1110"/>
                  </a:lnTo>
                  <a:lnTo>
                    <a:pt x="7179" y="1081"/>
                  </a:lnTo>
                  <a:lnTo>
                    <a:pt x="7210" y="1052"/>
                  </a:lnTo>
                  <a:lnTo>
                    <a:pt x="7242" y="1023"/>
                  </a:lnTo>
                  <a:lnTo>
                    <a:pt x="7275" y="995"/>
                  </a:lnTo>
                  <a:lnTo>
                    <a:pt x="7311" y="966"/>
                  </a:lnTo>
                  <a:lnTo>
                    <a:pt x="7347" y="936"/>
                  </a:lnTo>
                  <a:lnTo>
                    <a:pt x="7384" y="907"/>
                  </a:lnTo>
                  <a:lnTo>
                    <a:pt x="7423" y="878"/>
                  </a:lnTo>
                  <a:lnTo>
                    <a:pt x="7463" y="849"/>
                  </a:lnTo>
                  <a:lnTo>
                    <a:pt x="7505" y="821"/>
                  </a:lnTo>
                  <a:lnTo>
                    <a:pt x="7548" y="792"/>
                  </a:lnTo>
                  <a:lnTo>
                    <a:pt x="7592" y="764"/>
                  </a:lnTo>
                  <a:lnTo>
                    <a:pt x="7639" y="736"/>
                  </a:lnTo>
                  <a:lnTo>
                    <a:pt x="7686" y="709"/>
                  </a:lnTo>
                  <a:lnTo>
                    <a:pt x="7735" y="683"/>
                  </a:lnTo>
                  <a:lnTo>
                    <a:pt x="7785" y="657"/>
                  </a:lnTo>
                  <a:lnTo>
                    <a:pt x="7838" y="631"/>
                  </a:lnTo>
                  <a:lnTo>
                    <a:pt x="7892" y="606"/>
                  </a:lnTo>
                  <a:lnTo>
                    <a:pt x="7946" y="583"/>
                  </a:lnTo>
                  <a:lnTo>
                    <a:pt x="8003" y="559"/>
                  </a:lnTo>
                  <a:lnTo>
                    <a:pt x="8062" y="536"/>
                  </a:lnTo>
                  <a:lnTo>
                    <a:pt x="8122" y="516"/>
                  </a:lnTo>
                  <a:lnTo>
                    <a:pt x="8184" y="495"/>
                  </a:lnTo>
                  <a:lnTo>
                    <a:pt x="8247" y="476"/>
                  </a:lnTo>
                  <a:lnTo>
                    <a:pt x="8312" y="457"/>
                  </a:lnTo>
                  <a:lnTo>
                    <a:pt x="8379" y="439"/>
                  </a:lnTo>
                  <a:lnTo>
                    <a:pt x="8447" y="424"/>
                  </a:lnTo>
                  <a:lnTo>
                    <a:pt x="8517" y="409"/>
                  </a:lnTo>
                  <a:lnTo>
                    <a:pt x="8590" y="395"/>
                  </a:lnTo>
                  <a:lnTo>
                    <a:pt x="8663" y="384"/>
                  </a:lnTo>
                  <a:lnTo>
                    <a:pt x="8739" y="373"/>
                  </a:lnTo>
                  <a:lnTo>
                    <a:pt x="8817" y="363"/>
                  </a:lnTo>
                  <a:lnTo>
                    <a:pt x="8895" y="356"/>
                  </a:lnTo>
                  <a:lnTo>
                    <a:pt x="8977" y="350"/>
                  </a:lnTo>
                  <a:lnTo>
                    <a:pt x="9059" y="346"/>
                  </a:lnTo>
                  <a:lnTo>
                    <a:pt x="9144" y="343"/>
                  </a:lnTo>
                  <a:lnTo>
                    <a:pt x="9231" y="342"/>
                  </a:lnTo>
                  <a:lnTo>
                    <a:pt x="9231" y="342"/>
                  </a:lnTo>
                  <a:close/>
                  <a:moveTo>
                    <a:pt x="13524" y="1924"/>
                  </a:moveTo>
                  <a:lnTo>
                    <a:pt x="13549" y="1924"/>
                  </a:lnTo>
                  <a:lnTo>
                    <a:pt x="13574" y="1921"/>
                  </a:lnTo>
                  <a:lnTo>
                    <a:pt x="13600" y="1918"/>
                  </a:lnTo>
                  <a:lnTo>
                    <a:pt x="13628" y="1912"/>
                  </a:lnTo>
                  <a:lnTo>
                    <a:pt x="13657" y="1905"/>
                  </a:lnTo>
                  <a:lnTo>
                    <a:pt x="13688" y="1896"/>
                  </a:lnTo>
                  <a:lnTo>
                    <a:pt x="13719" y="1886"/>
                  </a:lnTo>
                  <a:lnTo>
                    <a:pt x="13750" y="1873"/>
                  </a:lnTo>
                  <a:lnTo>
                    <a:pt x="13783" y="1860"/>
                  </a:lnTo>
                  <a:lnTo>
                    <a:pt x="13816" y="1843"/>
                  </a:lnTo>
                  <a:lnTo>
                    <a:pt x="13849" y="1826"/>
                  </a:lnTo>
                  <a:lnTo>
                    <a:pt x="13883" y="1806"/>
                  </a:lnTo>
                  <a:lnTo>
                    <a:pt x="13918" y="1785"/>
                  </a:lnTo>
                  <a:lnTo>
                    <a:pt x="13954" y="1760"/>
                  </a:lnTo>
                  <a:lnTo>
                    <a:pt x="13988" y="1734"/>
                  </a:lnTo>
                  <a:lnTo>
                    <a:pt x="14023" y="1706"/>
                  </a:lnTo>
                  <a:lnTo>
                    <a:pt x="14046" y="1688"/>
                  </a:lnTo>
                  <a:lnTo>
                    <a:pt x="14069" y="1669"/>
                  </a:lnTo>
                  <a:lnTo>
                    <a:pt x="14114" y="1628"/>
                  </a:lnTo>
                  <a:lnTo>
                    <a:pt x="14156" y="1585"/>
                  </a:lnTo>
                  <a:lnTo>
                    <a:pt x="14195" y="1539"/>
                  </a:lnTo>
                  <a:lnTo>
                    <a:pt x="14233" y="1490"/>
                  </a:lnTo>
                  <a:lnTo>
                    <a:pt x="14267" y="1442"/>
                  </a:lnTo>
                  <a:lnTo>
                    <a:pt x="14299" y="1392"/>
                  </a:lnTo>
                  <a:lnTo>
                    <a:pt x="14327" y="1344"/>
                  </a:lnTo>
                  <a:lnTo>
                    <a:pt x="14351" y="1296"/>
                  </a:lnTo>
                  <a:lnTo>
                    <a:pt x="14362" y="1273"/>
                  </a:lnTo>
                  <a:lnTo>
                    <a:pt x="14372" y="1250"/>
                  </a:lnTo>
                  <a:lnTo>
                    <a:pt x="14381" y="1228"/>
                  </a:lnTo>
                  <a:lnTo>
                    <a:pt x="14388" y="1207"/>
                  </a:lnTo>
                  <a:lnTo>
                    <a:pt x="14394" y="1187"/>
                  </a:lnTo>
                  <a:lnTo>
                    <a:pt x="14401" y="1167"/>
                  </a:lnTo>
                  <a:lnTo>
                    <a:pt x="14405" y="1148"/>
                  </a:lnTo>
                  <a:lnTo>
                    <a:pt x="14407" y="1131"/>
                  </a:lnTo>
                  <a:lnTo>
                    <a:pt x="14409" y="1114"/>
                  </a:lnTo>
                  <a:lnTo>
                    <a:pt x="14409" y="1099"/>
                  </a:lnTo>
                  <a:lnTo>
                    <a:pt x="14409" y="1085"/>
                  </a:lnTo>
                  <a:lnTo>
                    <a:pt x="14406" y="1072"/>
                  </a:lnTo>
                  <a:lnTo>
                    <a:pt x="14403" y="1062"/>
                  </a:lnTo>
                  <a:lnTo>
                    <a:pt x="14397" y="1051"/>
                  </a:lnTo>
                  <a:lnTo>
                    <a:pt x="14397" y="1050"/>
                  </a:lnTo>
                  <a:lnTo>
                    <a:pt x="14396" y="1047"/>
                  </a:lnTo>
                  <a:lnTo>
                    <a:pt x="14395" y="1042"/>
                  </a:lnTo>
                  <a:lnTo>
                    <a:pt x="14393" y="1036"/>
                  </a:lnTo>
                  <a:lnTo>
                    <a:pt x="14389" y="1031"/>
                  </a:lnTo>
                  <a:lnTo>
                    <a:pt x="14384" y="1026"/>
                  </a:lnTo>
                  <a:lnTo>
                    <a:pt x="14377" y="1022"/>
                  </a:lnTo>
                  <a:lnTo>
                    <a:pt x="14366" y="1020"/>
                  </a:lnTo>
                  <a:lnTo>
                    <a:pt x="14357" y="1021"/>
                  </a:lnTo>
                  <a:lnTo>
                    <a:pt x="14348" y="1025"/>
                  </a:lnTo>
                  <a:lnTo>
                    <a:pt x="14339" y="1030"/>
                  </a:lnTo>
                  <a:lnTo>
                    <a:pt x="14328" y="1036"/>
                  </a:lnTo>
                  <a:lnTo>
                    <a:pt x="14318" y="1044"/>
                  </a:lnTo>
                  <a:lnTo>
                    <a:pt x="14307" y="1053"/>
                  </a:lnTo>
                  <a:lnTo>
                    <a:pt x="14296" y="1065"/>
                  </a:lnTo>
                  <a:lnTo>
                    <a:pt x="14285" y="1077"/>
                  </a:lnTo>
                  <a:lnTo>
                    <a:pt x="14273" y="1090"/>
                  </a:lnTo>
                  <a:lnTo>
                    <a:pt x="14260" y="1105"/>
                  </a:lnTo>
                  <a:lnTo>
                    <a:pt x="14248" y="1120"/>
                  </a:lnTo>
                  <a:lnTo>
                    <a:pt x="14234" y="1137"/>
                  </a:lnTo>
                  <a:lnTo>
                    <a:pt x="14208" y="1173"/>
                  </a:lnTo>
                  <a:lnTo>
                    <a:pt x="14180" y="1211"/>
                  </a:lnTo>
                  <a:lnTo>
                    <a:pt x="14150" y="1252"/>
                  </a:lnTo>
                  <a:lnTo>
                    <a:pt x="14118" y="1293"/>
                  </a:lnTo>
                  <a:lnTo>
                    <a:pt x="14085" y="1335"/>
                  </a:lnTo>
                  <a:lnTo>
                    <a:pt x="14051" y="1376"/>
                  </a:lnTo>
                  <a:lnTo>
                    <a:pt x="14014" y="1415"/>
                  </a:lnTo>
                  <a:lnTo>
                    <a:pt x="13977" y="1453"/>
                  </a:lnTo>
                  <a:lnTo>
                    <a:pt x="13939" y="1488"/>
                  </a:lnTo>
                  <a:lnTo>
                    <a:pt x="13918" y="1505"/>
                  </a:lnTo>
                  <a:lnTo>
                    <a:pt x="13899" y="1519"/>
                  </a:lnTo>
                  <a:lnTo>
                    <a:pt x="13863" y="1548"/>
                  </a:lnTo>
                  <a:lnTo>
                    <a:pt x="13823" y="1575"/>
                  </a:lnTo>
                  <a:lnTo>
                    <a:pt x="13783" y="1600"/>
                  </a:lnTo>
                  <a:lnTo>
                    <a:pt x="13742" y="1624"/>
                  </a:lnTo>
                  <a:lnTo>
                    <a:pt x="13701" y="1646"/>
                  </a:lnTo>
                  <a:lnTo>
                    <a:pt x="13658" y="1666"/>
                  </a:lnTo>
                  <a:lnTo>
                    <a:pt x="13618" y="1685"/>
                  </a:lnTo>
                  <a:lnTo>
                    <a:pt x="13579" y="1702"/>
                  </a:lnTo>
                  <a:lnTo>
                    <a:pt x="13543" y="1718"/>
                  </a:lnTo>
                  <a:lnTo>
                    <a:pt x="13509" y="1731"/>
                  </a:lnTo>
                  <a:lnTo>
                    <a:pt x="13478" y="1742"/>
                  </a:lnTo>
                  <a:lnTo>
                    <a:pt x="13464" y="1747"/>
                  </a:lnTo>
                  <a:lnTo>
                    <a:pt x="13452" y="1752"/>
                  </a:lnTo>
                  <a:lnTo>
                    <a:pt x="13440" y="1756"/>
                  </a:lnTo>
                  <a:lnTo>
                    <a:pt x="13430" y="1759"/>
                  </a:lnTo>
                  <a:lnTo>
                    <a:pt x="13421" y="1762"/>
                  </a:lnTo>
                  <a:lnTo>
                    <a:pt x="13414" y="1764"/>
                  </a:lnTo>
                  <a:lnTo>
                    <a:pt x="13407" y="1766"/>
                  </a:lnTo>
                  <a:lnTo>
                    <a:pt x="13403" y="1767"/>
                  </a:lnTo>
                  <a:lnTo>
                    <a:pt x="13401" y="1768"/>
                  </a:lnTo>
                  <a:lnTo>
                    <a:pt x="13400" y="1768"/>
                  </a:lnTo>
                  <a:lnTo>
                    <a:pt x="13399" y="1768"/>
                  </a:lnTo>
                  <a:lnTo>
                    <a:pt x="13397" y="1768"/>
                  </a:lnTo>
                  <a:lnTo>
                    <a:pt x="13391" y="1770"/>
                  </a:lnTo>
                  <a:lnTo>
                    <a:pt x="13382" y="1773"/>
                  </a:lnTo>
                  <a:lnTo>
                    <a:pt x="13378" y="1776"/>
                  </a:lnTo>
                  <a:lnTo>
                    <a:pt x="13372" y="1781"/>
                  </a:lnTo>
                  <a:lnTo>
                    <a:pt x="13368" y="1785"/>
                  </a:lnTo>
                  <a:lnTo>
                    <a:pt x="13365" y="1791"/>
                  </a:lnTo>
                  <a:lnTo>
                    <a:pt x="13362" y="1799"/>
                  </a:lnTo>
                  <a:lnTo>
                    <a:pt x="13361" y="1808"/>
                  </a:lnTo>
                  <a:lnTo>
                    <a:pt x="13360" y="1819"/>
                  </a:lnTo>
                  <a:lnTo>
                    <a:pt x="13361" y="1831"/>
                  </a:lnTo>
                  <a:lnTo>
                    <a:pt x="13364" y="1845"/>
                  </a:lnTo>
                  <a:lnTo>
                    <a:pt x="13369" y="1862"/>
                  </a:lnTo>
                  <a:lnTo>
                    <a:pt x="13381" y="1873"/>
                  </a:lnTo>
                  <a:lnTo>
                    <a:pt x="13393" y="1885"/>
                  </a:lnTo>
                  <a:lnTo>
                    <a:pt x="13407" y="1895"/>
                  </a:lnTo>
                  <a:lnTo>
                    <a:pt x="13423" y="1905"/>
                  </a:lnTo>
                  <a:lnTo>
                    <a:pt x="13443" y="1912"/>
                  </a:lnTo>
                  <a:lnTo>
                    <a:pt x="13453" y="1916"/>
                  </a:lnTo>
                  <a:lnTo>
                    <a:pt x="13465" y="1919"/>
                  </a:lnTo>
                  <a:lnTo>
                    <a:pt x="13478" y="1921"/>
                  </a:lnTo>
                  <a:lnTo>
                    <a:pt x="13492" y="1923"/>
                  </a:lnTo>
                  <a:lnTo>
                    <a:pt x="13508" y="1924"/>
                  </a:lnTo>
                  <a:lnTo>
                    <a:pt x="13524" y="1924"/>
                  </a:lnTo>
                  <a:lnTo>
                    <a:pt x="13524" y="1924"/>
                  </a:lnTo>
                  <a:close/>
                  <a:moveTo>
                    <a:pt x="8857" y="3146"/>
                  </a:moveTo>
                  <a:lnTo>
                    <a:pt x="8858" y="3145"/>
                  </a:lnTo>
                  <a:lnTo>
                    <a:pt x="8860" y="3140"/>
                  </a:lnTo>
                  <a:lnTo>
                    <a:pt x="8864" y="3133"/>
                  </a:lnTo>
                  <a:lnTo>
                    <a:pt x="8869" y="3123"/>
                  </a:lnTo>
                  <a:lnTo>
                    <a:pt x="8877" y="3109"/>
                  </a:lnTo>
                  <a:lnTo>
                    <a:pt x="8885" y="3094"/>
                  </a:lnTo>
                  <a:lnTo>
                    <a:pt x="8893" y="3076"/>
                  </a:lnTo>
                  <a:lnTo>
                    <a:pt x="8904" y="3057"/>
                  </a:lnTo>
                  <a:lnTo>
                    <a:pt x="8916" y="3035"/>
                  </a:lnTo>
                  <a:lnTo>
                    <a:pt x="8928" y="3011"/>
                  </a:lnTo>
                  <a:lnTo>
                    <a:pt x="8942" y="2987"/>
                  </a:lnTo>
                  <a:lnTo>
                    <a:pt x="8956" y="2961"/>
                  </a:lnTo>
                  <a:lnTo>
                    <a:pt x="8971" y="2934"/>
                  </a:lnTo>
                  <a:lnTo>
                    <a:pt x="8987" y="2905"/>
                  </a:lnTo>
                  <a:lnTo>
                    <a:pt x="9021" y="2847"/>
                  </a:lnTo>
                  <a:lnTo>
                    <a:pt x="9057" y="2786"/>
                  </a:lnTo>
                  <a:lnTo>
                    <a:pt x="9094" y="2725"/>
                  </a:lnTo>
                  <a:lnTo>
                    <a:pt x="9134" y="2665"/>
                  </a:lnTo>
                  <a:lnTo>
                    <a:pt x="9173" y="2608"/>
                  </a:lnTo>
                  <a:lnTo>
                    <a:pt x="9192" y="2580"/>
                  </a:lnTo>
                  <a:lnTo>
                    <a:pt x="9212" y="2554"/>
                  </a:lnTo>
                  <a:lnTo>
                    <a:pt x="9232" y="2529"/>
                  </a:lnTo>
                  <a:lnTo>
                    <a:pt x="9250" y="2506"/>
                  </a:lnTo>
                  <a:lnTo>
                    <a:pt x="9270" y="2483"/>
                  </a:lnTo>
                  <a:lnTo>
                    <a:pt x="9288" y="2464"/>
                  </a:lnTo>
                  <a:lnTo>
                    <a:pt x="9307" y="2446"/>
                  </a:lnTo>
                  <a:lnTo>
                    <a:pt x="9325" y="2430"/>
                  </a:lnTo>
                  <a:lnTo>
                    <a:pt x="9345" y="2413"/>
                  </a:lnTo>
                  <a:lnTo>
                    <a:pt x="9367" y="2397"/>
                  </a:lnTo>
                  <a:lnTo>
                    <a:pt x="9412" y="2368"/>
                  </a:lnTo>
                  <a:lnTo>
                    <a:pt x="9460" y="2343"/>
                  </a:lnTo>
                  <a:lnTo>
                    <a:pt x="9509" y="2321"/>
                  </a:lnTo>
                  <a:lnTo>
                    <a:pt x="9559" y="2304"/>
                  </a:lnTo>
                  <a:lnTo>
                    <a:pt x="9607" y="2288"/>
                  </a:lnTo>
                  <a:lnTo>
                    <a:pt x="9656" y="2276"/>
                  </a:lnTo>
                  <a:lnTo>
                    <a:pt x="9702" y="2266"/>
                  </a:lnTo>
                  <a:lnTo>
                    <a:pt x="9747" y="2259"/>
                  </a:lnTo>
                  <a:lnTo>
                    <a:pt x="9787" y="2252"/>
                  </a:lnTo>
                  <a:lnTo>
                    <a:pt x="9806" y="2250"/>
                  </a:lnTo>
                  <a:lnTo>
                    <a:pt x="9823" y="2248"/>
                  </a:lnTo>
                  <a:lnTo>
                    <a:pt x="9840" y="2247"/>
                  </a:lnTo>
                  <a:lnTo>
                    <a:pt x="9855" y="2246"/>
                  </a:lnTo>
                  <a:lnTo>
                    <a:pt x="9869" y="2245"/>
                  </a:lnTo>
                  <a:lnTo>
                    <a:pt x="9881" y="2244"/>
                  </a:lnTo>
                  <a:lnTo>
                    <a:pt x="9891" y="2243"/>
                  </a:lnTo>
                  <a:lnTo>
                    <a:pt x="9901" y="2243"/>
                  </a:lnTo>
                  <a:lnTo>
                    <a:pt x="9908" y="2243"/>
                  </a:lnTo>
                  <a:lnTo>
                    <a:pt x="9913" y="2243"/>
                  </a:lnTo>
                  <a:lnTo>
                    <a:pt x="9916" y="2243"/>
                  </a:lnTo>
                  <a:lnTo>
                    <a:pt x="9917" y="2243"/>
                  </a:lnTo>
                  <a:lnTo>
                    <a:pt x="9916" y="2243"/>
                  </a:lnTo>
                  <a:lnTo>
                    <a:pt x="9913" y="2242"/>
                  </a:lnTo>
                  <a:lnTo>
                    <a:pt x="9909" y="2241"/>
                  </a:lnTo>
                  <a:lnTo>
                    <a:pt x="9903" y="2239"/>
                  </a:lnTo>
                  <a:lnTo>
                    <a:pt x="9895" y="2237"/>
                  </a:lnTo>
                  <a:lnTo>
                    <a:pt x="9886" y="2234"/>
                  </a:lnTo>
                  <a:lnTo>
                    <a:pt x="9876" y="2232"/>
                  </a:lnTo>
                  <a:lnTo>
                    <a:pt x="9865" y="2229"/>
                  </a:lnTo>
                  <a:lnTo>
                    <a:pt x="9851" y="2225"/>
                  </a:lnTo>
                  <a:lnTo>
                    <a:pt x="9837" y="2221"/>
                  </a:lnTo>
                  <a:lnTo>
                    <a:pt x="9821" y="2217"/>
                  </a:lnTo>
                  <a:lnTo>
                    <a:pt x="9805" y="2213"/>
                  </a:lnTo>
                  <a:lnTo>
                    <a:pt x="9770" y="2205"/>
                  </a:lnTo>
                  <a:lnTo>
                    <a:pt x="9730" y="2197"/>
                  </a:lnTo>
                  <a:lnTo>
                    <a:pt x="9688" y="2187"/>
                  </a:lnTo>
                  <a:lnTo>
                    <a:pt x="9643" y="2179"/>
                  </a:lnTo>
                  <a:lnTo>
                    <a:pt x="9596" y="2171"/>
                  </a:lnTo>
                  <a:lnTo>
                    <a:pt x="9549" y="2164"/>
                  </a:lnTo>
                  <a:lnTo>
                    <a:pt x="9500" y="2159"/>
                  </a:lnTo>
                  <a:lnTo>
                    <a:pt x="9452" y="2153"/>
                  </a:lnTo>
                  <a:lnTo>
                    <a:pt x="9403" y="2150"/>
                  </a:lnTo>
                  <a:lnTo>
                    <a:pt x="9356" y="2149"/>
                  </a:lnTo>
                  <a:lnTo>
                    <a:pt x="9320" y="2149"/>
                  </a:lnTo>
                  <a:lnTo>
                    <a:pt x="9286" y="2150"/>
                  </a:lnTo>
                  <a:lnTo>
                    <a:pt x="9252" y="2152"/>
                  </a:lnTo>
                  <a:lnTo>
                    <a:pt x="9219" y="2158"/>
                  </a:lnTo>
                  <a:lnTo>
                    <a:pt x="9188" y="2165"/>
                  </a:lnTo>
                  <a:lnTo>
                    <a:pt x="9173" y="2170"/>
                  </a:lnTo>
                  <a:lnTo>
                    <a:pt x="9158" y="2176"/>
                  </a:lnTo>
                  <a:lnTo>
                    <a:pt x="9145" y="2183"/>
                  </a:lnTo>
                  <a:lnTo>
                    <a:pt x="9132" y="2192"/>
                  </a:lnTo>
                  <a:lnTo>
                    <a:pt x="9118" y="2201"/>
                  </a:lnTo>
                  <a:lnTo>
                    <a:pt x="9107" y="2212"/>
                  </a:lnTo>
                  <a:lnTo>
                    <a:pt x="9100" y="2217"/>
                  </a:lnTo>
                  <a:lnTo>
                    <a:pt x="9092" y="2222"/>
                  </a:lnTo>
                  <a:lnTo>
                    <a:pt x="9078" y="2238"/>
                  </a:lnTo>
                  <a:lnTo>
                    <a:pt x="9064" y="2256"/>
                  </a:lnTo>
                  <a:lnTo>
                    <a:pt x="9051" y="2279"/>
                  </a:lnTo>
                  <a:lnTo>
                    <a:pt x="9039" y="2305"/>
                  </a:lnTo>
                  <a:lnTo>
                    <a:pt x="9025" y="2333"/>
                  </a:lnTo>
                  <a:lnTo>
                    <a:pt x="9014" y="2364"/>
                  </a:lnTo>
                  <a:lnTo>
                    <a:pt x="9002" y="2398"/>
                  </a:lnTo>
                  <a:lnTo>
                    <a:pt x="8990" y="2433"/>
                  </a:lnTo>
                  <a:lnTo>
                    <a:pt x="8980" y="2470"/>
                  </a:lnTo>
                  <a:lnTo>
                    <a:pt x="8970" y="2509"/>
                  </a:lnTo>
                  <a:lnTo>
                    <a:pt x="8959" y="2549"/>
                  </a:lnTo>
                  <a:lnTo>
                    <a:pt x="8941" y="2630"/>
                  </a:lnTo>
                  <a:lnTo>
                    <a:pt x="8923" y="2714"/>
                  </a:lnTo>
                  <a:lnTo>
                    <a:pt x="8909" y="2796"/>
                  </a:lnTo>
                  <a:lnTo>
                    <a:pt x="8901" y="2836"/>
                  </a:lnTo>
                  <a:lnTo>
                    <a:pt x="8895" y="2876"/>
                  </a:lnTo>
                  <a:lnTo>
                    <a:pt x="8889" y="2913"/>
                  </a:lnTo>
                  <a:lnTo>
                    <a:pt x="8884" y="2949"/>
                  </a:lnTo>
                  <a:lnTo>
                    <a:pt x="8879" y="2983"/>
                  </a:lnTo>
                  <a:lnTo>
                    <a:pt x="8875" y="3014"/>
                  </a:lnTo>
                  <a:lnTo>
                    <a:pt x="8870" y="3042"/>
                  </a:lnTo>
                  <a:lnTo>
                    <a:pt x="8867" y="3068"/>
                  </a:lnTo>
                  <a:lnTo>
                    <a:pt x="8864" y="3091"/>
                  </a:lnTo>
                  <a:lnTo>
                    <a:pt x="8861" y="3110"/>
                  </a:lnTo>
                  <a:lnTo>
                    <a:pt x="8860" y="3126"/>
                  </a:lnTo>
                  <a:lnTo>
                    <a:pt x="8859" y="3132"/>
                  </a:lnTo>
                  <a:lnTo>
                    <a:pt x="8858" y="3137"/>
                  </a:lnTo>
                  <a:lnTo>
                    <a:pt x="8858" y="3141"/>
                  </a:lnTo>
                  <a:lnTo>
                    <a:pt x="8858" y="3144"/>
                  </a:lnTo>
                  <a:lnTo>
                    <a:pt x="8857" y="3146"/>
                  </a:lnTo>
                  <a:lnTo>
                    <a:pt x="8857" y="3146"/>
                  </a:lnTo>
                  <a:lnTo>
                    <a:pt x="8857" y="3146"/>
                  </a:lnTo>
                  <a:close/>
                  <a:moveTo>
                    <a:pt x="9387" y="3926"/>
                  </a:moveTo>
                  <a:lnTo>
                    <a:pt x="9389" y="3924"/>
                  </a:lnTo>
                  <a:lnTo>
                    <a:pt x="9393" y="3920"/>
                  </a:lnTo>
                  <a:lnTo>
                    <a:pt x="9399" y="3914"/>
                  </a:lnTo>
                  <a:lnTo>
                    <a:pt x="9407" y="3906"/>
                  </a:lnTo>
                  <a:lnTo>
                    <a:pt x="9418" y="3895"/>
                  </a:lnTo>
                  <a:lnTo>
                    <a:pt x="9430" y="3883"/>
                  </a:lnTo>
                  <a:lnTo>
                    <a:pt x="9443" y="3870"/>
                  </a:lnTo>
                  <a:lnTo>
                    <a:pt x="9457" y="3856"/>
                  </a:lnTo>
                  <a:lnTo>
                    <a:pt x="9488" y="3825"/>
                  </a:lnTo>
                  <a:lnTo>
                    <a:pt x="9519" y="3794"/>
                  </a:lnTo>
                  <a:lnTo>
                    <a:pt x="9548" y="3764"/>
                  </a:lnTo>
                  <a:lnTo>
                    <a:pt x="9561" y="3751"/>
                  </a:lnTo>
                  <a:lnTo>
                    <a:pt x="9573" y="3739"/>
                  </a:lnTo>
                  <a:lnTo>
                    <a:pt x="9597" y="3717"/>
                  </a:lnTo>
                  <a:lnTo>
                    <a:pt x="9620" y="3699"/>
                  </a:lnTo>
                  <a:lnTo>
                    <a:pt x="9641" y="3682"/>
                  </a:lnTo>
                  <a:lnTo>
                    <a:pt x="9659" y="3669"/>
                  </a:lnTo>
                  <a:lnTo>
                    <a:pt x="9676" y="3658"/>
                  </a:lnTo>
                  <a:lnTo>
                    <a:pt x="9682" y="3654"/>
                  </a:lnTo>
                  <a:lnTo>
                    <a:pt x="9688" y="3651"/>
                  </a:lnTo>
                  <a:lnTo>
                    <a:pt x="9692" y="3648"/>
                  </a:lnTo>
                  <a:lnTo>
                    <a:pt x="9696" y="3647"/>
                  </a:lnTo>
                  <a:lnTo>
                    <a:pt x="9698" y="3646"/>
                  </a:lnTo>
                  <a:lnTo>
                    <a:pt x="9698" y="3645"/>
                  </a:lnTo>
                  <a:lnTo>
                    <a:pt x="9699" y="3652"/>
                  </a:lnTo>
                  <a:lnTo>
                    <a:pt x="9700" y="3659"/>
                  </a:lnTo>
                  <a:lnTo>
                    <a:pt x="9702" y="3669"/>
                  </a:lnTo>
                  <a:lnTo>
                    <a:pt x="9705" y="3679"/>
                  </a:lnTo>
                  <a:lnTo>
                    <a:pt x="9714" y="3702"/>
                  </a:lnTo>
                  <a:lnTo>
                    <a:pt x="9719" y="3714"/>
                  </a:lnTo>
                  <a:lnTo>
                    <a:pt x="9726" y="3727"/>
                  </a:lnTo>
                  <a:lnTo>
                    <a:pt x="9733" y="3741"/>
                  </a:lnTo>
                  <a:lnTo>
                    <a:pt x="9743" y="3754"/>
                  </a:lnTo>
                  <a:lnTo>
                    <a:pt x="9753" y="3768"/>
                  </a:lnTo>
                  <a:lnTo>
                    <a:pt x="9764" y="3781"/>
                  </a:lnTo>
                  <a:lnTo>
                    <a:pt x="9777" y="3794"/>
                  </a:lnTo>
                  <a:lnTo>
                    <a:pt x="9791" y="3808"/>
                  </a:lnTo>
                  <a:lnTo>
                    <a:pt x="9807" y="3820"/>
                  </a:lnTo>
                  <a:lnTo>
                    <a:pt x="9823" y="3832"/>
                  </a:lnTo>
                  <a:lnTo>
                    <a:pt x="9846" y="3854"/>
                  </a:lnTo>
                  <a:lnTo>
                    <a:pt x="9869" y="3875"/>
                  </a:lnTo>
                  <a:lnTo>
                    <a:pt x="9889" y="3893"/>
                  </a:lnTo>
                  <a:lnTo>
                    <a:pt x="9910" y="3910"/>
                  </a:lnTo>
                  <a:lnTo>
                    <a:pt x="9929" y="3924"/>
                  </a:lnTo>
                  <a:lnTo>
                    <a:pt x="9947" y="3936"/>
                  </a:lnTo>
                  <a:lnTo>
                    <a:pt x="9964" y="3948"/>
                  </a:lnTo>
                  <a:lnTo>
                    <a:pt x="9979" y="3957"/>
                  </a:lnTo>
                  <a:lnTo>
                    <a:pt x="9993" y="3965"/>
                  </a:lnTo>
                  <a:lnTo>
                    <a:pt x="10005" y="3971"/>
                  </a:lnTo>
                  <a:lnTo>
                    <a:pt x="10016" y="3978"/>
                  </a:lnTo>
                  <a:lnTo>
                    <a:pt x="10025" y="3982"/>
                  </a:lnTo>
                  <a:lnTo>
                    <a:pt x="10032" y="3985"/>
                  </a:lnTo>
                  <a:lnTo>
                    <a:pt x="10037" y="3987"/>
                  </a:lnTo>
                  <a:lnTo>
                    <a:pt x="10040" y="3988"/>
                  </a:lnTo>
                  <a:lnTo>
                    <a:pt x="10041" y="3988"/>
                  </a:lnTo>
                  <a:lnTo>
                    <a:pt x="10040" y="3989"/>
                  </a:lnTo>
                  <a:lnTo>
                    <a:pt x="10037" y="3992"/>
                  </a:lnTo>
                  <a:lnTo>
                    <a:pt x="10033" y="3997"/>
                  </a:lnTo>
                  <a:lnTo>
                    <a:pt x="10027" y="4004"/>
                  </a:lnTo>
                  <a:lnTo>
                    <a:pt x="10018" y="4013"/>
                  </a:lnTo>
                  <a:lnTo>
                    <a:pt x="10010" y="4023"/>
                  </a:lnTo>
                  <a:lnTo>
                    <a:pt x="10001" y="4034"/>
                  </a:lnTo>
                  <a:lnTo>
                    <a:pt x="9990" y="4047"/>
                  </a:lnTo>
                  <a:lnTo>
                    <a:pt x="9980" y="4060"/>
                  </a:lnTo>
                  <a:lnTo>
                    <a:pt x="9970" y="4074"/>
                  </a:lnTo>
                  <a:lnTo>
                    <a:pt x="9949" y="4106"/>
                  </a:lnTo>
                  <a:lnTo>
                    <a:pt x="9932" y="4140"/>
                  </a:lnTo>
                  <a:lnTo>
                    <a:pt x="9923" y="4158"/>
                  </a:lnTo>
                  <a:lnTo>
                    <a:pt x="9917" y="4175"/>
                  </a:lnTo>
                  <a:lnTo>
                    <a:pt x="9895" y="4211"/>
                  </a:lnTo>
                  <a:lnTo>
                    <a:pt x="9876" y="4249"/>
                  </a:lnTo>
                  <a:lnTo>
                    <a:pt x="9859" y="4286"/>
                  </a:lnTo>
                  <a:lnTo>
                    <a:pt x="9853" y="4303"/>
                  </a:lnTo>
                  <a:lnTo>
                    <a:pt x="9847" y="4320"/>
                  </a:lnTo>
                  <a:lnTo>
                    <a:pt x="9841" y="4335"/>
                  </a:lnTo>
                  <a:lnTo>
                    <a:pt x="9837" y="4350"/>
                  </a:lnTo>
                  <a:lnTo>
                    <a:pt x="9833" y="4362"/>
                  </a:lnTo>
                  <a:lnTo>
                    <a:pt x="9828" y="4372"/>
                  </a:lnTo>
                  <a:lnTo>
                    <a:pt x="9826" y="4381"/>
                  </a:lnTo>
                  <a:lnTo>
                    <a:pt x="9824" y="4388"/>
                  </a:lnTo>
                  <a:lnTo>
                    <a:pt x="9823" y="4392"/>
                  </a:lnTo>
                  <a:lnTo>
                    <a:pt x="9823" y="4394"/>
                  </a:lnTo>
                  <a:lnTo>
                    <a:pt x="9823" y="4393"/>
                  </a:lnTo>
                  <a:lnTo>
                    <a:pt x="9826" y="4391"/>
                  </a:lnTo>
                  <a:lnTo>
                    <a:pt x="9829" y="4387"/>
                  </a:lnTo>
                  <a:lnTo>
                    <a:pt x="9835" y="4381"/>
                  </a:lnTo>
                  <a:lnTo>
                    <a:pt x="9841" y="4374"/>
                  </a:lnTo>
                  <a:lnTo>
                    <a:pt x="9848" y="4366"/>
                  </a:lnTo>
                  <a:lnTo>
                    <a:pt x="9856" y="4357"/>
                  </a:lnTo>
                  <a:lnTo>
                    <a:pt x="9867" y="4346"/>
                  </a:lnTo>
                  <a:lnTo>
                    <a:pt x="9877" y="4335"/>
                  </a:lnTo>
                  <a:lnTo>
                    <a:pt x="9889" y="4322"/>
                  </a:lnTo>
                  <a:lnTo>
                    <a:pt x="9903" y="4308"/>
                  </a:lnTo>
                  <a:lnTo>
                    <a:pt x="9917" y="4293"/>
                  </a:lnTo>
                  <a:lnTo>
                    <a:pt x="9948" y="4261"/>
                  </a:lnTo>
                  <a:lnTo>
                    <a:pt x="9983" y="4226"/>
                  </a:lnTo>
                  <a:lnTo>
                    <a:pt x="10021" y="4188"/>
                  </a:lnTo>
                  <a:lnTo>
                    <a:pt x="10062" y="4149"/>
                  </a:lnTo>
                  <a:lnTo>
                    <a:pt x="10106" y="4107"/>
                  </a:lnTo>
                  <a:lnTo>
                    <a:pt x="10153" y="4064"/>
                  </a:lnTo>
                  <a:lnTo>
                    <a:pt x="10200" y="4022"/>
                  </a:lnTo>
                  <a:lnTo>
                    <a:pt x="10250" y="3979"/>
                  </a:lnTo>
                  <a:lnTo>
                    <a:pt x="10301" y="3936"/>
                  </a:lnTo>
                  <a:lnTo>
                    <a:pt x="10353" y="3894"/>
                  </a:lnTo>
                  <a:lnTo>
                    <a:pt x="10429" y="3838"/>
                  </a:lnTo>
                  <a:lnTo>
                    <a:pt x="10505" y="3785"/>
                  </a:lnTo>
                  <a:lnTo>
                    <a:pt x="10578" y="3736"/>
                  </a:lnTo>
                  <a:lnTo>
                    <a:pt x="10651" y="3690"/>
                  </a:lnTo>
                  <a:lnTo>
                    <a:pt x="10720" y="3648"/>
                  </a:lnTo>
                  <a:lnTo>
                    <a:pt x="10787" y="3610"/>
                  </a:lnTo>
                  <a:lnTo>
                    <a:pt x="10819" y="3592"/>
                  </a:lnTo>
                  <a:lnTo>
                    <a:pt x="10851" y="3575"/>
                  </a:lnTo>
                  <a:lnTo>
                    <a:pt x="10881" y="3559"/>
                  </a:lnTo>
                  <a:lnTo>
                    <a:pt x="10910" y="3544"/>
                  </a:lnTo>
                  <a:lnTo>
                    <a:pt x="10938" y="3530"/>
                  </a:lnTo>
                  <a:lnTo>
                    <a:pt x="10965" y="3517"/>
                  </a:lnTo>
                  <a:lnTo>
                    <a:pt x="10990" y="3505"/>
                  </a:lnTo>
                  <a:lnTo>
                    <a:pt x="11014" y="3494"/>
                  </a:lnTo>
                  <a:lnTo>
                    <a:pt x="11036" y="3482"/>
                  </a:lnTo>
                  <a:lnTo>
                    <a:pt x="11057" y="3473"/>
                  </a:lnTo>
                  <a:lnTo>
                    <a:pt x="11076" y="3465"/>
                  </a:lnTo>
                  <a:lnTo>
                    <a:pt x="11094" y="3456"/>
                  </a:lnTo>
                  <a:lnTo>
                    <a:pt x="11110" y="3449"/>
                  </a:lnTo>
                  <a:lnTo>
                    <a:pt x="11123" y="3444"/>
                  </a:lnTo>
                  <a:lnTo>
                    <a:pt x="11135" y="3439"/>
                  </a:lnTo>
                  <a:lnTo>
                    <a:pt x="11146" y="3435"/>
                  </a:lnTo>
                  <a:lnTo>
                    <a:pt x="11153" y="3432"/>
                  </a:lnTo>
                  <a:lnTo>
                    <a:pt x="11159" y="3430"/>
                  </a:lnTo>
                  <a:lnTo>
                    <a:pt x="11162" y="3428"/>
                  </a:lnTo>
                  <a:lnTo>
                    <a:pt x="11163" y="3428"/>
                  </a:lnTo>
                  <a:lnTo>
                    <a:pt x="11162" y="3428"/>
                  </a:lnTo>
                  <a:lnTo>
                    <a:pt x="11158" y="3428"/>
                  </a:lnTo>
                  <a:lnTo>
                    <a:pt x="11151" y="3428"/>
                  </a:lnTo>
                  <a:lnTo>
                    <a:pt x="11142" y="3429"/>
                  </a:lnTo>
                  <a:lnTo>
                    <a:pt x="11131" y="3430"/>
                  </a:lnTo>
                  <a:lnTo>
                    <a:pt x="11118" y="3431"/>
                  </a:lnTo>
                  <a:lnTo>
                    <a:pt x="11102" y="3433"/>
                  </a:lnTo>
                  <a:lnTo>
                    <a:pt x="11086" y="3435"/>
                  </a:lnTo>
                  <a:lnTo>
                    <a:pt x="11067" y="3439"/>
                  </a:lnTo>
                  <a:lnTo>
                    <a:pt x="11048" y="3443"/>
                  </a:lnTo>
                  <a:lnTo>
                    <a:pt x="11027" y="3447"/>
                  </a:lnTo>
                  <a:lnTo>
                    <a:pt x="11005" y="3453"/>
                  </a:lnTo>
                  <a:lnTo>
                    <a:pt x="10984" y="3461"/>
                  </a:lnTo>
                  <a:lnTo>
                    <a:pt x="10961" y="3469"/>
                  </a:lnTo>
                  <a:lnTo>
                    <a:pt x="10937" y="3479"/>
                  </a:lnTo>
                  <a:lnTo>
                    <a:pt x="10914" y="3489"/>
                  </a:lnTo>
                  <a:lnTo>
                    <a:pt x="10892" y="3496"/>
                  </a:lnTo>
                  <a:lnTo>
                    <a:pt x="10872" y="3501"/>
                  </a:lnTo>
                  <a:lnTo>
                    <a:pt x="10853" y="3507"/>
                  </a:lnTo>
                  <a:lnTo>
                    <a:pt x="10837" y="3512"/>
                  </a:lnTo>
                  <a:lnTo>
                    <a:pt x="10823" y="3518"/>
                  </a:lnTo>
                  <a:lnTo>
                    <a:pt x="10810" y="3523"/>
                  </a:lnTo>
                  <a:lnTo>
                    <a:pt x="10799" y="3528"/>
                  </a:lnTo>
                  <a:lnTo>
                    <a:pt x="10789" y="3533"/>
                  </a:lnTo>
                  <a:lnTo>
                    <a:pt x="10781" y="3537"/>
                  </a:lnTo>
                  <a:lnTo>
                    <a:pt x="10775" y="3541"/>
                  </a:lnTo>
                  <a:lnTo>
                    <a:pt x="10769" y="3544"/>
                  </a:lnTo>
                  <a:lnTo>
                    <a:pt x="10765" y="3547"/>
                  </a:lnTo>
                  <a:lnTo>
                    <a:pt x="10762" y="3549"/>
                  </a:lnTo>
                  <a:lnTo>
                    <a:pt x="10760" y="3550"/>
                  </a:lnTo>
                  <a:lnTo>
                    <a:pt x="10759" y="3552"/>
                  </a:lnTo>
                  <a:lnTo>
                    <a:pt x="10759" y="3550"/>
                  </a:lnTo>
                  <a:lnTo>
                    <a:pt x="10759" y="3545"/>
                  </a:lnTo>
                  <a:lnTo>
                    <a:pt x="10757" y="3537"/>
                  </a:lnTo>
                  <a:lnTo>
                    <a:pt x="10756" y="3525"/>
                  </a:lnTo>
                  <a:lnTo>
                    <a:pt x="10754" y="3512"/>
                  </a:lnTo>
                  <a:lnTo>
                    <a:pt x="10751" y="3496"/>
                  </a:lnTo>
                  <a:lnTo>
                    <a:pt x="10748" y="3478"/>
                  </a:lnTo>
                  <a:lnTo>
                    <a:pt x="10743" y="3459"/>
                  </a:lnTo>
                  <a:lnTo>
                    <a:pt x="10736" y="3437"/>
                  </a:lnTo>
                  <a:lnTo>
                    <a:pt x="10728" y="3415"/>
                  </a:lnTo>
                  <a:lnTo>
                    <a:pt x="10717" y="3392"/>
                  </a:lnTo>
                  <a:lnTo>
                    <a:pt x="10706" y="3368"/>
                  </a:lnTo>
                  <a:lnTo>
                    <a:pt x="10691" y="3343"/>
                  </a:lnTo>
                  <a:lnTo>
                    <a:pt x="10675" y="3319"/>
                  </a:lnTo>
                  <a:lnTo>
                    <a:pt x="10655" y="3295"/>
                  </a:lnTo>
                  <a:lnTo>
                    <a:pt x="10634" y="3271"/>
                  </a:lnTo>
                  <a:lnTo>
                    <a:pt x="10615" y="3249"/>
                  </a:lnTo>
                  <a:lnTo>
                    <a:pt x="10597" y="3229"/>
                  </a:lnTo>
                  <a:lnTo>
                    <a:pt x="10579" y="3210"/>
                  </a:lnTo>
                  <a:lnTo>
                    <a:pt x="10560" y="3195"/>
                  </a:lnTo>
                  <a:lnTo>
                    <a:pt x="10542" y="3180"/>
                  </a:lnTo>
                  <a:lnTo>
                    <a:pt x="10523" y="3167"/>
                  </a:lnTo>
                  <a:lnTo>
                    <a:pt x="10506" y="3157"/>
                  </a:lnTo>
                  <a:lnTo>
                    <a:pt x="10489" y="3146"/>
                  </a:lnTo>
                  <a:lnTo>
                    <a:pt x="10474" y="3139"/>
                  </a:lnTo>
                  <a:lnTo>
                    <a:pt x="10460" y="3132"/>
                  </a:lnTo>
                  <a:lnTo>
                    <a:pt x="10447" y="3127"/>
                  </a:lnTo>
                  <a:lnTo>
                    <a:pt x="10436" y="3123"/>
                  </a:lnTo>
                  <a:lnTo>
                    <a:pt x="10427" y="3120"/>
                  </a:lnTo>
                  <a:lnTo>
                    <a:pt x="10421" y="3118"/>
                  </a:lnTo>
                  <a:lnTo>
                    <a:pt x="10417" y="3117"/>
                  </a:lnTo>
                  <a:lnTo>
                    <a:pt x="10416" y="3116"/>
                  </a:lnTo>
                  <a:lnTo>
                    <a:pt x="10416" y="3114"/>
                  </a:lnTo>
                  <a:lnTo>
                    <a:pt x="10418" y="3110"/>
                  </a:lnTo>
                  <a:lnTo>
                    <a:pt x="10419" y="3107"/>
                  </a:lnTo>
                  <a:lnTo>
                    <a:pt x="10422" y="3104"/>
                  </a:lnTo>
                  <a:lnTo>
                    <a:pt x="10426" y="3100"/>
                  </a:lnTo>
                  <a:lnTo>
                    <a:pt x="10431" y="3096"/>
                  </a:lnTo>
                  <a:lnTo>
                    <a:pt x="10437" y="3092"/>
                  </a:lnTo>
                  <a:lnTo>
                    <a:pt x="10446" y="3087"/>
                  </a:lnTo>
                  <a:lnTo>
                    <a:pt x="10456" y="3082"/>
                  </a:lnTo>
                  <a:lnTo>
                    <a:pt x="10468" y="3076"/>
                  </a:lnTo>
                  <a:lnTo>
                    <a:pt x="10482" y="3071"/>
                  </a:lnTo>
                  <a:lnTo>
                    <a:pt x="10499" y="3065"/>
                  </a:lnTo>
                  <a:lnTo>
                    <a:pt x="10518" y="3059"/>
                  </a:lnTo>
                  <a:lnTo>
                    <a:pt x="10540" y="3054"/>
                  </a:lnTo>
                  <a:lnTo>
                    <a:pt x="10562" y="3048"/>
                  </a:lnTo>
                  <a:lnTo>
                    <a:pt x="10584" y="3041"/>
                  </a:lnTo>
                  <a:lnTo>
                    <a:pt x="10604" y="3036"/>
                  </a:lnTo>
                  <a:lnTo>
                    <a:pt x="10622" y="3030"/>
                  </a:lnTo>
                  <a:lnTo>
                    <a:pt x="10639" y="3025"/>
                  </a:lnTo>
                  <a:lnTo>
                    <a:pt x="10654" y="3020"/>
                  </a:lnTo>
                  <a:lnTo>
                    <a:pt x="10668" y="3016"/>
                  </a:lnTo>
                  <a:lnTo>
                    <a:pt x="10680" y="3010"/>
                  </a:lnTo>
                  <a:lnTo>
                    <a:pt x="10691" y="3006"/>
                  </a:lnTo>
                  <a:lnTo>
                    <a:pt x="10701" y="3002"/>
                  </a:lnTo>
                  <a:lnTo>
                    <a:pt x="10709" y="2999"/>
                  </a:lnTo>
                  <a:lnTo>
                    <a:pt x="10715" y="2996"/>
                  </a:lnTo>
                  <a:lnTo>
                    <a:pt x="10720" y="2994"/>
                  </a:lnTo>
                  <a:lnTo>
                    <a:pt x="10724" y="2993"/>
                  </a:lnTo>
                  <a:lnTo>
                    <a:pt x="10727" y="2992"/>
                  </a:lnTo>
                  <a:lnTo>
                    <a:pt x="10728" y="2991"/>
                  </a:lnTo>
                  <a:lnTo>
                    <a:pt x="10723" y="2991"/>
                  </a:lnTo>
                  <a:lnTo>
                    <a:pt x="10718" y="2991"/>
                  </a:lnTo>
                  <a:lnTo>
                    <a:pt x="10710" y="2991"/>
                  </a:lnTo>
                  <a:lnTo>
                    <a:pt x="10702" y="2992"/>
                  </a:lnTo>
                  <a:lnTo>
                    <a:pt x="10690" y="2992"/>
                  </a:lnTo>
                  <a:lnTo>
                    <a:pt x="10679" y="2993"/>
                  </a:lnTo>
                  <a:lnTo>
                    <a:pt x="10665" y="2994"/>
                  </a:lnTo>
                  <a:lnTo>
                    <a:pt x="10650" y="2995"/>
                  </a:lnTo>
                  <a:lnTo>
                    <a:pt x="10634" y="2997"/>
                  </a:lnTo>
                  <a:lnTo>
                    <a:pt x="10615" y="2999"/>
                  </a:lnTo>
                  <a:lnTo>
                    <a:pt x="10595" y="3001"/>
                  </a:lnTo>
                  <a:lnTo>
                    <a:pt x="10576" y="3004"/>
                  </a:lnTo>
                  <a:lnTo>
                    <a:pt x="10554" y="3008"/>
                  </a:lnTo>
                  <a:lnTo>
                    <a:pt x="10530" y="3013"/>
                  </a:lnTo>
                  <a:lnTo>
                    <a:pt x="10507" y="3017"/>
                  </a:lnTo>
                  <a:lnTo>
                    <a:pt x="10482" y="3023"/>
                  </a:lnTo>
                  <a:lnTo>
                    <a:pt x="10428" y="3035"/>
                  </a:lnTo>
                  <a:lnTo>
                    <a:pt x="10371" y="3052"/>
                  </a:lnTo>
                  <a:lnTo>
                    <a:pt x="10312" y="3072"/>
                  </a:lnTo>
                  <a:lnTo>
                    <a:pt x="10281" y="3084"/>
                  </a:lnTo>
                  <a:lnTo>
                    <a:pt x="10250" y="3096"/>
                  </a:lnTo>
                  <a:lnTo>
                    <a:pt x="10217" y="3110"/>
                  </a:lnTo>
                  <a:lnTo>
                    <a:pt x="10185" y="3125"/>
                  </a:lnTo>
                  <a:lnTo>
                    <a:pt x="10150" y="3141"/>
                  </a:lnTo>
                  <a:lnTo>
                    <a:pt x="10117" y="3158"/>
                  </a:lnTo>
                  <a:lnTo>
                    <a:pt x="10083" y="3176"/>
                  </a:lnTo>
                  <a:lnTo>
                    <a:pt x="10048" y="3197"/>
                  </a:lnTo>
                  <a:lnTo>
                    <a:pt x="10014" y="3217"/>
                  </a:lnTo>
                  <a:lnTo>
                    <a:pt x="9979" y="3240"/>
                  </a:lnTo>
                  <a:lnTo>
                    <a:pt x="9944" y="3262"/>
                  </a:lnTo>
                  <a:lnTo>
                    <a:pt x="9911" y="3284"/>
                  </a:lnTo>
                  <a:lnTo>
                    <a:pt x="9878" y="3308"/>
                  </a:lnTo>
                  <a:lnTo>
                    <a:pt x="9846" y="3333"/>
                  </a:lnTo>
                  <a:lnTo>
                    <a:pt x="9785" y="3384"/>
                  </a:lnTo>
                  <a:lnTo>
                    <a:pt x="9728" y="3439"/>
                  </a:lnTo>
                  <a:lnTo>
                    <a:pt x="9676" y="3496"/>
                  </a:lnTo>
                  <a:lnTo>
                    <a:pt x="9651" y="3524"/>
                  </a:lnTo>
                  <a:lnTo>
                    <a:pt x="9627" y="3553"/>
                  </a:lnTo>
                  <a:lnTo>
                    <a:pt x="9604" y="3581"/>
                  </a:lnTo>
                  <a:lnTo>
                    <a:pt x="9583" y="3610"/>
                  </a:lnTo>
                  <a:lnTo>
                    <a:pt x="9562" y="3638"/>
                  </a:lnTo>
                  <a:lnTo>
                    <a:pt x="9542" y="3665"/>
                  </a:lnTo>
                  <a:lnTo>
                    <a:pt x="9524" y="3691"/>
                  </a:lnTo>
                  <a:lnTo>
                    <a:pt x="9507" y="3717"/>
                  </a:lnTo>
                  <a:lnTo>
                    <a:pt x="9491" y="3743"/>
                  </a:lnTo>
                  <a:lnTo>
                    <a:pt x="9475" y="3767"/>
                  </a:lnTo>
                  <a:lnTo>
                    <a:pt x="9462" y="3789"/>
                  </a:lnTo>
                  <a:lnTo>
                    <a:pt x="9449" y="3811"/>
                  </a:lnTo>
                  <a:lnTo>
                    <a:pt x="9437" y="3831"/>
                  </a:lnTo>
                  <a:lnTo>
                    <a:pt x="9427" y="3850"/>
                  </a:lnTo>
                  <a:lnTo>
                    <a:pt x="9418" y="3866"/>
                  </a:lnTo>
                  <a:lnTo>
                    <a:pt x="9409" y="3881"/>
                  </a:lnTo>
                  <a:lnTo>
                    <a:pt x="9403" y="3894"/>
                  </a:lnTo>
                  <a:lnTo>
                    <a:pt x="9397" y="3906"/>
                  </a:lnTo>
                  <a:lnTo>
                    <a:pt x="9393" y="3914"/>
                  </a:lnTo>
                  <a:lnTo>
                    <a:pt x="9390" y="3921"/>
                  </a:lnTo>
                  <a:lnTo>
                    <a:pt x="9388" y="3924"/>
                  </a:lnTo>
                  <a:lnTo>
                    <a:pt x="9387" y="3926"/>
                  </a:lnTo>
                  <a:lnTo>
                    <a:pt x="9387" y="3926"/>
                  </a:lnTo>
                  <a:close/>
                  <a:moveTo>
                    <a:pt x="9231" y="0"/>
                  </a:moveTo>
                  <a:lnTo>
                    <a:pt x="9134" y="1"/>
                  </a:lnTo>
                  <a:lnTo>
                    <a:pt x="9040" y="4"/>
                  </a:lnTo>
                  <a:lnTo>
                    <a:pt x="8947" y="8"/>
                  </a:lnTo>
                  <a:lnTo>
                    <a:pt x="8856" y="15"/>
                  </a:lnTo>
                  <a:lnTo>
                    <a:pt x="8767" y="23"/>
                  </a:lnTo>
                  <a:lnTo>
                    <a:pt x="8680" y="34"/>
                  </a:lnTo>
                  <a:lnTo>
                    <a:pt x="8596" y="46"/>
                  </a:lnTo>
                  <a:lnTo>
                    <a:pt x="8513" y="59"/>
                  </a:lnTo>
                  <a:lnTo>
                    <a:pt x="8433" y="75"/>
                  </a:lnTo>
                  <a:lnTo>
                    <a:pt x="8354" y="91"/>
                  </a:lnTo>
                  <a:lnTo>
                    <a:pt x="8277" y="110"/>
                  </a:lnTo>
                  <a:lnTo>
                    <a:pt x="8202" y="129"/>
                  </a:lnTo>
                  <a:lnTo>
                    <a:pt x="8129" y="150"/>
                  </a:lnTo>
                  <a:lnTo>
                    <a:pt x="8058" y="172"/>
                  </a:lnTo>
                  <a:lnTo>
                    <a:pt x="7989" y="195"/>
                  </a:lnTo>
                  <a:lnTo>
                    <a:pt x="7921" y="219"/>
                  </a:lnTo>
                  <a:lnTo>
                    <a:pt x="7856" y="245"/>
                  </a:lnTo>
                  <a:lnTo>
                    <a:pt x="7792" y="272"/>
                  </a:lnTo>
                  <a:lnTo>
                    <a:pt x="7730" y="298"/>
                  </a:lnTo>
                  <a:lnTo>
                    <a:pt x="7669" y="326"/>
                  </a:lnTo>
                  <a:lnTo>
                    <a:pt x="7610" y="355"/>
                  </a:lnTo>
                  <a:lnTo>
                    <a:pt x="7553" y="385"/>
                  </a:lnTo>
                  <a:lnTo>
                    <a:pt x="7497" y="416"/>
                  </a:lnTo>
                  <a:lnTo>
                    <a:pt x="7444" y="447"/>
                  </a:lnTo>
                  <a:lnTo>
                    <a:pt x="7392" y="478"/>
                  </a:lnTo>
                  <a:lnTo>
                    <a:pt x="7342" y="510"/>
                  </a:lnTo>
                  <a:lnTo>
                    <a:pt x="7293" y="542"/>
                  </a:lnTo>
                  <a:lnTo>
                    <a:pt x="7246" y="575"/>
                  </a:lnTo>
                  <a:lnTo>
                    <a:pt x="7200" y="608"/>
                  </a:lnTo>
                  <a:lnTo>
                    <a:pt x="7157" y="641"/>
                  </a:lnTo>
                  <a:lnTo>
                    <a:pt x="7113" y="675"/>
                  </a:lnTo>
                  <a:lnTo>
                    <a:pt x="7073" y="708"/>
                  </a:lnTo>
                  <a:lnTo>
                    <a:pt x="7034" y="742"/>
                  </a:lnTo>
                  <a:lnTo>
                    <a:pt x="6996" y="775"/>
                  </a:lnTo>
                  <a:lnTo>
                    <a:pt x="6960" y="809"/>
                  </a:lnTo>
                  <a:lnTo>
                    <a:pt x="6924" y="842"/>
                  </a:lnTo>
                  <a:lnTo>
                    <a:pt x="6890" y="875"/>
                  </a:lnTo>
                  <a:lnTo>
                    <a:pt x="6858" y="908"/>
                  </a:lnTo>
                  <a:lnTo>
                    <a:pt x="6827" y="941"/>
                  </a:lnTo>
                  <a:lnTo>
                    <a:pt x="6799" y="973"/>
                  </a:lnTo>
                  <a:lnTo>
                    <a:pt x="6771" y="1005"/>
                  </a:lnTo>
                  <a:lnTo>
                    <a:pt x="6744" y="1036"/>
                  </a:lnTo>
                  <a:lnTo>
                    <a:pt x="6718" y="1067"/>
                  </a:lnTo>
                  <a:lnTo>
                    <a:pt x="6694" y="1097"/>
                  </a:lnTo>
                  <a:lnTo>
                    <a:pt x="6672" y="1127"/>
                  </a:lnTo>
                  <a:lnTo>
                    <a:pt x="6650" y="1154"/>
                  </a:lnTo>
                  <a:lnTo>
                    <a:pt x="6629" y="1182"/>
                  </a:lnTo>
                  <a:lnTo>
                    <a:pt x="6611" y="1209"/>
                  </a:lnTo>
                  <a:lnTo>
                    <a:pt x="6593" y="1235"/>
                  </a:lnTo>
                  <a:lnTo>
                    <a:pt x="6576" y="1259"/>
                  </a:lnTo>
                  <a:lnTo>
                    <a:pt x="6560" y="1283"/>
                  </a:lnTo>
                  <a:lnTo>
                    <a:pt x="6547" y="1306"/>
                  </a:lnTo>
                  <a:lnTo>
                    <a:pt x="6533" y="1327"/>
                  </a:lnTo>
                  <a:lnTo>
                    <a:pt x="6521" y="1347"/>
                  </a:lnTo>
                  <a:lnTo>
                    <a:pt x="6509" y="1365"/>
                  </a:lnTo>
                  <a:lnTo>
                    <a:pt x="6500" y="1383"/>
                  </a:lnTo>
                  <a:lnTo>
                    <a:pt x="6491" y="1399"/>
                  </a:lnTo>
                  <a:lnTo>
                    <a:pt x="6484" y="1414"/>
                  </a:lnTo>
                  <a:lnTo>
                    <a:pt x="6476" y="1426"/>
                  </a:lnTo>
                  <a:lnTo>
                    <a:pt x="6471" y="1438"/>
                  </a:lnTo>
                  <a:lnTo>
                    <a:pt x="6466" y="1447"/>
                  </a:lnTo>
                  <a:lnTo>
                    <a:pt x="6462" y="1454"/>
                  </a:lnTo>
                  <a:lnTo>
                    <a:pt x="6460" y="1460"/>
                  </a:lnTo>
                  <a:lnTo>
                    <a:pt x="6458" y="1464"/>
                  </a:lnTo>
                  <a:lnTo>
                    <a:pt x="6431" y="1476"/>
                  </a:lnTo>
                  <a:lnTo>
                    <a:pt x="6402" y="1487"/>
                  </a:lnTo>
                  <a:lnTo>
                    <a:pt x="6373" y="1496"/>
                  </a:lnTo>
                  <a:lnTo>
                    <a:pt x="6343" y="1506"/>
                  </a:lnTo>
                  <a:lnTo>
                    <a:pt x="6311" y="1513"/>
                  </a:lnTo>
                  <a:lnTo>
                    <a:pt x="6278" y="1519"/>
                  </a:lnTo>
                  <a:lnTo>
                    <a:pt x="6244" y="1523"/>
                  </a:lnTo>
                  <a:lnTo>
                    <a:pt x="6208" y="1526"/>
                  </a:lnTo>
                  <a:lnTo>
                    <a:pt x="6161" y="1540"/>
                  </a:lnTo>
                  <a:lnTo>
                    <a:pt x="6114" y="1557"/>
                  </a:lnTo>
                  <a:lnTo>
                    <a:pt x="6090" y="1567"/>
                  </a:lnTo>
                  <a:lnTo>
                    <a:pt x="6067" y="1579"/>
                  </a:lnTo>
                  <a:lnTo>
                    <a:pt x="6043" y="1591"/>
                  </a:lnTo>
                  <a:lnTo>
                    <a:pt x="6018" y="1604"/>
                  </a:lnTo>
                  <a:lnTo>
                    <a:pt x="5994" y="1619"/>
                  </a:lnTo>
                  <a:lnTo>
                    <a:pt x="5970" y="1634"/>
                  </a:lnTo>
                  <a:lnTo>
                    <a:pt x="5945" y="1651"/>
                  </a:lnTo>
                  <a:lnTo>
                    <a:pt x="5919" y="1668"/>
                  </a:lnTo>
                  <a:lnTo>
                    <a:pt x="5893" y="1688"/>
                  </a:lnTo>
                  <a:lnTo>
                    <a:pt x="5867" y="1708"/>
                  </a:lnTo>
                  <a:lnTo>
                    <a:pt x="5842" y="1729"/>
                  </a:lnTo>
                  <a:lnTo>
                    <a:pt x="5815" y="1752"/>
                  </a:lnTo>
                  <a:lnTo>
                    <a:pt x="5787" y="1776"/>
                  </a:lnTo>
                  <a:lnTo>
                    <a:pt x="5759" y="1801"/>
                  </a:lnTo>
                  <a:lnTo>
                    <a:pt x="5731" y="1828"/>
                  </a:lnTo>
                  <a:lnTo>
                    <a:pt x="5702" y="1856"/>
                  </a:lnTo>
                  <a:lnTo>
                    <a:pt x="5673" y="1886"/>
                  </a:lnTo>
                  <a:lnTo>
                    <a:pt x="5643" y="1917"/>
                  </a:lnTo>
                  <a:lnTo>
                    <a:pt x="5612" y="1948"/>
                  </a:lnTo>
                  <a:lnTo>
                    <a:pt x="5581" y="1981"/>
                  </a:lnTo>
                  <a:lnTo>
                    <a:pt x="5549" y="2017"/>
                  </a:lnTo>
                  <a:lnTo>
                    <a:pt x="5516" y="2054"/>
                  </a:lnTo>
                  <a:lnTo>
                    <a:pt x="5483" y="2092"/>
                  </a:lnTo>
                  <a:lnTo>
                    <a:pt x="5449" y="2131"/>
                  </a:lnTo>
                  <a:lnTo>
                    <a:pt x="5414" y="2172"/>
                  </a:lnTo>
                  <a:lnTo>
                    <a:pt x="5379" y="2215"/>
                  </a:lnTo>
                  <a:lnTo>
                    <a:pt x="5342" y="2260"/>
                  </a:lnTo>
                  <a:lnTo>
                    <a:pt x="5305" y="2305"/>
                  </a:lnTo>
                  <a:lnTo>
                    <a:pt x="4961" y="2368"/>
                  </a:lnTo>
                  <a:lnTo>
                    <a:pt x="4957" y="2368"/>
                  </a:lnTo>
                  <a:lnTo>
                    <a:pt x="4951" y="2368"/>
                  </a:lnTo>
                  <a:lnTo>
                    <a:pt x="4942" y="2369"/>
                  </a:lnTo>
                  <a:lnTo>
                    <a:pt x="4932" y="2370"/>
                  </a:lnTo>
                  <a:lnTo>
                    <a:pt x="4920" y="2371"/>
                  </a:lnTo>
                  <a:lnTo>
                    <a:pt x="4904" y="2373"/>
                  </a:lnTo>
                  <a:lnTo>
                    <a:pt x="4888" y="2375"/>
                  </a:lnTo>
                  <a:lnTo>
                    <a:pt x="4869" y="2378"/>
                  </a:lnTo>
                  <a:lnTo>
                    <a:pt x="4848" y="2380"/>
                  </a:lnTo>
                  <a:lnTo>
                    <a:pt x="4826" y="2384"/>
                  </a:lnTo>
                  <a:lnTo>
                    <a:pt x="4802" y="2387"/>
                  </a:lnTo>
                  <a:lnTo>
                    <a:pt x="4776" y="2391"/>
                  </a:lnTo>
                  <a:lnTo>
                    <a:pt x="4748" y="2397"/>
                  </a:lnTo>
                  <a:lnTo>
                    <a:pt x="4719" y="2402"/>
                  </a:lnTo>
                  <a:lnTo>
                    <a:pt x="4688" y="2407"/>
                  </a:lnTo>
                  <a:lnTo>
                    <a:pt x="4656" y="2413"/>
                  </a:lnTo>
                  <a:lnTo>
                    <a:pt x="4622" y="2419"/>
                  </a:lnTo>
                  <a:lnTo>
                    <a:pt x="4587" y="2426"/>
                  </a:lnTo>
                  <a:lnTo>
                    <a:pt x="4550" y="2435"/>
                  </a:lnTo>
                  <a:lnTo>
                    <a:pt x="4512" y="2443"/>
                  </a:lnTo>
                  <a:lnTo>
                    <a:pt x="4473" y="2451"/>
                  </a:lnTo>
                  <a:lnTo>
                    <a:pt x="4432" y="2460"/>
                  </a:lnTo>
                  <a:lnTo>
                    <a:pt x="4390" y="2471"/>
                  </a:lnTo>
                  <a:lnTo>
                    <a:pt x="4347" y="2481"/>
                  </a:lnTo>
                  <a:lnTo>
                    <a:pt x="4303" y="2492"/>
                  </a:lnTo>
                  <a:lnTo>
                    <a:pt x="4258" y="2505"/>
                  </a:lnTo>
                  <a:lnTo>
                    <a:pt x="4165" y="2530"/>
                  </a:lnTo>
                  <a:lnTo>
                    <a:pt x="4068" y="2558"/>
                  </a:lnTo>
                  <a:lnTo>
                    <a:pt x="3968" y="2590"/>
                  </a:lnTo>
                  <a:lnTo>
                    <a:pt x="3865" y="2624"/>
                  </a:lnTo>
                  <a:lnTo>
                    <a:pt x="3759" y="2662"/>
                  </a:lnTo>
                  <a:lnTo>
                    <a:pt x="3652" y="2702"/>
                  </a:lnTo>
                  <a:lnTo>
                    <a:pt x="3544" y="2747"/>
                  </a:lnTo>
                  <a:lnTo>
                    <a:pt x="3433" y="2795"/>
                  </a:lnTo>
                  <a:lnTo>
                    <a:pt x="3322" y="2846"/>
                  </a:lnTo>
                  <a:lnTo>
                    <a:pt x="3210" y="2901"/>
                  </a:lnTo>
                  <a:lnTo>
                    <a:pt x="3099" y="2960"/>
                  </a:lnTo>
                  <a:lnTo>
                    <a:pt x="2987" y="3023"/>
                  </a:lnTo>
                  <a:lnTo>
                    <a:pt x="2931" y="3056"/>
                  </a:lnTo>
                  <a:lnTo>
                    <a:pt x="2877" y="3090"/>
                  </a:lnTo>
                  <a:lnTo>
                    <a:pt x="2822" y="3125"/>
                  </a:lnTo>
                  <a:lnTo>
                    <a:pt x="2767" y="3161"/>
                  </a:lnTo>
                  <a:lnTo>
                    <a:pt x="2713" y="3198"/>
                  </a:lnTo>
                  <a:lnTo>
                    <a:pt x="2659" y="3236"/>
                  </a:lnTo>
                  <a:lnTo>
                    <a:pt x="2605" y="3275"/>
                  </a:lnTo>
                  <a:lnTo>
                    <a:pt x="2553" y="3315"/>
                  </a:lnTo>
                  <a:lnTo>
                    <a:pt x="2501" y="3358"/>
                  </a:lnTo>
                  <a:lnTo>
                    <a:pt x="2449" y="3400"/>
                  </a:lnTo>
                  <a:lnTo>
                    <a:pt x="2398" y="3444"/>
                  </a:lnTo>
                  <a:lnTo>
                    <a:pt x="2348" y="3489"/>
                  </a:lnTo>
                  <a:lnTo>
                    <a:pt x="2299" y="3536"/>
                  </a:lnTo>
                  <a:lnTo>
                    <a:pt x="2250" y="3583"/>
                  </a:lnTo>
                  <a:lnTo>
                    <a:pt x="2217" y="3616"/>
                  </a:lnTo>
                  <a:lnTo>
                    <a:pt x="2184" y="3650"/>
                  </a:lnTo>
                  <a:lnTo>
                    <a:pt x="2150" y="3687"/>
                  </a:lnTo>
                  <a:lnTo>
                    <a:pt x="2116" y="3725"/>
                  </a:lnTo>
                  <a:lnTo>
                    <a:pt x="2081" y="3764"/>
                  </a:lnTo>
                  <a:lnTo>
                    <a:pt x="2046" y="3805"/>
                  </a:lnTo>
                  <a:lnTo>
                    <a:pt x="1973" y="3888"/>
                  </a:lnTo>
                  <a:lnTo>
                    <a:pt x="1901" y="3975"/>
                  </a:lnTo>
                  <a:lnTo>
                    <a:pt x="1829" y="4063"/>
                  </a:lnTo>
                  <a:lnTo>
                    <a:pt x="1759" y="4151"/>
                  </a:lnTo>
                  <a:lnTo>
                    <a:pt x="1690" y="4236"/>
                  </a:lnTo>
                  <a:lnTo>
                    <a:pt x="1657" y="4278"/>
                  </a:lnTo>
                  <a:lnTo>
                    <a:pt x="1625" y="4320"/>
                  </a:lnTo>
                  <a:lnTo>
                    <a:pt x="1593" y="4360"/>
                  </a:lnTo>
                  <a:lnTo>
                    <a:pt x="1563" y="4399"/>
                  </a:lnTo>
                  <a:lnTo>
                    <a:pt x="1533" y="4436"/>
                  </a:lnTo>
                  <a:lnTo>
                    <a:pt x="1505" y="4472"/>
                  </a:lnTo>
                  <a:lnTo>
                    <a:pt x="1478" y="4506"/>
                  </a:lnTo>
                  <a:lnTo>
                    <a:pt x="1453" y="4538"/>
                  </a:lnTo>
                  <a:lnTo>
                    <a:pt x="1429" y="4568"/>
                  </a:lnTo>
                  <a:lnTo>
                    <a:pt x="1407" y="4596"/>
                  </a:lnTo>
                  <a:lnTo>
                    <a:pt x="1387" y="4621"/>
                  </a:lnTo>
                  <a:lnTo>
                    <a:pt x="1369" y="4644"/>
                  </a:lnTo>
                  <a:lnTo>
                    <a:pt x="1352" y="4664"/>
                  </a:lnTo>
                  <a:lnTo>
                    <a:pt x="1338" y="4681"/>
                  </a:lnTo>
                  <a:lnTo>
                    <a:pt x="1325" y="4695"/>
                  </a:lnTo>
                  <a:lnTo>
                    <a:pt x="1315" y="4705"/>
                  </a:lnTo>
                  <a:lnTo>
                    <a:pt x="1315" y="4699"/>
                  </a:lnTo>
                  <a:lnTo>
                    <a:pt x="1315" y="4689"/>
                  </a:lnTo>
                  <a:lnTo>
                    <a:pt x="1315" y="4678"/>
                  </a:lnTo>
                  <a:lnTo>
                    <a:pt x="1315" y="4666"/>
                  </a:lnTo>
                  <a:lnTo>
                    <a:pt x="1315" y="4651"/>
                  </a:lnTo>
                  <a:lnTo>
                    <a:pt x="1316" y="4636"/>
                  </a:lnTo>
                  <a:lnTo>
                    <a:pt x="1316" y="4618"/>
                  </a:lnTo>
                  <a:lnTo>
                    <a:pt x="1316" y="4599"/>
                  </a:lnTo>
                  <a:lnTo>
                    <a:pt x="1316" y="4579"/>
                  </a:lnTo>
                  <a:lnTo>
                    <a:pt x="1317" y="4558"/>
                  </a:lnTo>
                  <a:lnTo>
                    <a:pt x="1317" y="4535"/>
                  </a:lnTo>
                  <a:lnTo>
                    <a:pt x="1318" y="4511"/>
                  </a:lnTo>
                  <a:lnTo>
                    <a:pt x="1320" y="4462"/>
                  </a:lnTo>
                  <a:lnTo>
                    <a:pt x="1322" y="4410"/>
                  </a:lnTo>
                  <a:lnTo>
                    <a:pt x="1325" y="4356"/>
                  </a:lnTo>
                  <a:lnTo>
                    <a:pt x="1329" y="4300"/>
                  </a:lnTo>
                  <a:lnTo>
                    <a:pt x="1334" y="4244"/>
                  </a:lnTo>
                  <a:lnTo>
                    <a:pt x="1341" y="4189"/>
                  </a:lnTo>
                  <a:lnTo>
                    <a:pt x="1348" y="4135"/>
                  </a:lnTo>
                  <a:lnTo>
                    <a:pt x="1356" y="4083"/>
                  </a:lnTo>
                  <a:lnTo>
                    <a:pt x="1366" y="4033"/>
                  </a:lnTo>
                  <a:lnTo>
                    <a:pt x="1372" y="4011"/>
                  </a:lnTo>
                  <a:lnTo>
                    <a:pt x="1378" y="3988"/>
                  </a:lnTo>
                  <a:lnTo>
                    <a:pt x="1398" y="3917"/>
                  </a:lnTo>
                  <a:lnTo>
                    <a:pt x="1421" y="3848"/>
                  </a:lnTo>
                  <a:lnTo>
                    <a:pt x="1447" y="3779"/>
                  </a:lnTo>
                  <a:lnTo>
                    <a:pt x="1474" y="3711"/>
                  </a:lnTo>
                  <a:lnTo>
                    <a:pt x="1503" y="3644"/>
                  </a:lnTo>
                  <a:lnTo>
                    <a:pt x="1534" y="3578"/>
                  </a:lnTo>
                  <a:lnTo>
                    <a:pt x="1566" y="3512"/>
                  </a:lnTo>
                  <a:lnTo>
                    <a:pt x="1600" y="3446"/>
                  </a:lnTo>
                  <a:lnTo>
                    <a:pt x="1634" y="3381"/>
                  </a:lnTo>
                  <a:lnTo>
                    <a:pt x="1670" y="3316"/>
                  </a:lnTo>
                  <a:lnTo>
                    <a:pt x="1743" y="3186"/>
                  </a:lnTo>
                  <a:lnTo>
                    <a:pt x="1820" y="3054"/>
                  </a:lnTo>
                  <a:lnTo>
                    <a:pt x="1897" y="2921"/>
                  </a:lnTo>
                  <a:lnTo>
                    <a:pt x="1780" y="2979"/>
                  </a:lnTo>
                  <a:lnTo>
                    <a:pt x="1665" y="3037"/>
                  </a:lnTo>
                  <a:lnTo>
                    <a:pt x="1547" y="3096"/>
                  </a:lnTo>
                  <a:lnTo>
                    <a:pt x="1487" y="3127"/>
                  </a:lnTo>
                  <a:lnTo>
                    <a:pt x="1425" y="3158"/>
                  </a:lnTo>
                  <a:lnTo>
                    <a:pt x="1363" y="3191"/>
                  </a:lnTo>
                  <a:lnTo>
                    <a:pt x="1298" y="3224"/>
                  </a:lnTo>
                  <a:lnTo>
                    <a:pt x="1232" y="3259"/>
                  </a:lnTo>
                  <a:lnTo>
                    <a:pt x="1164" y="3296"/>
                  </a:lnTo>
                  <a:lnTo>
                    <a:pt x="1093" y="3334"/>
                  </a:lnTo>
                  <a:lnTo>
                    <a:pt x="1020" y="3374"/>
                  </a:lnTo>
                  <a:lnTo>
                    <a:pt x="944" y="3415"/>
                  </a:lnTo>
                  <a:lnTo>
                    <a:pt x="865" y="3460"/>
                  </a:lnTo>
                  <a:lnTo>
                    <a:pt x="797" y="3496"/>
                  </a:lnTo>
                  <a:lnTo>
                    <a:pt x="731" y="3534"/>
                  </a:lnTo>
                  <a:lnTo>
                    <a:pt x="664" y="3573"/>
                  </a:lnTo>
                  <a:lnTo>
                    <a:pt x="600" y="3615"/>
                  </a:lnTo>
                  <a:lnTo>
                    <a:pt x="538" y="3658"/>
                  </a:lnTo>
                  <a:lnTo>
                    <a:pt x="477" y="3705"/>
                  </a:lnTo>
                  <a:lnTo>
                    <a:pt x="418" y="3754"/>
                  </a:lnTo>
                  <a:lnTo>
                    <a:pt x="362" y="3807"/>
                  </a:lnTo>
                  <a:lnTo>
                    <a:pt x="308" y="3862"/>
                  </a:lnTo>
                  <a:lnTo>
                    <a:pt x="259" y="3921"/>
                  </a:lnTo>
                  <a:lnTo>
                    <a:pt x="211" y="3984"/>
                  </a:lnTo>
                  <a:lnTo>
                    <a:pt x="190" y="4017"/>
                  </a:lnTo>
                  <a:lnTo>
                    <a:pt x="168" y="4051"/>
                  </a:lnTo>
                  <a:lnTo>
                    <a:pt x="148" y="4086"/>
                  </a:lnTo>
                  <a:lnTo>
                    <a:pt x="129" y="4122"/>
                  </a:lnTo>
                  <a:lnTo>
                    <a:pt x="111" y="4159"/>
                  </a:lnTo>
                  <a:lnTo>
                    <a:pt x="94" y="4197"/>
                  </a:lnTo>
                  <a:lnTo>
                    <a:pt x="78" y="4236"/>
                  </a:lnTo>
                  <a:lnTo>
                    <a:pt x="63" y="4277"/>
                  </a:lnTo>
                  <a:lnTo>
                    <a:pt x="49" y="4319"/>
                  </a:lnTo>
                  <a:lnTo>
                    <a:pt x="37" y="4362"/>
                  </a:lnTo>
                  <a:lnTo>
                    <a:pt x="29" y="4394"/>
                  </a:lnTo>
                  <a:lnTo>
                    <a:pt x="21" y="4425"/>
                  </a:lnTo>
                  <a:lnTo>
                    <a:pt x="15" y="4456"/>
                  </a:lnTo>
                  <a:lnTo>
                    <a:pt x="11" y="4485"/>
                  </a:lnTo>
                  <a:lnTo>
                    <a:pt x="3" y="4542"/>
                  </a:lnTo>
                  <a:lnTo>
                    <a:pt x="0" y="4597"/>
                  </a:lnTo>
                  <a:lnTo>
                    <a:pt x="0" y="4649"/>
                  </a:lnTo>
                  <a:lnTo>
                    <a:pt x="3" y="4699"/>
                  </a:lnTo>
                  <a:lnTo>
                    <a:pt x="9" y="4746"/>
                  </a:lnTo>
                  <a:lnTo>
                    <a:pt x="17" y="4790"/>
                  </a:lnTo>
                  <a:lnTo>
                    <a:pt x="30" y="4834"/>
                  </a:lnTo>
                  <a:lnTo>
                    <a:pt x="43" y="4874"/>
                  </a:lnTo>
                  <a:lnTo>
                    <a:pt x="59" y="4913"/>
                  </a:lnTo>
                  <a:lnTo>
                    <a:pt x="77" y="4949"/>
                  </a:lnTo>
                  <a:lnTo>
                    <a:pt x="96" y="4984"/>
                  </a:lnTo>
                  <a:lnTo>
                    <a:pt x="117" y="5018"/>
                  </a:lnTo>
                  <a:lnTo>
                    <a:pt x="139" y="5049"/>
                  </a:lnTo>
                  <a:lnTo>
                    <a:pt x="162" y="5079"/>
                  </a:lnTo>
                  <a:lnTo>
                    <a:pt x="165" y="5104"/>
                  </a:lnTo>
                  <a:lnTo>
                    <a:pt x="169" y="5128"/>
                  </a:lnTo>
                  <a:lnTo>
                    <a:pt x="173" y="5154"/>
                  </a:lnTo>
                  <a:lnTo>
                    <a:pt x="178" y="5182"/>
                  </a:lnTo>
                  <a:lnTo>
                    <a:pt x="191" y="5238"/>
                  </a:lnTo>
                  <a:lnTo>
                    <a:pt x="206" y="5298"/>
                  </a:lnTo>
                  <a:lnTo>
                    <a:pt x="225" y="5360"/>
                  </a:lnTo>
                  <a:lnTo>
                    <a:pt x="246" y="5424"/>
                  </a:lnTo>
                  <a:lnTo>
                    <a:pt x="272" y="5487"/>
                  </a:lnTo>
                  <a:lnTo>
                    <a:pt x="287" y="5519"/>
                  </a:lnTo>
                  <a:lnTo>
                    <a:pt x="302" y="5551"/>
                  </a:lnTo>
                  <a:lnTo>
                    <a:pt x="319" y="5581"/>
                  </a:lnTo>
                  <a:lnTo>
                    <a:pt x="336" y="5612"/>
                  </a:lnTo>
                  <a:lnTo>
                    <a:pt x="356" y="5643"/>
                  </a:lnTo>
                  <a:lnTo>
                    <a:pt x="375" y="5673"/>
                  </a:lnTo>
                  <a:lnTo>
                    <a:pt x="397" y="5702"/>
                  </a:lnTo>
                  <a:lnTo>
                    <a:pt x="420" y="5730"/>
                  </a:lnTo>
                  <a:lnTo>
                    <a:pt x="444" y="5758"/>
                  </a:lnTo>
                  <a:lnTo>
                    <a:pt x="468" y="5784"/>
                  </a:lnTo>
                  <a:lnTo>
                    <a:pt x="495" y="5810"/>
                  </a:lnTo>
                  <a:lnTo>
                    <a:pt x="523" y="5835"/>
                  </a:lnTo>
                  <a:lnTo>
                    <a:pt x="553" y="5858"/>
                  </a:lnTo>
                  <a:lnTo>
                    <a:pt x="584" y="5879"/>
                  </a:lnTo>
                  <a:lnTo>
                    <a:pt x="616" y="5900"/>
                  </a:lnTo>
                  <a:lnTo>
                    <a:pt x="650" y="5918"/>
                  </a:lnTo>
                  <a:lnTo>
                    <a:pt x="686" y="5936"/>
                  </a:lnTo>
                  <a:lnTo>
                    <a:pt x="723" y="5951"/>
                  </a:lnTo>
                  <a:lnTo>
                    <a:pt x="751" y="5963"/>
                  </a:lnTo>
                  <a:lnTo>
                    <a:pt x="779" y="5974"/>
                  </a:lnTo>
                  <a:lnTo>
                    <a:pt x="805" y="5983"/>
                  </a:lnTo>
                  <a:lnTo>
                    <a:pt x="830" y="5992"/>
                  </a:lnTo>
                  <a:lnTo>
                    <a:pt x="877" y="6009"/>
                  </a:lnTo>
                  <a:lnTo>
                    <a:pt x="922" y="6021"/>
                  </a:lnTo>
                  <a:lnTo>
                    <a:pt x="965" y="6032"/>
                  </a:lnTo>
                  <a:lnTo>
                    <a:pt x="1008" y="6039"/>
                  </a:lnTo>
                  <a:lnTo>
                    <a:pt x="1052" y="6043"/>
                  </a:lnTo>
                  <a:lnTo>
                    <a:pt x="1097" y="6045"/>
                  </a:lnTo>
                  <a:lnTo>
                    <a:pt x="1094" y="6086"/>
                  </a:lnTo>
                  <a:lnTo>
                    <a:pt x="1091" y="6129"/>
                  </a:lnTo>
                  <a:lnTo>
                    <a:pt x="1089" y="6173"/>
                  </a:lnTo>
                  <a:lnTo>
                    <a:pt x="1086" y="6218"/>
                  </a:lnTo>
                  <a:lnTo>
                    <a:pt x="1081" y="6311"/>
                  </a:lnTo>
                  <a:lnTo>
                    <a:pt x="1077" y="6408"/>
                  </a:lnTo>
                  <a:lnTo>
                    <a:pt x="1075" y="6507"/>
                  </a:lnTo>
                  <a:lnTo>
                    <a:pt x="1075" y="6609"/>
                  </a:lnTo>
                  <a:lnTo>
                    <a:pt x="1077" y="6714"/>
                  </a:lnTo>
                  <a:lnTo>
                    <a:pt x="1082" y="6821"/>
                  </a:lnTo>
                  <a:lnTo>
                    <a:pt x="1089" y="6928"/>
                  </a:lnTo>
                  <a:lnTo>
                    <a:pt x="1099" y="7035"/>
                  </a:lnTo>
                  <a:lnTo>
                    <a:pt x="1114" y="7143"/>
                  </a:lnTo>
                  <a:lnTo>
                    <a:pt x="1123" y="7197"/>
                  </a:lnTo>
                  <a:lnTo>
                    <a:pt x="1132" y="7250"/>
                  </a:lnTo>
                  <a:lnTo>
                    <a:pt x="1142" y="7304"/>
                  </a:lnTo>
                  <a:lnTo>
                    <a:pt x="1155" y="7356"/>
                  </a:lnTo>
                  <a:lnTo>
                    <a:pt x="1168" y="7410"/>
                  </a:lnTo>
                  <a:lnTo>
                    <a:pt x="1182" y="7461"/>
                  </a:lnTo>
                  <a:lnTo>
                    <a:pt x="1198" y="7514"/>
                  </a:lnTo>
                  <a:lnTo>
                    <a:pt x="1215" y="7564"/>
                  </a:lnTo>
                  <a:lnTo>
                    <a:pt x="1233" y="7616"/>
                  </a:lnTo>
                  <a:lnTo>
                    <a:pt x="1253" y="7665"/>
                  </a:lnTo>
                  <a:lnTo>
                    <a:pt x="1277" y="7727"/>
                  </a:lnTo>
                  <a:lnTo>
                    <a:pt x="1301" y="7789"/>
                  </a:lnTo>
                  <a:lnTo>
                    <a:pt x="1354" y="7912"/>
                  </a:lnTo>
                  <a:lnTo>
                    <a:pt x="1410" y="8037"/>
                  </a:lnTo>
                  <a:lnTo>
                    <a:pt x="1468" y="8161"/>
                  </a:lnTo>
                  <a:lnTo>
                    <a:pt x="1528" y="8282"/>
                  </a:lnTo>
                  <a:lnTo>
                    <a:pt x="1589" y="8402"/>
                  </a:lnTo>
                  <a:lnTo>
                    <a:pt x="1650" y="8518"/>
                  </a:lnTo>
                  <a:lnTo>
                    <a:pt x="1681" y="8576"/>
                  </a:lnTo>
                  <a:lnTo>
                    <a:pt x="1712" y="8631"/>
                  </a:lnTo>
                  <a:lnTo>
                    <a:pt x="1743" y="8686"/>
                  </a:lnTo>
                  <a:lnTo>
                    <a:pt x="1773" y="8741"/>
                  </a:lnTo>
                  <a:lnTo>
                    <a:pt x="1803" y="8793"/>
                  </a:lnTo>
                  <a:lnTo>
                    <a:pt x="1833" y="8844"/>
                  </a:lnTo>
                  <a:lnTo>
                    <a:pt x="1862" y="8893"/>
                  </a:lnTo>
                  <a:lnTo>
                    <a:pt x="1890" y="8941"/>
                  </a:lnTo>
                  <a:lnTo>
                    <a:pt x="1918" y="8988"/>
                  </a:lnTo>
                  <a:lnTo>
                    <a:pt x="1946" y="9033"/>
                  </a:lnTo>
                  <a:lnTo>
                    <a:pt x="1971" y="9075"/>
                  </a:lnTo>
                  <a:lnTo>
                    <a:pt x="1997" y="9117"/>
                  </a:lnTo>
                  <a:lnTo>
                    <a:pt x="2021" y="9156"/>
                  </a:lnTo>
                  <a:lnTo>
                    <a:pt x="2045" y="9193"/>
                  </a:lnTo>
                  <a:lnTo>
                    <a:pt x="2066" y="9227"/>
                  </a:lnTo>
                  <a:lnTo>
                    <a:pt x="2088" y="9260"/>
                  </a:lnTo>
                  <a:lnTo>
                    <a:pt x="2108" y="9290"/>
                  </a:lnTo>
                  <a:lnTo>
                    <a:pt x="2125" y="9317"/>
                  </a:lnTo>
                  <a:lnTo>
                    <a:pt x="2121" y="9342"/>
                  </a:lnTo>
                  <a:lnTo>
                    <a:pt x="2115" y="9371"/>
                  </a:lnTo>
                  <a:lnTo>
                    <a:pt x="2108" y="9404"/>
                  </a:lnTo>
                  <a:lnTo>
                    <a:pt x="2099" y="9439"/>
                  </a:lnTo>
                  <a:lnTo>
                    <a:pt x="2089" y="9477"/>
                  </a:lnTo>
                  <a:lnTo>
                    <a:pt x="2078" y="9518"/>
                  </a:lnTo>
                  <a:lnTo>
                    <a:pt x="2065" y="9562"/>
                  </a:lnTo>
                  <a:lnTo>
                    <a:pt x="2052" y="9607"/>
                  </a:lnTo>
                  <a:lnTo>
                    <a:pt x="2037" y="9653"/>
                  </a:lnTo>
                  <a:lnTo>
                    <a:pt x="2023" y="9703"/>
                  </a:lnTo>
                  <a:lnTo>
                    <a:pt x="2008" y="9752"/>
                  </a:lnTo>
                  <a:lnTo>
                    <a:pt x="1991" y="9804"/>
                  </a:lnTo>
                  <a:lnTo>
                    <a:pt x="1958" y="9908"/>
                  </a:lnTo>
                  <a:lnTo>
                    <a:pt x="1925" y="10014"/>
                  </a:lnTo>
                  <a:lnTo>
                    <a:pt x="1893" y="10119"/>
                  </a:lnTo>
                  <a:lnTo>
                    <a:pt x="1876" y="10170"/>
                  </a:lnTo>
                  <a:lnTo>
                    <a:pt x="1862" y="10221"/>
                  </a:lnTo>
                  <a:lnTo>
                    <a:pt x="1848" y="10270"/>
                  </a:lnTo>
                  <a:lnTo>
                    <a:pt x="1833" y="10319"/>
                  </a:lnTo>
                  <a:lnTo>
                    <a:pt x="1821" y="10365"/>
                  </a:lnTo>
                  <a:lnTo>
                    <a:pt x="1808" y="10409"/>
                  </a:lnTo>
                  <a:lnTo>
                    <a:pt x="1797" y="10452"/>
                  </a:lnTo>
                  <a:lnTo>
                    <a:pt x="1788" y="10492"/>
                  </a:lnTo>
                  <a:lnTo>
                    <a:pt x="1779" y="10528"/>
                  </a:lnTo>
                  <a:lnTo>
                    <a:pt x="1773" y="10562"/>
                  </a:lnTo>
                  <a:lnTo>
                    <a:pt x="1768" y="10593"/>
                  </a:lnTo>
                  <a:lnTo>
                    <a:pt x="1764" y="10620"/>
                  </a:lnTo>
                  <a:lnTo>
                    <a:pt x="1763" y="10644"/>
                  </a:lnTo>
                  <a:lnTo>
                    <a:pt x="1763" y="10654"/>
                  </a:lnTo>
                  <a:lnTo>
                    <a:pt x="1763" y="10664"/>
                  </a:lnTo>
                  <a:lnTo>
                    <a:pt x="1766" y="10683"/>
                  </a:lnTo>
                  <a:lnTo>
                    <a:pt x="1772" y="10704"/>
                  </a:lnTo>
                  <a:lnTo>
                    <a:pt x="1780" y="10724"/>
                  </a:lnTo>
                  <a:lnTo>
                    <a:pt x="1792" y="10745"/>
                  </a:lnTo>
                  <a:lnTo>
                    <a:pt x="1805" y="10766"/>
                  </a:lnTo>
                  <a:lnTo>
                    <a:pt x="1822" y="10786"/>
                  </a:lnTo>
                  <a:lnTo>
                    <a:pt x="1840" y="10807"/>
                  </a:lnTo>
                  <a:lnTo>
                    <a:pt x="1861" y="10829"/>
                  </a:lnTo>
                  <a:lnTo>
                    <a:pt x="1884" y="10849"/>
                  </a:lnTo>
                  <a:lnTo>
                    <a:pt x="1909" y="10870"/>
                  </a:lnTo>
                  <a:lnTo>
                    <a:pt x="1936" y="10891"/>
                  </a:lnTo>
                  <a:lnTo>
                    <a:pt x="1966" y="10912"/>
                  </a:lnTo>
                  <a:lnTo>
                    <a:pt x="1997" y="10933"/>
                  </a:lnTo>
                  <a:lnTo>
                    <a:pt x="2030" y="10954"/>
                  </a:lnTo>
                  <a:lnTo>
                    <a:pt x="2065" y="10975"/>
                  </a:lnTo>
                  <a:lnTo>
                    <a:pt x="2101" y="10995"/>
                  </a:lnTo>
                  <a:lnTo>
                    <a:pt x="2140" y="11015"/>
                  </a:lnTo>
                  <a:lnTo>
                    <a:pt x="2179" y="11036"/>
                  </a:lnTo>
                  <a:lnTo>
                    <a:pt x="2219" y="11055"/>
                  </a:lnTo>
                  <a:lnTo>
                    <a:pt x="2261" y="11076"/>
                  </a:lnTo>
                  <a:lnTo>
                    <a:pt x="2305" y="11095"/>
                  </a:lnTo>
                  <a:lnTo>
                    <a:pt x="2349" y="11114"/>
                  </a:lnTo>
                  <a:lnTo>
                    <a:pt x="2395" y="11133"/>
                  </a:lnTo>
                  <a:lnTo>
                    <a:pt x="2441" y="11152"/>
                  </a:lnTo>
                  <a:lnTo>
                    <a:pt x="2536" y="11188"/>
                  </a:lnTo>
                  <a:lnTo>
                    <a:pt x="2634" y="11223"/>
                  </a:lnTo>
                  <a:lnTo>
                    <a:pt x="2734" y="11256"/>
                  </a:lnTo>
                  <a:lnTo>
                    <a:pt x="2836" y="11287"/>
                  </a:lnTo>
                  <a:lnTo>
                    <a:pt x="2939" y="11316"/>
                  </a:lnTo>
                  <a:lnTo>
                    <a:pt x="3041" y="11342"/>
                  </a:lnTo>
                  <a:lnTo>
                    <a:pt x="3143" y="11367"/>
                  </a:lnTo>
                  <a:lnTo>
                    <a:pt x="3243" y="11389"/>
                  </a:lnTo>
                  <a:lnTo>
                    <a:pt x="3341" y="11407"/>
                  </a:lnTo>
                  <a:lnTo>
                    <a:pt x="3437" y="11424"/>
                  </a:lnTo>
                  <a:lnTo>
                    <a:pt x="3529" y="11436"/>
                  </a:lnTo>
                  <a:lnTo>
                    <a:pt x="3574" y="11441"/>
                  </a:lnTo>
                  <a:lnTo>
                    <a:pt x="3618" y="11445"/>
                  </a:lnTo>
                  <a:lnTo>
                    <a:pt x="3660" y="11449"/>
                  </a:lnTo>
                  <a:lnTo>
                    <a:pt x="3702" y="11452"/>
                  </a:lnTo>
                  <a:lnTo>
                    <a:pt x="3741" y="11453"/>
                  </a:lnTo>
                  <a:lnTo>
                    <a:pt x="3779" y="11453"/>
                  </a:lnTo>
                  <a:lnTo>
                    <a:pt x="3816" y="11453"/>
                  </a:lnTo>
                  <a:lnTo>
                    <a:pt x="3851" y="11452"/>
                  </a:lnTo>
                  <a:lnTo>
                    <a:pt x="3884" y="11449"/>
                  </a:lnTo>
                  <a:lnTo>
                    <a:pt x="3916" y="11445"/>
                  </a:lnTo>
                  <a:lnTo>
                    <a:pt x="3946" y="11440"/>
                  </a:lnTo>
                  <a:lnTo>
                    <a:pt x="3974" y="11435"/>
                  </a:lnTo>
                  <a:lnTo>
                    <a:pt x="4000" y="11428"/>
                  </a:lnTo>
                  <a:lnTo>
                    <a:pt x="4024" y="11420"/>
                  </a:lnTo>
                  <a:lnTo>
                    <a:pt x="4045" y="11410"/>
                  </a:lnTo>
                  <a:lnTo>
                    <a:pt x="4064" y="11400"/>
                  </a:lnTo>
                  <a:lnTo>
                    <a:pt x="4080" y="11389"/>
                  </a:lnTo>
                  <a:lnTo>
                    <a:pt x="4095" y="11376"/>
                  </a:lnTo>
                  <a:lnTo>
                    <a:pt x="4122" y="11347"/>
                  </a:lnTo>
                  <a:lnTo>
                    <a:pt x="4147" y="11317"/>
                  </a:lnTo>
                  <a:lnTo>
                    <a:pt x="4170" y="11287"/>
                  </a:lnTo>
                  <a:lnTo>
                    <a:pt x="4192" y="11256"/>
                  </a:lnTo>
                  <a:lnTo>
                    <a:pt x="4213" y="11224"/>
                  </a:lnTo>
                  <a:lnTo>
                    <a:pt x="4232" y="11192"/>
                  </a:lnTo>
                  <a:lnTo>
                    <a:pt x="4250" y="11159"/>
                  </a:lnTo>
                  <a:lnTo>
                    <a:pt x="4266" y="11126"/>
                  </a:lnTo>
                  <a:lnTo>
                    <a:pt x="4282" y="11093"/>
                  </a:lnTo>
                  <a:lnTo>
                    <a:pt x="4296" y="11060"/>
                  </a:lnTo>
                  <a:lnTo>
                    <a:pt x="4309" y="11027"/>
                  </a:lnTo>
                  <a:lnTo>
                    <a:pt x="4321" y="10994"/>
                  </a:lnTo>
                  <a:lnTo>
                    <a:pt x="4331" y="10961"/>
                  </a:lnTo>
                  <a:lnTo>
                    <a:pt x="4341" y="10928"/>
                  </a:lnTo>
                  <a:lnTo>
                    <a:pt x="4358" y="10862"/>
                  </a:lnTo>
                  <a:lnTo>
                    <a:pt x="4371" y="10799"/>
                  </a:lnTo>
                  <a:lnTo>
                    <a:pt x="4381" y="10737"/>
                  </a:lnTo>
                  <a:lnTo>
                    <a:pt x="4389" y="10677"/>
                  </a:lnTo>
                  <a:lnTo>
                    <a:pt x="4394" y="10621"/>
                  </a:lnTo>
                  <a:lnTo>
                    <a:pt x="4396" y="10595"/>
                  </a:lnTo>
                  <a:lnTo>
                    <a:pt x="4397" y="10569"/>
                  </a:lnTo>
                  <a:lnTo>
                    <a:pt x="4398" y="10544"/>
                  </a:lnTo>
                  <a:lnTo>
                    <a:pt x="4399" y="10521"/>
                  </a:lnTo>
                  <a:lnTo>
                    <a:pt x="4400" y="10498"/>
                  </a:lnTo>
                  <a:lnTo>
                    <a:pt x="4400" y="10477"/>
                  </a:lnTo>
                  <a:lnTo>
                    <a:pt x="4400" y="10458"/>
                  </a:lnTo>
                  <a:lnTo>
                    <a:pt x="4400" y="10439"/>
                  </a:lnTo>
                  <a:lnTo>
                    <a:pt x="4400" y="10376"/>
                  </a:lnTo>
                  <a:lnTo>
                    <a:pt x="4405" y="10369"/>
                  </a:lnTo>
                  <a:lnTo>
                    <a:pt x="4410" y="10359"/>
                  </a:lnTo>
                  <a:lnTo>
                    <a:pt x="4416" y="10346"/>
                  </a:lnTo>
                  <a:lnTo>
                    <a:pt x="4423" y="10332"/>
                  </a:lnTo>
                  <a:lnTo>
                    <a:pt x="4431" y="10315"/>
                  </a:lnTo>
                  <a:lnTo>
                    <a:pt x="4441" y="10295"/>
                  </a:lnTo>
                  <a:lnTo>
                    <a:pt x="4451" y="10274"/>
                  </a:lnTo>
                  <a:lnTo>
                    <a:pt x="4462" y="10251"/>
                  </a:lnTo>
                  <a:lnTo>
                    <a:pt x="4474" y="10227"/>
                  </a:lnTo>
                  <a:lnTo>
                    <a:pt x="4487" y="10200"/>
                  </a:lnTo>
                  <a:lnTo>
                    <a:pt x="4500" y="10173"/>
                  </a:lnTo>
                  <a:lnTo>
                    <a:pt x="4513" y="10146"/>
                  </a:lnTo>
                  <a:lnTo>
                    <a:pt x="4540" y="10087"/>
                  </a:lnTo>
                  <a:lnTo>
                    <a:pt x="4568" y="10026"/>
                  </a:lnTo>
                  <a:lnTo>
                    <a:pt x="4596" y="9964"/>
                  </a:lnTo>
                  <a:lnTo>
                    <a:pt x="4621" y="9904"/>
                  </a:lnTo>
                  <a:lnTo>
                    <a:pt x="4646" y="9845"/>
                  </a:lnTo>
                  <a:lnTo>
                    <a:pt x="4658" y="9817"/>
                  </a:lnTo>
                  <a:lnTo>
                    <a:pt x="4668" y="9789"/>
                  </a:lnTo>
                  <a:lnTo>
                    <a:pt x="4677" y="9763"/>
                  </a:lnTo>
                  <a:lnTo>
                    <a:pt x="4686" y="9739"/>
                  </a:lnTo>
                  <a:lnTo>
                    <a:pt x="4694" y="9716"/>
                  </a:lnTo>
                  <a:lnTo>
                    <a:pt x="4700" y="9694"/>
                  </a:lnTo>
                  <a:lnTo>
                    <a:pt x="4705" y="9675"/>
                  </a:lnTo>
                  <a:lnTo>
                    <a:pt x="4709" y="9657"/>
                  </a:lnTo>
                  <a:lnTo>
                    <a:pt x="4711" y="9642"/>
                  </a:lnTo>
                  <a:lnTo>
                    <a:pt x="4712" y="9628"/>
                  </a:lnTo>
                  <a:lnTo>
                    <a:pt x="4713" y="9604"/>
                  </a:lnTo>
                  <a:lnTo>
                    <a:pt x="4717" y="9576"/>
                  </a:lnTo>
                  <a:lnTo>
                    <a:pt x="4722" y="9546"/>
                  </a:lnTo>
                  <a:lnTo>
                    <a:pt x="4728" y="9512"/>
                  </a:lnTo>
                  <a:lnTo>
                    <a:pt x="4734" y="9476"/>
                  </a:lnTo>
                  <a:lnTo>
                    <a:pt x="4739" y="9436"/>
                  </a:lnTo>
                  <a:lnTo>
                    <a:pt x="4742" y="9394"/>
                  </a:lnTo>
                  <a:lnTo>
                    <a:pt x="4743" y="9348"/>
                  </a:lnTo>
                  <a:lnTo>
                    <a:pt x="4779" y="9366"/>
                  </a:lnTo>
                  <a:lnTo>
                    <a:pt x="4816" y="9382"/>
                  </a:lnTo>
                  <a:lnTo>
                    <a:pt x="4855" y="9398"/>
                  </a:lnTo>
                  <a:lnTo>
                    <a:pt x="4894" y="9412"/>
                  </a:lnTo>
                  <a:lnTo>
                    <a:pt x="4935" y="9426"/>
                  </a:lnTo>
                  <a:lnTo>
                    <a:pt x="4976" y="9439"/>
                  </a:lnTo>
                  <a:lnTo>
                    <a:pt x="5020" y="9450"/>
                  </a:lnTo>
                  <a:lnTo>
                    <a:pt x="5063" y="9462"/>
                  </a:lnTo>
                  <a:lnTo>
                    <a:pt x="5107" y="9471"/>
                  </a:lnTo>
                  <a:lnTo>
                    <a:pt x="5152" y="9479"/>
                  </a:lnTo>
                  <a:lnTo>
                    <a:pt x="5197" y="9486"/>
                  </a:lnTo>
                  <a:lnTo>
                    <a:pt x="5243" y="9493"/>
                  </a:lnTo>
                  <a:lnTo>
                    <a:pt x="5289" y="9498"/>
                  </a:lnTo>
                  <a:lnTo>
                    <a:pt x="5336" y="9502"/>
                  </a:lnTo>
                  <a:lnTo>
                    <a:pt x="5382" y="9504"/>
                  </a:lnTo>
                  <a:lnTo>
                    <a:pt x="5429" y="9504"/>
                  </a:lnTo>
                  <a:lnTo>
                    <a:pt x="5406" y="9540"/>
                  </a:lnTo>
                  <a:lnTo>
                    <a:pt x="5382" y="9575"/>
                  </a:lnTo>
                  <a:lnTo>
                    <a:pt x="5361" y="9613"/>
                  </a:lnTo>
                  <a:lnTo>
                    <a:pt x="5340" y="9652"/>
                  </a:lnTo>
                  <a:lnTo>
                    <a:pt x="5320" y="9694"/>
                  </a:lnTo>
                  <a:lnTo>
                    <a:pt x="5311" y="9717"/>
                  </a:lnTo>
                  <a:lnTo>
                    <a:pt x="5302" y="9741"/>
                  </a:lnTo>
                  <a:lnTo>
                    <a:pt x="5293" y="9765"/>
                  </a:lnTo>
                  <a:lnTo>
                    <a:pt x="5286" y="9791"/>
                  </a:lnTo>
                  <a:lnTo>
                    <a:pt x="5279" y="9819"/>
                  </a:lnTo>
                  <a:lnTo>
                    <a:pt x="5273" y="9847"/>
                  </a:lnTo>
                  <a:lnTo>
                    <a:pt x="5269" y="9894"/>
                  </a:lnTo>
                  <a:lnTo>
                    <a:pt x="5268" y="9942"/>
                  </a:lnTo>
                  <a:lnTo>
                    <a:pt x="5270" y="9991"/>
                  </a:lnTo>
                  <a:lnTo>
                    <a:pt x="5274" y="10041"/>
                  </a:lnTo>
                  <a:lnTo>
                    <a:pt x="5282" y="10091"/>
                  </a:lnTo>
                  <a:lnTo>
                    <a:pt x="5294" y="10142"/>
                  </a:lnTo>
                  <a:lnTo>
                    <a:pt x="5309" y="10195"/>
                  </a:lnTo>
                  <a:lnTo>
                    <a:pt x="5327" y="10249"/>
                  </a:lnTo>
                  <a:lnTo>
                    <a:pt x="5350" y="10303"/>
                  </a:lnTo>
                  <a:lnTo>
                    <a:pt x="5376" y="10359"/>
                  </a:lnTo>
                  <a:lnTo>
                    <a:pt x="5406" y="10415"/>
                  </a:lnTo>
                  <a:lnTo>
                    <a:pt x="5440" y="10473"/>
                  </a:lnTo>
                  <a:lnTo>
                    <a:pt x="5477" y="10533"/>
                  </a:lnTo>
                  <a:lnTo>
                    <a:pt x="5498" y="10564"/>
                  </a:lnTo>
                  <a:lnTo>
                    <a:pt x="5519" y="10594"/>
                  </a:lnTo>
                  <a:lnTo>
                    <a:pt x="5542" y="10625"/>
                  </a:lnTo>
                  <a:lnTo>
                    <a:pt x="5565" y="10656"/>
                  </a:lnTo>
                  <a:lnTo>
                    <a:pt x="5590" y="10687"/>
                  </a:lnTo>
                  <a:lnTo>
                    <a:pt x="5616" y="10719"/>
                  </a:lnTo>
                  <a:lnTo>
                    <a:pt x="5651" y="10763"/>
                  </a:lnTo>
                  <a:lnTo>
                    <a:pt x="5685" y="10805"/>
                  </a:lnTo>
                  <a:lnTo>
                    <a:pt x="5718" y="10846"/>
                  </a:lnTo>
                  <a:lnTo>
                    <a:pt x="5751" y="10886"/>
                  </a:lnTo>
                  <a:lnTo>
                    <a:pt x="5783" y="10924"/>
                  </a:lnTo>
                  <a:lnTo>
                    <a:pt x="5815" y="10962"/>
                  </a:lnTo>
                  <a:lnTo>
                    <a:pt x="5846" y="10998"/>
                  </a:lnTo>
                  <a:lnTo>
                    <a:pt x="5877" y="11033"/>
                  </a:lnTo>
                  <a:lnTo>
                    <a:pt x="5907" y="11067"/>
                  </a:lnTo>
                  <a:lnTo>
                    <a:pt x="5937" y="11100"/>
                  </a:lnTo>
                  <a:lnTo>
                    <a:pt x="5966" y="11131"/>
                  </a:lnTo>
                  <a:lnTo>
                    <a:pt x="5995" y="11162"/>
                  </a:lnTo>
                  <a:lnTo>
                    <a:pt x="6024" y="11190"/>
                  </a:lnTo>
                  <a:lnTo>
                    <a:pt x="6053" y="11218"/>
                  </a:lnTo>
                  <a:lnTo>
                    <a:pt x="6082" y="11244"/>
                  </a:lnTo>
                  <a:lnTo>
                    <a:pt x="6111" y="11269"/>
                  </a:lnTo>
                  <a:lnTo>
                    <a:pt x="6139" y="11292"/>
                  </a:lnTo>
                  <a:lnTo>
                    <a:pt x="6168" y="11315"/>
                  </a:lnTo>
                  <a:lnTo>
                    <a:pt x="6196" y="11335"/>
                  </a:lnTo>
                  <a:lnTo>
                    <a:pt x="6225" y="11354"/>
                  </a:lnTo>
                  <a:lnTo>
                    <a:pt x="6252" y="11372"/>
                  </a:lnTo>
                  <a:lnTo>
                    <a:pt x="6281" y="11388"/>
                  </a:lnTo>
                  <a:lnTo>
                    <a:pt x="6310" y="11403"/>
                  </a:lnTo>
                  <a:lnTo>
                    <a:pt x="6339" y="11417"/>
                  </a:lnTo>
                  <a:lnTo>
                    <a:pt x="6368" y="11428"/>
                  </a:lnTo>
                  <a:lnTo>
                    <a:pt x="6398" y="11438"/>
                  </a:lnTo>
                  <a:lnTo>
                    <a:pt x="6427" y="11448"/>
                  </a:lnTo>
                  <a:lnTo>
                    <a:pt x="6458" y="11455"/>
                  </a:lnTo>
                  <a:lnTo>
                    <a:pt x="6488" y="11460"/>
                  </a:lnTo>
                  <a:lnTo>
                    <a:pt x="6519" y="11464"/>
                  </a:lnTo>
                  <a:lnTo>
                    <a:pt x="6550" y="11466"/>
                  </a:lnTo>
                  <a:lnTo>
                    <a:pt x="6582" y="11467"/>
                  </a:lnTo>
                  <a:lnTo>
                    <a:pt x="6628" y="11466"/>
                  </a:lnTo>
                  <a:lnTo>
                    <a:pt x="6674" y="11460"/>
                  </a:lnTo>
                  <a:lnTo>
                    <a:pt x="6719" y="11452"/>
                  </a:lnTo>
                  <a:lnTo>
                    <a:pt x="6763" y="11440"/>
                  </a:lnTo>
                  <a:lnTo>
                    <a:pt x="6807" y="11427"/>
                  </a:lnTo>
                  <a:lnTo>
                    <a:pt x="6849" y="11410"/>
                  </a:lnTo>
                  <a:lnTo>
                    <a:pt x="6891" y="11391"/>
                  </a:lnTo>
                  <a:lnTo>
                    <a:pt x="6933" y="11370"/>
                  </a:lnTo>
                  <a:lnTo>
                    <a:pt x="6973" y="11348"/>
                  </a:lnTo>
                  <a:lnTo>
                    <a:pt x="7013" y="11323"/>
                  </a:lnTo>
                  <a:lnTo>
                    <a:pt x="7052" y="11297"/>
                  </a:lnTo>
                  <a:lnTo>
                    <a:pt x="7091" y="11270"/>
                  </a:lnTo>
                  <a:lnTo>
                    <a:pt x="7165" y="11214"/>
                  </a:lnTo>
                  <a:lnTo>
                    <a:pt x="7236" y="11156"/>
                  </a:lnTo>
                  <a:lnTo>
                    <a:pt x="7271" y="11131"/>
                  </a:lnTo>
                  <a:lnTo>
                    <a:pt x="7306" y="11105"/>
                  </a:lnTo>
                  <a:lnTo>
                    <a:pt x="7342" y="11076"/>
                  </a:lnTo>
                  <a:lnTo>
                    <a:pt x="7377" y="11047"/>
                  </a:lnTo>
                  <a:lnTo>
                    <a:pt x="7412" y="11018"/>
                  </a:lnTo>
                  <a:lnTo>
                    <a:pt x="7447" y="10989"/>
                  </a:lnTo>
                  <a:lnTo>
                    <a:pt x="7482" y="10962"/>
                  </a:lnTo>
                  <a:lnTo>
                    <a:pt x="7517" y="10938"/>
                  </a:lnTo>
                  <a:lnTo>
                    <a:pt x="7658" y="10820"/>
                  </a:lnTo>
                  <a:lnTo>
                    <a:pt x="7802" y="10703"/>
                  </a:lnTo>
                  <a:lnTo>
                    <a:pt x="7944" y="10583"/>
                  </a:lnTo>
                  <a:lnTo>
                    <a:pt x="8086" y="10462"/>
                  </a:lnTo>
                  <a:lnTo>
                    <a:pt x="8156" y="10401"/>
                  </a:lnTo>
                  <a:lnTo>
                    <a:pt x="8224" y="10338"/>
                  </a:lnTo>
                  <a:lnTo>
                    <a:pt x="8292" y="10274"/>
                  </a:lnTo>
                  <a:lnTo>
                    <a:pt x="8358" y="10210"/>
                  </a:lnTo>
                  <a:lnTo>
                    <a:pt x="8423" y="10145"/>
                  </a:lnTo>
                  <a:lnTo>
                    <a:pt x="8487" y="10078"/>
                  </a:lnTo>
                  <a:lnTo>
                    <a:pt x="8548" y="10010"/>
                  </a:lnTo>
                  <a:lnTo>
                    <a:pt x="8608" y="9941"/>
                  </a:lnTo>
                  <a:lnTo>
                    <a:pt x="8623" y="9921"/>
                  </a:lnTo>
                  <a:lnTo>
                    <a:pt x="8638" y="9900"/>
                  </a:lnTo>
                  <a:lnTo>
                    <a:pt x="8653" y="9878"/>
                  </a:lnTo>
                  <a:lnTo>
                    <a:pt x="8668" y="9855"/>
                  </a:lnTo>
                  <a:lnTo>
                    <a:pt x="8685" y="9831"/>
                  </a:lnTo>
                  <a:lnTo>
                    <a:pt x="8700" y="9807"/>
                  </a:lnTo>
                  <a:lnTo>
                    <a:pt x="8733" y="9754"/>
                  </a:lnTo>
                  <a:lnTo>
                    <a:pt x="8766" y="9698"/>
                  </a:lnTo>
                  <a:lnTo>
                    <a:pt x="8799" y="9638"/>
                  </a:lnTo>
                  <a:lnTo>
                    <a:pt x="8834" y="9575"/>
                  </a:lnTo>
                  <a:lnTo>
                    <a:pt x="8868" y="9510"/>
                  </a:lnTo>
                  <a:lnTo>
                    <a:pt x="8903" y="9442"/>
                  </a:lnTo>
                  <a:lnTo>
                    <a:pt x="8939" y="9372"/>
                  </a:lnTo>
                  <a:lnTo>
                    <a:pt x="8975" y="9300"/>
                  </a:lnTo>
                  <a:lnTo>
                    <a:pt x="9010" y="9227"/>
                  </a:lnTo>
                  <a:lnTo>
                    <a:pt x="9045" y="9153"/>
                  </a:lnTo>
                  <a:lnTo>
                    <a:pt x="9080" y="9076"/>
                  </a:lnTo>
                  <a:lnTo>
                    <a:pt x="9149" y="8924"/>
                  </a:lnTo>
                  <a:lnTo>
                    <a:pt x="9217" y="8770"/>
                  </a:lnTo>
                  <a:lnTo>
                    <a:pt x="9250" y="8694"/>
                  </a:lnTo>
                  <a:lnTo>
                    <a:pt x="9282" y="8619"/>
                  </a:lnTo>
                  <a:lnTo>
                    <a:pt x="9313" y="8545"/>
                  </a:lnTo>
                  <a:lnTo>
                    <a:pt x="9343" y="8473"/>
                  </a:lnTo>
                  <a:lnTo>
                    <a:pt x="9373" y="8402"/>
                  </a:lnTo>
                  <a:lnTo>
                    <a:pt x="9401" y="8333"/>
                  </a:lnTo>
                  <a:lnTo>
                    <a:pt x="9428" y="8266"/>
                  </a:lnTo>
                  <a:lnTo>
                    <a:pt x="9454" y="8201"/>
                  </a:lnTo>
                  <a:lnTo>
                    <a:pt x="9477" y="8139"/>
                  </a:lnTo>
                  <a:lnTo>
                    <a:pt x="9500" y="8081"/>
                  </a:lnTo>
                  <a:lnTo>
                    <a:pt x="9522" y="8026"/>
                  </a:lnTo>
                  <a:lnTo>
                    <a:pt x="9540" y="7974"/>
                  </a:lnTo>
                  <a:lnTo>
                    <a:pt x="9550" y="7951"/>
                  </a:lnTo>
                  <a:lnTo>
                    <a:pt x="9558" y="7927"/>
                  </a:lnTo>
                  <a:lnTo>
                    <a:pt x="9566" y="7905"/>
                  </a:lnTo>
                  <a:lnTo>
                    <a:pt x="9573" y="7884"/>
                  </a:lnTo>
                  <a:lnTo>
                    <a:pt x="9644" y="7942"/>
                  </a:lnTo>
                  <a:lnTo>
                    <a:pt x="9714" y="7999"/>
                  </a:lnTo>
                  <a:lnTo>
                    <a:pt x="9784" y="8055"/>
                  </a:lnTo>
                  <a:lnTo>
                    <a:pt x="9819" y="8080"/>
                  </a:lnTo>
                  <a:lnTo>
                    <a:pt x="9854" y="8106"/>
                  </a:lnTo>
                  <a:lnTo>
                    <a:pt x="9889" y="8130"/>
                  </a:lnTo>
                  <a:lnTo>
                    <a:pt x="9924" y="8153"/>
                  </a:lnTo>
                  <a:lnTo>
                    <a:pt x="9960" y="8175"/>
                  </a:lnTo>
                  <a:lnTo>
                    <a:pt x="9995" y="8195"/>
                  </a:lnTo>
                  <a:lnTo>
                    <a:pt x="10030" y="8213"/>
                  </a:lnTo>
                  <a:lnTo>
                    <a:pt x="10065" y="8231"/>
                  </a:lnTo>
                  <a:lnTo>
                    <a:pt x="10100" y="8245"/>
                  </a:lnTo>
                  <a:lnTo>
                    <a:pt x="10135" y="8258"/>
                  </a:lnTo>
                  <a:lnTo>
                    <a:pt x="10205" y="8281"/>
                  </a:lnTo>
                  <a:lnTo>
                    <a:pt x="10274" y="8304"/>
                  </a:lnTo>
                  <a:lnTo>
                    <a:pt x="10344" y="8324"/>
                  </a:lnTo>
                  <a:lnTo>
                    <a:pt x="10412" y="8343"/>
                  </a:lnTo>
                  <a:lnTo>
                    <a:pt x="10478" y="8359"/>
                  </a:lnTo>
                  <a:lnTo>
                    <a:pt x="10511" y="8366"/>
                  </a:lnTo>
                  <a:lnTo>
                    <a:pt x="10543" y="8372"/>
                  </a:lnTo>
                  <a:lnTo>
                    <a:pt x="10574" y="8376"/>
                  </a:lnTo>
                  <a:lnTo>
                    <a:pt x="10605" y="8380"/>
                  </a:lnTo>
                  <a:lnTo>
                    <a:pt x="10636" y="8382"/>
                  </a:lnTo>
                  <a:lnTo>
                    <a:pt x="10665" y="8382"/>
                  </a:lnTo>
                  <a:lnTo>
                    <a:pt x="10706" y="8382"/>
                  </a:lnTo>
                  <a:lnTo>
                    <a:pt x="10745" y="8380"/>
                  </a:lnTo>
                  <a:lnTo>
                    <a:pt x="10785" y="8377"/>
                  </a:lnTo>
                  <a:lnTo>
                    <a:pt x="10825" y="8372"/>
                  </a:lnTo>
                  <a:lnTo>
                    <a:pt x="10863" y="8367"/>
                  </a:lnTo>
                  <a:lnTo>
                    <a:pt x="10901" y="8359"/>
                  </a:lnTo>
                  <a:lnTo>
                    <a:pt x="10938" y="8351"/>
                  </a:lnTo>
                  <a:lnTo>
                    <a:pt x="10975" y="8342"/>
                  </a:lnTo>
                  <a:lnTo>
                    <a:pt x="11011" y="8331"/>
                  </a:lnTo>
                  <a:lnTo>
                    <a:pt x="11048" y="8318"/>
                  </a:lnTo>
                  <a:lnTo>
                    <a:pt x="11083" y="8305"/>
                  </a:lnTo>
                  <a:lnTo>
                    <a:pt x="11118" y="8290"/>
                  </a:lnTo>
                  <a:lnTo>
                    <a:pt x="11152" y="8274"/>
                  </a:lnTo>
                  <a:lnTo>
                    <a:pt x="11186" y="8258"/>
                  </a:lnTo>
                  <a:lnTo>
                    <a:pt x="11220" y="8239"/>
                  </a:lnTo>
                  <a:lnTo>
                    <a:pt x="11253" y="8218"/>
                  </a:lnTo>
                  <a:lnTo>
                    <a:pt x="11286" y="8198"/>
                  </a:lnTo>
                  <a:lnTo>
                    <a:pt x="11318" y="8175"/>
                  </a:lnTo>
                  <a:lnTo>
                    <a:pt x="11349" y="8151"/>
                  </a:lnTo>
                  <a:lnTo>
                    <a:pt x="11381" y="8127"/>
                  </a:lnTo>
                  <a:lnTo>
                    <a:pt x="11412" y="8101"/>
                  </a:lnTo>
                  <a:lnTo>
                    <a:pt x="11442" y="8073"/>
                  </a:lnTo>
                  <a:lnTo>
                    <a:pt x="11472" y="8044"/>
                  </a:lnTo>
                  <a:lnTo>
                    <a:pt x="11502" y="8014"/>
                  </a:lnTo>
                  <a:lnTo>
                    <a:pt x="11531" y="7982"/>
                  </a:lnTo>
                  <a:lnTo>
                    <a:pt x="11560" y="7951"/>
                  </a:lnTo>
                  <a:lnTo>
                    <a:pt x="11587" y="7917"/>
                  </a:lnTo>
                  <a:lnTo>
                    <a:pt x="11616" y="7882"/>
                  </a:lnTo>
                  <a:lnTo>
                    <a:pt x="11643" y="7844"/>
                  </a:lnTo>
                  <a:lnTo>
                    <a:pt x="11671" y="7807"/>
                  </a:lnTo>
                  <a:lnTo>
                    <a:pt x="11698" y="7768"/>
                  </a:lnTo>
                  <a:lnTo>
                    <a:pt x="11724" y="7728"/>
                  </a:lnTo>
                  <a:lnTo>
                    <a:pt x="11746" y="7693"/>
                  </a:lnTo>
                  <a:lnTo>
                    <a:pt x="11768" y="7658"/>
                  </a:lnTo>
                  <a:lnTo>
                    <a:pt x="11788" y="7623"/>
                  </a:lnTo>
                  <a:lnTo>
                    <a:pt x="11806" y="7589"/>
                  </a:lnTo>
                  <a:lnTo>
                    <a:pt x="11824" y="7555"/>
                  </a:lnTo>
                  <a:lnTo>
                    <a:pt x="11839" y="7522"/>
                  </a:lnTo>
                  <a:lnTo>
                    <a:pt x="11855" y="7490"/>
                  </a:lnTo>
                  <a:lnTo>
                    <a:pt x="11868" y="7459"/>
                  </a:lnTo>
                  <a:lnTo>
                    <a:pt x="11881" y="7429"/>
                  </a:lnTo>
                  <a:lnTo>
                    <a:pt x="11893" y="7401"/>
                  </a:lnTo>
                  <a:lnTo>
                    <a:pt x="11903" y="7373"/>
                  </a:lnTo>
                  <a:lnTo>
                    <a:pt x="11913" y="7347"/>
                  </a:lnTo>
                  <a:lnTo>
                    <a:pt x="11921" y="7322"/>
                  </a:lnTo>
                  <a:lnTo>
                    <a:pt x="11929" y="7300"/>
                  </a:lnTo>
                  <a:lnTo>
                    <a:pt x="11936" y="7279"/>
                  </a:lnTo>
                  <a:lnTo>
                    <a:pt x="11943" y="7260"/>
                  </a:lnTo>
                  <a:lnTo>
                    <a:pt x="12038" y="7282"/>
                  </a:lnTo>
                  <a:lnTo>
                    <a:pt x="12135" y="7302"/>
                  </a:lnTo>
                  <a:lnTo>
                    <a:pt x="12235" y="7317"/>
                  </a:lnTo>
                  <a:lnTo>
                    <a:pt x="12336" y="7330"/>
                  </a:lnTo>
                  <a:lnTo>
                    <a:pt x="12439" y="7341"/>
                  </a:lnTo>
                  <a:lnTo>
                    <a:pt x="12543" y="7348"/>
                  </a:lnTo>
                  <a:lnTo>
                    <a:pt x="12648" y="7352"/>
                  </a:lnTo>
                  <a:lnTo>
                    <a:pt x="12753" y="7354"/>
                  </a:lnTo>
                  <a:lnTo>
                    <a:pt x="12846" y="7354"/>
                  </a:lnTo>
                  <a:lnTo>
                    <a:pt x="12899" y="7353"/>
                  </a:lnTo>
                  <a:lnTo>
                    <a:pt x="12951" y="7351"/>
                  </a:lnTo>
                  <a:lnTo>
                    <a:pt x="13004" y="7347"/>
                  </a:lnTo>
                  <a:lnTo>
                    <a:pt x="13056" y="7341"/>
                  </a:lnTo>
                  <a:lnTo>
                    <a:pt x="13109" y="7334"/>
                  </a:lnTo>
                  <a:lnTo>
                    <a:pt x="13161" y="7324"/>
                  </a:lnTo>
                  <a:lnTo>
                    <a:pt x="13213" y="7314"/>
                  </a:lnTo>
                  <a:lnTo>
                    <a:pt x="13265" y="7303"/>
                  </a:lnTo>
                  <a:lnTo>
                    <a:pt x="13318" y="7288"/>
                  </a:lnTo>
                  <a:lnTo>
                    <a:pt x="13369" y="7274"/>
                  </a:lnTo>
                  <a:lnTo>
                    <a:pt x="13421" y="7257"/>
                  </a:lnTo>
                  <a:lnTo>
                    <a:pt x="13472" y="7239"/>
                  </a:lnTo>
                  <a:lnTo>
                    <a:pt x="13524" y="7219"/>
                  </a:lnTo>
                  <a:lnTo>
                    <a:pt x="13575" y="7198"/>
                  </a:lnTo>
                  <a:lnTo>
                    <a:pt x="13625" y="7175"/>
                  </a:lnTo>
                  <a:lnTo>
                    <a:pt x="13676" y="7151"/>
                  </a:lnTo>
                  <a:lnTo>
                    <a:pt x="13726" y="7125"/>
                  </a:lnTo>
                  <a:lnTo>
                    <a:pt x="13776" y="7099"/>
                  </a:lnTo>
                  <a:lnTo>
                    <a:pt x="13826" y="7070"/>
                  </a:lnTo>
                  <a:lnTo>
                    <a:pt x="13875" y="7040"/>
                  </a:lnTo>
                  <a:lnTo>
                    <a:pt x="13925" y="7009"/>
                  </a:lnTo>
                  <a:lnTo>
                    <a:pt x="13973" y="6976"/>
                  </a:lnTo>
                  <a:lnTo>
                    <a:pt x="14022" y="6942"/>
                  </a:lnTo>
                  <a:lnTo>
                    <a:pt x="14069" y="6907"/>
                  </a:lnTo>
                  <a:lnTo>
                    <a:pt x="14117" y="6870"/>
                  </a:lnTo>
                  <a:lnTo>
                    <a:pt x="14164" y="6832"/>
                  </a:lnTo>
                  <a:lnTo>
                    <a:pt x="14211" y="6792"/>
                  </a:lnTo>
                  <a:lnTo>
                    <a:pt x="14256" y="6752"/>
                  </a:lnTo>
                  <a:lnTo>
                    <a:pt x="14302" y="6709"/>
                  </a:lnTo>
                  <a:lnTo>
                    <a:pt x="14347" y="6666"/>
                  </a:lnTo>
                  <a:lnTo>
                    <a:pt x="14392" y="6621"/>
                  </a:lnTo>
                  <a:lnTo>
                    <a:pt x="14436" y="6574"/>
                  </a:lnTo>
                  <a:lnTo>
                    <a:pt x="14502" y="6500"/>
                  </a:lnTo>
                  <a:lnTo>
                    <a:pt x="14566" y="6424"/>
                  </a:lnTo>
                  <a:lnTo>
                    <a:pt x="14629" y="6345"/>
                  </a:lnTo>
                  <a:lnTo>
                    <a:pt x="14689" y="6264"/>
                  </a:lnTo>
                  <a:lnTo>
                    <a:pt x="14746" y="6181"/>
                  </a:lnTo>
                  <a:lnTo>
                    <a:pt x="14802" y="6095"/>
                  </a:lnTo>
                  <a:lnTo>
                    <a:pt x="14856" y="6008"/>
                  </a:lnTo>
                  <a:lnTo>
                    <a:pt x="14907" y="5918"/>
                  </a:lnTo>
                  <a:lnTo>
                    <a:pt x="14957" y="5826"/>
                  </a:lnTo>
                  <a:lnTo>
                    <a:pt x="15004" y="5732"/>
                  </a:lnTo>
                  <a:lnTo>
                    <a:pt x="15050" y="5636"/>
                  </a:lnTo>
                  <a:lnTo>
                    <a:pt x="15092" y="5539"/>
                  </a:lnTo>
                  <a:lnTo>
                    <a:pt x="15133" y="5439"/>
                  </a:lnTo>
                  <a:lnTo>
                    <a:pt x="15172" y="5337"/>
                  </a:lnTo>
                  <a:lnTo>
                    <a:pt x="15208" y="5234"/>
                  </a:lnTo>
                  <a:lnTo>
                    <a:pt x="15242" y="5129"/>
                  </a:lnTo>
                  <a:lnTo>
                    <a:pt x="15274" y="5023"/>
                  </a:lnTo>
                  <a:lnTo>
                    <a:pt x="15303" y="4914"/>
                  </a:lnTo>
                  <a:lnTo>
                    <a:pt x="15331" y="4804"/>
                  </a:lnTo>
                  <a:lnTo>
                    <a:pt x="15355" y="4693"/>
                  </a:lnTo>
                  <a:lnTo>
                    <a:pt x="15377" y="4579"/>
                  </a:lnTo>
                  <a:lnTo>
                    <a:pt x="15398" y="4464"/>
                  </a:lnTo>
                  <a:lnTo>
                    <a:pt x="15415" y="4348"/>
                  </a:lnTo>
                  <a:lnTo>
                    <a:pt x="15431" y="4230"/>
                  </a:lnTo>
                  <a:lnTo>
                    <a:pt x="15443" y="4111"/>
                  </a:lnTo>
                  <a:lnTo>
                    <a:pt x="15454" y="3990"/>
                  </a:lnTo>
                  <a:lnTo>
                    <a:pt x="15462" y="3868"/>
                  </a:lnTo>
                  <a:lnTo>
                    <a:pt x="15467" y="3745"/>
                  </a:lnTo>
                  <a:lnTo>
                    <a:pt x="15470" y="3621"/>
                  </a:lnTo>
                  <a:lnTo>
                    <a:pt x="15471" y="3496"/>
                  </a:lnTo>
                  <a:lnTo>
                    <a:pt x="15469" y="3369"/>
                  </a:lnTo>
                  <a:lnTo>
                    <a:pt x="15464" y="3240"/>
                  </a:lnTo>
                  <a:lnTo>
                    <a:pt x="15460" y="3150"/>
                  </a:lnTo>
                  <a:lnTo>
                    <a:pt x="15455" y="3060"/>
                  </a:lnTo>
                  <a:lnTo>
                    <a:pt x="15448" y="2971"/>
                  </a:lnTo>
                  <a:lnTo>
                    <a:pt x="15441" y="2885"/>
                  </a:lnTo>
                  <a:lnTo>
                    <a:pt x="15435" y="2799"/>
                  </a:lnTo>
                  <a:lnTo>
                    <a:pt x="15427" y="2716"/>
                  </a:lnTo>
                  <a:lnTo>
                    <a:pt x="15418" y="2633"/>
                  </a:lnTo>
                  <a:lnTo>
                    <a:pt x="15409" y="2553"/>
                  </a:lnTo>
                  <a:lnTo>
                    <a:pt x="15400" y="2475"/>
                  </a:lnTo>
                  <a:lnTo>
                    <a:pt x="15390" y="2397"/>
                  </a:lnTo>
                  <a:lnTo>
                    <a:pt x="15379" y="2321"/>
                  </a:lnTo>
                  <a:lnTo>
                    <a:pt x="15369" y="2246"/>
                  </a:lnTo>
                  <a:lnTo>
                    <a:pt x="15356" y="2174"/>
                  </a:lnTo>
                  <a:lnTo>
                    <a:pt x="15345" y="2102"/>
                  </a:lnTo>
                  <a:lnTo>
                    <a:pt x="15332" y="2032"/>
                  </a:lnTo>
                  <a:lnTo>
                    <a:pt x="15319" y="1964"/>
                  </a:lnTo>
                  <a:lnTo>
                    <a:pt x="15306" y="1897"/>
                  </a:lnTo>
                  <a:lnTo>
                    <a:pt x="15291" y="1832"/>
                  </a:lnTo>
                  <a:lnTo>
                    <a:pt x="15277" y="1768"/>
                  </a:lnTo>
                  <a:lnTo>
                    <a:pt x="15261" y="1705"/>
                  </a:lnTo>
                  <a:lnTo>
                    <a:pt x="15247" y="1645"/>
                  </a:lnTo>
                  <a:lnTo>
                    <a:pt x="15231" y="1585"/>
                  </a:lnTo>
                  <a:lnTo>
                    <a:pt x="15214" y="1527"/>
                  </a:lnTo>
                  <a:lnTo>
                    <a:pt x="15197" y="1471"/>
                  </a:lnTo>
                  <a:lnTo>
                    <a:pt x="15181" y="1415"/>
                  </a:lnTo>
                  <a:lnTo>
                    <a:pt x="15163" y="1361"/>
                  </a:lnTo>
                  <a:lnTo>
                    <a:pt x="15146" y="1310"/>
                  </a:lnTo>
                  <a:lnTo>
                    <a:pt x="15127" y="1258"/>
                  </a:lnTo>
                  <a:lnTo>
                    <a:pt x="15109" y="1210"/>
                  </a:lnTo>
                  <a:lnTo>
                    <a:pt x="15090" y="1162"/>
                  </a:lnTo>
                  <a:lnTo>
                    <a:pt x="15071" y="1115"/>
                  </a:lnTo>
                  <a:lnTo>
                    <a:pt x="15051" y="1071"/>
                  </a:lnTo>
                  <a:lnTo>
                    <a:pt x="15031" y="1027"/>
                  </a:lnTo>
                  <a:lnTo>
                    <a:pt x="15011" y="985"/>
                  </a:lnTo>
                  <a:lnTo>
                    <a:pt x="14991" y="944"/>
                  </a:lnTo>
                  <a:lnTo>
                    <a:pt x="14969" y="905"/>
                  </a:lnTo>
                  <a:lnTo>
                    <a:pt x="14949" y="867"/>
                  </a:lnTo>
                  <a:lnTo>
                    <a:pt x="14927" y="831"/>
                  </a:lnTo>
                  <a:lnTo>
                    <a:pt x="14905" y="796"/>
                  </a:lnTo>
                  <a:lnTo>
                    <a:pt x="14884" y="763"/>
                  </a:lnTo>
                  <a:lnTo>
                    <a:pt x="14862" y="731"/>
                  </a:lnTo>
                  <a:lnTo>
                    <a:pt x="14839" y="700"/>
                  </a:lnTo>
                  <a:lnTo>
                    <a:pt x="14817" y="670"/>
                  </a:lnTo>
                  <a:lnTo>
                    <a:pt x="14794" y="642"/>
                  </a:lnTo>
                  <a:lnTo>
                    <a:pt x="14771" y="617"/>
                  </a:lnTo>
                  <a:lnTo>
                    <a:pt x="14748" y="591"/>
                  </a:lnTo>
                  <a:lnTo>
                    <a:pt x="14725" y="567"/>
                  </a:lnTo>
                  <a:lnTo>
                    <a:pt x="14702" y="546"/>
                  </a:lnTo>
                  <a:lnTo>
                    <a:pt x="14678" y="524"/>
                  </a:lnTo>
                  <a:lnTo>
                    <a:pt x="14654" y="504"/>
                  </a:lnTo>
                  <a:lnTo>
                    <a:pt x="14630" y="487"/>
                  </a:lnTo>
                  <a:lnTo>
                    <a:pt x="14606" y="469"/>
                  </a:lnTo>
                  <a:lnTo>
                    <a:pt x="14582" y="454"/>
                  </a:lnTo>
                  <a:lnTo>
                    <a:pt x="14557" y="440"/>
                  </a:lnTo>
                  <a:lnTo>
                    <a:pt x="14534" y="427"/>
                  </a:lnTo>
                  <a:lnTo>
                    <a:pt x="14509" y="416"/>
                  </a:lnTo>
                  <a:lnTo>
                    <a:pt x="14484" y="405"/>
                  </a:lnTo>
                  <a:lnTo>
                    <a:pt x="14459" y="397"/>
                  </a:lnTo>
                  <a:lnTo>
                    <a:pt x="14435" y="390"/>
                  </a:lnTo>
                  <a:lnTo>
                    <a:pt x="14410" y="384"/>
                  </a:lnTo>
                  <a:lnTo>
                    <a:pt x="14385" y="380"/>
                  </a:lnTo>
                  <a:lnTo>
                    <a:pt x="14360" y="376"/>
                  </a:lnTo>
                  <a:lnTo>
                    <a:pt x="14336" y="374"/>
                  </a:lnTo>
                  <a:lnTo>
                    <a:pt x="14311" y="374"/>
                  </a:lnTo>
                  <a:lnTo>
                    <a:pt x="14280" y="374"/>
                  </a:lnTo>
                  <a:lnTo>
                    <a:pt x="14251" y="377"/>
                  </a:lnTo>
                  <a:lnTo>
                    <a:pt x="14223" y="381"/>
                  </a:lnTo>
                  <a:lnTo>
                    <a:pt x="14170" y="393"/>
                  </a:lnTo>
                  <a:lnTo>
                    <a:pt x="14121" y="409"/>
                  </a:lnTo>
                  <a:lnTo>
                    <a:pt x="14074" y="428"/>
                  </a:lnTo>
                  <a:lnTo>
                    <a:pt x="14031" y="450"/>
                  </a:lnTo>
                  <a:lnTo>
                    <a:pt x="13990" y="473"/>
                  </a:lnTo>
                  <a:lnTo>
                    <a:pt x="13953" y="500"/>
                  </a:lnTo>
                  <a:lnTo>
                    <a:pt x="13917" y="529"/>
                  </a:lnTo>
                  <a:lnTo>
                    <a:pt x="13885" y="559"/>
                  </a:lnTo>
                  <a:lnTo>
                    <a:pt x="13855" y="590"/>
                  </a:lnTo>
                  <a:lnTo>
                    <a:pt x="13828" y="622"/>
                  </a:lnTo>
                  <a:lnTo>
                    <a:pt x="13802" y="654"/>
                  </a:lnTo>
                  <a:lnTo>
                    <a:pt x="13779" y="686"/>
                  </a:lnTo>
                  <a:lnTo>
                    <a:pt x="13757" y="718"/>
                  </a:lnTo>
                  <a:lnTo>
                    <a:pt x="13737" y="748"/>
                  </a:lnTo>
                  <a:lnTo>
                    <a:pt x="13719" y="778"/>
                  </a:lnTo>
                  <a:lnTo>
                    <a:pt x="13706" y="803"/>
                  </a:lnTo>
                  <a:lnTo>
                    <a:pt x="13690" y="829"/>
                  </a:lnTo>
                  <a:lnTo>
                    <a:pt x="13674" y="857"/>
                  </a:lnTo>
                  <a:lnTo>
                    <a:pt x="13656" y="883"/>
                  </a:lnTo>
                  <a:lnTo>
                    <a:pt x="13639" y="909"/>
                  </a:lnTo>
                  <a:lnTo>
                    <a:pt x="13622" y="932"/>
                  </a:lnTo>
                  <a:lnTo>
                    <a:pt x="13615" y="942"/>
                  </a:lnTo>
                  <a:lnTo>
                    <a:pt x="13607" y="951"/>
                  </a:lnTo>
                  <a:lnTo>
                    <a:pt x="13600" y="959"/>
                  </a:lnTo>
                  <a:lnTo>
                    <a:pt x="13594" y="966"/>
                  </a:lnTo>
                  <a:lnTo>
                    <a:pt x="13559" y="987"/>
                  </a:lnTo>
                  <a:lnTo>
                    <a:pt x="13524" y="1007"/>
                  </a:lnTo>
                  <a:lnTo>
                    <a:pt x="13489" y="1025"/>
                  </a:lnTo>
                  <a:lnTo>
                    <a:pt x="13454" y="1040"/>
                  </a:lnTo>
                  <a:lnTo>
                    <a:pt x="13419" y="1053"/>
                  </a:lnTo>
                  <a:lnTo>
                    <a:pt x="13384" y="1067"/>
                  </a:lnTo>
                  <a:lnTo>
                    <a:pt x="13314" y="1090"/>
                  </a:lnTo>
                  <a:lnTo>
                    <a:pt x="13266" y="1112"/>
                  </a:lnTo>
                  <a:lnTo>
                    <a:pt x="13214" y="1134"/>
                  </a:lnTo>
                  <a:lnTo>
                    <a:pt x="13162" y="1157"/>
                  </a:lnTo>
                  <a:lnTo>
                    <a:pt x="13135" y="1170"/>
                  </a:lnTo>
                  <a:lnTo>
                    <a:pt x="13107" y="1183"/>
                  </a:lnTo>
                  <a:lnTo>
                    <a:pt x="13079" y="1199"/>
                  </a:lnTo>
                  <a:lnTo>
                    <a:pt x="13051" y="1216"/>
                  </a:lnTo>
                  <a:lnTo>
                    <a:pt x="13022" y="1235"/>
                  </a:lnTo>
                  <a:lnTo>
                    <a:pt x="12993" y="1256"/>
                  </a:lnTo>
                  <a:lnTo>
                    <a:pt x="12965" y="1280"/>
                  </a:lnTo>
                  <a:lnTo>
                    <a:pt x="12936" y="1307"/>
                  </a:lnTo>
                  <a:lnTo>
                    <a:pt x="12907" y="1337"/>
                  </a:lnTo>
                  <a:lnTo>
                    <a:pt x="12878" y="1371"/>
                  </a:lnTo>
                  <a:lnTo>
                    <a:pt x="12858" y="1391"/>
                  </a:lnTo>
                  <a:lnTo>
                    <a:pt x="12840" y="1412"/>
                  </a:lnTo>
                  <a:lnTo>
                    <a:pt x="12823" y="1433"/>
                  </a:lnTo>
                  <a:lnTo>
                    <a:pt x="12809" y="1455"/>
                  </a:lnTo>
                  <a:lnTo>
                    <a:pt x="12795" y="1477"/>
                  </a:lnTo>
                  <a:lnTo>
                    <a:pt x="12783" y="1499"/>
                  </a:lnTo>
                  <a:lnTo>
                    <a:pt x="12772" y="1522"/>
                  </a:lnTo>
                  <a:lnTo>
                    <a:pt x="12762" y="1545"/>
                  </a:lnTo>
                  <a:lnTo>
                    <a:pt x="12754" y="1568"/>
                  </a:lnTo>
                  <a:lnTo>
                    <a:pt x="12747" y="1591"/>
                  </a:lnTo>
                  <a:lnTo>
                    <a:pt x="12741" y="1615"/>
                  </a:lnTo>
                  <a:lnTo>
                    <a:pt x="12735" y="1638"/>
                  </a:lnTo>
                  <a:lnTo>
                    <a:pt x="12729" y="1688"/>
                  </a:lnTo>
                  <a:lnTo>
                    <a:pt x="12725" y="1736"/>
                  </a:lnTo>
                  <a:lnTo>
                    <a:pt x="12726" y="1787"/>
                  </a:lnTo>
                  <a:lnTo>
                    <a:pt x="12728" y="1837"/>
                  </a:lnTo>
                  <a:lnTo>
                    <a:pt x="12734" y="1889"/>
                  </a:lnTo>
                  <a:lnTo>
                    <a:pt x="12742" y="1940"/>
                  </a:lnTo>
                  <a:lnTo>
                    <a:pt x="12751" y="1992"/>
                  </a:lnTo>
                  <a:lnTo>
                    <a:pt x="12761" y="2044"/>
                  </a:lnTo>
                  <a:lnTo>
                    <a:pt x="12784" y="2149"/>
                  </a:lnTo>
                  <a:lnTo>
                    <a:pt x="12795" y="2203"/>
                  </a:lnTo>
                  <a:lnTo>
                    <a:pt x="12809" y="2260"/>
                  </a:lnTo>
                  <a:lnTo>
                    <a:pt x="12821" y="2318"/>
                  </a:lnTo>
                  <a:lnTo>
                    <a:pt x="12835" y="2379"/>
                  </a:lnTo>
                  <a:lnTo>
                    <a:pt x="12847" y="2444"/>
                  </a:lnTo>
                  <a:lnTo>
                    <a:pt x="12859" y="2511"/>
                  </a:lnTo>
                  <a:lnTo>
                    <a:pt x="12871" y="2582"/>
                  </a:lnTo>
                  <a:lnTo>
                    <a:pt x="12881" y="2656"/>
                  </a:lnTo>
                  <a:lnTo>
                    <a:pt x="12891" y="2733"/>
                  </a:lnTo>
                  <a:lnTo>
                    <a:pt x="12900" y="2815"/>
                  </a:lnTo>
                  <a:lnTo>
                    <a:pt x="12903" y="2858"/>
                  </a:lnTo>
                  <a:lnTo>
                    <a:pt x="12906" y="2901"/>
                  </a:lnTo>
                  <a:lnTo>
                    <a:pt x="12909" y="2946"/>
                  </a:lnTo>
                  <a:lnTo>
                    <a:pt x="12911" y="2991"/>
                  </a:lnTo>
                  <a:lnTo>
                    <a:pt x="12913" y="3037"/>
                  </a:lnTo>
                  <a:lnTo>
                    <a:pt x="12914" y="3085"/>
                  </a:lnTo>
                  <a:lnTo>
                    <a:pt x="12915" y="3134"/>
                  </a:lnTo>
                  <a:lnTo>
                    <a:pt x="12915" y="3184"/>
                  </a:lnTo>
                  <a:lnTo>
                    <a:pt x="12914" y="3235"/>
                  </a:lnTo>
                  <a:lnTo>
                    <a:pt x="12913" y="3288"/>
                  </a:lnTo>
                  <a:lnTo>
                    <a:pt x="12911" y="3341"/>
                  </a:lnTo>
                  <a:lnTo>
                    <a:pt x="12909" y="3396"/>
                  </a:lnTo>
                  <a:lnTo>
                    <a:pt x="12901" y="3396"/>
                  </a:lnTo>
                  <a:lnTo>
                    <a:pt x="12890" y="3396"/>
                  </a:lnTo>
                  <a:lnTo>
                    <a:pt x="12869" y="3392"/>
                  </a:lnTo>
                  <a:lnTo>
                    <a:pt x="12843" y="3384"/>
                  </a:lnTo>
                  <a:lnTo>
                    <a:pt x="12815" y="3375"/>
                  </a:lnTo>
                  <a:lnTo>
                    <a:pt x="12785" y="3362"/>
                  </a:lnTo>
                  <a:lnTo>
                    <a:pt x="12754" y="3345"/>
                  </a:lnTo>
                  <a:lnTo>
                    <a:pt x="12722" y="3326"/>
                  </a:lnTo>
                  <a:lnTo>
                    <a:pt x="12690" y="3303"/>
                  </a:lnTo>
                  <a:lnTo>
                    <a:pt x="12690" y="3302"/>
                  </a:lnTo>
                  <a:lnTo>
                    <a:pt x="12688" y="3300"/>
                  </a:lnTo>
                  <a:lnTo>
                    <a:pt x="12685" y="3296"/>
                  </a:lnTo>
                  <a:lnTo>
                    <a:pt x="12681" y="3291"/>
                  </a:lnTo>
                  <a:lnTo>
                    <a:pt x="12676" y="3284"/>
                  </a:lnTo>
                  <a:lnTo>
                    <a:pt x="12669" y="3276"/>
                  </a:lnTo>
                  <a:lnTo>
                    <a:pt x="12662" y="3268"/>
                  </a:lnTo>
                  <a:lnTo>
                    <a:pt x="12654" y="3258"/>
                  </a:lnTo>
                  <a:lnTo>
                    <a:pt x="12636" y="3236"/>
                  </a:lnTo>
                  <a:lnTo>
                    <a:pt x="12615" y="3210"/>
                  </a:lnTo>
                  <a:lnTo>
                    <a:pt x="12591" y="3184"/>
                  </a:lnTo>
                  <a:lnTo>
                    <a:pt x="12566" y="3155"/>
                  </a:lnTo>
                  <a:lnTo>
                    <a:pt x="12539" y="3125"/>
                  </a:lnTo>
                  <a:lnTo>
                    <a:pt x="12511" y="3096"/>
                  </a:lnTo>
                  <a:lnTo>
                    <a:pt x="12482" y="3067"/>
                  </a:lnTo>
                  <a:lnTo>
                    <a:pt x="12454" y="3039"/>
                  </a:lnTo>
                  <a:lnTo>
                    <a:pt x="12426" y="3015"/>
                  </a:lnTo>
                  <a:lnTo>
                    <a:pt x="12398" y="2992"/>
                  </a:lnTo>
                  <a:lnTo>
                    <a:pt x="12384" y="2983"/>
                  </a:lnTo>
                  <a:lnTo>
                    <a:pt x="12372" y="2973"/>
                  </a:lnTo>
                  <a:lnTo>
                    <a:pt x="12360" y="2966"/>
                  </a:lnTo>
                  <a:lnTo>
                    <a:pt x="12347" y="2960"/>
                  </a:lnTo>
                  <a:lnTo>
                    <a:pt x="12370" y="2947"/>
                  </a:lnTo>
                  <a:lnTo>
                    <a:pt x="12390" y="2931"/>
                  </a:lnTo>
                  <a:lnTo>
                    <a:pt x="12408" y="2914"/>
                  </a:lnTo>
                  <a:lnTo>
                    <a:pt x="12426" y="2893"/>
                  </a:lnTo>
                  <a:lnTo>
                    <a:pt x="12443" y="2872"/>
                  </a:lnTo>
                  <a:lnTo>
                    <a:pt x="12462" y="2850"/>
                  </a:lnTo>
                  <a:lnTo>
                    <a:pt x="12481" y="2827"/>
                  </a:lnTo>
                  <a:lnTo>
                    <a:pt x="12503" y="2803"/>
                  </a:lnTo>
                  <a:lnTo>
                    <a:pt x="12519" y="2762"/>
                  </a:lnTo>
                  <a:lnTo>
                    <a:pt x="12531" y="2721"/>
                  </a:lnTo>
                  <a:lnTo>
                    <a:pt x="12539" y="2678"/>
                  </a:lnTo>
                  <a:lnTo>
                    <a:pt x="12544" y="2634"/>
                  </a:lnTo>
                  <a:lnTo>
                    <a:pt x="12546" y="2590"/>
                  </a:lnTo>
                  <a:lnTo>
                    <a:pt x="12544" y="2545"/>
                  </a:lnTo>
                  <a:lnTo>
                    <a:pt x="12539" y="2500"/>
                  </a:lnTo>
                  <a:lnTo>
                    <a:pt x="12531" y="2453"/>
                  </a:lnTo>
                  <a:lnTo>
                    <a:pt x="12519" y="2406"/>
                  </a:lnTo>
                  <a:lnTo>
                    <a:pt x="12503" y="2358"/>
                  </a:lnTo>
                  <a:lnTo>
                    <a:pt x="12486" y="2310"/>
                  </a:lnTo>
                  <a:lnTo>
                    <a:pt x="12464" y="2261"/>
                  </a:lnTo>
                  <a:lnTo>
                    <a:pt x="12439" y="2210"/>
                  </a:lnTo>
                  <a:lnTo>
                    <a:pt x="12411" y="2160"/>
                  </a:lnTo>
                  <a:lnTo>
                    <a:pt x="12381" y="2108"/>
                  </a:lnTo>
                  <a:lnTo>
                    <a:pt x="12347" y="2056"/>
                  </a:lnTo>
                  <a:lnTo>
                    <a:pt x="12327" y="2030"/>
                  </a:lnTo>
                  <a:lnTo>
                    <a:pt x="12306" y="2006"/>
                  </a:lnTo>
                  <a:lnTo>
                    <a:pt x="12285" y="1982"/>
                  </a:lnTo>
                  <a:lnTo>
                    <a:pt x="12265" y="1961"/>
                  </a:lnTo>
                  <a:lnTo>
                    <a:pt x="12243" y="1939"/>
                  </a:lnTo>
                  <a:lnTo>
                    <a:pt x="12222" y="1920"/>
                  </a:lnTo>
                  <a:lnTo>
                    <a:pt x="12179" y="1882"/>
                  </a:lnTo>
                  <a:lnTo>
                    <a:pt x="12136" y="1848"/>
                  </a:lnTo>
                  <a:lnTo>
                    <a:pt x="12092" y="1816"/>
                  </a:lnTo>
                  <a:lnTo>
                    <a:pt x="12048" y="1786"/>
                  </a:lnTo>
                  <a:lnTo>
                    <a:pt x="12005" y="1758"/>
                  </a:lnTo>
                  <a:lnTo>
                    <a:pt x="11960" y="1730"/>
                  </a:lnTo>
                  <a:lnTo>
                    <a:pt x="11917" y="1703"/>
                  </a:lnTo>
                  <a:lnTo>
                    <a:pt x="11830" y="1650"/>
                  </a:lnTo>
                  <a:lnTo>
                    <a:pt x="11787" y="1622"/>
                  </a:lnTo>
                  <a:lnTo>
                    <a:pt x="11744" y="1592"/>
                  </a:lnTo>
                  <a:lnTo>
                    <a:pt x="11703" y="1561"/>
                  </a:lnTo>
                  <a:lnTo>
                    <a:pt x="11662" y="1526"/>
                  </a:lnTo>
                  <a:lnTo>
                    <a:pt x="11628" y="1498"/>
                  </a:lnTo>
                  <a:lnTo>
                    <a:pt x="11594" y="1470"/>
                  </a:lnTo>
                  <a:lnTo>
                    <a:pt x="11577" y="1454"/>
                  </a:lnTo>
                  <a:lnTo>
                    <a:pt x="11562" y="1438"/>
                  </a:lnTo>
                  <a:lnTo>
                    <a:pt x="11548" y="1421"/>
                  </a:lnTo>
                  <a:lnTo>
                    <a:pt x="11537" y="1402"/>
                  </a:lnTo>
                  <a:lnTo>
                    <a:pt x="11510" y="1365"/>
                  </a:lnTo>
                  <a:lnTo>
                    <a:pt x="11479" y="1325"/>
                  </a:lnTo>
                  <a:lnTo>
                    <a:pt x="11447" y="1282"/>
                  </a:lnTo>
                  <a:lnTo>
                    <a:pt x="11412" y="1237"/>
                  </a:lnTo>
                  <a:lnTo>
                    <a:pt x="11374" y="1189"/>
                  </a:lnTo>
                  <a:lnTo>
                    <a:pt x="11334" y="1139"/>
                  </a:lnTo>
                  <a:lnTo>
                    <a:pt x="11290" y="1087"/>
                  </a:lnTo>
                  <a:lnTo>
                    <a:pt x="11245" y="1034"/>
                  </a:lnTo>
                  <a:lnTo>
                    <a:pt x="11196" y="979"/>
                  </a:lnTo>
                  <a:lnTo>
                    <a:pt x="11146" y="924"/>
                  </a:lnTo>
                  <a:lnTo>
                    <a:pt x="11092" y="867"/>
                  </a:lnTo>
                  <a:lnTo>
                    <a:pt x="11036" y="810"/>
                  </a:lnTo>
                  <a:lnTo>
                    <a:pt x="10977" y="754"/>
                  </a:lnTo>
                  <a:lnTo>
                    <a:pt x="10916" y="696"/>
                  </a:lnTo>
                  <a:lnTo>
                    <a:pt x="10852" y="639"/>
                  </a:lnTo>
                  <a:lnTo>
                    <a:pt x="10785" y="584"/>
                  </a:lnTo>
                  <a:lnTo>
                    <a:pt x="10716" y="529"/>
                  </a:lnTo>
                  <a:lnTo>
                    <a:pt x="10644" y="474"/>
                  </a:lnTo>
                  <a:lnTo>
                    <a:pt x="10570" y="423"/>
                  </a:lnTo>
                  <a:lnTo>
                    <a:pt x="10492" y="371"/>
                  </a:lnTo>
                  <a:lnTo>
                    <a:pt x="10413" y="323"/>
                  </a:lnTo>
                  <a:lnTo>
                    <a:pt x="10330" y="277"/>
                  </a:lnTo>
                  <a:lnTo>
                    <a:pt x="10244" y="233"/>
                  </a:lnTo>
                  <a:lnTo>
                    <a:pt x="10157" y="192"/>
                  </a:lnTo>
                  <a:lnTo>
                    <a:pt x="10066" y="154"/>
                  </a:lnTo>
                  <a:lnTo>
                    <a:pt x="9973" y="120"/>
                  </a:lnTo>
                  <a:lnTo>
                    <a:pt x="9877" y="89"/>
                  </a:lnTo>
                  <a:lnTo>
                    <a:pt x="9827" y="75"/>
                  </a:lnTo>
                  <a:lnTo>
                    <a:pt x="9778" y="62"/>
                  </a:lnTo>
                  <a:lnTo>
                    <a:pt x="9727" y="50"/>
                  </a:lnTo>
                  <a:lnTo>
                    <a:pt x="9677" y="40"/>
                  </a:lnTo>
                  <a:lnTo>
                    <a:pt x="9625" y="30"/>
                  </a:lnTo>
                  <a:lnTo>
                    <a:pt x="9572" y="21"/>
                  </a:lnTo>
                  <a:lnTo>
                    <a:pt x="9520" y="14"/>
                  </a:lnTo>
                  <a:lnTo>
                    <a:pt x="9465" y="8"/>
                  </a:lnTo>
                  <a:lnTo>
                    <a:pt x="9411" y="3"/>
                  </a:lnTo>
                  <a:lnTo>
                    <a:pt x="9356" y="0"/>
                  </a:lnTo>
                  <a:lnTo>
                    <a:pt x="9231" y="0"/>
                  </a:lnTo>
                  <a:lnTo>
                    <a:pt x="9231" y="0"/>
                  </a:lnTo>
                  <a:close/>
                </a:path>
              </a:pathLst>
            </a:custGeom>
            <a:grpFill/>
            <a:ln w="3175">
              <a:solidFill>
                <a:schemeClr val="tx2"/>
              </a:solidFill>
              <a:round/>
              <a:headEnd/>
              <a:tailEnd/>
            </a:ln>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274" name="Freeform 45"/>
            <p:cNvSpPr>
              <a:spLocks/>
            </p:cNvSpPr>
            <p:nvPr/>
          </p:nvSpPr>
          <p:spPr bwMode="auto">
            <a:xfrm>
              <a:off x="-1422419" y="-770563"/>
              <a:ext cx="415114" cy="424072"/>
            </a:xfrm>
            <a:custGeom>
              <a:avLst/>
              <a:gdLst>
                <a:gd name="T0" fmla="*/ 2086 w 2090"/>
                <a:gd name="T1" fmla="*/ 1 h 2119"/>
                <a:gd name="T2" fmla="*/ 2063 w 2090"/>
                <a:gd name="T3" fmla="*/ 8 h 2119"/>
                <a:gd name="T4" fmla="*/ 2023 w 2090"/>
                <a:gd name="T5" fmla="*/ 20 h 2119"/>
                <a:gd name="T6" fmla="*/ 1964 w 2090"/>
                <a:gd name="T7" fmla="*/ 35 h 2119"/>
                <a:gd name="T8" fmla="*/ 1887 w 2090"/>
                <a:gd name="T9" fmla="*/ 53 h 2119"/>
                <a:gd name="T10" fmla="*/ 1790 w 2090"/>
                <a:gd name="T11" fmla="*/ 73 h 2119"/>
                <a:gd name="T12" fmla="*/ 1673 w 2090"/>
                <a:gd name="T13" fmla="*/ 96 h 2119"/>
                <a:gd name="T14" fmla="*/ 1536 w 2090"/>
                <a:gd name="T15" fmla="*/ 119 h 2119"/>
                <a:gd name="T16" fmla="*/ 1298 w 2090"/>
                <a:gd name="T17" fmla="*/ 152 h 2119"/>
                <a:gd name="T18" fmla="*/ 1061 w 2090"/>
                <a:gd name="T19" fmla="*/ 171 h 2119"/>
                <a:gd name="T20" fmla="*/ 859 w 2090"/>
                <a:gd name="T21" fmla="*/ 192 h 2119"/>
                <a:gd name="T22" fmla="*/ 693 w 2090"/>
                <a:gd name="T23" fmla="*/ 233 h 2119"/>
                <a:gd name="T24" fmla="*/ 515 w 2090"/>
                <a:gd name="T25" fmla="*/ 347 h 2119"/>
                <a:gd name="T26" fmla="*/ 365 w 2090"/>
                <a:gd name="T27" fmla="*/ 513 h 2119"/>
                <a:gd name="T28" fmla="*/ 248 w 2090"/>
                <a:gd name="T29" fmla="*/ 723 h 2119"/>
                <a:gd name="T30" fmla="*/ 150 w 2090"/>
                <a:gd name="T31" fmla="*/ 986 h 2119"/>
                <a:gd name="T32" fmla="*/ 77 w 2090"/>
                <a:gd name="T33" fmla="*/ 1239 h 2119"/>
                <a:gd name="T34" fmla="*/ 19 w 2090"/>
                <a:gd name="T35" fmla="*/ 1600 h 2119"/>
                <a:gd name="T36" fmla="*/ 7 w 2090"/>
                <a:gd name="T37" fmla="*/ 1765 h 2119"/>
                <a:gd name="T38" fmla="*/ 1 w 2090"/>
                <a:gd name="T39" fmla="*/ 1907 h 2119"/>
                <a:gd name="T40" fmla="*/ 1 w 2090"/>
                <a:gd name="T41" fmla="*/ 2019 h 2119"/>
                <a:gd name="T42" fmla="*/ 2 w 2090"/>
                <a:gd name="T43" fmla="*/ 2093 h 2119"/>
                <a:gd name="T44" fmla="*/ 3 w 2090"/>
                <a:gd name="T45" fmla="*/ 2119 h 2119"/>
                <a:gd name="T46" fmla="*/ 5 w 2090"/>
                <a:gd name="T47" fmla="*/ 2110 h 2119"/>
                <a:gd name="T48" fmla="*/ 12 w 2090"/>
                <a:gd name="T49" fmla="*/ 2082 h 2119"/>
                <a:gd name="T50" fmla="*/ 40 w 2090"/>
                <a:gd name="T51" fmla="*/ 1983 h 2119"/>
                <a:gd name="T52" fmla="*/ 83 w 2090"/>
                <a:gd name="T53" fmla="*/ 1837 h 2119"/>
                <a:gd name="T54" fmla="*/ 139 w 2090"/>
                <a:gd name="T55" fmla="*/ 1659 h 2119"/>
                <a:gd name="T56" fmla="*/ 260 w 2090"/>
                <a:gd name="T57" fmla="*/ 1325 h 2119"/>
                <a:gd name="T58" fmla="*/ 337 w 2090"/>
                <a:gd name="T59" fmla="*/ 1145 h 2119"/>
                <a:gd name="T60" fmla="*/ 419 w 2090"/>
                <a:gd name="T61" fmla="*/ 997 h 2119"/>
                <a:gd name="T62" fmla="*/ 481 w 2090"/>
                <a:gd name="T63" fmla="*/ 901 h 2119"/>
                <a:gd name="T64" fmla="*/ 565 w 2090"/>
                <a:gd name="T65" fmla="*/ 784 h 2119"/>
                <a:gd name="T66" fmla="*/ 636 w 2090"/>
                <a:gd name="T67" fmla="*/ 701 h 2119"/>
                <a:gd name="T68" fmla="*/ 679 w 2090"/>
                <a:gd name="T69" fmla="*/ 662 h 2119"/>
                <a:gd name="T70" fmla="*/ 687 w 2090"/>
                <a:gd name="T71" fmla="*/ 656 h 2119"/>
                <a:gd name="T72" fmla="*/ 675 w 2090"/>
                <a:gd name="T73" fmla="*/ 694 h 2119"/>
                <a:gd name="T74" fmla="*/ 657 w 2090"/>
                <a:gd name="T75" fmla="*/ 770 h 2119"/>
                <a:gd name="T76" fmla="*/ 648 w 2090"/>
                <a:gd name="T77" fmla="*/ 863 h 2119"/>
                <a:gd name="T78" fmla="*/ 663 w 2090"/>
                <a:gd name="T79" fmla="*/ 987 h 2119"/>
                <a:gd name="T80" fmla="*/ 699 w 2090"/>
                <a:gd name="T81" fmla="*/ 1175 h 2119"/>
                <a:gd name="T82" fmla="*/ 741 w 2090"/>
                <a:gd name="T83" fmla="*/ 1322 h 2119"/>
                <a:gd name="T84" fmla="*/ 767 w 2090"/>
                <a:gd name="T85" fmla="*/ 1395 h 2119"/>
                <a:gd name="T86" fmla="*/ 778 w 2090"/>
                <a:gd name="T87" fmla="*/ 1424 h 2119"/>
                <a:gd name="T88" fmla="*/ 782 w 2090"/>
                <a:gd name="T89" fmla="*/ 1434 h 2119"/>
                <a:gd name="T90" fmla="*/ 783 w 2090"/>
                <a:gd name="T91" fmla="*/ 1407 h 2119"/>
                <a:gd name="T92" fmla="*/ 790 w 2090"/>
                <a:gd name="T93" fmla="*/ 1337 h 2119"/>
                <a:gd name="T94" fmla="*/ 803 w 2090"/>
                <a:gd name="T95" fmla="*/ 1231 h 2119"/>
                <a:gd name="T96" fmla="*/ 824 w 2090"/>
                <a:gd name="T97" fmla="*/ 1102 h 2119"/>
                <a:gd name="T98" fmla="*/ 900 w 2090"/>
                <a:gd name="T99" fmla="*/ 816 h 2119"/>
                <a:gd name="T100" fmla="*/ 974 w 2090"/>
                <a:gd name="T101" fmla="*/ 647 h 2119"/>
                <a:gd name="T102" fmla="*/ 1055 w 2090"/>
                <a:gd name="T103" fmla="*/ 533 h 2119"/>
                <a:gd name="T104" fmla="*/ 1165 w 2090"/>
                <a:gd name="T105" fmla="*/ 433 h 2119"/>
                <a:gd name="T106" fmla="*/ 1295 w 2090"/>
                <a:gd name="T107" fmla="*/ 351 h 2119"/>
                <a:gd name="T108" fmla="*/ 1560 w 2090"/>
                <a:gd name="T109" fmla="*/ 249 h 2119"/>
                <a:gd name="T110" fmla="*/ 1736 w 2090"/>
                <a:gd name="T111" fmla="*/ 184 h 2119"/>
                <a:gd name="T112" fmla="*/ 1907 w 2090"/>
                <a:gd name="T113" fmla="*/ 101 h 2119"/>
                <a:gd name="T114" fmla="*/ 2012 w 2090"/>
                <a:gd name="T115" fmla="*/ 45 h 2119"/>
                <a:gd name="T116" fmla="*/ 2060 w 2090"/>
                <a:gd name="T117" fmla="*/ 18 h 2119"/>
                <a:gd name="T118" fmla="*/ 2087 w 2090"/>
                <a:gd name="T119" fmla="*/ 2 h 2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090" h="2119">
                  <a:moveTo>
                    <a:pt x="2090" y="0"/>
                  </a:moveTo>
                  <a:lnTo>
                    <a:pt x="2090" y="0"/>
                  </a:lnTo>
                  <a:lnTo>
                    <a:pt x="2088" y="1"/>
                  </a:lnTo>
                  <a:lnTo>
                    <a:pt x="2086" y="1"/>
                  </a:lnTo>
                  <a:lnTo>
                    <a:pt x="2082" y="3"/>
                  </a:lnTo>
                  <a:lnTo>
                    <a:pt x="2077" y="4"/>
                  </a:lnTo>
                  <a:lnTo>
                    <a:pt x="2070" y="6"/>
                  </a:lnTo>
                  <a:lnTo>
                    <a:pt x="2063" y="8"/>
                  </a:lnTo>
                  <a:lnTo>
                    <a:pt x="2055" y="10"/>
                  </a:lnTo>
                  <a:lnTo>
                    <a:pt x="2046" y="13"/>
                  </a:lnTo>
                  <a:lnTo>
                    <a:pt x="2034" y="17"/>
                  </a:lnTo>
                  <a:lnTo>
                    <a:pt x="2023" y="20"/>
                  </a:lnTo>
                  <a:lnTo>
                    <a:pt x="2009" y="23"/>
                  </a:lnTo>
                  <a:lnTo>
                    <a:pt x="1996" y="27"/>
                  </a:lnTo>
                  <a:lnTo>
                    <a:pt x="1981" y="31"/>
                  </a:lnTo>
                  <a:lnTo>
                    <a:pt x="1964" y="35"/>
                  </a:lnTo>
                  <a:lnTo>
                    <a:pt x="1946" y="39"/>
                  </a:lnTo>
                  <a:lnTo>
                    <a:pt x="1928" y="43"/>
                  </a:lnTo>
                  <a:lnTo>
                    <a:pt x="1907" y="48"/>
                  </a:lnTo>
                  <a:lnTo>
                    <a:pt x="1887" y="53"/>
                  </a:lnTo>
                  <a:lnTo>
                    <a:pt x="1864" y="58"/>
                  </a:lnTo>
                  <a:lnTo>
                    <a:pt x="1840" y="63"/>
                  </a:lnTo>
                  <a:lnTo>
                    <a:pt x="1815" y="68"/>
                  </a:lnTo>
                  <a:lnTo>
                    <a:pt x="1790" y="73"/>
                  </a:lnTo>
                  <a:lnTo>
                    <a:pt x="1762" y="79"/>
                  </a:lnTo>
                  <a:lnTo>
                    <a:pt x="1733" y="85"/>
                  </a:lnTo>
                  <a:lnTo>
                    <a:pt x="1704" y="90"/>
                  </a:lnTo>
                  <a:lnTo>
                    <a:pt x="1673" y="96"/>
                  </a:lnTo>
                  <a:lnTo>
                    <a:pt x="1640" y="102"/>
                  </a:lnTo>
                  <a:lnTo>
                    <a:pt x="1607" y="107"/>
                  </a:lnTo>
                  <a:lnTo>
                    <a:pt x="1572" y="113"/>
                  </a:lnTo>
                  <a:lnTo>
                    <a:pt x="1536" y="119"/>
                  </a:lnTo>
                  <a:lnTo>
                    <a:pt x="1498" y="125"/>
                  </a:lnTo>
                  <a:lnTo>
                    <a:pt x="1429" y="135"/>
                  </a:lnTo>
                  <a:lnTo>
                    <a:pt x="1362" y="144"/>
                  </a:lnTo>
                  <a:lnTo>
                    <a:pt x="1298" y="152"/>
                  </a:lnTo>
                  <a:lnTo>
                    <a:pt x="1235" y="158"/>
                  </a:lnTo>
                  <a:lnTo>
                    <a:pt x="1175" y="163"/>
                  </a:lnTo>
                  <a:lnTo>
                    <a:pt x="1118" y="167"/>
                  </a:lnTo>
                  <a:lnTo>
                    <a:pt x="1061" y="171"/>
                  </a:lnTo>
                  <a:lnTo>
                    <a:pt x="1007" y="175"/>
                  </a:lnTo>
                  <a:lnTo>
                    <a:pt x="957" y="180"/>
                  </a:lnTo>
                  <a:lnTo>
                    <a:pt x="907" y="185"/>
                  </a:lnTo>
                  <a:lnTo>
                    <a:pt x="859" y="192"/>
                  </a:lnTo>
                  <a:lnTo>
                    <a:pt x="815" y="199"/>
                  </a:lnTo>
                  <a:lnTo>
                    <a:pt x="772" y="208"/>
                  </a:lnTo>
                  <a:lnTo>
                    <a:pt x="731" y="219"/>
                  </a:lnTo>
                  <a:lnTo>
                    <a:pt x="693" y="233"/>
                  </a:lnTo>
                  <a:lnTo>
                    <a:pt x="657" y="249"/>
                  </a:lnTo>
                  <a:lnTo>
                    <a:pt x="606" y="279"/>
                  </a:lnTo>
                  <a:lnTo>
                    <a:pt x="559" y="312"/>
                  </a:lnTo>
                  <a:lnTo>
                    <a:pt x="515" y="347"/>
                  </a:lnTo>
                  <a:lnTo>
                    <a:pt x="473" y="384"/>
                  </a:lnTo>
                  <a:lnTo>
                    <a:pt x="435" y="424"/>
                  </a:lnTo>
                  <a:lnTo>
                    <a:pt x="399" y="468"/>
                  </a:lnTo>
                  <a:lnTo>
                    <a:pt x="365" y="513"/>
                  </a:lnTo>
                  <a:lnTo>
                    <a:pt x="334" y="561"/>
                  </a:lnTo>
                  <a:lnTo>
                    <a:pt x="304" y="612"/>
                  </a:lnTo>
                  <a:lnTo>
                    <a:pt x="275" y="667"/>
                  </a:lnTo>
                  <a:lnTo>
                    <a:pt x="248" y="723"/>
                  </a:lnTo>
                  <a:lnTo>
                    <a:pt x="224" y="784"/>
                  </a:lnTo>
                  <a:lnTo>
                    <a:pt x="199" y="848"/>
                  </a:lnTo>
                  <a:lnTo>
                    <a:pt x="174" y="915"/>
                  </a:lnTo>
                  <a:lnTo>
                    <a:pt x="150" y="986"/>
                  </a:lnTo>
                  <a:lnTo>
                    <a:pt x="128" y="1060"/>
                  </a:lnTo>
                  <a:lnTo>
                    <a:pt x="113" y="1104"/>
                  </a:lnTo>
                  <a:lnTo>
                    <a:pt x="100" y="1149"/>
                  </a:lnTo>
                  <a:lnTo>
                    <a:pt x="77" y="1239"/>
                  </a:lnTo>
                  <a:lnTo>
                    <a:pt x="57" y="1331"/>
                  </a:lnTo>
                  <a:lnTo>
                    <a:pt x="42" y="1423"/>
                  </a:lnTo>
                  <a:lnTo>
                    <a:pt x="29" y="1512"/>
                  </a:lnTo>
                  <a:lnTo>
                    <a:pt x="19" y="1600"/>
                  </a:lnTo>
                  <a:lnTo>
                    <a:pt x="15" y="1643"/>
                  </a:lnTo>
                  <a:lnTo>
                    <a:pt x="12" y="1684"/>
                  </a:lnTo>
                  <a:lnTo>
                    <a:pt x="9" y="1725"/>
                  </a:lnTo>
                  <a:lnTo>
                    <a:pt x="7" y="1765"/>
                  </a:lnTo>
                  <a:lnTo>
                    <a:pt x="5" y="1803"/>
                  </a:lnTo>
                  <a:lnTo>
                    <a:pt x="3" y="1839"/>
                  </a:lnTo>
                  <a:lnTo>
                    <a:pt x="2" y="1874"/>
                  </a:lnTo>
                  <a:lnTo>
                    <a:pt x="1" y="1907"/>
                  </a:lnTo>
                  <a:lnTo>
                    <a:pt x="1" y="1939"/>
                  </a:lnTo>
                  <a:lnTo>
                    <a:pt x="0" y="1967"/>
                  </a:lnTo>
                  <a:lnTo>
                    <a:pt x="0" y="1994"/>
                  </a:lnTo>
                  <a:lnTo>
                    <a:pt x="1" y="2019"/>
                  </a:lnTo>
                  <a:lnTo>
                    <a:pt x="1" y="2042"/>
                  </a:lnTo>
                  <a:lnTo>
                    <a:pt x="1" y="2061"/>
                  </a:lnTo>
                  <a:lnTo>
                    <a:pt x="1" y="2079"/>
                  </a:lnTo>
                  <a:lnTo>
                    <a:pt x="2" y="2093"/>
                  </a:lnTo>
                  <a:lnTo>
                    <a:pt x="2" y="2104"/>
                  </a:lnTo>
                  <a:lnTo>
                    <a:pt x="3" y="2113"/>
                  </a:lnTo>
                  <a:lnTo>
                    <a:pt x="3" y="2117"/>
                  </a:lnTo>
                  <a:lnTo>
                    <a:pt x="3" y="2119"/>
                  </a:lnTo>
                  <a:lnTo>
                    <a:pt x="3" y="2119"/>
                  </a:lnTo>
                  <a:lnTo>
                    <a:pt x="4" y="2117"/>
                  </a:lnTo>
                  <a:lnTo>
                    <a:pt x="4" y="2114"/>
                  </a:lnTo>
                  <a:lnTo>
                    <a:pt x="5" y="2110"/>
                  </a:lnTo>
                  <a:lnTo>
                    <a:pt x="7" y="2104"/>
                  </a:lnTo>
                  <a:lnTo>
                    <a:pt x="8" y="2098"/>
                  </a:lnTo>
                  <a:lnTo>
                    <a:pt x="10" y="2091"/>
                  </a:lnTo>
                  <a:lnTo>
                    <a:pt x="12" y="2082"/>
                  </a:lnTo>
                  <a:lnTo>
                    <a:pt x="18" y="2062"/>
                  </a:lnTo>
                  <a:lnTo>
                    <a:pt x="24" y="2040"/>
                  </a:lnTo>
                  <a:lnTo>
                    <a:pt x="32" y="2013"/>
                  </a:lnTo>
                  <a:lnTo>
                    <a:pt x="40" y="1983"/>
                  </a:lnTo>
                  <a:lnTo>
                    <a:pt x="49" y="1950"/>
                  </a:lnTo>
                  <a:lnTo>
                    <a:pt x="59" y="1914"/>
                  </a:lnTo>
                  <a:lnTo>
                    <a:pt x="71" y="1877"/>
                  </a:lnTo>
                  <a:lnTo>
                    <a:pt x="83" y="1837"/>
                  </a:lnTo>
                  <a:lnTo>
                    <a:pt x="96" y="1794"/>
                  </a:lnTo>
                  <a:lnTo>
                    <a:pt x="110" y="1751"/>
                  </a:lnTo>
                  <a:lnTo>
                    <a:pt x="123" y="1706"/>
                  </a:lnTo>
                  <a:lnTo>
                    <a:pt x="139" y="1659"/>
                  </a:lnTo>
                  <a:lnTo>
                    <a:pt x="171" y="1565"/>
                  </a:lnTo>
                  <a:lnTo>
                    <a:pt x="205" y="1468"/>
                  </a:lnTo>
                  <a:lnTo>
                    <a:pt x="241" y="1372"/>
                  </a:lnTo>
                  <a:lnTo>
                    <a:pt x="260" y="1325"/>
                  </a:lnTo>
                  <a:lnTo>
                    <a:pt x="278" y="1277"/>
                  </a:lnTo>
                  <a:lnTo>
                    <a:pt x="298" y="1232"/>
                  </a:lnTo>
                  <a:lnTo>
                    <a:pt x="317" y="1189"/>
                  </a:lnTo>
                  <a:lnTo>
                    <a:pt x="337" y="1145"/>
                  </a:lnTo>
                  <a:lnTo>
                    <a:pt x="358" y="1105"/>
                  </a:lnTo>
                  <a:lnTo>
                    <a:pt x="377" y="1066"/>
                  </a:lnTo>
                  <a:lnTo>
                    <a:pt x="398" y="1030"/>
                  </a:lnTo>
                  <a:lnTo>
                    <a:pt x="419" y="997"/>
                  </a:lnTo>
                  <a:lnTo>
                    <a:pt x="438" y="966"/>
                  </a:lnTo>
                  <a:lnTo>
                    <a:pt x="453" y="944"/>
                  </a:lnTo>
                  <a:lnTo>
                    <a:pt x="467" y="922"/>
                  </a:lnTo>
                  <a:lnTo>
                    <a:pt x="481" y="901"/>
                  </a:lnTo>
                  <a:lnTo>
                    <a:pt x="494" y="881"/>
                  </a:lnTo>
                  <a:lnTo>
                    <a:pt x="520" y="845"/>
                  </a:lnTo>
                  <a:lnTo>
                    <a:pt x="544" y="813"/>
                  </a:lnTo>
                  <a:lnTo>
                    <a:pt x="565" y="784"/>
                  </a:lnTo>
                  <a:lnTo>
                    <a:pt x="586" y="758"/>
                  </a:lnTo>
                  <a:lnTo>
                    <a:pt x="604" y="736"/>
                  </a:lnTo>
                  <a:lnTo>
                    <a:pt x="622" y="717"/>
                  </a:lnTo>
                  <a:lnTo>
                    <a:pt x="636" y="701"/>
                  </a:lnTo>
                  <a:lnTo>
                    <a:pt x="650" y="687"/>
                  </a:lnTo>
                  <a:lnTo>
                    <a:pt x="661" y="677"/>
                  </a:lnTo>
                  <a:lnTo>
                    <a:pt x="671" y="669"/>
                  </a:lnTo>
                  <a:lnTo>
                    <a:pt x="679" y="662"/>
                  </a:lnTo>
                  <a:lnTo>
                    <a:pt x="684" y="657"/>
                  </a:lnTo>
                  <a:lnTo>
                    <a:pt x="687" y="655"/>
                  </a:lnTo>
                  <a:lnTo>
                    <a:pt x="688" y="654"/>
                  </a:lnTo>
                  <a:lnTo>
                    <a:pt x="687" y="656"/>
                  </a:lnTo>
                  <a:lnTo>
                    <a:pt x="685" y="661"/>
                  </a:lnTo>
                  <a:lnTo>
                    <a:pt x="683" y="670"/>
                  </a:lnTo>
                  <a:lnTo>
                    <a:pt x="679" y="681"/>
                  </a:lnTo>
                  <a:lnTo>
                    <a:pt x="675" y="694"/>
                  </a:lnTo>
                  <a:lnTo>
                    <a:pt x="670" y="711"/>
                  </a:lnTo>
                  <a:lnTo>
                    <a:pt x="665" y="728"/>
                  </a:lnTo>
                  <a:lnTo>
                    <a:pt x="661" y="748"/>
                  </a:lnTo>
                  <a:lnTo>
                    <a:pt x="657" y="770"/>
                  </a:lnTo>
                  <a:lnTo>
                    <a:pt x="653" y="791"/>
                  </a:lnTo>
                  <a:lnTo>
                    <a:pt x="650" y="815"/>
                  </a:lnTo>
                  <a:lnTo>
                    <a:pt x="649" y="839"/>
                  </a:lnTo>
                  <a:lnTo>
                    <a:pt x="648" y="863"/>
                  </a:lnTo>
                  <a:lnTo>
                    <a:pt x="649" y="887"/>
                  </a:lnTo>
                  <a:lnTo>
                    <a:pt x="652" y="912"/>
                  </a:lnTo>
                  <a:lnTo>
                    <a:pt x="657" y="935"/>
                  </a:lnTo>
                  <a:lnTo>
                    <a:pt x="663" y="987"/>
                  </a:lnTo>
                  <a:lnTo>
                    <a:pt x="672" y="1037"/>
                  </a:lnTo>
                  <a:lnTo>
                    <a:pt x="680" y="1085"/>
                  </a:lnTo>
                  <a:lnTo>
                    <a:pt x="689" y="1131"/>
                  </a:lnTo>
                  <a:lnTo>
                    <a:pt x="699" y="1175"/>
                  </a:lnTo>
                  <a:lnTo>
                    <a:pt x="710" y="1216"/>
                  </a:lnTo>
                  <a:lnTo>
                    <a:pt x="720" y="1255"/>
                  </a:lnTo>
                  <a:lnTo>
                    <a:pt x="731" y="1290"/>
                  </a:lnTo>
                  <a:lnTo>
                    <a:pt x="741" y="1322"/>
                  </a:lnTo>
                  <a:lnTo>
                    <a:pt x="750" y="1349"/>
                  </a:lnTo>
                  <a:lnTo>
                    <a:pt x="759" y="1374"/>
                  </a:lnTo>
                  <a:lnTo>
                    <a:pt x="762" y="1385"/>
                  </a:lnTo>
                  <a:lnTo>
                    <a:pt x="767" y="1395"/>
                  </a:lnTo>
                  <a:lnTo>
                    <a:pt x="770" y="1404"/>
                  </a:lnTo>
                  <a:lnTo>
                    <a:pt x="773" y="1411"/>
                  </a:lnTo>
                  <a:lnTo>
                    <a:pt x="776" y="1418"/>
                  </a:lnTo>
                  <a:lnTo>
                    <a:pt x="778" y="1424"/>
                  </a:lnTo>
                  <a:lnTo>
                    <a:pt x="779" y="1428"/>
                  </a:lnTo>
                  <a:lnTo>
                    <a:pt x="781" y="1431"/>
                  </a:lnTo>
                  <a:lnTo>
                    <a:pt x="781" y="1433"/>
                  </a:lnTo>
                  <a:lnTo>
                    <a:pt x="782" y="1434"/>
                  </a:lnTo>
                  <a:lnTo>
                    <a:pt x="782" y="1432"/>
                  </a:lnTo>
                  <a:lnTo>
                    <a:pt x="782" y="1427"/>
                  </a:lnTo>
                  <a:lnTo>
                    <a:pt x="783" y="1418"/>
                  </a:lnTo>
                  <a:lnTo>
                    <a:pt x="783" y="1407"/>
                  </a:lnTo>
                  <a:lnTo>
                    <a:pt x="784" y="1394"/>
                  </a:lnTo>
                  <a:lnTo>
                    <a:pt x="786" y="1377"/>
                  </a:lnTo>
                  <a:lnTo>
                    <a:pt x="788" y="1358"/>
                  </a:lnTo>
                  <a:lnTo>
                    <a:pt x="790" y="1337"/>
                  </a:lnTo>
                  <a:lnTo>
                    <a:pt x="792" y="1313"/>
                  </a:lnTo>
                  <a:lnTo>
                    <a:pt x="795" y="1288"/>
                  </a:lnTo>
                  <a:lnTo>
                    <a:pt x="799" y="1261"/>
                  </a:lnTo>
                  <a:lnTo>
                    <a:pt x="803" y="1231"/>
                  </a:lnTo>
                  <a:lnTo>
                    <a:pt x="808" y="1201"/>
                  </a:lnTo>
                  <a:lnTo>
                    <a:pt x="813" y="1169"/>
                  </a:lnTo>
                  <a:lnTo>
                    <a:pt x="818" y="1136"/>
                  </a:lnTo>
                  <a:lnTo>
                    <a:pt x="824" y="1102"/>
                  </a:lnTo>
                  <a:lnTo>
                    <a:pt x="839" y="1032"/>
                  </a:lnTo>
                  <a:lnTo>
                    <a:pt x="856" y="960"/>
                  </a:lnTo>
                  <a:lnTo>
                    <a:pt x="876" y="888"/>
                  </a:lnTo>
                  <a:lnTo>
                    <a:pt x="900" y="816"/>
                  </a:lnTo>
                  <a:lnTo>
                    <a:pt x="927" y="746"/>
                  </a:lnTo>
                  <a:lnTo>
                    <a:pt x="942" y="712"/>
                  </a:lnTo>
                  <a:lnTo>
                    <a:pt x="958" y="679"/>
                  </a:lnTo>
                  <a:lnTo>
                    <a:pt x="974" y="647"/>
                  </a:lnTo>
                  <a:lnTo>
                    <a:pt x="993" y="617"/>
                  </a:lnTo>
                  <a:lnTo>
                    <a:pt x="1011" y="588"/>
                  </a:lnTo>
                  <a:lnTo>
                    <a:pt x="1031" y="561"/>
                  </a:lnTo>
                  <a:lnTo>
                    <a:pt x="1055" y="533"/>
                  </a:lnTo>
                  <a:lnTo>
                    <a:pt x="1080" y="506"/>
                  </a:lnTo>
                  <a:lnTo>
                    <a:pt x="1107" y="480"/>
                  </a:lnTo>
                  <a:lnTo>
                    <a:pt x="1136" y="455"/>
                  </a:lnTo>
                  <a:lnTo>
                    <a:pt x="1165" y="433"/>
                  </a:lnTo>
                  <a:lnTo>
                    <a:pt x="1196" y="410"/>
                  </a:lnTo>
                  <a:lnTo>
                    <a:pt x="1228" y="389"/>
                  </a:lnTo>
                  <a:lnTo>
                    <a:pt x="1261" y="370"/>
                  </a:lnTo>
                  <a:lnTo>
                    <a:pt x="1295" y="351"/>
                  </a:lnTo>
                  <a:lnTo>
                    <a:pt x="1330" y="334"/>
                  </a:lnTo>
                  <a:lnTo>
                    <a:pt x="1403" y="302"/>
                  </a:lnTo>
                  <a:lnTo>
                    <a:pt x="1481" y="274"/>
                  </a:lnTo>
                  <a:lnTo>
                    <a:pt x="1560" y="249"/>
                  </a:lnTo>
                  <a:lnTo>
                    <a:pt x="1603" y="236"/>
                  </a:lnTo>
                  <a:lnTo>
                    <a:pt x="1646" y="221"/>
                  </a:lnTo>
                  <a:lnTo>
                    <a:pt x="1690" y="203"/>
                  </a:lnTo>
                  <a:lnTo>
                    <a:pt x="1736" y="184"/>
                  </a:lnTo>
                  <a:lnTo>
                    <a:pt x="1780" y="164"/>
                  </a:lnTo>
                  <a:lnTo>
                    <a:pt x="1825" y="143"/>
                  </a:lnTo>
                  <a:lnTo>
                    <a:pt x="1867" y="122"/>
                  </a:lnTo>
                  <a:lnTo>
                    <a:pt x="1907" y="101"/>
                  </a:lnTo>
                  <a:lnTo>
                    <a:pt x="1945" y="81"/>
                  </a:lnTo>
                  <a:lnTo>
                    <a:pt x="1981" y="63"/>
                  </a:lnTo>
                  <a:lnTo>
                    <a:pt x="1996" y="54"/>
                  </a:lnTo>
                  <a:lnTo>
                    <a:pt x="2012" y="45"/>
                  </a:lnTo>
                  <a:lnTo>
                    <a:pt x="2026" y="37"/>
                  </a:lnTo>
                  <a:lnTo>
                    <a:pt x="2038" y="30"/>
                  </a:lnTo>
                  <a:lnTo>
                    <a:pt x="2050" y="24"/>
                  </a:lnTo>
                  <a:lnTo>
                    <a:pt x="2060" y="18"/>
                  </a:lnTo>
                  <a:lnTo>
                    <a:pt x="2069" y="12"/>
                  </a:lnTo>
                  <a:lnTo>
                    <a:pt x="2077" y="8"/>
                  </a:lnTo>
                  <a:lnTo>
                    <a:pt x="2083" y="4"/>
                  </a:lnTo>
                  <a:lnTo>
                    <a:pt x="2087" y="2"/>
                  </a:lnTo>
                  <a:lnTo>
                    <a:pt x="2090" y="0"/>
                  </a:lnTo>
                  <a:lnTo>
                    <a:pt x="2090" y="0"/>
                  </a:lnTo>
                  <a:close/>
                </a:path>
              </a:pathLst>
            </a:custGeom>
            <a:grpFill/>
            <a:ln w="3175">
              <a:solidFill>
                <a:schemeClr val="tx2"/>
              </a:solidFill>
              <a:round/>
              <a:headEnd/>
              <a:tailEnd/>
            </a:ln>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grpSp>
      <p:grpSp>
        <p:nvGrpSpPr>
          <p:cNvPr id="276" name="Group 275">
            <a:extLst>
              <a:ext uri="{FF2B5EF4-FFF2-40B4-BE49-F238E27FC236}">
                <a16:creationId xmlns:a16="http://schemas.microsoft.com/office/drawing/2014/main" id="{C62A5D0A-5A16-4B10-86C8-A4B018550094}"/>
              </a:ext>
            </a:extLst>
          </p:cNvPr>
          <p:cNvGrpSpPr/>
          <p:nvPr/>
        </p:nvGrpSpPr>
        <p:grpSpPr>
          <a:xfrm>
            <a:off x="1935490" y="3492848"/>
            <a:ext cx="365435" cy="377724"/>
            <a:chOff x="6175919" y="4051028"/>
            <a:chExt cx="248788" cy="257154"/>
          </a:xfrm>
        </p:grpSpPr>
        <p:sp>
          <p:nvSpPr>
            <p:cNvPr id="277" name="Freeform: Shape 526">
              <a:extLst>
                <a:ext uri="{FF2B5EF4-FFF2-40B4-BE49-F238E27FC236}">
                  <a16:creationId xmlns:a16="http://schemas.microsoft.com/office/drawing/2014/main" id="{A7ED6772-FFA1-4345-A3EE-67E7B1DFD61A}"/>
                </a:ext>
              </a:extLst>
            </p:cNvPr>
            <p:cNvSpPr/>
            <p:nvPr/>
          </p:nvSpPr>
          <p:spPr bwMode="auto">
            <a:xfrm>
              <a:off x="6218786" y="4102336"/>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78" name="Freeform: Shape 527">
              <a:extLst>
                <a:ext uri="{FF2B5EF4-FFF2-40B4-BE49-F238E27FC236}">
                  <a16:creationId xmlns:a16="http://schemas.microsoft.com/office/drawing/2014/main" id="{9168C00A-FA61-4768-BD76-63CE2850128D}"/>
                </a:ext>
              </a:extLst>
            </p:cNvPr>
            <p:cNvSpPr/>
            <p:nvPr/>
          </p:nvSpPr>
          <p:spPr bwMode="auto">
            <a:xfrm>
              <a:off x="6288613" y="4132320"/>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84" name="Freeform: Shape 529">
              <a:extLst>
                <a:ext uri="{FF2B5EF4-FFF2-40B4-BE49-F238E27FC236}">
                  <a16:creationId xmlns:a16="http://schemas.microsoft.com/office/drawing/2014/main" id="{378F6618-6B12-4B45-BD73-E0BD8650B7C0}"/>
                </a:ext>
              </a:extLst>
            </p:cNvPr>
            <p:cNvSpPr/>
            <p:nvPr/>
          </p:nvSpPr>
          <p:spPr bwMode="auto">
            <a:xfrm>
              <a:off x="6218786" y="4162303"/>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86" name="Freeform: Shape 530">
              <a:extLst>
                <a:ext uri="{FF2B5EF4-FFF2-40B4-BE49-F238E27FC236}">
                  <a16:creationId xmlns:a16="http://schemas.microsoft.com/office/drawing/2014/main" id="{AA4EDA8B-B55A-4B33-AFE0-7567D323FD32}"/>
                </a:ext>
              </a:extLst>
            </p:cNvPr>
            <p:cNvSpPr/>
            <p:nvPr/>
          </p:nvSpPr>
          <p:spPr bwMode="auto">
            <a:xfrm>
              <a:off x="6358440" y="4162303"/>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87" name="Freeform: Shape 531">
              <a:extLst>
                <a:ext uri="{FF2B5EF4-FFF2-40B4-BE49-F238E27FC236}">
                  <a16:creationId xmlns:a16="http://schemas.microsoft.com/office/drawing/2014/main" id="{1CDBE46B-5A64-46EF-8BD6-7FB6548FD957}"/>
                </a:ext>
              </a:extLst>
            </p:cNvPr>
            <p:cNvSpPr/>
            <p:nvPr/>
          </p:nvSpPr>
          <p:spPr bwMode="auto">
            <a:xfrm>
              <a:off x="6288613" y="4192287"/>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88" name="Freeform: Shape 532">
              <a:extLst>
                <a:ext uri="{FF2B5EF4-FFF2-40B4-BE49-F238E27FC236}">
                  <a16:creationId xmlns:a16="http://schemas.microsoft.com/office/drawing/2014/main" id="{86736F08-776C-45D6-AD4E-38CFBEA5C8C1}"/>
                </a:ext>
              </a:extLst>
            </p:cNvPr>
            <p:cNvSpPr/>
            <p:nvPr/>
          </p:nvSpPr>
          <p:spPr bwMode="auto">
            <a:xfrm>
              <a:off x="6218786" y="4222271"/>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89" name="Freeform: Shape 524">
              <a:extLst>
                <a:ext uri="{FF2B5EF4-FFF2-40B4-BE49-F238E27FC236}">
                  <a16:creationId xmlns:a16="http://schemas.microsoft.com/office/drawing/2014/main" id="{72DB13E8-4BA8-4C0B-BFC4-51126B4C0F0E}"/>
                </a:ext>
              </a:extLst>
            </p:cNvPr>
            <p:cNvSpPr/>
            <p:nvPr/>
          </p:nvSpPr>
          <p:spPr bwMode="auto">
            <a:xfrm>
              <a:off x="6175919" y="4051028"/>
              <a:ext cx="248788" cy="60145"/>
            </a:xfrm>
            <a:custGeom>
              <a:avLst/>
              <a:gdLst>
                <a:gd name="connsiteX0" fmla="*/ 3087278 w 3087278"/>
                <a:gd name="connsiteY0" fmla="*/ 0 h 746355"/>
                <a:gd name="connsiteX1" fmla="*/ 3087278 w 3087278"/>
                <a:gd name="connsiteY1" fmla="*/ 1 h 746355"/>
                <a:gd name="connsiteX2" fmla="*/ 3087278 w 3087278"/>
                <a:gd name="connsiteY2" fmla="*/ 746353 h 746355"/>
                <a:gd name="connsiteX3" fmla="*/ 2683739 w 3087278"/>
                <a:gd name="connsiteY3" fmla="*/ 746353 h 746355"/>
                <a:gd name="connsiteX4" fmla="*/ 2683739 w 3087278"/>
                <a:gd name="connsiteY4" fmla="*/ 403542 h 746355"/>
                <a:gd name="connsiteX5" fmla="*/ 403540 w 3087278"/>
                <a:gd name="connsiteY5" fmla="*/ 403542 h 746355"/>
                <a:gd name="connsiteX6" fmla="*/ 403540 w 3087278"/>
                <a:gd name="connsiteY6" fmla="*/ 746355 h 746355"/>
                <a:gd name="connsiteX7" fmla="*/ 0 w 3087278"/>
                <a:gd name="connsiteY7" fmla="*/ 746355 h 746355"/>
                <a:gd name="connsiteX8" fmla="*/ 0 w 3087278"/>
                <a:gd name="connsiteY8" fmla="*/ 1 h 746355"/>
                <a:gd name="connsiteX9" fmla="*/ 1 w 3087278"/>
                <a:gd name="connsiteY9" fmla="*/ 1 h 746355"/>
                <a:gd name="connsiteX10" fmla="*/ 3087278 w 3087278"/>
                <a:gd name="connsiteY10" fmla="*/ 0 h 746355"/>
                <a:gd name="connsiteX0" fmla="*/ 2683739 w 3087278"/>
                <a:gd name="connsiteY0" fmla="*/ 403542 h 746355"/>
                <a:gd name="connsiteX1" fmla="*/ 403540 w 3087278"/>
                <a:gd name="connsiteY1" fmla="*/ 403542 h 746355"/>
                <a:gd name="connsiteX2" fmla="*/ 403540 w 3087278"/>
                <a:gd name="connsiteY2" fmla="*/ 746355 h 746355"/>
                <a:gd name="connsiteX3" fmla="*/ 0 w 3087278"/>
                <a:gd name="connsiteY3" fmla="*/ 746355 h 746355"/>
                <a:gd name="connsiteX4" fmla="*/ 0 w 3087278"/>
                <a:gd name="connsiteY4" fmla="*/ 1 h 746355"/>
                <a:gd name="connsiteX5" fmla="*/ 1 w 3087278"/>
                <a:gd name="connsiteY5" fmla="*/ 1 h 746355"/>
                <a:gd name="connsiteX6" fmla="*/ 3087278 w 3087278"/>
                <a:gd name="connsiteY6" fmla="*/ 0 h 746355"/>
                <a:gd name="connsiteX7" fmla="*/ 3087278 w 3087278"/>
                <a:gd name="connsiteY7" fmla="*/ 1 h 746355"/>
                <a:gd name="connsiteX8" fmla="*/ 3087278 w 3087278"/>
                <a:gd name="connsiteY8" fmla="*/ 746353 h 746355"/>
                <a:gd name="connsiteX9" fmla="*/ 2683739 w 3087278"/>
                <a:gd name="connsiteY9" fmla="*/ 746353 h 746355"/>
                <a:gd name="connsiteX10" fmla="*/ 2775179 w 3087278"/>
                <a:gd name="connsiteY10" fmla="*/ 494982 h 746355"/>
                <a:gd name="connsiteX0" fmla="*/ 2683739 w 3087278"/>
                <a:gd name="connsiteY0" fmla="*/ 403542 h 746355"/>
                <a:gd name="connsiteX1" fmla="*/ 403540 w 3087278"/>
                <a:gd name="connsiteY1" fmla="*/ 403542 h 746355"/>
                <a:gd name="connsiteX2" fmla="*/ 403540 w 3087278"/>
                <a:gd name="connsiteY2" fmla="*/ 746355 h 746355"/>
                <a:gd name="connsiteX3" fmla="*/ 0 w 3087278"/>
                <a:gd name="connsiteY3" fmla="*/ 746355 h 746355"/>
                <a:gd name="connsiteX4" fmla="*/ 0 w 3087278"/>
                <a:gd name="connsiteY4" fmla="*/ 1 h 746355"/>
                <a:gd name="connsiteX5" fmla="*/ 1 w 3087278"/>
                <a:gd name="connsiteY5" fmla="*/ 1 h 746355"/>
                <a:gd name="connsiteX6" fmla="*/ 3087278 w 3087278"/>
                <a:gd name="connsiteY6" fmla="*/ 0 h 746355"/>
                <a:gd name="connsiteX7" fmla="*/ 3087278 w 3087278"/>
                <a:gd name="connsiteY7" fmla="*/ 1 h 746355"/>
                <a:gd name="connsiteX8" fmla="*/ 3087278 w 3087278"/>
                <a:gd name="connsiteY8" fmla="*/ 746353 h 746355"/>
                <a:gd name="connsiteX9" fmla="*/ 2683739 w 3087278"/>
                <a:gd name="connsiteY9" fmla="*/ 746353 h 746355"/>
                <a:gd name="connsiteX0" fmla="*/ 2683739 w 3087278"/>
                <a:gd name="connsiteY0" fmla="*/ 403542 h 746355"/>
                <a:gd name="connsiteX1" fmla="*/ 403540 w 3087278"/>
                <a:gd name="connsiteY1" fmla="*/ 403542 h 746355"/>
                <a:gd name="connsiteX2" fmla="*/ 403540 w 3087278"/>
                <a:gd name="connsiteY2" fmla="*/ 746355 h 746355"/>
                <a:gd name="connsiteX3" fmla="*/ 0 w 3087278"/>
                <a:gd name="connsiteY3" fmla="*/ 746355 h 746355"/>
                <a:gd name="connsiteX4" fmla="*/ 0 w 3087278"/>
                <a:gd name="connsiteY4" fmla="*/ 1 h 746355"/>
                <a:gd name="connsiteX5" fmla="*/ 1 w 3087278"/>
                <a:gd name="connsiteY5" fmla="*/ 1 h 746355"/>
                <a:gd name="connsiteX6" fmla="*/ 3087278 w 3087278"/>
                <a:gd name="connsiteY6" fmla="*/ 0 h 746355"/>
                <a:gd name="connsiteX7" fmla="*/ 3087278 w 3087278"/>
                <a:gd name="connsiteY7" fmla="*/ 1 h 746355"/>
                <a:gd name="connsiteX8" fmla="*/ 3087278 w 3087278"/>
                <a:gd name="connsiteY8" fmla="*/ 746353 h 746355"/>
                <a:gd name="connsiteX0" fmla="*/ 403540 w 3087278"/>
                <a:gd name="connsiteY0" fmla="*/ 403542 h 746355"/>
                <a:gd name="connsiteX1" fmla="*/ 403540 w 3087278"/>
                <a:gd name="connsiteY1" fmla="*/ 746355 h 746355"/>
                <a:gd name="connsiteX2" fmla="*/ 0 w 3087278"/>
                <a:gd name="connsiteY2" fmla="*/ 746355 h 746355"/>
                <a:gd name="connsiteX3" fmla="*/ 0 w 3087278"/>
                <a:gd name="connsiteY3" fmla="*/ 1 h 746355"/>
                <a:gd name="connsiteX4" fmla="*/ 1 w 3087278"/>
                <a:gd name="connsiteY4" fmla="*/ 1 h 746355"/>
                <a:gd name="connsiteX5" fmla="*/ 3087278 w 3087278"/>
                <a:gd name="connsiteY5" fmla="*/ 0 h 746355"/>
                <a:gd name="connsiteX6" fmla="*/ 3087278 w 3087278"/>
                <a:gd name="connsiteY6" fmla="*/ 1 h 746355"/>
                <a:gd name="connsiteX7" fmla="*/ 3087278 w 3087278"/>
                <a:gd name="connsiteY7" fmla="*/ 746353 h 746355"/>
                <a:gd name="connsiteX0" fmla="*/ 403540 w 3087278"/>
                <a:gd name="connsiteY0" fmla="*/ 746355 h 746355"/>
                <a:gd name="connsiteX1" fmla="*/ 0 w 3087278"/>
                <a:gd name="connsiteY1" fmla="*/ 746355 h 746355"/>
                <a:gd name="connsiteX2" fmla="*/ 0 w 3087278"/>
                <a:gd name="connsiteY2" fmla="*/ 1 h 746355"/>
                <a:gd name="connsiteX3" fmla="*/ 1 w 3087278"/>
                <a:gd name="connsiteY3" fmla="*/ 1 h 746355"/>
                <a:gd name="connsiteX4" fmla="*/ 3087278 w 3087278"/>
                <a:gd name="connsiteY4" fmla="*/ 0 h 746355"/>
                <a:gd name="connsiteX5" fmla="*/ 3087278 w 3087278"/>
                <a:gd name="connsiteY5" fmla="*/ 1 h 746355"/>
                <a:gd name="connsiteX6" fmla="*/ 3087278 w 3087278"/>
                <a:gd name="connsiteY6" fmla="*/ 746353 h 746355"/>
                <a:gd name="connsiteX0" fmla="*/ 0 w 3087278"/>
                <a:gd name="connsiteY0" fmla="*/ 746355 h 746355"/>
                <a:gd name="connsiteX1" fmla="*/ 0 w 3087278"/>
                <a:gd name="connsiteY1" fmla="*/ 1 h 746355"/>
                <a:gd name="connsiteX2" fmla="*/ 1 w 3087278"/>
                <a:gd name="connsiteY2" fmla="*/ 1 h 746355"/>
                <a:gd name="connsiteX3" fmla="*/ 3087278 w 3087278"/>
                <a:gd name="connsiteY3" fmla="*/ 0 h 746355"/>
                <a:gd name="connsiteX4" fmla="*/ 3087278 w 3087278"/>
                <a:gd name="connsiteY4" fmla="*/ 1 h 746355"/>
                <a:gd name="connsiteX5" fmla="*/ 3087278 w 3087278"/>
                <a:gd name="connsiteY5" fmla="*/ 746353 h 746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87278" h="746355">
                  <a:moveTo>
                    <a:pt x="0" y="746355"/>
                  </a:moveTo>
                  <a:lnTo>
                    <a:pt x="0" y="1"/>
                  </a:lnTo>
                  <a:lnTo>
                    <a:pt x="1" y="1"/>
                  </a:lnTo>
                  <a:lnTo>
                    <a:pt x="3087278" y="0"/>
                  </a:lnTo>
                  <a:lnTo>
                    <a:pt x="3087278" y="1"/>
                  </a:lnTo>
                  <a:lnTo>
                    <a:pt x="3087278" y="746353"/>
                  </a:lnTo>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90" name="Freeform: Shape 533">
              <a:extLst>
                <a:ext uri="{FF2B5EF4-FFF2-40B4-BE49-F238E27FC236}">
                  <a16:creationId xmlns:a16="http://schemas.microsoft.com/office/drawing/2014/main" id="{6FAAEB38-1056-470F-95CC-241CA54FD3CB}"/>
                </a:ext>
              </a:extLst>
            </p:cNvPr>
            <p:cNvSpPr/>
            <p:nvPr/>
          </p:nvSpPr>
          <p:spPr bwMode="auto">
            <a:xfrm>
              <a:off x="6175919" y="4248037"/>
              <a:ext cx="248788" cy="60145"/>
            </a:xfrm>
            <a:custGeom>
              <a:avLst/>
              <a:gdLst>
                <a:gd name="connsiteX0" fmla="*/ 2683739 w 3087278"/>
                <a:gd name="connsiteY0" fmla="*/ 0 h 746354"/>
                <a:gd name="connsiteX1" fmla="*/ 3087278 w 3087278"/>
                <a:gd name="connsiteY1" fmla="*/ 0 h 746354"/>
                <a:gd name="connsiteX2" fmla="*/ 3087278 w 3087278"/>
                <a:gd name="connsiteY2" fmla="*/ 746353 h 746354"/>
                <a:gd name="connsiteX3" fmla="*/ 3087277 w 3087278"/>
                <a:gd name="connsiteY3" fmla="*/ 746353 h 746354"/>
                <a:gd name="connsiteX4" fmla="*/ 0 w 3087278"/>
                <a:gd name="connsiteY4" fmla="*/ 746354 h 746354"/>
                <a:gd name="connsiteX5" fmla="*/ 0 w 3087278"/>
                <a:gd name="connsiteY5" fmla="*/ 746353 h 746354"/>
                <a:gd name="connsiteX6" fmla="*/ 0 w 3087278"/>
                <a:gd name="connsiteY6" fmla="*/ 1 h 746354"/>
                <a:gd name="connsiteX7" fmla="*/ 403540 w 3087278"/>
                <a:gd name="connsiteY7" fmla="*/ 1 h 746354"/>
                <a:gd name="connsiteX8" fmla="*/ 403540 w 3087278"/>
                <a:gd name="connsiteY8" fmla="*/ 342813 h 746354"/>
                <a:gd name="connsiteX9" fmla="*/ 2683739 w 3087278"/>
                <a:gd name="connsiteY9" fmla="*/ 342813 h 746354"/>
                <a:gd name="connsiteX10" fmla="*/ 2683739 w 3087278"/>
                <a:gd name="connsiteY10" fmla="*/ 0 h 746354"/>
                <a:gd name="connsiteX0" fmla="*/ 403540 w 3087278"/>
                <a:gd name="connsiteY0" fmla="*/ 342813 h 746354"/>
                <a:gd name="connsiteX1" fmla="*/ 2683739 w 3087278"/>
                <a:gd name="connsiteY1" fmla="*/ 342813 h 746354"/>
                <a:gd name="connsiteX2" fmla="*/ 2683739 w 3087278"/>
                <a:gd name="connsiteY2" fmla="*/ 0 h 746354"/>
                <a:gd name="connsiteX3" fmla="*/ 3087278 w 3087278"/>
                <a:gd name="connsiteY3" fmla="*/ 0 h 746354"/>
                <a:gd name="connsiteX4" fmla="*/ 3087278 w 3087278"/>
                <a:gd name="connsiteY4" fmla="*/ 746353 h 746354"/>
                <a:gd name="connsiteX5" fmla="*/ 3087277 w 3087278"/>
                <a:gd name="connsiteY5" fmla="*/ 746353 h 746354"/>
                <a:gd name="connsiteX6" fmla="*/ 0 w 3087278"/>
                <a:gd name="connsiteY6" fmla="*/ 746354 h 746354"/>
                <a:gd name="connsiteX7" fmla="*/ 0 w 3087278"/>
                <a:gd name="connsiteY7" fmla="*/ 746353 h 746354"/>
                <a:gd name="connsiteX8" fmla="*/ 0 w 3087278"/>
                <a:gd name="connsiteY8" fmla="*/ 1 h 746354"/>
                <a:gd name="connsiteX9" fmla="*/ 403540 w 3087278"/>
                <a:gd name="connsiteY9" fmla="*/ 1 h 746354"/>
                <a:gd name="connsiteX10" fmla="*/ 494980 w 3087278"/>
                <a:gd name="connsiteY10" fmla="*/ 434253 h 746354"/>
                <a:gd name="connsiteX0" fmla="*/ 403540 w 3087278"/>
                <a:gd name="connsiteY0" fmla="*/ 342813 h 746354"/>
                <a:gd name="connsiteX1" fmla="*/ 2683739 w 3087278"/>
                <a:gd name="connsiteY1" fmla="*/ 342813 h 746354"/>
                <a:gd name="connsiteX2" fmla="*/ 2683739 w 3087278"/>
                <a:gd name="connsiteY2" fmla="*/ 0 h 746354"/>
                <a:gd name="connsiteX3" fmla="*/ 3087278 w 3087278"/>
                <a:gd name="connsiteY3" fmla="*/ 0 h 746354"/>
                <a:gd name="connsiteX4" fmla="*/ 3087278 w 3087278"/>
                <a:gd name="connsiteY4" fmla="*/ 746353 h 746354"/>
                <a:gd name="connsiteX5" fmla="*/ 3087277 w 3087278"/>
                <a:gd name="connsiteY5" fmla="*/ 746353 h 746354"/>
                <a:gd name="connsiteX6" fmla="*/ 0 w 3087278"/>
                <a:gd name="connsiteY6" fmla="*/ 746354 h 746354"/>
                <a:gd name="connsiteX7" fmla="*/ 0 w 3087278"/>
                <a:gd name="connsiteY7" fmla="*/ 746353 h 746354"/>
                <a:gd name="connsiteX8" fmla="*/ 0 w 3087278"/>
                <a:gd name="connsiteY8" fmla="*/ 1 h 746354"/>
                <a:gd name="connsiteX9" fmla="*/ 403540 w 3087278"/>
                <a:gd name="connsiteY9" fmla="*/ 1 h 746354"/>
                <a:gd name="connsiteX0" fmla="*/ 2683739 w 3087278"/>
                <a:gd name="connsiteY0" fmla="*/ 342813 h 746354"/>
                <a:gd name="connsiteX1" fmla="*/ 2683739 w 3087278"/>
                <a:gd name="connsiteY1" fmla="*/ 0 h 746354"/>
                <a:gd name="connsiteX2" fmla="*/ 3087278 w 3087278"/>
                <a:gd name="connsiteY2" fmla="*/ 0 h 746354"/>
                <a:gd name="connsiteX3" fmla="*/ 3087278 w 3087278"/>
                <a:gd name="connsiteY3" fmla="*/ 746353 h 746354"/>
                <a:gd name="connsiteX4" fmla="*/ 3087277 w 3087278"/>
                <a:gd name="connsiteY4" fmla="*/ 746353 h 746354"/>
                <a:gd name="connsiteX5" fmla="*/ 0 w 3087278"/>
                <a:gd name="connsiteY5" fmla="*/ 746354 h 746354"/>
                <a:gd name="connsiteX6" fmla="*/ 0 w 3087278"/>
                <a:gd name="connsiteY6" fmla="*/ 746353 h 746354"/>
                <a:gd name="connsiteX7" fmla="*/ 0 w 3087278"/>
                <a:gd name="connsiteY7" fmla="*/ 1 h 746354"/>
                <a:gd name="connsiteX8" fmla="*/ 403540 w 3087278"/>
                <a:gd name="connsiteY8" fmla="*/ 1 h 746354"/>
                <a:gd name="connsiteX0" fmla="*/ 2683739 w 3087278"/>
                <a:gd name="connsiteY0" fmla="*/ 342813 h 746354"/>
                <a:gd name="connsiteX1" fmla="*/ 2683739 w 3087278"/>
                <a:gd name="connsiteY1" fmla="*/ 0 h 746354"/>
                <a:gd name="connsiteX2" fmla="*/ 3087278 w 3087278"/>
                <a:gd name="connsiteY2" fmla="*/ 0 h 746354"/>
                <a:gd name="connsiteX3" fmla="*/ 3087278 w 3087278"/>
                <a:gd name="connsiteY3" fmla="*/ 746353 h 746354"/>
                <a:gd name="connsiteX4" fmla="*/ 3087277 w 3087278"/>
                <a:gd name="connsiteY4" fmla="*/ 746353 h 746354"/>
                <a:gd name="connsiteX5" fmla="*/ 0 w 3087278"/>
                <a:gd name="connsiteY5" fmla="*/ 746354 h 746354"/>
                <a:gd name="connsiteX6" fmla="*/ 0 w 3087278"/>
                <a:gd name="connsiteY6" fmla="*/ 746353 h 746354"/>
                <a:gd name="connsiteX7" fmla="*/ 0 w 3087278"/>
                <a:gd name="connsiteY7" fmla="*/ 1 h 746354"/>
                <a:gd name="connsiteX0" fmla="*/ 2683739 w 3087278"/>
                <a:gd name="connsiteY0" fmla="*/ 0 h 746354"/>
                <a:gd name="connsiteX1" fmla="*/ 3087278 w 3087278"/>
                <a:gd name="connsiteY1" fmla="*/ 0 h 746354"/>
                <a:gd name="connsiteX2" fmla="*/ 3087278 w 3087278"/>
                <a:gd name="connsiteY2" fmla="*/ 746353 h 746354"/>
                <a:gd name="connsiteX3" fmla="*/ 3087277 w 3087278"/>
                <a:gd name="connsiteY3" fmla="*/ 746353 h 746354"/>
                <a:gd name="connsiteX4" fmla="*/ 0 w 3087278"/>
                <a:gd name="connsiteY4" fmla="*/ 746354 h 746354"/>
                <a:gd name="connsiteX5" fmla="*/ 0 w 3087278"/>
                <a:gd name="connsiteY5" fmla="*/ 746353 h 746354"/>
                <a:gd name="connsiteX6" fmla="*/ 0 w 3087278"/>
                <a:gd name="connsiteY6" fmla="*/ 1 h 746354"/>
                <a:gd name="connsiteX0" fmla="*/ 3087278 w 3087278"/>
                <a:gd name="connsiteY0" fmla="*/ 0 h 746354"/>
                <a:gd name="connsiteX1" fmla="*/ 3087278 w 3087278"/>
                <a:gd name="connsiteY1" fmla="*/ 746353 h 746354"/>
                <a:gd name="connsiteX2" fmla="*/ 3087277 w 3087278"/>
                <a:gd name="connsiteY2" fmla="*/ 746353 h 746354"/>
                <a:gd name="connsiteX3" fmla="*/ 0 w 3087278"/>
                <a:gd name="connsiteY3" fmla="*/ 746354 h 746354"/>
                <a:gd name="connsiteX4" fmla="*/ 0 w 3087278"/>
                <a:gd name="connsiteY4" fmla="*/ 746353 h 746354"/>
                <a:gd name="connsiteX5" fmla="*/ 0 w 3087278"/>
                <a:gd name="connsiteY5" fmla="*/ 1 h 746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87278" h="746354">
                  <a:moveTo>
                    <a:pt x="3087278" y="0"/>
                  </a:moveTo>
                  <a:lnTo>
                    <a:pt x="3087278" y="746353"/>
                  </a:lnTo>
                  <a:lnTo>
                    <a:pt x="3087277" y="746353"/>
                  </a:lnTo>
                  <a:lnTo>
                    <a:pt x="0" y="746354"/>
                  </a:lnTo>
                  <a:lnTo>
                    <a:pt x="0" y="746353"/>
                  </a:lnTo>
                  <a:lnTo>
                    <a:pt x="0" y="1"/>
                  </a:lnTo>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291" name="Group 290">
            <a:extLst>
              <a:ext uri="{FF2B5EF4-FFF2-40B4-BE49-F238E27FC236}">
                <a16:creationId xmlns:a16="http://schemas.microsoft.com/office/drawing/2014/main" id="{65F9CE2A-AE67-4255-8FCC-BD6DC7AB1B9C}"/>
              </a:ext>
            </a:extLst>
          </p:cNvPr>
          <p:cNvGrpSpPr/>
          <p:nvPr/>
        </p:nvGrpSpPr>
        <p:grpSpPr>
          <a:xfrm>
            <a:off x="3830971" y="2745233"/>
            <a:ext cx="453929" cy="404779"/>
            <a:chOff x="2922017" y="3436258"/>
            <a:chExt cx="1405852" cy="1211942"/>
          </a:xfrm>
        </p:grpSpPr>
        <p:sp>
          <p:nvSpPr>
            <p:cNvPr id="292" name="Hexagon 291">
              <a:extLst>
                <a:ext uri="{FF2B5EF4-FFF2-40B4-BE49-F238E27FC236}">
                  <a16:creationId xmlns:a16="http://schemas.microsoft.com/office/drawing/2014/main" id="{3DD86084-8BAC-4BEE-955F-47B0A90240EC}"/>
                </a:ext>
              </a:extLst>
            </p:cNvPr>
            <p:cNvSpPr/>
            <p:nvPr/>
          </p:nvSpPr>
          <p:spPr bwMode="auto">
            <a:xfrm>
              <a:off x="2922017" y="3436258"/>
              <a:ext cx="1405852" cy="1211942"/>
            </a:xfrm>
            <a:prstGeom prst="hexagon">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100" b="0" i="0" u="none" strike="noStrike" kern="1200" cap="none" spc="0" normalizeH="0" baseline="0" noProof="0" dirty="0">
                <a:ln>
                  <a:noFill/>
                </a:ln>
                <a:solidFill>
                  <a:schemeClr val="tx2"/>
                </a:solidFill>
                <a:effectLst/>
                <a:uLnTx/>
                <a:uFillTx/>
                <a:latin typeface="Segoe UI Semilight"/>
                <a:ea typeface="Segoe UI" pitchFamily="34" charset="0"/>
                <a:cs typeface="Segoe UI" pitchFamily="34" charset="0"/>
              </a:endParaRPr>
            </a:p>
          </p:txBody>
        </p:sp>
        <p:grpSp>
          <p:nvGrpSpPr>
            <p:cNvPr id="293" name="Group 292">
              <a:extLst>
                <a:ext uri="{FF2B5EF4-FFF2-40B4-BE49-F238E27FC236}">
                  <a16:creationId xmlns:a16="http://schemas.microsoft.com/office/drawing/2014/main" id="{C28C3048-B948-48E5-A3FC-D2A153713599}"/>
                </a:ext>
              </a:extLst>
            </p:cNvPr>
            <p:cNvGrpSpPr/>
            <p:nvPr/>
          </p:nvGrpSpPr>
          <p:grpSpPr>
            <a:xfrm flipH="1">
              <a:off x="3278165" y="3687836"/>
              <a:ext cx="693555" cy="708785"/>
              <a:chOff x="590959" y="3692672"/>
              <a:chExt cx="693555" cy="708785"/>
            </a:xfrm>
          </p:grpSpPr>
          <p:sp>
            <p:nvSpPr>
              <p:cNvPr id="294" name="Snip Single Corner Rectangle 26">
                <a:extLst>
                  <a:ext uri="{FF2B5EF4-FFF2-40B4-BE49-F238E27FC236}">
                    <a16:creationId xmlns:a16="http://schemas.microsoft.com/office/drawing/2014/main" id="{8F238A17-C9AB-48E1-9288-B5296FE19587}"/>
                  </a:ext>
                </a:extLst>
              </p:cNvPr>
              <p:cNvSpPr/>
              <p:nvPr/>
            </p:nvSpPr>
            <p:spPr bwMode="auto">
              <a:xfrm flipH="1">
                <a:off x="590959" y="3692672"/>
                <a:ext cx="693555" cy="708785"/>
              </a:xfrm>
              <a:prstGeom prst="snip1Rect">
                <a:avLst>
                  <a:gd name="adj" fmla="val 28736"/>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600" b="1" i="0" u="none" strike="noStrike" kern="1200" cap="none" spc="0" normalizeH="0" baseline="0" noProof="0" dirty="0">
                    <a:ln>
                      <a:noFill/>
                    </a:ln>
                    <a:solidFill>
                      <a:schemeClr val="tx2"/>
                    </a:solidFill>
                    <a:effectLst/>
                    <a:uLnTx/>
                    <a:uFillTx/>
                    <a:latin typeface="Segoe UI Semibold" charset="0"/>
                    <a:ea typeface="Segoe UI Semibold" charset="0"/>
                    <a:cs typeface="Segoe UI Semibold" charset="0"/>
                  </a:rPr>
                  <a:t>10</a:t>
                </a:r>
                <a:br>
                  <a:rPr kumimoji="0" lang="en-US" sz="600" b="1" i="0" u="none" strike="noStrike" kern="1200" cap="none" spc="0" normalizeH="0" baseline="0" noProof="0" dirty="0">
                    <a:ln>
                      <a:noFill/>
                    </a:ln>
                    <a:solidFill>
                      <a:schemeClr val="tx2"/>
                    </a:solidFill>
                    <a:effectLst/>
                    <a:uLnTx/>
                    <a:uFillTx/>
                    <a:latin typeface="Segoe UI Semibold" charset="0"/>
                    <a:ea typeface="Segoe UI Semibold" charset="0"/>
                    <a:cs typeface="Segoe UI Semibold" charset="0"/>
                  </a:rPr>
                </a:br>
                <a:r>
                  <a:rPr kumimoji="0" lang="en-US" sz="600" b="1" i="0" u="none" strike="noStrike" kern="1200" cap="none" spc="0" normalizeH="0" baseline="0" noProof="0" dirty="0">
                    <a:ln>
                      <a:noFill/>
                    </a:ln>
                    <a:solidFill>
                      <a:schemeClr val="tx2"/>
                    </a:solidFill>
                    <a:effectLst/>
                    <a:uLnTx/>
                    <a:uFillTx/>
                    <a:latin typeface="Segoe UI Semibold" charset="0"/>
                    <a:ea typeface="Segoe UI Semibold" charset="0"/>
                    <a:cs typeface="Segoe UI Semibold" charset="0"/>
                  </a:rPr>
                  <a:t>01</a:t>
                </a:r>
              </a:p>
            </p:txBody>
          </p:sp>
          <p:sp>
            <p:nvSpPr>
              <p:cNvPr id="295" name="Triangle 27">
                <a:extLst>
                  <a:ext uri="{FF2B5EF4-FFF2-40B4-BE49-F238E27FC236}">
                    <a16:creationId xmlns:a16="http://schemas.microsoft.com/office/drawing/2014/main" id="{C2550049-2B35-4674-BA3D-DC5E93833388}"/>
                  </a:ext>
                </a:extLst>
              </p:cNvPr>
              <p:cNvSpPr/>
              <p:nvPr/>
            </p:nvSpPr>
            <p:spPr bwMode="auto">
              <a:xfrm rot="8100000">
                <a:off x="605734" y="3761863"/>
                <a:ext cx="275229" cy="116186"/>
              </a:xfrm>
              <a:prstGeom prst="triangle">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100" b="0" i="0" u="none" strike="noStrike" kern="1200" cap="none" spc="0" normalizeH="0" baseline="0" noProof="0" dirty="0">
                  <a:ln>
                    <a:noFill/>
                  </a:ln>
                  <a:solidFill>
                    <a:schemeClr val="tx2"/>
                  </a:solidFill>
                  <a:effectLst/>
                  <a:uLnTx/>
                  <a:uFillTx/>
                  <a:latin typeface="Segoe UI Semilight"/>
                  <a:ea typeface="Segoe UI" pitchFamily="34" charset="0"/>
                  <a:cs typeface="Segoe UI" pitchFamily="34" charset="0"/>
                </a:endParaRPr>
              </a:p>
            </p:txBody>
          </p:sp>
        </p:grpSp>
      </p:grpSp>
      <p:grpSp>
        <p:nvGrpSpPr>
          <p:cNvPr id="296" name="Group 295">
            <a:extLst>
              <a:ext uri="{FF2B5EF4-FFF2-40B4-BE49-F238E27FC236}">
                <a16:creationId xmlns:a16="http://schemas.microsoft.com/office/drawing/2014/main" id="{2A0E6F24-23F5-43D6-A1F2-A55E118BF181}"/>
              </a:ext>
            </a:extLst>
          </p:cNvPr>
          <p:cNvGrpSpPr/>
          <p:nvPr/>
        </p:nvGrpSpPr>
        <p:grpSpPr>
          <a:xfrm>
            <a:off x="4842538" y="1466334"/>
            <a:ext cx="501175" cy="431975"/>
            <a:chOff x="8376458" y="5925518"/>
            <a:chExt cx="1045926" cy="901512"/>
          </a:xfrm>
        </p:grpSpPr>
        <p:sp>
          <p:nvSpPr>
            <p:cNvPr id="297" name="Star: 4 Points 8">
              <a:extLst>
                <a:ext uri="{FF2B5EF4-FFF2-40B4-BE49-F238E27FC236}">
                  <a16:creationId xmlns:a16="http://schemas.microsoft.com/office/drawing/2014/main" id="{3C4CF94E-29D1-4AAF-8904-424D1E08ACC0}"/>
                </a:ext>
              </a:extLst>
            </p:cNvPr>
            <p:cNvSpPr/>
            <p:nvPr/>
          </p:nvSpPr>
          <p:spPr bwMode="auto">
            <a:xfrm>
              <a:off x="8380049" y="5925518"/>
              <a:ext cx="292609" cy="292608"/>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98" name="Star: 4 Points 8">
              <a:extLst>
                <a:ext uri="{FF2B5EF4-FFF2-40B4-BE49-F238E27FC236}">
                  <a16:creationId xmlns:a16="http://schemas.microsoft.com/office/drawing/2014/main" id="{EB14D03C-53B6-4AEA-9D85-C0C4A5968700}"/>
                </a:ext>
              </a:extLst>
            </p:cNvPr>
            <p:cNvSpPr/>
            <p:nvPr/>
          </p:nvSpPr>
          <p:spPr bwMode="auto">
            <a:xfrm>
              <a:off x="9163935" y="6692304"/>
              <a:ext cx="134726" cy="134726"/>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99" name="Oval 298">
              <a:extLst>
                <a:ext uri="{FF2B5EF4-FFF2-40B4-BE49-F238E27FC236}">
                  <a16:creationId xmlns:a16="http://schemas.microsoft.com/office/drawing/2014/main" id="{34747AA4-2F0B-48D3-ABA4-847E1488BD4E}"/>
                </a:ext>
              </a:extLst>
            </p:cNvPr>
            <p:cNvSpPr/>
            <p:nvPr/>
          </p:nvSpPr>
          <p:spPr bwMode="auto">
            <a:xfrm>
              <a:off x="8567675" y="6095745"/>
              <a:ext cx="647663" cy="647662"/>
            </a:xfrm>
            <a:prstGeom prst="ellipse">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00" name="Oval 9">
              <a:extLst>
                <a:ext uri="{FF2B5EF4-FFF2-40B4-BE49-F238E27FC236}">
                  <a16:creationId xmlns:a16="http://schemas.microsoft.com/office/drawing/2014/main" id="{B10D5F37-DD05-42FE-83BA-BF6A05DD34FE}"/>
                </a:ext>
              </a:extLst>
            </p:cNvPr>
            <p:cNvSpPr/>
            <p:nvPr/>
          </p:nvSpPr>
          <p:spPr bwMode="auto">
            <a:xfrm rot="19667957">
              <a:off x="8376458" y="6275766"/>
              <a:ext cx="1045926" cy="314819"/>
            </a:xfrm>
            <a:custGeom>
              <a:avLst/>
              <a:gdLst>
                <a:gd name="connsiteX0" fmla="*/ 0 w 5218152"/>
                <a:gd name="connsiteY0" fmla="*/ 854451 h 1708902"/>
                <a:gd name="connsiteX1" fmla="*/ 2609076 w 5218152"/>
                <a:gd name="connsiteY1" fmla="*/ 0 h 1708902"/>
                <a:gd name="connsiteX2" fmla="*/ 5218152 w 5218152"/>
                <a:gd name="connsiteY2" fmla="*/ 854451 h 1708902"/>
                <a:gd name="connsiteX3" fmla="*/ 2609076 w 5218152"/>
                <a:gd name="connsiteY3" fmla="*/ 1708902 h 1708902"/>
                <a:gd name="connsiteX4" fmla="*/ 0 w 5218152"/>
                <a:gd name="connsiteY4" fmla="*/ 854451 h 1708902"/>
                <a:gd name="connsiteX0" fmla="*/ 38507 w 5256659"/>
                <a:gd name="connsiteY0" fmla="*/ 904723 h 1759174"/>
                <a:gd name="connsiteX1" fmla="*/ 1194016 w 5256659"/>
                <a:gd name="connsiteY1" fmla="*/ 186575 h 1759174"/>
                <a:gd name="connsiteX2" fmla="*/ 2647583 w 5256659"/>
                <a:gd name="connsiteY2" fmla="*/ 50272 h 1759174"/>
                <a:gd name="connsiteX3" fmla="*/ 5256659 w 5256659"/>
                <a:gd name="connsiteY3" fmla="*/ 904723 h 1759174"/>
                <a:gd name="connsiteX4" fmla="*/ 2647583 w 5256659"/>
                <a:gd name="connsiteY4" fmla="*/ 1759174 h 1759174"/>
                <a:gd name="connsiteX5" fmla="*/ 38507 w 5256659"/>
                <a:gd name="connsiteY5" fmla="*/ 904723 h 1759174"/>
                <a:gd name="connsiteX0" fmla="*/ 38507 w 5298873"/>
                <a:gd name="connsiteY0" fmla="*/ 863052 h 1717503"/>
                <a:gd name="connsiteX1" fmla="*/ 1194016 w 5298873"/>
                <a:gd name="connsiteY1" fmla="*/ 144904 h 1717503"/>
                <a:gd name="connsiteX2" fmla="*/ 2647583 w 5298873"/>
                <a:gd name="connsiteY2" fmla="*/ 8601 h 1717503"/>
                <a:gd name="connsiteX3" fmla="*/ 4147814 w 5298873"/>
                <a:gd name="connsiteY3" fmla="*/ 284411 h 1717503"/>
                <a:gd name="connsiteX4" fmla="*/ 5256659 w 5298873"/>
                <a:gd name="connsiteY4" fmla="*/ 863052 h 1717503"/>
                <a:gd name="connsiteX5" fmla="*/ 2647583 w 5298873"/>
                <a:gd name="connsiteY5" fmla="*/ 1717503 h 1717503"/>
                <a:gd name="connsiteX6" fmla="*/ 38507 w 5298873"/>
                <a:gd name="connsiteY6" fmla="*/ 863052 h 1717503"/>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6" fmla="*/ 2739023 w 5298873"/>
                <a:gd name="connsiteY6" fmla="*/ 91440 h 1708902"/>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23152"/>
                <a:gd name="connsiteY0" fmla="*/ 139507 h 1572599"/>
                <a:gd name="connsiteX1" fmla="*/ 5221030 w 5223152"/>
                <a:gd name="connsiteY1" fmla="*/ 718148 h 1572599"/>
                <a:gd name="connsiteX2" fmla="*/ 2611954 w 5223152"/>
                <a:gd name="connsiteY2" fmla="*/ 1572599 h 1572599"/>
                <a:gd name="connsiteX3" fmla="*/ 2878 w 5223152"/>
                <a:gd name="connsiteY3" fmla="*/ 718148 h 1572599"/>
                <a:gd name="connsiteX4" fmla="*/ 1158387 w 5223152"/>
                <a:gd name="connsiteY4" fmla="*/ 0 h 1572599"/>
                <a:gd name="connsiteX0" fmla="*/ 4101623 w 5262379"/>
                <a:gd name="connsiteY0" fmla="*/ 75462 h 1572599"/>
                <a:gd name="connsiteX1" fmla="*/ 5221030 w 5262379"/>
                <a:gd name="connsiteY1" fmla="*/ 718148 h 1572599"/>
                <a:gd name="connsiteX2" fmla="*/ 2611954 w 5262379"/>
                <a:gd name="connsiteY2" fmla="*/ 1572599 h 1572599"/>
                <a:gd name="connsiteX3" fmla="*/ 2878 w 5262379"/>
                <a:gd name="connsiteY3" fmla="*/ 718148 h 1572599"/>
                <a:gd name="connsiteX4" fmla="*/ 1158387 w 5262379"/>
                <a:gd name="connsiteY4" fmla="*/ 0 h 1572599"/>
                <a:gd name="connsiteX0" fmla="*/ 4101623 w 5259200"/>
                <a:gd name="connsiteY0" fmla="*/ 75462 h 1572599"/>
                <a:gd name="connsiteX1" fmla="*/ 5221030 w 5259200"/>
                <a:gd name="connsiteY1" fmla="*/ 718148 h 1572599"/>
                <a:gd name="connsiteX2" fmla="*/ 2611954 w 5259200"/>
                <a:gd name="connsiteY2" fmla="*/ 1572599 h 1572599"/>
                <a:gd name="connsiteX3" fmla="*/ 2878 w 5259200"/>
                <a:gd name="connsiteY3" fmla="*/ 718148 h 1572599"/>
                <a:gd name="connsiteX4" fmla="*/ 1158387 w 5259200"/>
                <a:gd name="connsiteY4" fmla="*/ 0 h 1572599"/>
                <a:gd name="connsiteX0" fmla="*/ 4101623 w 5224756"/>
                <a:gd name="connsiteY0" fmla="*/ 75462 h 1572599"/>
                <a:gd name="connsiteX1" fmla="*/ 5221030 w 5224756"/>
                <a:gd name="connsiteY1" fmla="*/ 718148 h 1572599"/>
                <a:gd name="connsiteX2" fmla="*/ 2611954 w 5224756"/>
                <a:gd name="connsiteY2" fmla="*/ 1572599 h 1572599"/>
                <a:gd name="connsiteX3" fmla="*/ 2878 w 5224756"/>
                <a:gd name="connsiteY3" fmla="*/ 718148 h 1572599"/>
                <a:gd name="connsiteX4" fmla="*/ 1158387 w 5224756"/>
                <a:gd name="connsiteY4" fmla="*/ 0 h 1572599"/>
                <a:gd name="connsiteX0" fmla="*/ 4101523 w 5224656"/>
                <a:gd name="connsiteY0" fmla="*/ 75462 h 1572599"/>
                <a:gd name="connsiteX1" fmla="*/ 5220930 w 5224656"/>
                <a:gd name="connsiteY1" fmla="*/ 718148 h 1572599"/>
                <a:gd name="connsiteX2" fmla="*/ 2611854 w 5224656"/>
                <a:gd name="connsiteY2" fmla="*/ 1572599 h 1572599"/>
                <a:gd name="connsiteX3" fmla="*/ 2778 w 5224656"/>
                <a:gd name="connsiteY3" fmla="*/ 718148 h 1572599"/>
                <a:gd name="connsiteX4" fmla="*/ 1158287 w 5224656"/>
                <a:gd name="connsiteY4" fmla="*/ 0 h 1572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4656" h="1572599">
                  <a:moveTo>
                    <a:pt x="4101523" y="75462"/>
                  </a:moveTo>
                  <a:cubicBezTo>
                    <a:pt x="4437829" y="118995"/>
                    <a:pt x="5139996" y="317331"/>
                    <a:pt x="5220930" y="718148"/>
                  </a:cubicBezTo>
                  <a:cubicBezTo>
                    <a:pt x="5301864" y="1118965"/>
                    <a:pt x="4052807" y="1572599"/>
                    <a:pt x="2611854" y="1572599"/>
                  </a:cubicBezTo>
                  <a:cubicBezTo>
                    <a:pt x="1170901" y="1572599"/>
                    <a:pt x="58844" y="1127725"/>
                    <a:pt x="2778" y="718148"/>
                  </a:cubicBezTo>
                  <a:cubicBezTo>
                    <a:pt x="-53288" y="308571"/>
                    <a:pt x="753402" y="94707"/>
                    <a:pt x="1158287" y="0"/>
                  </a:cubicBezTo>
                </a:path>
              </a:pathLst>
            </a:cu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301" name="Group 300"/>
          <p:cNvGrpSpPr/>
          <p:nvPr/>
        </p:nvGrpSpPr>
        <p:grpSpPr>
          <a:xfrm>
            <a:off x="1508350" y="4251915"/>
            <a:ext cx="264293" cy="448980"/>
            <a:chOff x="10668000" y="1393825"/>
            <a:chExt cx="527050" cy="895350"/>
          </a:xfrm>
        </p:grpSpPr>
        <p:sp>
          <p:nvSpPr>
            <p:cNvPr id="302" name="Oval 301"/>
            <p:cNvSpPr/>
            <p:nvPr/>
          </p:nvSpPr>
          <p:spPr bwMode="auto">
            <a:xfrm>
              <a:off x="10690225" y="1393825"/>
              <a:ext cx="203200" cy="203200"/>
            </a:xfrm>
            <a:prstGeom prst="ellipse">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03" name="Oval 302"/>
            <p:cNvSpPr/>
            <p:nvPr/>
          </p:nvSpPr>
          <p:spPr bwMode="auto">
            <a:xfrm>
              <a:off x="10690225" y="2085975"/>
              <a:ext cx="203200" cy="203200"/>
            </a:xfrm>
            <a:prstGeom prst="ellipse">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04" name="Oval 303"/>
            <p:cNvSpPr/>
            <p:nvPr/>
          </p:nvSpPr>
          <p:spPr bwMode="auto">
            <a:xfrm>
              <a:off x="10991850" y="1911350"/>
              <a:ext cx="203200" cy="203200"/>
            </a:xfrm>
            <a:prstGeom prst="ellipse">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05" name="Oval 304"/>
            <p:cNvSpPr/>
            <p:nvPr/>
          </p:nvSpPr>
          <p:spPr bwMode="auto">
            <a:xfrm>
              <a:off x="10991850" y="1565275"/>
              <a:ext cx="203200" cy="203200"/>
            </a:xfrm>
            <a:prstGeom prst="ellipse">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06" name="Oval 305"/>
            <p:cNvSpPr/>
            <p:nvPr/>
          </p:nvSpPr>
          <p:spPr bwMode="auto">
            <a:xfrm>
              <a:off x="10668000" y="1717675"/>
              <a:ext cx="247650" cy="247650"/>
            </a:xfrm>
            <a:prstGeom prst="ellipse">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307" name="Straight Connector 306"/>
            <p:cNvCxnSpPr/>
            <p:nvPr/>
          </p:nvCxnSpPr>
          <p:spPr>
            <a:xfrm>
              <a:off x="10791825" y="1597025"/>
              <a:ext cx="0" cy="120650"/>
            </a:xfrm>
            <a:prstGeom prst="line">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8" name="Straight Connector 307"/>
            <p:cNvCxnSpPr/>
            <p:nvPr/>
          </p:nvCxnSpPr>
          <p:spPr>
            <a:xfrm>
              <a:off x="10791825" y="1966190"/>
              <a:ext cx="0" cy="120650"/>
            </a:xfrm>
            <a:prstGeom prst="line">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9" name="Straight Connector 308"/>
            <p:cNvCxnSpPr/>
            <p:nvPr/>
          </p:nvCxnSpPr>
          <p:spPr>
            <a:xfrm flipH="1">
              <a:off x="10895906" y="1717148"/>
              <a:ext cx="109141" cy="61417"/>
            </a:xfrm>
            <a:prstGeom prst="line">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0" name="Straight Connector 309"/>
            <p:cNvCxnSpPr/>
            <p:nvPr/>
          </p:nvCxnSpPr>
          <p:spPr>
            <a:xfrm>
              <a:off x="10905558" y="1903102"/>
              <a:ext cx="101228" cy="56965"/>
            </a:xfrm>
            <a:prstGeom prst="line">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11" name="Group 310">
            <a:extLst>
              <a:ext uri="{FF2B5EF4-FFF2-40B4-BE49-F238E27FC236}">
                <a16:creationId xmlns:a16="http://schemas.microsoft.com/office/drawing/2014/main" id="{6CF4A718-DEEA-42A8-98B4-2FBF865A2C02}"/>
              </a:ext>
            </a:extLst>
          </p:cNvPr>
          <p:cNvGrpSpPr/>
          <p:nvPr/>
        </p:nvGrpSpPr>
        <p:grpSpPr>
          <a:xfrm>
            <a:off x="7293344" y="1409936"/>
            <a:ext cx="492873" cy="484022"/>
            <a:chOff x="2549926" y="1227604"/>
            <a:chExt cx="5177116" cy="5084148"/>
          </a:xfrm>
        </p:grpSpPr>
        <p:sp>
          <p:nvSpPr>
            <p:cNvPr id="312" name="Freeform: Shape 821">
              <a:extLst>
                <a:ext uri="{FF2B5EF4-FFF2-40B4-BE49-F238E27FC236}">
                  <a16:creationId xmlns:a16="http://schemas.microsoft.com/office/drawing/2014/main" id="{A65B318A-6090-4EF1-AB51-9F62861083E3}"/>
                </a:ext>
              </a:extLst>
            </p:cNvPr>
            <p:cNvSpPr/>
            <p:nvPr/>
          </p:nvSpPr>
          <p:spPr bwMode="auto">
            <a:xfrm>
              <a:off x="2549926" y="1227604"/>
              <a:ext cx="4001268" cy="3614059"/>
            </a:xfrm>
            <a:custGeom>
              <a:avLst/>
              <a:gdLst>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72234 w 4001268"/>
                <a:gd name="connsiteY5" fmla="*/ 1559139 h 3614059"/>
                <a:gd name="connsiteX6" fmla="*/ 629034 w 4001268"/>
                <a:gd name="connsiteY6" fmla="*/ 1559139 h 3614059"/>
                <a:gd name="connsiteX7" fmla="*/ 629034 w 4001268"/>
                <a:gd name="connsiteY7" fmla="*/ 3614059 h 3614059"/>
                <a:gd name="connsiteX8" fmla="*/ 342168 w 4001268"/>
                <a:gd name="connsiteY8" fmla="*/ 3614059 h 3614059"/>
                <a:gd name="connsiteX9" fmla="*/ 342168 w 4001268"/>
                <a:gd name="connsiteY9" fmla="*/ 1445188 h 3614059"/>
                <a:gd name="connsiteX10" fmla="*/ 0 w 4001268"/>
                <a:gd name="connsiteY10" fmla="*/ 1445188 h 3614059"/>
                <a:gd name="connsiteX11" fmla="*/ 2000634 w 4001268"/>
                <a:gd name="connsiteY11" fmla="*/ 0 h 3614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01268" h="3614059">
                  <a:moveTo>
                    <a:pt x="2000634" y="0"/>
                  </a:moveTo>
                  <a:lnTo>
                    <a:pt x="4001268" y="1445188"/>
                  </a:lnTo>
                  <a:lnTo>
                    <a:pt x="3659101" y="1445188"/>
                  </a:lnTo>
                  <a:lnTo>
                    <a:pt x="3659101" y="3614059"/>
                  </a:lnTo>
                  <a:lnTo>
                    <a:pt x="3372234" y="3614059"/>
                  </a:lnTo>
                  <a:lnTo>
                    <a:pt x="3372234" y="1559139"/>
                  </a:lnTo>
                  <a:lnTo>
                    <a:pt x="629034" y="1559139"/>
                  </a:lnTo>
                  <a:lnTo>
                    <a:pt x="629034" y="3614059"/>
                  </a:lnTo>
                  <a:lnTo>
                    <a:pt x="342168" y="3614059"/>
                  </a:lnTo>
                  <a:lnTo>
                    <a:pt x="342168" y="1445188"/>
                  </a:lnTo>
                  <a:lnTo>
                    <a:pt x="0" y="1445188"/>
                  </a:lnTo>
                  <a:lnTo>
                    <a:pt x="2000634" y="0"/>
                  </a:lnTo>
                  <a:close/>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3" name="Rectangle 312">
              <a:extLst>
                <a:ext uri="{FF2B5EF4-FFF2-40B4-BE49-F238E27FC236}">
                  <a16:creationId xmlns:a16="http://schemas.microsoft.com/office/drawing/2014/main" id="{64AF47D1-0876-4616-B3B7-D9F02C6B2266}"/>
                </a:ext>
              </a:extLst>
            </p:cNvPr>
            <p:cNvSpPr/>
            <p:nvPr/>
          </p:nvSpPr>
          <p:spPr bwMode="auto">
            <a:xfrm>
              <a:off x="3364798" y="4227868"/>
              <a:ext cx="603787" cy="603789"/>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4" name="Rectangle 313">
              <a:extLst>
                <a:ext uri="{FF2B5EF4-FFF2-40B4-BE49-F238E27FC236}">
                  <a16:creationId xmlns:a16="http://schemas.microsoft.com/office/drawing/2014/main" id="{2C4FDB89-B67C-4C6B-ADC2-16F19F904BCB}"/>
                </a:ext>
              </a:extLst>
            </p:cNvPr>
            <p:cNvSpPr/>
            <p:nvPr/>
          </p:nvSpPr>
          <p:spPr bwMode="auto">
            <a:xfrm>
              <a:off x="3968585" y="4227868"/>
              <a:ext cx="603787" cy="603789"/>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5" name="Rectangle 314">
              <a:extLst>
                <a:ext uri="{FF2B5EF4-FFF2-40B4-BE49-F238E27FC236}">
                  <a16:creationId xmlns:a16="http://schemas.microsoft.com/office/drawing/2014/main" id="{158C6DFD-5891-443D-AA58-E77A406A7025}"/>
                </a:ext>
              </a:extLst>
            </p:cNvPr>
            <p:cNvSpPr/>
            <p:nvPr/>
          </p:nvSpPr>
          <p:spPr bwMode="auto">
            <a:xfrm>
              <a:off x="4572371" y="4227868"/>
              <a:ext cx="603787" cy="603789"/>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6" name="Rectangle 315">
              <a:extLst>
                <a:ext uri="{FF2B5EF4-FFF2-40B4-BE49-F238E27FC236}">
                  <a16:creationId xmlns:a16="http://schemas.microsoft.com/office/drawing/2014/main" id="{436CF3E6-8A70-4CE5-BF4B-8C6312C36564}"/>
                </a:ext>
              </a:extLst>
            </p:cNvPr>
            <p:cNvSpPr/>
            <p:nvPr/>
          </p:nvSpPr>
          <p:spPr bwMode="auto">
            <a:xfrm>
              <a:off x="3364798" y="3624080"/>
              <a:ext cx="603787" cy="603789"/>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7" name="Rectangle 316">
              <a:extLst>
                <a:ext uri="{FF2B5EF4-FFF2-40B4-BE49-F238E27FC236}">
                  <a16:creationId xmlns:a16="http://schemas.microsoft.com/office/drawing/2014/main" id="{EDB9BEAC-440E-471C-B1A6-215773C9EEF6}"/>
                </a:ext>
              </a:extLst>
            </p:cNvPr>
            <p:cNvSpPr/>
            <p:nvPr/>
          </p:nvSpPr>
          <p:spPr bwMode="auto">
            <a:xfrm>
              <a:off x="3968585" y="3624080"/>
              <a:ext cx="603787" cy="603789"/>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8" name="Rectangle 317">
              <a:extLst>
                <a:ext uri="{FF2B5EF4-FFF2-40B4-BE49-F238E27FC236}">
                  <a16:creationId xmlns:a16="http://schemas.microsoft.com/office/drawing/2014/main" id="{0896F17E-58CE-40F4-B8AB-2041951EEB84}"/>
                </a:ext>
              </a:extLst>
            </p:cNvPr>
            <p:cNvSpPr/>
            <p:nvPr/>
          </p:nvSpPr>
          <p:spPr bwMode="auto">
            <a:xfrm>
              <a:off x="3777367" y="3020291"/>
              <a:ext cx="603787" cy="603789"/>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9" name="Cylinder 828">
              <a:extLst>
                <a:ext uri="{FF2B5EF4-FFF2-40B4-BE49-F238E27FC236}">
                  <a16:creationId xmlns:a16="http://schemas.microsoft.com/office/drawing/2014/main" id="{8B3D60E1-1E16-4F9F-99CB-F45A1F6DBEE6}"/>
                </a:ext>
              </a:extLst>
            </p:cNvPr>
            <p:cNvSpPr/>
            <p:nvPr/>
          </p:nvSpPr>
          <p:spPr bwMode="auto">
            <a:xfrm>
              <a:off x="5335724" y="3170126"/>
              <a:ext cx="2391318" cy="3141626"/>
            </a:xfrm>
            <a:prstGeom prst="can">
              <a:avLst>
                <a:gd name="adj" fmla="val 39530"/>
              </a:avLst>
            </a:prstGeom>
            <a:solidFill>
              <a:schemeClr val="bg1"/>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78D7"/>
                </a:solidFill>
                <a:effectLst/>
                <a:uLnTx/>
                <a:uFillTx/>
                <a:latin typeface="Segoe UI Light"/>
                <a:ea typeface="Segoe UI" pitchFamily="34" charset="0"/>
                <a:cs typeface="Segoe UI" pitchFamily="34" charset="0"/>
              </a:endParaRPr>
            </a:p>
          </p:txBody>
        </p:sp>
      </p:grpSp>
      <p:grpSp>
        <p:nvGrpSpPr>
          <p:cNvPr id="320" name="Group 319">
            <a:extLst>
              <a:ext uri="{FF2B5EF4-FFF2-40B4-BE49-F238E27FC236}">
                <a16:creationId xmlns:a16="http://schemas.microsoft.com/office/drawing/2014/main" id="{49B4B3CE-35DC-44A1-9394-C811B17B443D}"/>
              </a:ext>
            </a:extLst>
          </p:cNvPr>
          <p:cNvGrpSpPr/>
          <p:nvPr/>
        </p:nvGrpSpPr>
        <p:grpSpPr>
          <a:xfrm>
            <a:off x="3802252" y="1453762"/>
            <a:ext cx="423450" cy="435351"/>
            <a:chOff x="2776302" y="4657642"/>
            <a:chExt cx="1550488" cy="1594059"/>
          </a:xfrm>
        </p:grpSpPr>
        <p:sp>
          <p:nvSpPr>
            <p:cNvPr id="321" name="Cylinder 812">
              <a:extLst>
                <a:ext uri="{FF2B5EF4-FFF2-40B4-BE49-F238E27FC236}">
                  <a16:creationId xmlns:a16="http://schemas.microsoft.com/office/drawing/2014/main" id="{97C68356-76ED-4307-828B-F8E97423BE48}"/>
                </a:ext>
              </a:extLst>
            </p:cNvPr>
            <p:cNvSpPr/>
            <p:nvPr/>
          </p:nvSpPr>
          <p:spPr bwMode="auto">
            <a:xfrm>
              <a:off x="2776302" y="4657642"/>
              <a:ext cx="1043832" cy="1371349"/>
            </a:xfrm>
            <a:prstGeom prst="can">
              <a:avLst>
                <a:gd name="adj" fmla="val 39530"/>
              </a:avLst>
            </a:prstGeom>
            <a:solidFill>
              <a:schemeClr val="bg1"/>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600" b="1" i="0" u="none" strike="noStrike" kern="1200" cap="none" spc="0" normalizeH="0" baseline="0" noProof="0" dirty="0">
                  <a:ln>
                    <a:noFill/>
                  </a:ln>
                  <a:solidFill>
                    <a:schemeClr val="tx2"/>
                  </a:solidFill>
                  <a:effectLst/>
                  <a:uLnTx/>
                  <a:uFillTx/>
                  <a:ea typeface="Segoe UI Semibold" charset="0"/>
                  <a:cs typeface="Segoe UI Semibold" charset="0"/>
                </a:rPr>
                <a:t>SQL</a:t>
              </a:r>
            </a:p>
          </p:txBody>
        </p:sp>
        <p:sp>
          <p:nvSpPr>
            <p:cNvPr id="322" name="Freeform 146">
              <a:extLst>
                <a:ext uri="{FF2B5EF4-FFF2-40B4-BE49-F238E27FC236}">
                  <a16:creationId xmlns:a16="http://schemas.microsoft.com/office/drawing/2014/main" id="{CDF4159D-F9A6-4FB6-A04C-CAB107EC8B1C}"/>
                </a:ext>
              </a:extLst>
            </p:cNvPr>
            <p:cNvSpPr>
              <a:spLocks noChangeAspect="1"/>
            </p:cNvSpPr>
            <p:nvPr/>
          </p:nvSpPr>
          <p:spPr bwMode="auto">
            <a:xfrm>
              <a:off x="3311549" y="5608740"/>
              <a:ext cx="1015241" cy="642961"/>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bg1"/>
            </a:solid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IN" sz="2000" b="1" i="0" u="none" strike="noStrike" kern="1200" cap="none" spc="0" normalizeH="0" baseline="0" noProof="0" dirty="0">
                <a:ln>
                  <a:noFill/>
                </a:ln>
                <a:solidFill>
                  <a:schemeClr val="tx2"/>
                </a:solidFill>
                <a:effectLst/>
                <a:uLnTx/>
                <a:uFillTx/>
                <a:latin typeface="Segoe UI Semilight" panose="020B0402040204020203" pitchFamily="34" charset="0"/>
                <a:ea typeface="Segoe UI" pitchFamily="34" charset="0"/>
                <a:cs typeface="Segoe UI Semilight" panose="020B0402040204020203" pitchFamily="34" charset="0"/>
              </a:endParaRPr>
            </a:p>
          </p:txBody>
        </p:sp>
      </p:grpSp>
      <p:grpSp>
        <p:nvGrpSpPr>
          <p:cNvPr id="328" name="Group 327"/>
          <p:cNvGrpSpPr>
            <a:grpSpLocks noChangeAspect="1"/>
          </p:cNvGrpSpPr>
          <p:nvPr/>
        </p:nvGrpSpPr>
        <p:grpSpPr bwMode="auto">
          <a:xfrm>
            <a:off x="10639542" y="2805835"/>
            <a:ext cx="338805" cy="340300"/>
            <a:chOff x="522" y="2880"/>
            <a:chExt cx="908" cy="912"/>
          </a:xfrm>
          <a:noFill/>
        </p:grpSpPr>
        <p:sp>
          <p:nvSpPr>
            <p:cNvPr id="329" name="Freeform 5"/>
            <p:cNvSpPr>
              <a:spLocks noEditPoints="1"/>
            </p:cNvSpPr>
            <p:nvPr/>
          </p:nvSpPr>
          <p:spPr bwMode="auto">
            <a:xfrm>
              <a:off x="522" y="2880"/>
              <a:ext cx="668" cy="669"/>
            </a:xfrm>
            <a:custGeom>
              <a:avLst/>
              <a:gdLst>
                <a:gd name="T0" fmla="*/ 223 w 332"/>
                <a:gd name="T1" fmla="*/ 0 h 332"/>
                <a:gd name="T2" fmla="*/ 172 w 332"/>
                <a:gd name="T3" fmla="*/ 4 h 332"/>
                <a:gd name="T4" fmla="*/ 118 w 332"/>
                <a:gd name="T5" fmla="*/ 60 h 332"/>
                <a:gd name="T6" fmla="*/ 118 w 332"/>
                <a:gd name="T7" fmla="*/ 101 h 332"/>
                <a:gd name="T8" fmla="*/ 225 w 332"/>
                <a:gd name="T9" fmla="*/ 101 h 332"/>
                <a:gd name="T10" fmla="*/ 225 w 332"/>
                <a:gd name="T11" fmla="*/ 114 h 332"/>
                <a:gd name="T12" fmla="*/ 118 w 332"/>
                <a:gd name="T13" fmla="*/ 114 h 332"/>
                <a:gd name="T14" fmla="*/ 78 w 332"/>
                <a:gd name="T15" fmla="*/ 114 h 332"/>
                <a:gd name="T16" fmla="*/ 11 w 332"/>
                <a:gd name="T17" fmla="*/ 169 h 332"/>
                <a:gd name="T18" fmla="*/ 11 w 332"/>
                <a:gd name="T19" fmla="*/ 278 h 332"/>
                <a:gd name="T20" fmla="*/ 68 w 332"/>
                <a:gd name="T21" fmla="*/ 332 h 332"/>
                <a:gd name="T22" fmla="*/ 105 w 332"/>
                <a:gd name="T23" fmla="*/ 332 h 332"/>
                <a:gd name="T24" fmla="*/ 105 w 332"/>
                <a:gd name="T25" fmla="*/ 283 h 332"/>
                <a:gd name="T26" fmla="*/ 172 w 332"/>
                <a:gd name="T27" fmla="*/ 216 h 332"/>
                <a:gd name="T28" fmla="*/ 279 w 332"/>
                <a:gd name="T29" fmla="*/ 216 h 332"/>
                <a:gd name="T30" fmla="*/ 332 w 332"/>
                <a:gd name="T31" fmla="*/ 162 h 332"/>
                <a:gd name="T32" fmla="*/ 332 w 332"/>
                <a:gd name="T33" fmla="*/ 60 h 332"/>
                <a:gd name="T34" fmla="*/ 279 w 332"/>
                <a:gd name="T35" fmla="*/ 4 h 332"/>
                <a:gd name="T36" fmla="*/ 223 w 332"/>
                <a:gd name="T37" fmla="*/ 0 h 332"/>
                <a:gd name="T38" fmla="*/ 165 w 332"/>
                <a:gd name="T39" fmla="*/ 33 h 332"/>
                <a:gd name="T40" fmla="*/ 185 w 332"/>
                <a:gd name="T41" fmla="*/ 53 h 332"/>
                <a:gd name="T42" fmla="*/ 165 w 332"/>
                <a:gd name="T43" fmla="*/ 73 h 332"/>
                <a:gd name="T44" fmla="*/ 145 w 332"/>
                <a:gd name="T45" fmla="*/ 53 h 332"/>
                <a:gd name="T46" fmla="*/ 165 w 332"/>
                <a:gd name="T47" fmla="*/ 33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32" h="332">
                  <a:moveTo>
                    <a:pt x="223" y="0"/>
                  </a:moveTo>
                  <a:cubicBezTo>
                    <a:pt x="205" y="0"/>
                    <a:pt x="187" y="1"/>
                    <a:pt x="172" y="4"/>
                  </a:cubicBezTo>
                  <a:cubicBezTo>
                    <a:pt x="126" y="12"/>
                    <a:pt x="118" y="29"/>
                    <a:pt x="118" y="60"/>
                  </a:cubicBezTo>
                  <a:cubicBezTo>
                    <a:pt x="118" y="101"/>
                    <a:pt x="118" y="101"/>
                    <a:pt x="118" y="101"/>
                  </a:cubicBezTo>
                  <a:cubicBezTo>
                    <a:pt x="225" y="101"/>
                    <a:pt x="225" y="101"/>
                    <a:pt x="225" y="101"/>
                  </a:cubicBezTo>
                  <a:cubicBezTo>
                    <a:pt x="225" y="114"/>
                    <a:pt x="225" y="114"/>
                    <a:pt x="225" y="114"/>
                  </a:cubicBezTo>
                  <a:cubicBezTo>
                    <a:pt x="118" y="114"/>
                    <a:pt x="118" y="114"/>
                    <a:pt x="118" y="114"/>
                  </a:cubicBezTo>
                  <a:cubicBezTo>
                    <a:pt x="78" y="114"/>
                    <a:pt x="78" y="114"/>
                    <a:pt x="78" y="114"/>
                  </a:cubicBezTo>
                  <a:cubicBezTo>
                    <a:pt x="47" y="114"/>
                    <a:pt x="19" y="133"/>
                    <a:pt x="11" y="169"/>
                  </a:cubicBezTo>
                  <a:cubicBezTo>
                    <a:pt x="1" y="210"/>
                    <a:pt x="0" y="235"/>
                    <a:pt x="11" y="278"/>
                  </a:cubicBezTo>
                  <a:cubicBezTo>
                    <a:pt x="18" y="309"/>
                    <a:pt x="37" y="332"/>
                    <a:pt x="68" y="332"/>
                  </a:cubicBezTo>
                  <a:cubicBezTo>
                    <a:pt x="105" y="332"/>
                    <a:pt x="105" y="332"/>
                    <a:pt x="105" y="332"/>
                  </a:cubicBezTo>
                  <a:cubicBezTo>
                    <a:pt x="105" y="283"/>
                    <a:pt x="105" y="283"/>
                    <a:pt x="105" y="283"/>
                  </a:cubicBezTo>
                  <a:cubicBezTo>
                    <a:pt x="105" y="248"/>
                    <a:pt x="135" y="216"/>
                    <a:pt x="172" y="216"/>
                  </a:cubicBezTo>
                  <a:cubicBezTo>
                    <a:pt x="279" y="216"/>
                    <a:pt x="279" y="216"/>
                    <a:pt x="279" y="216"/>
                  </a:cubicBezTo>
                  <a:cubicBezTo>
                    <a:pt x="309" y="216"/>
                    <a:pt x="332" y="192"/>
                    <a:pt x="332" y="162"/>
                  </a:cubicBezTo>
                  <a:cubicBezTo>
                    <a:pt x="332" y="60"/>
                    <a:pt x="332" y="60"/>
                    <a:pt x="332" y="60"/>
                  </a:cubicBezTo>
                  <a:cubicBezTo>
                    <a:pt x="332" y="31"/>
                    <a:pt x="308" y="9"/>
                    <a:pt x="279" y="4"/>
                  </a:cubicBezTo>
                  <a:cubicBezTo>
                    <a:pt x="260" y="1"/>
                    <a:pt x="241" y="0"/>
                    <a:pt x="223" y="0"/>
                  </a:cubicBezTo>
                  <a:close/>
                  <a:moveTo>
                    <a:pt x="165" y="33"/>
                  </a:moveTo>
                  <a:cubicBezTo>
                    <a:pt x="176" y="33"/>
                    <a:pt x="185" y="42"/>
                    <a:pt x="185" y="53"/>
                  </a:cubicBezTo>
                  <a:cubicBezTo>
                    <a:pt x="185" y="64"/>
                    <a:pt x="176" y="73"/>
                    <a:pt x="165" y="73"/>
                  </a:cubicBezTo>
                  <a:cubicBezTo>
                    <a:pt x="154" y="73"/>
                    <a:pt x="145" y="64"/>
                    <a:pt x="145" y="53"/>
                  </a:cubicBezTo>
                  <a:cubicBezTo>
                    <a:pt x="145" y="42"/>
                    <a:pt x="154" y="33"/>
                    <a:pt x="165" y="33"/>
                  </a:cubicBezTo>
                  <a:close/>
                </a:path>
              </a:pathLst>
            </a:custGeom>
            <a:grpFill/>
            <a:ln w="19050">
              <a:solidFill>
                <a:schemeClr val="tx2"/>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505050"/>
                </a:solidFill>
                <a:effectLst/>
                <a:uLnTx/>
                <a:uFillTx/>
                <a:latin typeface="Segoe UI"/>
                <a:ea typeface="+mn-ea"/>
                <a:cs typeface="+mn-cs"/>
              </a:endParaRPr>
            </a:p>
          </p:txBody>
        </p:sp>
        <p:sp>
          <p:nvSpPr>
            <p:cNvPr id="330" name="Freeform 6"/>
            <p:cNvSpPr>
              <a:spLocks noEditPoints="1"/>
            </p:cNvSpPr>
            <p:nvPr/>
          </p:nvSpPr>
          <p:spPr bwMode="auto">
            <a:xfrm>
              <a:off x="760" y="3110"/>
              <a:ext cx="670" cy="682"/>
            </a:xfrm>
            <a:custGeom>
              <a:avLst/>
              <a:gdLst>
                <a:gd name="T0" fmla="*/ 228 w 333"/>
                <a:gd name="T1" fmla="*/ 0 h 339"/>
                <a:gd name="T2" fmla="*/ 228 w 333"/>
                <a:gd name="T3" fmla="*/ 48 h 339"/>
                <a:gd name="T4" fmla="*/ 161 w 333"/>
                <a:gd name="T5" fmla="*/ 116 h 339"/>
                <a:gd name="T6" fmla="*/ 54 w 333"/>
                <a:gd name="T7" fmla="*/ 116 h 339"/>
                <a:gd name="T8" fmla="*/ 0 w 333"/>
                <a:gd name="T9" fmla="*/ 170 h 339"/>
                <a:gd name="T10" fmla="*/ 0 w 333"/>
                <a:gd name="T11" fmla="*/ 273 h 339"/>
                <a:gd name="T12" fmla="*/ 54 w 333"/>
                <a:gd name="T13" fmla="*/ 327 h 339"/>
                <a:gd name="T14" fmla="*/ 161 w 333"/>
                <a:gd name="T15" fmla="*/ 327 h 339"/>
                <a:gd name="T16" fmla="*/ 214 w 333"/>
                <a:gd name="T17" fmla="*/ 273 h 339"/>
                <a:gd name="T18" fmla="*/ 214 w 333"/>
                <a:gd name="T19" fmla="*/ 232 h 339"/>
                <a:gd name="T20" fmla="*/ 107 w 333"/>
                <a:gd name="T21" fmla="*/ 232 h 339"/>
                <a:gd name="T22" fmla="*/ 107 w 333"/>
                <a:gd name="T23" fmla="*/ 218 h 339"/>
                <a:gd name="T24" fmla="*/ 214 w 333"/>
                <a:gd name="T25" fmla="*/ 218 h 339"/>
                <a:gd name="T26" fmla="*/ 268 w 333"/>
                <a:gd name="T27" fmla="*/ 218 h 339"/>
                <a:gd name="T28" fmla="*/ 322 w 333"/>
                <a:gd name="T29" fmla="*/ 164 h 339"/>
                <a:gd name="T30" fmla="*/ 322 w 333"/>
                <a:gd name="T31" fmla="*/ 55 h 339"/>
                <a:gd name="T32" fmla="*/ 268 w 333"/>
                <a:gd name="T33" fmla="*/ 0 h 339"/>
                <a:gd name="T34" fmla="*/ 228 w 333"/>
                <a:gd name="T35" fmla="*/ 0 h 339"/>
                <a:gd name="T36" fmla="*/ 167 w 333"/>
                <a:gd name="T37" fmla="*/ 259 h 339"/>
                <a:gd name="T38" fmla="*/ 188 w 333"/>
                <a:gd name="T39" fmla="*/ 279 h 339"/>
                <a:gd name="T40" fmla="*/ 167 w 333"/>
                <a:gd name="T41" fmla="*/ 300 h 339"/>
                <a:gd name="T42" fmla="*/ 147 w 333"/>
                <a:gd name="T43" fmla="*/ 279 h 339"/>
                <a:gd name="T44" fmla="*/ 167 w 333"/>
                <a:gd name="T45" fmla="*/ 25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33" h="339">
                  <a:moveTo>
                    <a:pt x="228" y="0"/>
                  </a:moveTo>
                  <a:cubicBezTo>
                    <a:pt x="228" y="48"/>
                    <a:pt x="228" y="48"/>
                    <a:pt x="228" y="48"/>
                  </a:cubicBezTo>
                  <a:cubicBezTo>
                    <a:pt x="228" y="85"/>
                    <a:pt x="196" y="116"/>
                    <a:pt x="161" y="116"/>
                  </a:cubicBezTo>
                  <a:cubicBezTo>
                    <a:pt x="54" y="116"/>
                    <a:pt x="54" y="116"/>
                    <a:pt x="54" y="116"/>
                  </a:cubicBezTo>
                  <a:cubicBezTo>
                    <a:pt x="24" y="116"/>
                    <a:pt x="0" y="141"/>
                    <a:pt x="0" y="170"/>
                  </a:cubicBezTo>
                  <a:cubicBezTo>
                    <a:pt x="0" y="273"/>
                    <a:pt x="0" y="273"/>
                    <a:pt x="0" y="273"/>
                  </a:cubicBezTo>
                  <a:cubicBezTo>
                    <a:pt x="0" y="302"/>
                    <a:pt x="25" y="319"/>
                    <a:pt x="54" y="327"/>
                  </a:cubicBezTo>
                  <a:cubicBezTo>
                    <a:pt x="88" y="337"/>
                    <a:pt x="120" y="339"/>
                    <a:pt x="161" y="327"/>
                  </a:cubicBezTo>
                  <a:cubicBezTo>
                    <a:pt x="188" y="319"/>
                    <a:pt x="214" y="304"/>
                    <a:pt x="214" y="273"/>
                  </a:cubicBezTo>
                  <a:cubicBezTo>
                    <a:pt x="214" y="232"/>
                    <a:pt x="214" y="232"/>
                    <a:pt x="214" y="232"/>
                  </a:cubicBezTo>
                  <a:cubicBezTo>
                    <a:pt x="107" y="232"/>
                    <a:pt x="107" y="232"/>
                    <a:pt x="107" y="232"/>
                  </a:cubicBezTo>
                  <a:cubicBezTo>
                    <a:pt x="107" y="218"/>
                    <a:pt x="107" y="218"/>
                    <a:pt x="107" y="218"/>
                  </a:cubicBezTo>
                  <a:cubicBezTo>
                    <a:pt x="214" y="218"/>
                    <a:pt x="214" y="218"/>
                    <a:pt x="214" y="218"/>
                  </a:cubicBezTo>
                  <a:cubicBezTo>
                    <a:pt x="268" y="218"/>
                    <a:pt x="268" y="218"/>
                    <a:pt x="268" y="218"/>
                  </a:cubicBezTo>
                  <a:cubicBezTo>
                    <a:pt x="299" y="218"/>
                    <a:pt x="311" y="196"/>
                    <a:pt x="322" y="164"/>
                  </a:cubicBezTo>
                  <a:cubicBezTo>
                    <a:pt x="333" y="130"/>
                    <a:pt x="332" y="98"/>
                    <a:pt x="322" y="55"/>
                  </a:cubicBezTo>
                  <a:cubicBezTo>
                    <a:pt x="314" y="24"/>
                    <a:pt x="299" y="0"/>
                    <a:pt x="268" y="0"/>
                  </a:cubicBezTo>
                  <a:lnTo>
                    <a:pt x="228" y="0"/>
                  </a:lnTo>
                  <a:close/>
                  <a:moveTo>
                    <a:pt x="167" y="259"/>
                  </a:moveTo>
                  <a:cubicBezTo>
                    <a:pt x="179" y="259"/>
                    <a:pt x="188" y="268"/>
                    <a:pt x="188" y="279"/>
                  </a:cubicBezTo>
                  <a:cubicBezTo>
                    <a:pt x="188" y="291"/>
                    <a:pt x="179" y="300"/>
                    <a:pt x="167" y="300"/>
                  </a:cubicBezTo>
                  <a:cubicBezTo>
                    <a:pt x="156" y="300"/>
                    <a:pt x="147" y="291"/>
                    <a:pt x="147" y="279"/>
                  </a:cubicBezTo>
                  <a:cubicBezTo>
                    <a:pt x="147" y="268"/>
                    <a:pt x="156" y="259"/>
                    <a:pt x="167" y="259"/>
                  </a:cubicBezTo>
                  <a:close/>
                </a:path>
              </a:pathLst>
            </a:custGeom>
            <a:grpFill/>
            <a:ln w="19050">
              <a:solidFill>
                <a:schemeClr val="tx2"/>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505050"/>
                </a:solidFill>
                <a:effectLst/>
                <a:uLnTx/>
                <a:uFillTx/>
                <a:latin typeface="Segoe UI"/>
                <a:ea typeface="+mn-ea"/>
                <a:cs typeface="+mn-cs"/>
              </a:endParaRPr>
            </a:p>
          </p:txBody>
        </p:sp>
      </p:grpSp>
      <p:sp>
        <p:nvSpPr>
          <p:cNvPr id="331" name="Freeform 13"/>
          <p:cNvSpPr>
            <a:spLocks noChangeAspect="1" noEditPoints="1"/>
          </p:cNvSpPr>
          <p:nvPr/>
        </p:nvSpPr>
        <p:spPr bwMode="black">
          <a:xfrm>
            <a:off x="10962536" y="5368769"/>
            <a:ext cx="420792" cy="417738"/>
          </a:xfrm>
          <a:custGeom>
            <a:avLst/>
            <a:gdLst>
              <a:gd name="T0" fmla="*/ 600 w 800"/>
              <a:gd name="T1" fmla="*/ 0 h 801"/>
              <a:gd name="T2" fmla="*/ 283 w 800"/>
              <a:gd name="T3" fmla="*/ 317 h 801"/>
              <a:gd name="T4" fmla="*/ 81 w 800"/>
              <a:gd name="T5" fmla="*/ 159 h 801"/>
              <a:gd name="T6" fmla="*/ 0 w 800"/>
              <a:gd name="T7" fmla="*/ 200 h 801"/>
              <a:gd name="T8" fmla="*/ 0 w 800"/>
              <a:gd name="T9" fmla="*/ 600 h 801"/>
              <a:gd name="T10" fmla="*/ 81 w 800"/>
              <a:gd name="T11" fmla="*/ 641 h 801"/>
              <a:gd name="T12" fmla="*/ 283 w 800"/>
              <a:gd name="T13" fmla="*/ 484 h 801"/>
              <a:gd name="T14" fmla="*/ 600 w 800"/>
              <a:gd name="T15" fmla="*/ 801 h 801"/>
              <a:gd name="T16" fmla="*/ 800 w 800"/>
              <a:gd name="T17" fmla="*/ 722 h 801"/>
              <a:gd name="T18" fmla="*/ 800 w 800"/>
              <a:gd name="T19" fmla="*/ 78 h 801"/>
              <a:gd name="T20" fmla="*/ 600 w 800"/>
              <a:gd name="T21" fmla="*/ 0 h 801"/>
              <a:gd name="T22" fmla="*/ 81 w 800"/>
              <a:gd name="T23" fmla="*/ 519 h 801"/>
              <a:gd name="T24" fmla="*/ 81 w 800"/>
              <a:gd name="T25" fmla="*/ 281 h 801"/>
              <a:gd name="T26" fmla="*/ 200 w 800"/>
              <a:gd name="T27" fmla="*/ 400 h 801"/>
              <a:gd name="T28" fmla="*/ 81 w 800"/>
              <a:gd name="T29" fmla="*/ 519 h 801"/>
              <a:gd name="T30" fmla="*/ 388 w 800"/>
              <a:gd name="T31" fmla="*/ 400 h 801"/>
              <a:gd name="T32" fmla="*/ 600 w 800"/>
              <a:gd name="T33" fmla="*/ 236 h 801"/>
              <a:gd name="T34" fmla="*/ 600 w 800"/>
              <a:gd name="T35" fmla="*/ 565 h 801"/>
              <a:gd name="T36" fmla="*/ 388 w 800"/>
              <a:gd name="T37" fmla="*/ 400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00" h="801">
                <a:moveTo>
                  <a:pt x="600" y="0"/>
                </a:moveTo>
                <a:lnTo>
                  <a:pt x="283" y="317"/>
                </a:lnTo>
                <a:lnTo>
                  <a:pt x="81" y="159"/>
                </a:lnTo>
                <a:lnTo>
                  <a:pt x="0" y="200"/>
                </a:lnTo>
                <a:lnTo>
                  <a:pt x="0" y="600"/>
                </a:lnTo>
                <a:lnTo>
                  <a:pt x="81" y="641"/>
                </a:lnTo>
                <a:lnTo>
                  <a:pt x="283" y="484"/>
                </a:lnTo>
                <a:lnTo>
                  <a:pt x="600" y="801"/>
                </a:lnTo>
                <a:lnTo>
                  <a:pt x="800" y="722"/>
                </a:lnTo>
                <a:lnTo>
                  <a:pt x="800" y="78"/>
                </a:lnTo>
                <a:lnTo>
                  <a:pt x="600" y="0"/>
                </a:lnTo>
                <a:close/>
                <a:moveTo>
                  <a:pt x="81" y="519"/>
                </a:moveTo>
                <a:lnTo>
                  <a:pt x="81" y="281"/>
                </a:lnTo>
                <a:lnTo>
                  <a:pt x="200" y="400"/>
                </a:lnTo>
                <a:lnTo>
                  <a:pt x="81" y="519"/>
                </a:lnTo>
                <a:close/>
                <a:moveTo>
                  <a:pt x="388" y="400"/>
                </a:moveTo>
                <a:lnTo>
                  <a:pt x="600" y="236"/>
                </a:lnTo>
                <a:lnTo>
                  <a:pt x="600" y="565"/>
                </a:lnTo>
                <a:lnTo>
                  <a:pt x="388" y="400"/>
                </a:lnTo>
                <a:close/>
              </a:path>
            </a:pathLst>
          </a:custGeom>
          <a:noFill/>
          <a:ln w="19050">
            <a:solidFill>
              <a:schemeClr val="tx2"/>
            </a:solidFill>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32" name="IoT_Hub" title="Icon of circles connecting to a center circle surrounded by brackets">
            <a:extLst>
              <a:ext uri="{FF2B5EF4-FFF2-40B4-BE49-F238E27FC236}">
                <a16:creationId xmlns:a16="http://schemas.microsoft.com/office/drawing/2014/main" id="{0FB26187-D224-4A2C-9E43-71380AB1361E}"/>
              </a:ext>
            </a:extLst>
          </p:cNvPr>
          <p:cNvSpPr>
            <a:spLocks noChangeAspect="1" noEditPoints="1"/>
          </p:cNvSpPr>
          <p:nvPr/>
        </p:nvSpPr>
        <p:spPr bwMode="auto">
          <a:xfrm>
            <a:off x="753667" y="3463737"/>
            <a:ext cx="416999" cy="416999"/>
          </a:xfrm>
          <a:custGeom>
            <a:avLst/>
            <a:gdLst>
              <a:gd name="T0" fmla="*/ 274 w 360"/>
              <a:gd name="T1" fmla="*/ 0 h 360"/>
              <a:gd name="T2" fmla="*/ 360 w 360"/>
              <a:gd name="T3" fmla="*/ 0 h 360"/>
              <a:gd name="T4" fmla="*/ 360 w 360"/>
              <a:gd name="T5" fmla="*/ 85 h 360"/>
              <a:gd name="T6" fmla="*/ 0 w 360"/>
              <a:gd name="T7" fmla="*/ 275 h 360"/>
              <a:gd name="T8" fmla="*/ 0 w 360"/>
              <a:gd name="T9" fmla="*/ 360 h 360"/>
              <a:gd name="T10" fmla="*/ 85 w 360"/>
              <a:gd name="T11" fmla="*/ 360 h 360"/>
              <a:gd name="T12" fmla="*/ 196 w 360"/>
              <a:gd name="T13" fmla="*/ 176 h 360"/>
              <a:gd name="T14" fmla="*/ 235 w 360"/>
              <a:gd name="T15" fmla="*/ 215 h 360"/>
              <a:gd name="T16" fmla="*/ 274 w 360"/>
              <a:gd name="T17" fmla="*/ 176 h 360"/>
              <a:gd name="T18" fmla="*/ 235 w 360"/>
              <a:gd name="T19" fmla="*/ 137 h 360"/>
              <a:gd name="T20" fmla="*/ 196 w 360"/>
              <a:gd name="T21" fmla="*/ 176 h 360"/>
              <a:gd name="T22" fmla="*/ 263 w 360"/>
              <a:gd name="T23" fmla="*/ 260 h 360"/>
              <a:gd name="T24" fmla="*/ 290 w 360"/>
              <a:gd name="T25" fmla="*/ 286 h 360"/>
              <a:gd name="T26" fmla="*/ 316 w 360"/>
              <a:gd name="T27" fmla="*/ 260 h 360"/>
              <a:gd name="T28" fmla="*/ 290 w 360"/>
              <a:gd name="T29" fmla="*/ 233 h 360"/>
              <a:gd name="T30" fmla="*/ 263 w 360"/>
              <a:gd name="T31" fmla="*/ 260 h 360"/>
              <a:gd name="T32" fmla="*/ 123 w 360"/>
              <a:gd name="T33" fmla="*/ 258 h 360"/>
              <a:gd name="T34" fmla="*/ 144 w 360"/>
              <a:gd name="T35" fmla="*/ 279 h 360"/>
              <a:gd name="T36" fmla="*/ 165 w 360"/>
              <a:gd name="T37" fmla="*/ 258 h 360"/>
              <a:gd name="T38" fmla="*/ 144 w 360"/>
              <a:gd name="T39" fmla="*/ 236 h 360"/>
              <a:gd name="T40" fmla="*/ 123 w 360"/>
              <a:gd name="T41" fmla="*/ 258 h 360"/>
              <a:gd name="T42" fmla="*/ 32 w 360"/>
              <a:gd name="T43" fmla="*/ 170 h 360"/>
              <a:gd name="T44" fmla="*/ 59 w 360"/>
              <a:gd name="T45" fmla="*/ 196 h 360"/>
              <a:gd name="T46" fmla="*/ 85 w 360"/>
              <a:gd name="T47" fmla="*/ 170 h 360"/>
              <a:gd name="T48" fmla="*/ 59 w 360"/>
              <a:gd name="T49" fmla="*/ 143 h 360"/>
              <a:gd name="T50" fmla="*/ 32 w 360"/>
              <a:gd name="T51" fmla="*/ 170 h 360"/>
              <a:gd name="T52" fmla="*/ 133 w 360"/>
              <a:gd name="T53" fmla="*/ 74 h 360"/>
              <a:gd name="T54" fmla="*/ 160 w 360"/>
              <a:gd name="T55" fmla="*/ 100 h 360"/>
              <a:gd name="T56" fmla="*/ 187 w 360"/>
              <a:gd name="T57" fmla="*/ 74 h 360"/>
              <a:gd name="T58" fmla="*/ 160 w 360"/>
              <a:gd name="T59" fmla="*/ 47 h 360"/>
              <a:gd name="T60" fmla="*/ 133 w 360"/>
              <a:gd name="T61" fmla="*/ 74 h 360"/>
              <a:gd name="T62" fmla="*/ 176 w 360"/>
              <a:gd name="T63" fmla="*/ 95 h 360"/>
              <a:gd name="T64" fmla="*/ 214 w 360"/>
              <a:gd name="T65" fmla="*/ 143 h 360"/>
              <a:gd name="T66" fmla="*/ 274 w 360"/>
              <a:gd name="T67" fmla="*/ 238 h 360"/>
              <a:gd name="T68" fmla="*/ 256 w 360"/>
              <a:gd name="T69" fmla="*/ 211 h 360"/>
              <a:gd name="T70" fmla="*/ 161 w 360"/>
              <a:gd name="T71" fmla="*/ 245 h 360"/>
              <a:gd name="T72" fmla="*/ 208 w 360"/>
              <a:gd name="T73" fmla="*/ 204 h 360"/>
              <a:gd name="T74" fmla="*/ 85 w 360"/>
              <a:gd name="T75" fmla="*/ 173 h 360"/>
              <a:gd name="T76" fmla="*/ 196 w 360"/>
              <a:gd name="T77" fmla="*/ 176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60" h="360">
                <a:moveTo>
                  <a:pt x="274" y="0"/>
                </a:moveTo>
                <a:cubicBezTo>
                  <a:pt x="360" y="0"/>
                  <a:pt x="360" y="0"/>
                  <a:pt x="360" y="0"/>
                </a:cubicBezTo>
                <a:cubicBezTo>
                  <a:pt x="360" y="85"/>
                  <a:pt x="360" y="85"/>
                  <a:pt x="360" y="85"/>
                </a:cubicBezTo>
                <a:moveTo>
                  <a:pt x="0" y="275"/>
                </a:moveTo>
                <a:cubicBezTo>
                  <a:pt x="0" y="360"/>
                  <a:pt x="0" y="360"/>
                  <a:pt x="0" y="360"/>
                </a:cubicBezTo>
                <a:cubicBezTo>
                  <a:pt x="85" y="360"/>
                  <a:pt x="85" y="360"/>
                  <a:pt x="85" y="360"/>
                </a:cubicBezTo>
                <a:moveTo>
                  <a:pt x="196" y="176"/>
                </a:moveTo>
                <a:cubicBezTo>
                  <a:pt x="196" y="198"/>
                  <a:pt x="213" y="215"/>
                  <a:pt x="235" y="215"/>
                </a:cubicBezTo>
                <a:cubicBezTo>
                  <a:pt x="256" y="215"/>
                  <a:pt x="274" y="198"/>
                  <a:pt x="274" y="176"/>
                </a:cubicBezTo>
                <a:cubicBezTo>
                  <a:pt x="274" y="155"/>
                  <a:pt x="256" y="137"/>
                  <a:pt x="235" y="137"/>
                </a:cubicBezTo>
                <a:cubicBezTo>
                  <a:pt x="213" y="137"/>
                  <a:pt x="196" y="155"/>
                  <a:pt x="196" y="176"/>
                </a:cubicBezTo>
                <a:close/>
                <a:moveTo>
                  <a:pt x="263" y="260"/>
                </a:moveTo>
                <a:cubicBezTo>
                  <a:pt x="263" y="274"/>
                  <a:pt x="275" y="286"/>
                  <a:pt x="290" y="286"/>
                </a:cubicBezTo>
                <a:cubicBezTo>
                  <a:pt x="304" y="286"/>
                  <a:pt x="316" y="274"/>
                  <a:pt x="316" y="260"/>
                </a:cubicBezTo>
                <a:cubicBezTo>
                  <a:pt x="316" y="245"/>
                  <a:pt x="304" y="233"/>
                  <a:pt x="290" y="233"/>
                </a:cubicBezTo>
                <a:cubicBezTo>
                  <a:pt x="275" y="233"/>
                  <a:pt x="263" y="245"/>
                  <a:pt x="263" y="260"/>
                </a:cubicBezTo>
                <a:close/>
                <a:moveTo>
                  <a:pt x="123" y="258"/>
                </a:moveTo>
                <a:cubicBezTo>
                  <a:pt x="123" y="270"/>
                  <a:pt x="132" y="279"/>
                  <a:pt x="144" y="279"/>
                </a:cubicBezTo>
                <a:cubicBezTo>
                  <a:pt x="156" y="279"/>
                  <a:pt x="165" y="270"/>
                  <a:pt x="165" y="258"/>
                </a:cubicBezTo>
                <a:cubicBezTo>
                  <a:pt x="165" y="246"/>
                  <a:pt x="156" y="236"/>
                  <a:pt x="144" y="236"/>
                </a:cubicBezTo>
                <a:cubicBezTo>
                  <a:pt x="132" y="236"/>
                  <a:pt x="123" y="246"/>
                  <a:pt x="123" y="258"/>
                </a:cubicBezTo>
                <a:close/>
                <a:moveTo>
                  <a:pt x="32" y="170"/>
                </a:moveTo>
                <a:cubicBezTo>
                  <a:pt x="32" y="184"/>
                  <a:pt x="44" y="196"/>
                  <a:pt x="59" y="196"/>
                </a:cubicBezTo>
                <a:cubicBezTo>
                  <a:pt x="73" y="196"/>
                  <a:pt x="85" y="184"/>
                  <a:pt x="85" y="170"/>
                </a:cubicBezTo>
                <a:cubicBezTo>
                  <a:pt x="85" y="155"/>
                  <a:pt x="73" y="143"/>
                  <a:pt x="59" y="143"/>
                </a:cubicBezTo>
                <a:cubicBezTo>
                  <a:pt x="44" y="143"/>
                  <a:pt x="32" y="155"/>
                  <a:pt x="32" y="170"/>
                </a:cubicBezTo>
                <a:close/>
                <a:moveTo>
                  <a:pt x="133" y="74"/>
                </a:moveTo>
                <a:cubicBezTo>
                  <a:pt x="133" y="88"/>
                  <a:pt x="145" y="100"/>
                  <a:pt x="160" y="100"/>
                </a:cubicBezTo>
                <a:cubicBezTo>
                  <a:pt x="175" y="100"/>
                  <a:pt x="187" y="88"/>
                  <a:pt x="187" y="74"/>
                </a:cubicBezTo>
                <a:cubicBezTo>
                  <a:pt x="187" y="59"/>
                  <a:pt x="175" y="47"/>
                  <a:pt x="160" y="47"/>
                </a:cubicBezTo>
                <a:cubicBezTo>
                  <a:pt x="145" y="47"/>
                  <a:pt x="133" y="59"/>
                  <a:pt x="133" y="74"/>
                </a:cubicBezTo>
                <a:close/>
                <a:moveTo>
                  <a:pt x="176" y="95"/>
                </a:moveTo>
                <a:cubicBezTo>
                  <a:pt x="214" y="143"/>
                  <a:pt x="214" y="143"/>
                  <a:pt x="214" y="143"/>
                </a:cubicBezTo>
                <a:moveTo>
                  <a:pt x="274" y="238"/>
                </a:moveTo>
                <a:cubicBezTo>
                  <a:pt x="256" y="211"/>
                  <a:pt x="256" y="211"/>
                  <a:pt x="256" y="211"/>
                </a:cubicBezTo>
                <a:moveTo>
                  <a:pt x="161" y="245"/>
                </a:moveTo>
                <a:cubicBezTo>
                  <a:pt x="208" y="204"/>
                  <a:pt x="208" y="204"/>
                  <a:pt x="208" y="204"/>
                </a:cubicBezTo>
                <a:moveTo>
                  <a:pt x="85" y="173"/>
                </a:moveTo>
                <a:cubicBezTo>
                  <a:pt x="196" y="176"/>
                  <a:pt x="196" y="176"/>
                  <a:pt x="196" y="176"/>
                </a:cubicBezTo>
              </a:path>
            </a:pathLst>
          </a:custGeom>
          <a:noFill/>
          <a:ln w="19050" cap="sq">
            <a:solidFill>
              <a:schemeClr val="tx2"/>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334" name="tool" title="Icon of a skrewdriver and wrench"/>
          <p:cNvSpPr>
            <a:spLocks noChangeAspect="1" noEditPoints="1"/>
          </p:cNvSpPr>
          <p:nvPr/>
        </p:nvSpPr>
        <p:spPr bwMode="auto">
          <a:xfrm>
            <a:off x="1861928" y="2367649"/>
            <a:ext cx="294930" cy="415439"/>
          </a:xfrm>
          <a:custGeom>
            <a:avLst/>
            <a:gdLst>
              <a:gd name="T0" fmla="*/ 196 w 256"/>
              <a:gd name="T1" fmla="*/ 0 h 360"/>
              <a:gd name="T2" fmla="*/ 256 w 256"/>
              <a:gd name="T3" fmla="*/ 60 h 360"/>
              <a:gd name="T4" fmla="*/ 230 w 256"/>
              <a:gd name="T5" fmla="*/ 110 h 360"/>
              <a:gd name="T6" fmla="*/ 222 w 256"/>
              <a:gd name="T7" fmla="*/ 114 h 360"/>
              <a:gd name="T8" fmla="*/ 222 w 256"/>
              <a:gd name="T9" fmla="*/ 334 h 360"/>
              <a:gd name="T10" fmla="*/ 196 w 256"/>
              <a:gd name="T11" fmla="*/ 360 h 360"/>
              <a:gd name="T12" fmla="*/ 170 w 256"/>
              <a:gd name="T13" fmla="*/ 334 h 360"/>
              <a:gd name="T14" fmla="*/ 170 w 256"/>
              <a:gd name="T15" fmla="*/ 114 h 360"/>
              <a:gd name="T16" fmla="*/ 162 w 256"/>
              <a:gd name="T17" fmla="*/ 110 h 360"/>
              <a:gd name="T18" fmla="*/ 136 w 256"/>
              <a:gd name="T19" fmla="*/ 60 h 360"/>
              <a:gd name="T20" fmla="*/ 196 w 256"/>
              <a:gd name="T21" fmla="*/ 0 h 360"/>
              <a:gd name="T22" fmla="*/ 0 w 256"/>
              <a:gd name="T23" fmla="*/ 193 h 360"/>
              <a:gd name="T24" fmla="*/ 0 w 256"/>
              <a:gd name="T25" fmla="*/ 219 h 360"/>
              <a:gd name="T26" fmla="*/ 0 w 256"/>
              <a:gd name="T27" fmla="*/ 287 h 360"/>
              <a:gd name="T28" fmla="*/ 0 w 256"/>
              <a:gd name="T29" fmla="*/ 334 h 360"/>
              <a:gd name="T30" fmla="*/ 26 w 256"/>
              <a:gd name="T31" fmla="*/ 360 h 360"/>
              <a:gd name="T32" fmla="*/ 53 w 256"/>
              <a:gd name="T33" fmla="*/ 334 h 360"/>
              <a:gd name="T34" fmla="*/ 53 w 256"/>
              <a:gd name="T35" fmla="*/ 287 h 360"/>
              <a:gd name="T36" fmla="*/ 53 w 256"/>
              <a:gd name="T37" fmla="*/ 219 h 360"/>
              <a:gd name="T38" fmla="*/ 53 w 256"/>
              <a:gd name="T39" fmla="*/ 193 h 360"/>
              <a:gd name="T40" fmla="*/ 26 w 256"/>
              <a:gd name="T41" fmla="*/ 193 h 360"/>
              <a:gd name="T42" fmla="*/ 0 w 256"/>
              <a:gd name="T43" fmla="*/ 193 h 360"/>
              <a:gd name="T44" fmla="*/ 53 w 256"/>
              <a:gd name="T45" fmla="*/ 0 h 360"/>
              <a:gd name="T46" fmla="*/ 0 w 256"/>
              <a:gd name="T47" fmla="*/ 0 h 360"/>
              <a:gd name="T48" fmla="*/ 0 w 256"/>
              <a:gd name="T49" fmla="*/ 42 h 360"/>
              <a:gd name="T50" fmla="*/ 26 w 256"/>
              <a:gd name="T51" fmla="*/ 68 h 360"/>
              <a:gd name="T52" fmla="*/ 53 w 256"/>
              <a:gd name="T53" fmla="*/ 42 h 360"/>
              <a:gd name="T54" fmla="*/ 53 w 256"/>
              <a:gd name="T55" fmla="*/ 0 h 360"/>
              <a:gd name="T56" fmla="*/ 26 w 256"/>
              <a:gd name="T57" fmla="*/ 68 h 360"/>
              <a:gd name="T58" fmla="*/ 26 w 256"/>
              <a:gd name="T59" fmla="*/ 193 h 360"/>
              <a:gd name="T60" fmla="*/ 193 w 256"/>
              <a:gd name="T61" fmla="*/ 0 h 360"/>
              <a:gd name="T62" fmla="*/ 193 w 256"/>
              <a:gd name="T63" fmla="*/ 57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56" h="360">
                <a:moveTo>
                  <a:pt x="196" y="0"/>
                </a:moveTo>
                <a:cubicBezTo>
                  <a:pt x="229" y="0"/>
                  <a:pt x="256" y="27"/>
                  <a:pt x="256" y="60"/>
                </a:cubicBezTo>
                <a:cubicBezTo>
                  <a:pt x="256" y="81"/>
                  <a:pt x="246" y="99"/>
                  <a:pt x="230" y="110"/>
                </a:cubicBezTo>
                <a:cubicBezTo>
                  <a:pt x="222" y="114"/>
                  <a:pt x="222" y="114"/>
                  <a:pt x="222" y="114"/>
                </a:cubicBezTo>
                <a:cubicBezTo>
                  <a:pt x="222" y="334"/>
                  <a:pt x="222" y="334"/>
                  <a:pt x="222" y="334"/>
                </a:cubicBezTo>
                <a:cubicBezTo>
                  <a:pt x="222" y="348"/>
                  <a:pt x="210" y="360"/>
                  <a:pt x="196" y="360"/>
                </a:cubicBezTo>
                <a:cubicBezTo>
                  <a:pt x="182" y="360"/>
                  <a:pt x="170" y="348"/>
                  <a:pt x="170" y="334"/>
                </a:cubicBezTo>
                <a:cubicBezTo>
                  <a:pt x="170" y="114"/>
                  <a:pt x="170" y="114"/>
                  <a:pt x="170" y="114"/>
                </a:cubicBezTo>
                <a:cubicBezTo>
                  <a:pt x="162" y="110"/>
                  <a:pt x="162" y="110"/>
                  <a:pt x="162" y="110"/>
                </a:cubicBezTo>
                <a:cubicBezTo>
                  <a:pt x="147" y="99"/>
                  <a:pt x="136" y="81"/>
                  <a:pt x="136" y="60"/>
                </a:cubicBezTo>
                <a:cubicBezTo>
                  <a:pt x="136" y="27"/>
                  <a:pt x="163" y="0"/>
                  <a:pt x="196" y="0"/>
                </a:cubicBezTo>
                <a:close/>
                <a:moveTo>
                  <a:pt x="0" y="193"/>
                </a:moveTo>
                <a:cubicBezTo>
                  <a:pt x="0" y="219"/>
                  <a:pt x="0" y="219"/>
                  <a:pt x="0" y="219"/>
                </a:cubicBezTo>
                <a:cubicBezTo>
                  <a:pt x="0" y="287"/>
                  <a:pt x="0" y="287"/>
                  <a:pt x="0" y="287"/>
                </a:cubicBezTo>
                <a:cubicBezTo>
                  <a:pt x="0" y="334"/>
                  <a:pt x="0" y="334"/>
                  <a:pt x="0" y="334"/>
                </a:cubicBezTo>
                <a:cubicBezTo>
                  <a:pt x="0" y="348"/>
                  <a:pt x="12" y="360"/>
                  <a:pt x="26" y="360"/>
                </a:cubicBezTo>
                <a:cubicBezTo>
                  <a:pt x="41" y="360"/>
                  <a:pt x="53" y="348"/>
                  <a:pt x="53" y="334"/>
                </a:cubicBezTo>
                <a:cubicBezTo>
                  <a:pt x="53" y="287"/>
                  <a:pt x="53" y="287"/>
                  <a:pt x="53" y="287"/>
                </a:cubicBezTo>
                <a:cubicBezTo>
                  <a:pt x="53" y="219"/>
                  <a:pt x="53" y="219"/>
                  <a:pt x="53" y="219"/>
                </a:cubicBezTo>
                <a:cubicBezTo>
                  <a:pt x="53" y="193"/>
                  <a:pt x="53" y="193"/>
                  <a:pt x="53" y="193"/>
                </a:cubicBezTo>
                <a:cubicBezTo>
                  <a:pt x="26" y="193"/>
                  <a:pt x="26" y="193"/>
                  <a:pt x="26" y="193"/>
                </a:cubicBezTo>
                <a:cubicBezTo>
                  <a:pt x="0" y="193"/>
                  <a:pt x="0" y="193"/>
                  <a:pt x="0" y="193"/>
                </a:cubicBezTo>
                <a:close/>
                <a:moveTo>
                  <a:pt x="53" y="0"/>
                </a:moveTo>
                <a:cubicBezTo>
                  <a:pt x="0" y="0"/>
                  <a:pt x="0" y="0"/>
                  <a:pt x="0" y="0"/>
                </a:cubicBezTo>
                <a:cubicBezTo>
                  <a:pt x="0" y="42"/>
                  <a:pt x="0" y="42"/>
                  <a:pt x="0" y="42"/>
                </a:cubicBezTo>
                <a:cubicBezTo>
                  <a:pt x="26" y="68"/>
                  <a:pt x="26" y="68"/>
                  <a:pt x="26" y="68"/>
                </a:cubicBezTo>
                <a:cubicBezTo>
                  <a:pt x="53" y="42"/>
                  <a:pt x="53" y="42"/>
                  <a:pt x="53" y="42"/>
                </a:cubicBezTo>
                <a:cubicBezTo>
                  <a:pt x="53" y="0"/>
                  <a:pt x="53" y="0"/>
                  <a:pt x="53" y="0"/>
                </a:cubicBezTo>
                <a:close/>
                <a:moveTo>
                  <a:pt x="26" y="68"/>
                </a:moveTo>
                <a:cubicBezTo>
                  <a:pt x="26" y="193"/>
                  <a:pt x="26" y="193"/>
                  <a:pt x="26" y="193"/>
                </a:cubicBezTo>
                <a:moveTo>
                  <a:pt x="193" y="0"/>
                </a:moveTo>
                <a:cubicBezTo>
                  <a:pt x="193" y="57"/>
                  <a:pt x="193" y="57"/>
                  <a:pt x="193" y="57"/>
                </a:cubicBezTo>
              </a:path>
            </a:pathLst>
          </a:custGeom>
          <a:noFill/>
          <a:ln w="19050" cap="sq">
            <a:solidFill>
              <a:schemeClr val="tx2"/>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grpSp>
        <p:nvGrpSpPr>
          <p:cNvPr id="5" name="Group 4"/>
          <p:cNvGrpSpPr/>
          <p:nvPr/>
        </p:nvGrpSpPr>
        <p:grpSpPr>
          <a:xfrm>
            <a:off x="3693331" y="4192032"/>
            <a:ext cx="502920" cy="320409"/>
            <a:chOff x="3693331" y="4192032"/>
            <a:chExt cx="502920" cy="320409"/>
          </a:xfrm>
        </p:grpSpPr>
        <p:sp>
          <p:nvSpPr>
            <p:cNvPr id="335" name="cloud" title="Icon of a cloud">
              <a:extLst>
                <a:ext uri="{FF2B5EF4-FFF2-40B4-BE49-F238E27FC236}">
                  <a16:creationId xmlns:a16="http://schemas.microsoft.com/office/drawing/2014/main" id="{9E29AF18-9A42-483A-921D-C3A5B3D9CD3E}"/>
                </a:ext>
              </a:extLst>
            </p:cNvPr>
            <p:cNvSpPr>
              <a:spLocks noChangeAspect="1"/>
            </p:cNvSpPr>
            <p:nvPr/>
          </p:nvSpPr>
          <p:spPr bwMode="auto">
            <a:xfrm>
              <a:off x="3693331" y="4192032"/>
              <a:ext cx="502920" cy="320409"/>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36" name="magnify" title="Icon of a magnifying glass">
              <a:extLst>
                <a:ext uri="{FF2B5EF4-FFF2-40B4-BE49-F238E27FC236}">
                  <a16:creationId xmlns:a16="http://schemas.microsoft.com/office/drawing/2014/main" id="{E1B6A195-1453-4482-A11C-4E957845E343}"/>
                </a:ext>
              </a:extLst>
            </p:cNvPr>
            <p:cNvSpPr>
              <a:spLocks noChangeAspect="1" noEditPoints="1"/>
            </p:cNvSpPr>
            <p:nvPr/>
          </p:nvSpPr>
          <p:spPr bwMode="auto">
            <a:xfrm flipH="1">
              <a:off x="3802252" y="4288799"/>
              <a:ext cx="217329" cy="213176"/>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8" name="Group 7"/>
          <p:cNvGrpSpPr/>
          <p:nvPr/>
        </p:nvGrpSpPr>
        <p:grpSpPr>
          <a:xfrm>
            <a:off x="1741243" y="1409936"/>
            <a:ext cx="502920" cy="399902"/>
            <a:chOff x="2292277" y="1359279"/>
            <a:chExt cx="502920" cy="399902"/>
          </a:xfrm>
        </p:grpSpPr>
        <p:sp>
          <p:nvSpPr>
            <p:cNvPr id="337" name="cloud" title="Icon of a cloud">
              <a:extLst>
                <a:ext uri="{FF2B5EF4-FFF2-40B4-BE49-F238E27FC236}">
                  <a16:creationId xmlns:a16="http://schemas.microsoft.com/office/drawing/2014/main" id="{9E29AF18-9A42-483A-921D-C3A5B3D9CD3E}"/>
                </a:ext>
              </a:extLst>
            </p:cNvPr>
            <p:cNvSpPr>
              <a:spLocks noChangeAspect="1"/>
            </p:cNvSpPr>
            <p:nvPr/>
          </p:nvSpPr>
          <p:spPr bwMode="auto">
            <a:xfrm>
              <a:off x="2292277" y="1359279"/>
              <a:ext cx="502920" cy="320409"/>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 name="Rectangle 6"/>
            <p:cNvSpPr/>
            <p:nvPr/>
          </p:nvSpPr>
          <p:spPr bwMode="auto">
            <a:xfrm>
              <a:off x="2416697" y="1597830"/>
              <a:ext cx="263859" cy="16135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38" name="arrow" title="Icon of an arrow">
              <a:extLst>
                <a:ext uri="{FF2B5EF4-FFF2-40B4-BE49-F238E27FC236}">
                  <a16:creationId xmlns:a16="http://schemas.microsoft.com/office/drawing/2014/main" id="{5C5F6E3A-26F1-496B-BA64-6FF43205B9EE}"/>
                </a:ext>
              </a:extLst>
            </p:cNvPr>
            <p:cNvSpPr>
              <a:spLocks noChangeAspect="1" noEditPoints="1"/>
            </p:cNvSpPr>
            <p:nvPr/>
          </p:nvSpPr>
          <p:spPr bwMode="auto">
            <a:xfrm rot="16200000">
              <a:off x="2446593" y="1542819"/>
              <a:ext cx="192899" cy="178000"/>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9050" cap="sq">
              <a:solidFill>
                <a:schemeClr val="tx2"/>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lin ang="5400000" scaled="1"/>
                </a:gradFill>
              </a:endParaRPr>
            </a:p>
          </p:txBody>
        </p:sp>
      </p:grpSp>
      <p:grpSp>
        <p:nvGrpSpPr>
          <p:cNvPr id="339" name="Group 338"/>
          <p:cNvGrpSpPr/>
          <p:nvPr/>
        </p:nvGrpSpPr>
        <p:grpSpPr>
          <a:xfrm>
            <a:off x="7446100" y="4171960"/>
            <a:ext cx="369988" cy="274261"/>
            <a:chOff x="-2575176" y="-1203590"/>
            <a:chExt cx="3082012" cy="2284628"/>
          </a:xfrm>
          <a:solidFill>
            <a:schemeClr val="tx2"/>
          </a:solidFill>
        </p:grpSpPr>
        <p:sp>
          <p:nvSpPr>
            <p:cNvPr id="340" name="Freeform 42"/>
            <p:cNvSpPr>
              <a:spLocks/>
            </p:cNvSpPr>
            <p:nvPr/>
          </p:nvSpPr>
          <p:spPr bwMode="auto">
            <a:xfrm>
              <a:off x="-2542324" y="188092"/>
              <a:ext cx="462897" cy="621177"/>
            </a:xfrm>
            <a:custGeom>
              <a:avLst/>
              <a:gdLst>
                <a:gd name="T0" fmla="*/ 363 w 2335"/>
                <a:gd name="T1" fmla="*/ 2397 h 3120"/>
                <a:gd name="T2" fmla="*/ 250 w 2335"/>
                <a:gd name="T3" fmla="*/ 2251 h 3120"/>
                <a:gd name="T4" fmla="*/ 168 w 2335"/>
                <a:gd name="T5" fmla="*/ 2133 h 3120"/>
                <a:gd name="T6" fmla="*/ 122 w 2335"/>
                <a:gd name="T7" fmla="*/ 2060 h 3120"/>
                <a:gd name="T8" fmla="*/ 40 w 2335"/>
                <a:gd name="T9" fmla="*/ 1892 h 3120"/>
                <a:gd name="T10" fmla="*/ 5 w 2335"/>
                <a:gd name="T11" fmla="*/ 1733 h 3120"/>
                <a:gd name="T12" fmla="*/ 3 w 2335"/>
                <a:gd name="T13" fmla="*/ 1613 h 3120"/>
                <a:gd name="T14" fmla="*/ 20 w 2335"/>
                <a:gd name="T15" fmla="*/ 1485 h 3120"/>
                <a:gd name="T16" fmla="*/ 63 w 2335"/>
                <a:gd name="T17" fmla="*/ 1347 h 3120"/>
                <a:gd name="T18" fmla="*/ 136 w 2335"/>
                <a:gd name="T19" fmla="*/ 1200 h 3120"/>
                <a:gd name="T20" fmla="*/ 264 w 2335"/>
                <a:gd name="T21" fmla="*/ 1014 h 3120"/>
                <a:gd name="T22" fmla="*/ 411 w 2335"/>
                <a:gd name="T23" fmla="*/ 815 h 3120"/>
                <a:gd name="T24" fmla="*/ 625 w 2335"/>
                <a:gd name="T25" fmla="*/ 551 h 3120"/>
                <a:gd name="T26" fmla="*/ 1110 w 2335"/>
                <a:gd name="T27" fmla="*/ 0 h 3120"/>
                <a:gd name="T28" fmla="*/ 1021 w 2335"/>
                <a:gd name="T29" fmla="*/ 632 h 3120"/>
                <a:gd name="T30" fmla="*/ 993 w 2335"/>
                <a:gd name="T31" fmla="*/ 666 h 3120"/>
                <a:gd name="T32" fmla="*/ 940 w 2335"/>
                <a:gd name="T33" fmla="*/ 730 h 3120"/>
                <a:gd name="T34" fmla="*/ 868 w 2335"/>
                <a:gd name="T35" fmla="*/ 815 h 3120"/>
                <a:gd name="T36" fmla="*/ 691 w 2335"/>
                <a:gd name="T37" fmla="*/ 1029 h 3120"/>
                <a:gd name="T38" fmla="*/ 507 w 2335"/>
                <a:gd name="T39" fmla="*/ 1258 h 3120"/>
                <a:gd name="T40" fmla="*/ 412 w 2335"/>
                <a:gd name="T41" fmla="*/ 1397 h 3120"/>
                <a:gd name="T42" fmla="*/ 370 w 2335"/>
                <a:gd name="T43" fmla="*/ 1498 h 3120"/>
                <a:gd name="T44" fmla="*/ 350 w 2335"/>
                <a:gd name="T45" fmla="*/ 1587 h 3120"/>
                <a:gd name="T46" fmla="*/ 358 w 2335"/>
                <a:gd name="T47" fmla="*/ 1709 h 3120"/>
                <a:gd name="T48" fmla="*/ 390 w 2335"/>
                <a:gd name="T49" fmla="*/ 1792 h 3120"/>
                <a:gd name="T50" fmla="*/ 401 w 2335"/>
                <a:gd name="T51" fmla="*/ 1809 h 3120"/>
                <a:gd name="T52" fmla="*/ 404 w 2335"/>
                <a:gd name="T53" fmla="*/ 1813 h 3120"/>
                <a:gd name="T54" fmla="*/ 418 w 2335"/>
                <a:gd name="T55" fmla="*/ 1833 h 3120"/>
                <a:gd name="T56" fmla="*/ 460 w 2335"/>
                <a:gd name="T57" fmla="*/ 1895 h 3120"/>
                <a:gd name="T58" fmla="*/ 555 w 2335"/>
                <a:gd name="T59" fmla="*/ 2020 h 3120"/>
                <a:gd name="T60" fmla="*/ 684 w 2335"/>
                <a:gd name="T61" fmla="*/ 2179 h 3120"/>
                <a:gd name="T62" fmla="*/ 839 w 2335"/>
                <a:gd name="T63" fmla="*/ 2347 h 3120"/>
                <a:gd name="T64" fmla="*/ 1011 w 2335"/>
                <a:gd name="T65" fmla="*/ 2505 h 3120"/>
                <a:gd name="T66" fmla="*/ 1192 w 2335"/>
                <a:gd name="T67" fmla="*/ 2631 h 3120"/>
                <a:gd name="T68" fmla="*/ 1329 w 2335"/>
                <a:gd name="T69" fmla="*/ 2693 h 3120"/>
                <a:gd name="T70" fmla="*/ 1418 w 2335"/>
                <a:gd name="T71" fmla="*/ 2712 h 3120"/>
                <a:gd name="T72" fmla="*/ 1581 w 2335"/>
                <a:gd name="T73" fmla="*/ 2713 h 3120"/>
                <a:gd name="T74" fmla="*/ 1680 w 2335"/>
                <a:gd name="T75" fmla="*/ 2691 h 3120"/>
                <a:gd name="T76" fmla="*/ 1771 w 2335"/>
                <a:gd name="T77" fmla="*/ 2642 h 3120"/>
                <a:gd name="T78" fmla="*/ 1875 w 2335"/>
                <a:gd name="T79" fmla="*/ 2556 h 3120"/>
                <a:gd name="T80" fmla="*/ 2029 w 2335"/>
                <a:gd name="T81" fmla="*/ 2386 h 3120"/>
                <a:gd name="T82" fmla="*/ 2173 w 2335"/>
                <a:gd name="T83" fmla="*/ 2220 h 3120"/>
                <a:gd name="T84" fmla="*/ 2241 w 2335"/>
                <a:gd name="T85" fmla="*/ 2559 h 3120"/>
                <a:gd name="T86" fmla="*/ 2212 w 2335"/>
                <a:gd name="T87" fmla="*/ 2604 h 3120"/>
                <a:gd name="T88" fmla="*/ 2146 w 2335"/>
                <a:gd name="T89" fmla="*/ 2704 h 3120"/>
                <a:gd name="T90" fmla="*/ 2018 w 2335"/>
                <a:gd name="T91" fmla="*/ 2865 h 3120"/>
                <a:gd name="T92" fmla="*/ 1842 w 2335"/>
                <a:gd name="T93" fmla="*/ 3013 h 3120"/>
                <a:gd name="T94" fmla="*/ 1737 w 2335"/>
                <a:gd name="T95" fmla="*/ 3069 h 3120"/>
                <a:gd name="T96" fmla="*/ 1634 w 2335"/>
                <a:gd name="T97" fmla="*/ 3107 h 3120"/>
                <a:gd name="T98" fmla="*/ 1540 w 2335"/>
                <a:gd name="T99" fmla="*/ 3119 h 3120"/>
                <a:gd name="T100" fmla="*/ 1404 w 2335"/>
                <a:gd name="T101" fmla="*/ 3115 h 3120"/>
                <a:gd name="T102" fmla="*/ 1285 w 2335"/>
                <a:gd name="T103" fmla="*/ 3093 h 3120"/>
                <a:gd name="T104" fmla="*/ 1162 w 2335"/>
                <a:gd name="T105" fmla="*/ 3053 h 3120"/>
                <a:gd name="T106" fmla="*/ 1038 w 2335"/>
                <a:gd name="T107" fmla="*/ 2997 h 3120"/>
                <a:gd name="T108" fmla="*/ 912 w 2335"/>
                <a:gd name="T109" fmla="*/ 2922 h 3120"/>
                <a:gd name="T110" fmla="*/ 784 w 2335"/>
                <a:gd name="T111" fmla="*/ 2830 h 3120"/>
                <a:gd name="T112" fmla="*/ 656 w 2335"/>
                <a:gd name="T113" fmla="*/ 2721 h 3120"/>
                <a:gd name="T114" fmla="*/ 528 w 2335"/>
                <a:gd name="T115" fmla="*/ 2593 h 3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335" h="3120">
                  <a:moveTo>
                    <a:pt x="496" y="2559"/>
                  </a:moveTo>
                  <a:lnTo>
                    <a:pt x="427" y="2478"/>
                  </a:lnTo>
                  <a:lnTo>
                    <a:pt x="395" y="2437"/>
                  </a:lnTo>
                  <a:lnTo>
                    <a:pt x="363" y="2397"/>
                  </a:lnTo>
                  <a:lnTo>
                    <a:pt x="333" y="2359"/>
                  </a:lnTo>
                  <a:lnTo>
                    <a:pt x="304" y="2322"/>
                  </a:lnTo>
                  <a:lnTo>
                    <a:pt x="276" y="2286"/>
                  </a:lnTo>
                  <a:lnTo>
                    <a:pt x="250" y="2251"/>
                  </a:lnTo>
                  <a:lnTo>
                    <a:pt x="227" y="2218"/>
                  </a:lnTo>
                  <a:lnTo>
                    <a:pt x="205" y="2188"/>
                  </a:lnTo>
                  <a:lnTo>
                    <a:pt x="185" y="2159"/>
                  </a:lnTo>
                  <a:lnTo>
                    <a:pt x="168" y="2133"/>
                  </a:lnTo>
                  <a:lnTo>
                    <a:pt x="152" y="2111"/>
                  </a:lnTo>
                  <a:lnTo>
                    <a:pt x="140" y="2090"/>
                  </a:lnTo>
                  <a:lnTo>
                    <a:pt x="130" y="2074"/>
                  </a:lnTo>
                  <a:lnTo>
                    <a:pt x="122" y="2060"/>
                  </a:lnTo>
                  <a:lnTo>
                    <a:pt x="100" y="2023"/>
                  </a:lnTo>
                  <a:lnTo>
                    <a:pt x="77" y="1983"/>
                  </a:lnTo>
                  <a:lnTo>
                    <a:pt x="57" y="1939"/>
                  </a:lnTo>
                  <a:lnTo>
                    <a:pt x="40" y="1892"/>
                  </a:lnTo>
                  <a:lnTo>
                    <a:pt x="24" y="1842"/>
                  </a:lnTo>
                  <a:lnTo>
                    <a:pt x="13" y="1789"/>
                  </a:lnTo>
                  <a:lnTo>
                    <a:pt x="9" y="1762"/>
                  </a:lnTo>
                  <a:lnTo>
                    <a:pt x="5" y="1733"/>
                  </a:lnTo>
                  <a:lnTo>
                    <a:pt x="3" y="1704"/>
                  </a:lnTo>
                  <a:lnTo>
                    <a:pt x="1" y="1675"/>
                  </a:lnTo>
                  <a:lnTo>
                    <a:pt x="0" y="1644"/>
                  </a:lnTo>
                  <a:lnTo>
                    <a:pt x="3" y="1613"/>
                  </a:lnTo>
                  <a:lnTo>
                    <a:pt x="5" y="1582"/>
                  </a:lnTo>
                  <a:lnTo>
                    <a:pt x="9" y="1549"/>
                  </a:lnTo>
                  <a:lnTo>
                    <a:pt x="14" y="1518"/>
                  </a:lnTo>
                  <a:lnTo>
                    <a:pt x="20" y="1485"/>
                  </a:lnTo>
                  <a:lnTo>
                    <a:pt x="28" y="1451"/>
                  </a:lnTo>
                  <a:lnTo>
                    <a:pt x="39" y="1417"/>
                  </a:lnTo>
                  <a:lnTo>
                    <a:pt x="50" y="1382"/>
                  </a:lnTo>
                  <a:lnTo>
                    <a:pt x="63" y="1347"/>
                  </a:lnTo>
                  <a:lnTo>
                    <a:pt x="79" y="1310"/>
                  </a:lnTo>
                  <a:lnTo>
                    <a:pt x="95" y="1274"/>
                  </a:lnTo>
                  <a:lnTo>
                    <a:pt x="115" y="1237"/>
                  </a:lnTo>
                  <a:lnTo>
                    <a:pt x="136" y="1200"/>
                  </a:lnTo>
                  <a:lnTo>
                    <a:pt x="158" y="1163"/>
                  </a:lnTo>
                  <a:lnTo>
                    <a:pt x="184" y="1125"/>
                  </a:lnTo>
                  <a:lnTo>
                    <a:pt x="224" y="1068"/>
                  </a:lnTo>
                  <a:lnTo>
                    <a:pt x="264" y="1014"/>
                  </a:lnTo>
                  <a:lnTo>
                    <a:pt x="302" y="961"/>
                  </a:lnTo>
                  <a:lnTo>
                    <a:pt x="339" y="911"/>
                  </a:lnTo>
                  <a:lnTo>
                    <a:pt x="375" y="861"/>
                  </a:lnTo>
                  <a:lnTo>
                    <a:pt x="411" y="815"/>
                  </a:lnTo>
                  <a:lnTo>
                    <a:pt x="447" y="769"/>
                  </a:lnTo>
                  <a:lnTo>
                    <a:pt x="483" y="723"/>
                  </a:lnTo>
                  <a:lnTo>
                    <a:pt x="554" y="637"/>
                  </a:lnTo>
                  <a:lnTo>
                    <a:pt x="625" y="551"/>
                  </a:lnTo>
                  <a:lnTo>
                    <a:pt x="699" y="465"/>
                  </a:lnTo>
                  <a:lnTo>
                    <a:pt x="738" y="422"/>
                  </a:lnTo>
                  <a:lnTo>
                    <a:pt x="776" y="377"/>
                  </a:lnTo>
                  <a:lnTo>
                    <a:pt x="1110" y="0"/>
                  </a:lnTo>
                  <a:lnTo>
                    <a:pt x="1277" y="433"/>
                  </a:lnTo>
                  <a:lnTo>
                    <a:pt x="1026" y="627"/>
                  </a:lnTo>
                  <a:lnTo>
                    <a:pt x="1025" y="628"/>
                  </a:lnTo>
                  <a:lnTo>
                    <a:pt x="1021" y="632"/>
                  </a:lnTo>
                  <a:lnTo>
                    <a:pt x="1017" y="637"/>
                  </a:lnTo>
                  <a:lnTo>
                    <a:pt x="1011" y="645"/>
                  </a:lnTo>
                  <a:lnTo>
                    <a:pt x="1003" y="654"/>
                  </a:lnTo>
                  <a:lnTo>
                    <a:pt x="993" y="666"/>
                  </a:lnTo>
                  <a:lnTo>
                    <a:pt x="981" y="679"/>
                  </a:lnTo>
                  <a:lnTo>
                    <a:pt x="969" y="695"/>
                  </a:lnTo>
                  <a:lnTo>
                    <a:pt x="954" y="711"/>
                  </a:lnTo>
                  <a:lnTo>
                    <a:pt x="940" y="730"/>
                  </a:lnTo>
                  <a:lnTo>
                    <a:pt x="923" y="749"/>
                  </a:lnTo>
                  <a:lnTo>
                    <a:pt x="906" y="770"/>
                  </a:lnTo>
                  <a:lnTo>
                    <a:pt x="887" y="792"/>
                  </a:lnTo>
                  <a:lnTo>
                    <a:pt x="868" y="815"/>
                  </a:lnTo>
                  <a:lnTo>
                    <a:pt x="827" y="864"/>
                  </a:lnTo>
                  <a:lnTo>
                    <a:pt x="783" y="917"/>
                  </a:lnTo>
                  <a:lnTo>
                    <a:pt x="738" y="973"/>
                  </a:lnTo>
                  <a:lnTo>
                    <a:pt x="691" y="1029"/>
                  </a:lnTo>
                  <a:lnTo>
                    <a:pt x="645" y="1087"/>
                  </a:lnTo>
                  <a:lnTo>
                    <a:pt x="597" y="1145"/>
                  </a:lnTo>
                  <a:lnTo>
                    <a:pt x="552" y="1202"/>
                  </a:lnTo>
                  <a:lnTo>
                    <a:pt x="507" y="1258"/>
                  </a:lnTo>
                  <a:lnTo>
                    <a:pt x="465" y="1313"/>
                  </a:lnTo>
                  <a:lnTo>
                    <a:pt x="445" y="1341"/>
                  </a:lnTo>
                  <a:lnTo>
                    <a:pt x="428" y="1369"/>
                  </a:lnTo>
                  <a:lnTo>
                    <a:pt x="412" y="1397"/>
                  </a:lnTo>
                  <a:lnTo>
                    <a:pt x="399" y="1423"/>
                  </a:lnTo>
                  <a:lnTo>
                    <a:pt x="388" y="1448"/>
                  </a:lnTo>
                  <a:lnTo>
                    <a:pt x="378" y="1474"/>
                  </a:lnTo>
                  <a:lnTo>
                    <a:pt x="370" y="1498"/>
                  </a:lnTo>
                  <a:lnTo>
                    <a:pt x="363" y="1522"/>
                  </a:lnTo>
                  <a:lnTo>
                    <a:pt x="358" y="1544"/>
                  </a:lnTo>
                  <a:lnTo>
                    <a:pt x="354" y="1566"/>
                  </a:lnTo>
                  <a:lnTo>
                    <a:pt x="350" y="1587"/>
                  </a:lnTo>
                  <a:lnTo>
                    <a:pt x="349" y="1607"/>
                  </a:lnTo>
                  <a:lnTo>
                    <a:pt x="348" y="1644"/>
                  </a:lnTo>
                  <a:lnTo>
                    <a:pt x="351" y="1678"/>
                  </a:lnTo>
                  <a:lnTo>
                    <a:pt x="358" y="1709"/>
                  </a:lnTo>
                  <a:lnTo>
                    <a:pt x="365" y="1735"/>
                  </a:lnTo>
                  <a:lnTo>
                    <a:pt x="373" y="1758"/>
                  </a:lnTo>
                  <a:lnTo>
                    <a:pt x="381" y="1777"/>
                  </a:lnTo>
                  <a:lnTo>
                    <a:pt x="390" y="1792"/>
                  </a:lnTo>
                  <a:lnTo>
                    <a:pt x="393" y="1798"/>
                  </a:lnTo>
                  <a:lnTo>
                    <a:pt x="396" y="1802"/>
                  </a:lnTo>
                  <a:lnTo>
                    <a:pt x="399" y="1806"/>
                  </a:lnTo>
                  <a:lnTo>
                    <a:pt x="401" y="1809"/>
                  </a:lnTo>
                  <a:lnTo>
                    <a:pt x="402" y="1810"/>
                  </a:lnTo>
                  <a:lnTo>
                    <a:pt x="402" y="1811"/>
                  </a:lnTo>
                  <a:lnTo>
                    <a:pt x="403" y="1811"/>
                  </a:lnTo>
                  <a:lnTo>
                    <a:pt x="404" y="1813"/>
                  </a:lnTo>
                  <a:lnTo>
                    <a:pt x="406" y="1816"/>
                  </a:lnTo>
                  <a:lnTo>
                    <a:pt x="409" y="1821"/>
                  </a:lnTo>
                  <a:lnTo>
                    <a:pt x="413" y="1827"/>
                  </a:lnTo>
                  <a:lnTo>
                    <a:pt x="418" y="1833"/>
                  </a:lnTo>
                  <a:lnTo>
                    <a:pt x="423" y="1841"/>
                  </a:lnTo>
                  <a:lnTo>
                    <a:pt x="429" y="1849"/>
                  </a:lnTo>
                  <a:lnTo>
                    <a:pt x="443" y="1870"/>
                  </a:lnTo>
                  <a:lnTo>
                    <a:pt x="460" y="1895"/>
                  </a:lnTo>
                  <a:lnTo>
                    <a:pt x="480" y="1921"/>
                  </a:lnTo>
                  <a:lnTo>
                    <a:pt x="502" y="1952"/>
                  </a:lnTo>
                  <a:lnTo>
                    <a:pt x="528" y="1985"/>
                  </a:lnTo>
                  <a:lnTo>
                    <a:pt x="555" y="2020"/>
                  </a:lnTo>
                  <a:lnTo>
                    <a:pt x="584" y="2058"/>
                  </a:lnTo>
                  <a:lnTo>
                    <a:pt x="616" y="2096"/>
                  </a:lnTo>
                  <a:lnTo>
                    <a:pt x="649" y="2138"/>
                  </a:lnTo>
                  <a:lnTo>
                    <a:pt x="684" y="2179"/>
                  </a:lnTo>
                  <a:lnTo>
                    <a:pt x="720" y="2220"/>
                  </a:lnTo>
                  <a:lnTo>
                    <a:pt x="758" y="2263"/>
                  </a:lnTo>
                  <a:lnTo>
                    <a:pt x="797" y="2305"/>
                  </a:lnTo>
                  <a:lnTo>
                    <a:pt x="839" y="2347"/>
                  </a:lnTo>
                  <a:lnTo>
                    <a:pt x="880" y="2388"/>
                  </a:lnTo>
                  <a:lnTo>
                    <a:pt x="922" y="2429"/>
                  </a:lnTo>
                  <a:lnTo>
                    <a:pt x="967" y="2468"/>
                  </a:lnTo>
                  <a:lnTo>
                    <a:pt x="1011" y="2505"/>
                  </a:lnTo>
                  <a:lnTo>
                    <a:pt x="1055" y="2540"/>
                  </a:lnTo>
                  <a:lnTo>
                    <a:pt x="1101" y="2573"/>
                  </a:lnTo>
                  <a:lnTo>
                    <a:pt x="1146" y="2604"/>
                  </a:lnTo>
                  <a:lnTo>
                    <a:pt x="1192" y="2631"/>
                  </a:lnTo>
                  <a:lnTo>
                    <a:pt x="1237" y="2656"/>
                  </a:lnTo>
                  <a:lnTo>
                    <a:pt x="1284" y="2676"/>
                  </a:lnTo>
                  <a:lnTo>
                    <a:pt x="1306" y="2685"/>
                  </a:lnTo>
                  <a:lnTo>
                    <a:pt x="1329" y="2693"/>
                  </a:lnTo>
                  <a:lnTo>
                    <a:pt x="1351" y="2699"/>
                  </a:lnTo>
                  <a:lnTo>
                    <a:pt x="1373" y="2704"/>
                  </a:lnTo>
                  <a:lnTo>
                    <a:pt x="1396" y="2709"/>
                  </a:lnTo>
                  <a:lnTo>
                    <a:pt x="1418" y="2712"/>
                  </a:lnTo>
                  <a:lnTo>
                    <a:pt x="1441" y="2714"/>
                  </a:lnTo>
                  <a:lnTo>
                    <a:pt x="1462" y="2714"/>
                  </a:lnTo>
                  <a:lnTo>
                    <a:pt x="1555" y="2714"/>
                  </a:lnTo>
                  <a:lnTo>
                    <a:pt x="1581" y="2713"/>
                  </a:lnTo>
                  <a:lnTo>
                    <a:pt x="1607" y="2710"/>
                  </a:lnTo>
                  <a:lnTo>
                    <a:pt x="1632" y="2706"/>
                  </a:lnTo>
                  <a:lnTo>
                    <a:pt x="1656" y="2699"/>
                  </a:lnTo>
                  <a:lnTo>
                    <a:pt x="1680" y="2691"/>
                  </a:lnTo>
                  <a:lnTo>
                    <a:pt x="1704" y="2681"/>
                  </a:lnTo>
                  <a:lnTo>
                    <a:pt x="1727" y="2669"/>
                  </a:lnTo>
                  <a:lnTo>
                    <a:pt x="1749" y="2657"/>
                  </a:lnTo>
                  <a:lnTo>
                    <a:pt x="1771" y="2642"/>
                  </a:lnTo>
                  <a:lnTo>
                    <a:pt x="1793" y="2628"/>
                  </a:lnTo>
                  <a:lnTo>
                    <a:pt x="1814" y="2611"/>
                  </a:lnTo>
                  <a:lnTo>
                    <a:pt x="1835" y="2594"/>
                  </a:lnTo>
                  <a:lnTo>
                    <a:pt x="1875" y="2556"/>
                  </a:lnTo>
                  <a:lnTo>
                    <a:pt x="1915" y="2516"/>
                  </a:lnTo>
                  <a:lnTo>
                    <a:pt x="1954" y="2473"/>
                  </a:lnTo>
                  <a:lnTo>
                    <a:pt x="1992" y="2430"/>
                  </a:lnTo>
                  <a:lnTo>
                    <a:pt x="2029" y="2386"/>
                  </a:lnTo>
                  <a:lnTo>
                    <a:pt x="2065" y="2343"/>
                  </a:lnTo>
                  <a:lnTo>
                    <a:pt x="2101" y="2299"/>
                  </a:lnTo>
                  <a:lnTo>
                    <a:pt x="2137" y="2258"/>
                  </a:lnTo>
                  <a:lnTo>
                    <a:pt x="2173" y="2220"/>
                  </a:lnTo>
                  <a:lnTo>
                    <a:pt x="2192" y="2202"/>
                  </a:lnTo>
                  <a:lnTo>
                    <a:pt x="2210" y="2185"/>
                  </a:lnTo>
                  <a:lnTo>
                    <a:pt x="2335" y="2371"/>
                  </a:lnTo>
                  <a:lnTo>
                    <a:pt x="2241" y="2559"/>
                  </a:lnTo>
                  <a:lnTo>
                    <a:pt x="2234" y="2568"/>
                  </a:lnTo>
                  <a:lnTo>
                    <a:pt x="2228" y="2579"/>
                  </a:lnTo>
                  <a:lnTo>
                    <a:pt x="2220" y="2591"/>
                  </a:lnTo>
                  <a:lnTo>
                    <a:pt x="2212" y="2604"/>
                  </a:lnTo>
                  <a:lnTo>
                    <a:pt x="2202" y="2619"/>
                  </a:lnTo>
                  <a:lnTo>
                    <a:pt x="2193" y="2634"/>
                  </a:lnTo>
                  <a:lnTo>
                    <a:pt x="2171" y="2668"/>
                  </a:lnTo>
                  <a:lnTo>
                    <a:pt x="2146" y="2704"/>
                  </a:lnTo>
                  <a:lnTo>
                    <a:pt x="2119" y="2743"/>
                  </a:lnTo>
                  <a:lnTo>
                    <a:pt x="2088" y="2783"/>
                  </a:lnTo>
                  <a:lnTo>
                    <a:pt x="2054" y="2824"/>
                  </a:lnTo>
                  <a:lnTo>
                    <a:pt x="2018" y="2865"/>
                  </a:lnTo>
                  <a:lnTo>
                    <a:pt x="1978" y="2905"/>
                  </a:lnTo>
                  <a:lnTo>
                    <a:pt x="1936" y="2943"/>
                  </a:lnTo>
                  <a:lnTo>
                    <a:pt x="1891" y="2980"/>
                  </a:lnTo>
                  <a:lnTo>
                    <a:pt x="1842" y="3013"/>
                  </a:lnTo>
                  <a:lnTo>
                    <a:pt x="1817" y="3029"/>
                  </a:lnTo>
                  <a:lnTo>
                    <a:pt x="1792" y="3043"/>
                  </a:lnTo>
                  <a:lnTo>
                    <a:pt x="1765" y="3056"/>
                  </a:lnTo>
                  <a:lnTo>
                    <a:pt x="1737" y="3069"/>
                  </a:lnTo>
                  <a:lnTo>
                    <a:pt x="1709" y="3079"/>
                  </a:lnTo>
                  <a:lnTo>
                    <a:pt x="1680" y="3088"/>
                  </a:lnTo>
                  <a:lnTo>
                    <a:pt x="1657" y="3099"/>
                  </a:lnTo>
                  <a:lnTo>
                    <a:pt x="1634" y="3107"/>
                  </a:lnTo>
                  <a:lnTo>
                    <a:pt x="1610" y="3112"/>
                  </a:lnTo>
                  <a:lnTo>
                    <a:pt x="1587" y="3116"/>
                  </a:lnTo>
                  <a:lnTo>
                    <a:pt x="1563" y="3118"/>
                  </a:lnTo>
                  <a:lnTo>
                    <a:pt x="1540" y="3119"/>
                  </a:lnTo>
                  <a:lnTo>
                    <a:pt x="1493" y="3120"/>
                  </a:lnTo>
                  <a:lnTo>
                    <a:pt x="1463" y="3119"/>
                  </a:lnTo>
                  <a:lnTo>
                    <a:pt x="1434" y="3118"/>
                  </a:lnTo>
                  <a:lnTo>
                    <a:pt x="1404" y="3115"/>
                  </a:lnTo>
                  <a:lnTo>
                    <a:pt x="1374" y="3111"/>
                  </a:lnTo>
                  <a:lnTo>
                    <a:pt x="1345" y="3106"/>
                  </a:lnTo>
                  <a:lnTo>
                    <a:pt x="1315" y="3101"/>
                  </a:lnTo>
                  <a:lnTo>
                    <a:pt x="1285" y="3093"/>
                  </a:lnTo>
                  <a:lnTo>
                    <a:pt x="1254" y="3085"/>
                  </a:lnTo>
                  <a:lnTo>
                    <a:pt x="1224" y="3076"/>
                  </a:lnTo>
                  <a:lnTo>
                    <a:pt x="1193" y="3066"/>
                  </a:lnTo>
                  <a:lnTo>
                    <a:pt x="1162" y="3053"/>
                  </a:lnTo>
                  <a:lnTo>
                    <a:pt x="1131" y="3041"/>
                  </a:lnTo>
                  <a:lnTo>
                    <a:pt x="1100" y="3028"/>
                  </a:lnTo>
                  <a:lnTo>
                    <a:pt x="1069" y="3013"/>
                  </a:lnTo>
                  <a:lnTo>
                    <a:pt x="1038" y="2997"/>
                  </a:lnTo>
                  <a:lnTo>
                    <a:pt x="1006" y="2980"/>
                  </a:lnTo>
                  <a:lnTo>
                    <a:pt x="975" y="2962"/>
                  </a:lnTo>
                  <a:lnTo>
                    <a:pt x="943" y="2942"/>
                  </a:lnTo>
                  <a:lnTo>
                    <a:pt x="912" y="2922"/>
                  </a:lnTo>
                  <a:lnTo>
                    <a:pt x="880" y="2901"/>
                  </a:lnTo>
                  <a:lnTo>
                    <a:pt x="848" y="2878"/>
                  </a:lnTo>
                  <a:lnTo>
                    <a:pt x="816" y="2855"/>
                  </a:lnTo>
                  <a:lnTo>
                    <a:pt x="784" y="2830"/>
                  </a:lnTo>
                  <a:lnTo>
                    <a:pt x="752" y="2804"/>
                  </a:lnTo>
                  <a:lnTo>
                    <a:pt x="720" y="2777"/>
                  </a:lnTo>
                  <a:lnTo>
                    <a:pt x="688" y="2749"/>
                  </a:lnTo>
                  <a:lnTo>
                    <a:pt x="656" y="2721"/>
                  </a:lnTo>
                  <a:lnTo>
                    <a:pt x="624" y="2691"/>
                  </a:lnTo>
                  <a:lnTo>
                    <a:pt x="592" y="2659"/>
                  </a:lnTo>
                  <a:lnTo>
                    <a:pt x="560" y="2627"/>
                  </a:lnTo>
                  <a:lnTo>
                    <a:pt x="528" y="2593"/>
                  </a:lnTo>
                  <a:lnTo>
                    <a:pt x="496" y="2559"/>
                  </a:lnTo>
                  <a:lnTo>
                    <a:pt x="496" y="2559"/>
                  </a:lnTo>
                  <a:close/>
                </a:path>
              </a:pathLst>
            </a:custGeom>
            <a:grpFill/>
            <a:ln w="3175">
              <a:solidFill>
                <a:schemeClr val="tx2"/>
              </a:solidFill>
              <a:round/>
              <a:headEnd/>
              <a:tailEnd/>
            </a:ln>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341" name="Freeform 43"/>
            <p:cNvSpPr>
              <a:spLocks/>
            </p:cNvSpPr>
            <p:nvPr/>
          </p:nvSpPr>
          <p:spPr bwMode="auto">
            <a:xfrm>
              <a:off x="-986390" y="340396"/>
              <a:ext cx="477832" cy="651044"/>
            </a:xfrm>
            <a:custGeom>
              <a:avLst/>
              <a:gdLst>
                <a:gd name="T0" fmla="*/ 77 w 2403"/>
                <a:gd name="T1" fmla="*/ 3032 h 3283"/>
                <a:gd name="T2" fmla="*/ 19 w 2403"/>
                <a:gd name="T3" fmla="*/ 2902 h 3283"/>
                <a:gd name="T4" fmla="*/ 1 w 2403"/>
                <a:gd name="T5" fmla="*/ 2781 h 3283"/>
                <a:gd name="T6" fmla="*/ 2 w 2403"/>
                <a:gd name="T7" fmla="*/ 2687 h 3283"/>
                <a:gd name="T8" fmla="*/ 377 w 2403"/>
                <a:gd name="T9" fmla="*/ 2720 h 3283"/>
                <a:gd name="T10" fmla="*/ 376 w 2403"/>
                <a:gd name="T11" fmla="*/ 2729 h 3283"/>
                <a:gd name="T12" fmla="*/ 378 w 2403"/>
                <a:gd name="T13" fmla="*/ 2789 h 3283"/>
                <a:gd name="T14" fmla="*/ 409 w 2403"/>
                <a:gd name="T15" fmla="*/ 2868 h 3283"/>
                <a:gd name="T16" fmla="*/ 453 w 2403"/>
                <a:gd name="T17" fmla="*/ 2911 h 3283"/>
                <a:gd name="T18" fmla="*/ 508 w 2403"/>
                <a:gd name="T19" fmla="*/ 2932 h 3283"/>
                <a:gd name="T20" fmla="*/ 1748 w 2403"/>
                <a:gd name="T21" fmla="*/ 2941 h 3283"/>
                <a:gd name="T22" fmla="*/ 1875 w 2403"/>
                <a:gd name="T23" fmla="*/ 2914 h 3283"/>
                <a:gd name="T24" fmla="*/ 1974 w 2403"/>
                <a:gd name="T25" fmla="*/ 2840 h 3283"/>
                <a:gd name="T26" fmla="*/ 2037 w 2403"/>
                <a:gd name="T27" fmla="*/ 2731 h 3283"/>
                <a:gd name="T28" fmla="*/ 2060 w 2403"/>
                <a:gd name="T29" fmla="*/ 2598 h 3283"/>
                <a:gd name="T30" fmla="*/ 2036 w 2403"/>
                <a:gd name="T31" fmla="*/ 2461 h 3283"/>
                <a:gd name="T32" fmla="*/ 1982 w 2403"/>
                <a:gd name="T33" fmla="*/ 2342 h 3283"/>
                <a:gd name="T34" fmla="*/ 1930 w 2403"/>
                <a:gd name="T35" fmla="*/ 2257 h 3283"/>
                <a:gd name="T36" fmla="*/ 1907 w 2403"/>
                <a:gd name="T37" fmla="*/ 2226 h 3283"/>
                <a:gd name="T38" fmla="*/ 1906 w 2403"/>
                <a:gd name="T39" fmla="*/ 2217 h 3283"/>
                <a:gd name="T40" fmla="*/ 1908 w 2403"/>
                <a:gd name="T41" fmla="*/ 2166 h 3283"/>
                <a:gd name="T42" fmla="*/ 1911 w 2403"/>
                <a:gd name="T43" fmla="*/ 2073 h 3283"/>
                <a:gd name="T44" fmla="*/ 1913 w 2403"/>
                <a:gd name="T45" fmla="*/ 1952 h 3283"/>
                <a:gd name="T46" fmla="*/ 1910 w 2403"/>
                <a:gd name="T47" fmla="*/ 1675 h 3283"/>
                <a:gd name="T48" fmla="*/ 1899 w 2403"/>
                <a:gd name="T49" fmla="*/ 1512 h 3283"/>
                <a:gd name="T50" fmla="*/ 1882 w 2403"/>
                <a:gd name="T51" fmla="*/ 1404 h 3283"/>
                <a:gd name="T52" fmla="*/ 1827 w 2403"/>
                <a:gd name="T53" fmla="*/ 1248 h 3283"/>
                <a:gd name="T54" fmla="*/ 1769 w 2403"/>
                <a:gd name="T55" fmla="*/ 1094 h 3283"/>
                <a:gd name="T56" fmla="*/ 1714 w 2403"/>
                <a:gd name="T57" fmla="*/ 965 h 3283"/>
                <a:gd name="T58" fmla="*/ 1618 w 2403"/>
                <a:gd name="T59" fmla="*/ 773 h 3283"/>
                <a:gd name="T60" fmla="*/ 1484 w 2403"/>
                <a:gd name="T61" fmla="*/ 567 h 3283"/>
                <a:gd name="T62" fmla="*/ 1373 w 2403"/>
                <a:gd name="T63" fmla="*/ 423 h 3283"/>
                <a:gd name="T64" fmla="*/ 1853 w 2403"/>
                <a:gd name="T65" fmla="*/ 489 h 3283"/>
                <a:gd name="T66" fmla="*/ 1888 w 2403"/>
                <a:gd name="T67" fmla="*/ 544 h 3283"/>
                <a:gd name="T68" fmla="*/ 1936 w 2403"/>
                <a:gd name="T69" fmla="*/ 622 h 3283"/>
                <a:gd name="T70" fmla="*/ 2034 w 2403"/>
                <a:gd name="T71" fmla="*/ 796 h 3283"/>
                <a:gd name="T72" fmla="*/ 2144 w 2403"/>
                <a:gd name="T73" fmla="*/ 1019 h 3283"/>
                <a:gd name="T74" fmla="*/ 2214 w 2403"/>
                <a:gd name="T75" fmla="*/ 1205 h 3283"/>
                <a:gd name="T76" fmla="*/ 2238 w 2403"/>
                <a:gd name="T77" fmla="*/ 1318 h 3283"/>
                <a:gd name="T78" fmla="*/ 2256 w 2403"/>
                <a:gd name="T79" fmla="*/ 1534 h 3283"/>
                <a:gd name="T80" fmla="*/ 2254 w 2403"/>
                <a:gd name="T81" fmla="*/ 1832 h 3283"/>
                <a:gd name="T82" fmla="*/ 2249 w 2403"/>
                <a:gd name="T83" fmla="*/ 2052 h 3283"/>
                <a:gd name="T84" fmla="*/ 2338 w 2403"/>
                <a:gd name="T85" fmla="*/ 2254 h 3283"/>
                <a:gd name="T86" fmla="*/ 2379 w 2403"/>
                <a:gd name="T87" fmla="*/ 2372 h 3283"/>
                <a:gd name="T88" fmla="*/ 2400 w 2403"/>
                <a:gd name="T89" fmla="*/ 2500 h 3283"/>
                <a:gd name="T90" fmla="*/ 2399 w 2403"/>
                <a:gd name="T91" fmla="*/ 2644 h 3283"/>
                <a:gd name="T92" fmla="*/ 2375 w 2403"/>
                <a:gd name="T93" fmla="*/ 2785 h 3283"/>
                <a:gd name="T94" fmla="*/ 2326 w 2403"/>
                <a:gd name="T95" fmla="*/ 2914 h 3283"/>
                <a:gd name="T96" fmla="*/ 2257 w 2403"/>
                <a:gd name="T97" fmla="*/ 3028 h 3283"/>
                <a:gd name="T98" fmla="*/ 2169 w 2403"/>
                <a:gd name="T99" fmla="*/ 3124 h 3283"/>
                <a:gd name="T100" fmla="*/ 2065 w 2403"/>
                <a:gd name="T101" fmla="*/ 3200 h 3283"/>
                <a:gd name="T102" fmla="*/ 1946 w 2403"/>
                <a:gd name="T103" fmla="*/ 3252 h 3283"/>
                <a:gd name="T104" fmla="*/ 1816 w 2403"/>
                <a:gd name="T105" fmla="*/ 3280 h 3283"/>
                <a:gd name="T106" fmla="*/ 528 w 2403"/>
                <a:gd name="T107" fmla="*/ 3280 h 3283"/>
                <a:gd name="T108" fmla="*/ 398 w 2403"/>
                <a:gd name="T109" fmla="*/ 3263 h 3283"/>
                <a:gd name="T110" fmla="*/ 282 w 2403"/>
                <a:gd name="T111" fmla="*/ 3221 h 3283"/>
                <a:gd name="T112" fmla="*/ 185 w 2403"/>
                <a:gd name="T113" fmla="*/ 3157 h 3283"/>
                <a:gd name="T114" fmla="*/ 126 w 2403"/>
                <a:gd name="T115" fmla="*/ 3093 h 3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403" h="3283">
                  <a:moveTo>
                    <a:pt x="126" y="3093"/>
                  </a:moveTo>
                  <a:lnTo>
                    <a:pt x="113" y="3078"/>
                  </a:lnTo>
                  <a:lnTo>
                    <a:pt x="99" y="3063"/>
                  </a:lnTo>
                  <a:lnTo>
                    <a:pt x="77" y="3032"/>
                  </a:lnTo>
                  <a:lnTo>
                    <a:pt x="57" y="3000"/>
                  </a:lnTo>
                  <a:lnTo>
                    <a:pt x="42" y="2967"/>
                  </a:lnTo>
                  <a:lnTo>
                    <a:pt x="29" y="2935"/>
                  </a:lnTo>
                  <a:lnTo>
                    <a:pt x="19" y="2902"/>
                  </a:lnTo>
                  <a:lnTo>
                    <a:pt x="12" y="2870"/>
                  </a:lnTo>
                  <a:lnTo>
                    <a:pt x="6" y="2839"/>
                  </a:lnTo>
                  <a:lnTo>
                    <a:pt x="3" y="2809"/>
                  </a:lnTo>
                  <a:lnTo>
                    <a:pt x="1" y="2781"/>
                  </a:lnTo>
                  <a:lnTo>
                    <a:pt x="0" y="2754"/>
                  </a:lnTo>
                  <a:lnTo>
                    <a:pt x="0" y="2729"/>
                  </a:lnTo>
                  <a:lnTo>
                    <a:pt x="1" y="2706"/>
                  </a:lnTo>
                  <a:lnTo>
                    <a:pt x="2" y="2687"/>
                  </a:lnTo>
                  <a:lnTo>
                    <a:pt x="2" y="2669"/>
                  </a:lnTo>
                  <a:lnTo>
                    <a:pt x="3" y="2656"/>
                  </a:lnTo>
                  <a:lnTo>
                    <a:pt x="341" y="2331"/>
                  </a:lnTo>
                  <a:lnTo>
                    <a:pt x="377" y="2720"/>
                  </a:lnTo>
                  <a:lnTo>
                    <a:pt x="377" y="2720"/>
                  </a:lnTo>
                  <a:lnTo>
                    <a:pt x="376" y="2722"/>
                  </a:lnTo>
                  <a:lnTo>
                    <a:pt x="376" y="2725"/>
                  </a:lnTo>
                  <a:lnTo>
                    <a:pt x="376" y="2729"/>
                  </a:lnTo>
                  <a:lnTo>
                    <a:pt x="375" y="2739"/>
                  </a:lnTo>
                  <a:lnTo>
                    <a:pt x="375" y="2754"/>
                  </a:lnTo>
                  <a:lnTo>
                    <a:pt x="376" y="2770"/>
                  </a:lnTo>
                  <a:lnTo>
                    <a:pt x="378" y="2789"/>
                  </a:lnTo>
                  <a:lnTo>
                    <a:pt x="382" y="2808"/>
                  </a:lnTo>
                  <a:lnTo>
                    <a:pt x="388" y="2829"/>
                  </a:lnTo>
                  <a:lnTo>
                    <a:pt x="397" y="2849"/>
                  </a:lnTo>
                  <a:lnTo>
                    <a:pt x="409" y="2868"/>
                  </a:lnTo>
                  <a:lnTo>
                    <a:pt x="424" y="2887"/>
                  </a:lnTo>
                  <a:lnTo>
                    <a:pt x="433" y="2896"/>
                  </a:lnTo>
                  <a:lnTo>
                    <a:pt x="442" y="2903"/>
                  </a:lnTo>
                  <a:lnTo>
                    <a:pt x="453" y="2911"/>
                  </a:lnTo>
                  <a:lnTo>
                    <a:pt x="466" y="2918"/>
                  </a:lnTo>
                  <a:lnTo>
                    <a:pt x="478" y="2924"/>
                  </a:lnTo>
                  <a:lnTo>
                    <a:pt x="493" y="2929"/>
                  </a:lnTo>
                  <a:lnTo>
                    <a:pt x="508" y="2932"/>
                  </a:lnTo>
                  <a:lnTo>
                    <a:pt x="526" y="2935"/>
                  </a:lnTo>
                  <a:lnTo>
                    <a:pt x="544" y="2937"/>
                  </a:lnTo>
                  <a:lnTo>
                    <a:pt x="564" y="2938"/>
                  </a:lnTo>
                  <a:lnTo>
                    <a:pt x="1748" y="2941"/>
                  </a:lnTo>
                  <a:lnTo>
                    <a:pt x="1782" y="2939"/>
                  </a:lnTo>
                  <a:lnTo>
                    <a:pt x="1815" y="2934"/>
                  </a:lnTo>
                  <a:lnTo>
                    <a:pt x="1846" y="2926"/>
                  </a:lnTo>
                  <a:lnTo>
                    <a:pt x="1875" y="2914"/>
                  </a:lnTo>
                  <a:lnTo>
                    <a:pt x="1903" y="2900"/>
                  </a:lnTo>
                  <a:lnTo>
                    <a:pt x="1929" y="2883"/>
                  </a:lnTo>
                  <a:lnTo>
                    <a:pt x="1952" y="2863"/>
                  </a:lnTo>
                  <a:lnTo>
                    <a:pt x="1974" y="2840"/>
                  </a:lnTo>
                  <a:lnTo>
                    <a:pt x="1993" y="2816"/>
                  </a:lnTo>
                  <a:lnTo>
                    <a:pt x="2010" y="2790"/>
                  </a:lnTo>
                  <a:lnTo>
                    <a:pt x="2025" y="2761"/>
                  </a:lnTo>
                  <a:lnTo>
                    <a:pt x="2037" y="2731"/>
                  </a:lnTo>
                  <a:lnTo>
                    <a:pt x="2047" y="2700"/>
                  </a:lnTo>
                  <a:lnTo>
                    <a:pt x="2055" y="2667"/>
                  </a:lnTo>
                  <a:lnTo>
                    <a:pt x="2059" y="2633"/>
                  </a:lnTo>
                  <a:lnTo>
                    <a:pt x="2060" y="2598"/>
                  </a:lnTo>
                  <a:lnTo>
                    <a:pt x="2059" y="2563"/>
                  </a:lnTo>
                  <a:lnTo>
                    <a:pt x="2054" y="2529"/>
                  </a:lnTo>
                  <a:lnTo>
                    <a:pt x="2046" y="2495"/>
                  </a:lnTo>
                  <a:lnTo>
                    <a:pt x="2036" y="2461"/>
                  </a:lnTo>
                  <a:lnTo>
                    <a:pt x="2025" y="2429"/>
                  </a:lnTo>
                  <a:lnTo>
                    <a:pt x="2011" y="2398"/>
                  </a:lnTo>
                  <a:lnTo>
                    <a:pt x="1997" y="2369"/>
                  </a:lnTo>
                  <a:lnTo>
                    <a:pt x="1982" y="2342"/>
                  </a:lnTo>
                  <a:lnTo>
                    <a:pt x="1968" y="2316"/>
                  </a:lnTo>
                  <a:lnTo>
                    <a:pt x="1954" y="2293"/>
                  </a:lnTo>
                  <a:lnTo>
                    <a:pt x="1941" y="2274"/>
                  </a:lnTo>
                  <a:lnTo>
                    <a:pt x="1930" y="2257"/>
                  </a:lnTo>
                  <a:lnTo>
                    <a:pt x="1919" y="2243"/>
                  </a:lnTo>
                  <a:lnTo>
                    <a:pt x="1912" y="2233"/>
                  </a:lnTo>
                  <a:lnTo>
                    <a:pt x="1909" y="2229"/>
                  </a:lnTo>
                  <a:lnTo>
                    <a:pt x="1907" y="2226"/>
                  </a:lnTo>
                  <a:lnTo>
                    <a:pt x="1906" y="2225"/>
                  </a:lnTo>
                  <a:lnTo>
                    <a:pt x="1905" y="2224"/>
                  </a:lnTo>
                  <a:lnTo>
                    <a:pt x="1905" y="2223"/>
                  </a:lnTo>
                  <a:lnTo>
                    <a:pt x="1906" y="2217"/>
                  </a:lnTo>
                  <a:lnTo>
                    <a:pt x="1906" y="2209"/>
                  </a:lnTo>
                  <a:lnTo>
                    <a:pt x="1907" y="2198"/>
                  </a:lnTo>
                  <a:lnTo>
                    <a:pt x="1907" y="2183"/>
                  </a:lnTo>
                  <a:lnTo>
                    <a:pt x="1908" y="2166"/>
                  </a:lnTo>
                  <a:lnTo>
                    <a:pt x="1909" y="2146"/>
                  </a:lnTo>
                  <a:lnTo>
                    <a:pt x="1909" y="2123"/>
                  </a:lnTo>
                  <a:lnTo>
                    <a:pt x="1910" y="2100"/>
                  </a:lnTo>
                  <a:lnTo>
                    <a:pt x="1911" y="2073"/>
                  </a:lnTo>
                  <a:lnTo>
                    <a:pt x="1911" y="2045"/>
                  </a:lnTo>
                  <a:lnTo>
                    <a:pt x="1912" y="2016"/>
                  </a:lnTo>
                  <a:lnTo>
                    <a:pt x="1913" y="1985"/>
                  </a:lnTo>
                  <a:lnTo>
                    <a:pt x="1913" y="1952"/>
                  </a:lnTo>
                  <a:lnTo>
                    <a:pt x="1914" y="1885"/>
                  </a:lnTo>
                  <a:lnTo>
                    <a:pt x="1913" y="1816"/>
                  </a:lnTo>
                  <a:lnTo>
                    <a:pt x="1912" y="1745"/>
                  </a:lnTo>
                  <a:lnTo>
                    <a:pt x="1910" y="1675"/>
                  </a:lnTo>
                  <a:lnTo>
                    <a:pt x="1907" y="1606"/>
                  </a:lnTo>
                  <a:lnTo>
                    <a:pt x="1905" y="1573"/>
                  </a:lnTo>
                  <a:lnTo>
                    <a:pt x="1902" y="1541"/>
                  </a:lnTo>
                  <a:lnTo>
                    <a:pt x="1899" y="1512"/>
                  </a:lnTo>
                  <a:lnTo>
                    <a:pt x="1896" y="1482"/>
                  </a:lnTo>
                  <a:lnTo>
                    <a:pt x="1891" y="1454"/>
                  </a:lnTo>
                  <a:lnTo>
                    <a:pt x="1886" y="1428"/>
                  </a:lnTo>
                  <a:lnTo>
                    <a:pt x="1882" y="1404"/>
                  </a:lnTo>
                  <a:lnTo>
                    <a:pt x="1876" y="1383"/>
                  </a:lnTo>
                  <a:lnTo>
                    <a:pt x="1859" y="1336"/>
                  </a:lnTo>
                  <a:lnTo>
                    <a:pt x="1843" y="1291"/>
                  </a:lnTo>
                  <a:lnTo>
                    <a:pt x="1827" y="1248"/>
                  </a:lnTo>
                  <a:lnTo>
                    <a:pt x="1812" y="1207"/>
                  </a:lnTo>
                  <a:lnTo>
                    <a:pt x="1796" y="1167"/>
                  </a:lnTo>
                  <a:lnTo>
                    <a:pt x="1782" y="1130"/>
                  </a:lnTo>
                  <a:lnTo>
                    <a:pt x="1769" y="1094"/>
                  </a:lnTo>
                  <a:lnTo>
                    <a:pt x="1754" y="1060"/>
                  </a:lnTo>
                  <a:lnTo>
                    <a:pt x="1741" y="1026"/>
                  </a:lnTo>
                  <a:lnTo>
                    <a:pt x="1727" y="995"/>
                  </a:lnTo>
                  <a:lnTo>
                    <a:pt x="1714" y="965"/>
                  </a:lnTo>
                  <a:lnTo>
                    <a:pt x="1700" y="935"/>
                  </a:lnTo>
                  <a:lnTo>
                    <a:pt x="1674" y="878"/>
                  </a:lnTo>
                  <a:lnTo>
                    <a:pt x="1647" y="824"/>
                  </a:lnTo>
                  <a:lnTo>
                    <a:pt x="1618" y="773"/>
                  </a:lnTo>
                  <a:lnTo>
                    <a:pt x="1588" y="721"/>
                  </a:lnTo>
                  <a:lnTo>
                    <a:pt x="1556" y="671"/>
                  </a:lnTo>
                  <a:lnTo>
                    <a:pt x="1522" y="621"/>
                  </a:lnTo>
                  <a:lnTo>
                    <a:pt x="1484" y="567"/>
                  </a:lnTo>
                  <a:lnTo>
                    <a:pt x="1442" y="512"/>
                  </a:lnTo>
                  <a:lnTo>
                    <a:pt x="1421" y="484"/>
                  </a:lnTo>
                  <a:lnTo>
                    <a:pt x="1398" y="454"/>
                  </a:lnTo>
                  <a:lnTo>
                    <a:pt x="1373" y="423"/>
                  </a:lnTo>
                  <a:lnTo>
                    <a:pt x="1348" y="391"/>
                  </a:lnTo>
                  <a:lnTo>
                    <a:pt x="1488" y="0"/>
                  </a:lnTo>
                  <a:lnTo>
                    <a:pt x="1847" y="479"/>
                  </a:lnTo>
                  <a:lnTo>
                    <a:pt x="1853" y="489"/>
                  </a:lnTo>
                  <a:lnTo>
                    <a:pt x="1862" y="500"/>
                  </a:lnTo>
                  <a:lnTo>
                    <a:pt x="1870" y="513"/>
                  </a:lnTo>
                  <a:lnTo>
                    <a:pt x="1879" y="528"/>
                  </a:lnTo>
                  <a:lnTo>
                    <a:pt x="1888" y="544"/>
                  </a:lnTo>
                  <a:lnTo>
                    <a:pt x="1900" y="562"/>
                  </a:lnTo>
                  <a:lnTo>
                    <a:pt x="1911" y="580"/>
                  </a:lnTo>
                  <a:lnTo>
                    <a:pt x="1922" y="601"/>
                  </a:lnTo>
                  <a:lnTo>
                    <a:pt x="1936" y="622"/>
                  </a:lnTo>
                  <a:lnTo>
                    <a:pt x="1948" y="644"/>
                  </a:lnTo>
                  <a:lnTo>
                    <a:pt x="1976" y="692"/>
                  </a:lnTo>
                  <a:lnTo>
                    <a:pt x="2004" y="742"/>
                  </a:lnTo>
                  <a:lnTo>
                    <a:pt x="2034" y="796"/>
                  </a:lnTo>
                  <a:lnTo>
                    <a:pt x="2063" y="850"/>
                  </a:lnTo>
                  <a:lnTo>
                    <a:pt x="2091" y="906"/>
                  </a:lnTo>
                  <a:lnTo>
                    <a:pt x="2119" y="963"/>
                  </a:lnTo>
                  <a:lnTo>
                    <a:pt x="2144" y="1019"/>
                  </a:lnTo>
                  <a:lnTo>
                    <a:pt x="2167" y="1075"/>
                  </a:lnTo>
                  <a:lnTo>
                    <a:pt x="2189" y="1128"/>
                  </a:lnTo>
                  <a:lnTo>
                    <a:pt x="2206" y="1180"/>
                  </a:lnTo>
                  <a:lnTo>
                    <a:pt x="2214" y="1205"/>
                  </a:lnTo>
                  <a:lnTo>
                    <a:pt x="2220" y="1228"/>
                  </a:lnTo>
                  <a:lnTo>
                    <a:pt x="2225" y="1249"/>
                  </a:lnTo>
                  <a:lnTo>
                    <a:pt x="2230" y="1272"/>
                  </a:lnTo>
                  <a:lnTo>
                    <a:pt x="2238" y="1318"/>
                  </a:lnTo>
                  <a:lnTo>
                    <a:pt x="2246" y="1368"/>
                  </a:lnTo>
                  <a:lnTo>
                    <a:pt x="2250" y="1422"/>
                  </a:lnTo>
                  <a:lnTo>
                    <a:pt x="2254" y="1477"/>
                  </a:lnTo>
                  <a:lnTo>
                    <a:pt x="2256" y="1534"/>
                  </a:lnTo>
                  <a:lnTo>
                    <a:pt x="2257" y="1593"/>
                  </a:lnTo>
                  <a:lnTo>
                    <a:pt x="2257" y="1653"/>
                  </a:lnTo>
                  <a:lnTo>
                    <a:pt x="2256" y="1772"/>
                  </a:lnTo>
                  <a:lnTo>
                    <a:pt x="2254" y="1832"/>
                  </a:lnTo>
                  <a:lnTo>
                    <a:pt x="2253" y="1890"/>
                  </a:lnTo>
                  <a:lnTo>
                    <a:pt x="2251" y="1946"/>
                  </a:lnTo>
                  <a:lnTo>
                    <a:pt x="2250" y="2001"/>
                  </a:lnTo>
                  <a:lnTo>
                    <a:pt x="2249" y="2052"/>
                  </a:lnTo>
                  <a:lnTo>
                    <a:pt x="2249" y="2101"/>
                  </a:lnTo>
                  <a:lnTo>
                    <a:pt x="2282" y="2149"/>
                  </a:lnTo>
                  <a:lnTo>
                    <a:pt x="2312" y="2201"/>
                  </a:lnTo>
                  <a:lnTo>
                    <a:pt x="2338" y="2254"/>
                  </a:lnTo>
                  <a:lnTo>
                    <a:pt x="2350" y="2282"/>
                  </a:lnTo>
                  <a:lnTo>
                    <a:pt x="2361" y="2312"/>
                  </a:lnTo>
                  <a:lnTo>
                    <a:pt x="2370" y="2341"/>
                  </a:lnTo>
                  <a:lnTo>
                    <a:pt x="2379" y="2372"/>
                  </a:lnTo>
                  <a:lnTo>
                    <a:pt x="2386" y="2403"/>
                  </a:lnTo>
                  <a:lnTo>
                    <a:pt x="2392" y="2434"/>
                  </a:lnTo>
                  <a:lnTo>
                    <a:pt x="2397" y="2466"/>
                  </a:lnTo>
                  <a:lnTo>
                    <a:pt x="2400" y="2500"/>
                  </a:lnTo>
                  <a:lnTo>
                    <a:pt x="2402" y="2534"/>
                  </a:lnTo>
                  <a:lnTo>
                    <a:pt x="2403" y="2568"/>
                  </a:lnTo>
                  <a:lnTo>
                    <a:pt x="2402" y="2606"/>
                  </a:lnTo>
                  <a:lnTo>
                    <a:pt x="2399" y="2644"/>
                  </a:lnTo>
                  <a:lnTo>
                    <a:pt x="2395" y="2680"/>
                  </a:lnTo>
                  <a:lnTo>
                    <a:pt x="2390" y="2716"/>
                  </a:lnTo>
                  <a:lnTo>
                    <a:pt x="2383" y="2751"/>
                  </a:lnTo>
                  <a:lnTo>
                    <a:pt x="2375" y="2785"/>
                  </a:lnTo>
                  <a:lnTo>
                    <a:pt x="2364" y="2819"/>
                  </a:lnTo>
                  <a:lnTo>
                    <a:pt x="2353" y="2852"/>
                  </a:lnTo>
                  <a:lnTo>
                    <a:pt x="2341" y="2884"/>
                  </a:lnTo>
                  <a:lnTo>
                    <a:pt x="2326" y="2914"/>
                  </a:lnTo>
                  <a:lnTo>
                    <a:pt x="2311" y="2944"/>
                  </a:lnTo>
                  <a:lnTo>
                    <a:pt x="2294" y="2973"/>
                  </a:lnTo>
                  <a:lnTo>
                    <a:pt x="2275" y="3001"/>
                  </a:lnTo>
                  <a:lnTo>
                    <a:pt x="2257" y="3028"/>
                  </a:lnTo>
                  <a:lnTo>
                    <a:pt x="2236" y="3054"/>
                  </a:lnTo>
                  <a:lnTo>
                    <a:pt x="2215" y="3078"/>
                  </a:lnTo>
                  <a:lnTo>
                    <a:pt x="2193" y="3102"/>
                  </a:lnTo>
                  <a:lnTo>
                    <a:pt x="2169" y="3124"/>
                  </a:lnTo>
                  <a:lnTo>
                    <a:pt x="2144" y="3145"/>
                  </a:lnTo>
                  <a:lnTo>
                    <a:pt x="2119" y="3165"/>
                  </a:lnTo>
                  <a:lnTo>
                    <a:pt x="2092" y="3183"/>
                  </a:lnTo>
                  <a:lnTo>
                    <a:pt x="2065" y="3200"/>
                  </a:lnTo>
                  <a:lnTo>
                    <a:pt x="2036" y="3215"/>
                  </a:lnTo>
                  <a:lnTo>
                    <a:pt x="2007" y="3230"/>
                  </a:lnTo>
                  <a:lnTo>
                    <a:pt x="1977" y="3242"/>
                  </a:lnTo>
                  <a:lnTo>
                    <a:pt x="1946" y="3252"/>
                  </a:lnTo>
                  <a:lnTo>
                    <a:pt x="1914" y="3262"/>
                  </a:lnTo>
                  <a:lnTo>
                    <a:pt x="1882" y="3270"/>
                  </a:lnTo>
                  <a:lnTo>
                    <a:pt x="1849" y="3276"/>
                  </a:lnTo>
                  <a:lnTo>
                    <a:pt x="1816" y="3280"/>
                  </a:lnTo>
                  <a:lnTo>
                    <a:pt x="1781" y="3282"/>
                  </a:lnTo>
                  <a:lnTo>
                    <a:pt x="1747" y="3283"/>
                  </a:lnTo>
                  <a:lnTo>
                    <a:pt x="563" y="3281"/>
                  </a:lnTo>
                  <a:lnTo>
                    <a:pt x="528" y="3280"/>
                  </a:lnTo>
                  <a:lnTo>
                    <a:pt x="494" y="3278"/>
                  </a:lnTo>
                  <a:lnTo>
                    <a:pt x="461" y="3274"/>
                  </a:lnTo>
                  <a:lnTo>
                    <a:pt x="429" y="3269"/>
                  </a:lnTo>
                  <a:lnTo>
                    <a:pt x="398" y="3263"/>
                  </a:lnTo>
                  <a:lnTo>
                    <a:pt x="367" y="3254"/>
                  </a:lnTo>
                  <a:lnTo>
                    <a:pt x="338" y="3244"/>
                  </a:lnTo>
                  <a:lnTo>
                    <a:pt x="309" y="3234"/>
                  </a:lnTo>
                  <a:lnTo>
                    <a:pt x="282" y="3221"/>
                  </a:lnTo>
                  <a:lnTo>
                    <a:pt x="256" y="3207"/>
                  </a:lnTo>
                  <a:lnTo>
                    <a:pt x="231" y="3192"/>
                  </a:lnTo>
                  <a:lnTo>
                    <a:pt x="208" y="3175"/>
                  </a:lnTo>
                  <a:lnTo>
                    <a:pt x="185" y="3157"/>
                  </a:lnTo>
                  <a:lnTo>
                    <a:pt x="164" y="3137"/>
                  </a:lnTo>
                  <a:lnTo>
                    <a:pt x="145" y="3115"/>
                  </a:lnTo>
                  <a:lnTo>
                    <a:pt x="126" y="3093"/>
                  </a:lnTo>
                  <a:lnTo>
                    <a:pt x="126" y="3093"/>
                  </a:lnTo>
                  <a:close/>
                </a:path>
              </a:pathLst>
            </a:custGeom>
            <a:grpFill/>
            <a:ln w="3175">
              <a:solidFill>
                <a:schemeClr val="tx2"/>
              </a:solidFill>
              <a:round/>
              <a:headEnd/>
              <a:tailEnd/>
            </a:ln>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342" name="Freeform 44"/>
            <p:cNvSpPr>
              <a:spLocks noEditPoints="1"/>
            </p:cNvSpPr>
            <p:nvPr/>
          </p:nvSpPr>
          <p:spPr bwMode="auto">
            <a:xfrm>
              <a:off x="-2575176" y="-1203590"/>
              <a:ext cx="3082012" cy="2284628"/>
            </a:xfrm>
            <a:custGeom>
              <a:avLst/>
              <a:gdLst>
                <a:gd name="T0" fmla="*/ 10977 w 15471"/>
                <a:gd name="T1" fmla="*/ 1806 h 11467"/>
                <a:gd name="T2" fmla="*/ 11863 w 15471"/>
                <a:gd name="T3" fmla="*/ 2687 h 11467"/>
                <a:gd name="T4" fmla="*/ 11965 w 15471"/>
                <a:gd name="T5" fmla="*/ 3282 h 11467"/>
                <a:gd name="T6" fmla="*/ 12755 w 15471"/>
                <a:gd name="T7" fmla="*/ 3676 h 11467"/>
                <a:gd name="T8" fmla="*/ 12767 w 15471"/>
                <a:gd name="T9" fmla="*/ 4735 h 11467"/>
                <a:gd name="T10" fmla="*/ 13108 w 15471"/>
                <a:gd name="T11" fmla="*/ 1674 h 11467"/>
                <a:gd name="T12" fmla="*/ 14652 w 15471"/>
                <a:gd name="T13" fmla="*/ 942 h 11467"/>
                <a:gd name="T14" fmla="*/ 15075 w 15471"/>
                <a:gd name="T15" fmla="*/ 4776 h 11467"/>
                <a:gd name="T16" fmla="*/ 12080 w 15471"/>
                <a:gd name="T17" fmla="*/ 6929 h 11467"/>
                <a:gd name="T18" fmla="*/ 10191 w 15471"/>
                <a:gd name="T19" fmla="*/ 5810 h 11467"/>
                <a:gd name="T20" fmla="*/ 11264 w 15471"/>
                <a:gd name="T21" fmla="*/ 7535 h 11467"/>
                <a:gd name="T22" fmla="*/ 10824 w 15471"/>
                <a:gd name="T23" fmla="*/ 8068 h 11467"/>
                <a:gd name="T24" fmla="*/ 8547 w 15471"/>
                <a:gd name="T25" fmla="*/ 6706 h 11467"/>
                <a:gd name="T26" fmla="*/ 9172 w 15471"/>
                <a:gd name="T27" fmla="*/ 8211 h 11467"/>
                <a:gd name="T28" fmla="*/ 6576 w 15471"/>
                <a:gd name="T29" fmla="*/ 11116 h 11467"/>
                <a:gd name="T30" fmla="*/ 6156 w 15471"/>
                <a:gd name="T31" fmla="*/ 9541 h 11467"/>
                <a:gd name="T32" fmla="*/ 6205 w 15471"/>
                <a:gd name="T33" fmla="*/ 9052 h 11467"/>
                <a:gd name="T34" fmla="*/ 4485 w 15471"/>
                <a:gd name="T35" fmla="*/ 9219 h 11467"/>
                <a:gd name="T36" fmla="*/ 3981 w 15471"/>
                <a:gd name="T37" fmla="*/ 10956 h 11467"/>
                <a:gd name="T38" fmla="*/ 2377 w 15471"/>
                <a:gd name="T39" fmla="*/ 9801 h 11467"/>
                <a:gd name="T40" fmla="*/ 1530 w 15471"/>
                <a:gd name="T41" fmla="*/ 7314 h 11467"/>
                <a:gd name="T42" fmla="*/ 1041 w 15471"/>
                <a:gd name="T43" fmla="*/ 5673 h 11467"/>
                <a:gd name="T44" fmla="*/ 412 w 15471"/>
                <a:gd name="T45" fmla="*/ 4456 h 11467"/>
                <a:gd name="T46" fmla="*/ 938 w 15471"/>
                <a:gd name="T47" fmla="*/ 4506 h 11467"/>
                <a:gd name="T48" fmla="*/ 1436 w 15471"/>
                <a:gd name="T49" fmla="*/ 5064 h 11467"/>
                <a:gd name="T50" fmla="*/ 4800 w 15471"/>
                <a:gd name="T51" fmla="*/ 2713 h 11467"/>
                <a:gd name="T52" fmla="*/ 3605 w 15471"/>
                <a:gd name="T53" fmla="*/ 4402 h 11467"/>
                <a:gd name="T54" fmla="*/ 3968 w 15471"/>
                <a:gd name="T55" fmla="*/ 6936 h 11467"/>
                <a:gd name="T56" fmla="*/ 6878 w 15471"/>
                <a:gd name="T57" fmla="*/ 7007 h 11467"/>
                <a:gd name="T58" fmla="*/ 8016 w 15471"/>
                <a:gd name="T59" fmla="*/ 5640 h 11467"/>
                <a:gd name="T60" fmla="*/ 7464 w 15471"/>
                <a:gd name="T61" fmla="*/ 4107 h 11467"/>
                <a:gd name="T62" fmla="*/ 7291 w 15471"/>
                <a:gd name="T63" fmla="*/ 6616 h 11467"/>
                <a:gd name="T64" fmla="*/ 4638 w 15471"/>
                <a:gd name="T65" fmla="*/ 7120 h 11467"/>
                <a:gd name="T66" fmla="*/ 3893 w 15471"/>
                <a:gd name="T67" fmla="*/ 4655 h 11467"/>
                <a:gd name="T68" fmla="*/ 7348 w 15471"/>
                <a:gd name="T69" fmla="*/ 1684 h 11467"/>
                <a:gd name="T70" fmla="*/ 7505 w 15471"/>
                <a:gd name="T71" fmla="*/ 821 h 11467"/>
                <a:gd name="T72" fmla="*/ 14394 w 15471"/>
                <a:gd name="T73" fmla="*/ 1187 h 11467"/>
                <a:gd name="T74" fmla="*/ 13401 w 15471"/>
                <a:gd name="T75" fmla="*/ 1768 h 11467"/>
                <a:gd name="T76" fmla="*/ 9509 w 15471"/>
                <a:gd name="T77" fmla="*/ 2321 h 11467"/>
                <a:gd name="T78" fmla="*/ 9002 w 15471"/>
                <a:gd name="T79" fmla="*/ 2398 h 11467"/>
                <a:gd name="T80" fmla="*/ 9753 w 15471"/>
                <a:gd name="T81" fmla="*/ 3768 h 11467"/>
                <a:gd name="T82" fmla="*/ 9917 w 15471"/>
                <a:gd name="T83" fmla="*/ 4293 h 11467"/>
                <a:gd name="T84" fmla="*/ 10789 w 15471"/>
                <a:gd name="T85" fmla="*/ 3533 h 11467"/>
                <a:gd name="T86" fmla="*/ 10668 w 15471"/>
                <a:gd name="T87" fmla="*/ 3016 h 11467"/>
                <a:gd name="T88" fmla="*/ 9418 w 15471"/>
                <a:gd name="T89" fmla="*/ 3866 h 11467"/>
                <a:gd name="T90" fmla="*/ 6560 w 15471"/>
                <a:gd name="T91" fmla="*/ 1283 h 11467"/>
                <a:gd name="T92" fmla="*/ 4869 w 15471"/>
                <a:gd name="T93" fmla="*/ 2378 h 11467"/>
                <a:gd name="T94" fmla="*/ 1533 w 15471"/>
                <a:gd name="T95" fmla="*/ 4436 h 11467"/>
                <a:gd name="T96" fmla="*/ 865 w 15471"/>
                <a:gd name="T97" fmla="*/ 3460 h 11467"/>
                <a:gd name="T98" fmla="*/ 523 w 15471"/>
                <a:gd name="T99" fmla="*/ 5835 h 11467"/>
                <a:gd name="T100" fmla="*/ 2021 w 15471"/>
                <a:gd name="T101" fmla="*/ 9156 h 11467"/>
                <a:gd name="T102" fmla="*/ 2536 w 15471"/>
                <a:gd name="T103" fmla="*/ 11188 h 11467"/>
                <a:gd name="T104" fmla="*/ 4423 w 15471"/>
                <a:gd name="T105" fmla="*/ 10332 h 11467"/>
                <a:gd name="T106" fmla="*/ 5268 w 15471"/>
                <a:gd name="T107" fmla="*/ 9942 h 11467"/>
                <a:gd name="T108" fmla="*/ 7052 w 15471"/>
                <a:gd name="T109" fmla="*/ 11297 h 11467"/>
                <a:gd name="T110" fmla="*/ 9714 w 15471"/>
                <a:gd name="T111" fmla="*/ 7999 h 11467"/>
                <a:gd name="T112" fmla="*/ 11839 w 15471"/>
                <a:gd name="T113" fmla="*/ 7522 h 11467"/>
                <a:gd name="T114" fmla="*/ 14957 w 15471"/>
                <a:gd name="T115" fmla="*/ 5826 h 11467"/>
                <a:gd name="T116" fmla="*/ 14949 w 15471"/>
                <a:gd name="T117" fmla="*/ 867 h 11467"/>
                <a:gd name="T118" fmla="*/ 13419 w 15471"/>
                <a:gd name="T119" fmla="*/ 1053 h 11467"/>
                <a:gd name="T120" fmla="*/ 12890 w 15471"/>
                <a:gd name="T121" fmla="*/ 3396 h 11467"/>
                <a:gd name="T122" fmla="*/ 12179 w 15471"/>
                <a:gd name="T123" fmla="*/ 1882 h 11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471" h="11467">
                  <a:moveTo>
                    <a:pt x="9231" y="342"/>
                  </a:moveTo>
                  <a:lnTo>
                    <a:pt x="9450" y="342"/>
                  </a:lnTo>
                  <a:lnTo>
                    <a:pt x="9501" y="346"/>
                  </a:lnTo>
                  <a:lnTo>
                    <a:pt x="9553" y="351"/>
                  </a:lnTo>
                  <a:lnTo>
                    <a:pt x="9604" y="357"/>
                  </a:lnTo>
                  <a:lnTo>
                    <a:pt x="9654" y="364"/>
                  </a:lnTo>
                  <a:lnTo>
                    <a:pt x="9703" y="373"/>
                  </a:lnTo>
                  <a:lnTo>
                    <a:pt x="9752" y="383"/>
                  </a:lnTo>
                  <a:lnTo>
                    <a:pt x="9801" y="394"/>
                  </a:lnTo>
                  <a:lnTo>
                    <a:pt x="9848" y="405"/>
                  </a:lnTo>
                  <a:lnTo>
                    <a:pt x="9894" y="419"/>
                  </a:lnTo>
                  <a:lnTo>
                    <a:pt x="9941" y="433"/>
                  </a:lnTo>
                  <a:lnTo>
                    <a:pt x="10031" y="464"/>
                  </a:lnTo>
                  <a:lnTo>
                    <a:pt x="10118" y="499"/>
                  </a:lnTo>
                  <a:lnTo>
                    <a:pt x="10203" y="537"/>
                  </a:lnTo>
                  <a:lnTo>
                    <a:pt x="10285" y="579"/>
                  </a:lnTo>
                  <a:lnTo>
                    <a:pt x="10364" y="623"/>
                  </a:lnTo>
                  <a:lnTo>
                    <a:pt x="10441" y="669"/>
                  </a:lnTo>
                  <a:lnTo>
                    <a:pt x="10514" y="718"/>
                  </a:lnTo>
                  <a:lnTo>
                    <a:pt x="10585" y="768"/>
                  </a:lnTo>
                  <a:lnTo>
                    <a:pt x="10653" y="820"/>
                  </a:lnTo>
                  <a:lnTo>
                    <a:pt x="10719" y="873"/>
                  </a:lnTo>
                  <a:lnTo>
                    <a:pt x="10781" y="927"/>
                  </a:lnTo>
                  <a:lnTo>
                    <a:pt x="10841" y="980"/>
                  </a:lnTo>
                  <a:lnTo>
                    <a:pt x="10899" y="1035"/>
                  </a:lnTo>
                  <a:lnTo>
                    <a:pt x="10954" y="1089"/>
                  </a:lnTo>
                  <a:lnTo>
                    <a:pt x="11005" y="1144"/>
                  </a:lnTo>
                  <a:lnTo>
                    <a:pt x="11054" y="1198"/>
                  </a:lnTo>
                  <a:lnTo>
                    <a:pt x="11100" y="1249"/>
                  </a:lnTo>
                  <a:lnTo>
                    <a:pt x="11144" y="1301"/>
                  </a:lnTo>
                  <a:lnTo>
                    <a:pt x="11185" y="1350"/>
                  </a:lnTo>
                  <a:lnTo>
                    <a:pt x="11223" y="1397"/>
                  </a:lnTo>
                  <a:lnTo>
                    <a:pt x="11258" y="1443"/>
                  </a:lnTo>
                  <a:lnTo>
                    <a:pt x="11291" y="1486"/>
                  </a:lnTo>
                  <a:lnTo>
                    <a:pt x="11321" y="1526"/>
                  </a:lnTo>
                  <a:lnTo>
                    <a:pt x="11348" y="1562"/>
                  </a:lnTo>
                  <a:lnTo>
                    <a:pt x="11373" y="1596"/>
                  </a:lnTo>
                  <a:lnTo>
                    <a:pt x="11393" y="1626"/>
                  </a:lnTo>
                  <a:lnTo>
                    <a:pt x="11404" y="1638"/>
                  </a:lnTo>
                  <a:lnTo>
                    <a:pt x="11413" y="1651"/>
                  </a:lnTo>
                  <a:lnTo>
                    <a:pt x="11381" y="1651"/>
                  </a:lnTo>
                  <a:lnTo>
                    <a:pt x="11351" y="1653"/>
                  </a:lnTo>
                  <a:lnTo>
                    <a:pt x="11319" y="1658"/>
                  </a:lnTo>
                  <a:lnTo>
                    <a:pt x="11286" y="1665"/>
                  </a:lnTo>
                  <a:lnTo>
                    <a:pt x="11253" y="1676"/>
                  </a:lnTo>
                  <a:lnTo>
                    <a:pt x="11219" y="1687"/>
                  </a:lnTo>
                  <a:lnTo>
                    <a:pt x="11185" y="1700"/>
                  </a:lnTo>
                  <a:lnTo>
                    <a:pt x="11152" y="1715"/>
                  </a:lnTo>
                  <a:lnTo>
                    <a:pt x="11121" y="1729"/>
                  </a:lnTo>
                  <a:lnTo>
                    <a:pt x="11091" y="1743"/>
                  </a:lnTo>
                  <a:lnTo>
                    <a:pt x="11064" y="1758"/>
                  </a:lnTo>
                  <a:lnTo>
                    <a:pt x="11039" y="1770"/>
                  </a:lnTo>
                  <a:lnTo>
                    <a:pt x="11018" y="1783"/>
                  </a:lnTo>
                  <a:lnTo>
                    <a:pt x="11008" y="1788"/>
                  </a:lnTo>
                  <a:lnTo>
                    <a:pt x="11001" y="1792"/>
                  </a:lnTo>
                  <a:lnTo>
                    <a:pt x="10994" y="1796"/>
                  </a:lnTo>
                  <a:lnTo>
                    <a:pt x="10988" y="1800"/>
                  </a:lnTo>
                  <a:lnTo>
                    <a:pt x="10983" y="1803"/>
                  </a:lnTo>
                  <a:lnTo>
                    <a:pt x="10979" y="1805"/>
                  </a:lnTo>
                  <a:lnTo>
                    <a:pt x="10977" y="1806"/>
                  </a:lnTo>
                  <a:lnTo>
                    <a:pt x="10976" y="1806"/>
                  </a:lnTo>
                  <a:lnTo>
                    <a:pt x="11257" y="1806"/>
                  </a:lnTo>
                  <a:lnTo>
                    <a:pt x="11303" y="1806"/>
                  </a:lnTo>
                  <a:lnTo>
                    <a:pt x="11345" y="1807"/>
                  </a:lnTo>
                  <a:lnTo>
                    <a:pt x="11385" y="1808"/>
                  </a:lnTo>
                  <a:lnTo>
                    <a:pt x="11424" y="1810"/>
                  </a:lnTo>
                  <a:lnTo>
                    <a:pt x="11462" y="1815"/>
                  </a:lnTo>
                  <a:lnTo>
                    <a:pt x="11498" y="1820"/>
                  </a:lnTo>
                  <a:lnTo>
                    <a:pt x="11534" y="1828"/>
                  </a:lnTo>
                  <a:lnTo>
                    <a:pt x="11569" y="1838"/>
                  </a:lnTo>
                  <a:lnTo>
                    <a:pt x="11603" y="1851"/>
                  </a:lnTo>
                  <a:lnTo>
                    <a:pt x="11637" y="1863"/>
                  </a:lnTo>
                  <a:lnTo>
                    <a:pt x="11671" y="1877"/>
                  </a:lnTo>
                  <a:lnTo>
                    <a:pt x="11704" y="1893"/>
                  </a:lnTo>
                  <a:lnTo>
                    <a:pt x="11737" y="1910"/>
                  </a:lnTo>
                  <a:lnTo>
                    <a:pt x="11771" y="1930"/>
                  </a:lnTo>
                  <a:lnTo>
                    <a:pt x="11804" y="1951"/>
                  </a:lnTo>
                  <a:lnTo>
                    <a:pt x="11837" y="1974"/>
                  </a:lnTo>
                  <a:lnTo>
                    <a:pt x="11871" y="2000"/>
                  </a:lnTo>
                  <a:lnTo>
                    <a:pt x="11905" y="2029"/>
                  </a:lnTo>
                  <a:lnTo>
                    <a:pt x="11941" y="2061"/>
                  </a:lnTo>
                  <a:lnTo>
                    <a:pt x="11977" y="2097"/>
                  </a:lnTo>
                  <a:lnTo>
                    <a:pt x="12013" y="2135"/>
                  </a:lnTo>
                  <a:lnTo>
                    <a:pt x="12051" y="2177"/>
                  </a:lnTo>
                  <a:lnTo>
                    <a:pt x="12070" y="2200"/>
                  </a:lnTo>
                  <a:lnTo>
                    <a:pt x="12089" y="2223"/>
                  </a:lnTo>
                  <a:lnTo>
                    <a:pt x="12110" y="2248"/>
                  </a:lnTo>
                  <a:lnTo>
                    <a:pt x="12129" y="2274"/>
                  </a:lnTo>
                  <a:lnTo>
                    <a:pt x="12157" y="2310"/>
                  </a:lnTo>
                  <a:lnTo>
                    <a:pt x="12182" y="2345"/>
                  </a:lnTo>
                  <a:lnTo>
                    <a:pt x="12204" y="2381"/>
                  </a:lnTo>
                  <a:lnTo>
                    <a:pt x="12221" y="2416"/>
                  </a:lnTo>
                  <a:lnTo>
                    <a:pt x="12237" y="2451"/>
                  </a:lnTo>
                  <a:lnTo>
                    <a:pt x="12247" y="2484"/>
                  </a:lnTo>
                  <a:lnTo>
                    <a:pt x="12254" y="2517"/>
                  </a:lnTo>
                  <a:lnTo>
                    <a:pt x="12258" y="2547"/>
                  </a:lnTo>
                  <a:lnTo>
                    <a:pt x="12258" y="2561"/>
                  </a:lnTo>
                  <a:lnTo>
                    <a:pt x="12257" y="2575"/>
                  </a:lnTo>
                  <a:lnTo>
                    <a:pt x="12255" y="2588"/>
                  </a:lnTo>
                  <a:lnTo>
                    <a:pt x="12253" y="2600"/>
                  </a:lnTo>
                  <a:lnTo>
                    <a:pt x="12249" y="2612"/>
                  </a:lnTo>
                  <a:lnTo>
                    <a:pt x="12244" y="2623"/>
                  </a:lnTo>
                  <a:lnTo>
                    <a:pt x="12238" y="2632"/>
                  </a:lnTo>
                  <a:lnTo>
                    <a:pt x="12231" y="2642"/>
                  </a:lnTo>
                  <a:lnTo>
                    <a:pt x="12222" y="2650"/>
                  </a:lnTo>
                  <a:lnTo>
                    <a:pt x="12212" y="2658"/>
                  </a:lnTo>
                  <a:lnTo>
                    <a:pt x="12202" y="2664"/>
                  </a:lnTo>
                  <a:lnTo>
                    <a:pt x="12189" y="2670"/>
                  </a:lnTo>
                  <a:lnTo>
                    <a:pt x="12177" y="2674"/>
                  </a:lnTo>
                  <a:lnTo>
                    <a:pt x="12162" y="2677"/>
                  </a:lnTo>
                  <a:lnTo>
                    <a:pt x="12147" y="2679"/>
                  </a:lnTo>
                  <a:lnTo>
                    <a:pt x="12129" y="2679"/>
                  </a:lnTo>
                  <a:lnTo>
                    <a:pt x="12035" y="2679"/>
                  </a:lnTo>
                  <a:lnTo>
                    <a:pt x="12008" y="2679"/>
                  </a:lnTo>
                  <a:lnTo>
                    <a:pt x="11980" y="2680"/>
                  </a:lnTo>
                  <a:lnTo>
                    <a:pt x="11954" y="2681"/>
                  </a:lnTo>
                  <a:lnTo>
                    <a:pt x="11930" y="2682"/>
                  </a:lnTo>
                  <a:lnTo>
                    <a:pt x="11906" y="2684"/>
                  </a:lnTo>
                  <a:lnTo>
                    <a:pt x="11885" y="2685"/>
                  </a:lnTo>
                  <a:lnTo>
                    <a:pt x="11863" y="2687"/>
                  </a:lnTo>
                  <a:lnTo>
                    <a:pt x="11843" y="2690"/>
                  </a:lnTo>
                  <a:lnTo>
                    <a:pt x="11806" y="2695"/>
                  </a:lnTo>
                  <a:lnTo>
                    <a:pt x="11772" y="2702"/>
                  </a:lnTo>
                  <a:lnTo>
                    <a:pt x="11741" y="2710"/>
                  </a:lnTo>
                  <a:lnTo>
                    <a:pt x="11712" y="2718"/>
                  </a:lnTo>
                  <a:lnTo>
                    <a:pt x="11686" y="2727"/>
                  </a:lnTo>
                  <a:lnTo>
                    <a:pt x="11660" y="2737"/>
                  </a:lnTo>
                  <a:lnTo>
                    <a:pt x="11611" y="2758"/>
                  </a:lnTo>
                  <a:lnTo>
                    <a:pt x="11586" y="2769"/>
                  </a:lnTo>
                  <a:lnTo>
                    <a:pt x="11561" y="2781"/>
                  </a:lnTo>
                  <a:lnTo>
                    <a:pt x="11535" y="2792"/>
                  </a:lnTo>
                  <a:lnTo>
                    <a:pt x="11506" y="2803"/>
                  </a:lnTo>
                  <a:lnTo>
                    <a:pt x="11519" y="2802"/>
                  </a:lnTo>
                  <a:lnTo>
                    <a:pt x="11535" y="2799"/>
                  </a:lnTo>
                  <a:lnTo>
                    <a:pt x="11552" y="2794"/>
                  </a:lnTo>
                  <a:lnTo>
                    <a:pt x="11572" y="2788"/>
                  </a:lnTo>
                  <a:lnTo>
                    <a:pt x="11594" y="2783"/>
                  </a:lnTo>
                  <a:lnTo>
                    <a:pt x="11615" y="2778"/>
                  </a:lnTo>
                  <a:lnTo>
                    <a:pt x="11639" y="2775"/>
                  </a:lnTo>
                  <a:lnTo>
                    <a:pt x="11662" y="2773"/>
                  </a:lnTo>
                  <a:lnTo>
                    <a:pt x="11709" y="2774"/>
                  </a:lnTo>
                  <a:lnTo>
                    <a:pt x="11733" y="2775"/>
                  </a:lnTo>
                  <a:lnTo>
                    <a:pt x="11757" y="2777"/>
                  </a:lnTo>
                  <a:lnTo>
                    <a:pt x="11781" y="2781"/>
                  </a:lnTo>
                  <a:lnTo>
                    <a:pt x="11803" y="2787"/>
                  </a:lnTo>
                  <a:lnTo>
                    <a:pt x="11826" y="2795"/>
                  </a:lnTo>
                  <a:lnTo>
                    <a:pt x="11849" y="2805"/>
                  </a:lnTo>
                  <a:lnTo>
                    <a:pt x="11870" y="2819"/>
                  </a:lnTo>
                  <a:lnTo>
                    <a:pt x="11890" y="2835"/>
                  </a:lnTo>
                  <a:lnTo>
                    <a:pt x="11910" y="2856"/>
                  </a:lnTo>
                  <a:lnTo>
                    <a:pt x="11920" y="2867"/>
                  </a:lnTo>
                  <a:lnTo>
                    <a:pt x="11928" y="2880"/>
                  </a:lnTo>
                  <a:lnTo>
                    <a:pt x="11937" y="2894"/>
                  </a:lnTo>
                  <a:lnTo>
                    <a:pt x="11946" y="2908"/>
                  </a:lnTo>
                  <a:lnTo>
                    <a:pt x="11954" y="2925"/>
                  </a:lnTo>
                  <a:lnTo>
                    <a:pt x="11961" y="2942"/>
                  </a:lnTo>
                  <a:lnTo>
                    <a:pt x="11968" y="2961"/>
                  </a:lnTo>
                  <a:lnTo>
                    <a:pt x="11976" y="2981"/>
                  </a:lnTo>
                  <a:lnTo>
                    <a:pt x="11982" y="3002"/>
                  </a:lnTo>
                  <a:lnTo>
                    <a:pt x="11988" y="3025"/>
                  </a:lnTo>
                  <a:lnTo>
                    <a:pt x="11989" y="3058"/>
                  </a:lnTo>
                  <a:lnTo>
                    <a:pt x="11988" y="3088"/>
                  </a:lnTo>
                  <a:lnTo>
                    <a:pt x="11987" y="3117"/>
                  </a:lnTo>
                  <a:lnTo>
                    <a:pt x="11986" y="3142"/>
                  </a:lnTo>
                  <a:lnTo>
                    <a:pt x="11983" y="3166"/>
                  </a:lnTo>
                  <a:lnTo>
                    <a:pt x="11980" y="3188"/>
                  </a:lnTo>
                  <a:lnTo>
                    <a:pt x="11976" y="3207"/>
                  </a:lnTo>
                  <a:lnTo>
                    <a:pt x="11970" y="3226"/>
                  </a:lnTo>
                  <a:lnTo>
                    <a:pt x="11963" y="3241"/>
                  </a:lnTo>
                  <a:lnTo>
                    <a:pt x="11956" y="3256"/>
                  </a:lnTo>
                  <a:lnTo>
                    <a:pt x="11947" y="3268"/>
                  </a:lnTo>
                  <a:lnTo>
                    <a:pt x="11936" y="3278"/>
                  </a:lnTo>
                  <a:lnTo>
                    <a:pt x="11925" y="3288"/>
                  </a:lnTo>
                  <a:lnTo>
                    <a:pt x="11912" y="3296"/>
                  </a:lnTo>
                  <a:lnTo>
                    <a:pt x="11897" y="3302"/>
                  </a:lnTo>
                  <a:lnTo>
                    <a:pt x="11881" y="3307"/>
                  </a:lnTo>
                  <a:lnTo>
                    <a:pt x="11905" y="3298"/>
                  </a:lnTo>
                  <a:lnTo>
                    <a:pt x="11928" y="3291"/>
                  </a:lnTo>
                  <a:lnTo>
                    <a:pt x="11952" y="3284"/>
                  </a:lnTo>
                  <a:lnTo>
                    <a:pt x="11965" y="3282"/>
                  </a:lnTo>
                  <a:lnTo>
                    <a:pt x="11979" y="3280"/>
                  </a:lnTo>
                  <a:lnTo>
                    <a:pt x="11994" y="3278"/>
                  </a:lnTo>
                  <a:lnTo>
                    <a:pt x="12011" y="3277"/>
                  </a:lnTo>
                  <a:lnTo>
                    <a:pt x="12029" y="3275"/>
                  </a:lnTo>
                  <a:lnTo>
                    <a:pt x="12050" y="3274"/>
                  </a:lnTo>
                  <a:lnTo>
                    <a:pt x="12074" y="3273"/>
                  </a:lnTo>
                  <a:lnTo>
                    <a:pt x="12100" y="3273"/>
                  </a:lnTo>
                  <a:lnTo>
                    <a:pt x="12128" y="3272"/>
                  </a:lnTo>
                  <a:lnTo>
                    <a:pt x="12160" y="3271"/>
                  </a:lnTo>
                  <a:lnTo>
                    <a:pt x="12184" y="3272"/>
                  </a:lnTo>
                  <a:lnTo>
                    <a:pt x="12208" y="3275"/>
                  </a:lnTo>
                  <a:lnTo>
                    <a:pt x="12232" y="3279"/>
                  </a:lnTo>
                  <a:lnTo>
                    <a:pt x="12255" y="3284"/>
                  </a:lnTo>
                  <a:lnTo>
                    <a:pt x="12279" y="3293"/>
                  </a:lnTo>
                  <a:lnTo>
                    <a:pt x="12302" y="3301"/>
                  </a:lnTo>
                  <a:lnTo>
                    <a:pt x="12325" y="3311"/>
                  </a:lnTo>
                  <a:lnTo>
                    <a:pt x="12346" y="3324"/>
                  </a:lnTo>
                  <a:lnTo>
                    <a:pt x="12367" y="3336"/>
                  </a:lnTo>
                  <a:lnTo>
                    <a:pt x="12386" y="3350"/>
                  </a:lnTo>
                  <a:lnTo>
                    <a:pt x="12404" y="3366"/>
                  </a:lnTo>
                  <a:lnTo>
                    <a:pt x="12422" y="3382"/>
                  </a:lnTo>
                  <a:lnTo>
                    <a:pt x="12437" y="3400"/>
                  </a:lnTo>
                  <a:lnTo>
                    <a:pt x="12450" y="3418"/>
                  </a:lnTo>
                  <a:lnTo>
                    <a:pt x="12463" y="3438"/>
                  </a:lnTo>
                  <a:lnTo>
                    <a:pt x="12472" y="3459"/>
                  </a:lnTo>
                  <a:lnTo>
                    <a:pt x="12481" y="3479"/>
                  </a:lnTo>
                  <a:lnTo>
                    <a:pt x="12490" y="3499"/>
                  </a:lnTo>
                  <a:lnTo>
                    <a:pt x="12498" y="3518"/>
                  </a:lnTo>
                  <a:lnTo>
                    <a:pt x="12505" y="3537"/>
                  </a:lnTo>
                  <a:lnTo>
                    <a:pt x="12511" y="3555"/>
                  </a:lnTo>
                  <a:lnTo>
                    <a:pt x="12516" y="3574"/>
                  </a:lnTo>
                  <a:lnTo>
                    <a:pt x="12518" y="3592"/>
                  </a:lnTo>
                  <a:lnTo>
                    <a:pt x="12518" y="3612"/>
                  </a:lnTo>
                  <a:lnTo>
                    <a:pt x="12514" y="3633"/>
                  </a:lnTo>
                  <a:lnTo>
                    <a:pt x="12508" y="3654"/>
                  </a:lnTo>
                  <a:lnTo>
                    <a:pt x="12499" y="3677"/>
                  </a:lnTo>
                  <a:lnTo>
                    <a:pt x="12493" y="3688"/>
                  </a:lnTo>
                  <a:lnTo>
                    <a:pt x="12486" y="3701"/>
                  </a:lnTo>
                  <a:lnTo>
                    <a:pt x="12477" y="3714"/>
                  </a:lnTo>
                  <a:lnTo>
                    <a:pt x="12468" y="3727"/>
                  </a:lnTo>
                  <a:lnTo>
                    <a:pt x="12458" y="3742"/>
                  </a:lnTo>
                  <a:lnTo>
                    <a:pt x="12445" y="3756"/>
                  </a:lnTo>
                  <a:lnTo>
                    <a:pt x="12433" y="3771"/>
                  </a:lnTo>
                  <a:lnTo>
                    <a:pt x="12418" y="3787"/>
                  </a:lnTo>
                  <a:lnTo>
                    <a:pt x="12403" y="3804"/>
                  </a:lnTo>
                  <a:lnTo>
                    <a:pt x="12386" y="3820"/>
                  </a:lnTo>
                  <a:lnTo>
                    <a:pt x="12404" y="3804"/>
                  </a:lnTo>
                  <a:lnTo>
                    <a:pt x="12423" y="3788"/>
                  </a:lnTo>
                  <a:lnTo>
                    <a:pt x="12441" y="3774"/>
                  </a:lnTo>
                  <a:lnTo>
                    <a:pt x="12461" y="3760"/>
                  </a:lnTo>
                  <a:lnTo>
                    <a:pt x="12481" y="3748"/>
                  </a:lnTo>
                  <a:lnTo>
                    <a:pt x="12501" y="3737"/>
                  </a:lnTo>
                  <a:lnTo>
                    <a:pt x="12523" y="3726"/>
                  </a:lnTo>
                  <a:lnTo>
                    <a:pt x="12543" y="3717"/>
                  </a:lnTo>
                  <a:lnTo>
                    <a:pt x="12587" y="3702"/>
                  </a:lnTo>
                  <a:lnTo>
                    <a:pt x="12631" y="3690"/>
                  </a:lnTo>
                  <a:lnTo>
                    <a:pt x="12677" y="3682"/>
                  </a:lnTo>
                  <a:lnTo>
                    <a:pt x="12722" y="3677"/>
                  </a:lnTo>
                  <a:lnTo>
                    <a:pt x="12739" y="3676"/>
                  </a:lnTo>
                  <a:lnTo>
                    <a:pt x="12755" y="3676"/>
                  </a:lnTo>
                  <a:lnTo>
                    <a:pt x="12773" y="3677"/>
                  </a:lnTo>
                  <a:lnTo>
                    <a:pt x="12789" y="3679"/>
                  </a:lnTo>
                  <a:lnTo>
                    <a:pt x="12806" y="3683"/>
                  </a:lnTo>
                  <a:lnTo>
                    <a:pt x="12821" y="3689"/>
                  </a:lnTo>
                  <a:lnTo>
                    <a:pt x="12835" y="3697"/>
                  </a:lnTo>
                  <a:lnTo>
                    <a:pt x="12846" y="3708"/>
                  </a:lnTo>
                  <a:lnTo>
                    <a:pt x="12861" y="3724"/>
                  </a:lnTo>
                  <a:lnTo>
                    <a:pt x="12875" y="3740"/>
                  </a:lnTo>
                  <a:lnTo>
                    <a:pt x="12887" y="3755"/>
                  </a:lnTo>
                  <a:lnTo>
                    <a:pt x="12899" y="3770"/>
                  </a:lnTo>
                  <a:lnTo>
                    <a:pt x="12908" y="3784"/>
                  </a:lnTo>
                  <a:lnTo>
                    <a:pt x="12916" y="3799"/>
                  </a:lnTo>
                  <a:lnTo>
                    <a:pt x="12922" y="3816"/>
                  </a:lnTo>
                  <a:lnTo>
                    <a:pt x="12927" y="3834"/>
                  </a:lnTo>
                  <a:lnTo>
                    <a:pt x="12931" y="3854"/>
                  </a:lnTo>
                  <a:lnTo>
                    <a:pt x="12932" y="3876"/>
                  </a:lnTo>
                  <a:lnTo>
                    <a:pt x="12931" y="3900"/>
                  </a:lnTo>
                  <a:lnTo>
                    <a:pt x="12928" y="3928"/>
                  </a:lnTo>
                  <a:lnTo>
                    <a:pt x="12924" y="3959"/>
                  </a:lnTo>
                  <a:lnTo>
                    <a:pt x="12921" y="3977"/>
                  </a:lnTo>
                  <a:lnTo>
                    <a:pt x="12917" y="3995"/>
                  </a:lnTo>
                  <a:lnTo>
                    <a:pt x="12913" y="4014"/>
                  </a:lnTo>
                  <a:lnTo>
                    <a:pt x="12909" y="4034"/>
                  </a:lnTo>
                  <a:lnTo>
                    <a:pt x="12904" y="4056"/>
                  </a:lnTo>
                  <a:lnTo>
                    <a:pt x="12899" y="4079"/>
                  </a:lnTo>
                  <a:lnTo>
                    <a:pt x="12892" y="4108"/>
                  </a:lnTo>
                  <a:lnTo>
                    <a:pt x="12885" y="4139"/>
                  </a:lnTo>
                  <a:lnTo>
                    <a:pt x="12870" y="4203"/>
                  </a:lnTo>
                  <a:lnTo>
                    <a:pt x="12853" y="4269"/>
                  </a:lnTo>
                  <a:lnTo>
                    <a:pt x="12835" y="4337"/>
                  </a:lnTo>
                  <a:lnTo>
                    <a:pt x="12815" y="4405"/>
                  </a:lnTo>
                  <a:lnTo>
                    <a:pt x="12795" y="4473"/>
                  </a:lnTo>
                  <a:lnTo>
                    <a:pt x="12775" y="4539"/>
                  </a:lnTo>
                  <a:lnTo>
                    <a:pt x="12755" y="4602"/>
                  </a:lnTo>
                  <a:lnTo>
                    <a:pt x="12746" y="4633"/>
                  </a:lnTo>
                  <a:lnTo>
                    <a:pt x="12736" y="4662"/>
                  </a:lnTo>
                  <a:lnTo>
                    <a:pt x="12727" y="4690"/>
                  </a:lnTo>
                  <a:lnTo>
                    <a:pt x="12719" y="4717"/>
                  </a:lnTo>
                  <a:lnTo>
                    <a:pt x="12710" y="4742"/>
                  </a:lnTo>
                  <a:lnTo>
                    <a:pt x="12702" y="4766"/>
                  </a:lnTo>
                  <a:lnTo>
                    <a:pt x="12695" y="4788"/>
                  </a:lnTo>
                  <a:lnTo>
                    <a:pt x="12688" y="4809"/>
                  </a:lnTo>
                  <a:lnTo>
                    <a:pt x="12682" y="4827"/>
                  </a:lnTo>
                  <a:lnTo>
                    <a:pt x="12676" y="4844"/>
                  </a:lnTo>
                  <a:lnTo>
                    <a:pt x="12671" y="4858"/>
                  </a:lnTo>
                  <a:lnTo>
                    <a:pt x="12667" y="4870"/>
                  </a:lnTo>
                  <a:lnTo>
                    <a:pt x="12664" y="4879"/>
                  </a:lnTo>
                  <a:lnTo>
                    <a:pt x="12661" y="4886"/>
                  </a:lnTo>
                  <a:lnTo>
                    <a:pt x="12660" y="4890"/>
                  </a:lnTo>
                  <a:lnTo>
                    <a:pt x="12659" y="4892"/>
                  </a:lnTo>
                  <a:lnTo>
                    <a:pt x="12661" y="4890"/>
                  </a:lnTo>
                  <a:lnTo>
                    <a:pt x="12664" y="4886"/>
                  </a:lnTo>
                  <a:lnTo>
                    <a:pt x="12670" y="4878"/>
                  </a:lnTo>
                  <a:lnTo>
                    <a:pt x="12679" y="4867"/>
                  </a:lnTo>
                  <a:lnTo>
                    <a:pt x="12689" y="4852"/>
                  </a:lnTo>
                  <a:lnTo>
                    <a:pt x="12701" y="4836"/>
                  </a:lnTo>
                  <a:lnTo>
                    <a:pt x="12716" y="4815"/>
                  </a:lnTo>
                  <a:lnTo>
                    <a:pt x="12731" y="4791"/>
                  </a:lnTo>
                  <a:lnTo>
                    <a:pt x="12749" y="4765"/>
                  </a:lnTo>
                  <a:lnTo>
                    <a:pt x="12767" y="4735"/>
                  </a:lnTo>
                  <a:lnTo>
                    <a:pt x="12786" y="4702"/>
                  </a:lnTo>
                  <a:lnTo>
                    <a:pt x="12807" y="4666"/>
                  </a:lnTo>
                  <a:lnTo>
                    <a:pt x="12828" y="4627"/>
                  </a:lnTo>
                  <a:lnTo>
                    <a:pt x="12850" y="4584"/>
                  </a:lnTo>
                  <a:lnTo>
                    <a:pt x="12873" y="4538"/>
                  </a:lnTo>
                  <a:lnTo>
                    <a:pt x="12895" y="4490"/>
                  </a:lnTo>
                  <a:lnTo>
                    <a:pt x="12918" y="4438"/>
                  </a:lnTo>
                  <a:lnTo>
                    <a:pt x="12941" y="4384"/>
                  </a:lnTo>
                  <a:lnTo>
                    <a:pt x="12964" y="4326"/>
                  </a:lnTo>
                  <a:lnTo>
                    <a:pt x="12986" y="4264"/>
                  </a:lnTo>
                  <a:lnTo>
                    <a:pt x="13008" y="4200"/>
                  </a:lnTo>
                  <a:lnTo>
                    <a:pt x="13030" y="4133"/>
                  </a:lnTo>
                  <a:lnTo>
                    <a:pt x="13050" y="4063"/>
                  </a:lnTo>
                  <a:lnTo>
                    <a:pt x="13070" y="3990"/>
                  </a:lnTo>
                  <a:lnTo>
                    <a:pt x="13088" y="3914"/>
                  </a:lnTo>
                  <a:lnTo>
                    <a:pt x="13106" y="3833"/>
                  </a:lnTo>
                  <a:lnTo>
                    <a:pt x="13123" y="3751"/>
                  </a:lnTo>
                  <a:lnTo>
                    <a:pt x="13137" y="3666"/>
                  </a:lnTo>
                  <a:lnTo>
                    <a:pt x="13150" y="3577"/>
                  </a:lnTo>
                  <a:lnTo>
                    <a:pt x="13161" y="3485"/>
                  </a:lnTo>
                  <a:lnTo>
                    <a:pt x="13170" y="3391"/>
                  </a:lnTo>
                  <a:lnTo>
                    <a:pt x="13177" y="3293"/>
                  </a:lnTo>
                  <a:lnTo>
                    <a:pt x="13179" y="3239"/>
                  </a:lnTo>
                  <a:lnTo>
                    <a:pt x="13181" y="3188"/>
                  </a:lnTo>
                  <a:lnTo>
                    <a:pt x="13183" y="3136"/>
                  </a:lnTo>
                  <a:lnTo>
                    <a:pt x="13184" y="3087"/>
                  </a:lnTo>
                  <a:lnTo>
                    <a:pt x="13186" y="3037"/>
                  </a:lnTo>
                  <a:lnTo>
                    <a:pt x="13186" y="2990"/>
                  </a:lnTo>
                  <a:lnTo>
                    <a:pt x="13186" y="2944"/>
                  </a:lnTo>
                  <a:lnTo>
                    <a:pt x="13186" y="2898"/>
                  </a:lnTo>
                  <a:lnTo>
                    <a:pt x="13184" y="2854"/>
                  </a:lnTo>
                  <a:lnTo>
                    <a:pt x="13182" y="2811"/>
                  </a:lnTo>
                  <a:lnTo>
                    <a:pt x="13181" y="2768"/>
                  </a:lnTo>
                  <a:lnTo>
                    <a:pt x="13179" y="2727"/>
                  </a:lnTo>
                  <a:lnTo>
                    <a:pt x="13177" y="2687"/>
                  </a:lnTo>
                  <a:lnTo>
                    <a:pt x="13174" y="2648"/>
                  </a:lnTo>
                  <a:lnTo>
                    <a:pt x="13169" y="2573"/>
                  </a:lnTo>
                  <a:lnTo>
                    <a:pt x="13162" y="2502"/>
                  </a:lnTo>
                  <a:lnTo>
                    <a:pt x="13155" y="2435"/>
                  </a:lnTo>
                  <a:lnTo>
                    <a:pt x="13147" y="2371"/>
                  </a:lnTo>
                  <a:lnTo>
                    <a:pt x="13139" y="2310"/>
                  </a:lnTo>
                  <a:lnTo>
                    <a:pt x="13130" y="2253"/>
                  </a:lnTo>
                  <a:lnTo>
                    <a:pt x="13121" y="2200"/>
                  </a:lnTo>
                  <a:lnTo>
                    <a:pt x="13112" y="2149"/>
                  </a:lnTo>
                  <a:lnTo>
                    <a:pt x="13104" y="2102"/>
                  </a:lnTo>
                  <a:lnTo>
                    <a:pt x="13096" y="2058"/>
                  </a:lnTo>
                  <a:lnTo>
                    <a:pt x="13088" y="2015"/>
                  </a:lnTo>
                  <a:lnTo>
                    <a:pt x="13081" y="1977"/>
                  </a:lnTo>
                  <a:lnTo>
                    <a:pt x="13075" y="1940"/>
                  </a:lnTo>
                  <a:lnTo>
                    <a:pt x="13070" y="1906"/>
                  </a:lnTo>
                  <a:lnTo>
                    <a:pt x="13067" y="1875"/>
                  </a:lnTo>
                  <a:lnTo>
                    <a:pt x="13064" y="1845"/>
                  </a:lnTo>
                  <a:lnTo>
                    <a:pt x="13063" y="1818"/>
                  </a:lnTo>
                  <a:lnTo>
                    <a:pt x="13063" y="1793"/>
                  </a:lnTo>
                  <a:lnTo>
                    <a:pt x="13065" y="1769"/>
                  </a:lnTo>
                  <a:lnTo>
                    <a:pt x="13069" y="1748"/>
                  </a:lnTo>
                  <a:lnTo>
                    <a:pt x="13075" y="1727"/>
                  </a:lnTo>
                  <a:lnTo>
                    <a:pt x="13084" y="1708"/>
                  </a:lnTo>
                  <a:lnTo>
                    <a:pt x="13095" y="1691"/>
                  </a:lnTo>
                  <a:lnTo>
                    <a:pt x="13108" y="1674"/>
                  </a:lnTo>
                  <a:lnTo>
                    <a:pt x="13125" y="1659"/>
                  </a:lnTo>
                  <a:lnTo>
                    <a:pt x="13140" y="1643"/>
                  </a:lnTo>
                  <a:lnTo>
                    <a:pt x="13157" y="1627"/>
                  </a:lnTo>
                  <a:lnTo>
                    <a:pt x="13174" y="1613"/>
                  </a:lnTo>
                  <a:lnTo>
                    <a:pt x="13193" y="1599"/>
                  </a:lnTo>
                  <a:lnTo>
                    <a:pt x="13212" y="1587"/>
                  </a:lnTo>
                  <a:lnTo>
                    <a:pt x="13233" y="1576"/>
                  </a:lnTo>
                  <a:lnTo>
                    <a:pt x="13277" y="1556"/>
                  </a:lnTo>
                  <a:lnTo>
                    <a:pt x="13326" y="1539"/>
                  </a:lnTo>
                  <a:lnTo>
                    <a:pt x="13376" y="1522"/>
                  </a:lnTo>
                  <a:lnTo>
                    <a:pt x="13429" y="1507"/>
                  </a:lnTo>
                  <a:lnTo>
                    <a:pt x="13484" y="1491"/>
                  </a:lnTo>
                  <a:lnTo>
                    <a:pt x="13541" y="1476"/>
                  </a:lnTo>
                  <a:lnTo>
                    <a:pt x="13597" y="1458"/>
                  </a:lnTo>
                  <a:lnTo>
                    <a:pt x="13655" y="1439"/>
                  </a:lnTo>
                  <a:lnTo>
                    <a:pt x="13714" y="1416"/>
                  </a:lnTo>
                  <a:lnTo>
                    <a:pt x="13742" y="1403"/>
                  </a:lnTo>
                  <a:lnTo>
                    <a:pt x="13771" y="1389"/>
                  </a:lnTo>
                  <a:lnTo>
                    <a:pt x="13800" y="1374"/>
                  </a:lnTo>
                  <a:lnTo>
                    <a:pt x="13828" y="1357"/>
                  </a:lnTo>
                  <a:lnTo>
                    <a:pt x="13855" y="1340"/>
                  </a:lnTo>
                  <a:lnTo>
                    <a:pt x="13883" y="1320"/>
                  </a:lnTo>
                  <a:lnTo>
                    <a:pt x="13910" y="1300"/>
                  </a:lnTo>
                  <a:lnTo>
                    <a:pt x="13937" y="1277"/>
                  </a:lnTo>
                  <a:lnTo>
                    <a:pt x="13957" y="1262"/>
                  </a:lnTo>
                  <a:lnTo>
                    <a:pt x="13976" y="1246"/>
                  </a:lnTo>
                  <a:lnTo>
                    <a:pt x="14012" y="1211"/>
                  </a:lnTo>
                  <a:lnTo>
                    <a:pt x="14045" y="1173"/>
                  </a:lnTo>
                  <a:lnTo>
                    <a:pt x="14076" y="1134"/>
                  </a:lnTo>
                  <a:lnTo>
                    <a:pt x="14105" y="1093"/>
                  </a:lnTo>
                  <a:lnTo>
                    <a:pt x="14133" y="1050"/>
                  </a:lnTo>
                  <a:lnTo>
                    <a:pt x="14160" y="1009"/>
                  </a:lnTo>
                  <a:lnTo>
                    <a:pt x="14187" y="969"/>
                  </a:lnTo>
                  <a:lnTo>
                    <a:pt x="14213" y="931"/>
                  </a:lnTo>
                  <a:lnTo>
                    <a:pt x="14240" y="895"/>
                  </a:lnTo>
                  <a:lnTo>
                    <a:pt x="14253" y="878"/>
                  </a:lnTo>
                  <a:lnTo>
                    <a:pt x="14267" y="863"/>
                  </a:lnTo>
                  <a:lnTo>
                    <a:pt x="14282" y="847"/>
                  </a:lnTo>
                  <a:lnTo>
                    <a:pt x="14296" y="834"/>
                  </a:lnTo>
                  <a:lnTo>
                    <a:pt x="14312" y="822"/>
                  </a:lnTo>
                  <a:lnTo>
                    <a:pt x="14327" y="811"/>
                  </a:lnTo>
                  <a:lnTo>
                    <a:pt x="14344" y="801"/>
                  </a:lnTo>
                  <a:lnTo>
                    <a:pt x="14360" y="793"/>
                  </a:lnTo>
                  <a:lnTo>
                    <a:pt x="14379" y="787"/>
                  </a:lnTo>
                  <a:lnTo>
                    <a:pt x="14396" y="782"/>
                  </a:lnTo>
                  <a:lnTo>
                    <a:pt x="14416" y="779"/>
                  </a:lnTo>
                  <a:lnTo>
                    <a:pt x="14436" y="778"/>
                  </a:lnTo>
                  <a:lnTo>
                    <a:pt x="14451" y="779"/>
                  </a:lnTo>
                  <a:lnTo>
                    <a:pt x="14470" y="785"/>
                  </a:lnTo>
                  <a:lnTo>
                    <a:pt x="14489" y="793"/>
                  </a:lnTo>
                  <a:lnTo>
                    <a:pt x="14510" y="805"/>
                  </a:lnTo>
                  <a:lnTo>
                    <a:pt x="14534" y="821"/>
                  </a:lnTo>
                  <a:lnTo>
                    <a:pt x="14557" y="840"/>
                  </a:lnTo>
                  <a:lnTo>
                    <a:pt x="14571" y="851"/>
                  </a:lnTo>
                  <a:lnTo>
                    <a:pt x="14583" y="864"/>
                  </a:lnTo>
                  <a:lnTo>
                    <a:pt x="14597" y="877"/>
                  </a:lnTo>
                  <a:lnTo>
                    <a:pt x="14610" y="892"/>
                  </a:lnTo>
                  <a:lnTo>
                    <a:pt x="14625" y="907"/>
                  </a:lnTo>
                  <a:lnTo>
                    <a:pt x="14638" y="924"/>
                  </a:lnTo>
                  <a:lnTo>
                    <a:pt x="14652" y="942"/>
                  </a:lnTo>
                  <a:lnTo>
                    <a:pt x="14667" y="961"/>
                  </a:lnTo>
                  <a:lnTo>
                    <a:pt x="14681" y="981"/>
                  </a:lnTo>
                  <a:lnTo>
                    <a:pt x="14696" y="1003"/>
                  </a:lnTo>
                  <a:lnTo>
                    <a:pt x="14711" y="1026"/>
                  </a:lnTo>
                  <a:lnTo>
                    <a:pt x="14727" y="1049"/>
                  </a:lnTo>
                  <a:lnTo>
                    <a:pt x="14741" y="1075"/>
                  </a:lnTo>
                  <a:lnTo>
                    <a:pt x="14757" y="1101"/>
                  </a:lnTo>
                  <a:lnTo>
                    <a:pt x="14772" y="1129"/>
                  </a:lnTo>
                  <a:lnTo>
                    <a:pt x="14788" y="1158"/>
                  </a:lnTo>
                  <a:lnTo>
                    <a:pt x="14803" y="1188"/>
                  </a:lnTo>
                  <a:lnTo>
                    <a:pt x="14818" y="1220"/>
                  </a:lnTo>
                  <a:lnTo>
                    <a:pt x="14833" y="1254"/>
                  </a:lnTo>
                  <a:lnTo>
                    <a:pt x="14849" y="1288"/>
                  </a:lnTo>
                  <a:lnTo>
                    <a:pt x="14864" y="1324"/>
                  </a:lnTo>
                  <a:lnTo>
                    <a:pt x="14880" y="1362"/>
                  </a:lnTo>
                  <a:lnTo>
                    <a:pt x="14894" y="1402"/>
                  </a:lnTo>
                  <a:lnTo>
                    <a:pt x="14909" y="1442"/>
                  </a:lnTo>
                  <a:lnTo>
                    <a:pt x="14925" y="1484"/>
                  </a:lnTo>
                  <a:lnTo>
                    <a:pt x="14939" y="1527"/>
                  </a:lnTo>
                  <a:lnTo>
                    <a:pt x="14954" y="1573"/>
                  </a:lnTo>
                  <a:lnTo>
                    <a:pt x="14968" y="1620"/>
                  </a:lnTo>
                  <a:lnTo>
                    <a:pt x="14983" y="1668"/>
                  </a:lnTo>
                  <a:lnTo>
                    <a:pt x="14997" y="1718"/>
                  </a:lnTo>
                  <a:lnTo>
                    <a:pt x="15011" y="1770"/>
                  </a:lnTo>
                  <a:lnTo>
                    <a:pt x="15024" y="1823"/>
                  </a:lnTo>
                  <a:lnTo>
                    <a:pt x="15037" y="1878"/>
                  </a:lnTo>
                  <a:lnTo>
                    <a:pt x="15051" y="1935"/>
                  </a:lnTo>
                  <a:lnTo>
                    <a:pt x="15063" y="1994"/>
                  </a:lnTo>
                  <a:lnTo>
                    <a:pt x="15076" y="2054"/>
                  </a:lnTo>
                  <a:lnTo>
                    <a:pt x="15088" y="2115"/>
                  </a:lnTo>
                  <a:lnTo>
                    <a:pt x="15099" y="2179"/>
                  </a:lnTo>
                  <a:lnTo>
                    <a:pt x="15111" y="2245"/>
                  </a:lnTo>
                  <a:lnTo>
                    <a:pt x="15121" y="2312"/>
                  </a:lnTo>
                  <a:lnTo>
                    <a:pt x="15132" y="2381"/>
                  </a:lnTo>
                  <a:lnTo>
                    <a:pt x="15142" y="2452"/>
                  </a:lnTo>
                  <a:lnTo>
                    <a:pt x="15152" y="2525"/>
                  </a:lnTo>
                  <a:lnTo>
                    <a:pt x="15161" y="2600"/>
                  </a:lnTo>
                  <a:lnTo>
                    <a:pt x="15170" y="2678"/>
                  </a:lnTo>
                  <a:lnTo>
                    <a:pt x="15178" y="2756"/>
                  </a:lnTo>
                  <a:lnTo>
                    <a:pt x="15185" y="2837"/>
                  </a:lnTo>
                  <a:lnTo>
                    <a:pt x="15192" y="2920"/>
                  </a:lnTo>
                  <a:lnTo>
                    <a:pt x="15199" y="3004"/>
                  </a:lnTo>
                  <a:lnTo>
                    <a:pt x="15205" y="3092"/>
                  </a:lnTo>
                  <a:lnTo>
                    <a:pt x="15210" y="3180"/>
                  </a:lnTo>
                  <a:lnTo>
                    <a:pt x="15215" y="3271"/>
                  </a:lnTo>
                  <a:lnTo>
                    <a:pt x="15218" y="3383"/>
                  </a:lnTo>
                  <a:lnTo>
                    <a:pt x="15219" y="3494"/>
                  </a:lnTo>
                  <a:lnTo>
                    <a:pt x="15219" y="3602"/>
                  </a:lnTo>
                  <a:lnTo>
                    <a:pt x="15217" y="3709"/>
                  </a:lnTo>
                  <a:lnTo>
                    <a:pt x="15212" y="3814"/>
                  </a:lnTo>
                  <a:lnTo>
                    <a:pt x="15206" y="3917"/>
                  </a:lnTo>
                  <a:lnTo>
                    <a:pt x="15199" y="4019"/>
                  </a:lnTo>
                  <a:lnTo>
                    <a:pt x="15188" y="4120"/>
                  </a:lnTo>
                  <a:lnTo>
                    <a:pt x="15177" y="4219"/>
                  </a:lnTo>
                  <a:lnTo>
                    <a:pt x="15164" y="4316"/>
                  </a:lnTo>
                  <a:lnTo>
                    <a:pt x="15149" y="4411"/>
                  </a:lnTo>
                  <a:lnTo>
                    <a:pt x="15133" y="4505"/>
                  </a:lnTo>
                  <a:lnTo>
                    <a:pt x="15115" y="4597"/>
                  </a:lnTo>
                  <a:lnTo>
                    <a:pt x="15095" y="4687"/>
                  </a:lnTo>
                  <a:lnTo>
                    <a:pt x="15075" y="4776"/>
                  </a:lnTo>
                  <a:lnTo>
                    <a:pt x="15052" y="4864"/>
                  </a:lnTo>
                  <a:lnTo>
                    <a:pt x="15028" y="4949"/>
                  </a:lnTo>
                  <a:lnTo>
                    <a:pt x="15003" y="5033"/>
                  </a:lnTo>
                  <a:lnTo>
                    <a:pt x="14977" y="5115"/>
                  </a:lnTo>
                  <a:lnTo>
                    <a:pt x="14949" y="5196"/>
                  </a:lnTo>
                  <a:lnTo>
                    <a:pt x="14919" y="5274"/>
                  </a:lnTo>
                  <a:lnTo>
                    <a:pt x="14889" y="5352"/>
                  </a:lnTo>
                  <a:lnTo>
                    <a:pt x="14857" y="5427"/>
                  </a:lnTo>
                  <a:lnTo>
                    <a:pt x="14824" y="5501"/>
                  </a:lnTo>
                  <a:lnTo>
                    <a:pt x="14790" y="5573"/>
                  </a:lnTo>
                  <a:lnTo>
                    <a:pt x="14755" y="5643"/>
                  </a:lnTo>
                  <a:lnTo>
                    <a:pt x="14718" y="5712"/>
                  </a:lnTo>
                  <a:lnTo>
                    <a:pt x="14680" y="5779"/>
                  </a:lnTo>
                  <a:lnTo>
                    <a:pt x="14642" y="5844"/>
                  </a:lnTo>
                  <a:lnTo>
                    <a:pt x="14603" y="5908"/>
                  </a:lnTo>
                  <a:lnTo>
                    <a:pt x="14563" y="5970"/>
                  </a:lnTo>
                  <a:lnTo>
                    <a:pt x="14521" y="6030"/>
                  </a:lnTo>
                  <a:lnTo>
                    <a:pt x="14479" y="6087"/>
                  </a:lnTo>
                  <a:lnTo>
                    <a:pt x="14437" y="6144"/>
                  </a:lnTo>
                  <a:lnTo>
                    <a:pt x="14393" y="6199"/>
                  </a:lnTo>
                  <a:lnTo>
                    <a:pt x="14349" y="6252"/>
                  </a:lnTo>
                  <a:lnTo>
                    <a:pt x="14304" y="6304"/>
                  </a:lnTo>
                  <a:lnTo>
                    <a:pt x="14257" y="6353"/>
                  </a:lnTo>
                  <a:lnTo>
                    <a:pt x="14211" y="6400"/>
                  </a:lnTo>
                  <a:lnTo>
                    <a:pt x="14164" y="6447"/>
                  </a:lnTo>
                  <a:lnTo>
                    <a:pt x="14116" y="6491"/>
                  </a:lnTo>
                  <a:lnTo>
                    <a:pt x="14068" y="6533"/>
                  </a:lnTo>
                  <a:lnTo>
                    <a:pt x="14019" y="6574"/>
                  </a:lnTo>
                  <a:lnTo>
                    <a:pt x="13970" y="6614"/>
                  </a:lnTo>
                  <a:lnTo>
                    <a:pt x="13921" y="6651"/>
                  </a:lnTo>
                  <a:lnTo>
                    <a:pt x="13870" y="6686"/>
                  </a:lnTo>
                  <a:lnTo>
                    <a:pt x="13819" y="6720"/>
                  </a:lnTo>
                  <a:lnTo>
                    <a:pt x="13769" y="6751"/>
                  </a:lnTo>
                  <a:lnTo>
                    <a:pt x="13718" y="6781"/>
                  </a:lnTo>
                  <a:lnTo>
                    <a:pt x="13667" y="6809"/>
                  </a:lnTo>
                  <a:lnTo>
                    <a:pt x="13615" y="6835"/>
                  </a:lnTo>
                  <a:lnTo>
                    <a:pt x="13563" y="6860"/>
                  </a:lnTo>
                  <a:lnTo>
                    <a:pt x="13511" y="6882"/>
                  </a:lnTo>
                  <a:lnTo>
                    <a:pt x="13459" y="6904"/>
                  </a:lnTo>
                  <a:lnTo>
                    <a:pt x="13407" y="6923"/>
                  </a:lnTo>
                  <a:lnTo>
                    <a:pt x="13355" y="6940"/>
                  </a:lnTo>
                  <a:lnTo>
                    <a:pt x="13302" y="6956"/>
                  </a:lnTo>
                  <a:lnTo>
                    <a:pt x="13251" y="6969"/>
                  </a:lnTo>
                  <a:lnTo>
                    <a:pt x="13198" y="6980"/>
                  </a:lnTo>
                  <a:lnTo>
                    <a:pt x="13146" y="6991"/>
                  </a:lnTo>
                  <a:lnTo>
                    <a:pt x="13095" y="6998"/>
                  </a:lnTo>
                  <a:lnTo>
                    <a:pt x="13043" y="7004"/>
                  </a:lnTo>
                  <a:lnTo>
                    <a:pt x="12991" y="7008"/>
                  </a:lnTo>
                  <a:lnTo>
                    <a:pt x="12940" y="7011"/>
                  </a:lnTo>
                  <a:lnTo>
                    <a:pt x="12846" y="7011"/>
                  </a:lnTo>
                  <a:lnTo>
                    <a:pt x="12763" y="7010"/>
                  </a:lnTo>
                  <a:lnTo>
                    <a:pt x="12683" y="7007"/>
                  </a:lnTo>
                  <a:lnTo>
                    <a:pt x="12602" y="7003"/>
                  </a:lnTo>
                  <a:lnTo>
                    <a:pt x="12524" y="6997"/>
                  </a:lnTo>
                  <a:lnTo>
                    <a:pt x="12446" y="6990"/>
                  </a:lnTo>
                  <a:lnTo>
                    <a:pt x="12370" y="6980"/>
                  </a:lnTo>
                  <a:lnTo>
                    <a:pt x="12296" y="6970"/>
                  </a:lnTo>
                  <a:lnTo>
                    <a:pt x="12222" y="6958"/>
                  </a:lnTo>
                  <a:lnTo>
                    <a:pt x="12150" y="6944"/>
                  </a:lnTo>
                  <a:lnTo>
                    <a:pt x="12080" y="6929"/>
                  </a:lnTo>
                  <a:lnTo>
                    <a:pt x="12011" y="6913"/>
                  </a:lnTo>
                  <a:lnTo>
                    <a:pt x="11943" y="6896"/>
                  </a:lnTo>
                  <a:lnTo>
                    <a:pt x="11875" y="6877"/>
                  </a:lnTo>
                  <a:lnTo>
                    <a:pt x="11810" y="6858"/>
                  </a:lnTo>
                  <a:lnTo>
                    <a:pt x="11745" y="6838"/>
                  </a:lnTo>
                  <a:lnTo>
                    <a:pt x="11683" y="6816"/>
                  </a:lnTo>
                  <a:lnTo>
                    <a:pt x="11622" y="6794"/>
                  </a:lnTo>
                  <a:lnTo>
                    <a:pt x="11562" y="6770"/>
                  </a:lnTo>
                  <a:lnTo>
                    <a:pt x="11503" y="6746"/>
                  </a:lnTo>
                  <a:lnTo>
                    <a:pt x="11445" y="6722"/>
                  </a:lnTo>
                  <a:lnTo>
                    <a:pt x="11388" y="6696"/>
                  </a:lnTo>
                  <a:lnTo>
                    <a:pt x="11334" y="6670"/>
                  </a:lnTo>
                  <a:lnTo>
                    <a:pt x="11280" y="6643"/>
                  </a:lnTo>
                  <a:lnTo>
                    <a:pt x="11227" y="6617"/>
                  </a:lnTo>
                  <a:lnTo>
                    <a:pt x="11177" y="6589"/>
                  </a:lnTo>
                  <a:lnTo>
                    <a:pt x="11127" y="6561"/>
                  </a:lnTo>
                  <a:lnTo>
                    <a:pt x="11079" y="6532"/>
                  </a:lnTo>
                  <a:lnTo>
                    <a:pt x="11031" y="6504"/>
                  </a:lnTo>
                  <a:lnTo>
                    <a:pt x="10986" y="6476"/>
                  </a:lnTo>
                  <a:lnTo>
                    <a:pt x="10941" y="6446"/>
                  </a:lnTo>
                  <a:lnTo>
                    <a:pt x="10898" y="6417"/>
                  </a:lnTo>
                  <a:lnTo>
                    <a:pt x="10856" y="6388"/>
                  </a:lnTo>
                  <a:lnTo>
                    <a:pt x="10815" y="6358"/>
                  </a:lnTo>
                  <a:lnTo>
                    <a:pt x="10776" y="6329"/>
                  </a:lnTo>
                  <a:lnTo>
                    <a:pt x="10738" y="6300"/>
                  </a:lnTo>
                  <a:lnTo>
                    <a:pt x="10701" y="6272"/>
                  </a:lnTo>
                  <a:lnTo>
                    <a:pt x="10666" y="6243"/>
                  </a:lnTo>
                  <a:lnTo>
                    <a:pt x="10632" y="6215"/>
                  </a:lnTo>
                  <a:lnTo>
                    <a:pt x="10599" y="6186"/>
                  </a:lnTo>
                  <a:lnTo>
                    <a:pt x="10568" y="6159"/>
                  </a:lnTo>
                  <a:lnTo>
                    <a:pt x="10537" y="6131"/>
                  </a:lnTo>
                  <a:lnTo>
                    <a:pt x="10508" y="6105"/>
                  </a:lnTo>
                  <a:lnTo>
                    <a:pt x="10480" y="6079"/>
                  </a:lnTo>
                  <a:lnTo>
                    <a:pt x="10454" y="6053"/>
                  </a:lnTo>
                  <a:lnTo>
                    <a:pt x="10429" y="6028"/>
                  </a:lnTo>
                  <a:lnTo>
                    <a:pt x="10405" y="6005"/>
                  </a:lnTo>
                  <a:lnTo>
                    <a:pt x="10383" y="5982"/>
                  </a:lnTo>
                  <a:lnTo>
                    <a:pt x="10361" y="5959"/>
                  </a:lnTo>
                  <a:lnTo>
                    <a:pt x="10341" y="5938"/>
                  </a:lnTo>
                  <a:lnTo>
                    <a:pt x="10323" y="5917"/>
                  </a:lnTo>
                  <a:lnTo>
                    <a:pt x="10305" y="5898"/>
                  </a:lnTo>
                  <a:lnTo>
                    <a:pt x="10290" y="5879"/>
                  </a:lnTo>
                  <a:lnTo>
                    <a:pt x="10274" y="5863"/>
                  </a:lnTo>
                  <a:lnTo>
                    <a:pt x="10261" y="5846"/>
                  </a:lnTo>
                  <a:lnTo>
                    <a:pt x="10250" y="5832"/>
                  </a:lnTo>
                  <a:lnTo>
                    <a:pt x="10238" y="5818"/>
                  </a:lnTo>
                  <a:lnTo>
                    <a:pt x="10229" y="5806"/>
                  </a:lnTo>
                  <a:lnTo>
                    <a:pt x="10221" y="5796"/>
                  </a:lnTo>
                  <a:lnTo>
                    <a:pt x="10213" y="5786"/>
                  </a:lnTo>
                  <a:lnTo>
                    <a:pt x="10207" y="5778"/>
                  </a:lnTo>
                  <a:lnTo>
                    <a:pt x="10203" y="5773"/>
                  </a:lnTo>
                  <a:lnTo>
                    <a:pt x="10200" y="5768"/>
                  </a:lnTo>
                  <a:lnTo>
                    <a:pt x="10198" y="5766"/>
                  </a:lnTo>
                  <a:lnTo>
                    <a:pt x="10197" y="5765"/>
                  </a:lnTo>
                  <a:lnTo>
                    <a:pt x="10197" y="5766"/>
                  </a:lnTo>
                  <a:lnTo>
                    <a:pt x="10197" y="5770"/>
                  </a:lnTo>
                  <a:lnTo>
                    <a:pt x="10196" y="5776"/>
                  </a:lnTo>
                  <a:lnTo>
                    <a:pt x="10194" y="5785"/>
                  </a:lnTo>
                  <a:lnTo>
                    <a:pt x="10193" y="5797"/>
                  </a:lnTo>
                  <a:lnTo>
                    <a:pt x="10191" y="5810"/>
                  </a:lnTo>
                  <a:lnTo>
                    <a:pt x="10189" y="5826"/>
                  </a:lnTo>
                  <a:lnTo>
                    <a:pt x="10187" y="5844"/>
                  </a:lnTo>
                  <a:lnTo>
                    <a:pt x="10185" y="5864"/>
                  </a:lnTo>
                  <a:lnTo>
                    <a:pt x="10182" y="5885"/>
                  </a:lnTo>
                  <a:lnTo>
                    <a:pt x="10179" y="5909"/>
                  </a:lnTo>
                  <a:lnTo>
                    <a:pt x="10177" y="5935"/>
                  </a:lnTo>
                  <a:lnTo>
                    <a:pt x="10175" y="5963"/>
                  </a:lnTo>
                  <a:lnTo>
                    <a:pt x="10172" y="5991"/>
                  </a:lnTo>
                  <a:lnTo>
                    <a:pt x="10170" y="6021"/>
                  </a:lnTo>
                  <a:lnTo>
                    <a:pt x="10168" y="6053"/>
                  </a:lnTo>
                  <a:lnTo>
                    <a:pt x="10165" y="6086"/>
                  </a:lnTo>
                  <a:lnTo>
                    <a:pt x="10163" y="6121"/>
                  </a:lnTo>
                  <a:lnTo>
                    <a:pt x="10162" y="6157"/>
                  </a:lnTo>
                  <a:lnTo>
                    <a:pt x="10160" y="6194"/>
                  </a:lnTo>
                  <a:lnTo>
                    <a:pt x="10159" y="6231"/>
                  </a:lnTo>
                  <a:lnTo>
                    <a:pt x="10158" y="6271"/>
                  </a:lnTo>
                  <a:lnTo>
                    <a:pt x="10157" y="6351"/>
                  </a:lnTo>
                  <a:lnTo>
                    <a:pt x="10157" y="6434"/>
                  </a:lnTo>
                  <a:lnTo>
                    <a:pt x="10159" y="6520"/>
                  </a:lnTo>
                  <a:lnTo>
                    <a:pt x="10163" y="6607"/>
                  </a:lnTo>
                  <a:lnTo>
                    <a:pt x="10170" y="6696"/>
                  </a:lnTo>
                  <a:lnTo>
                    <a:pt x="10179" y="6784"/>
                  </a:lnTo>
                  <a:lnTo>
                    <a:pt x="10192" y="6872"/>
                  </a:lnTo>
                  <a:lnTo>
                    <a:pt x="10207" y="6959"/>
                  </a:lnTo>
                  <a:lnTo>
                    <a:pt x="10226" y="7044"/>
                  </a:lnTo>
                  <a:lnTo>
                    <a:pt x="10249" y="7128"/>
                  </a:lnTo>
                  <a:lnTo>
                    <a:pt x="10262" y="7168"/>
                  </a:lnTo>
                  <a:lnTo>
                    <a:pt x="10275" y="7207"/>
                  </a:lnTo>
                  <a:lnTo>
                    <a:pt x="10291" y="7246"/>
                  </a:lnTo>
                  <a:lnTo>
                    <a:pt x="10306" y="7283"/>
                  </a:lnTo>
                  <a:lnTo>
                    <a:pt x="10324" y="7320"/>
                  </a:lnTo>
                  <a:lnTo>
                    <a:pt x="10342" y="7355"/>
                  </a:lnTo>
                  <a:lnTo>
                    <a:pt x="10361" y="7389"/>
                  </a:lnTo>
                  <a:lnTo>
                    <a:pt x="10383" y="7422"/>
                  </a:lnTo>
                  <a:lnTo>
                    <a:pt x="10404" y="7454"/>
                  </a:lnTo>
                  <a:lnTo>
                    <a:pt x="10427" y="7484"/>
                  </a:lnTo>
                  <a:lnTo>
                    <a:pt x="10452" y="7512"/>
                  </a:lnTo>
                  <a:lnTo>
                    <a:pt x="10478" y="7539"/>
                  </a:lnTo>
                  <a:lnTo>
                    <a:pt x="10506" y="7564"/>
                  </a:lnTo>
                  <a:lnTo>
                    <a:pt x="10535" y="7587"/>
                  </a:lnTo>
                  <a:lnTo>
                    <a:pt x="10564" y="7609"/>
                  </a:lnTo>
                  <a:lnTo>
                    <a:pt x="10596" y="7627"/>
                  </a:lnTo>
                  <a:lnTo>
                    <a:pt x="10629" y="7645"/>
                  </a:lnTo>
                  <a:lnTo>
                    <a:pt x="10665" y="7660"/>
                  </a:lnTo>
                  <a:lnTo>
                    <a:pt x="10702" y="7672"/>
                  </a:lnTo>
                  <a:lnTo>
                    <a:pt x="10740" y="7683"/>
                  </a:lnTo>
                  <a:lnTo>
                    <a:pt x="10779" y="7691"/>
                  </a:lnTo>
                  <a:lnTo>
                    <a:pt x="10820" y="7697"/>
                  </a:lnTo>
                  <a:lnTo>
                    <a:pt x="10882" y="7697"/>
                  </a:lnTo>
                  <a:lnTo>
                    <a:pt x="10923" y="7695"/>
                  </a:lnTo>
                  <a:lnTo>
                    <a:pt x="10962" y="7690"/>
                  </a:lnTo>
                  <a:lnTo>
                    <a:pt x="11000" y="7683"/>
                  </a:lnTo>
                  <a:lnTo>
                    <a:pt x="11037" y="7671"/>
                  </a:lnTo>
                  <a:lnTo>
                    <a:pt x="11073" y="7658"/>
                  </a:lnTo>
                  <a:lnTo>
                    <a:pt x="11108" y="7643"/>
                  </a:lnTo>
                  <a:lnTo>
                    <a:pt x="11142" y="7624"/>
                  </a:lnTo>
                  <a:lnTo>
                    <a:pt x="11175" y="7604"/>
                  </a:lnTo>
                  <a:lnTo>
                    <a:pt x="11206" y="7583"/>
                  </a:lnTo>
                  <a:lnTo>
                    <a:pt x="11235" y="7559"/>
                  </a:lnTo>
                  <a:lnTo>
                    <a:pt x="11264" y="7535"/>
                  </a:lnTo>
                  <a:lnTo>
                    <a:pt x="11291" y="7510"/>
                  </a:lnTo>
                  <a:lnTo>
                    <a:pt x="11318" y="7483"/>
                  </a:lnTo>
                  <a:lnTo>
                    <a:pt x="11343" y="7456"/>
                  </a:lnTo>
                  <a:lnTo>
                    <a:pt x="11367" y="7428"/>
                  </a:lnTo>
                  <a:lnTo>
                    <a:pt x="11389" y="7401"/>
                  </a:lnTo>
                  <a:lnTo>
                    <a:pt x="11411" y="7373"/>
                  </a:lnTo>
                  <a:lnTo>
                    <a:pt x="11431" y="7346"/>
                  </a:lnTo>
                  <a:lnTo>
                    <a:pt x="11449" y="7318"/>
                  </a:lnTo>
                  <a:lnTo>
                    <a:pt x="11467" y="7292"/>
                  </a:lnTo>
                  <a:lnTo>
                    <a:pt x="11483" y="7267"/>
                  </a:lnTo>
                  <a:lnTo>
                    <a:pt x="11498" y="7242"/>
                  </a:lnTo>
                  <a:lnTo>
                    <a:pt x="11511" y="7219"/>
                  </a:lnTo>
                  <a:lnTo>
                    <a:pt x="11522" y="7198"/>
                  </a:lnTo>
                  <a:lnTo>
                    <a:pt x="11534" y="7177"/>
                  </a:lnTo>
                  <a:lnTo>
                    <a:pt x="11543" y="7159"/>
                  </a:lnTo>
                  <a:lnTo>
                    <a:pt x="11550" y="7144"/>
                  </a:lnTo>
                  <a:lnTo>
                    <a:pt x="11558" y="7130"/>
                  </a:lnTo>
                  <a:lnTo>
                    <a:pt x="11562" y="7119"/>
                  </a:lnTo>
                  <a:lnTo>
                    <a:pt x="11566" y="7111"/>
                  </a:lnTo>
                  <a:lnTo>
                    <a:pt x="11568" y="7106"/>
                  </a:lnTo>
                  <a:lnTo>
                    <a:pt x="11569" y="7105"/>
                  </a:lnTo>
                  <a:lnTo>
                    <a:pt x="11724" y="7136"/>
                  </a:lnTo>
                  <a:lnTo>
                    <a:pt x="11724" y="7136"/>
                  </a:lnTo>
                  <a:lnTo>
                    <a:pt x="11724" y="7138"/>
                  </a:lnTo>
                  <a:lnTo>
                    <a:pt x="11723" y="7142"/>
                  </a:lnTo>
                  <a:lnTo>
                    <a:pt x="11721" y="7146"/>
                  </a:lnTo>
                  <a:lnTo>
                    <a:pt x="11720" y="7152"/>
                  </a:lnTo>
                  <a:lnTo>
                    <a:pt x="11718" y="7158"/>
                  </a:lnTo>
                  <a:lnTo>
                    <a:pt x="11714" y="7167"/>
                  </a:lnTo>
                  <a:lnTo>
                    <a:pt x="11712" y="7176"/>
                  </a:lnTo>
                  <a:lnTo>
                    <a:pt x="11705" y="7197"/>
                  </a:lnTo>
                  <a:lnTo>
                    <a:pt x="11696" y="7222"/>
                  </a:lnTo>
                  <a:lnTo>
                    <a:pt x="11686" y="7250"/>
                  </a:lnTo>
                  <a:lnTo>
                    <a:pt x="11674" y="7282"/>
                  </a:lnTo>
                  <a:lnTo>
                    <a:pt x="11660" y="7316"/>
                  </a:lnTo>
                  <a:lnTo>
                    <a:pt x="11644" y="7352"/>
                  </a:lnTo>
                  <a:lnTo>
                    <a:pt x="11627" y="7391"/>
                  </a:lnTo>
                  <a:lnTo>
                    <a:pt x="11607" y="7431"/>
                  </a:lnTo>
                  <a:lnTo>
                    <a:pt x="11586" y="7474"/>
                  </a:lnTo>
                  <a:lnTo>
                    <a:pt x="11563" y="7516"/>
                  </a:lnTo>
                  <a:lnTo>
                    <a:pt x="11538" y="7559"/>
                  </a:lnTo>
                  <a:lnTo>
                    <a:pt x="11510" y="7603"/>
                  </a:lnTo>
                  <a:lnTo>
                    <a:pt x="11480" y="7647"/>
                  </a:lnTo>
                  <a:lnTo>
                    <a:pt x="11449" y="7690"/>
                  </a:lnTo>
                  <a:lnTo>
                    <a:pt x="11415" y="7733"/>
                  </a:lnTo>
                  <a:lnTo>
                    <a:pt x="11379" y="7774"/>
                  </a:lnTo>
                  <a:lnTo>
                    <a:pt x="11341" y="7816"/>
                  </a:lnTo>
                  <a:lnTo>
                    <a:pt x="11299" y="7854"/>
                  </a:lnTo>
                  <a:lnTo>
                    <a:pt x="11257" y="7891"/>
                  </a:lnTo>
                  <a:lnTo>
                    <a:pt x="11212" y="7925"/>
                  </a:lnTo>
                  <a:lnTo>
                    <a:pt x="11164" y="7956"/>
                  </a:lnTo>
                  <a:lnTo>
                    <a:pt x="11114" y="7985"/>
                  </a:lnTo>
                  <a:lnTo>
                    <a:pt x="11061" y="8009"/>
                  </a:lnTo>
                  <a:lnTo>
                    <a:pt x="11005" y="8031"/>
                  </a:lnTo>
                  <a:lnTo>
                    <a:pt x="10977" y="8040"/>
                  </a:lnTo>
                  <a:lnTo>
                    <a:pt x="10947" y="8047"/>
                  </a:lnTo>
                  <a:lnTo>
                    <a:pt x="10917" y="8055"/>
                  </a:lnTo>
                  <a:lnTo>
                    <a:pt x="10888" y="8061"/>
                  </a:lnTo>
                  <a:lnTo>
                    <a:pt x="10856" y="8065"/>
                  </a:lnTo>
                  <a:lnTo>
                    <a:pt x="10824" y="8068"/>
                  </a:lnTo>
                  <a:lnTo>
                    <a:pt x="10792" y="8070"/>
                  </a:lnTo>
                  <a:lnTo>
                    <a:pt x="10759" y="8071"/>
                  </a:lnTo>
                  <a:lnTo>
                    <a:pt x="10711" y="8069"/>
                  </a:lnTo>
                  <a:lnTo>
                    <a:pt x="10665" y="8065"/>
                  </a:lnTo>
                  <a:lnTo>
                    <a:pt x="10618" y="8058"/>
                  </a:lnTo>
                  <a:lnTo>
                    <a:pt x="10572" y="8047"/>
                  </a:lnTo>
                  <a:lnTo>
                    <a:pt x="10524" y="8034"/>
                  </a:lnTo>
                  <a:lnTo>
                    <a:pt x="10478" y="8019"/>
                  </a:lnTo>
                  <a:lnTo>
                    <a:pt x="10431" y="7999"/>
                  </a:lnTo>
                  <a:lnTo>
                    <a:pt x="10384" y="7977"/>
                  </a:lnTo>
                  <a:lnTo>
                    <a:pt x="10331" y="7952"/>
                  </a:lnTo>
                  <a:lnTo>
                    <a:pt x="10276" y="7924"/>
                  </a:lnTo>
                  <a:lnTo>
                    <a:pt x="10222" y="7892"/>
                  </a:lnTo>
                  <a:lnTo>
                    <a:pt x="10166" y="7857"/>
                  </a:lnTo>
                  <a:lnTo>
                    <a:pt x="10109" y="7821"/>
                  </a:lnTo>
                  <a:lnTo>
                    <a:pt x="10053" y="7781"/>
                  </a:lnTo>
                  <a:lnTo>
                    <a:pt x="9999" y="7739"/>
                  </a:lnTo>
                  <a:lnTo>
                    <a:pt x="9944" y="7696"/>
                  </a:lnTo>
                  <a:lnTo>
                    <a:pt x="9890" y="7652"/>
                  </a:lnTo>
                  <a:lnTo>
                    <a:pt x="9839" y="7607"/>
                  </a:lnTo>
                  <a:lnTo>
                    <a:pt x="9788" y="7560"/>
                  </a:lnTo>
                  <a:lnTo>
                    <a:pt x="9740" y="7513"/>
                  </a:lnTo>
                  <a:lnTo>
                    <a:pt x="9694" y="7465"/>
                  </a:lnTo>
                  <a:lnTo>
                    <a:pt x="9651" y="7417"/>
                  </a:lnTo>
                  <a:lnTo>
                    <a:pt x="9611" y="7370"/>
                  </a:lnTo>
                  <a:lnTo>
                    <a:pt x="9573" y="7323"/>
                  </a:lnTo>
                  <a:lnTo>
                    <a:pt x="9524" y="7310"/>
                  </a:lnTo>
                  <a:lnTo>
                    <a:pt x="9475" y="7295"/>
                  </a:lnTo>
                  <a:lnTo>
                    <a:pt x="9426" y="7279"/>
                  </a:lnTo>
                  <a:lnTo>
                    <a:pt x="9377" y="7260"/>
                  </a:lnTo>
                  <a:lnTo>
                    <a:pt x="9330" y="7241"/>
                  </a:lnTo>
                  <a:lnTo>
                    <a:pt x="9282" y="7219"/>
                  </a:lnTo>
                  <a:lnTo>
                    <a:pt x="9236" y="7197"/>
                  </a:lnTo>
                  <a:lnTo>
                    <a:pt x="9189" y="7173"/>
                  </a:lnTo>
                  <a:lnTo>
                    <a:pt x="9145" y="7148"/>
                  </a:lnTo>
                  <a:lnTo>
                    <a:pt x="9101" y="7123"/>
                  </a:lnTo>
                  <a:lnTo>
                    <a:pt x="9057" y="7098"/>
                  </a:lnTo>
                  <a:lnTo>
                    <a:pt x="9016" y="7071"/>
                  </a:lnTo>
                  <a:lnTo>
                    <a:pt x="8975" y="7044"/>
                  </a:lnTo>
                  <a:lnTo>
                    <a:pt x="8935" y="7017"/>
                  </a:lnTo>
                  <a:lnTo>
                    <a:pt x="8897" y="6991"/>
                  </a:lnTo>
                  <a:lnTo>
                    <a:pt x="8861" y="6965"/>
                  </a:lnTo>
                  <a:lnTo>
                    <a:pt x="8826" y="6938"/>
                  </a:lnTo>
                  <a:lnTo>
                    <a:pt x="8793" y="6912"/>
                  </a:lnTo>
                  <a:lnTo>
                    <a:pt x="8761" y="6888"/>
                  </a:lnTo>
                  <a:lnTo>
                    <a:pt x="8731" y="6864"/>
                  </a:lnTo>
                  <a:lnTo>
                    <a:pt x="8703" y="6841"/>
                  </a:lnTo>
                  <a:lnTo>
                    <a:pt x="8677" y="6819"/>
                  </a:lnTo>
                  <a:lnTo>
                    <a:pt x="8654" y="6798"/>
                  </a:lnTo>
                  <a:lnTo>
                    <a:pt x="8632" y="6779"/>
                  </a:lnTo>
                  <a:lnTo>
                    <a:pt x="8612" y="6762"/>
                  </a:lnTo>
                  <a:lnTo>
                    <a:pt x="8595" y="6746"/>
                  </a:lnTo>
                  <a:lnTo>
                    <a:pt x="8580" y="6733"/>
                  </a:lnTo>
                  <a:lnTo>
                    <a:pt x="8568" y="6721"/>
                  </a:lnTo>
                  <a:lnTo>
                    <a:pt x="8559" y="6711"/>
                  </a:lnTo>
                  <a:lnTo>
                    <a:pt x="8551" y="6705"/>
                  </a:lnTo>
                  <a:lnTo>
                    <a:pt x="8547" y="6701"/>
                  </a:lnTo>
                  <a:lnTo>
                    <a:pt x="8545" y="6699"/>
                  </a:lnTo>
                  <a:lnTo>
                    <a:pt x="8546" y="6701"/>
                  </a:lnTo>
                  <a:lnTo>
                    <a:pt x="8547" y="6706"/>
                  </a:lnTo>
                  <a:lnTo>
                    <a:pt x="8549" y="6716"/>
                  </a:lnTo>
                  <a:lnTo>
                    <a:pt x="8553" y="6728"/>
                  </a:lnTo>
                  <a:lnTo>
                    <a:pt x="8559" y="6743"/>
                  </a:lnTo>
                  <a:lnTo>
                    <a:pt x="8565" y="6762"/>
                  </a:lnTo>
                  <a:lnTo>
                    <a:pt x="8574" y="6784"/>
                  </a:lnTo>
                  <a:lnTo>
                    <a:pt x="8584" y="6808"/>
                  </a:lnTo>
                  <a:lnTo>
                    <a:pt x="8597" y="6836"/>
                  </a:lnTo>
                  <a:lnTo>
                    <a:pt x="8612" y="6867"/>
                  </a:lnTo>
                  <a:lnTo>
                    <a:pt x="8630" y="6900"/>
                  </a:lnTo>
                  <a:lnTo>
                    <a:pt x="8651" y="6936"/>
                  </a:lnTo>
                  <a:lnTo>
                    <a:pt x="8674" y="6975"/>
                  </a:lnTo>
                  <a:lnTo>
                    <a:pt x="8701" y="7015"/>
                  </a:lnTo>
                  <a:lnTo>
                    <a:pt x="8730" y="7059"/>
                  </a:lnTo>
                  <a:lnTo>
                    <a:pt x="8764" y="7105"/>
                  </a:lnTo>
                  <a:lnTo>
                    <a:pt x="8812" y="7163"/>
                  </a:lnTo>
                  <a:lnTo>
                    <a:pt x="8862" y="7218"/>
                  </a:lnTo>
                  <a:lnTo>
                    <a:pt x="8914" y="7272"/>
                  </a:lnTo>
                  <a:lnTo>
                    <a:pt x="8966" y="7323"/>
                  </a:lnTo>
                  <a:lnTo>
                    <a:pt x="9019" y="7373"/>
                  </a:lnTo>
                  <a:lnTo>
                    <a:pt x="9071" y="7419"/>
                  </a:lnTo>
                  <a:lnTo>
                    <a:pt x="9121" y="7462"/>
                  </a:lnTo>
                  <a:lnTo>
                    <a:pt x="9169" y="7501"/>
                  </a:lnTo>
                  <a:lnTo>
                    <a:pt x="9214" y="7539"/>
                  </a:lnTo>
                  <a:lnTo>
                    <a:pt x="9235" y="7555"/>
                  </a:lnTo>
                  <a:lnTo>
                    <a:pt x="9255" y="7570"/>
                  </a:lnTo>
                  <a:lnTo>
                    <a:pt x="9275" y="7585"/>
                  </a:lnTo>
                  <a:lnTo>
                    <a:pt x="9293" y="7598"/>
                  </a:lnTo>
                  <a:lnTo>
                    <a:pt x="9309" y="7611"/>
                  </a:lnTo>
                  <a:lnTo>
                    <a:pt x="9325" y="7622"/>
                  </a:lnTo>
                  <a:lnTo>
                    <a:pt x="9338" y="7631"/>
                  </a:lnTo>
                  <a:lnTo>
                    <a:pt x="9350" y="7641"/>
                  </a:lnTo>
                  <a:lnTo>
                    <a:pt x="9362" y="7648"/>
                  </a:lnTo>
                  <a:lnTo>
                    <a:pt x="9370" y="7654"/>
                  </a:lnTo>
                  <a:lnTo>
                    <a:pt x="9377" y="7659"/>
                  </a:lnTo>
                  <a:lnTo>
                    <a:pt x="9382" y="7662"/>
                  </a:lnTo>
                  <a:lnTo>
                    <a:pt x="9386" y="7665"/>
                  </a:lnTo>
                  <a:lnTo>
                    <a:pt x="9387" y="7665"/>
                  </a:lnTo>
                  <a:lnTo>
                    <a:pt x="9387" y="7666"/>
                  </a:lnTo>
                  <a:lnTo>
                    <a:pt x="9386" y="7670"/>
                  </a:lnTo>
                  <a:lnTo>
                    <a:pt x="9382" y="7677"/>
                  </a:lnTo>
                  <a:lnTo>
                    <a:pt x="9379" y="7684"/>
                  </a:lnTo>
                  <a:lnTo>
                    <a:pt x="9376" y="7694"/>
                  </a:lnTo>
                  <a:lnTo>
                    <a:pt x="9371" y="7706"/>
                  </a:lnTo>
                  <a:lnTo>
                    <a:pt x="9366" y="7721"/>
                  </a:lnTo>
                  <a:lnTo>
                    <a:pt x="9360" y="7737"/>
                  </a:lnTo>
                  <a:lnTo>
                    <a:pt x="9352" y="7756"/>
                  </a:lnTo>
                  <a:lnTo>
                    <a:pt x="9344" y="7775"/>
                  </a:lnTo>
                  <a:lnTo>
                    <a:pt x="9336" y="7797"/>
                  </a:lnTo>
                  <a:lnTo>
                    <a:pt x="9327" y="7821"/>
                  </a:lnTo>
                  <a:lnTo>
                    <a:pt x="9317" y="7845"/>
                  </a:lnTo>
                  <a:lnTo>
                    <a:pt x="9307" y="7872"/>
                  </a:lnTo>
                  <a:lnTo>
                    <a:pt x="9296" y="7901"/>
                  </a:lnTo>
                  <a:lnTo>
                    <a:pt x="9284" y="7930"/>
                  </a:lnTo>
                  <a:lnTo>
                    <a:pt x="9272" y="7962"/>
                  </a:lnTo>
                  <a:lnTo>
                    <a:pt x="9260" y="7994"/>
                  </a:lnTo>
                  <a:lnTo>
                    <a:pt x="9246" y="8027"/>
                  </a:lnTo>
                  <a:lnTo>
                    <a:pt x="9232" y="8062"/>
                  </a:lnTo>
                  <a:lnTo>
                    <a:pt x="9217" y="8098"/>
                  </a:lnTo>
                  <a:lnTo>
                    <a:pt x="9203" y="8135"/>
                  </a:lnTo>
                  <a:lnTo>
                    <a:pt x="9172" y="8211"/>
                  </a:lnTo>
                  <a:lnTo>
                    <a:pt x="9139" y="8291"/>
                  </a:lnTo>
                  <a:lnTo>
                    <a:pt x="9105" y="8374"/>
                  </a:lnTo>
                  <a:lnTo>
                    <a:pt x="9070" y="8459"/>
                  </a:lnTo>
                  <a:lnTo>
                    <a:pt x="9032" y="8546"/>
                  </a:lnTo>
                  <a:lnTo>
                    <a:pt x="8994" y="8635"/>
                  </a:lnTo>
                  <a:lnTo>
                    <a:pt x="8956" y="8723"/>
                  </a:lnTo>
                  <a:lnTo>
                    <a:pt x="8878" y="8901"/>
                  </a:lnTo>
                  <a:lnTo>
                    <a:pt x="8837" y="8989"/>
                  </a:lnTo>
                  <a:lnTo>
                    <a:pt x="8797" y="9075"/>
                  </a:lnTo>
                  <a:lnTo>
                    <a:pt x="8757" y="9161"/>
                  </a:lnTo>
                  <a:lnTo>
                    <a:pt x="8717" y="9243"/>
                  </a:lnTo>
                  <a:lnTo>
                    <a:pt x="8676" y="9323"/>
                  </a:lnTo>
                  <a:lnTo>
                    <a:pt x="8637" y="9399"/>
                  </a:lnTo>
                  <a:lnTo>
                    <a:pt x="8617" y="9435"/>
                  </a:lnTo>
                  <a:lnTo>
                    <a:pt x="8599" y="9471"/>
                  </a:lnTo>
                  <a:lnTo>
                    <a:pt x="8579" y="9505"/>
                  </a:lnTo>
                  <a:lnTo>
                    <a:pt x="8561" y="9539"/>
                  </a:lnTo>
                  <a:lnTo>
                    <a:pt x="8542" y="9571"/>
                  </a:lnTo>
                  <a:lnTo>
                    <a:pt x="8524" y="9601"/>
                  </a:lnTo>
                  <a:lnTo>
                    <a:pt x="8506" y="9631"/>
                  </a:lnTo>
                  <a:lnTo>
                    <a:pt x="8488" y="9658"/>
                  </a:lnTo>
                  <a:lnTo>
                    <a:pt x="8471" y="9684"/>
                  </a:lnTo>
                  <a:lnTo>
                    <a:pt x="8453" y="9709"/>
                  </a:lnTo>
                  <a:lnTo>
                    <a:pt x="8437" y="9733"/>
                  </a:lnTo>
                  <a:lnTo>
                    <a:pt x="8420" y="9753"/>
                  </a:lnTo>
                  <a:lnTo>
                    <a:pt x="8388" y="9794"/>
                  </a:lnTo>
                  <a:lnTo>
                    <a:pt x="8354" y="9835"/>
                  </a:lnTo>
                  <a:lnTo>
                    <a:pt x="8284" y="9913"/>
                  </a:lnTo>
                  <a:lnTo>
                    <a:pt x="8210" y="9990"/>
                  </a:lnTo>
                  <a:lnTo>
                    <a:pt x="8132" y="10065"/>
                  </a:lnTo>
                  <a:lnTo>
                    <a:pt x="8052" y="10138"/>
                  </a:lnTo>
                  <a:lnTo>
                    <a:pt x="7969" y="10212"/>
                  </a:lnTo>
                  <a:lnTo>
                    <a:pt x="7885" y="10283"/>
                  </a:lnTo>
                  <a:lnTo>
                    <a:pt x="7798" y="10354"/>
                  </a:lnTo>
                  <a:lnTo>
                    <a:pt x="7709" y="10423"/>
                  </a:lnTo>
                  <a:lnTo>
                    <a:pt x="7620" y="10493"/>
                  </a:lnTo>
                  <a:lnTo>
                    <a:pt x="7440" y="10630"/>
                  </a:lnTo>
                  <a:lnTo>
                    <a:pt x="7258" y="10768"/>
                  </a:lnTo>
                  <a:lnTo>
                    <a:pt x="7169" y="10837"/>
                  </a:lnTo>
                  <a:lnTo>
                    <a:pt x="7080" y="10907"/>
                  </a:lnTo>
                  <a:lnTo>
                    <a:pt x="7046" y="10935"/>
                  </a:lnTo>
                  <a:lnTo>
                    <a:pt x="7013" y="10960"/>
                  </a:lnTo>
                  <a:lnTo>
                    <a:pt x="6981" y="10984"/>
                  </a:lnTo>
                  <a:lnTo>
                    <a:pt x="6951" y="11007"/>
                  </a:lnTo>
                  <a:lnTo>
                    <a:pt x="6921" y="11026"/>
                  </a:lnTo>
                  <a:lnTo>
                    <a:pt x="6894" y="11044"/>
                  </a:lnTo>
                  <a:lnTo>
                    <a:pt x="6866" y="11060"/>
                  </a:lnTo>
                  <a:lnTo>
                    <a:pt x="6839" y="11074"/>
                  </a:lnTo>
                  <a:lnTo>
                    <a:pt x="6813" y="11086"/>
                  </a:lnTo>
                  <a:lnTo>
                    <a:pt x="6788" y="11097"/>
                  </a:lnTo>
                  <a:lnTo>
                    <a:pt x="6763" y="11106"/>
                  </a:lnTo>
                  <a:lnTo>
                    <a:pt x="6739" y="11113"/>
                  </a:lnTo>
                  <a:lnTo>
                    <a:pt x="6715" y="11118"/>
                  </a:lnTo>
                  <a:lnTo>
                    <a:pt x="6691" y="11122"/>
                  </a:lnTo>
                  <a:lnTo>
                    <a:pt x="6667" y="11124"/>
                  </a:lnTo>
                  <a:lnTo>
                    <a:pt x="6645" y="11125"/>
                  </a:lnTo>
                  <a:lnTo>
                    <a:pt x="6627" y="11124"/>
                  </a:lnTo>
                  <a:lnTo>
                    <a:pt x="6610" y="11123"/>
                  </a:lnTo>
                  <a:lnTo>
                    <a:pt x="6592" y="11120"/>
                  </a:lnTo>
                  <a:lnTo>
                    <a:pt x="6576" y="11116"/>
                  </a:lnTo>
                  <a:lnTo>
                    <a:pt x="6558" y="11111"/>
                  </a:lnTo>
                  <a:lnTo>
                    <a:pt x="6541" y="11105"/>
                  </a:lnTo>
                  <a:lnTo>
                    <a:pt x="6524" y="11097"/>
                  </a:lnTo>
                  <a:lnTo>
                    <a:pt x="6506" y="11089"/>
                  </a:lnTo>
                  <a:lnTo>
                    <a:pt x="6489" y="11080"/>
                  </a:lnTo>
                  <a:lnTo>
                    <a:pt x="6471" y="11070"/>
                  </a:lnTo>
                  <a:lnTo>
                    <a:pt x="6454" y="11057"/>
                  </a:lnTo>
                  <a:lnTo>
                    <a:pt x="6436" y="11044"/>
                  </a:lnTo>
                  <a:lnTo>
                    <a:pt x="6418" y="11030"/>
                  </a:lnTo>
                  <a:lnTo>
                    <a:pt x="6399" y="11015"/>
                  </a:lnTo>
                  <a:lnTo>
                    <a:pt x="6379" y="10998"/>
                  </a:lnTo>
                  <a:lnTo>
                    <a:pt x="6360" y="10981"/>
                  </a:lnTo>
                  <a:lnTo>
                    <a:pt x="6340" y="10961"/>
                  </a:lnTo>
                  <a:lnTo>
                    <a:pt x="6320" y="10942"/>
                  </a:lnTo>
                  <a:lnTo>
                    <a:pt x="6299" y="10920"/>
                  </a:lnTo>
                  <a:lnTo>
                    <a:pt x="6277" y="10898"/>
                  </a:lnTo>
                  <a:lnTo>
                    <a:pt x="6255" y="10874"/>
                  </a:lnTo>
                  <a:lnTo>
                    <a:pt x="6232" y="10849"/>
                  </a:lnTo>
                  <a:lnTo>
                    <a:pt x="6208" y="10823"/>
                  </a:lnTo>
                  <a:lnTo>
                    <a:pt x="6184" y="10796"/>
                  </a:lnTo>
                  <a:lnTo>
                    <a:pt x="6160" y="10768"/>
                  </a:lnTo>
                  <a:lnTo>
                    <a:pt x="6134" y="10738"/>
                  </a:lnTo>
                  <a:lnTo>
                    <a:pt x="6107" y="10707"/>
                  </a:lnTo>
                  <a:lnTo>
                    <a:pt x="6079" y="10674"/>
                  </a:lnTo>
                  <a:lnTo>
                    <a:pt x="6050" y="10641"/>
                  </a:lnTo>
                  <a:lnTo>
                    <a:pt x="6021" y="10606"/>
                  </a:lnTo>
                  <a:lnTo>
                    <a:pt x="5990" y="10570"/>
                  </a:lnTo>
                  <a:lnTo>
                    <a:pt x="5958" y="10533"/>
                  </a:lnTo>
                  <a:lnTo>
                    <a:pt x="5938" y="10505"/>
                  </a:lnTo>
                  <a:lnTo>
                    <a:pt x="5917" y="10478"/>
                  </a:lnTo>
                  <a:lnTo>
                    <a:pt x="5897" y="10453"/>
                  </a:lnTo>
                  <a:lnTo>
                    <a:pt x="5880" y="10427"/>
                  </a:lnTo>
                  <a:lnTo>
                    <a:pt x="5846" y="10377"/>
                  </a:lnTo>
                  <a:lnTo>
                    <a:pt x="5817" y="10330"/>
                  </a:lnTo>
                  <a:lnTo>
                    <a:pt x="5791" y="10286"/>
                  </a:lnTo>
                  <a:lnTo>
                    <a:pt x="5769" y="10242"/>
                  </a:lnTo>
                  <a:lnTo>
                    <a:pt x="5751" y="10202"/>
                  </a:lnTo>
                  <a:lnTo>
                    <a:pt x="5735" y="10163"/>
                  </a:lnTo>
                  <a:lnTo>
                    <a:pt x="5724" y="10127"/>
                  </a:lnTo>
                  <a:lnTo>
                    <a:pt x="5715" y="10092"/>
                  </a:lnTo>
                  <a:lnTo>
                    <a:pt x="5708" y="10059"/>
                  </a:lnTo>
                  <a:lnTo>
                    <a:pt x="5705" y="10027"/>
                  </a:lnTo>
                  <a:lnTo>
                    <a:pt x="5705" y="9997"/>
                  </a:lnTo>
                  <a:lnTo>
                    <a:pt x="5706" y="9969"/>
                  </a:lnTo>
                  <a:lnTo>
                    <a:pt x="5710" y="9943"/>
                  </a:lnTo>
                  <a:lnTo>
                    <a:pt x="5718" y="9917"/>
                  </a:lnTo>
                  <a:lnTo>
                    <a:pt x="5726" y="9893"/>
                  </a:lnTo>
                  <a:lnTo>
                    <a:pt x="5735" y="9870"/>
                  </a:lnTo>
                  <a:lnTo>
                    <a:pt x="5748" y="9848"/>
                  </a:lnTo>
                  <a:lnTo>
                    <a:pt x="5761" y="9827"/>
                  </a:lnTo>
                  <a:lnTo>
                    <a:pt x="5776" y="9808"/>
                  </a:lnTo>
                  <a:lnTo>
                    <a:pt x="5792" y="9788"/>
                  </a:lnTo>
                  <a:lnTo>
                    <a:pt x="5810" y="9770"/>
                  </a:lnTo>
                  <a:lnTo>
                    <a:pt x="5827" y="9752"/>
                  </a:lnTo>
                  <a:lnTo>
                    <a:pt x="5866" y="9719"/>
                  </a:lnTo>
                  <a:lnTo>
                    <a:pt x="5907" y="9688"/>
                  </a:lnTo>
                  <a:lnTo>
                    <a:pt x="5949" y="9658"/>
                  </a:lnTo>
                  <a:lnTo>
                    <a:pt x="5990" y="9628"/>
                  </a:lnTo>
                  <a:lnTo>
                    <a:pt x="6073" y="9583"/>
                  </a:lnTo>
                  <a:lnTo>
                    <a:pt x="6156" y="9541"/>
                  </a:lnTo>
                  <a:lnTo>
                    <a:pt x="6197" y="9520"/>
                  </a:lnTo>
                  <a:lnTo>
                    <a:pt x="6237" y="9500"/>
                  </a:lnTo>
                  <a:lnTo>
                    <a:pt x="6276" y="9480"/>
                  </a:lnTo>
                  <a:lnTo>
                    <a:pt x="6313" y="9462"/>
                  </a:lnTo>
                  <a:lnTo>
                    <a:pt x="6348" y="9442"/>
                  </a:lnTo>
                  <a:lnTo>
                    <a:pt x="6383" y="9424"/>
                  </a:lnTo>
                  <a:lnTo>
                    <a:pt x="6413" y="9406"/>
                  </a:lnTo>
                  <a:lnTo>
                    <a:pt x="6441" y="9387"/>
                  </a:lnTo>
                  <a:lnTo>
                    <a:pt x="6466" y="9370"/>
                  </a:lnTo>
                  <a:lnTo>
                    <a:pt x="6488" y="9352"/>
                  </a:lnTo>
                  <a:lnTo>
                    <a:pt x="6505" y="9335"/>
                  </a:lnTo>
                  <a:lnTo>
                    <a:pt x="6514" y="9326"/>
                  </a:lnTo>
                  <a:lnTo>
                    <a:pt x="6520" y="9317"/>
                  </a:lnTo>
                  <a:lnTo>
                    <a:pt x="6525" y="9307"/>
                  </a:lnTo>
                  <a:lnTo>
                    <a:pt x="6530" y="9295"/>
                  </a:lnTo>
                  <a:lnTo>
                    <a:pt x="6535" y="9279"/>
                  </a:lnTo>
                  <a:lnTo>
                    <a:pt x="6538" y="9262"/>
                  </a:lnTo>
                  <a:lnTo>
                    <a:pt x="6543" y="9242"/>
                  </a:lnTo>
                  <a:lnTo>
                    <a:pt x="6546" y="9222"/>
                  </a:lnTo>
                  <a:lnTo>
                    <a:pt x="6549" y="9198"/>
                  </a:lnTo>
                  <a:lnTo>
                    <a:pt x="6551" y="9173"/>
                  </a:lnTo>
                  <a:lnTo>
                    <a:pt x="6553" y="9147"/>
                  </a:lnTo>
                  <a:lnTo>
                    <a:pt x="6555" y="9120"/>
                  </a:lnTo>
                  <a:lnTo>
                    <a:pt x="6556" y="9092"/>
                  </a:lnTo>
                  <a:lnTo>
                    <a:pt x="6557" y="9062"/>
                  </a:lnTo>
                  <a:lnTo>
                    <a:pt x="6558" y="9001"/>
                  </a:lnTo>
                  <a:lnTo>
                    <a:pt x="6559" y="8939"/>
                  </a:lnTo>
                  <a:lnTo>
                    <a:pt x="6558" y="8877"/>
                  </a:lnTo>
                  <a:lnTo>
                    <a:pt x="6558" y="8815"/>
                  </a:lnTo>
                  <a:lnTo>
                    <a:pt x="6556" y="8755"/>
                  </a:lnTo>
                  <a:lnTo>
                    <a:pt x="6556" y="8726"/>
                  </a:lnTo>
                  <a:lnTo>
                    <a:pt x="6555" y="8699"/>
                  </a:lnTo>
                  <a:lnTo>
                    <a:pt x="6554" y="8673"/>
                  </a:lnTo>
                  <a:lnTo>
                    <a:pt x="6554" y="8648"/>
                  </a:lnTo>
                  <a:lnTo>
                    <a:pt x="6553" y="8625"/>
                  </a:lnTo>
                  <a:lnTo>
                    <a:pt x="6552" y="8604"/>
                  </a:lnTo>
                  <a:lnTo>
                    <a:pt x="6552" y="8584"/>
                  </a:lnTo>
                  <a:lnTo>
                    <a:pt x="6552" y="8567"/>
                  </a:lnTo>
                  <a:lnTo>
                    <a:pt x="6551" y="8551"/>
                  </a:lnTo>
                  <a:lnTo>
                    <a:pt x="6551" y="8538"/>
                  </a:lnTo>
                  <a:lnTo>
                    <a:pt x="6548" y="8561"/>
                  </a:lnTo>
                  <a:lnTo>
                    <a:pt x="6543" y="8586"/>
                  </a:lnTo>
                  <a:lnTo>
                    <a:pt x="6537" y="8612"/>
                  </a:lnTo>
                  <a:lnTo>
                    <a:pt x="6530" y="8638"/>
                  </a:lnTo>
                  <a:lnTo>
                    <a:pt x="6522" y="8664"/>
                  </a:lnTo>
                  <a:lnTo>
                    <a:pt x="6512" y="8691"/>
                  </a:lnTo>
                  <a:lnTo>
                    <a:pt x="6500" y="8718"/>
                  </a:lnTo>
                  <a:lnTo>
                    <a:pt x="6488" y="8746"/>
                  </a:lnTo>
                  <a:lnTo>
                    <a:pt x="6474" y="8773"/>
                  </a:lnTo>
                  <a:lnTo>
                    <a:pt x="6458" y="8800"/>
                  </a:lnTo>
                  <a:lnTo>
                    <a:pt x="6441" y="8827"/>
                  </a:lnTo>
                  <a:lnTo>
                    <a:pt x="6422" y="8855"/>
                  </a:lnTo>
                  <a:lnTo>
                    <a:pt x="6401" y="8882"/>
                  </a:lnTo>
                  <a:lnTo>
                    <a:pt x="6379" y="8907"/>
                  </a:lnTo>
                  <a:lnTo>
                    <a:pt x="6355" y="8933"/>
                  </a:lnTo>
                  <a:lnTo>
                    <a:pt x="6329" y="8959"/>
                  </a:lnTo>
                  <a:lnTo>
                    <a:pt x="6301" y="8984"/>
                  </a:lnTo>
                  <a:lnTo>
                    <a:pt x="6271" y="9006"/>
                  </a:lnTo>
                  <a:lnTo>
                    <a:pt x="6239" y="9029"/>
                  </a:lnTo>
                  <a:lnTo>
                    <a:pt x="6205" y="9052"/>
                  </a:lnTo>
                  <a:lnTo>
                    <a:pt x="6169" y="9071"/>
                  </a:lnTo>
                  <a:lnTo>
                    <a:pt x="6131" y="9091"/>
                  </a:lnTo>
                  <a:lnTo>
                    <a:pt x="6089" y="9109"/>
                  </a:lnTo>
                  <a:lnTo>
                    <a:pt x="6047" y="9126"/>
                  </a:lnTo>
                  <a:lnTo>
                    <a:pt x="6002" y="9140"/>
                  </a:lnTo>
                  <a:lnTo>
                    <a:pt x="5954" y="9154"/>
                  </a:lnTo>
                  <a:lnTo>
                    <a:pt x="5905" y="9165"/>
                  </a:lnTo>
                  <a:lnTo>
                    <a:pt x="5852" y="9174"/>
                  </a:lnTo>
                  <a:lnTo>
                    <a:pt x="5796" y="9182"/>
                  </a:lnTo>
                  <a:lnTo>
                    <a:pt x="5739" y="9188"/>
                  </a:lnTo>
                  <a:lnTo>
                    <a:pt x="5678" y="9192"/>
                  </a:lnTo>
                  <a:lnTo>
                    <a:pt x="5616" y="9193"/>
                  </a:lnTo>
                  <a:lnTo>
                    <a:pt x="5554" y="9193"/>
                  </a:lnTo>
                  <a:lnTo>
                    <a:pt x="5477" y="9188"/>
                  </a:lnTo>
                  <a:lnTo>
                    <a:pt x="5403" y="9180"/>
                  </a:lnTo>
                  <a:lnTo>
                    <a:pt x="5334" y="9170"/>
                  </a:lnTo>
                  <a:lnTo>
                    <a:pt x="5267" y="9158"/>
                  </a:lnTo>
                  <a:lnTo>
                    <a:pt x="5204" y="9142"/>
                  </a:lnTo>
                  <a:lnTo>
                    <a:pt x="5144" y="9126"/>
                  </a:lnTo>
                  <a:lnTo>
                    <a:pt x="5086" y="9106"/>
                  </a:lnTo>
                  <a:lnTo>
                    <a:pt x="5032" y="9085"/>
                  </a:lnTo>
                  <a:lnTo>
                    <a:pt x="4982" y="9062"/>
                  </a:lnTo>
                  <a:lnTo>
                    <a:pt x="4934" y="9037"/>
                  </a:lnTo>
                  <a:lnTo>
                    <a:pt x="4889" y="9012"/>
                  </a:lnTo>
                  <a:lnTo>
                    <a:pt x="4847" y="8985"/>
                  </a:lnTo>
                  <a:lnTo>
                    <a:pt x="4807" y="8957"/>
                  </a:lnTo>
                  <a:lnTo>
                    <a:pt x="4771" y="8928"/>
                  </a:lnTo>
                  <a:lnTo>
                    <a:pt x="4736" y="8899"/>
                  </a:lnTo>
                  <a:lnTo>
                    <a:pt x="4704" y="8869"/>
                  </a:lnTo>
                  <a:lnTo>
                    <a:pt x="4675" y="8839"/>
                  </a:lnTo>
                  <a:lnTo>
                    <a:pt x="4647" y="8809"/>
                  </a:lnTo>
                  <a:lnTo>
                    <a:pt x="4622" y="8779"/>
                  </a:lnTo>
                  <a:lnTo>
                    <a:pt x="4600" y="8749"/>
                  </a:lnTo>
                  <a:lnTo>
                    <a:pt x="4579" y="8720"/>
                  </a:lnTo>
                  <a:lnTo>
                    <a:pt x="4560" y="8691"/>
                  </a:lnTo>
                  <a:lnTo>
                    <a:pt x="4543" y="8663"/>
                  </a:lnTo>
                  <a:lnTo>
                    <a:pt x="4528" y="8636"/>
                  </a:lnTo>
                  <a:lnTo>
                    <a:pt x="4515" y="8610"/>
                  </a:lnTo>
                  <a:lnTo>
                    <a:pt x="4503" y="8585"/>
                  </a:lnTo>
                  <a:lnTo>
                    <a:pt x="4492" y="8562"/>
                  </a:lnTo>
                  <a:lnTo>
                    <a:pt x="4484" y="8541"/>
                  </a:lnTo>
                  <a:lnTo>
                    <a:pt x="4477" y="8521"/>
                  </a:lnTo>
                  <a:lnTo>
                    <a:pt x="4471" y="8504"/>
                  </a:lnTo>
                  <a:lnTo>
                    <a:pt x="4467" y="8488"/>
                  </a:lnTo>
                  <a:lnTo>
                    <a:pt x="4462" y="8476"/>
                  </a:lnTo>
                  <a:lnTo>
                    <a:pt x="4465" y="8501"/>
                  </a:lnTo>
                  <a:lnTo>
                    <a:pt x="4469" y="8528"/>
                  </a:lnTo>
                  <a:lnTo>
                    <a:pt x="4471" y="8558"/>
                  </a:lnTo>
                  <a:lnTo>
                    <a:pt x="4473" y="8590"/>
                  </a:lnTo>
                  <a:lnTo>
                    <a:pt x="4475" y="8625"/>
                  </a:lnTo>
                  <a:lnTo>
                    <a:pt x="4477" y="8661"/>
                  </a:lnTo>
                  <a:lnTo>
                    <a:pt x="4479" y="8699"/>
                  </a:lnTo>
                  <a:lnTo>
                    <a:pt x="4480" y="8740"/>
                  </a:lnTo>
                  <a:lnTo>
                    <a:pt x="4482" y="8780"/>
                  </a:lnTo>
                  <a:lnTo>
                    <a:pt x="4483" y="8822"/>
                  </a:lnTo>
                  <a:lnTo>
                    <a:pt x="4485" y="8910"/>
                  </a:lnTo>
                  <a:lnTo>
                    <a:pt x="4486" y="8998"/>
                  </a:lnTo>
                  <a:lnTo>
                    <a:pt x="4486" y="9088"/>
                  </a:lnTo>
                  <a:lnTo>
                    <a:pt x="4486" y="9175"/>
                  </a:lnTo>
                  <a:lnTo>
                    <a:pt x="4485" y="9219"/>
                  </a:lnTo>
                  <a:lnTo>
                    <a:pt x="4485" y="9262"/>
                  </a:lnTo>
                  <a:lnTo>
                    <a:pt x="4484" y="9303"/>
                  </a:lnTo>
                  <a:lnTo>
                    <a:pt x="4483" y="9342"/>
                  </a:lnTo>
                  <a:lnTo>
                    <a:pt x="4482" y="9381"/>
                  </a:lnTo>
                  <a:lnTo>
                    <a:pt x="4480" y="9418"/>
                  </a:lnTo>
                  <a:lnTo>
                    <a:pt x="4479" y="9453"/>
                  </a:lnTo>
                  <a:lnTo>
                    <a:pt x="4477" y="9486"/>
                  </a:lnTo>
                  <a:lnTo>
                    <a:pt x="4475" y="9516"/>
                  </a:lnTo>
                  <a:lnTo>
                    <a:pt x="4473" y="9545"/>
                  </a:lnTo>
                  <a:lnTo>
                    <a:pt x="4471" y="9571"/>
                  </a:lnTo>
                  <a:lnTo>
                    <a:pt x="4469" y="9592"/>
                  </a:lnTo>
                  <a:lnTo>
                    <a:pt x="4465" y="9612"/>
                  </a:lnTo>
                  <a:lnTo>
                    <a:pt x="4462" y="9628"/>
                  </a:lnTo>
                  <a:lnTo>
                    <a:pt x="4459" y="9642"/>
                  </a:lnTo>
                  <a:lnTo>
                    <a:pt x="4454" y="9656"/>
                  </a:lnTo>
                  <a:lnTo>
                    <a:pt x="4448" y="9673"/>
                  </a:lnTo>
                  <a:lnTo>
                    <a:pt x="4441" y="9691"/>
                  </a:lnTo>
                  <a:lnTo>
                    <a:pt x="4431" y="9712"/>
                  </a:lnTo>
                  <a:lnTo>
                    <a:pt x="4422" y="9734"/>
                  </a:lnTo>
                  <a:lnTo>
                    <a:pt x="4412" y="9756"/>
                  </a:lnTo>
                  <a:lnTo>
                    <a:pt x="4400" y="9781"/>
                  </a:lnTo>
                  <a:lnTo>
                    <a:pt x="4388" y="9806"/>
                  </a:lnTo>
                  <a:lnTo>
                    <a:pt x="4376" y="9832"/>
                  </a:lnTo>
                  <a:lnTo>
                    <a:pt x="4349" y="9887"/>
                  </a:lnTo>
                  <a:lnTo>
                    <a:pt x="4320" y="9945"/>
                  </a:lnTo>
                  <a:lnTo>
                    <a:pt x="4291" y="10002"/>
                  </a:lnTo>
                  <a:lnTo>
                    <a:pt x="4262" y="10061"/>
                  </a:lnTo>
                  <a:lnTo>
                    <a:pt x="4234" y="10118"/>
                  </a:lnTo>
                  <a:lnTo>
                    <a:pt x="4207" y="10173"/>
                  </a:lnTo>
                  <a:lnTo>
                    <a:pt x="4194" y="10199"/>
                  </a:lnTo>
                  <a:lnTo>
                    <a:pt x="4183" y="10225"/>
                  </a:lnTo>
                  <a:lnTo>
                    <a:pt x="4171" y="10249"/>
                  </a:lnTo>
                  <a:lnTo>
                    <a:pt x="4160" y="10272"/>
                  </a:lnTo>
                  <a:lnTo>
                    <a:pt x="4151" y="10294"/>
                  </a:lnTo>
                  <a:lnTo>
                    <a:pt x="4142" y="10313"/>
                  </a:lnTo>
                  <a:lnTo>
                    <a:pt x="4135" y="10332"/>
                  </a:lnTo>
                  <a:lnTo>
                    <a:pt x="4129" y="10350"/>
                  </a:lnTo>
                  <a:lnTo>
                    <a:pt x="4124" y="10364"/>
                  </a:lnTo>
                  <a:lnTo>
                    <a:pt x="4120" y="10376"/>
                  </a:lnTo>
                  <a:lnTo>
                    <a:pt x="4118" y="10389"/>
                  </a:lnTo>
                  <a:lnTo>
                    <a:pt x="4116" y="10402"/>
                  </a:lnTo>
                  <a:lnTo>
                    <a:pt x="4113" y="10418"/>
                  </a:lnTo>
                  <a:lnTo>
                    <a:pt x="4112" y="10433"/>
                  </a:lnTo>
                  <a:lnTo>
                    <a:pt x="4110" y="10467"/>
                  </a:lnTo>
                  <a:lnTo>
                    <a:pt x="4108" y="10504"/>
                  </a:lnTo>
                  <a:lnTo>
                    <a:pt x="4107" y="10544"/>
                  </a:lnTo>
                  <a:lnTo>
                    <a:pt x="4106" y="10585"/>
                  </a:lnTo>
                  <a:lnTo>
                    <a:pt x="4104" y="10629"/>
                  </a:lnTo>
                  <a:lnTo>
                    <a:pt x="4100" y="10673"/>
                  </a:lnTo>
                  <a:lnTo>
                    <a:pt x="4095" y="10716"/>
                  </a:lnTo>
                  <a:lnTo>
                    <a:pt x="4088" y="10759"/>
                  </a:lnTo>
                  <a:lnTo>
                    <a:pt x="4076" y="10802"/>
                  </a:lnTo>
                  <a:lnTo>
                    <a:pt x="4063" y="10841"/>
                  </a:lnTo>
                  <a:lnTo>
                    <a:pt x="4055" y="10860"/>
                  </a:lnTo>
                  <a:lnTo>
                    <a:pt x="4045" y="10879"/>
                  </a:lnTo>
                  <a:lnTo>
                    <a:pt x="4035" y="10896"/>
                  </a:lnTo>
                  <a:lnTo>
                    <a:pt x="4024" y="10913"/>
                  </a:lnTo>
                  <a:lnTo>
                    <a:pt x="4010" y="10928"/>
                  </a:lnTo>
                  <a:lnTo>
                    <a:pt x="3996" y="10943"/>
                  </a:lnTo>
                  <a:lnTo>
                    <a:pt x="3981" y="10956"/>
                  </a:lnTo>
                  <a:lnTo>
                    <a:pt x="3964" y="10969"/>
                  </a:lnTo>
                  <a:lnTo>
                    <a:pt x="3951" y="10975"/>
                  </a:lnTo>
                  <a:lnTo>
                    <a:pt x="3938" y="10981"/>
                  </a:lnTo>
                  <a:lnTo>
                    <a:pt x="3922" y="10986"/>
                  </a:lnTo>
                  <a:lnTo>
                    <a:pt x="3906" y="10992"/>
                  </a:lnTo>
                  <a:lnTo>
                    <a:pt x="3888" y="10997"/>
                  </a:lnTo>
                  <a:lnTo>
                    <a:pt x="3869" y="11003"/>
                  </a:lnTo>
                  <a:lnTo>
                    <a:pt x="3849" y="11008"/>
                  </a:lnTo>
                  <a:lnTo>
                    <a:pt x="3828" y="11012"/>
                  </a:lnTo>
                  <a:lnTo>
                    <a:pt x="3805" y="11016"/>
                  </a:lnTo>
                  <a:lnTo>
                    <a:pt x="3782" y="11020"/>
                  </a:lnTo>
                  <a:lnTo>
                    <a:pt x="3732" y="11026"/>
                  </a:lnTo>
                  <a:lnTo>
                    <a:pt x="3678" y="11029"/>
                  </a:lnTo>
                  <a:lnTo>
                    <a:pt x="3621" y="11031"/>
                  </a:lnTo>
                  <a:lnTo>
                    <a:pt x="3556" y="11029"/>
                  </a:lnTo>
                  <a:lnTo>
                    <a:pt x="3490" y="11025"/>
                  </a:lnTo>
                  <a:lnTo>
                    <a:pt x="3423" y="11019"/>
                  </a:lnTo>
                  <a:lnTo>
                    <a:pt x="3355" y="11010"/>
                  </a:lnTo>
                  <a:lnTo>
                    <a:pt x="3286" y="10998"/>
                  </a:lnTo>
                  <a:lnTo>
                    <a:pt x="3215" y="10984"/>
                  </a:lnTo>
                  <a:lnTo>
                    <a:pt x="3145" y="10969"/>
                  </a:lnTo>
                  <a:lnTo>
                    <a:pt x="3075" y="10950"/>
                  </a:lnTo>
                  <a:lnTo>
                    <a:pt x="3005" y="10930"/>
                  </a:lnTo>
                  <a:lnTo>
                    <a:pt x="2936" y="10909"/>
                  </a:lnTo>
                  <a:lnTo>
                    <a:pt x="2865" y="10886"/>
                  </a:lnTo>
                  <a:lnTo>
                    <a:pt x="2796" y="10861"/>
                  </a:lnTo>
                  <a:lnTo>
                    <a:pt x="2728" y="10836"/>
                  </a:lnTo>
                  <a:lnTo>
                    <a:pt x="2661" y="10808"/>
                  </a:lnTo>
                  <a:lnTo>
                    <a:pt x="2595" y="10780"/>
                  </a:lnTo>
                  <a:lnTo>
                    <a:pt x="2531" y="10751"/>
                  </a:lnTo>
                  <a:lnTo>
                    <a:pt x="2507" y="10741"/>
                  </a:lnTo>
                  <a:lnTo>
                    <a:pt x="2482" y="10732"/>
                  </a:lnTo>
                  <a:lnTo>
                    <a:pt x="2457" y="10721"/>
                  </a:lnTo>
                  <a:lnTo>
                    <a:pt x="2429" y="10712"/>
                  </a:lnTo>
                  <a:lnTo>
                    <a:pt x="2374" y="10693"/>
                  </a:lnTo>
                  <a:lnTo>
                    <a:pt x="2348" y="10681"/>
                  </a:lnTo>
                  <a:lnTo>
                    <a:pt x="2322" y="10670"/>
                  </a:lnTo>
                  <a:lnTo>
                    <a:pt x="2298" y="10658"/>
                  </a:lnTo>
                  <a:lnTo>
                    <a:pt x="2276" y="10643"/>
                  </a:lnTo>
                  <a:lnTo>
                    <a:pt x="2256" y="10629"/>
                  </a:lnTo>
                  <a:lnTo>
                    <a:pt x="2240" y="10611"/>
                  </a:lnTo>
                  <a:lnTo>
                    <a:pt x="2226" y="10593"/>
                  </a:lnTo>
                  <a:lnTo>
                    <a:pt x="2221" y="10583"/>
                  </a:lnTo>
                  <a:lnTo>
                    <a:pt x="2216" y="10573"/>
                  </a:lnTo>
                  <a:lnTo>
                    <a:pt x="2213" y="10562"/>
                  </a:lnTo>
                  <a:lnTo>
                    <a:pt x="2211" y="10550"/>
                  </a:lnTo>
                  <a:lnTo>
                    <a:pt x="2210" y="10538"/>
                  </a:lnTo>
                  <a:lnTo>
                    <a:pt x="2211" y="10525"/>
                  </a:lnTo>
                  <a:lnTo>
                    <a:pt x="2214" y="10490"/>
                  </a:lnTo>
                  <a:lnTo>
                    <a:pt x="2219" y="10452"/>
                  </a:lnTo>
                  <a:lnTo>
                    <a:pt x="2225" y="10411"/>
                  </a:lnTo>
                  <a:lnTo>
                    <a:pt x="2233" y="10369"/>
                  </a:lnTo>
                  <a:lnTo>
                    <a:pt x="2241" y="10326"/>
                  </a:lnTo>
                  <a:lnTo>
                    <a:pt x="2250" y="10281"/>
                  </a:lnTo>
                  <a:lnTo>
                    <a:pt x="2260" y="10234"/>
                  </a:lnTo>
                  <a:lnTo>
                    <a:pt x="2271" y="10187"/>
                  </a:lnTo>
                  <a:lnTo>
                    <a:pt x="2296" y="10091"/>
                  </a:lnTo>
                  <a:lnTo>
                    <a:pt x="2321" y="9993"/>
                  </a:lnTo>
                  <a:lnTo>
                    <a:pt x="2349" y="9895"/>
                  </a:lnTo>
                  <a:lnTo>
                    <a:pt x="2377" y="9801"/>
                  </a:lnTo>
                  <a:lnTo>
                    <a:pt x="2391" y="9754"/>
                  </a:lnTo>
                  <a:lnTo>
                    <a:pt x="2405" y="9709"/>
                  </a:lnTo>
                  <a:lnTo>
                    <a:pt x="2418" y="9666"/>
                  </a:lnTo>
                  <a:lnTo>
                    <a:pt x="2432" y="9623"/>
                  </a:lnTo>
                  <a:lnTo>
                    <a:pt x="2444" y="9583"/>
                  </a:lnTo>
                  <a:lnTo>
                    <a:pt x="2457" y="9545"/>
                  </a:lnTo>
                  <a:lnTo>
                    <a:pt x="2469" y="9509"/>
                  </a:lnTo>
                  <a:lnTo>
                    <a:pt x="2479" y="9476"/>
                  </a:lnTo>
                  <a:lnTo>
                    <a:pt x="2490" y="9445"/>
                  </a:lnTo>
                  <a:lnTo>
                    <a:pt x="2499" y="9417"/>
                  </a:lnTo>
                  <a:lnTo>
                    <a:pt x="2508" y="9393"/>
                  </a:lnTo>
                  <a:lnTo>
                    <a:pt x="2515" y="9372"/>
                  </a:lnTo>
                  <a:lnTo>
                    <a:pt x="2522" y="9355"/>
                  </a:lnTo>
                  <a:lnTo>
                    <a:pt x="2526" y="9340"/>
                  </a:lnTo>
                  <a:lnTo>
                    <a:pt x="2528" y="9335"/>
                  </a:lnTo>
                  <a:lnTo>
                    <a:pt x="2530" y="9331"/>
                  </a:lnTo>
                  <a:lnTo>
                    <a:pt x="2531" y="9327"/>
                  </a:lnTo>
                  <a:lnTo>
                    <a:pt x="2532" y="9325"/>
                  </a:lnTo>
                  <a:lnTo>
                    <a:pt x="2531" y="9325"/>
                  </a:lnTo>
                  <a:lnTo>
                    <a:pt x="2530" y="9322"/>
                  </a:lnTo>
                  <a:lnTo>
                    <a:pt x="2528" y="9318"/>
                  </a:lnTo>
                  <a:lnTo>
                    <a:pt x="2525" y="9313"/>
                  </a:lnTo>
                  <a:lnTo>
                    <a:pt x="2521" y="9307"/>
                  </a:lnTo>
                  <a:lnTo>
                    <a:pt x="2515" y="9300"/>
                  </a:lnTo>
                  <a:lnTo>
                    <a:pt x="2509" y="9291"/>
                  </a:lnTo>
                  <a:lnTo>
                    <a:pt x="2503" y="9280"/>
                  </a:lnTo>
                  <a:lnTo>
                    <a:pt x="2496" y="9269"/>
                  </a:lnTo>
                  <a:lnTo>
                    <a:pt x="2488" y="9256"/>
                  </a:lnTo>
                  <a:lnTo>
                    <a:pt x="2479" y="9242"/>
                  </a:lnTo>
                  <a:lnTo>
                    <a:pt x="2469" y="9227"/>
                  </a:lnTo>
                  <a:lnTo>
                    <a:pt x="2460" y="9211"/>
                  </a:lnTo>
                  <a:lnTo>
                    <a:pt x="2448" y="9194"/>
                  </a:lnTo>
                  <a:lnTo>
                    <a:pt x="2437" y="9175"/>
                  </a:lnTo>
                  <a:lnTo>
                    <a:pt x="2425" y="9156"/>
                  </a:lnTo>
                  <a:lnTo>
                    <a:pt x="2399" y="9113"/>
                  </a:lnTo>
                  <a:lnTo>
                    <a:pt x="2371" y="9068"/>
                  </a:lnTo>
                  <a:lnTo>
                    <a:pt x="2341" y="9019"/>
                  </a:lnTo>
                  <a:lnTo>
                    <a:pt x="2310" y="8966"/>
                  </a:lnTo>
                  <a:lnTo>
                    <a:pt x="2276" y="8910"/>
                  </a:lnTo>
                  <a:lnTo>
                    <a:pt x="2242" y="8851"/>
                  </a:lnTo>
                  <a:lnTo>
                    <a:pt x="2206" y="8789"/>
                  </a:lnTo>
                  <a:lnTo>
                    <a:pt x="2169" y="8725"/>
                  </a:lnTo>
                  <a:lnTo>
                    <a:pt x="2131" y="8658"/>
                  </a:lnTo>
                  <a:lnTo>
                    <a:pt x="2093" y="8590"/>
                  </a:lnTo>
                  <a:lnTo>
                    <a:pt x="2054" y="8520"/>
                  </a:lnTo>
                  <a:lnTo>
                    <a:pt x="2015" y="8448"/>
                  </a:lnTo>
                  <a:lnTo>
                    <a:pt x="1976" y="8375"/>
                  </a:lnTo>
                  <a:lnTo>
                    <a:pt x="1937" y="8300"/>
                  </a:lnTo>
                  <a:lnTo>
                    <a:pt x="1860" y="8148"/>
                  </a:lnTo>
                  <a:lnTo>
                    <a:pt x="1823" y="8072"/>
                  </a:lnTo>
                  <a:lnTo>
                    <a:pt x="1786" y="7995"/>
                  </a:lnTo>
                  <a:lnTo>
                    <a:pt x="1750" y="7918"/>
                  </a:lnTo>
                  <a:lnTo>
                    <a:pt x="1716" y="7841"/>
                  </a:lnTo>
                  <a:lnTo>
                    <a:pt x="1683" y="7765"/>
                  </a:lnTo>
                  <a:lnTo>
                    <a:pt x="1652" y="7689"/>
                  </a:lnTo>
                  <a:lnTo>
                    <a:pt x="1622" y="7615"/>
                  </a:lnTo>
                  <a:lnTo>
                    <a:pt x="1596" y="7541"/>
                  </a:lnTo>
                  <a:lnTo>
                    <a:pt x="1571" y="7466"/>
                  </a:lnTo>
                  <a:lnTo>
                    <a:pt x="1548" y="7391"/>
                  </a:lnTo>
                  <a:lnTo>
                    <a:pt x="1530" y="7314"/>
                  </a:lnTo>
                  <a:lnTo>
                    <a:pt x="1512" y="7236"/>
                  </a:lnTo>
                  <a:lnTo>
                    <a:pt x="1498" y="7156"/>
                  </a:lnTo>
                  <a:lnTo>
                    <a:pt x="1485" y="7076"/>
                  </a:lnTo>
                  <a:lnTo>
                    <a:pt x="1476" y="6996"/>
                  </a:lnTo>
                  <a:lnTo>
                    <a:pt x="1468" y="6915"/>
                  </a:lnTo>
                  <a:lnTo>
                    <a:pt x="1461" y="6835"/>
                  </a:lnTo>
                  <a:lnTo>
                    <a:pt x="1457" y="6755"/>
                  </a:lnTo>
                  <a:lnTo>
                    <a:pt x="1454" y="6675"/>
                  </a:lnTo>
                  <a:lnTo>
                    <a:pt x="1452" y="6597"/>
                  </a:lnTo>
                  <a:lnTo>
                    <a:pt x="1452" y="6520"/>
                  </a:lnTo>
                  <a:lnTo>
                    <a:pt x="1454" y="6444"/>
                  </a:lnTo>
                  <a:lnTo>
                    <a:pt x="1456" y="6370"/>
                  </a:lnTo>
                  <a:lnTo>
                    <a:pt x="1459" y="6298"/>
                  </a:lnTo>
                  <a:lnTo>
                    <a:pt x="1464" y="6228"/>
                  </a:lnTo>
                  <a:lnTo>
                    <a:pt x="1468" y="6161"/>
                  </a:lnTo>
                  <a:lnTo>
                    <a:pt x="1474" y="6098"/>
                  </a:lnTo>
                  <a:lnTo>
                    <a:pt x="1479" y="6036"/>
                  </a:lnTo>
                  <a:lnTo>
                    <a:pt x="1485" y="5978"/>
                  </a:lnTo>
                  <a:lnTo>
                    <a:pt x="1491" y="5923"/>
                  </a:lnTo>
                  <a:lnTo>
                    <a:pt x="1494" y="5899"/>
                  </a:lnTo>
                  <a:lnTo>
                    <a:pt x="1498" y="5874"/>
                  </a:lnTo>
                  <a:lnTo>
                    <a:pt x="1501" y="5850"/>
                  </a:lnTo>
                  <a:lnTo>
                    <a:pt x="1504" y="5828"/>
                  </a:lnTo>
                  <a:lnTo>
                    <a:pt x="1507" y="5806"/>
                  </a:lnTo>
                  <a:lnTo>
                    <a:pt x="1510" y="5785"/>
                  </a:lnTo>
                  <a:lnTo>
                    <a:pt x="1512" y="5767"/>
                  </a:lnTo>
                  <a:lnTo>
                    <a:pt x="1515" y="5748"/>
                  </a:lnTo>
                  <a:lnTo>
                    <a:pt x="1518" y="5732"/>
                  </a:lnTo>
                  <a:lnTo>
                    <a:pt x="1520" y="5716"/>
                  </a:lnTo>
                  <a:lnTo>
                    <a:pt x="1522" y="5702"/>
                  </a:lnTo>
                  <a:lnTo>
                    <a:pt x="1524" y="5690"/>
                  </a:lnTo>
                  <a:lnTo>
                    <a:pt x="1526" y="5678"/>
                  </a:lnTo>
                  <a:lnTo>
                    <a:pt x="1529" y="5668"/>
                  </a:lnTo>
                  <a:lnTo>
                    <a:pt x="1530" y="5660"/>
                  </a:lnTo>
                  <a:lnTo>
                    <a:pt x="1531" y="5653"/>
                  </a:lnTo>
                  <a:lnTo>
                    <a:pt x="1532" y="5647"/>
                  </a:lnTo>
                  <a:lnTo>
                    <a:pt x="1533" y="5643"/>
                  </a:lnTo>
                  <a:lnTo>
                    <a:pt x="1534" y="5641"/>
                  </a:lnTo>
                  <a:lnTo>
                    <a:pt x="1534" y="5640"/>
                  </a:lnTo>
                  <a:lnTo>
                    <a:pt x="1533" y="5640"/>
                  </a:lnTo>
                  <a:lnTo>
                    <a:pt x="1530" y="5642"/>
                  </a:lnTo>
                  <a:lnTo>
                    <a:pt x="1523" y="5645"/>
                  </a:lnTo>
                  <a:lnTo>
                    <a:pt x="1516" y="5649"/>
                  </a:lnTo>
                  <a:lnTo>
                    <a:pt x="1506" y="5655"/>
                  </a:lnTo>
                  <a:lnTo>
                    <a:pt x="1493" y="5660"/>
                  </a:lnTo>
                  <a:lnTo>
                    <a:pt x="1480" y="5665"/>
                  </a:lnTo>
                  <a:lnTo>
                    <a:pt x="1464" y="5671"/>
                  </a:lnTo>
                  <a:lnTo>
                    <a:pt x="1445" y="5677"/>
                  </a:lnTo>
                  <a:lnTo>
                    <a:pt x="1423" y="5682"/>
                  </a:lnTo>
                  <a:lnTo>
                    <a:pt x="1401" y="5688"/>
                  </a:lnTo>
                  <a:lnTo>
                    <a:pt x="1376" y="5693"/>
                  </a:lnTo>
                  <a:lnTo>
                    <a:pt x="1348" y="5697"/>
                  </a:lnTo>
                  <a:lnTo>
                    <a:pt x="1318" y="5700"/>
                  </a:lnTo>
                  <a:lnTo>
                    <a:pt x="1287" y="5702"/>
                  </a:lnTo>
                  <a:lnTo>
                    <a:pt x="1253" y="5702"/>
                  </a:lnTo>
                  <a:lnTo>
                    <a:pt x="1216" y="5701"/>
                  </a:lnTo>
                  <a:lnTo>
                    <a:pt x="1177" y="5697"/>
                  </a:lnTo>
                  <a:lnTo>
                    <a:pt x="1134" y="5691"/>
                  </a:lnTo>
                  <a:lnTo>
                    <a:pt x="1089" y="5682"/>
                  </a:lnTo>
                  <a:lnTo>
                    <a:pt x="1041" y="5673"/>
                  </a:lnTo>
                  <a:lnTo>
                    <a:pt x="990" y="5663"/>
                  </a:lnTo>
                  <a:lnTo>
                    <a:pt x="936" y="5651"/>
                  </a:lnTo>
                  <a:lnTo>
                    <a:pt x="879" y="5640"/>
                  </a:lnTo>
                  <a:lnTo>
                    <a:pt x="848" y="5624"/>
                  </a:lnTo>
                  <a:lnTo>
                    <a:pt x="818" y="5606"/>
                  </a:lnTo>
                  <a:lnTo>
                    <a:pt x="791" y="5587"/>
                  </a:lnTo>
                  <a:lnTo>
                    <a:pt x="766" y="5564"/>
                  </a:lnTo>
                  <a:lnTo>
                    <a:pt x="742" y="5541"/>
                  </a:lnTo>
                  <a:lnTo>
                    <a:pt x="720" y="5516"/>
                  </a:lnTo>
                  <a:lnTo>
                    <a:pt x="700" y="5490"/>
                  </a:lnTo>
                  <a:lnTo>
                    <a:pt x="681" y="5462"/>
                  </a:lnTo>
                  <a:lnTo>
                    <a:pt x="663" y="5434"/>
                  </a:lnTo>
                  <a:lnTo>
                    <a:pt x="647" y="5404"/>
                  </a:lnTo>
                  <a:lnTo>
                    <a:pt x="632" y="5374"/>
                  </a:lnTo>
                  <a:lnTo>
                    <a:pt x="619" y="5345"/>
                  </a:lnTo>
                  <a:lnTo>
                    <a:pt x="608" y="5314"/>
                  </a:lnTo>
                  <a:lnTo>
                    <a:pt x="596" y="5284"/>
                  </a:lnTo>
                  <a:lnTo>
                    <a:pt x="587" y="5253"/>
                  </a:lnTo>
                  <a:lnTo>
                    <a:pt x="579" y="5223"/>
                  </a:lnTo>
                  <a:lnTo>
                    <a:pt x="564" y="5164"/>
                  </a:lnTo>
                  <a:lnTo>
                    <a:pt x="559" y="5136"/>
                  </a:lnTo>
                  <a:lnTo>
                    <a:pt x="554" y="5109"/>
                  </a:lnTo>
                  <a:lnTo>
                    <a:pt x="550" y="5083"/>
                  </a:lnTo>
                  <a:lnTo>
                    <a:pt x="546" y="5058"/>
                  </a:lnTo>
                  <a:lnTo>
                    <a:pt x="544" y="5034"/>
                  </a:lnTo>
                  <a:lnTo>
                    <a:pt x="541" y="5013"/>
                  </a:lnTo>
                  <a:lnTo>
                    <a:pt x="540" y="4993"/>
                  </a:lnTo>
                  <a:lnTo>
                    <a:pt x="538" y="4976"/>
                  </a:lnTo>
                  <a:lnTo>
                    <a:pt x="538" y="4960"/>
                  </a:lnTo>
                  <a:lnTo>
                    <a:pt x="536" y="4947"/>
                  </a:lnTo>
                  <a:lnTo>
                    <a:pt x="536" y="4937"/>
                  </a:lnTo>
                  <a:lnTo>
                    <a:pt x="535" y="4929"/>
                  </a:lnTo>
                  <a:lnTo>
                    <a:pt x="535" y="4924"/>
                  </a:lnTo>
                  <a:lnTo>
                    <a:pt x="535" y="4923"/>
                  </a:lnTo>
                  <a:lnTo>
                    <a:pt x="535" y="4922"/>
                  </a:lnTo>
                  <a:lnTo>
                    <a:pt x="533" y="4921"/>
                  </a:lnTo>
                  <a:lnTo>
                    <a:pt x="530" y="4920"/>
                  </a:lnTo>
                  <a:lnTo>
                    <a:pt x="526" y="4917"/>
                  </a:lnTo>
                  <a:lnTo>
                    <a:pt x="516" y="4909"/>
                  </a:lnTo>
                  <a:lnTo>
                    <a:pt x="503" y="4899"/>
                  </a:lnTo>
                  <a:lnTo>
                    <a:pt x="488" y="4884"/>
                  </a:lnTo>
                  <a:lnTo>
                    <a:pt x="471" y="4866"/>
                  </a:lnTo>
                  <a:lnTo>
                    <a:pt x="455" y="4844"/>
                  </a:lnTo>
                  <a:lnTo>
                    <a:pt x="438" y="4818"/>
                  </a:lnTo>
                  <a:lnTo>
                    <a:pt x="430" y="4804"/>
                  </a:lnTo>
                  <a:lnTo>
                    <a:pt x="423" y="4788"/>
                  </a:lnTo>
                  <a:lnTo>
                    <a:pt x="416" y="4772"/>
                  </a:lnTo>
                  <a:lnTo>
                    <a:pt x="410" y="4754"/>
                  </a:lnTo>
                  <a:lnTo>
                    <a:pt x="404" y="4736"/>
                  </a:lnTo>
                  <a:lnTo>
                    <a:pt x="399" y="4716"/>
                  </a:lnTo>
                  <a:lnTo>
                    <a:pt x="395" y="4696"/>
                  </a:lnTo>
                  <a:lnTo>
                    <a:pt x="391" y="4673"/>
                  </a:lnTo>
                  <a:lnTo>
                    <a:pt x="389" y="4650"/>
                  </a:lnTo>
                  <a:lnTo>
                    <a:pt x="388" y="4627"/>
                  </a:lnTo>
                  <a:lnTo>
                    <a:pt x="388" y="4601"/>
                  </a:lnTo>
                  <a:lnTo>
                    <a:pt x="390" y="4574"/>
                  </a:lnTo>
                  <a:lnTo>
                    <a:pt x="393" y="4546"/>
                  </a:lnTo>
                  <a:lnTo>
                    <a:pt x="397" y="4517"/>
                  </a:lnTo>
                  <a:lnTo>
                    <a:pt x="403" y="4488"/>
                  </a:lnTo>
                  <a:lnTo>
                    <a:pt x="412" y="4456"/>
                  </a:lnTo>
                  <a:lnTo>
                    <a:pt x="421" y="4424"/>
                  </a:lnTo>
                  <a:lnTo>
                    <a:pt x="433" y="4392"/>
                  </a:lnTo>
                  <a:lnTo>
                    <a:pt x="449" y="4361"/>
                  </a:lnTo>
                  <a:lnTo>
                    <a:pt x="465" y="4329"/>
                  </a:lnTo>
                  <a:lnTo>
                    <a:pt x="484" y="4298"/>
                  </a:lnTo>
                  <a:lnTo>
                    <a:pt x="503" y="4268"/>
                  </a:lnTo>
                  <a:lnTo>
                    <a:pt x="525" y="4238"/>
                  </a:lnTo>
                  <a:lnTo>
                    <a:pt x="548" y="4209"/>
                  </a:lnTo>
                  <a:lnTo>
                    <a:pt x="573" y="4181"/>
                  </a:lnTo>
                  <a:lnTo>
                    <a:pt x="597" y="4152"/>
                  </a:lnTo>
                  <a:lnTo>
                    <a:pt x="650" y="4098"/>
                  </a:lnTo>
                  <a:lnTo>
                    <a:pt x="704" y="4048"/>
                  </a:lnTo>
                  <a:lnTo>
                    <a:pt x="758" y="4000"/>
                  </a:lnTo>
                  <a:lnTo>
                    <a:pt x="785" y="3978"/>
                  </a:lnTo>
                  <a:lnTo>
                    <a:pt x="811" y="3957"/>
                  </a:lnTo>
                  <a:lnTo>
                    <a:pt x="837" y="3936"/>
                  </a:lnTo>
                  <a:lnTo>
                    <a:pt x="863" y="3918"/>
                  </a:lnTo>
                  <a:lnTo>
                    <a:pt x="886" y="3900"/>
                  </a:lnTo>
                  <a:lnTo>
                    <a:pt x="909" y="3884"/>
                  </a:lnTo>
                  <a:lnTo>
                    <a:pt x="931" y="3870"/>
                  </a:lnTo>
                  <a:lnTo>
                    <a:pt x="950" y="3855"/>
                  </a:lnTo>
                  <a:lnTo>
                    <a:pt x="969" y="3843"/>
                  </a:lnTo>
                  <a:lnTo>
                    <a:pt x="986" y="3832"/>
                  </a:lnTo>
                  <a:lnTo>
                    <a:pt x="1000" y="3823"/>
                  </a:lnTo>
                  <a:lnTo>
                    <a:pt x="1012" y="3815"/>
                  </a:lnTo>
                  <a:lnTo>
                    <a:pt x="1022" y="3810"/>
                  </a:lnTo>
                  <a:lnTo>
                    <a:pt x="1029" y="3805"/>
                  </a:lnTo>
                  <a:lnTo>
                    <a:pt x="1033" y="3803"/>
                  </a:lnTo>
                  <a:lnTo>
                    <a:pt x="1035" y="3802"/>
                  </a:lnTo>
                  <a:lnTo>
                    <a:pt x="1034" y="3803"/>
                  </a:lnTo>
                  <a:lnTo>
                    <a:pt x="1033" y="3805"/>
                  </a:lnTo>
                  <a:lnTo>
                    <a:pt x="1032" y="3809"/>
                  </a:lnTo>
                  <a:lnTo>
                    <a:pt x="1030" y="3814"/>
                  </a:lnTo>
                  <a:lnTo>
                    <a:pt x="1027" y="3821"/>
                  </a:lnTo>
                  <a:lnTo>
                    <a:pt x="1024" y="3830"/>
                  </a:lnTo>
                  <a:lnTo>
                    <a:pt x="1020" y="3841"/>
                  </a:lnTo>
                  <a:lnTo>
                    <a:pt x="1015" y="3852"/>
                  </a:lnTo>
                  <a:lnTo>
                    <a:pt x="1011" y="3865"/>
                  </a:lnTo>
                  <a:lnTo>
                    <a:pt x="1007" y="3881"/>
                  </a:lnTo>
                  <a:lnTo>
                    <a:pt x="1002" y="3897"/>
                  </a:lnTo>
                  <a:lnTo>
                    <a:pt x="997" y="3915"/>
                  </a:lnTo>
                  <a:lnTo>
                    <a:pt x="992" y="3933"/>
                  </a:lnTo>
                  <a:lnTo>
                    <a:pt x="987" y="3954"/>
                  </a:lnTo>
                  <a:lnTo>
                    <a:pt x="981" y="3977"/>
                  </a:lnTo>
                  <a:lnTo>
                    <a:pt x="976" y="4000"/>
                  </a:lnTo>
                  <a:lnTo>
                    <a:pt x="971" y="4025"/>
                  </a:lnTo>
                  <a:lnTo>
                    <a:pt x="966" y="4051"/>
                  </a:lnTo>
                  <a:lnTo>
                    <a:pt x="962" y="4079"/>
                  </a:lnTo>
                  <a:lnTo>
                    <a:pt x="957" y="4107"/>
                  </a:lnTo>
                  <a:lnTo>
                    <a:pt x="953" y="4137"/>
                  </a:lnTo>
                  <a:lnTo>
                    <a:pt x="949" y="4168"/>
                  </a:lnTo>
                  <a:lnTo>
                    <a:pt x="945" y="4201"/>
                  </a:lnTo>
                  <a:lnTo>
                    <a:pt x="942" y="4235"/>
                  </a:lnTo>
                  <a:lnTo>
                    <a:pt x="940" y="4270"/>
                  </a:lnTo>
                  <a:lnTo>
                    <a:pt x="938" y="4306"/>
                  </a:lnTo>
                  <a:lnTo>
                    <a:pt x="937" y="4344"/>
                  </a:lnTo>
                  <a:lnTo>
                    <a:pt x="936" y="4382"/>
                  </a:lnTo>
                  <a:lnTo>
                    <a:pt x="936" y="4423"/>
                  </a:lnTo>
                  <a:lnTo>
                    <a:pt x="937" y="4464"/>
                  </a:lnTo>
                  <a:lnTo>
                    <a:pt x="938" y="4506"/>
                  </a:lnTo>
                  <a:lnTo>
                    <a:pt x="941" y="4549"/>
                  </a:lnTo>
                  <a:lnTo>
                    <a:pt x="943" y="4575"/>
                  </a:lnTo>
                  <a:lnTo>
                    <a:pt x="943" y="4599"/>
                  </a:lnTo>
                  <a:lnTo>
                    <a:pt x="943" y="4621"/>
                  </a:lnTo>
                  <a:lnTo>
                    <a:pt x="940" y="4643"/>
                  </a:lnTo>
                  <a:lnTo>
                    <a:pt x="937" y="4664"/>
                  </a:lnTo>
                  <a:lnTo>
                    <a:pt x="933" y="4682"/>
                  </a:lnTo>
                  <a:lnTo>
                    <a:pt x="927" y="4700"/>
                  </a:lnTo>
                  <a:lnTo>
                    <a:pt x="921" y="4716"/>
                  </a:lnTo>
                  <a:lnTo>
                    <a:pt x="912" y="4732"/>
                  </a:lnTo>
                  <a:lnTo>
                    <a:pt x="904" y="4746"/>
                  </a:lnTo>
                  <a:lnTo>
                    <a:pt x="896" y="4758"/>
                  </a:lnTo>
                  <a:lnTo>
                    <a:pt x="885" y="4771"/>
                  </a:lnTo>
                  <a:lnTo>
                    <a:pt x="866" y="4792"/>
                  </a:lnTo>
                  <a:lnTo>
                    <a:pt x="844" y="4810"/>
                  </a:lnTo>
                  <a:lnTo>
                    <a:pt x="821" y="4824"/>
                  </a:lnTo>
                  <a:lnTo>
                    <a:pt x="801" y="4836"/>
                  </a:lnTo>
                  <a:lnTo>
                    <a:pt x="780" y="4845"/>
                  </a:lnTo>
                  <a:lnTo>
                    <a:pt x="762" y="4851"/>
                  </a:lnTo>
                  <a:lnTo>
                    <a:pt x="746" y="4856"/>
                  </a:lnTo>
                  <a:lnTo>
                    <a:pt x="740" y="4857"/>
                  </a:lnTo>
                  <a:lnTo>
                    <a:pt x="734" y="4858"/>
                  </a:lnTo>
                  <a:lnTo>
                    <a:pt x="730" y="4859"/>
                  </a:lnTo>
                  <a:lnTo>
                    <a:pt x="725" y="4860"/>
                  </a:lnTo>
                  <a:lnTo>
                    <a:pt x="723" y="4860"/>
                  </a:lnTo>
                  <a:lnTo>
                    <a:pt x="723" y="4860"/>
                  </a:lnTo>
                  <a:lnTo>
                    <a:pt x="723" y="4861"/>
                  </a:lnTo>
                  <a:lnTo>
                    <a:pt x="724" y="4865"/>
                  </a:lnTo>
                  <a:lnTo>
                    <a:pt x="726" y="4869"/>
                  </a:lnTo>
                  <a:lnTo>
                    <a:pt x="728" y="4874"/>
                  </a:lnTo>
                  <a:lnTo>
                    <a:pt x="733" y="4881"/>
                  </a:lnTo>
                  <a:lnTo>
                    <a:pt x="737" y="4889"/>
                  </a:lnTo>
                  <a:lnTo>
                    <a:pt x="741" y="4899"/>
                  </a:lnTo>
                  <a:lnTo>
                    <a:pt x="747" y="4910"/>
                  </a:lnTo>
                  <a:lnTo>
                    <a:pt x="760" y="4933"/>
                  </a:lnTo>
                  <a:lnTo>
                    <a:pt x="777" y="4959"/>
                  </a:lnTo>
                  <a:lnTo>
                    <a:pt x="798" y="4987"/>
                  </a:lnTo>
                  <a:lnTo>
                    <a:pt x="820" y="5017"/>
                  </a:lnTo>
                  <a:lnTo>
                    <a:pt x="847" y="5046"/>
                  </a:lnTo>
                  <a:lnTo>
                    <a:pt x="877" y="5074"/>
                  </a:lnTo>
                  <a:lnTo>
                    <a:pt x="910" y="5100"/>
                  </a:lnTo>
                  <a:lnTo>
                    <a:pt x="946" y="5124"/>
                  </a:lnTo>
                  <a:lnTo>
                    <a:pt x="966" y="5134"/>
                  </a:lnTo>
                  <a:lnTo>
                    <a:pt x="987" y="5144"/>
                  </a:lnTo>
                  <a:lnTo>
                    <a:pt x="1008" y="5152"/>
                  </a:lnTo>
                  <a:lnTo>
                    <a:pt x="1030" y="5159"/>
                  </a:lnTo>
                  <a:lnTo>
                    <a:pt x="1054" y="5164"/>
                  </a:lnTo>
                  <a:lnTo>
                    <a:pt x="1077" y="5168"/>
                  </a:lnTo>
                  <a:lnTo>
                    <a:pt x="1102" y="5171"/>
                  </a:lnTo>
                  <a:lnTo>
                    <a:pt x="1128" y="5173"/>
                  </a:lnTo>
                  <a:lnTo>
                    <a:pt x="1190" y="5173"/>
                  </a:lnTo>
                  <a:lnTo>
                    <a:pt x="1219" y="5168"/>
                  </a:lnTo>
                  <a:lnTo>
                    <a:pt x="1247" y="5163"/>
                  </a:lnTo>
                  <a:lnTo>
                    <a:pt x="1275" y="5155"/>
                  </a:lnTo>
                  <a:lnTo>
                    <a:pt x="1301" y="5146"/>
                  </a:lnTo>
                  <a:lnTo>
                    <a:pt x="1328" y="5133"/>
                  </a:lnTo>
                  <a:lnTo>
                    <a:pt x="1355" y="5120"/>
                  </a:lnTo>
                  <a:lnTo>
                    <a:pt x="1382" y="5104"/>
                  </a:lnTo>
                  <a:lnTo>
                    <a:pt x="1409" y="5085"/>
                  </a:lnTo>
                  <a:lnTo>
                    <a:pt x="1436" y="5064"/>
                  </a:lnTo>
                  <a:lnTo>
                    <a:pt x="1464" y="5041"/>
                  </a:lnTo>
                  <a:lnTo>
                    <a:pt x="1492" y="5015"/>
                  </a:lnTo>
                  <a:lnTo>
                    <a:pt x="1521" y="4986"/>
                  </a:lnTo>
                  <a:lnTo>
                    <a:pt x="1551" y="4955"/>
                  </a:lnTo>
                  <a:lnTo>
                    <a:pt x="1583" y="4921"/>
                  </a:lnTo>
                  <a:lnTo>
                    <a:pt x="1616" y="4885"/>
                  </a:lnTo>
                  <a:lnTo>
                    <a:pt x="1650" y="4845"/>
                  </a:lnTo>
                  <a:lnTo>
                    <a:pt x="1686" y="4803"/>
                  </a:lnTo>
                  <a:lnTo>
                    <a:pt x="1724" y="4757"/>
                  </a:lnTo>
                  <a:lnTo>
                    <a:pt x="1763" y="4709"/>
                  </a:lnTo>
                  <a:lnTo>
                    <a:pt x="1805" y="4657"/>
                  </a:lnTo>
                  <a:lnTo>
                    <a:pt x="1850" y="4603"/>
                  </a:lnTo>
                  <a:lnTo>
                    <a:pt x="1896" y="4544"/>
                  </a:lnTo>
                  <a:lnTo>
                    <a:pt x="1945" y="4483"/>
                  </a:lnTo>
                  <a:lnTo>
                    <a:pt x="1997" y="4419"/>
                  </a:lnTo>
                  <a:lnTo>
                    <a:pt x="2052" y="4351"/>
                  </a:lnTo>
                  <a:lnTo>
                    <a:pt x="2110" y="4278"/>
                  </a:lnTo>
                  <a:lnTo>
                    <a:pt x="2171" y="4203"/>
                  </a:lnTo>
                  <a:lnTo>
                    <a:pt x="2236" y="4124"/>
                  </a:lnTo>
                  <a:lnTo>
                    <a:pt x="2304" y="4042"/>
                  </a:lnTo>
                  <a:lnTo>
                    <a:pt x="2375" y="3955"/>
                  </a:lnTo>
                  <a:lnTo>
                    <a:pt x="2451" y="3864"/>
                  </a:lnTo>
                  <a:lnTo>
                    <a:pt x="2491" y="3818"/>
                  </a:lnTo>
                  <a:lnTo>
                    <a:pt x="2531" y="3770"/>
                  </a:lnTo>
                  <a:lnTo>
                    <a:pt x="2565" y="3730"/>
                  </a:lnTo>
                  <a:lnTo>
                    <a:pt x="2601" y="3692"/>
                  </a:lnTo>
                  <a:lnTo>
                    <a:pt x="2638" y="3655"/>
                  </a:lnTo>
                  <a:lnTo>
                    <a:pt x="2676" y="3619"/>
                  </a:lnTo>
                  <a:lnTo>
                    <a:pt x="2717" y="3583"/>
                  </a:lnTo>
                  <a:lnTo>
                    <a:pt x="2757" y="3548"/>
                  </a:lnTo>
                  <a:lnTo>
                    <a:pt x="2799" y="3514"/>
                  </a:lnTo>
                  <a:lnTo>
                    <a:pt x="2843" y="3481"/>
                  </a:lnTo>
                  <a:lnTo>
                    <a:pt x="2931" y="3417"/>
                  </a:lnTo>
                  <a:lnTo>
                    <a:pt x="3024" y="3357"/>
                  </a:lnTo>
                  <a:lnTo>
                    <a:pt x="3119" y="3299"/>
                  </a:lnTo>
                  <a:lnTo>
                    <a:pt x="3217" y="3244"/>
                  </a:lnTo>
                  <a:lnTo>
                    <a:pt x="3318" y="3193"/>
                  </a:lnTo>
                  <a:lnTo>
                    <a:pt x="3420" y="3144"/>
                  </a:lnTo>
                  <a:lnTo>
                    <a:pt x="3522" y="3098"/>
                  </a:lnTo>
                  <a:lnTo>
                    <a:pt x="3625" y="3055"/>
                  </a:lnTo>
                  <a:lnTo>
                    <a:pt x="3727" y="3015"/>
                  </a:lnTo>
                  <a:lnTo>
                    <a:pt x="3830" y="2976"/>
                  </a:lnTo>
                  <a:lnTo>
                    <a:pt x="3931" y="2941"/>
                  </a:lnTo>
                  <a:lnTo>
                    <a:pt x="4031" y="2908"/>
                  </a:lnTo>
                  <a:lnTo>
                    <a:pt x="4128" y="2879"/>
                  </a:lnTo>
                  <a:lnTo>
                    <a:pt x="4223" y="2851"/>
                  </a:lnTo>
                  <a:lnTo>
                    <a:pt x="4315" y="2825"/>
                  </a:lnTo>
                  <a:lnTo>
                    <a:pt x="4359" y="2814"/>
                  </a:lnTo>
                  <a:lnTo>
                    <a:pt x="4403" y="2802"/>
                  </a:lnTo>
                  <a:lnTo>
                    <a:pt x="4445" y="2792"/>
                  </a:lnTo>
                  <a:lnTo>
                    <a:pt x="4487" y="2782"/>
                  </a:lnTo>
                  <a:lnTo>
                    <a:pt x="4527" y="2771"/>
                  </a:lnTo>
                  <a:lnTo>
                    <a:pt x="4567" y="2762"/>
                  </a:lnTo>
                  <a:lnTo>
                    <a:pt x="4604" y="2754"/>
                  </a:lnTo>
                  <a:lnTo>
                    <a:pt x="4640" y="2746"/>
                  </a:lnTo>
                  <a:lnTo>
                    <a:pt x="4675" y="2739"/>
                  </a:lnTo>
                  <a:lnTo>
                    <a:pt x="4709" y="2731"/>
                  </a:lnTo>
                  <a:lnTo>
                    <a:pt x="4741" y="2724"/>
                  </a:lnTo>
                  <a:lnTo>
                    <a:pt x="4771" y="2719"/>
                  </a:lnTo>
                  <a:lnTo>
                    <a:pt x="4800" y="2713"/>
                  </a:lnTo>
                  <a:lnTo>
                    <a:pt x="4827" y="2708"/>
                  </a:lnTo>
                  <a:lnTo>
                    <a:pt x="4853" y="2702"/>
                  </a:lnTo>
                  <a:lnTo>
                    <a:pt x="4875" y="2698"/>
                  </a:lnTo>
                  <a:lnTo>
                    <a:pt x="4897" y="2695"/>
                  </a:lnTo>
                  <a:lnTo>
                    <a:pt x="4917" y="2691"/>
                  </a:lnTo>
                  <a:lnTo>
                    <a:pt x="4934" y="2688"/>
                  </a:lnTo>
                  <a:lnTo>
                    <a:pt x="4949" y="2686"/>
                  </a:lnTo>
                  <a:lnTo>
                    <a:pt x="4962" y="2684"/>
                  </a:lnTo>
                  <a:lnTo>
                    <a:pt x="4973" y="2682"/>
                  </a:lnTo>
                  <a:lnTo>
                    <a:pt x="4982" y="2681"/>
                  </a:lnTo>
                  <a:lnTo>
                    <a:pt x="4988" y="2680"/>
                  </a:lnTo>
                  <a:lnTo>
                    <a:pt x="4992" y="2679"/>
                  </a:lnTo>
                  <a:lnTo>
                    <a:pt x="4993" y="2679"/>
                  </a:lnTo>
                  <a:lnTo>
                    <a:pt x="4991" y="2681"/>
                  </a:lnTo>
                  <a:lnTo>
                    <a:pt x="4986" y="2686"/>
                  </a:lnTo>
                  <a:lnTo>
                    <a:pt x="4978" y="2695"/>
                  </a:lnTo>
                  <a:lnTo>
                    <a:pt x="4967" y="2708"/>
                  </a:lnTo>
                  <a:lnTo>
                    <a:pt x="4953" y="2723"/>
                  </a:lnTo>
                  <a:lnTo>
                    <a:pt x="4936" y="2742"/>
                  </a:lnTo>
                  <a:lnTo>
                    <a:pt x="4918" y="2762"/>
                  </a:lnTo>
                  <a:lnTo>
                    <a:pt x="4897" y="2785"/>
                  </a:lnTo>
                  <a:lnTo>
                    <a:pt x="4873" y="2811"/>
                  </a:lnTo>
                  <a:lnTo>
                    <a:pt x="4848" y="2838"/>
                  </a:lnTo>
                  <a:lnTo>
                    <a:pt x="4822" y="2868"/>
                  </a:lnTo>
                  <a:lnTo>
                    <a:pt x="4794" y="2899"/>
                  </a:lnTo>
                  <a:lnTo>
                    <a:pt x="4765" y="2932"/>
                  </a:lnTo>
                  <a:lnTo>
                    <a:pt x="4734" y="2966"/>
                  </a:lnTo>
                  <a:lnTo>
                    <a:pt x="4702" y="3001"/>
                  </a:lnTo>
                  <a:lnTo>
                    <a:pt x="4670" y="3037"/>
                  </a:lnTo>
                  <a:lnTo>
                    <a:pt x="4603" y="3111"/>
                  </a:lnTo>
                  <a:lnTo>
                    <a:pt x="4535" y="3188"/>
                  </a:lnTo>
                  <a:lnTo>
                    <a:pt x="4468" y="3263"/>
                  </a:lnTo>
                  <a:lnTo>
                    <a:pt x="4401" y="3337"/>
                  </a:lnTo>
                  <a:lnTo>
                    <a:pt x="4369" y="3372"/>
                  </a:lnTo>
                  <a:lnTo>
                    <a:pt x="4339" y="3407"/>
                  </a:lnTo>
                  <a:lnTo>
                    <a:pt x="4309" y="3440"/>
                  </a:lnTo>
                  <a:lnTo>
                    <a:pt x="4280" y="3473"/>
                  </a:lnTo>
                  <a:lnTo>
                    <a:pt x="4253" y="3503"/>
                  </a:lnTo>
                  <a:lnTo>
                    <a:pt x="4227" y="3532"/>
                  </a:lnTo>
                  <a:lnTo>
                    <a:pt x="4204" y="3558"/>
                  </a:lnTo>
                  <a:lnTo>
                    <a:pt x="4183" y="3583"/>
                  </a:lnTo>
                  <a:lnTo>
                    <a:pt x="4164" y="3607"/>
                  </a:lnTo>
                  <a:lnTo>
                    <a:pt x="4143" y="3634"/>
                  </a:lnTo>
                  <a:lnTo>
                    <a:pt x="4121" y="3661"/>
                  </a:lnTo>
                  <a:lnTo>
                    <a:pt x="4097" y="3691"/>
                  </a:lnTo>
                  <a:lnTo>
                    <a:pt x="4071" y="3723"/>
                  </a:lnTo>
                  <a:lnTo>
                    <a:pt x="4044" y="3756"/>
                  </a:lnTo>
                  <a:lnTo>
                    <a:pt x="4016" y="3791"/>
                  </a:lnTo>
                  <a:lnTo>
                    <a:pt x="3988" y="3828"/>
                  </a:lnTo>
                  <a:lnTo>
                    <a:pt x="3958" y="3865"/>
                  </a:lnTo>
                  <a:lnTo>
                    <a:pt x="3927" y="3905"/>
                  </a:lnTo>
                  <a:lnTo>
                    <a:pt x="3897" y="3945"/>
                  </a:lnTo>
                  <a:lnTo>
                    <a:pt x="3866" y="3987"/>
                  </a:lnTo>
                  <a:lnTo>
                    <a:pt x="3834" y="4029"/>
                  </a:lnTo>
                  <a:lnTo>
                    <a:pt x="3803" y="4073"/>
                  </a:lnTo>
                  <a:lnTo>
                    <a:pt x="3742" y="4163"/>
                  </a:lnTo>
                  <a:lnTo>
                    <a:pt x="3684" y="4257"/>
                  </a:lnTo>
                  <a:lnTo>
                    <a:pt x="3656" y="4305"/>
                  </a:lnTo>
                  <a:lnTo>
                    <a:pt x="3629" y="4354"/>
                  </a:lnTo>
                  <a:lnTo>
                    <a:pt x="3605" y="4402"/>
                  </a:lnTo>
                  <a:lnTo>
                    <a:pt x="3581" y="4451"/>
                  </a:lnTo>
                  <a:lnTo>
                    <a:pt x="3558" y="4502"/>
                  </a:lnTo>
                  <a:lnTo>
                    <a:pt x="3538" y="4551"/>
                  </a:lnTo>
                  <a:lnTo>
                    <a:pt x="3520" y="4602"/>
                  </a:lnTo>
                  <a:lnTo>
                    <a:pt x="3504" y="4652"/>
                  </a:lnTo>
                  <a:lnTo>
                    <a:pt x="3491" y="4703"/>
                  </a:lnTo>
                  <a:lnTo>
                    <a:pt x="3480" y="4753"/>
                  </a:lnTo>
                  <a:lnTo>
                    <a:pt x="3471" y="4804"/>
                  </a:lnTo>
                  <a:lnTo>
                    <a:pt x="3466" y="4854"/>
                  </a:lnTo>
                  <a:lnTo>
                    <a:pt x="3464" y="4905"/>
                  </a:lnTo>
                  <a:lnTo>
                    <a:pt x="3465" y="4954"/>
                  </a:lnTo>
                  <a:lnTo>
                    <a:pt x="3469" y="4984"/>
                  </a:lnTo>
                  <a:lnTo>
                    <a:pt x="3474" y="5014"/>
                  </a:lnTo>
                  <a:lnTo>
                    <a:pt x="3482" y="5045"/>
                  </a:lnTo>
                  <a:lnTo>
                    <a:pt x="3491" y="5076"/>
                  </a:lnTo>
                  <a:lnTo>
                    <a:pt x="3501" y="5107"/>
                  </a:lnTo>
                  <a:lnTo>
                    <a:pt x="3513" y="5139"/>
                  </a:lnTo>
                  <a:lnTo>
                    <a:pt x="3526" y="5170"/>
                  </a:lnTo>
                  <a:lnTo>
                    <a:pt x="3541" y="5202"/>
                  </a:lnTo>
                  <a:lnTo>
                    <a:pt x="3557" y="5234"/>
                  </a:lnTo>
                  <a:lnTo>
                    <a:pt x="3574" y="5267"/>
                  </a:lnTo>
                  <a:lnTo>
                    <a:pt x="3591" y="5300"/>
                  </a:lnTo>
                  <a:lnTo>
                    <a:pt x="3611" y="5333"/>
                  </a:lnTo>
                  <a:lnTo>
                    <a:pt x="3651" y="5399"/>
                  </a:lnTo>
                  <a:lnTo>
                    <a:pt x="3695" y="5465"/>
                  </a:lnTo>
                  <a:lnTo>
                    <a:pt x="3742" y="5530"/>
                  </a:lnTo>
                  <a:lnTo>
                    <a:pt x="3790" y="5595"/>
                  </a:lnTo>
                  <a:lnTo>
                    <a:pt x="3840" y="5659"/>
                  </a:lnTo>
                  <a:lnTo>
                    <a:pt x="3890" y="5722"/>
                  </a:lnTo>
                  <a:lnTo>
                    <a:pt x="3941" y="5782"/>
                  </a:lnTo>
                  <a:lnTo>
                    <a:pt x="3992" y="5841"/>
                  </a:lnTo>
                  <a:lnTo>
                    <a:pt x="4041" y="5898"/>
                  </a:lnTo>
                  <a:lnTo>
                    <a:pt x="4089" y="5951"/>
                  </a:lnTo>
                  <a:lnTo>
                    <a:pt x="4117" y="5986"/>
                  </a:lnTo>
                  <a:lnTo>
                    <a:pt x="4141" y="6020"/>
                  </a:lnTo>
                  <a:lnTo>
                    <a:pt x="4164" y="6052"/>
                  </a:lnTo>
                  <a:lnTo>
                    <a:pt x="4184" y="6084"/>
                  </a:lnTo>
                  <a:lnTo>
                    <a:pt x="4201" y="6114"/>
                  </a:lnTo>
                  <a:lnTo>
                    <a:pt x="4217" y="6142"/>
                  </a:lnTo>
                  <a:lnTo>
                    <a:pt x="4230" y="6169"/>
                  </a:lnTo>
                  <a:lnTo>
                    <a:pt x="4240" y="6193"/>
                  </a:lnTo>
                  <a:lnTo>
                    <a:pt x="4250" y="6215"/>
                  </a:lnTo>
                  <a:lnTo>
                    <a:pt x="4258" y="6236"/>
                  </a:lnTo>
                  <a:lnTo>
                    <a:pt x="4264" y="6253"/>
                  </a:lnTo>
                  <a:lnTo>
                    <a:pt x="4268" y="6267"/>
                  </a:lnTo>
                  <a:lnTo>
                    <a:pt x="4272" y="6279"/>
                  </a:lnTo>
                  <a:lnTo>
                    <a:pt x="4275" y="6287"/>
                  </a:lnTo>
                  <a:lnTo>
                    <a:pt x="4276" y="6293"/>
                  </a:lnTo>
                  <a:lnTo>
                    <a:pt x="4276" y="6294"/>
                  </a:lnTo>
                  <a:lnTo>
                    <a:pt x="3902" y="6856"/>
                  </a:lnTo>
                  <a:lnTo>
                    <a:pt x="3902" y="6856"/>
                  </a:lnTo>
                  <a:lnTo>
                    <a:pt x="3904" y="6858"/>
                  </a:lnTo>
                  <a:lnTo>
                    <a:pt x="3906" y="6861"/>
                  </a:lnTo>
                  <a:lnTo>
                    <a:pt x="3909" y="6865"/>
                  </a:lnTo>
                  <a:lnTo>
                    <a:pt x="3914" y="6870"/>
                  </a:lnTo>
                  <a:lnTo>
                    <a:pt x="3919" y="6877"/>
                  </a:lnTo>
                  <a:lnTo>
                    <a:pt x="3926" y="6884"/>
                  </a:lnTo>
                  <a:lnTo>
                    <a:pt x="3932" y="6893"/>
                  </a:lnTo>
                  <a:lnTo>
                    <a:pt x="3948" y="6912"/>
                  </a:lnTo>
                  <a:lnTo>
                    <a:pt x="3968" y="6936"/>
                  </a:lnTo>
                  <a:lnTo>
                    <a:pt x="3992" y="6963"/>
                  </a:lnTo>
                  <a:lnTo>
                    <a:pt x="4017" y="6993"/>
                  </a:lnTo>
                  <a:lnTo>
                    <a:pt x="4045" y="7025"/>
                  </a:lnTo>
                  <a:lnTo>
                    <a:pt x="4077" y="7059"/>
                  </a:lnTo>
                  <a:lnTo>
                    <a:pt x="4110" y="7095"/>
                  </a:lnTo>
                  <a:lnTo>
                    <a:pt x="4147" y="7133"/>
                  </a:lnTo>
                  <a:lnTo>
                    <a:pt x="4185" y="7173"/>
                  </a:lnTo>
                  <a:lnTo>
                    <a:pt x="4225" y="7213"/>
                  </a:lnTo>
                  <a:lnTo>
                    <a:pt x="4267" y="7254"/>
                  </a:lnTo>
                  <a:lnTo>
                    <a:pt x="4311" y="7295"/>
                  </a:lnTo>
                  <a:lnTo>
                    <a:pt x="4356" y="7338"/>
                  </a:lnTo>
                  <a:lnTo>
                    <a:pt x="4403" y="7379"/>
                  </a:lnTo>
                  <a:lnTo>
                    <a:pt x="4451" y="7419"/>
                  </a:lnTo>
                  <a:lnTo>
                    <a:pt x="4500" y="7459"/>
                  </a:lnTo>
                  <a:lnTo>
                    <a:pt x="4550" y="7498"/>
                  </a:lnTo>
                  <a:lnTo>
                    <a:pt x="4601" y="7535"/>
                  </a:lnTo>
                  <a:lnTo>
                    <a:pt x="4652" y="7571"/>
                  </a:lnTo>
                  <a:lnTo>
                    <a:pt x="4704" y="7604"/>
                  </a:lnTo>
                  <a:lnTo>
                    <a:pt x="4756" y="7635"/>
                  </a:lnTo>
                  <a:lnTo>
                    <a:pt x="4808" y="7664"/>
                  </a:lnTo>
                  <a:lnTo>
                    <a:pt x="4861" y="7690"/>
                  </a:lnTo>
                  <a:lnTo>
                    <a:pt x="4912" y="7712"/>
                  </a:lnTo>
                  <a:lnTo>
                    <a:pt x="4965" y="7730"/>
                  </a:lnTo>
                  <a:lnTo>
                    <a:pt x="4991" y="7737"/>
                  </a:lnTo>
                  <a:lnTo>
                    <a:pt x="5017" y="7744"/>
                  </a:lnTo>
                  <a:lnTo>
                    <a:pt x="5042" y="7750"/>
                  </a:lnTo>
                  <a:lnTo>
                    <a:pt x="5067" y="7754"/>
                  </a:lnTo>
                  <a:lnTo>
                    <a:pt x="5092" y="7757"/>
                  </a:lnTo>
                  <a:lnTo>
                    <a:pt x="5117" y="7759"/>
                  </a:lnTo>
                  <a:lnTo>
                    <a:pt x="5163" y="7758"/>
                  </a:lnTo>
                  <a:lnTo>
                    <a:pt x="5210" y="7755"/>
                  </a:lnTo>
                  <a:lnTo>
                    <a:pt x="5256" y="7750"/>
                  </a:lnTo>
                  <a:lnTo>
                    <a:pt x="5302" y="7742"/>
                  </a:lnTo>
                  <a:lnTo>
                    <a:pt x="5347" y="7733"/>
                  </a:lnTo>
                  <a:lnTo>
                    <a:pt x="5393" y="7723"/>
                  </a:lnTo>
                  <a:lnTo>
                    <a:pt x="5437" y="7711"/>
                  </a:lnTo>
                  <a:lnTo>
                    <a:pt x="5482" y="7696"/>
                  </a:lnTo>
                  <a:lnTo>
                    <a:pt x="5527" y="7681"/>
                  </a:lnTo>
                  <a:lnTo>
                    <a:pt x="5571" y="7664"/>
                  </a:lnTo>
                  <a:lnTo>
                    <a:pt x="5616" y="7646"/>
                  </a:lnTo>
                  <a:lnTo>
                    <a:pt x="5660" y="7626"/>
                  </a:lnTo>
                  <a:lnTo>
                    <a:pt x="5704" y="7605"/>
                  </a:lnTo>
                  <a:lnTo>
                    <a:pt x="5749" y="7584"/>
                  </a:lnTo>
                  <a:lnTo>
                    <a:pt x="5838" y="7538"/>
                  </a:lnTo>
                  <a:lnTo>
                    <a:pt x="5927" y="7487"/>
                  </a:lnTo>
                  <a:lnTo>
                    <a:pt x="6017" y="7435"/>
                  </a:lnTo>
                  <a:lnTo>
                    <a:pt x="6108" y="7381"/>
                  </a:lnTo>
                  <a:lnTo>
                    <a:pt x="6200" y="7325"/>
                  </a:lnTo>
                  <a:lnTo>
                    <a:pt x="6293" y="7269"/>
                  </a:lnTo>
                  <a:lnTo>
                    <a:pt x="6388" y="7213"/>
                  </a:lnTo>
                  <a:lnTo>
                    <a:pt x="6484" y="7158"/>
                  </a:lnTo>
                  <a:lnTo>
                    <a:pt x="6582" y="7105"/>
                  </a:lnTo>
                  <a:lnTo>
                    <a:pt x="6618" y="7087"/>
                  </a:lnTo>
                  <a:lnTo>
                    <a:pt x="6653" y="7072"/>
                  </a:lnTo>
                  <a:lnTo>
                    <a:pt x="6690" y="7059"/>
                  </a:lnTo>
                  <a:lnTo>
                    <a:pt x="6727" y="7045"/>
                  </a:lnTo>
                  <a:lnTo>
                    <a:pt x="6764" y="7034"/>
                  </a:lnTo>
                  <a:lnTo>
                    <a:pt x="6803" y="7025"/>
                  </a:lnTo>
                  <a:lnTo>
                    <a:pt x="6840" y="7015"/>
                  </a:lnTo>
                  <a:lnTo>
                    <a:pt x="6878" y="7007"/>
                  </a:lnTo>
                  <a:lnTo>
                    <a:pt x="6916" y="7001"/>
                  </a:lnTo>
                  <a:lnTo>
                    <a:pt x="6954" y="6995"/>
                  </a:lnTo>
                  <a:lnTo>
                    <a:pt x="7029" y="6986"/>
                  </a:lnTo>
                  <a:lnTo>
                    <a:pt x="7103" y="6981"/>
                  </a:lnTo>
                  <a:lnTo>
                    <a:pt x="7174" y="6980"/>
                  </a:lnTo>
                  <a:lnTo>
                    <a:pt x="7237" y="6981"/>
                  </a:lnTo>
                  <a:lnTo>
                    <a:pt x="7298" y="6984"/>
                  </a:lnTo>
                  <a:lnTo>
                    <a:pt x="7356" y="6988"/>
                  </a:lnTo>
                  <a:lnTo>
                    <a:pt x="7411" y="6995"/>
                  </a:lnTo>
                  <a:lnTo>
                    <a:pt x="7463" y="7002"/>
                  </a:lnTo>
                  <a:lnTo>
                    <a:pt x="7512" y="7009"/>
                  </a:lnTo>
                  <a:lnTo>
                    <a:pt x="7557" y="7018"/>
                  </a:lnTo>
                  <a:lnTo>
                    <a:pt x="7599" y="7027"/>
                  </a:lnTo>
                  <a:lnTo>
                    <a:pt x="7618" y="7031"/>
                  </a:lnTo>
                  <a:lnTo>
                    <a:pt x="7636" y="7035"/>
                  </a:lnTo>
                  <a:lnTo>
                    <a:pt x="7653" y="7040"/>
                  </a:lnTo>
                  <a:lnTo>
                    <a:pt x="7669" y="7044"/>
                  </a:lnTo>
                  <a:lnTo>
                    <a:pt x="7684" y="7048"/>
                  </a:lnTo>
                  <a:lnTo>
                    <a:pt x="7698" y="7051"/>
                  </a:lnTo>
                  <a:lnTo>
                    <a:pt x="7710" y="7055"/>
                  </a:lnTo>
                  <a:lnTo>
                    <a:pt x="7721" y="7059"/>
                  </a:lnTo>
                  <a:lnTo>
                    <a:pt x="7732" y="7062"/>
                  </a:lnTo>
                  <a:lnTo>
                    <a:pt x="7741" y="7065"/>
                  </a:lnTo>
                  <a:lnTo>
                    <a:pt x="7748" y="7067"/>
                  </a:lnTo>
                  <a:lnTo>
                    <a:pt x="7754" y="7069"/>
                  </a:lnTo>
                  <a:lnTo>
                    <a:pt x="7760" y="7071"/>
                  </a:lnTo>
                  <a:lnTo>
                    <a:pt x="7763" y="7072"/>
                  </a:lnTo>
                  <a:lnTo>
                    <a:pt x="7766" y="7073"/>
                  </a:lnTo>
                  <a:lnTo>
                    <a:pt x="7766" y="7073"/>
                  </a:lnTo>
                  <a:lnTo>
                    <a:pt x="7766" y="7073"/>
                  </a:lnTo>
                  <a:lnTo>
                    <a:pt x="7767" y="7071"/>
                  </a:lnTo>
                  <a:lnTo>
                    <a:pt x="7768" y="7069"/>
                  </a:lnTo>
                  <a:lnTo>
                    <a:pt x="7769" y="7065"/>
                  </a:lnTo>
                  <a:lnTo>
                    <a:pt x="7772" y="7054"/>
                  </a:lnTo>
                  <a:lnTo>
                    <a:pt x="7775" y="7040"/>
                  </a:lnTo>
                  <a:lnTo>
                    <a:pt x="7780" y="7021"/>
                  </a:lnTo>
                  <a:lnTo>
                    <a:pt x="7786" y="7000"/>
                  </a:lnTo>
                  <a:lnTo>
                    <a:pt x="7794" y="6974"/>
                  </a:lnTo>
                  <a:lnTo>
                    <a:pt x="7801" y="6945"/>
                  </a:lnTo>
                  <a:lnTo>
                    <a:pt x="7809" y="6913"/>
                  </a:lnTo>
                  <a:lnTo>
                    <a:pt x="7817" y="6879"/>
                  </a:lnTo>
                  <a:lnTo>
                    <a:pt x="7827" y="6841"/>
                  </a:lnTo>
                  <a:lnTo>
                    <a:pt x="7837" y="6800"/>
                  </a:lnTo>
                  <a:lnTo>
                    <a:pt x="7847" y="6758"/>
                  </a:lnTo>
                  <a:lnTo>
                    <a:pt x="7858" y="6711"/>
                  </a:lnTo>
                  <a:lnTo>
                    <a:pt x="7868" y="6664"/>
                  </a:lnTo>
                  <a:lnTo>
                    <a:pt x="7879" y="6614"/>
                  </a:lnTo>
                  <a:lnTo>
                    <a:pt x="7890" y="6562"/>
                  </a:lnTo>
                  <a:lnTo>
                    <a:pt x="7901" y="6507"/>
                  </a:lnTo>
                  <a:lnTo>
                    <a:pt x="7912" y="6452"/>
                  </a:lnTo>
                  <a:lnTo>
                    <a:pt x="7923" y="6395"/>
                  </a:lnTo>
                  <a:lnTo>
                    <a:pt x="7933" y="6336"/>
                  </a:lnTo>
                  <a:lnTo>
                    <a:pt x="7943" y="6276"/>
                  </a:lnTo>
                  <a:lnTo>
                    <a:pt x="7954" y="6215"/>
                  </a:lnTo>
                  <a:lnTo>
                    <a:pt x="7963" y="6153"/>
                  </a:lnTo>
                  <a:lnTo>
                    <a:pt x="7981" y="6026"/>
                  </a:lnTo>
                  <a:lnTo>
                    <a:pt x="7996" y="5899"/>
                  </a:lnTo>
                  <a:lnTo>
                    <a:pt x="8007" y="5769"/>
                  </a:lnTo>
                  <a:lnTo>
                    <a:pt x="8012" y="5704"/>
                  </a:lnTo>
                  <a:lnTo>
                    <a:pt x="8016" y="5640"/>
                  </a:lnTo>
                  <a:lnTo>
                    <a:pt x="8017" y="5597"/>
                  </a:lnTo>
                  <a:lnTo>
                    <a:pt x="8017" y="5555"/>
                  </a:lnTo>
                  <a:lnTo>
                    <a:pt x="8017" y="5513"/>
                  </a:lnTo>
                  <a:lnTo>
                    <a:pt x="8016" y="5473"/>
                  </a:lnTo>
                  <a:lnTo>
                    <a:pt x="8012" y="5397"/>
                  </a:lnTo>
                  <a:lnTo>
                    <a:pt x="8004" y="5323"/>
                  </a:lnTo>
                  <a:lnTo>
                    <a:pt x="7996" y="5253"/>
                  </a:lnTo>
                  <a:lnTo>
                    <a:pt x="7986" y="5186"/>
                  </a:lnTo>
                  <a:lnTo>
                    <a:pt x="7972" y="5121"/>
                  </a:lnTo>
                  <a:lnTo>
                    <a:pt x="7959" y="5058"/>
                  </a:lnTo>
                  <a:lnTo>
                    <a:pt x="7943" y="4997"/>
                  </a:lnTo>
                  <a:lnTo>
                    <a:pt x="7927" y="4938"/>
                  </a:lnTo>
                  <a:lnTo>
                    <a:pt x="7892" y="4820"/>
                  </a:lnTo>
                  <a:lnTo>
                    <a:pt x="7855" y="4704"/>
                  </a:lnTo>
                  <a:lnTo>
                    <a:pt x="7835" y="4644"/>
                  </a:lnTo>
                  <a:lnTo>
                    <a:pt x="7817" y="4584"/>
                  </a:lnTo>
                  <a:lnTo>
                    <a:pt x="7799" y="4523"/>
                  </a:lnTo>
                  <a:lnTo>
                    <a:pt x="7781" y="4460"/>
                  </a:lnTo>
                  <a:lnTo>
                    <a:pt x="7765" y="4395"/>
                  </a:lnTo>
                  <a:lnTo>
                    <a:pt x="7750" y="4327"/>
                  </a:lnTo>
                  <a:lnTo>
                    <a:pt x="7736" y="4256"/>
                  </a:lnTo>
                  <a:lnTo>
                    <a:pt x="7723" y="4183"/>
                  </a:lnTo>
                  <a:lnTo>
                    <a:pt x="7713" y="4104"/>
                  </a:lnTo>
                  <a:lnTo>
                    <a:pt x="7709" y="4064"/>
                  </a:lnTo>
                  <a:lnTo>
                    <a:pt x="7705" y="4023"/>
                  </a:lnTo>
                  <a:lnTo>
                    <a:pt x="7701" y="3981"/>
                  </a:lnTo>
                  <a:lnTo>
                    <a:pt x="7698" y="3936"/>
                  </a:lnTo>
                  <a:lnTo>
                    <a:pt x="7696" y="3892"/>
                  </a:lnTo>
                  <a:lnTo>
                    <a:pt x="7695" y="3846"/>
                  </a:lnTo>
                  <a:lnTo>
                    <a:pt x="7694" y="3798"/>
                  </a:lnTo>
                  <a:lnTo>
                    <a:pt x="7694" y="3750"/>
                  </a:lnTo>
                  <a:lnTo>
                    <a:pt x="7694" y="3700"/>
                  </a:lnTo>
                  <a:lnTo>
                    <a:pt x="7695" y="3648"/>
                  </a:lnTo>
                  <a:lnTo>
                    <a:pt x="7697" y="3596"/>
                  </a:lnTo>
                  <a:lnTo>
                    <a:pt x="7700" y="3541"/>
                  </a:lnTo>
                  <a:lnTo>
                    <a:pt x="7703" y="3484"/>
                  </a:lnTo>
                  <a:lnTo>
                    <a:pt x="7708" y="3427"/>
                  </a:lnTo>
                  <a:lnTo>
                    <a:pt x="7713" y="3367"/>
                  </a:lnTo>
                  <a:lnTo>
                    <a:pt x="7719" y="3306"/>
                  </a:lnTo>
                  <a:lnTo>
                    <a:pt x="7727" y="3243"/>
                  </a:lnTo>
                  <a:lnTo>
                    <a:pt x="7735" y="3178"/>
                  </a:lnTo>
                  <a:lnTo>
                    <a:pt x="7715" y="3213"/>
                  </a:lnTo>
                  <a:lnTo>
                    <a:pt x="7695" y="3250"/>
                  </a:lnTo>
                  <a:lnTo>
                    <a:pt x="7675" y="3289"/>
                  </a:lnTo>
                  <a:lnTo>
                    <a:pt x="7655" y="3328"/>
                  </a:lnTo>
                  <a:lnTo>
                    <a:pt x="7637" y="3368"/>
                  </a:lnTo>
                  <a:lnTo>
                    <a:pt x="7618" y="3410"/>
                  </a:lnTo>
                  <a:lnTo>
                    <a:pt x="7601" y="3453"/>
                  </a:lnTo>
                  <a:lnTo>
                    <a:pt x="7584" y="3499"/>
                  </a:lnTo>
                  <a:lnTo>
                    <a:pt x="7568" y="3545"/>
                  </a:lnTo>
                  <a:lnTo>
                    <a:pt x="7552" y="3592"/>
                  </a:lnTo>
                  <a:lnTo>
                    <a:pt x="7538" y="3643"/>
                  </a:lnTo>
                  <a:lnTo>
                    <a:pt x="7524" y="3694"/>
                  </a:lnTo>
                  <a:lnTo>
                    <a:pt x="7512" y="3747"/>
                  </a:lnTo>
                  <a:lnTo>
                    <a:pt x="7501" y="3803"/>
                  </a:lnTo>
                  <a:lnTo>
                    <a:pt x="7490" y="3859"/>
                  </a:lnTo>
                  <a:lnTo>
                    <a:pt x="7482" y="3918"/>
                  </a:lnTo>
                  <a:lnTo>
                    <a:pt x="7475" y="3979"/>
                  </a:lnTo>
                  <a:lnTo>
                    <a:pt x="7469" y="4042"/>
                  </a:lnTo>
                  <a:lnTo>
                    <a:pt x="7464" y="4107"/>
                  </a:lnTo>
                  <a:lnTo>
                    <a:pt x="7461" y="4174"/>
                  </a:lnTo>
                  <a:lnTo>
                    <a:pt x="7460" y="4243"/>
                  </a:lnTo>
                  <a:lnTo>
                    <a:pt x="7461" y="4316"/>
                  </a:lnTo>
                  <a:lnTo>
                    <a:pt x="7463" y="4390"/>
                  </a:lnTo>
                  <a:lnTo>
                    <a:pt x="7467" y="4466"/>
                  </a:lnTo>
                  <a:lnTo>
                    <a:pt x="7474" y="4545"/>
                  </a:lnTo>
                  <a:lnTo>
                    <a:pt x="7482" y="4627"/>
                  </a:lnTo>
                  <a:lnTo>
                    <a:pt x="7493" y="4711"/>
                  </a:lnTo>
                  <a:lnTo>
                    <a:pt x="7506" y="4798"/>
                  </a:lnTo>
                  <a:lnTo>
                    <a:pt x="7520" y="4887"/>
                  </a:lnTo>
                  <a:lnTo>
                    <a:pt x="7538" y="4980"/>
                  </a:lnTo>
                  <a:lnTo>
                    <a:pt x="7557" y="5075"/>
                  </a:lnTo>
                  <a:lnTo>
                    <a:pt x="7579" y="5173"/>
                  </a:lnTo>
                  <a:lnTo>
                    <a:pt x="7592" y="5228"/>
                  </a:lnTo>
                  <a:lnTo>
                    <a:pt x="7603" y="5287"/>
                  </a:lnTo>
                  <a:lnTo>
                    <a:pt x="7611" y="5346"/>
                  </a:lnTo>
                  <a:lnTo>
                    <a:pt x="7616" y="5405"/>
                  </a:lnTo>
                  <a:lnTo>
                    <a:pt x="7619" y="5466"/>
                  </a:lnTo>
                  <a:lnTo>
                    <a:pt x="7620" y="5528"/>
                  </a:lnTo>
                  <a:lnTo>
                    <a:pt x="7619" y="5589"/>
                  </a:lnTo>
                  <a:lnTo>
                    <a:pt x="7616" y="5651"/>
                  </a:lnTo>
                  <a:lnTo>
                    <a:pt x="7611" y="5713"/>
                  </a:lnTo>
                  <a:lnTo>
                    <a:pt x="7605" y="5774"/>
                  </a:lnTo>
                  <a:lnTo>
                    <a:pt x="7598" y="5836"/>
                  </a:lnTo>
                  <a:lnTo>
                    <a:pt x="7588" y="5896"/>
                  </a:lnTo>
                  <a:lnTo>
                    <a:pt x="7579" y="5955"/>
                  </a:lnTo>
                  <a:lnTo>
                    <a:pt x="7568" y="6014"/>
                  </a:lnTo>
                  <a:lnTo>
                    <a:pt x="7556" y="6071"/>
                  </a:lnTo>
                  <a:lnTo>
                    <a:pt x="7544" y="6126"/>
                  </a:lnTo>
                  <a:lnTo>
                    <a:pt x="7531" y="6181"/>
                  </a:lnTo>
                  <a:lnTo>
                    <a:pt x="7519" y="6232"/>
                  </a:lnTo>
                  <a:lnTo>
                    <a:pt x="7506" y="6282"/>
                  </a:lnTo>
                  <a:lnTo>
                    <a:pt x="7492" y="6329"/>
                  </a:lnTo>
                  <a:lnTo>
                    <a:pt x="7480" y="6375"/>
                  </a:lnTo>
                  <a:lnTo>
                    <a:pt x="7467" y="6417"/>
                  </a:lnTo>
                  <a:lnTo>
                    <a:pt x="7455" y="6456"/>
                  </a:lnTo>
                  <a:lnTo>
                    <a:pt x="7444" y="6491"/>
                  </a:lnTo>
                  <a:lnTo>
                    <a:pt x="7432" y="6524"/>
                  </a:lnTo>
                  <a:lnTo>
                    <a:pt x="7423" y="6553"/>
                  </a:lnTo>
                  <a:lnTo>
                    <a:pt x="7414" y="6578"/>
                  </a:lnTo>
                  <a:lnTo>
                    <a:pt x="7411" y="6589"/>
                  </a:lnTo>
                  <a:lnTo>
                    <a:pt x="7407" y="6598"/>
                  </a:lnTo>
                  <a:lnTo>
                    <a:pt x="7403" y="6607"/>
                  </a:lnTo>
                  <a:lnTo>
                    <a:pt x="7400" y="6615"/>
                  </a:lnTo>
                  <a:lnTo>
                    <a:pt x="7398" y="6622"/>
                  </a:lnTo>
                  <a:lnTo>
                    <a:pt x="7396" y="6627"/>
                  </a:lnTo>
                  <a:lnTo>
                    <a:pt x="7394" y="6631"/>
                  </a:lnTo>
                  <a:lnTo>
                    <a:pt x="7393" y="6634"/>
                  </a:lnTo>
                  <a:lnTo>
                    <a:pt x="7393" y="6636"/>
                  </a:lnTo>
                  <a:lnTo>
                    <a:pt x="7392" y="6637"/>
                  </a:lnTo>
                  <a:lnTo>
                    <a:pt x="7391" y="6636"/>
                  </a:lnTo>
                  <a:lnTo>
                    <a:pt x="7388" y="6635"/>
                  </a:lnTo>
                  <a:lnTo>
                    <a:pt x="7383" y="6634"/>
                  </a:lnTo>
                  <a:lnTo>
                    <a:pt x="7376" y="6632"/>
                  </a:lnTo>
                  <a:lnTo>
                    <a:pt x="7366" y="6630"/>
                  </a:lnTo>
                  <a:lnTo>
                    <a:pt x="7355" y="6627"/>
                  </a:lnTo>
                  <a:lnTo>
                    <a:pt x="7342" y="6625"/>
                  </a:lnTo>
                  <a:lnTo>
                    <a:pt x="7326" y="6622"/>
                  </a:lnTo>
                  <a:lnTo>
                    <a:pt x="7310" y="6619"/>
                  </a:lnTo>
                  <a:lnTo>
                    <a:pt x="7291" y="6616"/>
                  </a:lnTo>
                  <a:lnTo>
                    <a:pt x="7270" y="6614"/>
                  </a:lnTo>
                  <a:lnTo>
                    <a:pt x="7248" y="6610"/>
                  </a:lnTo>
                  <a:lnTo>
                    <a:pt x="7224" y="6609"/>
                  </a:lnTo>
                  <a:lnTo>
                    <a:pt x="7199" y="6607"/>
                  </a:lnTo>
                  <a:lnTo>
                    <a:pt x="7171" y="6606"/>
                  </a:lnTo>
                  <a:lnTo>
                    <a:pt x="7143" y="6606"/>
                  </a:lnTo>
                  <a:lnTo>
                    <a:pt x="7125" y="6606"/>
                  </a:lnTo>
                  <a:lnTo>
                    <a:pt x="7105" y="6606"/>
                  </a:lnTo>
                  <a:lnTo>
                    <a:pt x="7084" y="6606"/>
                  </a:lnTo>
                  <a:lnTo>
                    <a:pt x="7063" y="6606"/>
                  </a:lnTo>
                  <a:lnTo>
                    <a:pt x="7039" y="6607"/>
                  </a:lnTo>
                  <a:lnTo>
                    <a:pt x="7015" y="6607"/>
                  </a:lnTo>
                  <a:lnTo>
                    <a:pt x="6964" y="6610"/>
                  </a:lnTo>
                  <a:lnTo>
                    <a:pt x="6910" y="6614"/>
                  </a:lnTo>
                  <a:lnTo>
                    <a:pt x="6854" y="6619"/>
                  </a:lnTo>
                  <a:lnTo>
                    <a:pt x="6796" y="6627"/>
                  </a:lnTo>
                  <a:lnTo>
                    <a:pt x="6738" y="6637"/>
                  </a:lnTo>
                  <a:lnTo>
                    <a:pt x="6693" y="6648"/>
                  </a:lnTo>
                  <a:lnTo>
                    <a:pt x="6648" y="6660"/>
                  </a:lnTo>
                  <a:lnTo>
                    <a:pt x="6600" y="6675"/>
                  </a:lnTo>
                  <a:lnTo>
                    <a:pt x="6552" y="6692"/>
                  </a:lnTo>
                  <a:lnTo>
                    <a:pt x="6503" y="6711"/>
                  </a:lnTo>
                  <a:lnTo>
                    <a:pt x="6453" y="6733"/>
                  </a:lnTo>
                  <a:lnTo>
                    <a:pt x="6402" y="6756"/>
                  </a:lnTo>
                  <a:lnTo>
                    <a:pt x="6351" y="6779"/>
                  </a:lnTo>
                  <a:lnTo>
                    <a:pt x="6299" y="6805"/>
                  </a:lnTo>
                  <a:lnTo>
                    <a:pt x="6246" y="6832"/>
                  </a:lnTo>
                  <a:lnTo>
                    <a:pt x="6141" y="6889"/>
                  </a:lnTo>
                  <a:lnTo>
                    <a:pt x="6036" y="6947"/>
                  </a:lnTo>
                  <a:lnTo>
                    <a:pt x="5931" y="7007"/>
                  </a:lnTo>
                  <a:lnTo>
                    <a:pt x="5829" y="7067"/>
                  </a:lnTo>
                  <a:lnTo>
                    <a:pt x="5729" y="7124"/>
                  </a:lnTo>
                  <a:lnTo>
                    <a:pt x="5681" y="7152"/>
                  </a:lnTo>
                  <a:lnTo>
                    <a:pt x="5633" y="7179"/>
                  </a:lnTo>
                  <a:lnTo>
                    <a:pt x="5587" y="7205"/>
                  </a:lnTo>
                  <a:lnTo>
                    <a:pt x="5541" y="7228"/>
                  </a:lnTo>
                  <a:lnTo>
                    <a:pt x="5498" y="7251"/>
                  </a:lnTo>
                  <a:lnTo>
                    <a:pt x="5455" y="7273"/>
                  </a:lnTo>
                  <a:lnTo>
                    <a:pt x="5415" y="7292"/>
                  </a:lnTo>
                  <a:lnTo>
                    <a:pt x="5377" y="7309"/>
                  </a:lnTo>
                  <a:lnTo>
                    <a:pt x="5340" y="7324"/>
                  </a:lnTo>
                  <a:lnTo>
                    <a:pt x="5305" y="7337"/>
                  </a:lnTo>
                  <a:lnTo>
                    <a:pt x="5273" y="7347"/>
                  </a:lnTo>
                  <a:lnTo>
                    <a:pt x="5242" y="7354"/>
                  </a:lnTo>
                  <a:lnTo>
                    <a:pt x="5180" y="7354"/>
                  </a:lnTo>
                  <a:lnTo>
                    <a:pt x="5142" y="7352"/>
                  </a:lnTo>
                  <a:lnTo>
                    <a:pt x="5105" y="7349"/>
                  </a:lnTo>
                  <a:lnTo>
                    <a:pt x="5066" y="7343"/>
                  </a:lnTo>
                  <a:lnTo>
                    <a:pt x="5030" y="7334"/>
                  </a:lnTo>
                  <a:lnTo>
                    <a:pt x="4993" y="7323"/>
                  </a:lnTo>
                  <a:lnTo>
                    <a:pt x="4957" y="7311"/>
                  </a:lnTo>
                  <a:lnTo>
                    <a:pt x="4922" y="7296"/>
                  </a:lnTo>
                  <a:lnTo>
                    <a:pt x="4887" y="7281"/>
                  </a:lnTo>
                  <a:lnTo>
                    <a:pt x="4853" y="7264"/>
                  </a:lnTo>
                  <a:lnTo>
                    <a:pt x="4820" y="7245"/>
                  </a:lnTo>
                  <a:lnTo>
                    <a:pt x="4755" y="7206"/>
                  </a:lnTo>
                  <a:lnTo>
                    <a:pt x="4725" y="7185"/>
                  </a:lnTo>
                  <a:lnTo>
                    <a:pt x="4695" y="7164"/>
                  </a:lnTo>
                  <a:lnTo>
                    <a:pt x="4666" y="7142"/>
                  </a:lnTo>
                  <a:lnTo>
                    <a:pt x="4638" y="7120"/>
                  </a:lnTo>
                  <a:lnTo>
                    <a:pt x="4611" y="7099"/>
                  </a:lnTo>
                  <a:lnTo>
                    <a:pt x="4586" y="7076"/>
                  </a:lnTo>
                  <a:lnTo>
                    <a:pt x="4563" y="7055"/>
                  </a:lnTo>
                  <a:lnTo>
                    <a:pt x="4540" y="7034"/>
                  </a:lnTo>
                  <a:lnTo>
                    <a:pt x="4519" y="7014"/>
                  </a:lnTo>
                  <a:lnTo>
                    <a:pt x="4500" y="6995"/>
                  </a:lnTo>
                  <a:lnTo>
                    <a:pt x="4481" y="6976"/>
                  </a:lnTo>
                  <a:lnTo>
                    <a:pt x="4465" y="6960"/>
                  </a:lnTo>
                  <a:lnTo>
                    <a:pt x="4450" y="6943"/>
                  </a:lnTo>
                  <a:lnTo>
                    <a:pt x="4438" y="6930"/>
                  </a:lnTo>
                  <a:lnTo>
                    <a:pt x="4426" y="6917"/>
                  </a:lnTo>
                  <a:lnTo>
                    <a:pt x="4417" y="6906"/>
                  </a:lnTo>
                  <a:lnTo>
                    <a:pt x="4410" y="6898"/>
                  </a:lnTo>
                  <a:lnTo>
                    <a:pt x="4405" y="6892"/>
                  </a:lnTo>
                  <a:lnTo>
                    <a:pt x="4401" y="6888"/>
                  </a:lnTo>
                  <a:lnTo>
                    <a:pt x="4400" y="6887"/>
                  </a:lnTo>
                  <a:lnTo>
                    <a:pt x="5242" y="5142"/>
                  </a:lnTo>
                  <a:lnTo>
                    <a:pt x="4525" y="5983"/>
                  </a:lnTo>
                  <a:lnTo>
                    <a:pt x="4524" y="5981"/>
                  </a:lnTo>
                  <a:lnTo>
                    <a:pt x="4522" y="5977"/>
                  </a:lnTo>
                  <a:lnTo>
                    <a:pt x="4518" y="5970"/>
                  </a:lnTo>
                  <a:lnTo>
                    <a:pt x="4513" y="5959"/>
                  </a:lnTo>
                  <a:lnTo>
                    <a:pt x="4506" y="5946"/>
                  </a:lnTo>
                  <a:lnTo>
                    <a:pt x="4497" y="5931"/>
                  </a:lnTo>
                  <a:lnTo>
                    <a:pt x="4487" y="5911"/>
                  </a:lnTo>
                  <a:lnTo>
                    <a:pt x="4475" y="5889"/>
                  </a:lnTo>
                  <a:lnTo>
                    <a:pt x="4460" y="5865"/>
                  </a:lnTo>
                  <a:lnTo>
                    <a:pt x="4445" y="5837"/>
                  </a:lnTo>
                  <a:lnTo>
                    <a:pt x="4426" y="5806"/>
                  </a:lnTo>
                  <a:lnTo>
                    <a:pt x="4407" y="5772"/>
                  </a:lnTo>
                  <a:lnTo>
                    <a:pt x="4385" y="5736"/>
                  </a:lnTo>
                  <a:lnTo>
                    <a:pt x="4361" y="5697"/>
                  </a:lnTo>
                  <a:lnTo>
                    <a:pt x="4335" y="5654"/>
                  </a:lnTo>
                  <a:lnTo>
                    <a:pt x="4307" y="5608"/>
                  </a:lnTo>
                  <a:lnTo>
                    <a:pt x="4276" y="5562"/>
                  </a:lnTo>
                  <a:lnTo>
                    <a:pt x="4241" y="5517"/>
                  </a:lnTo>
                  <a:lnTo>
                    <a:pt x="4205" y="5471"/>
                  </a:lnTo>
                  <a:lnTo>
                    <a:pt x="4168" y="5426"/>
                  </a:lnTo>
                  <a:lnTo>
                    <a:pt x="4091" y="5336"/>
                  </a:lnTo>
                  <a:lnTo>
                    <a:pt x="4053" y="5292"/>
                  </a:lnTo>
                  <a:lnTo>
                    <a:pt x="4014" y="5247"/>
                  </a:lnTo>
                  <a:lnTo>
                    <a:pt x="3979" y="5201"/>
                  </a:lnTo>
                  <a:lnTo>
                    <a:pt x="3946" y="5155"/>
                  </a:lnTo>
                  <a:lnTo>
                    <a:pt x="3916" y="5109"/>
                  </a:lnTo>
                  <a:lnTo>
                    <a:pt x="3903" y="5085"/>
                  </a:lnTo>
                  <a:lnTo>
                    <a:pt x="3890" y="5061"/>
                  </a:lnTo>
                  <a:lnTo>
                    <a:pt x="3879" y="5037"/>
                  </a:lnTo>
                  <a:lnTo>
                    <a:pt x="3870" y="5013"/>
                  </a:lnTo>
                  <a:lnTo>
                    <a:pt x="3861" y="4988"/>
                  </a:lnTo>
                  <a:lnTo>
                    <a:pt x="3853" y="4963"/>
                  </a:lnTo>
                  <a:lnTo>
                    <a:pt x="3847" y="4938"/>
                  </a:lnTo>
                  <a:lnTo>
                    <a:pt x="3843" y="4913"/>
                  </a:lnTo>
                  <a:lnTo>
                    <a:pt x="3841" y="4887"/>
                  </a:lnTo>
                  <a:lnTo>
                    <a:pt x="3840" y="4860"/>
                  </a:lnTo>
                  <a:lnTo>
                    <a:pt x="3841" y="4833"/>
                  </a:lnTo>
                  <a:lnTo>
                    <a:pt x="3846" y="4803"/>
                  </a:lnTo>
                  <a:lnTo>
                    <a:pt x="3853" y="4770"/>
                  </a:lnTo>
                  <a:lnTo>
                    <a:pt x="3864" y="4734"/>
                  </a:lnTo>
                  <a:lnTo>
                    <a:pt x="3877" y="4696"/>
                  </a:lnTo>
                  <a:lnTo>
                    <a:pt x="3893" y="4655"/>
                  </a:lnTo>
                  <a:lnTo>
                    <a:pt x="3910" y="4612"/>
                  </a:lnTo>
                  <a:lnTo>
                    <a:pt x="3931" y="4568"/>
                  </a:lnTo>
                  <a:lnTo>
                    <a:pt x="3954" y="4522"/>
                  </a:lnTo>
                  <a:lnTo>
                    <a:pt x="3979" y="4473"/>
                  </a:lnTo>
                  <a:lnTo>
                    <a:pt x="4007" y="4423"/>
                  </a:lnTo>
                  <a:lnTo>
                    <a:pt x="4037" y="4371"/>
                  </a:lnTo>
                  <a:lnTo>
                    <a:pt x="4068" y="4319"/>
                  </a:lnTo>
                  <a:lnTo>
                    <a:pt x="4102" y="4264"/>
                  </a:lnTo>
                  <a:lnTo>
                    <a:pt x="4137" y="4208"/>
                  </a:lnTo>
                  <a:lnTo>
                    <a:pt x="4174" y="4152"/>
                  </a:lnTo>
                  <a:lnTo>
                    <a:pt x="4214" y="4094"/>
                  </a:lnTo>
                  <a:lnTo>
                    <a:pt x="4254" y="4036"/>
                  </a:lnTo>
                  <a:lnTo>
                    <a:pt x="4295" y="3978"/>
                  </a:lnTo>
                  <a:lnTo>
                    <a:pt x="4339" y="3918"/>
                  </a:lnTo>
                  <a:lnTo>
                    <a:pt x="4383" y="3858"/>
                  </a:lnTo>
                  <a:lnTo>
                    <a:pt x="4428" y="3798"/>
                  </a:lnTo>
                  <a:lnTo>
                    <a:pt x="4476" y="3738"/>
                  </a:lnTo>
                  <a:lnTo>
                    <a:pt x="4523" y="3678"/>
                  </a:lnTo>
                  <a:lnTo>
                    <a:pt x="4621" y="3557"/>
                  </a:lnTo>
                  <a:lnTo>
                    <a:pt x="4723" y="3439"/>
                  </a:lnTo>
                  <a:lnTo>
                    <a:pt x="4826" y="3323"/>
                  </a:lnTo>
                  <a:lnTo>
                    <a:pt x="4877" y="3265"/>
                  </a:lnTo>
                  <a:lnTo>
                    <a:pt x="4930" y="3209"/>
                  </a:lnTo>
                  <a:lnTo>
                    <a:pt x="5030" y="3097"/>
                  </a:lnTo>
                  <a:lnTo>
                    <a:pt x="5129" y="2984"/>
                  </a:lnTo>
                  <a:lnTo>
                    <a:pt x="5229" y="2870"/>
                  </a:lnTo>
                  <a:lnTo>
                    <a:pt x="5329" y="2758"/>
                  </a:lnTo>
                  <a:lnTo>
                    <a:pt x="5426" y="2648"/>
                  </a:lnTo>
                  <a:lnTo>
                    <a:pt x="5522" y="2541"/>
                  </a:lnTo>
                  <a:lnTo>
                    <a:pt x="5568" y="2489"/>
                  </a:lnTo>
                  <a:lnTo>
                    <a:pt x="5614" y="2438"/>
                  </a:lnTo>
                  <a:lnTo>
                    <a:pt x="5661" y="2388"/>
                  </a:lnTo>
                  <a:lnTo>
                    <a:pt x="5705" y="2340"/>
                  </a:lnTo>
                  <a:lnTo>
                    <a:pt x="5750" y="2294"/>
                  </a:lnTo>
                  <a:lnTo>
                    <a:pt x="5793" y="2248"/>
                  </a:lnTo>
                  <a:lnTo>
                    <a:pt x="5835" y="2205"/>
                  </a:lnTo>
                  <a:lnTo>
                    <a:pt x="5877" y="2164"/>
                  </a:lnTo>
                  <a:lnTo>
                    <a:pt x="5917" y="2125"/>
                  </a:lnTo>
                  <a:lnTo>
                    <a:pt x="5956" y="2089"/>
                  </a:lnTo>
                  <a:lnTo>
                    <a:pt x="5993" y="2054"/>
                  </a:lnTo>
                  <a:lnTo>
                    <a:pt x="6030" y="2022"/>
                  </a:lnTo>
                  <a:lnTo>
                    <a:pt x="6066" y="1992"/>
                  </a:lnTo>
                  <a:lnTo>
                    <a:pt x="6100" y="1965"/>
                  </a:lnTo>
                  <a:lnTo>
                    <a:pt x="6132" y="1941"/>
                  </a:lnTo>
                  <a:lnTo>
                    <a:pt x="6163" y="1920"/>
                  </a:lnTo>
                  <a:lnTo>
                    <a:pt x="6193" y="1902"/>
                  </a:lnTo>
                  <a:lnTo>
                    <a:pt x="6220" y="1888"/>
                  </a:lnTo>
                  <a:lnTo>
                    <a:pt x="6246" y="1876"/>
                  </a:lnTo>
                  <a:lnTo>
                    <a:pt x="6270" y="1869"/>
                  </a:lnTo>
                  <a:lnTo>
                    <a:pt x="6863" y="1775"/>
                  </a:lnTo>
                  <a:lnTo>
                    <a:pt x="6919" y="1767"/>
                  </a:lnTo>
                  <a:lnTo>
                    <a:pt x="6975" y="1758"/>
                  </a:lnTo>
                  <a:lnTo>
                    <a:pt x="7029" y="1749"/>
                  </a:lnTo>
                  <a:lnTo>
                    <a:pt x="7080" y="1739"/>
                  </a:lnTo>
                  <a:lnTo>
                    <a:pt x="7130" y="1730"/>
                  </a:lnTo>
                  <a:lnTo>
                    <a:pt x="7177" y="1721"/>
                  </a:lnTo>
                  <a:lnTo>
                    <a:pt x="7223" y="1712"/>
                  </a:lnTo>
                  <a:lnTo>
                    <a:pt x="7266" y="1702"/>
                  </a:lnTo>
                  <a:lnTo>
                    <a:pt x="7309" y="1693"/>
                  </a:lnTo>
                  <a:lnTo>
                    <a:pt x="7348" y="1684"/>
                  </a:lnTo>
                  <a:lnTo>
                    <a:pt x="7386" y="1674"/>
                  </a:lnTo>
                  <a:lnTo>
                    <a:pt x="7422" y="1665"/>
                  </a:lnTo>
                  <a:lnTo>
                    <a:pt x="7456" y="1657"/>
                  </a:lnTo>
                  <a:lnTo>
                    <a:pt x="7489" y="1648"/>
                  </a:lnTo>
                  <a:lnTo>
                    <a:pt x="7519" y="1639"/>
                  </a:lnTo>
                  <a:lnTo>
                    <a:pt x="7548" y="1631"/>
                  </a:lnTo>
                  <a:lnTo>
                    <a:pt x="7575" y="1623"/>
                  </a:lnTo>
                  <a:lnTo>
                    <a:pt x="7600" y="1616"/>
                  </a:lnTo>
                  <a:lnTo>
                    <a:pt x="7623" y="1609"/>
                  </a:lnTo>
                  <a:lnTo>
                    <a:pt x="7645" y="1601"/>
                  </a:lnTo>
                  <a:lnTo>
                    <a:pt x="7665" y="1595"/>
                  </a:lnTo>
                  <a:lnTo>
                    <a:pt x="7682" y="1589"/>
                  </a:lnTo>
                  <a:lnTo>
                    <a:pt x="7698" y="1584"/>
                  </a:lnTo>
                  <a:lnTo>
                    <a:pt x="7712" y="1579"/>
                  </a:lnTo>
                  <a:lnTo>
                    <a:pt x="7726" y="1574"/>
                  </a:lnTo>
                  <a:lnTo>
                    <a:pt x="7736" y="1569"/>
                  </a:lnTo>
                  <a:lnTo>
                    <a:pt x="7745" y="1566"/>
                  </a:lnTo>
                  <a:lnTo>
                    <a:pt x="7752" y="1563"/>
                  </a:lnTo>
                  <a:lnTo>
                    <a:pt x="7759" y="1560"/>
                  </a:lnTo>
                  <a:lnTo>
                    <a:pt x="7763" y="1559"/>
                  </a:lnTo>
                  <a:lnTo>
                    <a:pt x="7765" y="1558"/>
                  </a:lnTo>
                  <a:lnTo>
                    <a:pt x="7766" y="1557"/>
                  </a:lnTo>
                  <a:lnTo>
                    <a:pt x="6769" y="1589"/>
                  </a:lnTo>
                  <a:lnTo>
                    <a:pt x="6771" y="1588"/>
                  </a:lnTo>
                  <a:lnTo>
                    <a:pt x="6774" y="1585"/>
                  </a:lnTo>
                  <a:lnTo>
                    <a:pt x="6777" y="1581"/>
                  </a:lnTo>
                  <a:lnTo>
                    <a:pt x="6781" y="1575"/>
                  </a:lnTo>
                  <a:lnTo>
                    <a:pt x="6786" y="1567"/>
                  </a:lnTo>
                  <a:lnTo>
                    <a:pt x="6792" y="1558"/>
                  </a:lnTo>
                  <a:lnTo>
                    <a:pt x="6800" y="1548"/>
                  </a:lnTo>
                  <a:lnTo>
                    <a:pt x="6807" y="1535"/>
                  </a:lnTo>
                  <a:lnTo>
                    <a:pt x="6816" y="1522"/>
                  </a:lnTo>
                  <a:lnTo>
                    <a:pt x="6825" y="1507"/>
                  </a:lnTo>
                  <a:lnTo>
                    <a:pt x="6836" y="1491"/>
                  </a:lnTo>
                  <a:lnTo>
                    <a:pt x="6847" y="1474"/>
                  </a:lnTo>
                  <a:lnTo>
                    <a:pt x="6860" y="1455"/>
                  </a:lnTo>
                  <a:lnTo>
                    <a:pt x="6874" y="1436"/>
                  </a:lnTo>
                  <a:lnTo>
                    <a:pt x="6888" y="1415"/>
                  </a:lnTo>
                  <a:lnTo>
                    <a:pt x="6904" y="1394"/>
                  </a:lnTo>
                  <a:lnTo>
                    <a:pt x="6920" y="1372"/>
                  </a:lnTo>
                  <a:lnTo>
                    <a:pt x="6938" y="1348"/>
                  </a:lnTo>
                  <a:lnTo>
                    <a:pt x="6958" y="1324"/>
                  </a:lnTo>
                  <a:lnTo>
                    <a:pt x="6977" y="1300"/>
                  </a:lnTo>
                  <a:lnTo>
                    <a:pt x="6999" y="1274"/>
                  </a:lnTo>
                  <a:lnTo>
                    <a:pt x="7020" y="1248"/>
                  </a:lnTo>
                  <a:lnTo>
                    <a:pt x="7044" y="1221"/>
                  </a:lnTo>
                  <a:lnTo>
                    <a:pt x="7069" y="1194"/>
                  </a:lnTo>
                  <a:lnTo>
                    <a:pt x="7095" y="1167"/>
                  </a:lnTo>
                  <a:lnTo>
                    <a:pt x="7122" y="1139"/>
                  </a:lnTo>
                  <a:lnTo>
                    <a:pt x="7150" y="1110"/>
                  </a:lnTo>
                  <a:lnTo>
                    <a:pt x="7179" y="1081"/>
                  </a:lnTo>
                  <a:lnTo>
                    <a:pt x="7210" y="1052"/>
                  </a:lnTo>
                  <a:lnTo>
                    <a:pt x="7242" y="1023"/>
                  </a:lnTo>
                  <a:lnTo>
                    <a:pt x="7275" y="995"/>
                  </a:lnTo>
                  <a:lnTo>
                    <a:pt x="7311" y="966"/>
                  </a:lnTo>
                  <a:lnTo>
                    <a:pt x="7347" y="936"/>
                  </a:lnTo>
                  <a:lnTo>
                    <a:pt x="7384" y="907"/>
                  </a:lnTo>
                  <a:lnTo>
                    <a:pt x="7423" y="878"/>
                  </a:lnTo>
                  <a:lnTo>
                    <a:pt x="7463" y="849"/>
                  </a:lnTo>
                  <a:lnTo>
                    <a:pt x="7505" y="821"/>
                  </a:lnTo>
                  <a:lnTo>
                    <a:pt x="7548" y="792"/>
                  </a:lnTo>
                  <a:lnTo>
                    <a:pt x="7592" y="764"/>
                  </a:lnTo>
                  <a:lnTo>
                    <a:pt x="7639" y="736"/>
                  </a:lnTo>
                  <a:lnTo>
                    <a:pt x="7686" y="709"/>
                  </a:lnTo>
                  <a:lnTo>
                    <a:pt x="7735" y="683"/>
                  </a:lnTo>
                  <a:lnTo>
                    <a:pt x="7785" y="657"/>
                  </a:lnTo>
                  <a:lnTo>
                    <a:pt x="7838" y="631"/>
                  </a:lnTo>
                  <a:lnTo>
                    <a:pt x="7892" y="606"/>
                  </a:lnTo>
                  <a:lnTo>
                    <a:pt x="7946" y="583"/>
                  </a:lnTo>
                  <a:lnTo>
                    <a:pt x="8003" y="559"/>
                  </a:lnTo>
                  <a:lnTo>
                    <a:pt x="8062" y="536"/>
                  </a:lnTo>
                  <a:lnTo>
                    <a:pt x="8122" y="516"/>
                  </a:lnTo>
                  <a:lnTo>
                    <a:pt x="8184" y="495"/>
                  </a:lnTo>
                  <a:lnTo>
                    <a:pt x="8247" y="476"/>
                  </a:lnTo>
                  <a:lnTo>
                    <a:pt x="8312" y="457"/>
                  </a:lnTo>
                  <a:lnTo>
                    <a:pt x="8379" y="439"/>
                  </a:lnTo>
                  <a:lnTo>
                    <a:pt x="8447" y="424"/>
                  </a:lnTo>
                  <a:lnTo>
                    <a:pt x="8517" y="409"/>
                  </a:lnTo>
                  <a:lnTo>
                    <a:pt x="8590" y="395"/>
                  </a:lnTo>
                  <a:lnTo>
                    <a:pt x="8663" y="384"/>
                  </a:lnTo>
                  <a:lnTo>
                    <a:pt x="8739" y="373"/>
                  </a:lnTo>
                  <a:lnTo>
                    <a:pt x="8817" y="363"/>
                  </a:lnTo>
                  <a:lnTo>
                    <a:pt x="8895" y="356"/>
                  </a:lnTo>
                  <a:lnTo>
                    <a:pt x="8977" y="350"/>
                  </a:lnTo>
                  <a:lnTo>
                    <a:pt x="9059" y="346"/>
                  </a:lnTo>
                  <a:lnTo>
                    <a:pt x="9144" y="343"/>
                  </a:lnTo>
                  <a:lnTo>
                    <a:pt x="9231" y="342"/>
                  </a:lnTo>
                  <a:lnTo>
                    <a:pt x="9231" y="342"/>
                  </a:lnTo>
                  <a:close/>
                  <a:moveTo>
                    <a:pt x="13524" y="1924"/>
                  </a:moveTo>
                  <a:lnTo>
                    <a:pt x="13549" y="1924"/>
                  </a:lnTo>
                  <a:lnTo>
                    <a:pt x="13574" y="1921"/>
                  </a:lnTo>
                  <a:lnTo>
                    <a:pt x="13600" y="1918"/>
                  </a:lnTo>
                  <a:lnTo>
                    <a:pt x="13628" y="1912"/>
                  </a:lnTo>
                  <a:lnTo>
                    <a:pt x="13657" y="1905"/>
                  </a:lnTo>
                  <a:lnTo>
                    <a:pt x="13688" y="1896"/>
                  </a:lnTo>
                  <a:lnTo>
                    <a:pt x="13719" y="1886"/>
                  </a:lnTo>
                  <a:lnTo>
                    <a:pt x="13750" y="1873"/>
                  </a:lnTo>
                  <a:lnTo>
                    <a:pt x="13783" y="1860"/>
                  </a:lnTo>
                  <a:lnTo>
                    <a:pt x="13816" y="1843"/>
                  </a:lnTo>
                  <a:lnTo>
                    <a:pt x="13849" y="1826"/>
                  </a:lnTo>
                  <a:lnTo>
                    <a:pt x="13883" y="1806"/>
                  </a:lnTo>
                  <a:lnTo>
                    <a:pt x="13918" y="1785"/>
                  </a:lnTo>
                  <a:lnTo>
                    <a:pt x="13954" y="1760"/>
                  </a:lnTo>
                  <a:lnTo>
                    <a:pt x="13988" y="1734"/>
                  </a:lnTo>
                  <a:lnTo>
                    <a:pt x="14023" y="1706"/>
                  </a:lnTo>
                  <a:lnTo>
                    <a:pt x="14046" y="1688"/>
                  </a:lnTo>
                  <a:lnTo>
                    <a:pt x="14069" y="1669"/>
                  </a:lnTo>
                  <a:lnTo>
                    <a:pt x="14114" y="1628"/>
                  </a:lnTo>
                  <a:lnTo>
                    <a:pt x="14156" y="1585"/>
                  </a:lnTo>
                  <a:lnTo>
                    <a:pt x="14195" y="1539"/>
                  </a:lnTo>
                  <a:lnTo>
                    <a:pt x="14233" y="1490"/>
                  </a:lnTo>
                  <a:lnTo>
                    <a:pt x="14267" y="1442"/>
                  </a:lnTo>
                  <a:lnTo>
                    <a:pt x="14299" y="1392"/>
                  </a:lnTo>
                  <a:lnTo>
                    <a:pt x="14327" y="1344"/>
                  </a:lnTo>
                  <a:lnTo>
                    <a:pt x="14351" y="1296"/>
                  </a:lnTo>
                  <a:lnTo>
                    <a:pt x="14362" y="1273"/>
                  </a:lnTo>
                  <a:lnTo>
                    <a:pt x="14372" y="1250"/>
                  </a:lnTo>
                  <a:lnTo>
                    <a:pt x="14381" y="1228"/>
                  </a:lnTo>
                  <a:lnTo>
                    <a:pt x="14388" y="1207"/>
                  </a:lnTo>
                  <a:lnTo>
                    <a:pt x="14394" y="1187"/>
                  </a:lnTo>
                  <a:lnTo>
                    <a:pt x="14401" y="1167"/>
                  </a:lnTo>
                  <a:lnTo>
                    <a:pt x="14405" y="1148"/>
                  </a:lnTo>
                  <a:lnTo>
                    <a:pt x="14407" y="1131"/>
                  </a:lnTo>
                  <a:lnTo>
                    <a:pt x="14409" y="1114"/>
                  </a:lnTo>
                  <a:lnTo>
                    <a:pt x="14409" y="1099"/>
                  </a:lnTo>
                  <a:lnTo>
                    <a:pt x="14409" y="1085"/>
                  </a:lnTo>
                  <a:lnTo>
                    <a:pt x="14406" y="1072"/>
                  </a:lnTo>
                  <a:lnTo>
                    <a:pt x="14403" y="1062"/>
                  </a:lnTo>
                  <a:lnTo>
                    <a:pt x="14397" y="1051"/>
                  </a:lnTo>
                  <a:lnTo>
                    <a:pt x="14397" y="1050"/>
                  </a:lnTo>
                  <a:lnTo>
                    <a:pt x="14396" y="1047"/>
                  </a:lnTo>
                  <a:lnTo>
                    <a:pt x="14395" y="1042"/>
                  </a:lnTo>
                  <a:lnTo>
                    <a:pt x="14393" y="1036"/>
                  </a:lnTo>
                  <a:lnTo>
                    <a:pt x="14389" y="1031"/>
                  </a:lnTo>
                  <a:lnTo>
                    <a:pt x="14384" y="1026"/>
                  </a:lnTo>
                  <a:lnTo>
                    <a:pt x="14377" y="1022"/>
                  </a:lnTo>
                  <a:lnTo>
                    <a:pt x="14366" y="1020"/>
                  </a:lnTo>
                  <a:lnTo>
                    <a:pt x="14357" y="1021"/>
                  </a:lnTo>
                  <a:lnTo>
                    <a:pt x="14348" y="1025"/>
                  </a:lnTo>
                  <a:lnTo>
                    <a:pt x="14339" y="1030"/>
                  </a:lnTo>
                  <a:lnTo>
                    <a:pt x="14328" y="1036"/>
                  </a:lnTo>
                  <a:lnTo>
                    <a:pt x="14318" y="1044"/>
                  </a:lnTo>
                  <a:lnTo>
                    <a:pt x="14307" y="1053"/>
                  </a:lnTo>
                  <a:lnTo>
                    <a:pt x="14296" y="1065"/>
                  </a:lnTo>
                  <a:lnTo>
                    <a:pt x="14285" y="1077"/>
                  </a:lnTo>
                  <a:lnTo>
                    <a:pt x="14273" y="1090"/>
                  </a:lnTo>
                  <a:lnTo>
                    <a:pt x="14260" y="1105"/>
                  </a:lnTo>
                  <a:lnTo>
                    <a:pt x="14248" y="1120"/>
                  </a:lnTo>
                  <a:lnTo>
                    <a:pt x="14234" y="1137"/>
                  </a:lnTo>
                  <a:lnTo>
                    <a:pt x="14208" y="1173"/>
                  </a:lnTo>
                  <a:lnTo>
                    <a:pt x="14180" y="1211"/>
                  </a:lnTo>
                  <a:lnTo>
                    <a:pt x="14150" y="1252"/>
                  </a:lnTo>
                  <a:lnTo>
                    <a:pt x="14118" y="1293"/>
                  </a:lnTo>
                  <a:lnTo>
                    <a:pt x="14085" y="1335"/>
                  </a:lnTo>
                  <a:lnTo>
                    <a:pt x="14051" y="1376"/>
                  </a:lnTo>
                  <a:lnTo>
                    <a:pt x="14014" y="1415"/>
                  </a:lnTo>
                  <a:lnTo>
                    <a:pt x="13977" y="1453"/>
                  </a:lnTo>
                  <a:lnTo>
                    <a:pt x="13939" y="1488"/>
                  </a:lnTo>
                  <a:lnTo>
                    <a:pt x="13918" y="1505"/>
                  </a:lnTo>
                  <a:lnTo>
                    <a:pt x="13899" y="1519"/>
                  </a:lnTo>
                  <a:lnTo>
                    <a:pt x="13863" y="1548"/>
                  </a:lnTo>
                  <a:lnTo>
                    <a:pt x="13823" y="1575"/>
                  </a:lnTo>
                  <a:lnTo>
                    <a:pt x="13783" y="1600"/>
                  </a:lnTo>
                  <a:lnTo>
                    <a:pt x="13742" y="1624"/>
                  </a:lnTo>
                  <a:lnTo>
                    <a:pt x="13701" y="1646"/>
                  </a:lnTo>
                  <a:lnTo>
                    <a:pt x="13658" y="1666"/>
                  </a:lnTo>
                  <a:lnTo>
                    <a:pt x="13618" y="1685"/>
                  </a:lnTo>
                  <a:lnTo>
                    <a:pt x="13579" y="1702"/>
                  </a:lnTo>
                  <a:lnTo>
                    <a:pt x="13543" y="1718"/>
                  </a:lnTo>
                  <a:lnTo>
                    <a:pt x="13509" y="1731"/>
                  </a:lnTo>
                  <a:lnTo>
                    <a:pt x="13478" y="1742"/>
                  </a:lnTo>
                  <a:lnTo>
                    <a:pt x="13464" y="1747"/>
                  </a:lnTo>
                  <a:lnTo>
                    <a:pt x="13452" y="1752"/>
                  </a:lnTo>
                  <a:lnTo>
                    <a:pt x="13440" y="1756"/>
                  </a:lnTo>
                  <a:lnTo>
                    <a:pt x="13430" y="1759"/>
                  </a:lnTo>
                  <a:lnTo>
                    <a:pt x="13421" y="1762"/>
                  </a:lnTo>
                  <a:lnTo>
                    <a:pt x="13414" y="1764"/>
                  </a:lnTo>
                  <a:lnTo>
                    <a:pt x="13407" y="1766"/>
                  </a:lnTo>
                  <a:lnTo>
                    <a:pt x="13403" y="1767"/>
                  </a:lnTo>
                  <a:lnTo>
                    <a:pt x="13401" y="1768"/>
                  </a:lnTo>
                  <a:lnTo>
                    <a:pt x="13400" y="1768"/>
                  </a:lnTo>
                  <a:lnTo>
                    <a:pt x="13399" y="1768"/>
                  </a:lnTo>
                  <a:lnTo>
                    <a:pt x="13397" y="1768"/>
                  </a:lnTo>
                  <a:lnTo>
                    <a:pt x="13391" y="1770"/>
                  </a:lnTo>
                  <a:lnTo>
                    <a:pt x="13382" y="1773"/>
                  </a:lnTo>
                  <a:lnTo>
                    <a:pt x="13378" y="1776"/>
                  </a:lnTo>
                  <a:lnTo>
                    <a:pt x="13372" y="1781"/>
                  </a:lnTo>
                  <a:lnTo>
                    <a:pt x="13368" y="1785"/>
                  </a:lnTo>
                  <a:lnTo>
                    <a:pt x="13365" y="1791"/>
                  </a:lnTo>
                  <a:lnTo>
                    <a:pt x="13362" y="1799"/>
                  </a:lnTo>
                  <a:lnTo>
                    <a:pt x="13361" y="1808"/>
                  </a:lnTo>
                  <a:lnTo>
                    <a:pt x="13360" y="1819"/>
                  </a:lnTo>
                  <a:lnTo>
                    <a:pt x="13361" y="1831"/>
                  </a:lnTo>
                  <a:lnTo>
                    <a:pt x="13364" y="1845"/>
                  </a:lnTo>
                  <a:lnTo>
                    <a:pt x="13369" y="1862"/>
                  </a:lnTo>
                  <a:lnTo>
                    <a:pt x="13381" y="1873"/>
                  </a:lnTo>
                  <a:lnTo>
                    <a:pt x="13393" y="1885"/>
                  </a:lnTo>
                  <a:lnTo>
                    <a:pt x="13407" y="1895"/>
                  </a:lnTo>
                  <a:lnTo>
                    <a:pt x="13423" y="1905"/>
                  </a:lnTo>
                  <a:lnTo>
                    <a:pt x="13443" y="1912"/>
                  </a:lnTo>
                  <a:lnTo>
                    <a:pt x="13453" y="1916"/>
                  </a:lnTo>
                  <a:lnTo>
                    <a:pt x="13465" y="1919"/>
                  </a:lnTo>
                  <a:lnTo>
                    <a:pt x="13478" y="1921"/>
                  </a:lnTo>
                  <a:lnTo>
                    <a:pt x="13492" y="1923"/>
                  </a:lnTo>
                  <a:lnTo>
                    <a:pt x="13508" y="1924"/>
                  </a:lnTo>
                  <a:lnTo>
                    <a:pt x="13524" y="1924"/>
                  </a:lnTo>
                  <a:lnTo>
                    <a:pt x="13524" y="1924"/>
                  </a:lnTo>
                  <a:close/>
                  <a:moveTo>
                    <a:pt x="8857" y="3146"/>
                  </a:moveTo>
                  <a:lnTo>
                    <a:pt x="8858" y="3145"/>
                  </a:lnTo>
                  <a:lnTo>
                    <a:pt x="8860" y="3140"/>
                  </a:lnTo>
                  <a:lnTo>
                    <a:pt x="8864" y="3133"/>
                  </a:lnTo>
                  <a:lnTo>
                    <a:pt x="8869" y="3123"/>
                  </a:lnTo>
                  <a:lnTo>
                    <a:pt x="8877" y="3109"/>
                  </a:lnTo>
                  <a:lnTo>
                    <a:pt x="8885" y="3094"/>
                  </a:lnTo>
                  <a:lnTo>
                    <a:pt x="8893" y="3076"/>
                  </a:lnTo>
                  <a:lnTo>
                    <a:pt x="8904" y="3057"/>
                  </a:lnTo>
                  <a:lnTo>
                    <a:pt x="8916" y="3035"/>
                  </a:lnTo>
                  <a:lnTo>
                    <a:pt x="8928" y="3011"/>
                  </a:lnTo>
                  <a:lnTo>
                    <a:pt x="8942" y="2987"/>
                  </a:lnTo>
                  <a:lnTo>
                    <a:pt x="8956" y="2961"/>
                  </a:lnTo>
                  <a:lnTo>
                    <a:pt x="8971" y="2934"/>
                  </a:lnTo>
                  <a:lnTo>
                    <a:pt x="8987" y="2905"/>
                  </a:lnTo>
                  <a:lnTo>
                    <a:pt x="9021" y="2847"/>
                  </a:lnTo>
                  <a:lnTo>
                    <a:pt x="9057" y="2786"/>
                  </a:lnTo>
                  <a:lnTo>
                    <a:pt x="9094" y="2725"/>
                  </a:lnTo>
                  <a:lnTo>
                    <a:pt x="9134" y="2665"/>
                  </a:lnTo>
                  <a:lnTo>
                    <a:pt x="9173" y="2608"/>
                  </a:lnTo>
                  <a:lnTo>
                    <a:pt x="9192" y="2580"/>
                  </a:lnTo>
                  <a:lnTo>
                    <a:pt x="9212" y="2554"/>
                  </a:lnTo>
                  <a:lnTo>
                    <a:pt x="9232" y="2529"/>
                  </a:lnTo>
                  <a:lnTo>
                    <a:pt x="9250" y="2506"/>
                  </a:lnTo>
                  <a:lnTo>
                    <a:pt x="9270" y="2483"/>
                  </a:lnTo>
                  <a:lnTo>
                    <a:pt x="9288" y="2464"/>
                  </a:lnTo>
                  <a:lnTo>
                    <a:pt x="9307" y="2446"/>
                  </a:lnTo>
                  <a:lnTo>
                    <a:pt x="9325" y="2430"/>
                  </a:lnTo>
                  <a:lnTo>
                    <a:pt x="9345" y="2413"/>
                  </a:lnTo>
                  <a:lnTo>
                    <a:pt x="9367" y="2397"/>
                  </a:lnTo>
                  <a:lnTo>
                    <a:pt x="9412" y="2368"/>
                  </a:lnTo>
                  <a:lnTo>
                    <a:pt x="9460" y="2343"/>
                  </a:lnTo>
                  <a:lnTo>
                    <a:pt x="9509" y="2321"/>
                  </a:lnTo>
                  <a:lnTo>
                    <a:pt x="9559" y="2304"/>
                  </a:lnTo>
                  <a:lnTo>
                    <a:pt x="9607" y="2288"/>
                  </a:lnTo>
                  <a:lnTo>
                    <a:pt x="9656" y="2276"/>
                  </a:lnTo>
                  <a:lnTo>
                    <a:pt x="9702" y="2266"/>
                  </a:lnTo>
                  <a:lnTo>
                    <a:pt x="9747" y="2259"/>
                  </a:lnTo>
                  <a:lnTo>
                    <a:pt x="9787" y="2252"/>
                  </a:lnTo>
                  <a:lnTo>
                    <a:pt x="9806" y="2250"/>
                  </a:lnTo>
                  <a:lnTo>
                    <a:pt x="9823" y="2248"/>
                  </a:lnTo>
                  <a:lnTo>
                    <a:pt x="9840" y="2247"/>
                  </a:lnTo>
                  <a:lnTo>
                    <a:pt x="9855" y="2246"/>
                  </a:lnTo>
                  <a:lnTo>
                    <a:pt x="9869" y="2245"/>
                  </a:lnTo>
                  <a:lnTo>
                    <a:pt x="9881" y="2244"/>
                  </a:lnTo>
                  <a:lnTo>
                    <a:pt x="9891" y="2243"/>
                  </a:lnTo>
                  <a:lnTo>
                    <a:pt x="9901" y="2243"/>
                  </a:lnTo>
                  <a:lnTo>
                    <a:pt x="9908" y="2243"/>
                  </a:lnTo>
                  <a:lnTo>
                    <a:pt x="9913" y="2243"/>
                  </a:lnTo>
                  <a:lnTo>
                    <a:pt x="9916" y="2243"/>
                  </a:lnTo>
                  <a:lnTo>
                    <a:pt x="9917" y="2243"/>
                  </a:lnTo>
                  <a:lnTo>
                    <a:pt x="9916" y="2243"/>
                  </a:lnTo>
                  <a:lnTo>
                    <a:pt x="9913" y="2242"/>
                  </a:lnTo>
                  <a:lnTo>
                    <a:pt x="9909" y="2241"/>
                  </a:lnTo>
                  <a:lnTo>
                    <a:pt x="9903" y="2239"/>
                  </a:lnTo>
                  <a:lnTo>
                    <a:pt x="9895" y="2237"/>
                  </a:lnTo>
                  <a:lnTo>
                    <a:pt x="9886" y="2234"/>
                  </a:lnTo>
                  <a:lnTo>
                    <a:pt x="9876" y="2232"/>
                  </a:lnTo>
                  <a:lnTo>
                    <a:pt x="9865" y="2229"/>
                  </a:lnTo>
                  <a:lnTo>
                    <a:pt x="9851" y="2225"/>
                  </a:lnTo>
                  <a:lnTo>
                    <a:pt x="9837" y="2221"/>
                  </a:lnTo>
                  <a:lnTo>
                    <a:pt x="9821" y="2217"/>
                  </a:lnTo>
                  <a:lnTo>
                    <a:pt x="9805" y="2213"/>
                  </a:lnTo>
                  <a:lnTo>
                    <a:pt x="9770" y="2205"/>
                  </a:lnTo>
                  <a:lnTo>
                    <a:pt x="9730" y="2197"/>
                  </a:lnTo>
                  <a:lnTo>
                    <a:pt x="9688" y="2187"/>
                  </a:lnTo>
                  <a:lnTo>
                    <a:pt x="9643" y="2179"/>
                  </a:lnTo>
                  <a:lnTo>
                    <a:pt x="9596" y="2171"/>
                  </a:lnTo>
                  <a:lnTo>
                    <a:pt x="9549" y="2164"/>
                  </a:lnTo>
                  <a:lnTo>
                    <a:pt x="9500" y="2159"/>
                  </a:lnTo>
                  <a:lnTo>
                    <a:pt x="9452" y="2153"/>
                  </a:lnTo>
                  <a:lnTo>
                    <a:pt x="9403" y="2150"/>
                  </a:lnTo>
                  <a:lnTo>
                    <a:pt x="9356" y="2149"/>
                  </a:lnTo>
                  <a:lnTo>
                    <a:pt x="9320" y="2149"/>
                  </a:lnTo>
                  <a:lnTo>
                    <a:pt x="9286" y="2150"/>
                  </a:lnTo>
                  <a:lnTo>
                    <a:pt x="9252" y="2152"/>
                  </a:lnTo>
                  <a:lnTo>
                    <a:pt x="9219" y="2158"/>
                  </a:lnTo>
                  <a:lnTo>
                    <a:pt x="9188" y="2165"/>
                  </a:lnTo>
                  <a:lnTo>
                    <a:pt x="9173" y="2170"/>
                  </a:lnTo>
                  <a:lnTo>
                    <a:pt x="9158" y="2176"/>
                  </a:lnTo>
                  <a:lnTo>
                    <a:pt x="9145" y="2183"/>
                  </a:lnTo>
                  <a:lnTo>
                    <a:pt x="9132" y="2192"/>
                  </a:lnTo>
                  <a:lnTo>
                    <a:pt x="9118" y="2201"/>
                  </a:lnTo>
                  <a:lnTo>
                    <a:pt x="9107" y="2212"/>
                  </a:lnTo>
                  <a:lnTo>
                    <a:pt x="9100" y="2217"/>
                  </a:lnTo>
                  <a:lnTo>
                    <a:pt x="9092" y="2222"/>
                  </a:lnTo>
                  <a:lnTo>
                    <a:pt x="9078" y="2238"/>
                  </a:lnTo>
                  <a:lnTo>
                    <a:pt x="9064" y="2256"/>
                  </a:lnTo>
                  <a:lnTo>
                    <a:pt x="9051" y="2279"/>
                  </a:lnTo>
                  <a:lnTo>
                    <a:pt x="9039" y="2305"/>
                  </a:lnTo>
                  <a:lnTo>
                    <a:pt x="9025" y="2333"/>
                  </a:lnTo>
                  <a:lnTo>
                    <a:pt x="9014" y="2364"/>
                  </a:lnTo>
                  <a:lnTo>
                    <a:pt x="9002" y="2398"/>
                  </a:lnTo>
                  <a:lnTo>
                    <a:pt x="8990" y="2433"/>
                  </a:lnTo>
                  <a:lnTo>
                    <a:pt x="8980" y="2470"/>
                  </a:lnTo>
                  <a:lnTo>
                    <a:pt x="8970" y="2509"/>
                  </a:lnTo>
                  <a:lnTo>
                    <a:pt x="8959" y="2549"/>
                  </a:lnTo>
                  <a:lnTo>
                    <a:pt x="8941" y="2630"/>
                  </a:lnTo>
                  <a:lnTo>
                    <a:pt x="8923" y="2714"/>
                  </a:lnTo>
                  <a:lnTo>
                    <a:pt x="8909" y="2796"/>
                  </a:lnTo>
                  <a:lnTo>
                    <a:pt x="8901" y="2836"/>
                  </a:lnTo>
                  <a:lnTo>
                    <a:pt x="8895" y="2876"/>
                  </a:lnTo>
                  <a:lnTo>
                    <a:pt x="8889" y="2913"/>
                  </a:lnTo>
                  <a:lnTo>
                    <a:pt x="8884" y="2949"/>
                  </a:lnTo>
                  <a:lnTo>
                    <a:pt x="8879" y="2983"/>
                  </a:lnTo>
                  <a:lnTo>
                    <a:pt x="8875" y="3014"/>
                  </a:lnTo>
                  <a:lnTo>
                    <a:pt x="8870" y="3042"/>
                  </a:lnTo>
                  <a:lnTo>
                    <a:pt x="8867" y="3068"/>
                  </a:lnTo>
                  <a:lnTo>
                    <a:pt x="8864" y="3091"/>
                  </a:lnTo>
                  <a:lnTo>
                    <a:pt x="8861" y="3110"/>
                  </a:lnTo>
                  <a:lnTo>
                    <a:pt x="8860" y="3126"/>
                  </a:lnTo>
                  <a:lnTo>
                    <a:pt x="8859" y="3132"/>
                  </a:lnTo>
                  <a:lnTo>
                    <a:pt x="8858" y="3137"/>
                  </a:lnTo>
                  <a:lnTo>
                    <a:pt x="8858" y="3141"/>
                  </a:lnTo>
                  <a:lnTo>
                    <a:pt x="8858" y="3144"/>
                  </a:lnTo>
                  <a:lnTo>
                    <a:pt x="8857" y="3146"/>
                  </a:lnTo>
                  <a:lnTo>
                    <a:pt x="8857" y="3146"/>
                  </a:lnTo>
                  <a:lnTo>
                    <a:pt x="8857" y="3146"/>
                  </a:lnTo>
                  <a:close/>
                  <a:moveTo>
                    <a:pt x="9387" y="3926"/>
                  </a:moveTo>
                  <a:lnTo>
                    <a:pt x="9389" y="3924"/>
                  </a:lnTo>
                  <a:lnTo>
                    <a:pt x="9393" y="3920"/>
                  </a:lnTo>
                  <a:lnTo>
                    <a:pt x="9399" y="3914"/>
                  </a:lnTo>
                  <a:lnTo>
                    <a:pt x="9407" y="3906"/>
                  </a:lnTo>
                  <a:lnTo>
                    <a:pt x="9418" y="3895"/>
                  </a:lnTo>
                  <a:lnTo>
                    <a:pt x="9430" y="3883"/>
                  </a:lnTo>
                  <a:lnTo>
                    <a:pt x="9443" y="3870"/>
                  </a:lnTo>
                  <a:lnTo>
                    <a:pt x="9457" y="3856"/>
                  </a:lnTo>
                  <a:lnTo>
                    <a:pt x="9488" y="3825"/>
                  </a:lnTo>
                  <a:lnTo>
                    <a:pt x="9519" y="3794"/>
                  </a:lnTo>
                  <a:lnTo>
                    <a:pt x="9548" y="3764"/>
                  </a:lnTo>
                  <a:lnTo>
                    <a:pt x="9561" y="3751"/>
                  </a:lnTo>
                  <a:lnTo>
                    <a:pt x="9573" y="3739"/>
                  </a:lnTo>
                  <a:lnTo>
                    <a:pt x="9597" y="3717"/>
                  </a:lnTo>
                  <a:lnTo>
                    <a:pt x="9620" y="3699"/>
                  </a:lnTo>
                  <a:lnTo>
                    <a:pt x="9641" y="3682"/>
                  </a:lnTo>
                  <a:lnTo>
                    <a:pt x="9659" y="3669"/>
                  </a:lnTo>
                  <a:lnTo>
                    <a:pt x="9676" y="3658"/>
                  </a:lnTo>
                  <a:lnTo>
                    <a:pt x="9682" y="3654"/>
                  </a:lnTo>
                  <a:lnTo>
                    <a:pt x="9688" y="3651"/>
                  </a:lnTo>
                  <a:lnTo>
                    <a:pt x="9692" y="3648"/>
                  </a:lnTo>
                  <a:lnTo>
                    <a:pt x="9696" y="3647"/>
                  </a:lnTo>
                  <a:lnTo>
                    <a:pt x="9698" y="3646"/>
                  </a:lnTo>
                  <a:lnTo>
                    <a:pt x="9698" y="3645"/>
                  </a:lnTo>
                  <a:lnTo>
                    <a:pt x="9699" y="3652"/>
                  </a:lnTo>
                  <a:lnTo>
                    <a:pt x="9700" y="3659"/>
                  </a:lnTo>
                  <a:lnTo>
                    <a:pt x="9702" y="3669"/>
                  </a:lnTo>
                  <a:lnTo>
                    <a:pt x="9705" y="3679"/>
                  </a:lnTo>
                  <a:lnTo>
                    <a:pt x="9714" y="3702"/>
                  </a:lnTo>
                  <a:lnTo>
                    <a:pt x="9719" y="3714"/>
                  </a:lnTo>
                  <a:lnTo>
                    <a:pt x="9726" y="3727"/>
                  </a:lnTo>
                  <a:lnTo>
                    <a:pt x="9733" y="3741"/>
                  </a:lnTo>
                  <a:lnTo>
                    <a:pt x="9743" y="3754"/>
                  </a:lnTo>
                  <a:lnTo>
                    <a:pt x="9753" y="3768"/>
                  </a:lnTo>
                  <a:lnTo>
                    <a:pt x="9764" y="3781"/>
                  </a:lnTo>
                  <a:lnTo>
                    <a:pt x="9777" y="3794"/>
                  </a:lnTo>
                  <a:lnTo>
                    <a:pt x="9791" y="3808"/>
                  </a:lnTo>
                  <a:lnTo>
                    <a:pt x="9807" y="3820"/>
                  </a:lnTo>
                  <a:lnTo>
                    <a:pt x="9823" y="3832"/>
                  </a:lnTo>
                  <a:lnTo>
                    <a:pt x="9846" y="3854"/>
                  </a:lnTo>
                  <a:lnTo>
                    <a:pt x="9869" y="3875"/>
                  </a:lnTo>
                  <a:lnTo>
                    <a:pt x="9889" y="3893"/>
                  </a:lnTo>
                  <a:lnTo>
                    <a:pt x="9910" y="3910"/>
                  </a:lnTo>
                  <a:lnTo>
                    <a:pt x="9929" y="3924"/>
                  </a:lnTo>
                  <a:lnTo>
                    <a:pt x="9947" y="3936"/>
                  </a:lnTo>
                  <a:lnTo>
                    <a:pt x="9964" y="3948"/>
                  </a:lnTo>
                  <a:lnTo>
                    <a:pt x="9979" y="3957"/>
                  </a:lnTo>
                  <a:lnTo>
                    <a:pt x="9993" y="3965"/>
                  </a:lnTo>
                  <a:lnTo>
                    <a:pt x="10005" y="3971"/>
                  </a:lnTo>
                  <a:lnTo>
                    <a:pt x="10016" y="3978"/>
                  </a:lnTo>
                  <a:lnTo>
                    <a:pt x="10025" y="3982"/>
                  </a:lnTo>
                  <a:lnTo>
                    <a:pt x="10032" y="3985"/>
                  </a:lnTo>
                  <a:lnTo>
                    <a:pt x="10037" y="3987"/>
                  </a:lnTo>
                  <a:lnTo>
                    <a:pt x="10040" y="3988"/>
                  </a:lnTo>
                  <a:lnTo>
                    <a:pt x="10041" y="3988"/>
                  </a:lnTo>
                  <a:lnTo>
                    <a:pt x="10040" y="3989"/>
                  </a:lnTo>
                  <a:lnTo>
                    <a:pt x="10037" y="3992"/>
                  </a:lnTo>
                  <a:lnTo>
                    <a:pt x="10033" y="3997"/>
                  </a:lnTo>
                  <a:lnTo>
                    <a:pt x="10027" y="4004"/>
                  </a:lnTo>
                  <a:lnTo>
                    <a:pt x="10018" y="4013"/>
                  </a:lnTo>
                  <a:lnTo>
                    <a:pt x="10010" y="4023"/>
                  </a:lnTo>
                  <a:lnTo>
                    <a:pt x="10001" y="4034"/>
                  </a:lnTo>
                  <a:lnTo>
                    <a:pt x="9990" y="4047"/>
                  </a:lnTo>
                  <a:lnTo>
                    <a:pt x="9980" y="4060"/>
                  </a:lnTo>
                  <a:lnTo>
                    <a:pt x="9970" y="4074"/>
                  </a:lnTo>
                  <a:lnTo>
                    <a:pt x="9949" y="4106"/>
                  </a:lnTo>
                  <a:lnTo>
                    <a:pt x="9932" y="4140"/>
                  </a:lnTo>
                  <a:lnTo>
                    <a:pt x="9923" y="4158"/>
                  </a:lnTo>
                  <a:lnTo>
                    <a:pt x="9917" y="4175"/>
                  </a:lnTo>
                  <a:lnTo>
                    <a:pt x="9895" y="4211"/>
                  </a:lnTo>
                  <a:lnTo>
                    <a:pt x="9876" y="4249"/>
                  </a:lnTo>
                  <a:lnTo>
                    <a:pt x="9859" y="4286"/>
                  </a:lnTo>
                  <a:lnTo>
                    <a:pt x="9853" y="4303"/>
                  </a:lnTo>
                  <a:lnTo>
                    <a:pt x="9847" y="4320"/>
                  </a:lnTo>
                  <a:lnTo>
                    <a:pt x="9841" y="4335"/>
                  </a:lnTo>
                  <a:lnTo>
                    <a:pt x="9837" y="4350"/>
                  </a:lnTo>
                  <a:lnTo>
                    <a:pt x="9833" y="4362"/>
                  </a:lnTo>
                  <a:lnTo>
                    <a:pt x="9828" y="4372"/>
                  </a:lnTo>
                  <a:lnTo>
                    <a:pt x="9826" y="4381"/>
                  </a:lnTo>
                  <a:lnTo>
                    <a:pt x="9824" y="4388"/>
                  </a:lnTo>
                  <a:lnTo>
                    <a:pt x="9823" y="4392"/>
                  </a:lnTo>
                  <a:lnTo>
                    <a:pt x="9823" y="4394"/>
                  </a:lnTo>
                  <a:lnTo>
                    <a:pt x="9823" y="4393"/>
                  </a:lnTo>
                  <a:lnTo>
                    <a:pt x="9826" y="4391"/>
                  </a:lnTo>
                  <a:lnTo>
                    <a:pt x="9829" y="4387"/>
                  </a:lnTo>
                  <a:lnTo>
                    <a:pt x="9835" y="4381"/>
                  </a:lnTo>
                  <a:lnTo>
                    <a:pt x="9841" y="4374"/>
                  </a:lnTo>
                  <a:lnTo>
                    <a:pt x="9848" y="4366"/>
                  </a:lnTo>
                  <a:lnTo>
                    <a:pt x="9856" y="4357"/>
                  </a:lnTo>
                  <a:lnTo>
                    <a:pt x="9867" y="4346"/>
                  </a:lnTo>
                  <a:lnTo>
                    <a:pt x="9877" y="4335"/>
                  </a:lnTo>
                  <a:lnTo>
                    <a:pt x="9889" y="4322"/>
                  </a:lnTo>
                  <a:lnTo>
                    <a:pt x="9903" y="4308"/>
                  </a:lnTo>
                  <a:lnTo>
                    <a:pt x="9917" y="4293"/>
                  </a:lnTo>
                  <a:lnTo>
                    <a:pt x="9948" y="4261"/>
                  </a:lnTo>
                  <a:lnTo>
                    <a:pt x="9983" y="4226"/>
                  </a:lnTo>
                  <a:lnTo>
                    <a:pt x="10021" y="4188"/>
                  </a:lnTo>
                  <a:lnTo>
                    <a:pt x="10062" y="4149"/>
                  </a:lnTo>
                  <a:lnTo>
                    <a:pt x="10106" y="4107"/>
                  </a:lnTo>
                  <a:lnTo>
                    <a:pt x="10153" y="4064"/>
                  </a:lnTo>
                  <a:lnTo>
                    <a:pt x="10200" y="4022"/>
                  </a:lnTo>
                  <a:lnTo>
                    <a:pt x="10250" y="3979"/>
                  </a:lnTo>
                  <a:lnTo>
                    <a:pt x="10301" y="3936"/>
                  </a:lnTo>
                  <a:lnTo>
                    <a:pt x="10353" y="3894"/>
                  </a:lnTo>
                  <a:lnTo>
                    <a:pt x="10429" y="3838"/>
                  </a:lnTo>
                  <a:lnTo>
                    <a:pt x="10505" y="3785"/>
                  </a:lnTo>
                  <a:lnTo>
                    <a:pt x="10578" y="3736"/>
                  </a:lnTo>
                  <a:lnTo>
                    <a:pt x="10651" y="3690"/>
                  </a:lnTo>
                  <a:lnTo>
                    <a:pt x="10720" y="3648"/>
                  </a:lnTo>
                  <a:lnTo>
                    <a:pt x="10787" y="3610"/>
                  </a:lnTo>
                  <a:lnTo>
                    <a:pt x="10819" y="3592"/>
                  </a:lnTo>
                  <a:lnTo>
                    <a:pt x="10851" y="3575"/>
                  </a:lnTo>
                  <a:lnTo>
                    <a:pt x="10881" y="3559"/>
                  </a:lnTo>
                  <a:lnTo>
                    <a:pt x="10910" y="3544"/>
                  </a:lnTo>
                  <a:lnTo>
                    <a:pt x="10938" y="3530"/>
                  </a:lnTo>
                  <a:lnTo>
                    <a:pt x="10965" y="3517"/>
                  </a:lnTo>
                  <a:lnTo>
                    <a:pt x="10990" y="3505"/>
                  </a:lnTo>
                  <a:lnTo>
                    <a:pt x="11014" y="3494"/>
                  </a:lnTo>
                  <a:lnTo>
                    <a:pt x="11036" y="3482"/>
                  </a:lnTo>
                  <a:lnTo>
                    <a:pt x="11057" y="3473"/>
                  </a:lnTo>
                  <a:lnTo>
                    <a:pt x="11076" y="3465"/>
                  </a:lnTo>
                  <a:lnTo>
                    <a:pt x="11094" y="3456"/>
                  </a:lnTo>
                  <a:lnTo>
                    <a:pt x="11110" y="3449"/>
                  </a:lnTo>
                  <a:lnTo>
                    <a:pt x="11123" y="3444"/>
                  </a:lnTo>
                  <a:lnTo>
                    <a:pt x="11135" y="3439"/>
                  </a:lnTo>
                  <a:lnTo>
                    <a:pt x="11146" y="3435"/>
                  </a:lnTo>
                  <a:lnTo>
                    <a:pt x="11153" y="3432"/>
                  </a:lnTo>
                  <a:lnTo>
                    <a:pt x="11159" y="3430"/>
                  </a:lnTo>
                  <a:lnTo>
                    <a:pt x="11162" y="3428"/>
                  </a:lnTo>
                  <a:lnTo>
                    <a:pt x="11163" y="3428"/>
                  </a:lnTo>
                  <a:lnTo>
                    <a:pt x="11162" y="3428"/>
                  </a:lnTo>
                  <a:lnTo>
                    <a:pt x="11158" y="3428"/>
                  </a:lnTo>
                  <a:lnTo>
                    <a:pt x="11151" y="3428"/>
                  </a:lnTo>
                  <a:lnTo>
                    <a:pt x="11142" y="3429"/>
                  </a:lnTo>
                  <a:lnTo>
                    <a:pt x="11131" y="3430"/>
                  </a:lnTo>
                  <a:lnTo>
                    <a:pt x="11118" y="3431"/>
                  </a:lnTo>
                  <a:lnTo>
                    <a:pt x="11102" y="3433"/>
                  </a:lnTo>
                  <a:lnTo>
                    <a:pt x="11086" y="3435"/>
                  </a:lnTo>
                  <a:lnTo>
                    <a:pt x="11067" y="3439"/>
                  </a:lnTo>
                  <a:lnTo>
                    <a:pt x="11048" y="3443"/>
                  </a:lnTo>
                  <a:lnTo>
                    <a:pt x="11027" y="3447"/>
                  </a:lnTo>
                  <a:lnTo>
                    <a:pt x="11005" y="3453"/>
                  </a:lnTo>
                  <a:lnTo>
                    <a:pt x="10984" y="3461"/>
                  </a:lnTo>
                  <a:lnTo>
                    <a:pt x="10961" y="3469"/>
                  </a:lnTo>
                  <a:lnTo>
                    <a:pt x="10937" y="3479"/>
                  </a:lnTo>
                  <a:lnTo>
                    <a:pt x="10914" y="3489"/>
                  </a:lnTo>
                  <a:lnTo>
                    <a:pt x="10892" y="3496"/>
                  </a:lnTo>
                  <a:lnTo>
                    <a:pt x="10872" y="3501"/>
                  </a:lnTo>
                  <a:lnTo>
                    <a:pt x="10853" y="3507"/>
                  </a:lnTo>
                  <a:lnTo>
                    <a:pt x="10837" y="3512"/>
                  </a:lnTo>
                  <a:lnTo>
                    <a:pt x="10823" y="3518"/>
                  </a:lnTo>
                  <a:lnTo>
                    <a:pt x="10810" y="3523"/>
                  </a:lnTo>
                  <a:lnTo>
                    <a:pt x="10799" y="3528"/>
                  </a:lnTo>
                  <a:lnTo>
                    <a:pt x="10789" y="3533"/>
                  </a:lnTo>
                  <a:lnTo>
                    <a:pt x="10781" y="3537"/>
                  </a:lnTo>
                  <a:lnTo>
                    <a:pt x="10775" y="3541"/>
                  </a:lnTo>
                  <a:lnTo>
                    <a:pt x="10769" y="3544"/>
                  </a:lnTo>
                  <a:lnTo>
                    <a:pt x="10765" y="3547"/>
                  </a:lnTo>
                  <a:lnTo>
                    <a:pt x="10762" y="3549"/>
                  </a:lnTo>
                  <a:lnTo>
                    <a:pt x="10760" y="3550"/>
                  </a:lnTo>
                  <a:lnTo>
                    <a:pt x="10759" y="3552"/>
                  </a:lnTo>
                  <a:lnTo>
                    <a:pt x="10759" y="3550"/>
                  </a:lnTo>
                  <a:lnTo>
                    <a:pt x="10759" y="3545"/>
                  </a:lnTo>
                  <a:lnTo>
                    <a:pt x="10757" y="3537"/>
                  </a:lnTo>
                  <a:lnTo>
                    <a:pt x="10756" y="3525"/>
                  </a:lnTo>
                  <a:lnTo>
                    <a:pt x="10754" y="3512"/>
                  </a:lnTo>
                  <a:lnTo>
                    <a:pt x="10751" y="3496"/>
                  </a:lnTo>
                  <a:lnTo>
                    <a:pt x="10748" y="3478"/>
                  </a:lnTo>
                  <a:lnTo>
                    <a:pt x="10743" y="3459"/>
                  </a:lnTo>
                  <a:lnTo>
                    <a:pt x="10736" y="3437"/>
                  </a:lnTo>
                  <a:lnTo>
                    <a:pt x="10728" y="3415"/>
                  </a:lnTo>
                  <a:lnTo>
                    <a:pt x="10717" y="3392"/>
                  </a:lnTo>
                  <a:lnTo>
                    <a:pt x="10706" y="3368"/>
                  </a:lnTo>
                  <a:lnTo>
                    <a:pt x="10691" y="3343"/>
                  </a:lnTo>
                  <a:lnTo>
                    <a:pt x="10675" y="3319"/>
                  </a:lnTo>
                  <a:lnTo>
                    <a:pt x="10655" y="3295"/>
                  </a:lnTo>
                  <a:lnTo>
                    <a:pt x="10634" y="3271"/>
                  </a:lnTo>
                  <a:lnTo>
                    <a:pt x="10615" y="3249"/>
                  </a:lnTo>
                  <a:lnTo>
                    <a:pt x="10597" y="3229"/>
                  </a:lnTo>
                  <a:lnTo>
                    <a:pt x="10579" y="3210"/>
                  </a:lnTo>
                  <a:lnTo>
                    <a:pt x="10560" y="3195"/>
                  </a:lnTo>
                  <a:lnTo>
                    <a:pt x="10542" y="3180"/>
                  </a:lnTo>
                  <a:lnTo>
                    <a:pt x="10523" y="3167"/>
                  </a:lnTo>
                  <a:lnTo>
                    <a:pt x="10506" y="3157"/>
                  </a:lnTo>
                  <a:lnTo>
                    <a:pt x="10489" y="3146"/>
                  </a:lnTo>
                  <a:lnTo>
                    <a:pt x="10474" y="3139"/>
                  </a:lnTo>
                  <a:lnTo>
                    <a:pt x="10460" y="3132"/>
                  </a:lnTo>
                  <a:lnTo>
                    <a:pt x="10447" y="3127"/>
                  </a:lnTo>
                  <a:lnTo>
                    <a:pt x="10436" y="3123"/>
                  </a:lnTo>
                  <a:lnTo>
                    <a:pt x="10427" y="3120"/>
                  </a:lnTo>
                  <a:lnTo>
                    <a:pt x="10421" y="3118"/>
                  </a:lnTo>
                  <a:lnTo>
                    <a:pt x="10417" y="3117"/>
                  </a:lnTo>
                  <a:lnTo>
                    <a:pt x="10416" y="3116"/>
                  </a:lnTo>
                  <a:lnTo>
                    <a:pt x="10416" y="3114"/>
                  </a:lnTo>
                  <a:lnTo>
                    <a:pt x="10418" y="3110"/>
                  </a:lnTo>
                  <a:lnTo>
                    <a:pt x="10419" y="3107"/>
                  </a:lnTo>
                  <a:lnTo>
                    <a:pt x="10422" y="3104"/>
                  </a:lnTo>
                  <a:lnTo>
                    <a:pt x="10426" y="3100"/>
                  </a:lnTo>
                  <a:lnTo>
                    <a:pt x="10431" y="3096"/>
                  </a:lnTo>
                  <a:lnTo>
                    <a:pt x="10437" y="3092"/>
                  </a:lnTo>
                  <a:lnTo>
                    <a:pt x="10446" y="3087"/>
                  </a:lnTo>
                  <a:lnTo>
                    <a:pt x="10456" y="3082"/>
                  </a:lnTo>
                  <a:lnTo>
                    <a:pt x="10468" y="3076"/>
                  </a:lnTo>
                  <a:lnTo>
                    <a:pt x="10482" y="3071"/>
                  </a:lnTo>
                  <a:lnTo>
                    <a:pt x="10499" y="3065"/>
                  </a:lnTo>
                  <a:lnTo>
                    <a:pt x="10518" y="3059"/>
                  </a:lnTo>
                  <a:lnTo>
                    <a:pt x="10540" y="3054"/>
                  </a:lnTo>
                  <a:lnTo>
                    <a:pt x="10562" y="3048"/>
                  </a:lnTo>
                  <a:lnTo>
                    <a:pt x="10584" y="3041"/>
                  </a:lnTo>
                  <a:lnTo>
                    <a:pt x="10604" y="3036"/>
                  </a:lnTo>
                  <a:lnTo>
                    <a:pt x="10622" y="3030"/>
                  </a:lnTo>
                  <a:lnTo>
                    <a:pt x="10639" y="3025"/>
                  </a:lnTo>
                  <a:lnTo>
                    <a:pt x="10654" y="3020"/>
                  </a:lnTo>
                  <a:lnTo>
                    <a:pt x="10668" y="3016"/>
                  </a:lnTo>
                  <a:lnTo>
                    <a:pt x="10680" y="3010"/>
                  </a:lnTo>
                  <a:lnTo>
                    <a:pt x="10691" y="3006"/>
                  </a:lnTo>
                  <a:lnTo>
                    <a:pt x="10701" y="3002"/>
                  </a:lnTo>
                  <a:lnTo>
                    <a:pt x="10709" y="2999"/>
                  </a:lnTo>
                  <a:lnTo>
                    <a:pt x="10715" y="2996"/>
                  </a:lnTo>
                  <a:lnTo>
                    <a:pt x="10720" y="2994"/>
                  </a:lnTo>
                  <a:lnTo>
                    <a:pt x="10724" y="2993"/>
                  </a:lnTo>
                  <a:lnTo>
                    <a:pt x="10727" y="2992"/>
                  </a:lnTo>
                  <a:lnTo>
                    <a:pt x="10728" y="2991"/>
                  </a:lnTo>
                  <a:lnTo>
                    <a:pt x="10723" y="2991"/>
                  </a:lnTo>
                  <a:lnTo>
                    <a:pt x="10718" y="2991"/>
                  </a:lnTo>
                  <a:lnTo>
                    <a:pt x="10710" y="2991"/>
                  </a:lnTo>
                  <a:lnTo>
                    <a:pt x="10702" y="2992"/>
                  </a:lnTo>
                  <a:lnTo>
                    <a:pt x="10690" y="2992"/>
                  </a:lnTo>
                  <a:lnTo>
                    <a:pt x="10679" y="2993"/>
                  </a:lnTo>
                  <a:lnTo>
                    <a:pt x="10665" y="2994"/>
                  </a:lnTo>
                  <a:lnTo>
                    <a:pt x="10650" y="2995"/>
                  </a:lnTo>
                  <a:lnTo>
                    <a:pt x="10634" y="2997"/>
                  </a:lnTo>
                  <a:lnTo>
                    <a:pt x="10615" y="2999"/>
                  </a:lnTo>
                  <a:lnTo>
                    <a:pt x="10595" y="3001"/>
                  </a:lnTo>
                  <a:lnTo>
                    <a:pt x="10576" y="3004"/>
                  </a:lnTo>
                  <a:lnTo>
                    <a:pt x="10554" y="3008"/>
                  </a:lnTo>
                  <a:lnTo>
                    <a:pt x="10530" y="3013"/>
                  </a:lnTo>
                  <a:lnTo>
                    <a:pt x="10507" y="3017"/>
                  </a:lnTo>
                  <a:lnTo>
                    <a:pt x="10482" y="3023"/>
                  </a:lnTo>
                  <a:lnTo>
                    <a:pt x="10428" y="3035"/>
                  </a:lnTo>
                  <a:lnTo>
                    <a:pt x="10371" y="3052"/>
                  </a:lnTo>
                  <a:lnTo>
                    <a:pt x="10312" y="3072"/>
                  </a:lnTo>
                  <a:lnTo>
                    <a:pt x="10281" y="3084"/>
                  </a:lnTo>
                  <a:lnTo>
                    <a:pt x="10250" y="3096"/>
                  </a:lnTo>
                  <a:lnTo>
                    <a:pt x="10217" y="3110"/>
                  </a:lnTo>
                  <a:lnTo>
                    <a:pt x="10185" y="3125"/>
                  </a:lnTo>
                  <a:lnTo>
                    <a:pt x="10150" y="3141"/>
                  </a:lnTo>
                  <a:lnTo>
                    <a:pt x="10117" y="3158"/>
                  </a:lnTo>
                  <a:lnTo>
                    <a:pt x="10083" y="3176"/>
                  </a:lnTo>
                  <a:lnTo>
                    <a:pt x="10048" y="3197"/>
                  </a:lnTo>
                  <a:lnTo>
                    <a:pt x="10014" y="3217"/>
                  </a:lnTo>
                  <a:lnTo>
                    <a:pt x="9979" y="3240"/>
                  </a:lnTo>
                  <a:lnTo>
                    <a:pt x="9944" y="3262"/>
                  </a:lnTo>
                  <a:lnTo>
                    <a:pt x="9911" y="3284"/>
                  </a:lnTo>
                  <a:lnTo>
                    <a:pt x="9878" y="3308"/>
                  </a:lnTo>
                  <a:lnTo>
                    <a:pt x="9846" y="3333"/>
                  </a:lnTo>
                  <a:lnTo>
                    <a:pt x="9785" y="3384"/>
                  </a:lnTo>
                  <a:lnTo>
                    <a:pt x="9728" y="3439"/>
                  </a:lnTo>
                  <a:lnTo>
                    <a:pt x="9676" y="3496"/>
                  </a:lnTo>
                  <a:lnTo>
                    <a:pt x="9651" y="3524"/>
                  </a:lnTo>
                  <a:lnTo>
                    <a:pt x="9627" y="3553"/>
                  </a:lnTo>
                  <a:lnTo>
                    <a:pt x="9604" y="3581"/>
                  </a:lnTo>
                  <a:lnTo>
                    <a:pt x="9583" y="3610"/>
                  </a:lnTo>
                  <a:lnTo>
                    <a:pt x="9562" y="3638"/>
                  </a:lnTo>
                  <a:lnTo>
                    <a:pt x="9542" y="3665"/>
                  </a:lnTo>
                  <a:lnTo>
                    <a:pt x="9524" y="3691"/>
                  </a:lnTo>
                  <a:lnTo>
                    <a:pt x="9507" y="3717"/>
                  </a:lnTo>
                  <a:lnTo>
                    <a:pt x="9491" y="3743"/>
                  </a:lnTo>
                  <a:lnTo>
                    <a:pt x="9475" y="3767"/>
                  </a:lnTo>
                  <a:lnTo>
                    <a:pt x="9462" y="3789"/>
                  </a:lnTo>
                  <a:lnTo>
                    <a:pt x="9449" y="3811"/>
                  </a:lnTo>
                  <a:lnTo>
                    <a:pt x="9437" y="3831"/>
                  </a:lnTo>
                  <a:lnTo>
                    <a:pt x="9427" y="3850"/>
                  </a:lnTo>
                  <a:lnTo>
                    <a:pt x="9418" y="3866"/>
                  </a:lnTo>
                  <a:lnTo>
                    <a:pt x="9409" y="3881"/>
                  </a:lnTo>
                  <a:lnTo>
                    <a:pt x="9403" y="3894"/>
                  </a:lnTo>
                  <a:lnTo>
                    <a:pt x="9397" y="3906"/>
                  </a:lnTo>
                  <a:lnTo>
                    <a:pt x="9393" y="3914"/>
                  </a:lnTo>
                  <a:lnTo>
                    <a:pt x="9390" y="3921"/>
                  </a:lnTo>
                  <a:lnTo>
                    <a:pt x="9388" y="3924"/>
                  </a:lnTo>
                  <a:lnTo>
                    <a:pt x="9387" y="3926"/>
                  </a:lnTo>
                  <a:lnTo>
                    <a:pt x="9387" y="3926"/>
                  </a:lnTo>
                  <a:close/>
                  <a:moveTo>
                    <a:pt x="9231" y="0"/>
                  </a:moveTo>
                  <a:lnTo>
                    <a:pt x="9134" y="1"/>
                  </a:lnTo>
                  <a:lnTo>
                    <a:pt x="9040" y="4"/>
                  </a:lnTo>
                  <a:lnTo>
                    <a:pt x="8947" y="8"/>
                  </a:lnTo>
                  <a:lnTo>
                    <a:pt x="8856" y="15"/>
                  </a:lnTo>
                  <a:lnTo>
                    <a:pt x="8767" y="23"/>
                  </a:lnTo>
                  <a:lnTo>
                    <a:pt x="8680" y="34"/>
                  </a:lnTo>
                  <a:lnTo>
                    <a:pt x="8596" y="46"/>
                  </a:lnTo>
                  <a:lnTo>
                    <a:pt x="8513" y="59"/>
                  </a:lnTo>
                  <a:lnTo>
                    <a:pt x="8433" y="75"/>
                  </a:lnTo>
                  <a:lnTo>
                    <a:pt x="8354" y="91"/>
                  </a:lnTo>
                  <a:lnTo>
                    <a:pt x="8277" y="110"/>
                  </a:lnTo>
                  <a:lnTo>
                    <a:pt x="8202" y="129"/>
                  </a:lnTo>
                  <a:lnTo>
                    <a:pt x="8129" y="150"/>
                  </a:lnTo>
                  <a:lnTo>
                    <a:pt x="8058" y="172"/>
                  </a:lnTo>
                  <a:lnTo>
                    <a:pt x="7989" y="195"/>
                  </a:lnTo>
                  <a:lnTo>
                    <a:pt x="7921" y="219"/>
                  </a:lnTo>
                  <a:lnTo>
                    <a:pt x="7856" y="245"/>
                  </a:lnTo>
                  <a:lnTo>
                    <a:pt x="7792" y="272"/>
                  </a:lnTo>
                  <a:lnTo>
                    <a:pt x="7730" y="298"/>
                  </a:lnTo>
                  <a:lnTo>
                    <a:pt x="7669" y="326"/>
                  </a:lnTo>
                  <a:lnTo>
                    <a:pt x="7610" y="355"/>
                  </a:lnTo>
                  <a:lnTo>
                    <a:pt x="7553" y="385"/>
                  </a:lnTo>
                  <a:lnTo>
                    <a:pt x="7497" y="416"/>
                  </a:lnTo>
                  <a:lnTo>
                    <a:pt x="7444" y="447"/>
                  </a:lnTo>
                  <a:lnTo>
                    <a:pt x="7392" y="478"/>
                  </a:lnTo>
                  <a:lnTo>
                    <a:pt x="7342" y="510"/>
                  </a:lnTo>
                  <a:lnTo>
                    <a:pt x="7293" y="542"/>
                  </a:lnTo>
                  <a:lnTo>
                    <a:pt x="7246" y="575"/>
                  </a:lnTo>
                  <a:lnTo>
                    <a:pt x="7200" y="608"/>
                  </a:lnTo>
                  <a:lnTo>
                    <a:pt x="7157" y="641"/>
                  </a:lnTo>
                  <a:lnTo>
                    <a:pt x="7113" y="675"/>
                  </a:lnTo>
                  <a:lnTo>
                    <a:pt x="7073" y="708"/>
                  </a:lnTo>
                  <a:lnTo>
                    <a:pt x="7034" y="742"/>
                  </a:lnTo>
                  <a:lnTo>
                    <a:pt x="6996" y="775"/>
                  </a:lnTo>
                  <a:lnTo>
                    <a:pt x="6960" y="809"/>
                  </a:lnTo>
                  <a:lnTo>
                    <a:pt x="6924" y="842"/>
                  </a:lnTo>
                  <a:lnTo>
                    <a:pt x="6890" y="875"/>
                  </a:lnTo>
                  <a:lnTo>
                    <a:pt x="6858" y="908"/>
                  </a:lnTo>
                  <a:lnTo>
                    <a:pt x="6827" y="941"/>
                  </a:lnTo>
                  <a:lnTo>
                    <a:pt x="6799" y="973"/>
                  </a:lnTo>
                  <a:lnTo>
                    <a:pt x="6771" y="1005"/>
                  </a:lnTo>
                  <a:lnTo>
                    <a:pt x="6744" y="1036"/>
                  </a:lnTo>
                  <a:lnTo>
                    <a:pt x="6718" y="1067"/>
                  </a:lnTo>
                  <a:lnTo>
                    <a:pt x="6694" y="1097"/>
                  </a:lnTo>
                  <a:lnTo>
                    <a:pt x="6672" y="1127"/>
                  </a:lnTo>
                  <a:lnTo>
                    <a:pt x="6650" y="1154"/>
                  </a:lnTo>
                  <a:lnTo>
                    <a:pt x="6629" y="1182"/>
                  </a:lnTo>
                  <a:lnTo>
                    <a:pt x="6611" y="1209"/>
                  </a:lnTo>
                  <a:lnTo>
                    <a:pt x="6593" y="1235"/>
                  </a:lnTo>
                  <a:lnTo>
                    <a:pt x="6576" y="1259"/>
                  </a:lnTo>
                  <a:lnTo>
                    <a:pt x="6560" y="1283"/>
                  </a:lnTo>
                  <a:lnTo>
                    <a:pt x="6547" y="1306"/>
                  </a:lnTo>
                  <a:lnTo>
                    <a:pt x="6533" y="1327"/>
                  </a:lnTo>
                  <a:lnTo>
                    <a:pt x="6521" y="1347"/>
                  </a:lnTo>
                  <a:lnTo>
                    <a:pt x="6509" y="1365"/>
                  </a:lnTo>
                  <a:lnTo>
                    <a:pt x="6500" y="1383"/>
                  </a:lnTo>
                  <a:lnTo>
                    <a:pt x="6491" y="1399"/>
                  </a:lnTo>
                  <a:lnTo>
                    <a:pt x="6484" y="1414"/>
                  </a:lnTo>
                  <a:lnTo>
                    <a:pt x="6476" y="1426"/>
                  </a:lnTo>
                  <a:lnTo>
                    <a:pt x="6471" y="1438"/>
                  </a:lnTo>
                  <a:lnTo>
                    <a:pt x="6466" y="1447"/>
                  </a:lnTo>
                  <a:lnTo>
                    <a:pt x="6462" y="1454"/>
                  </a:lnTo>
                  <a:lnTo>
                    <a:pt x="6460" y="1460"/>
                  </a:lnTo>
                  <a:lnTo>
                    <a:pt x="6458" y="1464"/>
                  </a:lnTo>
                  <a:lnTo>
                    <a:pt x="6431" y="1476"/>
                  </a:lnTo>
                  <a:lnTo>
                    <a:pt x="6402" y="1487"/>
                  </a:lnTo>
                  <a:lnTo>
                    <a:pt x="6373" y="1496"/>
                  </a:lnTo>
                  <a:lnTo>
                    <a:pt x="6343" y="1506"/>
                  </a:lnTo>
                  <a:lnTo>
                    <a:pt x="6311" y="1513"/>
                  </a:lnTo>
                  <a:lnTo>
                    <a:pt x="6278" y="1519"/>
                  </a:lnTo>
                  <a:lnTo>
                    <a:pt x="6244" y="1523"/>
                  </a:lnTo>
                  <a:lnTo>
                    <a:pt x="6208" y="1526"/>
                  </a:lnTo>
                  <a:lnTo>
                    <a:pt x="6161" y="1540"/>
                  </a:lnTo>
                  <a:lnTo>
                    <a:pt x="6114" y="1557"/>
                  </a:lnTo>
                  <a:lnTo>
                    <a:pt x="6090" y="1567"/>
                  </a:lnTo>
                  <a:lnTo>
                    <a:pt x="6067" y="1579"/>
                  </a:lnTo>
                  <a:lnTo>
                    <a:pt x="6043" y="1591"/>
                  </a:lnTo>
                  <a:lnTo>
                    <a:pt x="6018" y="1604"/>
                  </a:lnTo>
                  <a:lnTo>
                    <a:pt x="5994" y="1619"/>
                  </a:lnTo>
                  <a:lnTo>
                    <a:pt x="5970" y="1634"/>
                  </a:lnTo>
                  <a:lnTo>
                    <a:pt x="5945" y="1651"/>
                  </a:lnTo>
                  <a:lnTo>
                    <a:pt x="5919" y="1668"/>
                  </a:lnTo>
                  <a:lnTo>
                    <a:pt x="5893" y="1688"/>
                  </a:lnTo>
                  <a:lnTo>
                    <a:pt x="5867" y="1708"/>
                  </a:lnTo>
                  <a:lnTo>
                    <a:pt x="5842" y="1729"/>
                  </a:lnTo>
                  <a:lnTo>
                    <a:pt x="5815" y="1752"/>
                  </a:lnTo>
                  <a:lnTo>
                    <a:pt x="5787" y="1776"/>
                  </a:lnTo>
                  <a:lnTo>
                    <a:pt x="5759" y="1801"/>
                  </a:lnTo>
                  <a:lnTo>
                    <a:pt x="5731" y="1828"/>
                  </a:lnTo>
                  <a:lnTo>
                    <a:pt x="5702" y="1856"/>
                  </a:lnTo>
                  <a:lnTo>
                    <a:pt x="5673" y="1886"/>
                  </a:lnTo>
                  <a:lnTo>
                    <a:pt x="5643" y="1917"/>
                  </a:lnTo>
                  <a:lnTo>
                    <a:pt x="5612" y="1948"/>
                  </a:lnTo>
                  <a:lnTo>
                    <a:pt x="5581" y="1981"/>
                  </a:lnTo>
                  <a:lnTo>
                    <a:pt x="5549" y="2017"/>
                  </a:lnTo>
                  <a:lnTo>
                    <a:pt x="5516" y="2054"/>
                  </a:lnTo>
                  <a:lnTo>
                    <a:pt x="5483" y="2092"/>
                  </a:lnTo>
                  <a:lnTo>
                    <a:pt x="5449" y="2131"/>
                  </a:lnTo>
                  <a:lnTo>
                    <a:pt x="5414" y="2172"/>
                  </a:lnTo>
                  <a:lnTo>
                    <a:pt x="5379" y="2215"/>
                  </a:lnTo>
                  <a:lnTo>
                    <a:pt x="5342" y="2260"/>
                  </a:lnTo>
                  <a:lnTo>
                    <a:pt x="5305" y="2305"/>
                  </a:lnTo>
                  <a:lnTo>
                    <a:pt x="4961" y="2368"/>
                  </a:lnTo>
                  <a:lnTo>
                    <a:pt x="4957" y="2368"/>
                  </a:lnTo>
                  <a:lnTo>
                    <a:pt x="4951" y="2368"/>
                  </a:lnTo>
                  <a:lnTo>
                    <a:pt x="4942" y="2369"/>
                  </a:lnTo>
                  <a:lnTo>
                    <a:pt x="4932" y="2370"/>
                  </a:lnTo>
                  <a:lnTo>
                    <a:pt x="4920" y="2371"/>
                  </a:lnTo>
                  <a:lnTo>
                    <a:pt x="4904" y="2373"/>
                  </a:lnTo>
                  <a:lnTo>
                    <a:pt x="4888" y="2375"/>
                  </a:lnTo>
                  <a:lnTo>
                    <a:pt x="4869" y="2378"/>
                  </a:lnTo>
                  <a:lnTo>
                    <a:pt x="4848" y="2380"/>
                  </a:lnTo>
                  <a:lnTo>
                    <a:pt x="4826" y="2384"/>
                  </a:lnTo>
                  <a:lnTo>
                    <a:pt x="4802" y="2387"/>
                  </a:lnTo>
                  <a:lnTo>
                    <a:pt x="4776" y="2391"/>
                  </a:lnTo>
                  <a:lnTo>
                    <a:pt x="4748" y="2397"/>
                  </a:lnTo>
                  <a:lnTo>
                    <a:pt x="4719" y="2402"/>
                  </a:lnTo>
                  <a:lnTo>
                    <a:pt x="4688" y="2407"/>
                  </a:lnTo>
                  <a:lnTo>
                    <a:pt x="4656" y="2413"/>
                  </a:lnTo>
                  <a:lnTo>
                    <a:pt x="4622" y="2419"/>
                  </a:lnTo>
                  <a:lnTo>
                    <a:pt x="4587" y="2426"/>
                  </a:lnTo>
                  <a:lnTo>
                    <a:pt x="4550" y="2435"/>
                  </a:lnTo>
                  <a:lnTo>
                    <a:pt x="4512" y="2443"/>
                  </a:lnTo>
                  <a:lnTo>
                    <a:pt x="4473" y="2451"/>
                  </a:lnTo>
                  <a:lnTo>
                    <a:pt x="4432" y="2460"/>
                  </a:lnTo>
                  <a:lnTo>
                    <a:pt x="4390" y="2471"/>
                  </a:lnTo>
                  <a:lnTo>
                    <a:pt x="4347" y="2481"/>
                  </a:lnTo>
                  <a:lnTo>
                    <a:pt x="4303" y="2492"/>
                  </a:lnTo>
                  <a:lnTo>
                    <a:pt x="4258" y="2505"/>
                  </a:lnTo>
                  <a:lnTo>
                    <a:pt x="4165" y="2530"/>
                  </a:lnTo>
                  <a:lnTo>
                    <a:pt x="4068" y="2558"/>
                  </a:lnTo>
                  <a:lnTo>
                    <a:pt x="3968" y="2590"/>
                  </a:lnTo>
                  <a:lnTo>
                    <a:pt x="3865" y="2624"/>
                  </a:lnTo>
                  <a:lnTo>
                    <a:pt x="3759" y="2662"/>
                  </a:lnTo>
                  <a:lnTo>
                    <a:pt x="3652" y="2702"/>
                  </a:lnTo>
                  <a:lnTo>
                    <a:pt x="3544" y="2747"/>
                  </a:lnTo>
                  <a:lnTo>
                    <a:pt x="3433" y="2795"/>
                  </a:lnTo>
                  <a:lnTo>
                    <a:pt x="3322" y="2846"/>
                  </a:lnTo>
                  <a:lnTo>
                    <a:pt x="3210" y="2901"/>
                  </a:lnTo>
                  <a:lnTo>
                    <a:pt x="3099" y="2960"/>
                  </a:lnTo>
                  <a:lnTo>
                    <a:pt x="2987" y="3023"/>
                  </a:lnTo>
                  <a:lnTo>
                    <a:pt x="2931" y="3056"/>
                  </a:lnTo>
                  <a:lnTo>
                    <a:pt x="2877" y="3090"/>
                  </a:lnTo>
                  <a:lnTo>
                    <a:pt x="2822" y="3125"/>
                  </a:lnTo>
                  <a:lnTo>
                    <a:pt x="2767" y="3161"/>
                  </a:lnTo>
                  <a:lnTo>
                    <a:pt x="2713" y="3198"/>
                  </a:lnTo>
                  <a:lnTo>
                    <a:pt x="2659" y="3236"/>
                  </a:lnTo>
                  <a:lnTo>
                    <a:pt x="2605" y="3275"/>
                  </a:lnTo>
                  <a:lnTo>
                    <a:pt x="2553" y="3315"/>
                  </a:lnTo>
                  <a:lnTo>
                    <a:pt x="2501" y="3358"/>
                  </a:lnTo>
                  <a:lnTo>
                    <a:pt x="2449" y="3400"/>
                  </a:lnTo>
                  <a:lnTo>
                    <a:pt x="2398" y="3444"/>
                  </a:lnTo>
                  <a:lnTo>
                    <a:pt x="2348" y="3489"/>
                  </a:lnTo>
                  <a:lnTo>
                    <a:pt x="2299" y="3536"/>
                  </a:lnTo>
                  <a:lnTo>
                    <a:pt x="2250" y="3583"/>
                  </a:lnTo>
                  <a:lnTo>
                    <a:pt x="2217" y="3616"/>
                  </a:lnTo>
                  <a:lnTo>
                    <a:pt x="2184" y="3650"/>
                  </a:lnTo>
                  <a:lnTo>
                    <a:pt x="2150" y="3687"/>
                  </a:lnTo>
                  <a:lnTo>
                    <a:pt x="2116" y="3725"/>
                  </a:lnTo>
                  <a:lnTo>
                    <a:pt x="2081" y="3764"/>
                  </a:lnTo>
                  <a:lnTo>
                    <a:pt x="2046" y="3805"/>
                  </a:lnTo>
                  <a:lnTo>
                    <a:pt x="1973" y="3888"/>
                  </a:lnTo>
                  <a:lnTo>
                    <a:pt x="1901" y="3975"/>
                  </a:lnTo>
                  <a:lnTo>
                    <a:pt x="1829" y="4063"/>
                  </a:lnTo>
                  <a:lnTo>
                    <a:pt x="1759" y="4151"/>
                  </a:lnTo>
                  <a:lnTo>
                    <a:pt x="1690" y="4236"/>
                  </a:lnTo>
                  <a:lnTo>
                    <a:pt x="1657" y="4278"/>
                  </a:lnTo>
                  <a:lnTo>
                    <a:pt x="1625" y="4320"/>
                  </a:lnTo>
                  <a:lnTo>
                    <a:pt x="1593" y="4360"/>
                  </a:lnTo>
                  <a:lnTo>
                    <a:pt x="1563" y="4399"/>
                  </a:lnTo>
                  <a:lnTo>
                    <a:pt x="1533" y="4436"/>
                  </a:lnTo>
                  <a:lnTo>
                    <a:pt x="1505" y="4472"/>
                  </a:lnTo>
                  <a:lnTo>
                    <a:pt x="1478" y="4506"/>
                  </a:lnTo>
                  <a:lnTo>
                    <a:pt x="1453" y="4538"/>
                  </a:lnTo>
                  <a:lnTo>
                    <a:pt x="1429" y="4568"/>
                  </a:lnTo>
                  <a:lnTo>
                    <a:pt x="1407" y="4596"/>
                  </a:lnTo>
                  <a:lnTo>
                    <a:pt x="1387" y="4621"/>
                  </a:lnTo>
                  <a:lnTo>
                    <a:pt x="1369" y="4644"/>
                  </a:lnTo>
                  <a:lnTo>
                    <a:pt x="1352" y="4664"/>
                  </a:lnTo>
                  <a:lnTo>
                    <a:pt x="1338" y="4681"/>
                  </a:lnTo>
                  <a:lnTo>
                    <a:pt x="1325" y="4695"/>
                  </a:lnTo>
                  <a:lnTo>
                    <a:pt x="1315" y="4705"/>
                  </a:lnTo>
                  <a:lnTo>
                    <a:pt x="1315" y="4699"/>
                  </a:lnTo>
                  <a:lnTo>
                    <a:pt x="1315" y="4689"/>
                  </a:lnTo>
                  <a:lnTo>
                    <a:pt x="1315" y="4678"/>
                  </a:lnTo>
                  <a:lnTo>
                    <a:pt x="1315" y="4666"/>
                  </a:lnTo>
                  <a:lnTo>
                    <a:pt x="1315" y="4651"/>
                  </a:lnTo>
                  <a:lnTo>
                    <a:pt x="1316" y="4636"/>
                  </a:lnTo>
                  <a:lnTo>
                    <a:pt x="1316" y="4618"/>
                  </a:lnTo>
                  <a:lnTo>
                    <a:pt x="1316" y="4599"/>
                  </a:lnTo>
                  <a:lnTo>
                    <a:pt x="1316" y="4579"/>
                  </a:lnTo>
                  <a:lnTo>
                    <a:pt x="1317" y="4558"/>
                  </a:lnTo>
                  <a:lnTo>
                    <a:pt x="1317" y="4535"/>
                  </a:lnTo>
                  <a:lnTo>
                    <a:pt x="1318" y="4511"/>
                  </a:lnTo>
                  <a:lnTo>
                    <a:pt x="1320" y="4462"/>
                  </a:lnTo>
                  <a:lnTo>
                    <a:pt x="1322" y="4410"/>
                  </a:lnTo>
                  <a:lnTo>
                    <a:pt x="1325" y="4356"/>
                  </a:lnTo>
                  <a:lnTo>
                    <a:pt x="1329" y="4300"/>
                  </a:lnTo>
                  <a:lnTo>
                    <a:pt x="1334" y="4244"/>
                  </a:lnTo>
                  <a:lnTo>
                    <a:pt x="1341" y="4189"/>
                  </a:lnTo>
                  <a:lnTo>
                    <a:pt x="1348" y="4135"/>
                  </a:lnTo>
                  <a:lnTo>
                    <a:pt x="1356" y="4083"/>
                  </a:lnTo>
                  <a:lnTo>
                    <a:pt x="1366" y="4033"/>
                  </a:lnTo>
                  <a:lnTo>
                    <a:pt x="1372" y="4011"/>
                  </a:lnTo>
                  <a:lnTo>
                    <a:pt x="1378" y="3988"/>
                  </a:lnTo>
                  <a:lnTo>
                    <a:pt x="1398" y="3917"/>
                  </a:lnTo>
                  <a:lnTo>
                    <a:pt x="1421" y="3848"/>
                  </a:lnTo>
                  <a:lnTo>
                    <a:pt x="1447" y="3779"/>
                  </a:lnTo>
                  <a:lnTo>
                    <a:pt x="1474" y="3711"/>
                  </a:lnTo>
                  <a:lnTo>
                    <a:pt x="1503" y="3644"/>
                  </a:lnTo>
                  <a:lnTo>
                    <a:pt x="1534" y="3578"/>
                  </a:lnTo>
                  <a:lnTo>
                    <a:pt x="1566" y="3512"/>
                  </a:lnTo>
                  <a:lnTo>
                    <a:pt x="1600" y="3446"/>
                  </a:lnTo>
                  <a:lnTo>
                    <a:pt x="1634" y="3381"/>
                  </a:lnTo>
                  <a:lnTo>
                    <a:pt x="1670" y="3316"/>
                  </a:lnTo>
                  <a:lnTo>
                    <a:pt x="1743" y="3186"/>
                  </a:lnTo>
                  <a:lnTo>
                    <a:pt x="1820" y="3054"/>
                  </a:lnTo>
                  <a:lnTo>
                    <a:pt x="1897" y="2921"/>
                  </a:lnTo>
                  <a:lnTo>
                    <a:pt x="1780" y="2979"/>
                  </a:lnTo>
                  <a:lnTo>
                    <a:pt x="1665" y="3037"/>
                  </a:lnTo>
                  <a:lnTo>
                    <a:pt x="1547" y="3096"/>
                  </a:lnTo>
                  <a:lnTo>
                    <a:pt x="1487" y="3127"/>
                  </a:lnTo>
                  <a:lnTo>
                    <a:pt x="1425" y="3158"/>
                  </a:lnTo>
                  <a:lnTo>
                    <a:pt x="1363" y="3191"/>
                  </a:lnTo>
                  <a:lnTo>
                    <a:pt x="1298" y="3224"/>
                  </a:lnTo>
                  <a:lnTo>
                    <a:pt x="1232" y="3259"/>
                  </a:lnTo>
                  <a:lnTo>
                    <a:pt x="1164" y="3296"/>
                  </a:lnTo>
                  <a:lnTo>
                    <a:pt x="1093" y="3334"/>
                  </a:lnTo>
                  <a:lnTo>
                    <a:pt x="1020" y="3374"/>
                  </a:lnTo>
                  <a:lnTo>
                    <a:pt x="944" y="3415"/>
                  </a:lnTo>
                  <a:lnTo>
                    <a:pt x="865" y="3460"/>
                  </a:lnTo>
                  <a:lnTo>
                    <a:pt x="797" y="3496"/>
                  </a:lnTo>
                  <a:lnTo>
                    <a:pt x="731" y="3534"/>
                  </a:lnTo>
                  <a:lnTo>
                    <a:pt x="664" y="3573"/>
                  </a:lnTo>
                  <a:lnTo>
                    <a:pt x="600" y="3615"/>
                  </a:lnTo>
                  <a:lnTo>
                    <a:pt x="538" y="3658"/>
                  </a:lnTo>
                  <a:lnTo>
                    <a:pt x="477" y="3705"/>
                  </a:lnTo>
                  <a:lnTo>
                    <a:pt x="418" y="3754"/>
                  </a:lnTo>
                  <a:lnTo>
                    <a:pt x="362" y="3807"/>
                  </a:lnTo>
                  <a:lnTo>
                    <a:pt x="308" y="3862"/>
                  </a:lnTo>
                  <a:lnTo>
                    <a:pt x="259" y="3921"/>
                  </a:lnTo>
                  <a:lnTo>
                    <a:pt x="211" y="3984"/>
                  </a:lnTo>
                  <a:lnTo>
                    <a:pt x="190" y="4017"/>
                  </a:lnTo>
                  <a:lnTo>
                    <a:pt x="168" y="4051"/>
                  </a:lnTo>
                  <a:lnTo>
                    <a:pt x="148" y="4086"/>
                  </a:lnTo>
                  <a:lnTo>
                    <a:pt x="129" y="4122"/>
                  </a:lnTo>
                  <a:lnTo>
                    <a:pt x="111" y="4159"/>
                  </a:lnTo>
                  <a:lnTo>
                    <a:pt x="94" y="4197"/>
                  </a:lnTo>
                  <a:lnTo>
                    <a:pt x="78" y="4236"/>
                  </a:lnTo>
                  <a:lnTo>
                    <a:pt x="63" y="4277"/>
                  </a:lnTo>
                  <a:lnTo>
                    <a:pt x="49" y="4319"/>
                  </a:lnTo>
                  <a:lnTo>
                    <a:pt x="37" y="4362"/>
                  </a:lnTo>
                  <a:lnTo>
                    <a:pt x="29" y="4394"/>
                  </a:lnTo>
                  <a:lnTo>
                    <a:pt x="21" y="4425"/>
                  </a:lnTo>
                  <a:lnTo>
                    <a:pt x="15" y="4456"/>
                  </a:lnTo>
                  <a:lnTo>
                    <a:pt x="11" y="4485"/>
                  </a:lnTo>
                  <a:lnTo>
                    <a:pt x="3" y="4542"/>
                  </a:lnTo>
                  <a:lnTo>
                    <a:pt x="0" y="4597"/>
                  </a:lnTo>
                  <a:lnTo>
                    <a:pt x="0" y="4649"/>
                  </a:lnTo>
                  <a:lnTo>
                    <a:pt x="3" y="4699"/>
                  </a:lnTo>
                  <a:lnTo>
                    <a:pt x="9" y="4746"/>
                  </a:lnTo>
                  <a:lnTo>
                    <a:pt x="17" y="4790"/>
                  </a:lnTo>
                  <a:lnTo>
                    <a:pt x="30" y="4834"/>
                  </a:lnTo>
                  <a:lnTo>
                    <a:pt x="43" y="4874"/>
                  </a:lnTo>
                  <a:lnTo>
                    <a:pt x="59" y="4913"/>
                  </a:lnTo>
                  <a:lnTo>
                    <a:pt x="77" y="4949"/>
                  </a:lnTo>
                  <a:lnTo>
                    <a:pt x="96" y="4984"/>
                  </a:lnTo>
                  <a:lnTo>
                    <a:pt x="117" y="5018"/>
                  </a:lnTo>
                  <a:lnTo>
                    <a:pt x="139" y="5049"/>
                  </a:lnTo>
                  <a:lnTo>
                    <a:pt x="162" y="5079"/>
                  </a:lnTo>
                  <a:lnTo>
                    <a:pt x="165" y="5104"/>
                  </a:lnTo>
                  <a:lnTo>
                    <a:pt x="169" y="5128"/>
                  </a:lnTo>
                  <a:lnTo>
                    <a:pt x="173" y="5154"/>
                  </a:lnTo>
                  <a:lnTo>
                    <a:pt x="178" y="5182"/>
                  </a:lnTo>
                  <a:lnTo>
                    <a:pt x="191" y="5238"/>
                  </a:lnTo>
                  <a:lnTo>
                    <a:pt x="206" y="5298"/>
                  </a:lnTo>
                  <a:lnTo>
                    <a:pt x="225" y="5360"/>
                  </a:lnTo>
                  <a:lnTo>
                    <a:pt x="246" y="5424"/>
                  </a:lnTo>
                  <a:lnTo>
                    <a:pt x="272" y="5487"/>
                  </a:lnTo>
                  <a:lnTo>
                    <a:pt x="287" y="5519"/>
                  </a:lnTo>
                  <a:lnTo>
                    <a:pt x="302" y="5551"/>
                  </a:lnTo>
                  <a:lnTo>
                    <a:pt x="319" y="5581"/>
                  </a:lnTo>
                  <a:lnTo>
                    <a:pt x="336" y="5612"/>
                  </a:lnTo>
                  <a:lnTo>
                    <a:pt x="356" y="5643"/>
                  </a:lnTo>
                  <a:lnTo>
                    <a:pt x="375" y="5673"/>
                  </a:lnTo>
                  <a:lnTo>
                    <a:pt x="397" y="5702"/>
                  </a:lnTo>
                  <a:lnTo>
                    <a:pt x="420" y="5730"/>
                  </a:lnTo>
                  <a:lnTo>
                    <a:pt x="444" y="5758"/>
                  </a:lnTo>
                  <a:lnTo>
                    <a:pt x="468" y="5784"/>
                  </a:lnTo>
                  <a:lnTo>
                    <a:pt x="495" y="5810"/>
                  </a:lnTo>
                  <a:lnTo>
                    <a:pt x="523" y="5835"/>
                  </a:lnTo>
                  <a:lnTo>
                    <a:pt x="553" y="5858"/>
                  </a:lnTo>
                  <a:lnTo>
                    <a:pt x="584" y="5879"/>
                  </a:lnTo>
                  <a:lnTo>
                    <a:pt x="616" y="5900"/>
                  </a:lnTo>
                  <a:lnTo>
                    <a:pt x="650" y="5918"/>
                  </a:lnTo>
                  <a:lnTo>
                    <a:pt x="686" y="5936"/>
                  </a:lnTo>
                  <a:lnTo>
                    <a:pt x="723" y="5951"/>
                  </a:lnTo>
                  <a:lnTo>
                    <a:pt x="751" y="5963"/>
                  </a:lnTo>
                  <a:lnTo>
                    <a:pt x="779" y="5974"/>
                  </a:lnTo>
                  <a:lnTo>
                    <a:pt x="805" y="5983"/>
                  </a:lnTo>
                  <a:lnTo>
                    <a:pt x="830" y="5992"/>
                  </a:lnTo>
                  <a:lnTo>
                    <a:pt x="877" y="6009"/>
                  </a:lnTo>
                  <a:lnTo>
                    <a:pt x="922" y="6021"/>
                  </a:lnTo>
                  <a:lnTo>
                    <a:pt x="965" y="6032"/>
                  </a:lnTo>
                  <a:lnTo>
                    <a:pt x="1008" y="6039"/>
                  </a:lnTo>
                  <a:lnTo>
                    <a:pt x="1052" y="6043"/>
                  </a:lnTo>
                  <a:lnTo>
                    <a:pt x="1097" y="6045"/>
                  </a:lnTo>
                  <a:lnTo>
                    <a:pt x="1094" y="6086"/>
                  </a:lnTo>
                  <a:lnTo>
                    <a:pt x="1091" y="6129"/>
                  </a:lnTo>
                  <a:lnTo>
                    <a:pt x="1089" y="6173"/>
                  </a:lnTo>
                  <a:lnTo>
                    <a:pt x="1086" y="6218"/>
                  </a:lnTo>
                  <a:lnTo>
                    <a:pt x="1081" y="6311"/>
                  </a:lnTo>
                  <a:lnTo>
                    <a:pt x="1077" y="6408"/>
                  </a:lnTo>
                  <a:lnTo>
                    <a:pt x="1075" y="6507"/>
                  </a:lnTo>
                  <a:lnTo>
                    <a:pt x="1075" y="6609"/>
                  </a:lnTo>
                  <a:lnTo>
                    <a:pt x="1077" y="6714"/>
                  </a:lnTo>
                  <a:lnTo>
                    <a:pt x="1082" y="6821"/>
                  </a:lnTo>
                  <a:lnTo>
                    <a:pt x="1089" y="6928"/>
                  </a:lnTo>
                  <a:lnTo>
                    <a:pt x="1099" y="7035"/>
                  </a:lnTo>
                  <a:lnTo>
                    <a:pt x="1114" y="7143"/>
                  </a:lnTo>
                  <a:lnTo>
                    <a:pt x="1123" y="7197"/>
                  </a:lnTo>
                  <a:lnTo>
                    <a:pt x="1132" y="7250"/>
                  </a:lnTo>
                  <a:lnTo>
                    <a:pt x="1142" y="7304"/>
                  </a:lnTo>
                  <a:lnTo>
                    <a:pt x="1155" y="7356"/>
                  </a:lnTo>
                  <a:lnTo>
                    <a:pt x="1168" y="7410"/>
                  </a:lnTo>
                  <a:lnTo>
                    <a:pt x="1182" y="7461"/>
                  </a:lnTo>
                  <a:lnTo>
                    <a:pt x="1198" y="7514"/>
                  </a:lnTo>
                  <a:lnTo>
                    <a:pt x="1215" y="7564"/>
                  </a:lnTo>
                  <a:lnTo>
                    <a:pt x="1233" y="7616"/>
                  </a:lnTo>
                  <a:lnTo>
                    <a:pt x="1253" y="7665"/>
                  </a:lnTo>
                  <a:lnTo>
                    <a:pt x="1277" y="7727"/>
                  </a:lnTo>
                  <a:lnTo>
                    <a:pt x="1301" y="7789"/>
                  </a:lnTo>
                  <a:lnTo>
                    <a:pt x="1354" y="7912"/>
                  </a:lnTo>
                  <a:lnTo>
                    <a:pt x="1410" y="8037"/>
                  </a:lnTo>
                  <a:lnTo>
                    <a:pt x="1468" y="8161"/>
                  </a:lnTo>
                  <a:lnTo>
                    <a:pt x="1528" y="8282"/>
                  </a:lnTo>
                  <a:lnTo>
                    <a:pt x="1589" y="8402"/>
                  </a:lnTo>
                  <a:lnTo>
                    <a:pt x="1650" y="8518"/>
                  </a:lnTo>
                  <a:lnTo>
                    <a:pt x="1681" y="8576"/>
                  </a:lnTo>
                  <a:lnTo>
                    <a:pt x="1712" y="8631"/>
                  </a:lnTo>
                  <a:lnTo>
                    <a:pt x="1743" y="8686"/>
                  </a:lnTo>
                  <a:lnTo>
                    <a:pt x="1773" y="8741"/>
                  </a:lnTo>
                  <a:lnTo>
                    <a:pt x="1803" y="8793"/>
                  </a:lnTo>
                  <a:lnTo>
                    <a:pt x="1833" y="8844"/>
                  </a:lnTo>
                  <a:lnTo>
                    <a:pt x="1862" y="8893"/>
                  </a:lnTo>
                  <a:lnTo>
                    <a:pt x="1890" y="8941"/>
                  </a:lnTo>
                  <a:lnTo>
                    <a:pt x="1918" y="8988"/>
                  </a:lnTo>
                  <a:lnTo>
                    <a:pt x="1946" y="9033"/>
                  </a:lnTo>
                  <a:lnTo>
                    <a:pt x="1971" y="9075"/>
                  </a:lnTo>
                  <a:lnTo>
                    <a:pt x="1997" y="9117"/>
                  </a:lnTo>
                  <a:lnTo>
                    <a:pt x="2021" y="9156"/>
                  </a:lnTo>
                  <a:lnTo>
                    <a:pt x="2045" y="9193"/>
                  </a:lnTo>
                  <a:lnTo>
                    <a:pt x="2066" y="9227"/>
                  </a:lnTo>
                  <a:lnTo>
                    <a:pt x="2088" y="9260"/>
                  </a:lnTo>
                  <a:lnTo>
                    <a:pt x="2108" y="9290"/>
                  </a:lnTo>
                  <a:lnTo>
                    <a:pt x="2125" y="9317"/>
                  </a:lnTo>
                  <a:lnTo>
                    <a:pt x="2121" y="9342"/>
                  </a:lnTo>
                  <a:lnTo>
                    <a:pt x="2115" y="9371"/>
                  </a:lnTo>
                  <a:lnTo>
                    <a:pt x="2108" y="9404"/>
                  </a:lnTo>
                  <a:lnTo>
                    <a:pt x="2099" y="9439"/>
                  </a:lnTo>
                  <a:lnTo>
                    <a:pt x="2089" y="9477"/>
                  </a:lnTo>
                  <a:lnTo>
                    <a:pt x="2078" y="9518"/>
                  </a:lnTo>
                  <a:lnTo>
                    <a:pt x="2065" y="9562"/>
                  </a:lnTo>
                  <a:lnTo>
                    <a:pt x="2052" y="9607"/>
                  </a:lnTo>
                  <a:lnTo>
                    <a:pt x="2037" y="9653"/>
                  </a:lnTo>
                  <a:lnTo>
                    <a:pt x="2023" y="9703"/>
                  </a:lnTo>
                  <a:lnTo>
                    <a:pt x="2008" y="9752"/>
                  </a:lnTo>
                  <a:lnTo>
                    <a:pt x="1991" y="9804"/>
                  </a:lnTo>
                  <a:lnTo>
                    <a:pt x="1958" y="9908"/>
                  </a:lnTo>
                  <a:lnTo>
                    <a:pt x="1925" y="10014"/>
                  </a:lnTo>
                  <a:lnTo>
                    <a:pt x="1893" y="10119"/>
                  </a:lnTo>
                  <a:lnTo>
                    <a:pt x="1876" y="10170"/>
                  </a:lnTo>
                  <a:lnTo>
                    <a:pt x="1862" y="10221"/>
                  </a:lnTo>
                  <a:lnTo>
                    <a:pt x="1848" y="10270"/>
                  </a:lnTo>
                  <a:lnTo>
                    <a:pt x="1833" y="10319"/>
                  </a:lnTo>
                  <a:lnTo>
                    <a:pt x="1821" y="10365"/>
                  </a:lnTo>
                  <a:lnTo>
                    <a:pt x="1808" y="10409"/>
                  </a:lnTo>
                  <a:lnTo>
                    <a:pt x="1797" y="10452"/>
                  </a:lnTo>
                  <a:lnTo>
                    <a:pt x="1788" y="10492"/>
                  </a:lnTo>
                  <a:lnTo>
                    <a:pt x="1779" y="10528"/>
                  </a:lnTo>
                  <a:lnTo>
                    <a:pt x="1773" y="10562"/>
                  </a:lnTo>
                  <a:lnTo>
                    <a:pt x="1768" y="10593"/>
                  </a:lnTo>
                  <a:lnTo>
                    <a:pt x="1764" y="10620"/>
                  </a:lnTo>
                  <a:lnTo>
                    <a:pt x="1763" y="10644"/>
                  </a:lnTo>
                  <a:lnTo>
                    <a:pt x="1763" y="10654"/>
                  </a:lnTo>
                  <a:lnTo>
                    <a:pt x="1763" y="10664"/>
                  </a:lnTo>
                  <a:lnTo>
                    <a:pt x="1766" y="10683"/>
                  </a:lnTo>
                  <a:lnTo>
                    <a:pt x="1772" y="10704"/>
                  </a:lnTo>
                  <a:lnTo>
                    <a:pt x="1780" y="10724"/>
                  </a:lnTo>
                  <a:lnTo>
                    <a:pt x="1792" y="10745"/>
                  </a:lnTo>
                  <a:lnTo>
                    <a:pt x="1805" y="10766"/>
                  </a:lnTo>
                  <a:lnTo>
                    <a:pt x="1822" y="10786"/>
                  </a:lnTo>
                  <a:lnTo>
                    <a:pt x="1840" y="10807"/>
                  </a:lnTo>
                  <a:lnTo>
                    <a:pt x="1861" y="10829"/>
                  </a:lnTo>
                  <a:lnTo>
                    <a:pt x="1884" y="10849"/>
                  </a:lnTo>
                  <a:lnTo>
                    <a:pt x="1909" y="10870"/>
                  </a:lnTo>
                  <a:lnTo>
                    <a:pt x="1936" y="10891"/>
                  </a:lnTo>
                  <a:lnTo>
                    <a:pt x="1966" y="10912"/>
                  </a:lnTo>
                  <a:lnTo>
                    <a:pt x="1997" y="10933"/>
                  </a:lnTo>
                  <a:lnTo>
                    <a:pt x="2030" y="10954"/>
                  </a:lnTo>
                  <a:lnTo>
                    <a:pt x="2065" y="10975"/>
                  </a:lnTo>
                  <a:lnTo>
                    <a:pt x="2101" y="10995"/>
                  </a:lnTo>
                  <a:lnTo>
                    <a:pt x="2140" y="11015"/>
                  </a:lnTo>
                  <a:lnTo>
                    <a:pt x="2179" y="11036"/>
                  </a:lnTo>
                  <a:lnTo>
                    <a:pt x="2219" y="11055"/>
                  </a:lnTo>
                  <a:lnTo>
                    <a:pt x="2261" y="11076"/>
                  </a:lnTo>
                  <a:lnTo>
                    <a:pt x="2305" y="11095"/>
                  </a:lnTo>
                  <a:lnTo>
                    <a:pt x="2349" y="11114"/>
                  </a:lnTo>
                  <a:lnTo>
                    <a:pt x="2395" y="11133"/>
                  </a:lnTo>
                  <a:lnTo>
                    <a:pt x="2441" y="11152"/>
                  </a:lnTo>
                  <a:lnTo>
                    <a:pt x="2536" y="11188"/>
                  </a:lnTo>
                  <a:lnTo>
                    <a:pt x="2634" y="11223"/>
                  </a:lnTo>
                  <a:lnTo>
                    <a:pt x="2734" y="11256"/>
                  </a:lnTo>
                  <a:lnTo>
                    <a:pt x="2836" y="11287"/>
                  </a:lnTo>
                  <a:lnTo>
                    <a:pt x="2939" y="11316"/>
                  </a:lnTo>
                  <a:lnTo>
                    <a:pt x="3041" y="11342"/>
                  </a:lnTo>
                  <a:lnTo>
                    <a:pt x="3143" y="11367"/>
                  </a:lnTo>
                  <a:lnTo>
                    <a:pt x="3243" y="11389"/>
                  </a:lnTo>
                  <a:lnTo>
                    <a:pt x="3341" y="11407"/>
                  </a:lnTo>
                  <a:lnTo>
                    <a:pt x="3437" y="11424"/>
                  </a:lnTo>
                  <a:lnTo>
                    <a:pt x="3529" y="11436"/>
                  </a:lnTo>
                  <a:lnTo>
                    <a:pt x="3574" y="11441"/>
                  </a:lnTo>
                  <a:lnTo>
                    <a:pt x="3618" y="11445"/>
                  </a:lnTo>
                  <a:lnTo>
                    <a:pt x="3660" y="11449"/>
                  </a:lnTo>
                  <a:lnTo>
                    <a:pt x="3702" y="11452"/>
                  </a:lnTo>
                  <a:lnTo>
                    <a:pt x="3741" y="11453"/>
                  </a:lnTo>
                  <a:lnTo>
                    <a:pt x="3779" y="11453"/>
                  </a:lnTo>
                  <a:lnTo>
                    <a:pt x="3816" y="11453"/>
                  </a:lnTo>
                  <a:lnTo>
                    <a:pt x="3851" y="11452"/>
                  </a:lnTo>
                  <a:lnTo>
                    <a:pt x="3884" y="11449"/>
                  </a:lnTo>
                  <a:lnTo>
                    <a:pt x="3916" y="11445"/>
                  </a:lnTo>
                  <a:lnTo>
                    <a:pt x="3946" y="11440"/>
                  </a:lnTo>
                  <a:lnTo>
                    <a:pt x="3974" y="11435"/>
                  </a:lnTo>
                  <a:lnTo>
                    <a:pt x="4000" y="11428"/>
                  </a:lnTo>
                  <a:lnTo>
                    <a:pt x="4024" y="11420"/>
                  </a:lnTo>
                  <a:lnTo>
                    <a:pt x="4045" y="11410"/>
                  </a:lnTo>
                  <a:lnTo>
                    <a:pt x="4064" y="11400"/>
                  </a:lnTo>
                  <a:lnTo>
                    <a:pt x="4080" y="11389"/>
                  </a:lnTo>
                  <a:lnTo>
                    <a:pt x="4095" y="11376"/>
                  </a:lnTo>
                  <a:lnTo>
                    <a:pt x="4122" y="11347"/>
                  </a:lnTo>
                  <a:lnTo>
                    <a:pt x="4147" y="11317"/>
                  </a:lnTo>
                  <a:lnTo>
                    <a:pt x="4170" y="11287"/>
                  </a:lnTo>
                  <a:lnTo>
                    <a:pt x="4192" y="11256"/>
                  </a:lnTo>
                  <a:lnTo>
                    <a:pt x="4213" y="11224"/>
                  </a:lnTo>
                  <a:lnTo>
                    <a:pt x="4232" y="11192"/>
                  </a:lnTo>
                  <a:lnTo>
                    <a:pt x="4250" y="11159"/>
                  </a:lnTo>
                  <a:lnTo>
                    <a:pt x="4266" y="11126"/>
                  </a:lnTo>
                  <a:lnTo>
                    <a:pt x="4282" y="11093"/>
                  </a:lnTo>
                  <a:lnTo>
                    <a:pt x="4296" y="11060"/>
                  </a:lnTo>
                  <a:lnTo>
                    <a:pt x="4309" y="11027"/>
                  </a:lnTo>
                  <a:lnTo>
                    <a:pt x="4321" y="10994"/>
                  </a:lnTo>
                  <a:lnTo>
                    <a:pt x="4331" y="10961"/>
                  </a:lnTo>
                  <a:lnTo>
                    <a:pt x="4341" y="10928"/>
                  </a:lnTo>
                  <a:lnTo>
                    <a:pt x="4358" y="10862"/>
                  </a:lnTo>
                  <a:lnTo>
                    <a:pt x="4371" y="10799"/>
                  </a:lnTo>
                  <a:lnTo>
                    <a:pt x="4381" y="10737"/>
                  </a:lnTo>
                  <a:lnTo>
                    <a:pt x="4389" y="10677"/>
                  </a:lnTo>
                  <a:lnTo>
                    <a:pt x="4394" y="10621"/>
                  </a:lnTo>
                  <a:lnTo>
                    <a:pt x="4396" y="10595"/>
                  </a:lnTo>
                  <a:lnTo>
                    <a:pt x="4397" y="10569"/>
                  </a:lnTo>
                  <a:lnTo>
                    <a:pt x="4398" y="10544"/>
                  </a:lnTo>
                  <a:lnTo>
                    <a:pt x="4399" y="10521"/>
                  </a:lnTo>
                  <a:lnTo>
                    <a:pt x="4400" y="10498"/>
                  </a:lnTo>
                  <a:lnTo>
                    <a:pt x="4400" y="10477"/>
                  </a:lnTo>
                  <a:lnTo>
                    <a:pt x="4400" y="10458"/>
                  </a:lnTo>
                  <a:lnTo>
                    <a:pt x="4400" y="10439"/>
                  </a:lnTo>
                  <a:lnTo>
                    <a:pt x="4400" y="10376"/>
                  </a:lnTo>
                  <a:lnTo>
                    <a:pt x="4405" y="10369"/>
                  </a:lnTo>
                  <a:lnTo>
                    <a:pt x="4410" y="10359"/>
                  </a:lnTo>
                  <a:lnTo>
                    <a:pt x="4416" y="10346"/>
                  </a:lnTo>
                  <a:lnTo>
                    <a:pt x="4423" y="10332"/>
                  </a:lnTo>
                  <a:lnTo>
                    <a:pt x="4431" y="10315"/>
                  </a:lnTo>
                  <a:lnTo>
                    <a:pt x="4441" y="10295"/>
                  </a:lnTo>
                  <a:lnTo>
                    <a:pt x="4451" y="10274"/>
                  </a:lnTo>
                  <a:lnTo>
                    <a:pt x="4462" y="10251"/>
                  </a:lnTo>
                  <a:lnTo>
                    <a:pt x="4474" y="10227"/>
                  </a:lnTo>
                  <a:lnTo>
                    <a:pt x="4487" y="10200"/>
                  </a:lnTo>
                  <a:lnTo>
                    <a:pt x="4500" y="10173"/>
                  </a:lnTo>
                  <a:lnTo>
                    <a:pt x="4513" y="10146"/>
                  </a:lnTo>
                  <a:lnTo>
                    <a:pt x="4540" y="10087"/>
                  </a:lnTo>
                  <a:lnTo>
                    <a:pt x="4568" y="10026"/>
                  </a:lnTo>
                  <a:lnTo>
                    <a:pt x="4596" y="9964"/>
                  </a:lnTo>
                  <a:lnTo>
                    <a:pt x="4621" y="9904"/>
                  </a:lnTo>
                  <a:lnTo>
                    <a:pt x="4646" y="9845"/>
                  </a:lnTo>
                  <a:lnTo>
                    <a:pt x="4658" y="9817"/>
                  </a:lnTo>
                  <a:lnTo>
                    <a:pt x="4668" y="9789"/>
                  </a:lnTo>
                  <a:lnTo>
                    <a:pt x="4677" y="9763"/>
                  </a:lnTo>
                  <a:lnTo>
                    <a:pt x="4686" y="9739"/>
                  </a:lnTo>
                  <a:lnTo>
                    <a:pt x="4694" y="9716"/>
                  </a:lnTo>
                  <a:lnTo>
                    <a:pt x="4700" y="9694"/>
                  </a:lnTo>
                  <a:lnTo>
                    <a:pt x="4705" y="9675"/>
                  </a:lnTo>
                  <a:lnTo>
                    <a:pt x="4709" y="9657"/>
                  </a:lnTo>
                  <a:lnTo>
                    <a:pt x="4711" y="9642"/>
                  </a:lnTo>
                  <a:lnTo>
                    <a:pt x="4712" y="9628"/>
                  </a:lnTo>
                  <a:lnTo>
                    <a:pt x="4713" y="9604"/>
                  </a:lnTo>
                  <a:lnTo>
                    <a:pt x="4717" y="9576"/>
                  </a:lnTo>
                  <a:lnTo>
                    <a:pt x="4722" y="9546"/>
                  </a:lnTo>
                  <a:lnTo>
                    <a:pt x="4728" y="9512"/>
                  </a:lnTo>
                  <a:lnTo>
                    <a:pt x="4734" y="9476"/>
                  </a:lnTo>
                  <a:lnTo>
                    <a:pt x="4739" y="9436"/>
                  </a:lnTo>
                  <a:lnTo>
                    <a:pt x="4742" y="9394"/>
                  </a:lnTo>
                  <a:lnTo>
                    <a:pt x="4743" y="9348"/>
                  </a:lnTo>
                  <a:lnTo>
                    <a:pt x="4779" y="9366"/>
                  </a:lnTo>
                  <a:lnTo>
                    <a:pt x="4816" y="9382"/>
                  </a:lnTo>
                  <a:lnTo>
                    <a:pt x="4855" y="9398"/>
                  </a:lnTo>
                  <a:lnTo>
                    <a:pt x="4894" y="9412"/>
                  </a:lnTo>
                  <a:lnTo>
                    <a:pt x="4935" y="9426"/>
                  </a:lnTo>
                  <a:lnTo>
                    <a:pt x="4976" y="9439"/>
                  </a:lnTo>
                  <a:lnTo>
                    <a:pt x="5020" y="9450"/>
                  </a:lnTo>
                  <a:lnTo>
                    <a:pt x="5063" y="9462"/>
                  </a:lnTo>
                  <a:lnTo>
                    <a:pt x="5107" y="9471"/>
                  </a:lnTo>
                  <a:lnTo>
                    <a:pt x="5152" y="9479"/>
                  </a:lnTo>
                  <a:lnTo>
                    <a:pt x="5197" y="9486"/>
                  </a:lnTo>
                  <a:lnTo>
                    <a:pt x="5243" y="9493"/>
                  </a:lnTo>
                  <a:lnTo>
                    <a:pt x="5289" y="9498"/>
                  </a:lnTo>
                  <a:lnTo>
                    <a:pt x="5336" y="9502"/>
                  </a:lnTo>
                  <a:lnTo>
                    <a:pt x="5382" y="9504"/>
                  </a:lnTo>
                  <a:lnTo>
                    <a:pt x="5429" y="9504"/>
                  </a:lnTo>
                  <a:lnTo>
                    <a:pt x="5406" y="9540"/>
                  </a:lnTo>
                  <a:lnTo>
                    <a:pt x="5382" y="9575"/>
                  </a:lnTo>
                  <a:lnTo>
                    <a:pt x="5361" y="9613"/>
                  </a:lnTo>
                  <a:lnTo>
                    <a:pt x="5340" y="9652"/>
                  </a:lnTo>
                  <a:lnTo>
                    <a:pt x="5320" y="9694"/>
                  </a:lnTo>
                  <a:lnTo>
                    <a:pt x="5311" y="9717"/>
                  </a:lnTo>
                  <a:lnTo>
                    <a:pt x="5302" y="9741"/>
                  </a:lnTo>
                  <a:lnTo>
                    <a:pt x="5293" y="9765"/>
                  </a:lnTo>
                  <a:lnTo>
                    <a:pt x="5286" y="9791"/>
                  </a:lnTo>
                  <a:lnTo>
                    <a:pt x="5279" y="9819"/>
                  </a:lnTo>
                  <a:lnTo>
                    <a:pt x="5273" y="9847"/>
                  </a:lnTo>
                  <a:lnTo>
                    <a:pt x="5269" y="9894"/>
                  </a:lnTo>
                  <a:lnTo>
                    <a:pt x="5268" y="9942"/>
                  </a:lnTo>
                  <a:lnTo>
                    <a:pt x="5270" y="9991"/>
                  </a:lnTo>
                  <a:lnTo>
                    <a:pt x="5274" y="10041"/>
                  </a:lnTo>
                  <a:lnTo>
                    <a:pt x="5282" y="10091"/>
                  </a:lnTo>
                  <a:lnTo>
                    <a:pt x="5294" y="10142"/>
                  </a:lnTo>
                  <a:lnTo>
                    <a:pt x="5309" y="10195"/>
                  </a:lnTo>
                  <a:lnTo>
                    <a:pt x="5327" y="10249"/>
                  </a:lnTo>
                  <a:lnTo>
                    <a:pt x="5350" y="10303"/>
                  </a:lnTo>
                  <a:lnTo>
                    <a:pt x="5376" y="10359"/>
                  </a:lnTo>
                  <a:lnTo>
                    <a:pt x="5406" y="10415"/>
                  </a:lnTo>
                  <a:lnTo>
                    <a:pt x="5440" y="10473"/>
                  </a:lnTo>
                  <a:lnTo>
                    <a:pt x="5477" y="10533"/>
                  </a:lnTo>
                  <a:lnTo>
                    <a:pt x="5498" y="10564"/>
                  </a:lnTo>
                  <a:lnTo>
                    <a:pt x="5519" y="10594"/>
                  </a:lnTo>
                  <a:lnTo>
                    <a:pt x="5542" y="10625"/>
                  </a:lnTo>
                  <a:lnTo>
                    <a:pt x="5565" y="10656"/>
                  </a:lnTo>
                  <a:lnTo>
                    <a:pt x="5590" y="10687"/>
                  </a:lnTo>
                  <a:lnTo>
                    <a:pt x="5616" y="10719"/>
                  </a:lnTo>
                  <a:lnTo>
                    <a:pt x="5651" y="10763"/>
                  </a:lnTo>
                  <a:lnTo>
                    <a:pt x="5685" y="10805"/>
                  </a:lnTo>
                  <a:lnTo>
                    <a:pt x="5718" y="10846"/>
                  </a:lnTo>
                  <a:lnTo>
                    <a:pt x="5751" y="10886"/>
                  </a:lnTo>
                  <a:lnTo>
                    <a:pt x="5783" y="10924"/>
                  </a:lnTo>
                  <a:lnTo>
                    <a:pt x="5815" y="10962"/>
                  </a:lnTo>
                  <a:lnTo>
                    <a:pt x="5846" y="10998"/>
                  </a:lnTo>
                  <a:lnTo>
                    <a:pt x="5877" y="11033"/>
                  </a:lnTo>
                  <a:lnTo>
                    <a:pt x="5907" y="11067"/>
                  </a:lnTo>
                  <a:lnTo>
                    <a:pt x="5937" y="11100"/>
                  </a:lnTo>
                  <a:lnTo>
                    <a:pt x="5966" y="11131"/>
                  </a:lnTo>
                  <a:lnTo>
                    <a:pt x="5995" y="11162"/>
                  </a:lnTo>
                  <a:lnTo>
                    <a:pt x="6024" y="11190"/>
                  </a:lnTo>
                  <a:lnTo>
                    <a:pt x="6053" y="11218"/>
                  </a:lnTo>
                  <a:lnTo>
                    <a:pt x="6082" y="11244"/>
                  </a:lnTo>
                  <a:lnTo>
                    <a:pt x="6111" y="11269"/>
                  </a:lnTo>
                  <a:lnTo>
                    <a:pt x="6139" y="11292"/>
                  </a:lnTo>
                  <a:lnTo>
                    <a:pt x="6168" y="11315"/>
                  </a:lnTo>
                  <a:lnTo>
                    <a:pt x="6196" y="11335"/>
                  </a:lnTo>
                  <a:lnTo>
                    <a:pt x="6225" y="11354"/>
                  </a:lnTo>
                  <a:lnTo>
                    <a:pt x="6252" y="11372"/>
                  </a:lnTo>
                  <a:lnTo>
                    <a:pt x="6281" y="11388"/>
                  </a:lnTo>
                  <a:lnTo>
                    <a:pt x="6310" y="11403"/>
                  </a:lnTo>
                  <a:lnTo>
                    <a:pt x="6339" y="11417"/>
                  </a:lnTo>
                  <a:lnTo>
                    <a:pt x="6368" y="11428"/>
                  </a:lnTo>
                  <a:lnTo>
                    <a:pt x="6398" y="11438"/>
                  </a:lnTo>
                  <a:lnTo>
                    <a:pt x="6427" y="11448"/>
                  </a:lnTo>
                  <a:lnTo>
                    <a:pt x="6458" y="11455"/>
                  </a:lnTo>
                  <a:lnTo>
                    <a:pt x="6488" y="11460"/>
                  </a:lnTo>
                  <a:lnTo>
                    <a:pt x="6519" y="11464"/>
                  </a:lnTo>
                  <a:lnTo>
                    <a:pt x="6550" y="11466"/>
                  </a:lnTo>
                  <a:lnTo>
                    <a:pt x="6582" y="11467"/>
                  </a:lnTo>
                  <a:lnTo>
                    <a:pt x="6628" y="11466"/>
                  </a:lnTo>
                  <a:lnTo>
                    <a:pt x="6674" y="11460"/>
                  </a:lnTo>
                  <a:lnTo>
                    <a:pt x="6719" y="11452"/>
                  </a:lnTo>
                  <a:lnTo>
                    <a:pt x="6763" y="11440"/>
                  </a:lnTo>
                  <a:lnTo>
                    <a:pt x="6807" y="11427"/>
                  </a:lnTo>
                  <a:lnTo>
                    <a:pt x="6849" y="11410"/>
                  </a:lnTo>
                  <a:lnTo>
                    <a:pt x="6891" y="11391"/>
                  </a:lnTo>
                  <a:lnTo>
                    <a:pt x="6933" y="11370"/>
                  </a:lnTo>
                  <a:lnTo>
                    <a:pt x="6973" y="11348"/>
                  </a:lnTo>
                  <a:lnTo>
                    <a:pt x="7013" y="11323"/>
                  </a:lnTo>
                  <a:lnTo>
                    <a:pt x="7052" y="11297"/>
                  </a:lnTo>
                  <a:lnTo>
                    <a:pt x="7091" y="11270"/>
                  </a:lnTo>
                  <a:lnTo>
                    <a:pt x="7165" y="11214"/>
                  </a:lnTo>
                  <a:lnTo>
                    <a:pt x="7236" y="11156"/>
                  </a:lnTo>
                  <a:lnTo>
                    <a:pt x="7271" y="11131"/>
                  </a:lnTo>
                  <a:lnTo>
                    <a:pt x="7306" y="11105"/>
                  </a:lnTo>
                  <a:lnTo>
                    <a:pt x="7342" y="11076"/>
                  </a:lnTo>
                  <a:lnTo>
                    <a:pt x="7377" y="11047"/>
                  </a:lnTo>
                  <a:lnTo>
                    <a:pt x="7412" y="11018"/>
                  </a:lnTo>
                  <a:lnTo>
                    <a:pt x="7447" y="10989"/>
                  </a:lnTo>
                  <a:lnTo>
                    <a:pt x="7482" y="10962"/>
                  </a:lnTo>
                  <a:lnTo>
                    <a:pt x="7517" y="10938"/>
                  </a:lnTo>
                  <a:lnTo>
                    <a:pt x="7658" y="10820"/>
                  </a:lnTo>
                  <a:lnTo>
                    <a:pt x="7802" y="10703"/>
                  </a:lnTo>
                  <a:lnTo>
                    <a:pt x="7944" y="10583"/>
                  </a:lnTo>
                  <a:lnTo>
                    <a:pt x="8086" y="10462"/>
                  </a:lnTo>
                  <a:lnTo>
                    <a:pt x="8156" y="10401"/>
                  </a:lnTo>
                  <a:lnTo>
                    <a:pt x="8224" y="10338"/>
                  </a:lnTo>
                  <a:lnTo>
                    <a:pt x="8292" y="10274"/>
                  </a:lnTo>
                  <a:lnTo>
                    <a:pt x="8358" y="10210"/>
                  </a:lnTo>
                  <a:lnTo>
                    <a:pt x="8423" y="10145"/>
                  </a:lnTo>
                  <a:lnTo>
                    <a:pt x="8487" y="10078"/>
                  </a:lnTo>
                  <a:lnTo>
                    <a:pt x="8548" y="10010"/>
                  </a:lnTo>
                  <a:lnTo>
                    <a:pt x="8608" y="9941"/>
                  </a:lnTo>
                  <a:lnTo>
                    <a:pt x="8623" y="9921"/>
                  </a:lnTo>
                  <a:lnTo>
                    <a:pt x="8638" y="9900"/>
                  </a:lnTo>
                  <a:lnTo>
                    <a:pt x="8653" y="9878"/>
                  </a:lnTo>
                  <a:lnTo>
                    <a:pt x="8668" y="9855"/>
                  </a:lnTo>
                  <a:lnTo>
                    <a:pt x="8685" y="9831"/>
                  </a:lnTo>
                  <a:lnTo>
                    <a:pt x="8700" y="9807"/>
                  </a:lnTo>
                  <a:lnTo>
                    <a:pt x="8733" y="9754"/>
                  </a:lnTo>
                  <a:lnTo>
                    <a:pt x="8766" y="9698"/>
                  </a:lnTo>
                  <a:lnTo>
                    <a:pt x="8799" y="9638"/>
                  </a:lnTo>
                  <a:lnTo>
                    <a:pt x="8834" y="9575"/>
                  </a:lnTo>
                  <a:lnTo>
                    <a:pt x="8868" y="9510"/>
                  </a:lnTo>
                  <a:lnTo>
                    <a:pt x="8903" y="9442"/>
                  </a:lnTo>
                  <a:lnTo>
                    <a:pt x="8939" y="9372"/>
                  </a:lnTo>
                  <a:lnTo>
                    <a:pt x="8975" y="9300"/>
                  </a:lnTo>
                  <a:lnTo>
                    <a:pt x="9010" y="9227"/>
                  </a:lnTo>
                  <a:lnTo>
                    <a:pt x="9045" y="9153"/>
                  </a:lnTo>
                  <a:lnTo>
                    <a:pt x="9080" y="9076"/>
                  </a:lnTo>
                  <a:lnTo>
                    <a:pt x="9149" y="8924"/>
                  </a:lnTo>
                  <a:lnTo>
                    <a:pt x="9217" y="8770"/>
                  </a:lnTo>
                  <a:lnTo>
                    <a:pt x="9250" y="8694"/>
                  </a:lnTo>
                  <a:lnTo>
                    <a:pt x="9282" y="8619"/>
                  </a:lnTo>
                  <a:lnTo>
                    <a:pt x="9313" y="8545"/>
                  </a:lnTo>
                  <a:lnTo>
                    <a:pt x="9343" y="8473"/>
                  </a:lnTo>
                  <a:lnTo>
                    <a:pt x="9373" y="8402"/>
                  </a:lnTo>
                  <a:lnTo>
                    <a:pt x="9401" y="8333"/>
                  </a:lnTo>
                  <a:lnTo>
                    <a:pt x="9428" y="8266"/>
                  </a:lnTo>
                  <a:lnTo>
                    <a:pt x="9454" y="8201"/>
                  </a:lnTo>
                  <a:lnTo>
                    <a:pt x="9477" y="8139"/>
                  </a:lnTo>
                  <a:lnTo>
                    <a:pt x="9500" y="8081"/>
                  </a:lnTo>
                  <a:lnTo>
                    <a:pt x="9522" y="8026"/>
                  </a:lnTo>
                  <a:lnTo>
                    <a:pt x="9540" y="7974"/>
                  </a:lnTo>
                  <a:lnTo>
                    <a:pt x="9550" y="7951"/>
                  </a:lnTo>
                  <a:lnTo>
                    <a:pt x="9558" y="7927"/>
                  </a:lnTo>
                  <a:lnTo>
                    <a:pt x="9566" y="7905"/>
                  </a:lnTo>
                  <a:lnTo>
                    <a:pt x="9573" y="7884"/>
                  </a:lnTo>
                  <a:lnTo>
                    <a:pt x="9644" y="7942"/>
                  </a:lnTo>
                  <a:lnTo>
                    <a:pt x="9714" y="7999"/>
                  </a:lnTo>
                  <a:lnTo>
                    <a:pt x="9784" y="8055"/>
                  </a:lnTo>
                  <a:lnTo>
                    <a:pt x="9819" y="8080"/>
                  </a:lnTo>
                  <a:lnTo>
                    <a:pt x="9854" y="8106"/>
                  </a:lnTo>
                  <a:lnTo>
                    <a:pt x="9889" y="8130"/>
                  </a:lnTo>
                  <a:lnTo>
                    <a:pt x="9924" y="8153"/>
                  </a:lnTo>
                  <a:lnTo>
                    <a:pt x="9960" y="8175"/>
                  </a:lnTo>
                  <a:lnTo>
                    <a:pt x="9995" y="8195"/>
                  </a:lnTo>
                  <a:lnTo>
                    <a:pt x="10030" y="8213"/>
                  </a:lnTo>
                  <a:lnTo>
                    <a:pt x="10065" y="8231"/>
                  </a:lnTo>
                  <a:lnTo>
                    <a:pt x="10100" y="8245"/>
                  </a:lnTo>
                  <a:lnTo>
                    <a:pt x="10135" y="8258"/>
                  </a:lnTo>
                  <a:lnTo>
                    <a:pt x="10205" y="8281"/>
                  </a:lnTo>
                  <a:lnTo>
                    <a:pt x="10274" y="8304"/>
                  </a:lnTo>
                  <a:lnTo>
                    <a:pt x="10344" y="8324"/>
                  </a:lnTo>
                  <a:lnTo>
                    <a:pt x="10412" y="8343"/>
                  </a:lnTo>
                  <a:lnTo>
                    <a:pt x="10478" y="8359"/>
                  </a:lnTo>
                  <a:lnTo>
                    <a:pt x="10511" y="8366"/>
                  </a:lnTo>
                  <a:lnTo>
                    <a:pt x="10543" y="8372"/>
                  </a:lnTo>
                  <a:lnTo>
                    <a:pt x="10574" y="8376"/>
                  </a:lnTo>
                  <a:lnTo>
                    <a:pt x="10605" y="8380"/>
                  </a:lnTo>
                  <a:lnTo>
                    <a:pt x="10636" y="8382"/>
                  </a:lnTo>
                  <a:lnTo>
                    <a:pt x="10665" y="8382"/>
                  </a:lnTo>
                  <a:lnTo>
                    <a:pt x="10706" y="8382"/>
                  </a:lnTo>
                  <a:lnTo>
                    <a:pt x="10745" y="8380"/>
                  </a:lnTo>
                  <a:lnTo>
                    <a:pt x="10785" y="8377"/>
                  </a:lnTo>
                  <a:lnTo>
                    <a:pt x="10825" y="8372"/>
                  </a:lnTo>
                  <a:lnTo>
                    <a:pt x="10863" y="8367"/>
                  </a:lnTo>
                  <a:lnTo>
                    <a:pt x="10901" y="8359"/>
                  </a:lnTo>
                  <a:lnTo>
                    <a:pt x="10938" y="8351"/>
                  </a:lnTo>
                  <a:lnTo>
                    <a:pt x="10975" y="8342"/>
                  </a:lnTo>
                  <a:lnTo>
                    <a:pt x="11011" y="8331"/>
                  </a:lnTo>
                  <a:lnTo>
                    <a:pt x="11048" y="8318"/>
                  </a:lnTo>
                  <a:lnTo>
                    <a:pt x="11083" y="8305"/>
                  </a:lnTo>
                  <a:lnTo>
                    <a:pt x="11118" y="8290"/>
                  </a:lnTo>
                  <a:lnTo>
                    <a:pt x="11152" y="8274"/>
                  </a:lnTo>
                  <a:lnTo>
                    <a:pt x="11186" y="8258"/>
                  </a:lnTo>
                  <a:lnTo>
                    <a:pt x="11220" y="8239"/>
                  </a:lnTo>
                  <a:lnTo>
                    <a:pt x="11253" y="8218"/>
                  </a:lnTo>
                  <a:lnTo>
                    <a:pt x="11286" y="8198"/>
                  </a:lnTo>
                  <a:lnTo>
                    <a:pt x="11318" y="8175"/>
                  </a:lnTo>
                  <a:lnTo>
                    <a:pt x="11349" y="8151"/>
                  </a:lnTo>
                  <a:lnTo>
                    <a:pt x="11381" y="8127"/>
                  </a:lnTo>
                  <a:lnTo>
                    <a:pt x="11412" y="8101"/>
                  </a:lnTo>
                  <a:lnTo>
                    <a:pt x="11442" y="8073"/>
                  </a:lnTo>
                  <a:lnTo>
                    <a:pt x="11472" y="8044"/>
                  </a:lnTo>
                  <a:lnTo>
                    <a:pt x="11502" y="8014"/>
                  </a:lnTo>
                  <a:lnTo>
                    <a:pt x="11531" y="7982"/>
                  </a:lnTo>
                  <a:lnTo>
                    <a:pt x="11560" y="7951"/>
                  </a:lnTo>
                  <a:lnTo>
                    <a:pt x="11587" y="7917"/>
                  </a:lnTo>
                  <a:lnTo>
                    <a:pt x="11616" y="7882"/>
                  </a:lnTo>
                  <a:lnTo>
                    <a:pt x="11643" y="7844"/>
                  </a:lnTo>
                  <a:lnTo>
                    <a:pt x="11671" y="7807"/>
                  </a:lnTo>
                  <a:lnTo>
                    <a:pt x="11698" y="7768"/>
                  </a:lnTo>
                  <a:lnTo>
                    <a:pt x="11724" y="7728"/>
                  </a:lnTo>
                  <a:lnTo>
                    <a:pt x="11746" y="7693"/>
                  </a:lnTo>
                  <a:lnTo>
                    <a:pt x="11768" y="7658"/>
                  </a:lnTo>
                  <a:lnTo>
                    <a:pt x="11788" y="7623"/>
                  </a:lnTo>
                  <a:lnTo>
                    <a:pt x="11806" y="7589"/>
                  </a:lnTo>
                  <a:lnTo>
                    <a:pt x="11824" y="7555"/>
                  </a:lnTo>
                  <a:lnTo>
                    <a:pt x="11839" y="7522"/>
                  </a:lnTo>
                  <a:lnTo>
                    <a:pt x="11855" y="7490"/>
                  </a:lnTo>
                  <a:lnTo>
                    <a:pt x="11868" y="7459"/>
                  </a:lnTo>
                  <a:lnTo>
                    <a:pt x="11881" y="7429"/>
                  </a:lnTo>
                  <a:lnTo>
                    <a:pt x="11893" y="7401"/>
                  </a:lnTo>
                  <a:lnTo>
                    <a:pt x="11903" y="7373"/>
                  </a:lnTo>
                  <a:lnTo>
                    <a:pt x="11913" y="7347"/>
                  </a:lnTo>
                  <a:lnTo>
                    <a:pt x="11921" y="7322"/>
                  </a:lnTo>
                  <a:lnTo>
                    <a:pt x="11929" y="7300"/>
                  </a:lnTo>
                  <a:lnTo>
                    <a:pt x="11936" y="7279"/>
                  </a:lnTo>
                  <a:lnTo>
                    <a:pt x="11943" y="7260"/>
                  </a:lnTo>
                  <a:lnTo>
                    <a:pt x="12038" y="7282"/>
                  </a:lnTo>
                  <a:lnTo>
                    <a:pt x="12135" y="7302"/>
                  </a:lnTo>
                  <a:lnTo>
                    <a:pt x="12235" y="7317"/>
                  </a:lnTo>
                  <a:lnTo>
                    <a:pt x="12336" y="7330"/>
                  </a:lnTo>
                  <a:lnTo>
                    <a:pt x="12439" y="7341"/>
                  </a:lnTo>
                  <a:lnTo>
                    <a:pt x="12543" y="7348"/>
                  </a:lnTo>
                  <a:lnTo>
                    <a:pt x="12648" y="7352"/>
                  </a:lnTo>
                  <a:lnTo>
                    <a:pt x="12753" y="7354"/>
                  </a:lnTo>
                  <a:lnTo>
                    <a:pt x="12846" y="7354"/>
                  </a:lnTo>
                  <a:lnTo>
                    <a:pt x="12899" y="7353"/>
                  </a:lnTo>
                  <a:lnTo>
                    <a:pt x="12951" y="7351"/>
                  </a:lnTo>
                  <a:lnTo>
                    <a:pt x="13004" y="7347"/>
                  </a:lnTo>
                  <a:lnTo>
                    <a:pt x="13056" y="7341"/>
                  </a:lnTo>
                  <a:lnTo>
                    <a:pt x="13109" y="7334"/>
                  </a:lnTo>
                  <a:lnTo>
                    <a:pt x="13161" y="7324"/>
                  </a:lnTo>
                  <a:lnTo>
                    <a:pt x="13213" y="7314"/>
                  </a:lnTo>
                  <a:lnTo>
                    <a:pt x="13265" y="7303"/>
                  </a:lnTo>
                  <a:lnTo>
                    <a:pt x="13318" y="7288"/>
                  </a:lnTo>
                  <a:lnTo>
                    <a:pt x="13369" y="7274"/>
                  </a:lnTo>
                  <a:lnTo>
                    <a:pt x="13421" y="7257"/>
                  </a:lnTo>
                  <a:lnTo>
                    <a:pt x="13472" y="7239"/>
                  </a:lnTo>
                  <a:lnTo>
                    <a:pt x="13524" y="7219"/>
                  </a:lnTo>
                  <a:lnTo>
                    <a:pt x="13575" y="7198"/>
                  </a:lnTo>
                  <a:lnTo>
                    <a:pt x="13625" y="7175"/>
                  </a:lnTo>
                  <a:lnTo>
                    <a:pt x="13676" y="7151"/>
                  </a:lnTo>
                  <a:lnTo>
                    <a:pt x="13726" y="7125"/>
                  </a:lnTo>
                  <a:lnTo>
                    <a:pt x="13776" y="7099"/>
                  </a:lnTo>
                  <a:lnTo>
                    <a:pt x="13826" y="7070"/>
                  </a:lnTo>
                  <a:lnTo>
                    <a:pt x="13875" y="7040"/>
                  </a:lnTo>
                  <a:lnTo>
                    <a:pt x="13925" y="7009"/>
                  </a:lnTo>
                  <a:lnTo>
                    <a:pt x="13973" y="6976"/>
                  </a:lnTo>
                  <a:lnTo>
                    <a:pt x="14022" y="6942"/>
                  </a:lnTo>
                  <a:lnTo>
                    <a:pt x="14069" y="6907"/>
                  </a:lnTo>
                  <a:lnTo>
                    <a:pt x="14117" y="6870"/>
                  </a:lnTo>
                  <a:lnTo>
                    <a:pt x="14164" y="6832"/>
                  </a:lnTo>
                  <a:lnTo>
                    <a:pt x="14211" y="6792"/>
                  </a:lnTo>
                  <a:lnTo>
                    <a:pt x="14256" y="6752"/>
                  </a:lnTo>
                  <a:lnTo>
                    <a:pt x="14302" y="6709"/>
                  </a:lnTo>
                  <a:lnTo>
                    <a:pt x="14347" y="6666"/>
                  </a:lnTo>
                  <a:lnTo>
                    <a:pt x="14392" y="6621"/>
                  </a:lnTo>
                  <a:lnTo>
                    <a:pt x="14436" y="6574"/>
                  </a:lnTo>
                  <a:lnTo>
                    <a:pt x="14502" y="6500"/>
                  </a:lnTo>
                  <a:lnTo>
                    <a:pt x="14566" y="6424"/>
                  </a:lnTo>
                  <a:lnTo>
                    <a:pt x="14629" y="6345"/>
                  </a:lnTo>
                  <a:lnTo>
                    <a:pt x="14689" y="6264"/>
                  </a:lnTo>
                  <a:lnTo>
                    <a:pt x="14746" y="6181"/>
                  </a:lnTo>
                  <a:lnTo>
                    <a:pt x="14802" y="6095"/>
                  </a:lnTo>
                  <a:lnTo>
                    <a:pt x="14856" y="6008"/>
                  </a:lnTo>
                  <a:lnTo>
                    <a:pt x="14907" y="5918"/>
                  </a:lnTo>
                  <a:lnTo>
                    <a:pt x="14957" y="5826"/>
                  </a:lnTo>
                  <a:lnTo>
                    <a:pt x="15004" y="5732"/>
                  </a:lnTo>
                  <a:lnTo>
                    <a:pt x="15050" y="5636"/>
                  </a:lnTo>
                  <a:lnTo>
                    <a:pt x="15092" y="5539"/>
                  </a:lnTo>
                  <a:lnTo>
                    <a:pt x="15133" y="5439"/>
                  </a:lnTo>
                  <a:lnTo>
                    <a:pt x="15172" y="5337"/>
                  </a:lnTo>
                  <a:lnTo>
                    <a:pt x="15208" y="5234"/>
                  </a:lnTo>
                  <a:lnTo>
                    <a:pt x="15242" y="5129"/>
                  </a:lnTo>
                  <a:lnTo>
                    <a:pt x="15274" y="5023"/>
                  </a:lnTo>
                  <a:lnTo>
                    <a:pt x="15303" y="4914"/>
                  </a:lnTo>
                  <a:lnTo>
                    <a:pt x="15331" y="4804"/>
                  </a:lnTo>
                  <a:lnTo>
                    <a:pt x="15355" y="4693"/>
                  </a:lnTo>
                  <a:lnTo>
                    <a:pt x="15377" y="4579"/>
                  </a:lnTo>
                  <a:lnTo>
                    <a:pt x="15398" y="4464"/>
                  </a:lnTo>
                  <a:lnTo>
                    <a:pt x="15415" y="4348"/>
                  </a:lnTo>
                  <a:lnTo>
                    <a:pt x="15431" y="4230"/>
                  </a:lnTo>
                  <a:lnTo>
                    <a:pt x="15443" y="4111"/>
                  </a:lnTo>
                  <a:lnTo>
                    <a:pt x="15454" y="3990"/>
                  </a:lnTo>
                  <a:lnTo>
                    <a:pt x="15462" y="3868"/>
                  </a:lnTo>
                  <a:lnTo>
                    <a:pt x="15467" y="3745"/>
                  </a:lnTo>
                  <a:lnTo>
                    <a:pt x="15470" y="3621"/>
                  </a:lnTo>
                  <a:lnTo>
                    <a:pt x="15471" y="3496"/>
                  </a:lnTo>
                  <a:lnTo>
                    <a:pt x="15469" y="3369"/>
                  </a:lnTo>
                  <a:lnTo>
                    <a:pt x="15464" y="3240"/>
                  </a:lnTo>
                  <a:lnTo>
                    <a:pt x="15460" y="3150"/>
                  </a:lnTo>
                  <a:lnTo>
                    <a:pt x="15455" y="3060"/>
                  </a:lnTo>
                  <a:lnTo>
                    <a:pt x="15448" y="2971"/>
                  </a:lnTo>
                  <a:lnTo>
                    <a:pt x="15441" y="2885"/>
                  </a:lnTo>
                  <a:lnTo>
                    <a:pt x="15435" y="2799"/>
                  </a:lnTo>
                  <a:lnTo>
                    <a:pt x="15427" y="2716"/>
                  </a:lnTo>
                  <a:lnTo>
                    <a:pt x="15418" y="2633"/>
                  </a:lnTo>
                  <a:lnTo>
                    <a:pt x="15409" y="2553"/>
                  </a:lnTo>
                  <a:lnTo>
                    <a:pt x="15400" y="2475"/>
                  </a:lnTo>
                  <a:lnTo>
                    <a:pt x="15390" y="2397"/>
                  </a:lnTo>
                  <a:lnTo>
                    <a:pt x="15379" y="2321"/>
                  </a:lnTo>
                  <a:lnTo>
                    <a:pt x="15369" y="2246"/>
                  </a:lnTo>
                  <a:lnTo>
                    <a:pt x="15356" y="2174"/>
                  </a:lnTo>
                  <a:lnTo>
                    <a:pt x="15345" y="2102"/>
                  </a:lnTo>
                  <a:lnTo>
                    <a:pt x="15332" y="2032"/>
                  </a:lnTo>
                  <a:lnTo>
                    <a:pt x="15319" y="1964"/>
                  </a:lnTo>
                  <a:lnTo>
                    <a:pt x="15306" y="1897"/>
                  </a:lnTo>
                  <a:lnTo>
                    <a:pt x="15291" y="1832"/>
                  </a:lnTo>
                  <a:lnTo>
                    <a:pt x="15277" y="1768"/>
                  </a:lnTo>
                  <a:lnTo>
                    <a:pt x="15261" y="1705"/>
                  </a:lnTo>
                  <a:lnTo>
                    <a:pt x="15247" y="1645"/>
                  </a:lnTo>
                  <a:lnTo>
                    <a:pt x="15231" y="1585"/>
                  </a:lnTo>
                  <a:lnTo>
                    <a:pt x="15214" y="1527"/>
                  </a:lnTo>
                  <a:lnTo>
                    <a:pt x="15197" y="1471"/>
                  </a:lnTo>
                  <a:lnTo>
                    <a:pt x="15181" y="1415"/>
                  </a:lnTo>
                  <a:lnTo>
                    <a:pt x="15163" y="1361"/>
                  </a:lnTo>
                  <a:lnTo>
                    <a:pt x="15146" y="1310"/>
                  </a:lnTo>
                  <a:lnTo>
                    <a:pt x="15127" y="1258"/>
                  </a:lnTo>
                  <a:lnTo>
                    <a:pt x="15109" y="1210"/>
                  </a:lnTo>
                  <a:lnTo>
                    <a:pt x="15090" y="1162"/>
                  </a:lnTo>
                  <a:lnTo>
                    <a:pt x="15071" y="1115"/>
                  </a:lnTo>
                  <a:lnTo>
                    <a:pt x="15051" y="1071"/>
                  </a:lnTo>
                  <a:lnTo>
                    <a:pt x="15031" y="1027"/>
                  </a:lnTo>
                  <a:lnTo>
                    <a:pt x="15011" y="985"/>
                  </a:lnTo>
                  <a:lnTo>
                    <a:pt x="14991" y="944"/>
                  </a:lnTo>
                  <a:lnTo>
                    <a:pt x="14969" y="905"/>
                  </a:lnTo>
                  <a:lnTo>
                    <a:pt x="14949" y="867"/>
                  </a:lnTo>
                  <a:lnTo>
                    <a:pt x="14927" y="831"/>
                  </a:lnTo>
                  <a:lnTo>
                    <a:pt x="14905" y="796"/>
                  </a:lnTo>
                  <a:lnTo>
                    <a:pt x="14884" y="763"/>
                  </a:lnTo>
                  <a:lnTo>
                    <a:pt x="14862" y="731"/>
                  </a:lnTo>
                  <a:lnTo>
                    <a:pt x="14839" y="700"/>
                  </a:lnTo>
                  <a:lnTo>
                    <a:pt x="14817" y="670"/>
                  </a:lnTo>
                  <a:lnTo>
                    <a:pt x="14794" y="642"/>
                  </a:lnTo>
                  <a:lnTo>
                    <a:pt x="14771" y="617"/>
                  </a:lnTo>
                  <a:lnTo>
                    <a:pt x="14748" y="591"/>
                  </a:lnTo>
                  <a:lnTo>
                    <a:pt x="14725" y="567"/>
                  </a:lnTo>
                  <a:lnTo>
                    <a:pt x="14702" y="546"/>
                  </a:lnTo>
                  <a:lnTo>
                    <a:pt x="14678" y="524"/>
                  </a:lnTo>
                  <a:lnTo>
                    <a:pt x="14654" y="504"/>
                  </a:lnTo>
                  <a:lnTo>
                    <a:pt x="14630" y="487"/>
                  </a:lnTo>
                  <a:lnTo>
                    <a:pt x="14606" y="469"/>
                  </a:lnTo>
                  <a:lnTo>
                    <a:pt x="14582" y="454"/>
                  </a:lnTo>
                  <a:lnTo>
                    <a:pt x="14557" y="440"/>
                  </a:lnTo>
                  <a:lnTo>
                    <a:pt x="14534" y="427"/>
                  </a:lnTo>
                  <a:lnTo>
                    <a:pt x="14509" y="416"/>
                  </a:lnTo>
                  <a:lnTo>
                    <a:pt x="14484" y="405"/>
                  </a:lnTo>
                  <a:lnTo>
                    <a:pt x="14459" y="397"/>
                  </a:lnTo>
                  <a:lnTo>
                    <a:pt x="14435" y="390"/>
                  </a:lnTo>
                  <a:lnTo>
                    <a:pt x="14410" y="384"/>
                  </a:lnTo>
                  <a:lnTo>
                    <a:pt x="14385" y="380"/>
                  </a:lnTo>
                  <a:lnTo>
                    <a:pt x="14360" y="376"/>
                  </a:lnTo>
                  <a:lnTo>
                    <a:pt x="14336" y="374"/>
                  </a:lnTo>
                  <a:lnTo>
                    <a:pt x="14311" y="374"/>
                  </a:lnTo>
                  <a:lnTo>
                    <a:pt x="14280" y="374"/>
                  </a:lnTo>
                  <a:lnTo>
                    <a:pt x="14251" y="377"/>
                  </a:lnTo>
                  <a:lnTo>
                    <a:pt x="14223" y="381"/>
                  </a:lnTo>
                  <a:lnTo>
                    <a:pt x="14170" y="393"/>
                  </a:lnTo>
                  <a:lnTo>
                    <a:pt x="14121" y="409"/>
                  </a:lnTo>
                  <a:lnTo>
                    <a:pt x="14074" y="428"/>
                  </a:lnTo>
                  <a:lnTo>
                    <a:pt x="14031" y="450"/>
                  </a:lnTo>
                  <a:lnTo>
                    <a:pt x="13990" y="473"/>
                  </a:lnTo>
                  <a:lnTo>
                    <a:pt x="13953" y="500"/>
                  </a:lnTo>
                  <a:lnTo>
                    <a:pt x="13917" y="529"/>
                  </a:lnTo>
                  <a:lnTo>
                    <a:pt x="13885" y="559"/>
                  </a:lnTo>
                  <a:lnTo>
                    <a:pt x="13855" y="590"/>
                  </a:lnTo>
                  <a:lnTo>
                    <a:pt x="13828" y="622"/>
                  </a:lnTo>
                  <a:lnTo>
                    <a:pt x="13802" y="654"/>
                  </a:lnTo>
                  <a:lnTo>
                    <a:pt x="13779" y="686"/>
                  </a:lnTo>
                  <a:lnTo>
                    <a:pt x="13757" y="718"/>
                  </a:lnTo>
                  <a:lnTo>
                    <a:pt x="13737" y="748"/>
                  </a:lnTo>
                  <a:lnTo>
                    <a:pt x="13719" y="778"/>
                  </a:lnTo>
                  <a:lnTo>
                    <a:pt x="13706" y="803"/>
                  </a:lnTo>
                  <a:lnTo>
                    <a:pt x="13690" y="829"/>
                  </a:lnTo>
                  <a:lnTo>
                    <a:pt x="13674" y="857"/>
                  </a:lnTo>
                  <a:lnTo>
                    <a:pt x="13656" y="883"/>
                  </a:lnTo>
                  <a:lnTo>
                    <a:pt x="13639" y="909"/>
                  </a:lnTo>
                  <a:lnTo>
                    <a:pt x="13622" y="932"/>
                  </a:lnTo>
                  <a:lnTo>
                    <a:pt x="13615" y="942"/>
                  </a:lnTo>
                  <a:lnTo>
                    <a:pt x="13607" y="951"/>
                  </a:lnTo>
                  <a:lnTo>
                    <a:pt x="13600" y="959"/>
                  </a:lnTo>
                  <a:lnTo>
                    <a:pt x="13594" y="966"/>
                  </a:lnTo>
                  <a:lnTo>
                    <a:pt x="13559" y="987"/>
                  </a:lnTo>
                  <a:lnTo>
                    <a:pt x="13524" y="1007"/>
                  </a:lnTo>
                  <a:lnTo>
                    <a:pt x="13489" y="1025"/>
                  </a:lnTo>
                  <a:lnTo>
                    <a:pt x="13454" y="1040"/>
                  </a:lnTo>
                  <a:lnTo>
                    <a:pt x="13419" y="1053"/>
                  </a:lnTo>
                  <a:lnTo>
                    <a:pt x="13384" y="1067"/>
                  </a:lnTo>
                  <a:lnTo>
                    <a:pt x="13314" y="1090"/>
                  </a:lnTo>
                  <a:lnTo>
                    <a:pt x="13266" y="1112"/>
                  </a:lnTo>
                  <a:lnTo>
                    <a:pt x="13214" y="1134"/>
                  </a:lnTo>
                  <a:lnTo>
                    <a:pt x="13162" y="1157"/>
                  </a:lnTo>
                  <a:lnTo>
                    <a:pt x="13135" y="1170"/>
                  </a:lnTo>
                  <a:lnTo>
                    <a:pt x="13107" y="1183"/>
                  </a:lnTo>
                  <a:lnTo>
                    <a:pt x="13079" y="1199"/>
                  </a:lnTo>
                  <a:lnTo>
                    <a:pt x="13051" y="1216"/>
                  </a:lnTo>
                  <a:lnTo>
                    <a:pt x="13022" y="1235"/>
                  </a:lnTo>
                  <a:lnTo>
                    <a:pt x="12993" y="1256"/>
                  </a:lnTo>
                  <a:lnTo>
                    <a:pt x="12965" y="1280"/>
                  </a:lnTo>
                  <a:lnTo>
                    <a:pt x="12936" y="1307"/>
                  </a:lnTo>
                  <a:lnTo>
                    <a:pt x="12907" y="1337"/>
                  </a:lnTo>
                  <a:lnTo>
                    <a:pt x="12878" y="1371"/>
                  </a:lnTo>
                  <a:lnTo>
                    <a:pt x="12858" y="1391"/>
                  </a:lnTo>
                  <a:lnTo>
                    <a:pt x="12840" y="1412"/>
                  </a:lnTo>
                  <a:lnTo>
                    <a:pt x="12823" y="1433"/>
                  </a:lnTo>
                  <a:lnTo>
                    <a:pt x="12809" y="1455"/>
                  </a:lnTo>
                  <a:lnTo>
                    <a:pt x="12795" y="1477"/>
                  </a:lnTo>
                  <a:lnTo>
                    <a:pt x="12783" y="1499"/>
                  </a:lnTo>
                  <a:lnTo>
                    <a:pt x="12772" y="1522"/>
                  </a:lnTo>
                  <a:lnTo>
                    <a:pt x="12762" y="1545"/>
                  </a:lnTo>
                  <a:lnTo>
                    <a:pt x="12754" y="1568"/>
                  </a:lnTo>
                  <a:lnTo>
                    <a:pt x="12747" y="1591"/>
                  </a:lnTo>
                  <a:lnTo>
                    <a:pt x="12741" y="1615"/>
                  </a:lnTo>
                  <a:lnTo>
                    <a:pt x="12735" y="1638"/>
                  </a:lnTo>
                  <a:lnTo>
                    <a:pt x="12729" y="1688"/>
                  </a:lnTo>
                  <a:lnTo>
                    <a:pt x="12725" y="1736"/>
                  </a:lnTo>
                  <a:lnTo>
                    <a:pt x="12726" y="1787"/>
                  </a:lnTo>
                  <a:lnTo>
                    <a:pt x="12728" y="1837"/>
                  </a:lnTo>
                  <a:lnTo>
                    <a:pt x="12734" y="1889"/>
                  </a:lnTo>
                  <a:lnTo>
                    <a:pt x="12742" y="1940"/>
                  </a:lnTo>
                  <a:lnTo>
                    <a:pt x="12751" y="1992"/>
                  </a:lnTo>
                  <a:lnTo>
                    <a:pt x="12761" y="2044"/>
                  </a:lnTo>
                  <a:lnTo>
                    <a:pt x="12784" y="2149"/>
                  </a:lnTo>
                  <a:lnTo>
                    <a:pt x="12795" y="2203"/>
                  </a:lnTo>
                  <a:lnTo>
                    <a:pt x="12809" y="2260"/>
                  </a:lnTo>
                  <a:lnTo>
                    <a:pt x="12821" y="2318"/>
                  </a:lnTo>
                  <a:lnTo>
                    <a:pt x="12835" y="2379"/>
                  </a:lnTo>
                  <a:lnTo>
                    <a:pt x="12847" y="2444"/>
                  </a:lnTo>
                  <a:lnTo>
                    <a:pt x="12859" y="2511"/>
                  </a:lnTo>
                  <a:lnTo>
                    <a:pt x="12871" y="2582"/>
                  </a:lnTo>
                  <a:lnTo>
                    <a:pt x="12881" y="2656"/>
                  </a:lnTo>
                  <a:lnTo>
                    <a:pt x="12891" y="2733"/>
                  </a:lnTo>
                  <a:lnTo>
                    <a:pt x="12900" y="2815"/>
                  </a:lnTo>
                  <a:lnTo>
                    <a:pt x="12903" y="2858"/>
                  </a:lnTo>
                  <a:lnTo>
                    <a:pt x="12906" y="2901"/>
                  </a:lnTo>
                  <a:lnTo>
                    <a:pt x="12909" y="2946"/>
                  </a:lnTo>
                  <a:lnTo>
                    <a:pt x="12911" y="2991"/>
                  </a:lnTo>
                  <a:lnTo>
                    <a:pt x="12913" y="3037"/>
                  </a:lnTo>
                  <a:lnTo>
                    <a:pt x="12914" y="3085"/>
                  </a:lnTo>
                  <a:lnTo>
                    <a:pt x="12915" y="3134"/>
                  </a:lnTo>
                  <a:lnTo>
                    <a:pt x="12915" y="3184"/>
                  </a:lnTo>
                  <a:lnTo>
                    <a:pt x="12914" y="3235"/>
                  </a:lnTo>
                  <a:lnTo>
                    <a:pt x="12913" y="3288"/>
                  </a:lnTo>
                  <a:lnTo>
                    <a:pt x="12911" y="3341"/>
                  </a:lnTo>
                  <a:lnTo>
                    <a:pt x="12909" y="3396"/>
                  </a:lnTo>
                  <a:lnTo>
                    <a:pt x="12901" y="3396"/>
                  </a:lnTo>
                  <a:lnTo>
                    <a:pt x="12890" y="3396"/>
                  </a:lnTo>
                  <a:lnTo>
                    <a:pt x="12869" y="3392"/>
                  </a:lnTo>
                  <a:lnTo>
                    <a:pt x="12843" y="3384"/>
                  </a:lnTo>
                  <a:lnTo>
                    <a:pt x="12815" y="3375"/>
                  </a:lnTo>
                  <a:lnTo>
                    <a:pt x="12785" y="3362"/>
                  </a:lnTo>
                  <a:lnTo>
                    <a:pt x="12754" y="3345"/>
                  </a:lnTo>
                  <a:lnTo>
                    <a:pt x="12722" y="3326"/>
                  </a:lnTo>
                  <a:lnTo>
                    <a:pt x="12690" y="3303"/>
                  </a:lnTo>
                  <a:lnTo>
                    <a:pt x="12690" y="3302"/>
                  </a:lnTo>
                  <a:lnTo>
                    <a:pt x="12688" y="3300"/>
                  </a:lnTo>
                  <a:lnTo>
                    <a:pt x="12685" y="3296"/>
                  </a:lnTo>
                  <a:lnTo>
                    <a:pt x="12681" y="3291"/>
                  </a:lnTo>
                  <a:lnTo>
                    <a:pt x="12676" y="3284"/>
                  </a:lnTo>
                  <a:lnTo>
                    <a:pt x="12669" y="3276"/>
                  </a:lnTo>
                  <a:lnTo>
                    <a:pt x="12662" y="3268"/>
                  </a:lnTo>
                  <a:lnTo>
                    <a:pt x="12654" y="3258"/>
                  </a:lnTo>
                  <a:lnTo>
                    <a:pt x="12636" y="3236"/>
                  </a:lnTo>
                  <a:lnTo>
                    <a:pt x="12615" y="3210"/>
                  </a:lnTo>
                  <a:lnTo>
                    <a:pt x="12591" y="3184"/>
                  </a:lnTo>
                  <a:lnTo>
                    <a:pt x="12566" y="3155"/>
                  </a:lnTo>
                  <a:lnTo>
                    <a:pt x="12539" y="3125"/>
                  </a:lnTo>
                  <a:lnTo>
                    <a:pt x="12511" y="3096"/>
                  </a:lnTo>
                  <a:lnTo>
                    <a:pt x="12482" y="3067"/>
                  </a:lnTo>
                  <a:lnTo>
                    <a:pt x="12454" y="3039"/>
                  </a:lnTo>
                  <a:lnTo>
                    <a:pt x="12426" y="3015"/>
                  </a:lnTo>
                  <a:lnTo>
                    <a:pt x="12398" y="2992"/>
                  </a:lnTo>
                  <a:lnTo>
                    <a:pt x="12384" y="2983"/>
                  </a:lnTo>
                  <a:lnTo>
                    <a:pt x="12372" y="2973"/>
                  </a:lnTo>
                  <a:lnTo>
                    <a:pt x="12360" y="2966"/>
                  </a:lnTo>
                  <a:lnTo>
                    <a:pt x="12347" y="2960"/>
                  </a:lnTo>
                  <a:lnTo>
                    <a:pt x="12370" y="2947"/>
                  </a:lnTo>
                  <a:lnTo>
                    <a:pt x="12390" y="2931"/>
                  </a:lnTo>
                  <a:lnTo>
                    <a:pt x="12408" y="2914"/>
                  </a:lnTo>
                  <a:lnTo>
                    <a:pt x="12426" y="2893"/>
                  </a:lnTo>
                  <a:lnTo>
                    <a:pt x="12443" y="2872"/>
                  </a:lnTo>
                  <a:lnTo>
                    <a:pt x="12462" y="2850"/>
                  </a:lnTo>
                  <a:lnTo>
                    <a:pt x="12481" y="2827"/>
                  </a:lnTo>
                  <a:lnTo>
                    <a:pt x="12503" y="2803"/>
                  </a:lnTo>
                  <a:lnTo>
                    <a:pt x="12519" y="2762"/>
                  </a:lnTo>
                  <a:lnTo>
                    <a:pt x="12531" y="2721"/>
                  </a:lnTo>
                  <a:lnTo>
                    <a:pt x="12539" y="2678"/>
                  </a:lnTo>
                  <a:lnTo>
                    <a:pt x="12544" y="2634"/>
                  </a:lnTo>
                  <a:lnTo>
                    <a:pt x="12546" y="2590"/>
                  </a:lnTo>
                  <a:lnTo>
                    <a:pt x="12544" y="2545"/>
                  </a:lnTo>
                  <a:lnTo>
                    <a:pt x="12539" y="2500"/>
                  </a:lnTo>
                  <a:lnTo>
                    <a:pt x="12531" y="2453"/>
                  </a:lnTo>
                  <a:lnTo>
                    <a:pt x="12519" y="2406"/>
                  </a:lnTo>
                  <a:lnTo>
                    <a:pt x="12503" y="2358"/>
                  </a:lnTo>
                  <a:lnTo>
                    <a:pt x="12486" y="2310"/>
                  </a:lnTo>
                  <a:lnTo>
                    <a:pt x="12464" y="2261"/>
                  </a:lnTo>
                  <a:lnTo>
                    <a:pt x="12439" y="2210"/>
                  </a:lnTo>
                  <a:lnTo>
                    <a:pt x="12411" y="2160"/>
                  </a:lnTo>
                  <a:lnTo>
                    <a:pt x="12381" y="2108"/>
                  </a:lnTo>
                  <a:lnTo>
                    <a:pt x="12347" y="2056"/>
                  </a:lnTo>
                  <a:lnTo>
                    <a:pt x="12327" y="2030"/>
                  </a:lnTo>
                  <a:lnTo>
                    <a:pt x="12306" y="2006"/>
                  </a:lnTo>
                  <a:lnTo>
                    <a:pt x="12285" y="1982"/>
                  </a:lnTo>
                  <a:lnTo>
                    <a:pt x="12265" y="1961"/>
                  </a:lnTo>
                  <a:lnTo>
                    <a:pt x="12243" y="1939"/>
                  </a:lnTo>
                  <a:lnTo>
                    <a:pt x="12222" y="1920"/>
                  </a:lnTo>
                  <a:lnTo>
                    <a:pt x="12179" y="1882"/>
                  </a:lnTo>
                  <a:lnTo>
                    <a:pt x="12136" y="1848"/>
                  </a:lnTo>
                  <a:lnTo>
                    <a:pt x="12092" y="1816"/>
                  </a:lnTo>
                  <a:lnTo>
                    <a:pt x="12048" y="1786"/>
                  </a:lnTo>
                  <a:lnTo>
                    <a:pt x="12005" y="1758"/>
                  </a:lnTo>
                  <a:lnTo>
                    <a:pt x="11960" y="1730"/>
                  </a:lnTo>
                  <a:lnTo>
                    <a:pt x="11917" y="1703"/>
                  </a:lnTo>
                  <a:lnTo>
                    <a:pt x="11830" y="1650"/>
                  </a:lnTo>
                  <a:lnTo>
                    <a:pt x="11787" y="1622"/>
                  </a:lnTo>
                  <a:lnTo>
                    <a:pt x="11744" y="1592"/>
                  </a:lnTo>
                  <a:lnTo>
                    <a:pt x="11703" y="1561"/>
                  </a:lnTo>
                  <a:lnTo>
                    <a:pt x="11662" y="1526"/>
                  </a:lnTo>
                  <a:lnTo>
                    <a:pt x="11628" y="1498"/>
                  </a:lnTo>
                  <a:lnTo>
                    <a:pt x="11594" y="1470"/>
                  </a:lnTo>
                  <a:lnTo>
                    <a:pt x="11577" y="1454"/>
                  </a:lnTo>
                  <a:lnTo>
                    <a:pt x="11562" y="1438"/>
                  </a:lnTo>
                  <a:lnTo>
                    <a:pt x="11548" y="1421"/>
                  </a:lnTo>
                  <a:lnTo>
                    <a:pt x="11537" y="1402"/>
                  </a:lnTo>
                  <a:lnTo>
                    <a:pt x="11510" y="1365"/>
                  </a:lnTo>
                  <a:lnTo>
                    <a:pt x="11479" y="1325"/>
                  </a:lnTo>
                  <a:lnTo>
                    <a:pt x="11447" y="1282"/>
                  </a:lnTo>
                  <a:lnTo>
                    <a:pt x="11412" y="1237"/>
                  </a:lnTo>
                  <a:lnTo>
                    <a:pt x="11374" y="1189"/>
                  </a:lnTo>
                  <a:lnTo>
                    <a:pt x="11334" y="1139"/>
                  </a:lnTo>
                  <a:lnTo>
                    <a:pt x="11290" y="1087"/>
                  </a:lnTo>
                  <a:lnTo>
                    <a:pt x="11245" y="1034"/>
                  </a:lnTo>
                  <a:lnTo>
                    <a:pt x="11196" y="979"/>
                  </a:lnTo>
                  <a:lnTo>
                    <a:pt x="11146" y="924"/>
                  </a:lnTo>
                  <a:lnTo>
                    <a:pt x="11092" y="867"/>
                  </a:lnTo>
                  <a:lnTo>
                    <a:pt x="11036" y="810"/>
                  </a:lnTo>
                  <a:lnTo>
                    <a:pt x="10977" y="754"/>
                  </a:lnTo>
                  <a:lnTo>
                    <a:pt x="10916" y="696"/>
                  </a:lnTo>
                  <a:lnTo>
                    <a:pt x="10852" y="639"/>
                  </a:lnTo>
                  <a:lnTo>
                    <a:pt x="10785" y="584"/>
                  </a:lnTo>
                  <a:lnTo>
                    <a:pt x="10716" y="529"/>
                  </a:lnTo>
                  <a:lnTo>
                    <a:pt x="10644" y="474"/>
                  </a:lnTo>
                  <a:lnTo>
                    <a:pt x="10570" y="423"/>
                  </a:lnTo>
                  <a:lnTo>
                    <a:pt x="10492" y="371"/>
                  </a:lnTo>
                  <a:lnTo>
                    <a:pt x="10413" y="323"/>
                  </a:lnTo>
                  <a:lnTo>
                    <a:pt x="10330" y="277"/>
                  </a:lnTo>
                  <a:lnTo>
                    <a:pt x="10244" y="233"/>
                  </a:lnTo>
                  <a:lnTo>
                    <a:pt x="10157" y="192"/>
                  </a:lnTo>
                  <a:lnTo>
                    <a:pt x="10066" y="154"/>
                  </a:lnTo>
                  <a:lnTo>
                    <a:pt x="9973" y="120"/>
                  </a:lnTo>
                  <a:lnTo>
                    <a:pt x="9877" y="89"/>
                  </a:lnTo>
                  <a:lnTo>
                    <a:pt x="9827" y="75"/>
                  </a:lnTo>
                  <a:lnTo>
                    <a:pt x="9778" y="62"/>
                  </a:lnTo>
                  <a:lnTo>
                    <a:pt x="9727" y="50"/>
                  </a:lnTo>
                  <a:lnTo>
                    <a:pt x="9677" y="40"/>
                  </a:lnTo>
                  <a:lnTo>
                    <a:pt x="9625" y="30"/>
                  </a:lnTo>
                  <a:lnTo>
                    <a:pt x="9572" y="21"/>
                  </a:lnTo>
                  <a:lnTo>
                    <a:pt x="9520" y="14"/>
                  </a:lnTo>
                  <a:lnTo>
                    <a:pt x="9465" y="8"/>
                  </a:lnTo>
                  <a:lnTo>
                    <a:pt x="9411" y="3"/>
                  </a:lnTo>
                  <a:lnTo>
                    <a:pt x="9356" y="0"/>
                  </a:lnTo>
                  <a:lnTo>
                    <a:pt x="9231" y="0"/>
                  </a:lnTo>
                  <a:lnTo>
                    <a:pt x="9231" y="0"/>
                  </a:lnTo>
                  <a:close/>
                </a:path>
              </a:pathLst>
            </a:custGeom>
            <a:grpFill/>
            <a:ln w="3175">
              <a:solidFill>
                <a:schemeClr val="tx2"/>
              </a:solidFill>
              <a:round/>
              <a:headEnd/>
              <a:tailEnd/>
            </a:ln>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343" name="Freeform 45"/>
            <p:cNvSpPr>
              <a:spLocks/>
            </p:cNvSpPr>
            <p:nvPr/>
          </p:nvSpPr>
          <p:spPr bwMode="auto">
            <a:xfrm>
              <a:off x="-1422419" y="-770563"/>
              <a:ext cx="415114" cy="424072"/>
            </a:xfrm>
            <a:custGeom>
              <a:avLst/>
              <a:gdLst>
                <a:gd name="T0" fmla="*/ 2086 w 2090"/>
                <a:gd name="T1" fmla="*/ 1 h 2119"/>
                <a:gd name="T2" fmla="*/ 2063 w 2090"/>
                <a:gd name="T3" fmla="*/ 8 h 2119"/>
                <a:gd name="T4" fmla="*/ 2023 w 2090"/>
                <a:gd name="T5" fmla="*/ 20 h 2119"/>
                <a:gd name="T6" fmla="*/ 1964 w 2090"/>
                <a:gd name="T7" fmla="*/ 35 h 2119"/>
                <a:gd name="T8" fmla="*/ 1887 w 2090"/>
                <a:gd name="T9" fmla="*/ 53 h 2119"/>
                <a:gd name="T10" fmla="*/ 1790 w 2090"/>
                <a:gd name="T11" fmla="*/ 73 h 2119"/>
                <a:gd name="T12" fmla="*/ 1673 w 2090"/>
                <a:gd name="T13" fmla="*/ 96 h 2119"/>
                <a:gd name="T14" fmla="*/ 1536 w 2090"/>
                <a:gd name="T15" fmla="*/ 119 h 2119"/>
                <a:gd name="T16" fmla="*/ 1298 w 2090"/>
                <a:gd name="T17" fmla="*/ 152 h 2119"/>
                <a:gd name="T18" fmla="*/ 1061 w 2090"/>
                <a:gd name="T19" fmla="*/ 171 h 2119"/>
                <a:gd name="T20" fmla="*/ 859 w 2090"/>
                <a:gd name="T21" fmla="*/ 192 h 2119"/>
                <a:gd name="T22" fmla="*/ 693 w 2090"/>
                <a:gd name="T23" fmla="*/ 233 h 2119"/>
                <a:gd name="T24" fmla="*/ 515 w 2090"/>
                <a:gd name="T25" fmla="*/ 347 h 2119"/>
                <a:gd name="T26" fmla="*/ 365 w 2090"/>
                <a:gd name="T27" fmla="*/ 513 h 2119"/>
                <a:gd name="T28" fmla="*/ 248 w 2090"/>
                <a:gd name="T29" fmla="*/ 723 h 2119"/>
                <a:gd name="T30" fmla="*/ 150 w 2090"/>
                <a:gd name="T31" fmla="*/ 986 h 2119"/>
                <a:gd name="T32" fmla="*/ 77 w 2090"/>
                <a:gd name="T33" fmla="*/ 1239 h 2119"/>
                <a:gd name="T34" fmla="*/ 19 w 2090"/>
                <a:gd name="T35" fmla="*/ 1600 h 2119"/>
                <a:gd name="T36" fmla="*/ 7 w 2090"/>
                <a:gd name="T37" fmla="*/ 1765 h 2119"/>
                <a:gd name="T38" fmla="*/ 1 w 2090"/>
                <a:gd name="T39" fmla="*/ 1907 h 2119"/>
                <a:gd name="T40" fmla="*/ 1 w 2090"/>
                <a:gd name="T41" fmla="*/ 2019 h 2119"/>
                <a:gd name="T42" fmla="*/ 2 w 2090"/>
                <a:gd name="T43" fmla="*/ 2093 h 2119"/>
                <a:gd name="T44" fmla="*/ 3 w 2090"/>
                <a:gd name="T45" fmla="*/ 2119 h 2119"/>
                <a:gd name="T46" fmla="*/ 5 w 2090"/>
                <a:gd name="T47" fmla="*/ 2110 h 2119"/>
                <a:gd name="T48" fmla="*/ 12 w 2090"/>
                <a:gd name="T49" fmla="*/ 2082 h 2119"/>
                <a:gd name="T50" fmla="*/ 40 w 2090"/>
                <a:gd name="T51" fmla="*/ 1983 h 2119"/>
                <a:gd name="T52" fmla="*/ 83 w 2090"/>
                <a:gd name="T53" fmla="*/ 1837 h 2119"/>
                <a:gd name="T54" fmla="*/ 139 w 2090"/>
                <a:gd name="T55" fmla="*/ 1659 h 2119"/>
                <a:gd name="T56" fmla="*/ 260 w 2090"/>
                <a:gd name="T57" fmla="*/ 1325 h 2119"/>
                <a:gd name="T58" fmla="*/ 337 w 2090"/>
                <a:gd name="T59" fmla="*/ 1145 h 2119"/>
                <a:gd name="T60" fmla="*/ 419 w 2090"/>
                <a:gd name="T61" fmla="*/ 997 h 2119"/>
                <a:gd name="T62" fmla="*/ 481 w 2090"/>
                <a:gd name="T63" fmla="*/ 901 h 2119"/>
                <a:gd name="T64" fmla="*/ 565 w 2090"/>
                <a:gd name="T65" fmla="*/ 784 h 2119"/>
                <a:gd name="T66" fmla="*/ 636 w 2090"/>
                <a:gd name="T67" fmla="*/ 701 h 2119"/>
                <a:gd name="T68" fmla="*/ 679 w 2090"/>
                <a:gd name="T69" fmla="*/ 662 h 2119"/>
                <a:gd name="T70" fmla="*/ 687 w 2090"/>
                <a:gd name="T71" fmla="*/ 656 h 2119"/>
                <a:gd name="T72" fmla="*/ 675 w 2090"/>
                <a:gd name="T73" fmla="*/ 694 h 2119"/>
                <a:gd name="T74" fmla="*/ 657 w 2090"/>
                <a:gd name="T75" fmla="*/ 770 h 2119"/>
                <a:gd name="T76" fmla="*/ 648 w 2090"/>
                <a:gd name="T77" fmla="*/ 863 h 2119"/>
                <a:gd name="T78" fmla="*/ 663 w 2090"/>
                <a:gd name="T79" fmla="*/ 987 h 2119"/>
                <a:gd name="T80" fmla="*/ 699 w 2090"/>
                <a:gd name="T81" fmla="*/ 1175 h 2119"/>
                <a:gd name="T82" fmla="*/ 741 w 2090"/>
                <a:gd name="T83" fmla="*/ 1322 h 2119"/>
                <a:gd name="T84" fmla="*/ 767 w 2090"/>
                <a:gd name="T85" fmla="*/ 1395 h 2119"/>
                <a:gd name="T86" fmla="*/ 778 w 2090"/>
                <a:gd name="T87" fmla="*/ 1424 h 2119"/>
                <a:gd name="T88" fmla="*/ 782 w 2090"/>
                <a:gd name="T89" fmla="*/ 1434 h 2119"/>
                <a:gd name="T90" fmla="*/ 783 w 2090"/>
                <a:gd name="T91" fmla="*/ 1407 h 2119"/>
                <a:gd name="T92" fmla="*/ 790 w 2090"/>
                <a:gd name="T93" fmla="*/ 1337 h 2119"/>
                <a:gd name="T94" fmla="*/ 803 w 2090"/>
                <a:gd name="T95" fmla="*/ 1231 h 2119"/>
                <a:gd name="T96" fmla="*/ 824 w 2090"/>
                <a:gd name="T97" fmla="*/ 1102 h 2119"/>
                <a:gd name="T98" fmla="*/ 900 w 2090"/>
                <a:gd name="T99" fmla="*/ 816 h 2119"/>
                <a:gd name="T100" fmla="*/ 974 w 2090"/>
                <a:gd name="T101" fmla="*/ 647 h 2119"/>
                <a:gd name="T102" fmla="*/ 1055 w 2090"/>
                <a:gd name="T103" fmla="*/ 533 h 2119"/>
                <a:gd name="T104" fmla="*/ 1165 w 2090"/>
                <a:gd name="T105" fmla="*/ 433 h 2119"/>
                <a:gd name="T106" fmla="*/ 1295 w 2090"/>
                <a:gd name="T107" fmla="*/ 351 h 2119"/>
                <a:gd name="T108" fmla="*/ 1560 w 2090"/>
                <a:gd name="T109" fmla="*/ 249 h 2119"/>
                <a:gd name="T110" fmla="*/ 1736 w 2090"/>
                <a:gd name="T111" fmla="*/ 184 h 2119"/>
                <a:gd name="T112" fmla="*/ 1907 w 2090"/>
                <a:gd name="T113" fmla="*/ 101 h 2119"/>
                <a:gd name="T114" fmla="*/ 2012 w 2090"/>
                <a:gd name="T115" fmla="*/ 45 h 2119"/>
                <a:gd name="T116" fmla="*/ 2060 w 2090"/>
                <a:gd name="T117" fmla="*/ 18 h 2119"/>
                <a:gd name="T118" fmla="*/ 2087 w 2090"/>
                <a:gd name="T119" fmla="*/ 2 h 2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090" h="2119">
                  <a:moveTo>
                    <a:pt x="2090" y="0"/>
                  </a:moveTo>
                  <a:lnTo>
                    <a:pt x="2090" y="0"/>
                  </a:lnTo>
                  <a:lnTo>
                    <a:pt x="2088" y="1"/>
                  </a:lnTo>
                  <a:lnTo>
                    <a:pt x="2086" y="1"/>
                  </a:lnTo>
                  <a:lnTo>
                    <a:pt x="2082" y="3"/>
                  </a:lnTo>
                  <a:lnTo>
                    <a:pt x="2077" y="4"/>
                  </a:lnTo>
                  <a:lnTo>
                    <a:pt x="2070" y="6"/>
                  </a:lnTo>
                  <a:lnTo>
                    <a:pt x="2063" y="8"/>
                  </a:lnTo>
                  <a:lnTo>
                    <a:pt x="2055" y="10"/>
                  </a:lnTo>
                  <a:lnTo>
                    <a:pt x="2046" y="13"/>
                  </a:lnTo>
                  <a:lnTo>
                    <a:pt x="2034" y="17"/>
                  </a:lnTo>
                  <a:lnTo>
                    <a:pt x="2023" y="20"/>
                  </a:lnTo>
                  <a:lnTo>
                    <a:pt x="2009" y="23"/>
                  </a:lnTo>
                  <a:lnTo>
                    <a:pt x="1996" y="27"/>
                  </a:lnTo>
                  <a:lnTo>
                    <a:pt x="1981" y="31"/>
                  </a:lnTo>
                  <a:lnTo>
                    <a:pt x="1964" y="35"/>
                  </a:lnTo>
                  <a:lnTo>
                    <a:pt x="1946" y="39"/>
                  </a:lnTo>
                  <a:lnTo>
                    <a:pt x="1928" y="43"/>
                  </a:lnTo>
                  <a:lnTo>
                    <a:pt x="1907" y="48"/>
                  </a:lnTo>
                  <a:lnTo>
                    <a:pt x="1887" y="53"/>
                  </a:lnTo>
                  <a:lnTo>
                    <a:pt x="1864" y="58"/>
                  </a:lnTo>
                  <a:lnTo>
                    <a:pt x="1840" y="63"/>
                  </a:lnTo>
                  <a:lnTo>
                    <a:pt x="1815" y="68"/>
                  </a:lnTo>
                  <a:lnTo>
                    <a:pt x="1790" y="73"/>
                  </a:lnTo>
                  <a:lnTo>
                    <a:pt x="1762" y="79"/>
                  </a:lnTo>
                  <a:lnTo>
                    <a:pt x="1733" y="85"/>
                  </a:lnTo>
                  <a:lnTo>
                    <a:pt x="1704" y="90"/>
                  </a:lnTo>
                  <a:lnTo>
                    <a:pt x="1673" y="96"/>
                  </a:lnTo>
                  <a:lnTo>
                    <a:pt x="1640" y="102"/>
                  </a:lnTo>
                  <a:lnTo>
                    <a:pt x="1607" y="107"/>
                  </a:lnTo>
                  <a:lnTo>
                    <a:pt x="1572" y="113"/>
                  </a:lnTo>
                  <a:lnTo>
                    <a:pt x="1536" y="119"/>
                  </a:lnTo>
                  <a:lnTo>
                    <a:pt x="1498" y="125"/>
                  </a:lnTo>
                  <a:lnTo>
                    <a:pt x="1429" y="135"/>
                  </a:lnTo>
                  <a:lnTo>
                    <a:pt x="1362" y="144"/>
                  </a:lnTo>
                  <a:lnTo>
                    <a:pt x="1298" y="152"/>
                  </a:lnTo>
                  <a:lnTo>
                    <a:pt x="1235" y="158"/>
                  </a:lnTo>
                  <a:lnTo>
                    <a:pt x="1175" y="163"/>
                  </a:lnTo>
                  <a:lnTo>
                    <a:pt x="1118" y="167"/>
                  </a:lnTo>
                  <a:lnTo>
                    <a:pt x="1061" y="171"/>
                  </a:lnTo>
                  <a:lnTo>
                    <a:pt x="1007" y="175"/>
                  </a:lnTo>
                  <a:lnTo>
                    <a:pt x="957" y="180"/>
                  </a:lnTo>
                  <a:lnTo>
                    <a:pt x="907" y="185"/>
                  </a:lnTo>
                  <a:lnTo>
                    <a:pt x="859" y="192"/>
                  </a:lnTo>
                  <a:lnTo>
                    <a:pt x="815" y="199"/>
                  </a:lnTo>
                  <a:lnTo>
                    <a:pt x="772" y="208"/>
                  </a:lnTo>
                  <a:lnTo>
                    <a:pt x="731" y="219"/>
                  </a:lnTo>
                  <a:lnTo>
                    <a:pt x="693" y="233"/>
                  </a:lnTo>
                  <a:lnTo>
                    <a:pt x="657" y="249"/>
                  </a:lnTo>
                  <a:lnTo>
                    <a:pt x="606" y="279"/>
                  </a:lnTo>
                  <a:lnTo>
                    <a:pt x="559" y="312"/>
                  </a:lnTo>
                  <a:lnTo>
                    <a:pt x="515" y="347"/>
                  </a:lnTo>
                  <a:lnTo>
                    <a:pt x="473" y="384"/>
                  </a:lnTo>
                  <a:lnTo>
                    <a:pt x="435" y="424"/>
                  </a:lnTo>
                  <a:lnTo>
                    <a:pt x="399" y="468"/>
                  </a:lnTo>
                  <a:lnTo>
                    <a:pt x="365" y="513"/>
                  </a:lnTo>
                  <a:lnTo>
                    <a:pt x="334" y="561"/>
                  </a:lnTo>
                  <a:lnTo>
                    <a:pt x="304" y="612"/>
                  </a:lnTo>
                  <a:lnTo>
                    <a:pt x="275" y="667"/>
                  </a:lnTo>
                  <a:lnTo>
                    <a:pt x="248" y="723"/>
                  </a:lnTo>
                  <a:lnTo>
                    <a:pt x="224" y="784"/>
                  </a:lnTo>
                  <a:lnTo>
                    <a:pt x="199" y="848"/>
                  </a:lnTo>
                  <a:lnTo>
                    <a:pt x="174" y="915"/>
                  </a:lnTo>
                  <a:lnTo>
                    <a:pt x="150" y="986"/>
                  </a:lnTo>
                  <a:lnTo>
                    <a:pt x="128" y="1060"/>
                  </a:lnTo>
                  <a:lnTo>
                    <a:pt x="113" y="1104"/>
                  </a:lnTo>
                  <a:lnTo>
                    <a:pt x="100" y="1149"/>
                  </a:lnTo>
                  <a:lnTo>
                    <a:pt x="77" y="1239"/>
                  </a:lnTo>
                  <a:lnTo>
                    <a:pt x="57" y="1331"/>
                  </a:lnTo>
                  <a:lnTo>
                    <a:pt x="42" y="1423"/>
                  </a:lnTo>
                  <a:lnTo>
                    <a:pt x="29" y="1512"/>
                  </a:lnTo>
                  <a:lnTo>
                    <a:pt x="19" y="1600"/>
                  </a:lnTo>
                  <a:lnTo>
                    <a:pt x="15" y="1643"/>
                  </a:lnTo>
                  <a:lnTo>
                    <a:pt x="12" y="1684"/>
                  </a:lnTo>
                  <a:lnTo>
                    <a:pt x="9" y="1725"/>
                  </a:lnTo>
                  <a:lnTo>
                    <a:pt x="7" y="1765"/>
                  </a:lnTo>
                  <a:lnTo>
                    <a:pt x="5" y="1803"/>
                  </a:lnTo>
                  <a:lnTo>
                    <a:pt x="3" y="1839"/>
                  </a:lnTo>
                  <a:lnTo>
                    <a:pt x="2" y="1874"/>
                  </a:lnTo>
                  <a:lnTo>
                    <a:pt x="1" y="1907"/>
                  </a:lnTo>
                  <a:lnTo>
                    <a:pt x="1" y="1939"/>
                  </a:lnTo>
                  <a:lnTo>
                    <a:pt x="0" y="1967"/>
                  </a:lnTo>
                  <a:lnTo>
                    <a:pt x="0" y="1994"/>
                  </a:lnTo>
                  <a:lnTo>
                    <a:pt x="1" y="2019"/>
                  </a:lnTo>
                  <a:lnTo>
                    <a:pt x="1" y="2042"/>
                  </a:lnTo>
                  <a:lnTo>
                    <a:pt x="1" y="2061"/>
                  </a:lnTo>
                  <a:lnTo>
                    <a:pt x="1" y="2079"/>
                  </a:lnTo>
                  <a:lnTo>
                    <a:pt x="2" y="2093"/>
                  </a:lnTo>
                  <a:lnTo>
                    <a:pt x="2" y="2104"/>
                  </a:lnTo>
                  <a:lnTo>
                    <a:pt x="3" y="2113"/>
                  </a:lnTo>
                  <a:lnTo>
                    <a:pt x="3" y="2117"/>
                  </a:lnTo>
                  <a:lnTo>
                    <a:pt x="3" y="2119"/>
                  </a:lnTo>
                  <a:lnTo>
                    <a:pt x="3" y="2119"/>
                  </a:lnTo>
                  <a:lnTo>
                    <a:pt x="4" y="2117"/>
                  </a:lnTo>
                  <a:lnTo>
                    <a:pt x="4" y="2114"/>
                  </a:lnTo>
                  <a:lnTo>
                    <a:pt x="5" y="2110"/>
                  </a:lnTo>
                  <a:lnTo>
                    <a:pt x="7" y="2104"/>
                  </a:lnTo>
                  <a:lnTo>
                    <a:pt x="8" y="2098"/>
                  </a:lnTo>
                  <a:lnTo>
                    <a:pt x="10" y="2091"/>
                  </a:lnTo>
                  <a:lnTo>
                    <a:pt x="12" y="2082"/>
                  </a:lnTo>
                  <a:lnTo>
                    <a:pt x="18" y="2062"/>
                  </a:lnTo>
                  <a:lnTo>
                    <a:pt x="24" y="2040"/>
                  </a:lnTo>
                  <a:lnTo>
                    <a:pt x="32" y="2013"/>
                  </a:lnTo>
                  <a:lnTo>
                    <a:pt x="40" y="1983"/>
                  </a:lnTo>
                  <a:lnTo>
                    <a:pt x="49" y="1950"/>
                  </a:lnTo>
                  <a:lnTo>
                    <a:pt x="59" y="1914"/>
                  </a:lnTo>
                  <a:lnTo>
                    <a:pt x="71" y="1877"/>
                  </a:lnTo>
                  <a:lnTo>
                    <a:pt x="83" y="1837"/>
                  </a:lnTo>
                  <a:lnTo>
                    <a:pt x="96" y="1794"/>
                  </a:lnTo>
                  <a:lnTo>
                    <a:pt x="110" y="1751"/>
                  </a:lnTo>
                  <a:lnTo>
                    <a:pt x="123" y="1706"/>
                  </a:lnTo>
                  <a:lnTo>
                    <a:pt x="139" y="1659"/>
                  </a:lnTo>
                  <a:lnTo>
                    <a:pt x="171" y="1565"/>
                  </a:lnTo>
                  <a:lnTo>
                    <a:pt x="205" y="1468"/>
                  </a:lnTo>
                  <a:lnTo>
                    <a:pt x="241" y="1372"/>
                  </a:lnTo>
                  <a:lnTo>
                    <a:pt x="260" y="1325"/>
                  </a:lnTo>
                  <a:lnTo>
                    <a:pt x="278" y="1277"/>
                  </a:lnTo>
                  <a:lnTo>
                    <a:pt x="298" y="1232"/>
                  </a:lnTo>
                  <a:lnTo>
                    <a:pt x="317" y="1189"/>
                  </a:lnTo>
                  <a:lnTo>
                    <a:pt x="337" y="1145"/>
                  </a:lnTo>
                  <a:lnTo>
                    <a:pt x="358" y="1105"/>
                  </a:lnTo>
                  <a:lnTo>
                    <a:pt x="377" y="1066"/>
                  </a:lnTo>
                  <a:lnTo>
                    <a:pt x="398" y="1030"/>
                  </a:lnTo>
                  <a:lnTo>
                    <a:pt x="419" y="997"/>
                  </a:lnTo>
                  <a:lnTo>
                    <a:pt x="438" y="966"/>
                  </a:lnTo>
                  <a:lnTo>
                    <a:pt x="453" y="944"/>
                  </a:lnTo>
                  <a:lnTo>
                    <a:pt x="467" y="922"/>
                  </a:lnTo>
                  <a:lnTo>
                    <a:pt x="481" y="901"/>
                  </a:lnTo>
                  <a:lnTo>
                    <a:pt x="494" y="881"/>
                  </a:lnTo>
                  <a:lnTo>
                    <a:pt x="520" y="845"/>
                  </a:lnTo>
                  <a:lnTo>
                    <a:pt x="544" y="813"/>
                  </a:lnTo>
                  <a:lnTo>
                    <a:pt x="565" y="784"/>
                  </a:lnTo>
                  <a:lnTo>
                    <a:pt x="586" y="758"/>
                  </a:lnTo>
                  <a:lnTo>
                    <a:pt x="604" y="736"/>
                  </a:lnTo>
                  <a:lnTo>
                    <a:pt x="622" y="717"/>
                  </a:lnTo>
                  <a:lnTo>
                    <a:pt x="636" y="701"/>
                  </a:lnTo>
                  <a:lnTo>
                    <a:pt x="650" y="687"/>
                  </a:lnTo>
                  <a:lnTo>
                    <a:pt x="661" y="677"/>
                  </a:lnTo>
                  <a:lnTo>
                    <a:pt x="671" y="669"/>
                  </a:lnTo>
                  <a:lnTo>
                    <a:pt x="679" y="662"/>
                  </a:lnTo>
                  <a:lnTo>
                    <a:pt x="684" y="657"/>
                  </a:lnTo>
                  <a:lnTo>
                    <a:pt x="687" y="655"/>
                  </a:lnTo>
                  <a:lnTo>
                    <a:pt x="688" y="654"/>
                  </a:lnTo>
                  <a:lnTo>
                    <a:pt x="687" y="656"/>
                  </a:lnTo>
                  <a:lnTo>
                    <a:pt x="685" y="661"/>
                  </a:lnTo>
                  <a:lnTo>
                    <a:pt x="683" y="670"/>
                  </a:lnTo>
                  <a:lnTo>
                    <a:pt x="679" y="681"/>
                  </a:lnTo>
                  <a:lnTo>
                    <a:pt x="675" y="694"/>
                  </a:lnTo>
                  <a:lnTo>
                    <a:pt x="670" y="711"/>
                  </a:lnTo>
                  <a:lnTo>
                    <a:pt x="665" y="728"/>
                  </a:lnTo>
                  <a:lnTo>
                    <a:pt x="661" y="748"/>
                  </a:lnTo>
                  <a:lnTo>
                    <a:pt x="657" y="770"/>
                  </a:lnTo>
                  <a:lnTo>
                    <a:pt x="653" y="791"/>
                  </a:lnTo>
                  <a:lnTo>
                    <a:pt x="650" y="815"/>
                  </a:lnTo>
                  <a:lnTo>
                    <a:pt x="649" y="839"/>
                  </a:lnTo>
                  <a:lnTo>
                    <a:pt x="648" y="863"/>
                  </a:lnTo>
                  <a:lnTo>
                    <a:pt x="649" y="887"/>
                  </a:lnTo>
                  <a:lnTo>
                    <a:pt x="652" y="912"/>
                  </a:lnTo>
                  <a:lnTo>
                    <a:pt x="657" y="935"/>
                  </a:lnTo>
                  <a:lnTo>
                    <a:pt x="663" y="987"/>
                  </a:lnTo>
                  <a:lnTo>
                    <a:pt x="672" y="1037"/>
                  </a:lnTo>
                  <a:lnTo>
                    <a:pt x="680" y="1085"/>
                  </a:lnTo>
                  <a:lnTo>
                    <a:pt x="689" y="1131"/>
                  </a:lnTo>
                  <a:lnTo>
                    <a:pt x="699" y="1175"/>
                  </a:lnTo>
                  <a:lnTo>
                    <a:pt x="710" y="1216"/>
                  </a:lnTo>
                  <a:lnTo>
                    <a:pt x="720" y="1255"/>
                  </a:lnTo>
                  <a:lnTo>
                    <a:pt x="731" y="1290"/>
                  </a:lnTo>
                  <a:lnTo>
                    <a:pt x="741" y="1322"/>
                  </a:lnTo>
                  <a:lnTo>
                    <a:pt x="750" y="1349"/>
                  </a:lnTo>
                  <a:lnTo>
                    <a:pt x="759" y="1374"/>
                  </a:lnTo>
                  <a:lnTo>
                    <a:pt x="762" y="1385"/>
                  </a:lnTo>
                  <a:lnTo>
                    <a:pt x="767" y="1395"/>
                  </a:lnTo>
                  <a:lnTo>
                    <a:pt x="770" y="1404"/>
                  </a:lnTo>
                  <a:lnTo>
                    <a:pt x="773" y="1411"/>
                  </a:lnTo>
                  <a:lnTo>
                    <a:pt x="776" y="1418"/>
                  </a:lnTo>
                  <a:lnTo>
                    <a:pt x="778" y="1424"/>
                  </a:lnTo>
                  <a:lnTo>
                    <a:pt x="779" y="1428"/>
                  </a:lnTo>
                  <a:lnTo>
                    <a:pt x="781" y="1431"/>
                  </a:lnTo>
                  <a:lnTo>
                    <a:pt x="781" y="1433"/>
                  </a:lnTo>
                  <a:lnTo>
                    <a:pt x="782" y="1434"/>
                  </a:lnTo>
                  <a:lnTo>
                    <a:pt x="782" y="1432"/>
                  </a:lnTo>
                  <a:lnTo>
                    <a:pt x="782" y="1427"/>
                  </a:lnTo>
                  <a:lnTo>
                    <a:pt x="783" y="1418"/>
                  </a:lnTo>
                  <a:lnTo>
                    <a:pt x="783" y="1407"/>
                  </a:lnTo>
                  <a:lnTo>
                    <a:pt x="784" y="1394"/>
                  </a:lnTo>
                  <a:lnTo>
                    <a:pt x="786" y="1377"/>
                  </a:lnTo>
                  <a:lnTo>
                    <a:pt x="788" y="1358"/>
                  </a:lnTo>
                  <a:lnTo>
                    <a:pt x="790" y="1337"/>
                  </a:lnTo>
                  <a:lnTo>
                    <a:pt x="792" y="1313"/>
                  </a:lnTo>
                  <a:lnTo>
                    <a:pt x="795" y="1288"/>
                  </a:lnTo>
                  <a:lnTo>
                    <a:pt x="799" y="1261"/>
                  </a:lnTo>
                  <a:lnTo>
                    <a:pt x="803" y="1231"/>
                  </a:lnTo>
                  <a:lnTo>
                    <a:pt x="808" y="1201"/>
                  </a:lnTo>
                  <a:lnTo>
                    <a:pt x="813" y="1169"/>
                  </a:lnTo>
                  <a:lnTo>
                    <a:pt x="818" y="1136"/>
                  </a:lnTo>
                  <a:lnTo>
                    <a:pt x="824" y="1102"/>
                  </a:lnTo>
                  <a:lnTo>
                    <a:pt x="839" y="1032"/>
                  </a:lnTo>
                  <a:lnTo>
                    <a:pt x="856" y="960"/>
                  </a:lnTo>
                  <a:lnTo>
                    <a:pt x="876" y="888"/>
                  </a:lnTo>
                  <a:lnTo>
                    <a:pt x="900" y="816"/>
                  </a:lnTo>
                  <a:lnTo>
                    <a:pt x="927" y="746"/>
                  </a:lnTo>
                  <a:lnTo>
                    <a:pt x="942" y="712"/>
                  </a:lnTo>
                  <a:lnTo>
                    <a:pt x="958" y="679"/>
                  </a:lnTo>
                  <a:lnTo>
                    <a:pt x="974" y="647"/>
                  </a:lnTo>
                  <a:lnTo>
                    <a:pt x="993" y="617"/>
                  </a:lnTo>
                  <a:lnTo>
                    <a:pt x="1011" y="588"/>
                  </a:lnTo>
                  <a:lnTo>
                    <a:pt x="1031" y="561"/>
                  </a:lnTo>
                  <a:lnTo>
                    <a:pt x="1055" y="533"/>
                  </a:lnTo>
                  <a:lnTo>
                    <a:pt x="1080" y="506"/>
                  </a:lnTo>
                  <a:lnTo>
                    <a:pt x="1107" y="480"/>
                  </a:lnTo>
                  <a:lnTo>
                    <a:pt x="1136" y="455"/>
                  </a:lnTo>
                  <a:lnTo>
                    <a:pt x="1165" y="433"/>
                  </a:lnTo>
                  <a:lnTo>
                    <a:pt x="1196" y="410"/>
                  </a:lnTo>
                  <a:lnTo>
                    <a:pt x="1228" y="389"/>
                  </a:lnTo>
                  <a:lnTo>
                    <a:pt x="1261" y="370"/>
                  </a:lnTo>
                  <a:lnTo>
                    <a:pt x="1295" y="351"/>
                  </a:lnTo>
                  <a:lnTo>
                    <a:pt x="1330" y="334"/>
                  </a:lnTo>
                  <a:lnTo>
                    <a:pt x="1403" y="302"/>
                  </a:lnTo>
                  <a:lnTo>
                    <a:pt x="1481" y="274"/>
                  </a:lnTo>
                  <a:lnTo>
                    <a:pt x="1560" y="249"/>
                  </a:lnTo>
                  <a:lnTo>
                    <a:pt x="1603" y="236"/>
                  </a:lnTo>
                  <a:lnTo>
                    <a:pt x="1646" y="221"/>
                  </a:lnTo>
                  <a:lnTo>
                    <a:pt x="1690" y="203"/>
                  </a:lnTo>
                  <a:lnTo>
                    <a:pt x="1736" y="184"/>
                  </a:lnTo>
                  <a:lnTo>
                    <a:pt x="1780" y="164"/>
                  </a:lnTo>
                  <a:lnTo>
                    <a:pt x="1825" y="143"/>
                  </a:lnTo>
                  <a:lnTo>
                    <a:pt x="1867" y="122"/>
                  </a:lnTo>
                  <a:lnTo>
                    <a:pt x="1907" y="101"/>
                  </a:lnTo>
                  <a:lnTo>
                    <a:pt x="1945" y="81"/>
                  </a:lnTo>
                  <a:lnTo>
                    <a:pt x="1981" y="63"/>
                  </a:lnTo>
                  <a:lnTo>
                    <a:pt x="1996" y="54"/>
                  </a:lnTo>
                  <a:lnTo>
                    <a:pt x="2012" y="45"/>
                  </a:lnTo>
                  <a:lnTo>
                    <a:pt x="2026" y="37"/>
                  </a:lnTo>
                  <a:lnTo>
                    <a:pt x="2038" y="30"/>
                  </a:lnTo>
                  <a:lnTo>
                    <a:pt x="2050" y="24"/>
                  </a:lnTo>
                  <a:lnTo>
                    <a:pt x="2060" y="18"/>
                  </a:lnTo>
                  <a:lnTo>
                    <a:pt x="2069" y="12"/>
                  </a:lnTo>
                  <a:lnTo>
                    <a:pt x="2077" y="8"/>
                  </a:lnTo>
                  <a:lnTo>
                    <a:pt x="2083" y="4"/>
                  </a:lnTo>
                  <a:lnTo>
                    <a:pt x="2087" y="2"/>
                  </a:lnTo>
                  <a:lnTo>
                    <a:pt x="2090" y="0"/>
                  </a:lnTo>
                  <a:lnTo>
                    <a:pt x="2090" y="0"/>
                  </a:lnTo>
                  <a:close/>
                </a:path>
              </a:pathLst>
            </a:custGeom>
            <a:grpFill/>
            <a:ln w="3175">
              <a:solidFill>
                <a:schemeClr val="tx2"/>
              </a:solidFill>
              <a:round/>
              <a:headEnd/>
              <a:tailEnd/>
            </a:ln>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grpSp>
      <p:grpSp>
        <p:nvGrpSpPr>
          <p:cNvPr id="9" name="Group 8"/>
          <p:cNvGrpSpPr/>
          <p:nvPr/>
        </p:nvGrpSpPr>
        <p:grpSpPr>
          <a:xfrm>
            <a:off x="4854516" y="4156886"/>
            <a:ext cx="442978" cy="463428"/>
            <a:chOff x="4854516" y="4156886"/>
            <a:chExt cx="442978" cy="463428"/>
          </a:xfrm>
        </p:grpSpPr>
        <p:sp>
          <p:nvSpPr>
            <p:cNvPr id="347" name="CompanyDirectory_EF0D" title="Icon of a directory or logbook">
              <a:extLst>
                <a:ext uri="{FF2B5EF4-FFF2-40B4-BE49-F238E27FC236}">
                  <a16:creationId xmlns:a16="http://schemas.microsoft.com/office/drawing/2014/main" id="{0FD6C1B6-AE6E-4981-AB90-3F65E408F259}"/>
                </a:ext>
              </a:extLst>
            </p:cNvPr>
            <p:cNvSpPr>
              <a:spLocks noChangeAspect="1" noEditPoints="1"/>
            </p:cNvSpPr>
            <p:nvPr/>
          </p:nvSpPr>
          <p:spPr bwMode="auto">
            <a:xfrm>
              <a:off x="4854516" y="4156886"/>
              <a:ext cx="329149" cy="365760"/>
            </a:xfrm>
            <a:custGeom>
              <a:avLst/>
              <a:gdLst>
                <a:gd name="T0" fmla="*/ 374 w 3371"/>
                <a:gd name="T1" fmla="*/ 3746 h 3746"/>
                <a:gd name="T2" fmla="*/ 374 w 3371"/>
                <a:gd name="T3" fmla="*/ 0 h 3746"/>
                <a:gd name="T4" fmla="*/ 3371 w 3371"/>
                <a:gd name="T5" fmla="*/ 0 h 3746"/>
                <a:gd name="T6" fmla="*/ 3371 w 3371"/>
                <a:gd name="T7" fmla="*/ 3746 h 3746"/>
                <a:gd name="T8" fmla="*/ 374 w 3371"/>
                <a:gd name="T9" fmla="*/ 3746 h 3746"/>
                <a:gd name="T10" fmla="*/ 0 w 3371"/>
                <a:gd name="T11" fmla="*/ 501 h 3746"/>
                <a:gd name="T12" fmla="*/ 367 w 3371"/>
                <a:gd name="T13" fmla="*/ 501 h 3746"/>
                <a:gd name="T14" fmla="*/ 0 w 3371"/>
                <a:gd name="T15" fmla="*/ 1251 h 3746"/>
                <a:gd name="T16" fmla="*/ 367 w 3371"/>
                <a:gd name="T17" fmla="*/ 1251 h 3746"/>
                <a:gd name="T18" fmla="*/ 0 w 3371"/>
                <a:gd name="T19" fmla="*/ 2500 h 3746"/>
                <a:gd name="T20" fmla="*/ 367 w 3371"/>
                <a:gd name="T21" fmla="*/ 2500 h 3746"/>
                <a:gd name="T22" fmla="*/ 0 w 3371"/>
                <a:gd name="T23" fmla="*/ 3250 h 3746"/>
                <a:gd name="T24" fmla="*/ 367 w 3371"/>
                <a:gd name="T25" fmla="*/ 3250 h 3746"/>
                <a:gd name="T26" fmla="*/ 1748 w 3371"/>
                <a:gd name="T27" fmla="*/ 749 h 3746"/>
                <a:gd name="T28" fmla="*/ 2997 w 3371"/>
                <a:gd name="T29" fmla="*/ 749 h 3746"/>
                <a:gd name="T30" fmla="*/ 1748 w 3371"/>
                <a:gd name="T31" fmla="*/ 1249 h 3746"/>
                <a:gd name="T32" fmla="*/ 2997 w 3371"/>
                <a:gd name="T33" fmla="*/ 1249 h 3746"/>
                <a:gd name="T34" fmla="*/ 1748 w 3371"/>
                <a:gd name="T35" fmla="*/ 2497 h 3746"/>
                <a:gd name="T36" fmla="*/ 2997 w 3371"/>
                <a:gd name="T37" fmla="*/ 2497 h 3746"/>
                <a:gd name="T38" fmla="*/ 1748 w 3371"/>
                <a:gd name="T39" fmla="*/ 2997 h 3746"/>
                <a:gd name="T40" fmla="*/ 2997 w 3371"/>
                <a:gd name="T41" fmla="*/ 2997 h 3746"/>
                <a:gd name="T42" fmla="*/ 1122 w 3371"/>
                <a:gd name="T43" fmla="*/ 753 h 3746"/>
                <a:gd name="T44" fmla="*/ 874 w 3371"/>
                <a:gd name="T45" fmla="*/ 1001 h 3746"/>
                <a:gd name="T46" fmla="*/ 1122 w 3371"/>
                <a:gd name="T47" fmla="*/ 1249 h 3746"/>
                <a:gd name="T48" fmla="*/ 1369 w 3371"/>
                <a:gd name="T49" fmla="*/ 1001 h 3746"/>
                <a:gd name="T50" fmla="*/ 1122 w 3371"/>
                <a:gd name="T51" fmla="*/ 753 h 3746"/>
                <a:gd name="T52" fmla="*/ 1122 w 3371"/>
                <a:gd name="T53" fmla="*/ 2499 h 3746"/>
                <a:gd name="T54" fmla="*/ 874 w 3371"/>
                <a:gd name="T55" fmla="*/ 2747 h 3746"/>
                <a:gd name="T56" fmla="*/ 1122 w 3371"/>
                <a:gd name="T57" fmla="*/ 2995 h 3746"/>
                <a:gd name="T58" fmla="*/ 1369 w 3371"/>
                <a:gd name="T59" fmla="*/ 2747 h 3746"/>
                <a:gd name="T60" fmla="*/ 1122 w 3371"/>
                <a:gd name="T61" fmla="*/ 2499 h 37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71" h="3746">
                  <a:moveTo>
                    <a:pt x="374" y="3746"/>
                  </a:moveTo>
                  <a:cubicBezTo>
                    <a:pt x="374" y="0"/>
                    <a:pt x="374" y="0"/>
                    <a:pt x="374" y="0"/>
                  </a:cubicBezTo>
                  <a:cubicBezTo>
                    <a:pt x="3371" y="0"/>
                    <a:pt x="3371" y="0"/>
                    <a:pt x="3371" y="0"/>
                  </a:cubicBezTo>
                  <a:cubicBezTo>
                    <a:pt x="3371" y="3746"/>
                    <a:pt x="3371" y="3746"/>
                    <a:pt x="3371" y="3746"/>
                  </a:cubicBezTo>
                  <a:lnTo>
                    <a:pt x="374" y="3746"/>
                  </a:lnTo>
                  <a:close/>
                  <a:moveTo>
                    <a:pt x="0" y="501"/>
                  </a:moveTo>
                  <a:cubicBezTo>
                    <a:pt x="367" y="501"/>
                    <a:pt x="367" y="501"/>
                    <a:pt x="367" y="501"/>
                  </a:cubicBezTo>
                  <a:moveTo>
                    <a:pt x="0" y="1251"/>
                  </a:moveTo>
                  <a:cubicBezTo>
                    <a:pt x="367" y="1251"/>
                    <a:pt x="367" y="1251"/>
                    <a:pt x="367" y="1251"/>
                  </a:cubicBezTo>
                  <a:moveTo>
                    <a:pt x="0" y="2500"/>
                  </a:moveTo>
                  <a:cubicBezTo>
                    <a:pt x="367" y="2500"/>
                    <a:pt x="367" y="2500"/>
                    <a:pt x="367" y="2500"/>
                  </a:cubicBezTo>
                  <a:moveTo>
                    <a:pt x="0" y="3250"/>
                  </a:moveTo>
                  <a:cubicBezTo>
                    <a:pt x="367" y="3250"/>
                    <a:pt x="367" y="3250"/>
                    <a:pt x="367" y="3250"/>
                  </a:cubicBezTo>
                  <a:moveTo>
                    <a:pt x="1748" y="749"/>
                  </a:moveTo>
                  <a:cubicBezTo>
                    <a:pt x="2997" y="749"/>
                    <a:pt x="2997" y="749"/>
                    <a:pt x="2997" y="749"/>
                  </a:cubicBezTo>
                  <a:moveTo>
                    <a:pt x="1748" y="1249"/>
                  </a:moveTo>
                  <a:cubicBezTo>
                    <a:pt x="2997" y="1249"/>
                    <a:pt x="2997" y="1249"/>
                    <a:pt x="2997" y="1249"/>
                  </a:cubicBezTo>
                  <a:moveTo>
                    <a:pt x="1748" y="2497"/>
                  </a:moveTo>
                  <a:cubicBezTo>
                    <a:pt x="2997" y="2497"/>
                    <a:pt x="2997" y="2497"/>
                    <a:pt x="2997" y="2497"/>
                  </a:cubicBezTo>
                  <a:moveTo>
                    <a:pt x="1748" y="2997"/>
                  </a:moveTo>
                  <a:cubicBezTo>
                    <a:pt x="2997" y="2997"/>
                    <a:pt x="2997" y="2997"/>
                    <a:pt x="2997" y="2997"/>
                  </a:cubicBezTo>
                  <a:moveTo>
                    <a:pt x="1122" y="753"/>
                  </a:moveTo>
                  <a:cubicBezTo>
                    <a:pt x="985" y="753"/>
                    <a:pt x="874" y="864"/>
                    <a:pt x="874" y="1001"/>
                  </a:cubicBezTo>
                  <a:cubicBezTo>
                    <a:pt x="874" y="1138"/>
                    <a:pt x="985" y="1249"/>
                    <a:pt x="1122" y="1249"/>
                  </a:cubicBezTo>
                  <a:cubicBezTo>
                    <a:pt x="1258" y="1249"/>
                    <a:pt x="1369" y="1138"/>
                    <a:pt x="1369" y="1001"/>
                  </a:cubicBezTo>
                  <a:cubicBezTo>
                    <a:pt x="1369" y="864"/>
                    <a:pt x="1258" y="753"/>
                    <a:pt x="1122" y="753"/>
                  </a:cubicBezTo>
                  <a:close/>
                  <a:moveTo>
                    <a:pt x="1122" y="2499"/>
                  </a:moveTo>
                  <a:cubicBezTo>
                    <a:pt x="985" y="2499"/>
                    <a:pt x="874" y="2610"/>
                    <a:pt x="874" y="2747"/>
                  </a:cubicBezTo>
                  <a:cubicBezTo>
                    <a:pt x="874" y="2884"/>
                    <a:pt x="985" y="2995"/>
                    <a:pt x="1122" y="2995"/>
                  </a:cubicBezTo>
                  <a:cubicBezTo>
                    <a:pt x="1258" y="2995"/>
                    <a:pt x="1369" y="2884"/>
                    <a:pt x="1369" y="2747"/>
                  </a:cubicBezTo>
                  <a:cubicBezTo>
                    <a:pt x="1369" y="2610"/>
                    <a:pt x="1258" y="2499"/>
                    <a:pt x="1122" y="2499"/>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8" name="Cylinder 828">
              <a:extLst>
                <a:ext uri="{FF2B5EF4-FFF2-40B4-BE49-F238E27FC236}">
                  <a16:creationId xmlns:a16="http://schemas.microsoft.com/office/drawing/2014/main" id="{8B3D60E1-1E16-4F9F-99CB-F45A1F6DBEE6}"/>
                </a:ext>
              </a:extLst>
            </p:cNvPr>
            <p:cNvSpPr/>
            <p:nvPr/>
          </p:nvSpPr>
          <p:spPr bwMode="auto">
            <a:xfrm>
              <a:off x="5069835" y="4321224"/>
              <a:ext cx="227659" cy="299090"/>
            </a:xfrm>
            <a:prstGeom prst="can">
              <a:avLst>
                <a:gd name="adj" fmla="val 39530"/>
              </a:avLst>
            </a:prstGeom>
            <a:solidFill>
              <a:schemeClr val="bg1"/>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78D7"/>
                </a:solidFill>
                <a:effectLst/>
                <a:uLnTx/>
                <a:uFillTx/>
                <a:latin typeface="Segoe UI Light"/>
                <a:ea typeface="Segoe UI" pitchFamily="34" charset="0"/>
                <a:cs typeface="Segoe UI" pitchFamily="34" charset="0"/>
              </a:endParaRPr>
            </a:p>
          </p:txBody>
        </p:sp>
      </p:grpSp>
      <p:grpSp>
        <p:nvGrpSpPr>
          <p:cNvPr id="11" name="Group 10"/>
          <p:cNvGrpSpPr/>
          <p:nvPr/>
        </p:nvGrpSpPr>
        <p:grpSpPr>
          <a:xfrm>
            <a:off x="4991272" y="2781593"/>
            <a:ext cx="457200" cy="335501"/>
            <a:chOff x="4991272" y="2781593"/>
            <a:chExt cx="457200" cy="335501"/>
          </a:xfrm>
        </p:grpSpPr>
        <p:sp>
          <p:nvSpPr>
            <p:cNvPr id="345" name="LightningBolt_E945" title="Icon of a lightning bolt">
              <a:extLst>
                <a:ext uri="{FF2B5EF4-FFF2-40B4-BE49-F238E27FC236}">
                  <a16:creationId xmlns:a16="http://schemas.microsoft.com/office/drawing/2014/main" id="{2F045775-79AA-42AD-988C-2684CEA1E801}"/>
                </a:ext>
              </a:extLst>
            </p:cNvPr>
            <p:cNvSpPr>
              <a:spLocks noChangeAspect="1"/>
            </p:cNvSpPr>
            <p:nvPr/>
          </p:nvSpPr>
          <p:spPr bwMode="auto">
            <a:xfrm>
              <a:off x="5154672" y="2876445"/>
              <a:ext cx="143484" cy="200228"/>
            </a:xfrm>
            <a:custGeom>
              <a:avLst/>
              <a:gdLst>
                <a:gd name="T0" fmla="*/ 481 w 2961"/>
                <a:gd name="T1" fmla="*/ 4132 h 4132"/>
                <a:gd name="T2" fmla="*/ 2961 w 2961"/>
                <a:gd name="T3" fmla="*/ 1653 h 4132"/>
                <a:gd name="T4" fmla="*/ 1652 w 2961"/>
                <a:gd name="T5" fmla="*/ 1653 h 4132"/>
                <a:gd name="T6" fmla="*/ 2479 w 2961"/>
                <a:gd name="T7" fmla="*/ 0 h 4132"/>
                <a:gd name="T8" fmla="*/ 1239 w 2961"/>
                <a:gd name="T9" fmla="*/ 0 h 4132"/>
                <a:gd name="T10" fmla="*/ 0 w 2961"/>
                <a:gd name="T11" fmla="*/ 2479 h 4132"/>
                <a:gd name="T12" fmla="*/ 964 w 2961"/>
                <a:gd name="T13" fmla="*/ 2479 h 4132"/>
                <a:gd name="T14" fmla="*/ 137 w 2961"/>
                <a:gd name="T15" fmla="*/ 4132 h 4132"/>
                <a:gd name="T16" fmla="*/ 481 w 2961"/>
                <a:gd name="T17" fmla="*/ 4132 h 4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61" h="4132">
                  <a:moveTo>
                    <a:pt x="481" y="4132"/>
                  </a:moveTo>
                  <a:lnTo>
                    <a:pt x="2961" y="1653"/>
                  </a:lnTo>
                  <a:lnTo>
                    <a:pt x="1652" y="1653"/>
                  </a:lnTo>
                  <a:lnTo>
                    <a:pt x="2479" y="0"/>
                  </a:lnTo>
                  <a:lnTo>
                    <a:pt x="1239" y="0"/>
                  </a:lnTo>
                  <a:lnTo>
                    <a:pt x="0" y="2479"/>
                  </a:lnTo>
                  <a:lnTo>
                    <a:pt x="964" y="2479"/>
                  </a:lnTo>
                  <a:lnTo>
                    <a:pt x="137" y="4132"/>
                  </a:lnTo>
                  <a:lnTo>
                    <a:pt x="481" y="4132"/>
                  </a:lnTo>
                  <a:close/>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349" name="FolderHorizontal_F12B" title="Icon of a folder">
              <a:extLst>
                <a:ext uri="{FF2B5EF4-FFF2-40B4-BE49-F238E27FC236}">
                  <a16:creationId xmlns:a16="http://schemas.microsoft.com/office/drawing/2014/main" id="{E9CF2D18-5312-40BB-93EB-36E9B18BDEE6}"/>
                </a:ext>
              </a:extLst>
            </p:cNvPr>
            <p:cNvSpPr>
              <a:spLocks noChangeAspect="1" noEditPoints="1"/>
            </p:cNvSpPr>
            <p:nvPr/>
          </p:nvSpPr>
          <p:spPr bwMode="auto">
            <a:xfrm>
              <a:off x="4991272" y="2781593"/>
              <a:ext cx="457200" cy="335501"/>
            </a:xfrm>
            <a:custGeom>
              <a:avLst/>
              <a:gdLst>
                <a:gd name="T0" fmla="*/ 0 w 3758"/>
                <a:gd name="T1" fmla="*/ 126 h 2756"/>
                <a:gd name="T2" fmla="*/ 126 w 3758"/>
                <a:gd name="T3" fmla="*/ 0 h 2756"/>
                <a:gd name="T4" fmla="*/ 1065 w 3758"/>
                <a:gd name="T5" fmla="*/ 0 h 2756"/>
                <a:gd name="T6" fmla="*/ 1378 w 3758"/>
                <a:gd name="T7" fmla="*/ 126 h 2756"/>
                <a:gd name="T8" fmla="*/ 1691 w 3758"/>
                <a:gd name="T9" fmla="*/ 251 h 2756"/>
                <a:gd name="T10" fmla="*/ 3633 w 3758"/>
                <a:gd name="T11" fmla="*/ 251 h 2756"/>
                <a:gd name="T12" fmla="*/ 3758 w 3758"/>
                <a:gd name="T13" fmla="*/ 376 h 2756"/>
                <a:gd name="T14" fmla="*/ 3758 w 3758"/>
                <a:gd name="T15" fmla="*/ 2756 h 2756"/>
                <a:gd name="T16" fmla="*/ 0 w 3758"/>
                <a:gd name="T17" fmla="*/ 2756 h 2756"/>
                <a:gd name="T18" fmla="*/ 0 w 3758"/>
                <a:gd name="T19" fmla="*/ 126 h 2756"/>
                <a:gd name="T20" fmla="*/ 0 w 3758"/>
                <a:gd name="T21" fmla="*/ 501 h 2756"/>
                <a:gd name="T22" fmla="*/ 1065 w 3758"/>
                <a:gd name="T23" fmla="*/ 501 h 2756"/>
                <a:gd name="T24" fmla="*/ 1378 w 3758"/>
                <a:gd name="T25" fmla="*/ 376 h 2756"/>
                <a:gd name="T26" fmla="*/ 1691 w 3758"/>
                <a:gd name="T27" fmla="*/ 251 h 2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8" h="2756">
                  <a:moveTo>
                    <a:pt x="0" y="126"/>
                  </a:moveTo>
                  <a:cubicBezTo>
                    <a:pt x="0" y="56"/>
                    <a:pt x="56" y="0"/>
                    <a:pt x="126" y="0"/>
                  </a:cubicBezTo>
                  <a:cubicBezTo>
                    <a:pt x="1065" y="0"/>
                    <a:pt x="1065" y="0"/>
                    <a:pt x="1065" y="0"/>
                  </a:cubicBezTo>
                  <a:cubicBezTo>
                    <a:pt x="1187" y="0"/>
                    <a:pt x="1298" y="48"/>
                    <a:pt x="1378" y="126"/>
                  </a:cubicBezTo>
                  <a:cubicBezTo>
                    <a:pt x="1458" y="203"/>
                    <a:pt x="1569" y="251"/>
                    <a:pt x="1691" y="251"/>
                  </a:cubicBezTo>
                  <a:cubicBezTo>
                    <a:pt x="3633" y="251"/>
                    <a:pt x="3633" y="251"/>
                    <a:pt x="3633" y="251"/>
                  </a:cubicBezTo>
                  <a:cubicBezTo>
                    <a:pt x="3702" y="251"/>
                    <a:pt x="3758" y="307"/>
                    <a:pt x="3758" y="376"/>
                  </a:cubicBezTo>
                  <a:cubicBezTo>
                    <a:pt x="3758" y="2756"/>
                    <a:pt x="3758" y="2756"/>
                    <a:pt x="3758" y="2756"/>
                  </a:cubicBezTo>
                  <a:cubicBezTo>
                    <a:pt x="0" y="2756"/>
                    <a:pt x="0" y="2756"/>
                    <a:pt x="0" y="2756"/>
                  </a:cubicBezTo>
                  <a:lnTo>
                    <a:pt x="0" y="126"/>
                  </a:lnTo>
                  <a:close/>
                  <a:moveTo>
                    <a:pt x="0" y="501"/>
                  </a:moveTo>
                  <a:cubicBezTo>
                    <a:pt x="1065" y="501"/>
                    <a:pt x="1065" y="501"/>
                    <a:pt x="1065" y="501"/>
                  </a:cubicBezTo>
                  <a:cubicBezTo>
                    <a:pt x="1187" y="501"/>
                    <a:pt x="1298" y="453"/>
                    <a:pt x="1378" y="376"/>
                  </a:cubicBezTo>
                  <a:cubicBezTo>
                    <a:pt x="1458" y="299"/>
                    <a:pt x="1569" y="251"/>
                    <a:pt x="1691" y="251"/>
                  </a:cubicBezTo>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350" name="Shield_EA18" title="Icon of a shield">
            <a:extLst>
              <a:ext uri="{FF2B5EF4-FFF2-40B4-BE49-F238E27FC236}">
                <a16:creationId xmlns:a16="http://schemas.microsoft.com/office/drawing/2014/main" id="{9FFCFEAB-269C-49F9-B8E0-89FEFBC6C4C6}"/>
              </a:ext>
            </a:extLst>
          </p:cNvPr>
          <p:cNvSpPr>
            <a:spLocks noChangeAspect="1"/>
          </p:cNvSpPr>
          <p:nvPr/>
        </p:nvSpPr>
        <p:spPr bwMode="auto">
          <a:xfrm>
            <a:off x="4430944" y="5353571"/>
            <a:ext cx="415732" cy="442616"/>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none" lIns="72000" tIns="108000" rIns="91440" bIns="45720" numCol="1" anchor="t" anchorCtr="0" compatLnSpc="1">
            <a:prstTxWarp prst="textNoShape">
              <a:avLst/>
            </a:prstTxWarp>
          </a:bodyPr>
          <a:lstStyle/>
          <a:p>
            <a:r>
              <a:rPr lang="en-US" sz="1000" dirty="0">
                <a:solidFill>
                  <a:schemeClr val="tx2"/>
                </a:solidFill>
                <a:latin typeface="+mj-lt"/>
              </a:rPr>
              <a:t>NSG</a:t>
            </a:r>
          </a:p>
        </p:txBody>
      </p:sp>
      <p:sp>
        <p:nvSpPr>
          <p:cNvPr id="351" name="Page2_E7C3" title="Icon of a document">
            <a:extLst>
              <a:ext uri="{FF2B5EF4-FFF2-40B4-BE49-F238E27FC236}">
                <a16:creationId xmlns:a16="http://schemas.microsoft.com/office/drawing/2014/main" id="{1B1A2C5D-8B2D-4CD6-8C6F-CBA01F7F5475}"/>
              </a:ext>
            </a:extLst>
          </p:cNvPr>
          <p:cNvSpPr>
            <a:spLocks noChangeAspect="1" noEditPoints="1"/>
          </p:cNvSpPr>
          <p:nvPr/>
        </p:nvSpPr>
        <p:spPr bwMode="auto">
          <a:xfrm>
            <a:off x="781158" y="2385604"/>
            <a:ext cx="292714" cy="365760"/>
          </a:xfrm>
          <a:custGeom>
            <a:avLst/>
            <a:gdLst>
              <a:gd name="T0" fmla="*/ 3310 w 3310"/>
              <a:gd name="T1" fmla="*/ 1102 h 4136"/>
              <a:gd name="T2" fmla="*/ 2206 w 3310"/>
              <a:gd name="T3" fmla="*/ 1102 h 4136"/>
              <a:gd name="T4" fmla="*/ 2206 w 3310"/>
              <a:gd name="T5" fmla="*/ 0 h 4136"/>
              <a:gd name="T6" fmla="*/ 3310 w 3310"/>
              <a:gd name="T7" fmla="*/ 1102 h 4136"/>
              <a:gd name="T8" fmla="*/ 2206 w 3310"/>
              <a:gd name="T9" fmla="*/ 0 h 4136"/>
              <a:gd name="T10" fmla="*/ 0 w 3310"/>
              <a:gd name="T11" fmla="*/ 0 h 4136"/>
              <a:gd name="T12" fmla="*/ 0 w 3310"/>
              <a:gd name="T13" fmla="*/ 4136 h 4136"/>
              <a:gd name="T14" fmla="*/ 3310 w 3310"/>
              <a:gd name="T15" fmla="*/ 4136 h 4136"/>
              <a:gd name="T16" fmla="*/ 3310 w 3310"/>
              <a:gd name="T17" fmla="*/ 1102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10" h="4136">
                <a:moveTo>
                  <a:pt x="3310" y="1102"/>
                </a:moveTo>
                <a:lnTo>
                  <a:pt x="2206" y="1102"/>
                </a:lnTo>
                <a:lnTo>
                  <a:pt x="2206" y="0"/>
                </a:lnTo>
                <a:moveTo>
                  <a:pt x="3310" y="1102"/>
                </a:moveTo>
                <a:lnTo>
                  <a:pt x="2206" y="0"/>
                </a:lnTo>
                <a:lnTo>
                  <a:pt x="0" y="0"/>
                </a:lnTo>
                <a:lnTo>
                  <a:pt x="0" y="4136"/>
                </a:lnTo>
                <a:lnTo>
                  <a:pt x="3310" y="4136"/>
                </a:lnTo>
                <a:lnTo>
                  <a:pt x="3310" y="1102"/>
                </a:lnTo>
              </a:path>
            </a:pathLst>
          </a:custGeom>
          <a:noFill/>
          <a:ln w="19050"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none" lIns="36000" tIns="45720" rIns="91440" bIns="45720" numCol="1" anchor="t" anchorCtr="0" compatLnSpc="1">
            <a:prstTxWarp prst="textNoShape">
              <a:avLst/>
            </a:prstTxWarp>
          </a:bodyPr>
          <a:lstStyle/>
          <a:p>
            <a:r>
              <a:rPr lang="en-US" sz="1600" spc="-300" dirty="0">
                <a:solidFill>
                  <a:schemeClr val="tx2"/>
                </a:solidFill>
                <a:latin typeface="+mj-lt"/>
              </a:rPr>
              <a:t>&gt;_</a:t>
            </a:r>
          </a:p>
        </p:txBody>
      </p:sp>
      <p:grpSp>
        <p:nvGrpSpPr>
          <p:cNvPr id="21" name="Group 20"/>
          <p:cNvGrpSpPr/>
          <p:nvPr/>
        </p:nvGrpSpPr>
        <p:grpSpPr>
          <a:xfrm>
            <a:off x="9321411" y="5410504"/>
            <a:ext cx="458188" cy="328750"/>
            <a:chOff x="8223568" y="6419706"/>
            <a:chExt cx="458188" cy="328750"/>
          </a:xfrm>
        </p:grpSpPr>
        <p:sp>
          <p:nvSpPr>
            <p:cNvPr id="344" name="bot_3" title="Icon of two chevron brackets with two dots between them">
              <a:extLst>
                <a:ext uri="{FF2B5EF4-FFF2-40B4-BE49-F238E27FC236}">
                  <a16:creationId xmlns:a16="http://schemas.microsoft.com/office/drawing/2014/main" id="{E159F089-FA69-4977-81B5-28313B3FD17E}"/>
                </a:ext>
              </a:extLst>
            </p:cNvPr>
            <p:cNvSpPr>
              <a:spLocks noChangeAspect="1" noEditPoints="1"/>
            </p:cNvSpPr>
            <p:nvPr/>
          </p:nvSpPr>
          <p:spPr bwMode="auto">
            <a:xfrm>
              <a:off x="8223568" y="6419706"/>
              <a:ext cx="458188" cy="328750"/>
            </a:xfrm>
            <a:custGeom>
              <a:avLst/>
              <a:gdLst>
                <a:gd name="T0" fmla="*/ 134 w 420"/>
                <a:gd name="T1" fmla="*/ 154 h 302"/>
                <a:gd name="T2" fmla="*/ 157 w 420"/>
                <a:gd name="T3" fmla="*/ 131 h 302"/>
                <a:gd name="T4" fmla="*/ 180 w 420"/>
                <a:gd name="T5" fmla="*/ 154 h 302"/>
                <a:gd name="T6" fmla="*/ 157 w 420"/>
                <a:gd name="T7" fmla="*/ 177 h 302"/>
                <a:gd name="T8" fmla="*/ 134 w 420"/>
                <a:gd name="T9" fmla="*/ 154 h 302"/>
                <a:gd name="T10" fmla="*/ 241 w 420"/>
                <a:gd name="T11" fmla="*/ 154 h 302"/>
                <a:gd name="T12" fmla="*/ 264 w 420"/>
                <a:gd name="T13" fmla="*/ 177 h 302"/>
                <a:gd name="T14" fmla="*/ 287 w 420"/>
                <a:gd name="T15" fmla="*/ 154 h 302"/>
                <a:gd name="T16" fmla="*/ 264 w 420"/>
                <a:gd name="T17" fmla="*/ 131 h 302"/>
                <a:gd name="T18" fmla="*/ 241 w 420"/>
                <a:gd name="T19" fmla="*/ 154 h 302"/>
                <a:gd name="T20" fmla="*/ 276 w 420"/>
                <a:gd name="T21" fmla="*/ 302 h 302"/>
                <a:gd name="T22" fmla="*/ 410 w 420"/>
                <a:gd name="T23" fmla="*/ 168 h 302"/>
                <a:gd name="T24" fmla="*/ 410 w 420"/>
                <a:gd name="T25" fmla="*/ 132 h 302"/>
                <a:gd name="T26" fmla="*/ 276 w 420"/>
                <a:gd name="T27" fmla="*/ 0 h 302"/>
                <a:gd name="T28" fmla="*/ 144 w 420"/>
                <a:gd name="T29" fmla="*/ 0 h 302"/>
                <a:gd name="T30" fmla="*/ 10 w 420"/>
                <a:gd name="T31" fmla="*/ 132 h 302"/>
                <a:gd name="T32" fmla="*/ 10 w 420"/>
                <a:gd name="T33" fmla="*/ 168 h 302"/>
                <a:gd name="T34" fmla="*/ 145 w 420"/>
                <a:gd name="T35" fmla="*/ 302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0" h="302">
                  <a:moveTo>
                    <a:pt x="134" y="154"/>
                  </a:moveTo>
                  <a:cubicBezTo>
                    <a:pt x="134" y="141"/>
                    <a:pt x="144" y="131"/>
                    <a:pt x="157" y="131"/>
                  </a:cubicBezTo>
                  <a:cubicBezTo>
                    <a:pt x="169" y="131"/>
                    <a:pt x="180" y="141"/>
                    <a:pt x="180" y="154"/>
                  </a:cubicBezTo>
                  <a:cubicBezTo>
                    <a:pt x="180" y="167"/>
                    <a:pt x="169" y="177"/>
                    <a:pt x="157" y="177"/>
                  </a:cubicBezTo>
                  <a:cubicBezTo>
                    <a:pt x="144" y="177"/>
                    <a:pt x="134" y="167"/>
                    <a:pt x="134" y="154"/>
                  </a:cubicBezTo>
                  <a:close/>
                  <a:moveTo>
                    <a:pt x="241" y="154"/>
                  </a:moveTo>
                  <a:cubicBezTo>
                    <a:pt x="241" y="167"/>
                    <a:pt x="251" y="177"/>
                    <a:pt x="264" y="177"/>
                  </a:cubicBezTo>
                  <a:cubicBezTo>
                    <a:pt x="276" y="177"/>
                    <a:pt x="287" y="167"/>
                    <a:pt x="287" y="154"/>
                  </a:cubicBezTo>
                  <a:cubicBezTo>
                    <a:pt x="287" y="141"/>
                    <a:pt x="276" y="131"/>
                    <a:pt x="264" y="131"/>
                  </a:cubicBezTo>
                  <a:cubicBezTo>
                    <a:pt x="251" y="131"/>
                    <a:pt x="241" y="141"/>
                    <a:pt x="241" y="154"/>
                  </a:cubicBezTo>
                  <a:close/>
                  <a:moveTo>
                    <a:pt x="276" y="302"/>
                  </a:moveTo>
                  <a:cubicBezTo>
                    <a:pt x="276" y="302"/>
                    <a:pt x="276" y="302"/>
                    <a:pt x="410" y="168"/>
                  </a:cubicBezTo>
                  <a:cubicBezTo>
                    <a:pt x="420" y="158"/>
                    <a:pt x="420" y="142"/>
                    <a:pt x="410" y="132"/>
                  </a:cubicBezTo>
                  <a:cubicBezTo>
                    <a:pt x="410" y="132"/>
                    <a:pt x="410" y="132"/>
                    <a:pt x="276" y="0"/>
                  </a:cubicBezTo>
                  <a:moveTo>
                    <a:pt x="144" y="0"/>
                  </a:moveTo>
                  <a:cubicBezTo>
                    <a:pt x="10" y="132"/>
                    <a:pt x="10" y="132"/>
                    <a:pt x="10" y="132"/>
                  </a:cubicBezTo>
                  <a:cubicBezTo>
                    <a:pt x="0" y="142"/>
                    <a:pt x="0" y="158"/>
                    <a:pt x="10" y="168"/>
                  </a:cubicBezTo>
                  <a:cubicBezTo>
                    <a:pt x="145" y="302"/>
                    <a:pt x="145" y="302"/>
                    <a:pt x="145" y="302"/>
                  </a:cubicBezTo>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Rectangle 12"/>
            <p:cNvSpPr/>
            <p:nvPr/>
          </p:nvSpPr>
          <p:spPr bwMode="auto">
            <a:xfrm>
              <a:off x="8336826" y="6525897"/>
              <a:ext cx="241259" cy="982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52" name="LightningBolt_E945" title="Icon of a lightning bolt">
              <a:extLst>
                <a:ext uri="{FF2B5EF4-FFF2-40B4-BE49-F238E27FC236}">
                  <a16:creationId xmlns:a16="http://schemas.microsoft.com/office/drawing/2014/main" id="{2F045775-79AA-42AD-988C-2684CEA1E801}"/>
                </a:ext>
              </a:extLst>
            </p:cNvPr>
            <p:cNvSpPr>
              <a:spLocks noChangeAspect="1"/>
            </p:cNvSpPr>
            <p:nvPr/>
          </p:nvSpPr>
          <p:spPr bwMode="auto">
            <a:xfrm>
              <a:off x="8375866" y="6483967"/>
              <a:ext cx="143484" cy="200228"/>
            </a:xfrm>
            <a:custGeom>
              <a:avLst/>
              <a:gdLst>
                <a:gd name="T0" fmla="*/ 481 w 2961"/>
                <a:gd name="T1" fmla="*/ 4132 h 4132"/>
                <a:gd name="T2" fmla="*/ 2961 w 2961"/>
                <a:gd name="T3" fmla="*/ 1653 h 4132"/>
                <a:gd name="T4" fmla="*/ 1652 w 2961"/>
                <a:gd name="T5" fmla="*/ 1653 h 4132"/>
                <a:gd name="T6" fmla="*/ 2479 w 2961"/>
                <a:gd name="T7" fmla="*/ 0 h 4132"/>
                <a:gd name="T8" fmla="*/ 1239 w 2961"/>
                <a:gd name="T9" fmla="*/ 0 h 4132"/>
                <a:gd name="T10" fmla="*/ 0 w 2961"/>
                <a:gd name="T11" fmla="*/ 2479 h 4132"/>
                <a:gd name="T12" fmla="*/ 964 w 2961"/>
                <a:gd name="T13" fmla="*/ 2479 h 4132"/>
                <a:gd name="T14" fmla="*/ 137 w 2961"/>
                <a:gd name="T15" fmla="*/ 4132 h 4132"/>
                <a:gd name="T16" fmla="*/ 481 w 2961"/>
                <a:gd name="T17" fmla="*/ 4132 h 4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61" h="4132">
                  <a:moveTo>
                    <a:pt x="481" y="4132"/>
                  </a:moveTo>
                  <a:lnTo>
                    <a:pt x="2961" y="1653"/>
                  </a:lnTo>
                  <a:lnTo>
                    <a:pt x="1652" y="1653"/>
                  </a:lnTo>
                  <a:lnTo>
                    <a:pt x="2479" y="0"/>
                  </a:lnTo>
                  <a:lnTo>
                    <a:pt x="1239" y="0"/>
                  </a:lnTo>
                  <a:lnTo>
                    <a:pt x="0" y="2479"/>
                  </a:lnTo>
                  <a:lnTo>
                    <a:pt x="964" y="2479"/>
                  </a:lnTo>
                  <a:lnTo>
                    <a:pt x="137" y="4132"/>
                  </a:lnTo>
                  <a:lnTo>
                    <a:pt x="481" y="4132"/>
                  </a:lnTo>
                  <a:close/>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grpSp>
        <p:nvGrpSpPr>
          <p:cNvPr id="23" name="Group 22"/>
          <p:cNvGrpSpPr/>
          <p:nvPr/>
        </p:nvGrpSpPr>
        <p:grpSpPr>
          <a:xfrm>
            <a:off x="1084931" y="5545411"/>
            <a:ext cx="432158" cy="259164"/>
            <a:chOff x="1599052" y="5494747"/>
            <a:chExt cx="550831" cy="330332"/>
          </a:xfrm>
        </p:grpSpPr>
        <p:sp>
          <p:nvSpPr>
            <p:cNvPr id="22" name="Isosceles Triangle 21"/>
            <p:cNvSpPr/>
            <p:nvPr/>
          </p:nvSpPr>
          <p:spPr bwMode="auto">
            <a:xfrm>
              <a:off x="1650000" y="5550546"/>
              <a:ext cx="440564" cy="222559"/>
            </a:xfrm>
            <a:prstGeom prst="triangle">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53" name="Oval 352"/>
            <p:cNvSpPr/>
            <p:nvPr/>
          </p:nvSpPr>
          <p:spPr bwMode="auto">
            <a:xfrm>
              <a:off x="1819334" y="5494747"/>
              <a:ext cx="101896" cy="101896"/>
            </a:xfrm>
            <a:prstGeom prst="ellipse">
              <a:avLst/>
            </a:prstGeom>
            <a:solidFill>
              <a:schemeClr val="bg1"/>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54" name="Oval 353"/>
            <p:cNvSpPr/>
            <p:nvPr/>
          </p:nvSpPr>
          <p:spPr bwMode="auto">
            <a:xfrm>
              <a:off x="1599052" y="5722157"/>
              <a:ext cx="101896" cy="101896"/>
            </a:xfrm>
            <a:prstGeom prst="ellipse">
              <a:avLst/>
            </a:prstGeom>
            <a:solidFill>
              <a:schemeClr val="bg1"/>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55" name="Oval 354"/>
            <p:cNvSpPr/>
            <p:nvPr/>
          </p:nvSpPr>
          <p:spPr bwMode="auto">
            <a:xfrm>
              <a:off x="2047987" y="5723183"/>
              <a:ext cx="101896" cy="101896"/>
            </a:xfrm>
            <a:prstGeom prst="ellipse">
              <a:avLst/>
            </a:prstGeom>
            <a:solidFill>
              <a:schemeClr val="bg1"/>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359" name="Group 358">
            <a:extLst>
              <a:ext uri="{FF2B5EF4-FFF2-40B4-BE49-F238E27FC236}">
                <a16:creationId xmlns:a16="http://schemas.microsoft.com/office/drawing/2014/main" id="{39A59C1F-2E15-40D1-98F2-308B76D66F62}"/>
              </a:ext>
            </a:extLst>
          </p:cNvPr>
          <p:cNvGrpSpPr/>
          <p:nvPr/>
        </p:nvGrpSpPr>
        <p:grpSpPr>
          <a:xfrm>
            <a:off x="7778109" y="2790311"/>
            <a:ext cx="408284" cy="333108"/>
            <a:chOff x="5818113" y="2550840"/>
            <a:chExt cx="529278" cy="431824"/>
          </a:xfrm>
        </p:grpSpPr>
        <p:sp>
          <p:nvSpPr>
            <p:cNvPr id="360" name="Diamond 359">
              <a:extLst>
                <a:ext uri="{FF2B5EF4-FFF2-40B4-BE49-F238E27FC236}">
                  <a16:creationId xmlns:a16="http://schemas.microsoft.com/office/drawing/2014/main" id="{B2175F1A-E8AA-4E00-81DD-12DCBA3D41B6}"/>
                </a:ext>
              </a:extLst>
            </p:cNvPr>
            <p:cNvSpPr/>
            <p:nvPr/>
          </p:nvSpPr>
          <p:spPr bwMode="auto">
            <a:xfrm>
              <a:off x="5818113" y="2550840"/>
              <a:ext cx="529278" cy="274527"/>
            </a:xfrm>
            <a:prstGeom prst="diamond">
              <a:avLst/>
            </a:pr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61" name="Freeform: Shape 206">
              <a:extLst>
                <a:ext uri="{FF2B5EF4-FFF2-40B4-BE49-F238E27FC236}">
                  <a16:creationId xmlns:a16="http://schemas.microsoft.com/office/drawing/2014/main" id="{47CF3F1F-40E0-4E42-8CC6-DF0B7B0083D4}"/>
                </a:ext>
              </a:extLst>
            </p:cNvPr>
            <p:cNvSpPr/>
            <p:nvPr/>
          </p:nvSpPr>
          <p:spPr bwMode="auto">
            <a:xfrm>
              <a:off x="5818113" y="2797200"/>
              <a:ext cx="529278" cy="185464"/>
            </a:xfrm>
            <a:custGeom>
              <a:avLst/>
              <a:gdLst>
                <a:gd name="connsiteX0" fmla="*/ 92930 w 529278"/>
                <a:gd name="connsiteY0" fmla="*/ 0 h 185464"/>
                <a:gd name="connsiteX1" fmla="*/ 264639 w 529278"/>
                <a:gd name="connsiteY1" fmla="*/ 89062 h 185464"/>
                <a:gd name="connsiteX2" fmla="*/ 436348 w 529278"/>
                <a:gd name="connsiteY2" fmla="*/ 0 h 185464"/>
                <a:gd name="connsiteX3" fmla="*/ 529278 w 529278"/>
                <a:gd name="connsiteY3" fmla="*/ 48201 h 185464"/>
                <a:gd name="connsiteX4" fmla="*/ 264639 w 529278"/>
                <a:gd name="connsiteY4" fmla="*/ 185464 h 185464"/>
                <a:gd name="connsiteX5" fmla="*/ 0 w 529278"/>
                <a:gd name="connsiteY5" fmla="*/ 48201 h 185464"/>
                <a:gd name="connsiteX6" fmla="*/ 92930 w 529278"/>
                <a:gd name="connsiteY6" fmla="*/ 0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6" fmla="*/ 356079 w 529278"/>
                <a:gd name="connsiteY6" fmla="*/ 180502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0" fmla="*/ 436348 w 529278"/>
                <a:gd name="connsiteY0" fmla="*/ 0 h 185464"/>
                <a:gd name="connsiteX1" fmla="*/ 529278 w 529278"/>
                <a:gd name="connsiteY1" fmla="*/ 48201 h 185464"/>
                <a:gd name="connsiteX2" fmla="*/ 264639 w 529278"/>
                <a:gd name="connsiteY2" fmla="*/ 185464 h 185464"/>
                <a:gd name="connsiteX3" fmla="*/ 0 w 529278"/>
                <a:gd name="connsiteY3" fmla="*/ 48201 h 185464"/>
                <a:gd name="connsiteX4" fmla="*/ 92930 w 529278"/>
                <a:gd name="connsiteY4" fmla="*/ 0 h 185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278" h="185464">
                  <a:moveTo>
                    <a:pt x="436348" y="0"/>
                  </a:moveTo>
                  <a:lnTo>
                    <a:pt x="529278" y="48201"/>
                  </a:lnTo>
                  <a:lnTo>
                    <a:pt x="264639" y="185464"/>
                  </a:lnTo>
                  <a:lnTo>
                    <a:pt x="0" y="48201"/>
                  </a:lnTo>
                  <a:lnTo>
                    <a:pt x="92930" y="0"/>
                  </a:lnTo>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362" name="Group 361">
            <a:extLst>
              <a:ext uri="{FF2B5EF4-FFF2-40B4-BE49-F238E27FC236}">
                <a16:creationId xmlns:a16="http://schemas.microsoft.com/office/drawing/2014/main" id="{39A59C1F-2E15-40D1-98F2-308B76D66F62}"/>
              </a:ext>
            </a:extLst>
          </p:cNvPr>
          <p:cNvGrpSpPr/>
          <p:nvPr/>
        </p:nvGrpSpPr>
        <p:grpSpPr>
          <a:xfrm>
            <a:off x="8189172" y="4137661"/>
            <a:ext cx="408284" cy="333108"/>
            <a:chOff x="5818113" y="2550840"/>
            <a:chExt cx="529278" cy="431824"/>
          </a:xfrm>
        </p:grpSpPr>
        <p:sp>
          <p:nvSpPr>
            <p:cNvPr id="363" name="Diamond 362">
              <a:extLst>
                <a:ext uri="{FF2B5EF4-FFF2-40B4-BE49-F238E27FC236}">
                  <a16:creationId xmlns:a16="http://schemas.microsoft.com/office/drawing/2014/main" id="{B2175F1A-E8AA-4E00-81DD-12DCBA3D41B6}"/>
                </a:ext>
              </a:extLst>
            </p:cNvPr>
            <p:cNvSpPr/>
            <p:nvPr/>
          </p:nvSpPr>
          <p:spPr bwMode="auto">
            <a:xfrm>
              <a:off x="5818113" y="2550840"/>
              <a:ext cx="529278" cy="274527"/>
            </a:xfrm>
            <a:prstGeom prst="diamond">
              <a:avLst/>
            </a:pr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64" name="Freeform: Shape 206">
              <a:extLst>
                <a:ext uri="{FF2B5EF4-FFF2-40B4-BE49-F238E27FC236}">
                  <a16:creationId xmlns:a16="http://schemas.microsoft.com/office/drawing/2014/main" id="{47CF3F1F-40E0-4E42-8CC6-DF0B7B0083D4}"/>
                </a:ext>
              </a:extLst>
            </p:cNvPr>
            <p:cNvSpPr/>
            <p:nvPr/>
          </p:nvSpPr>
          <p:spPr bwMode="auto">
            <a:xfrm>
              <a:off x="5818113" y="2797200"/>
              <a:ext cx="529278" cy="185464"/>
            </a:xfrm>
            <a:custGeom>
              <a:avLst/>
              <a:gdLst>
                <a:gd name="connsiteX0" fmla="*/ 92930 w 529278"/>
                <a:gd name="connsiteY0" fmla="*/ 0 h 185464"/>
                <a:gd name="connsiteX1" fmla="*/ 264639 w 529278"/>
                <a:gd name="connsiteY1" fmla="*/ 89062 h 185464"/>
                <a:gd name="connsiteX2" fmla="*/ 436348 w 529278"/>
                <a:gd name="connsiteY2" fmla="*/ 0 h 185464"/>
                <a:gd name="connsiteX3" fmla="*/ 529278 w 529278"/>
                <a:gd name="connsiteY3" fmla="*/ 48201 h 185464"/>
                <a:gd name="connsiteX4" fmla="*/ 264639 w 529278"/>
                <a:gd name="connsiteY4" fmla="*/ 185464 h 185464"/>
                <a:gd name="connsiteX5" fmla="*/ 0 w 529278"/>
                <a:gd name="connsiteY5" fmla="*/ 48201 h 185464"/>
                <a:gd name="connsiteX6" fmla="*/ 92930 w 529278"/>
                <a:gd name="connsiteY6" fmla="*/ 0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6" fmla="*/ 356079 w 529278"/>
                <a:gd name="connsiteY6" fmla="*/ 180502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0" fmla="*/ 436348 w 529278"/>
                <a:gd name="connsiteY0" fmla="*/ 0 h 185464"/>
                <a:gd name="connsiteX1" fmla="*/ 529278 w 529278"/>
                <a:gd name="connsiteY1" fmla="*/ 48201 h 185464"/>
                <a:gd name="connsiteX2" fmla="*/ 264639 w 529278"/>
                <a:gd name="connsiteY2" fmla="*/ 185464 h 185464"/>
                <a:gd name="connsiteX3" fmla="*/ 0 w 529278"/>
                <a:gd name="connsiteY3" fmla="*/ 48201 h 185464"/>
                <a:gd name="connsiteX4" fmla="*/ 92930 w 529278"/>
                <a:gd name="connsiteY4" fmla="*/ 0 h 185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278" h="185464">
                  <a:moveTo>
                    <a:pt x="436348" y="0"/>
                  </a:moveTo>
                  <a:lnTo>
                    <a:pt x="529278" y="48201"/>
                  </a:lnTo>
                  <a:lnTo>
                    <a:pt x="264639" y="185464"/>
                  </a:lnTo>
                  <a:lnTo>
                    <a:pt x="0" y="48201"/>
                  </a:lnTo>
                  <a:lnTo>
                    <a:pt x="92930" y="0"/>
                  </a:lnTo>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365" name="Group 364">
            <a:extLst>
              <a:ext uri="{FF2B5EF4-FFF2-40B4-BE49-F238E27FC236}">
                <a16:creationId xmlns:a16="http://schemas.microsoft.com/office/drawing/2014/main" id="{39A59C1F-2E15-40D1-98F2-308B76D66F62}"/>
              </a:ext>
            </a:extLst>
          </p:cNvPr>
          <p:cNvGrpSpPr/>
          <p:nvPr/>
        </p:nvGrpSpPr>
        <p:grpSpPr>
          <a:xfrm>
            <a:off x="11210191" y="2805835"/>
            <a:ext cx="408284" cy="333108"/>
            <a:chOff x="5818113" y="2550840"/>
            <a:chExt cx="529278" cy="431824"/>
          </a:xfrm>
        </p:grpSpPr>
        <p:sp>
          <p:nvSpPr>
            <p:cNvPr id="366" name="Diamond 365">
              <a:extLst>
                <a:ext uri="{FF2B5EF4-FFF2-40B4-BE49-F238E27FC236}">
                  <a16:creationId xmlns:a16="http://schemas.microsoft.com/office/drawing/2014/main" id="{B2175F1A-E8AA-4E00-81DD-12DCBA3D41B6}"/>
                </a:ext>
              </a:extLst>
            </p:cNvPr>
            <p:cNvSpPr/>
            <p:nvPr/>
          </p:nvSpPr>
          <p:spPr bwMode="auto">
            <a:xfrm>
              <a:off x="5818113" y="2550840"/>
              <a:ext cx="529278" cy="274527"/>
            </a:xfrm>
            <a:prstGeom prst="diamond">
              <a:avLst/>
            </a:pr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67" name="Freeform: Shape 206">
              <a:extLst>
                <a:ext uri="{FF2B5EF4-FFF2-40B4-BE49-F238E27FC236}">
                  <a16:creationId xmlns:a16="http://schemas.microsoft.com/office/drawing/2014/main" id="{47CF3F1F-40E0-4E42-8CC6-DF0B7B0083D4}"/>
                </a:ext>
              </a:extLst>
            </p:cNvPr>
            <p:cNvSpPr/>
            <p:nvPr/>
          </p:nvSpPr>
          <p:spPr bwMode="auto">
            <a:xfrm>
              <a:off x="5818113" y="2797200"/>
              <a:ext cx="529278" cy="185464"/>
            </a:xfrm>
            <a:custGeom>
              <a:avLst/>
              <a:gdLst>
                <a:gd name="connsiteX0" fmla="*/ 92930 w 529278"/>
                <a:gd name="connsiteY0" fmla="*/ 0 h 185464"/>
                <a:gd name="connsiteX1" fmla="*/ 264639 w 529278"/>
                <a:gd name="connsiteY1" fmla="*/ 89062 h 185464"/>
                <a:gd name="connsiteX2" fmla="*/ 436348 w 529278"/>
                <a:gd name="connsiteY2" fmla="*/ 0 h 185464"/>
                <a:gd name="connsiteX3" fmla="*/ 529278 w 529278"/>
                <a:gd name="connsiteY3" fmla="*/ 48201 h 185464"/>
                <a:gd name="connsiteX4" fmla="*/ 264639 w 529278"/>
                <a:gd name="connsiteY4" fmla="*/ 185464 h 185464"/>
                <a:gd name="connsiteX5" fmla="*/ 0 w 529278"/>
                <a:gd name="connsiteY5" fmla="*/ 48201 h 185464"/>
                <a:gd name="connsiteX6" fmla="*/ 92930 w 529278"/>
                <a:gd name="connsiteY6" fmla="*/ 0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6" fmla="*/ 356079 w 529278"/>
                <a:gd name="connsiteY6" fmla="*/ 180502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0" fmla="*/ 436348 w 529278"/>
                <a:gd name="connsiteY0" fmla="*/ 0 h 185464"/>
                <a:gd name="connsiteX1" fmla="*/ 529278 w 529278"/>
                <a:gd name="connsiteY1" fmla="*/ 48201 h 185464"/>
                <a:gd name="connsiteX2" fmla="*/ 264639 w 529278"/>
                <a:gd name="connsiteY2" fmla="*/ 185464 h 185464"/>
                <a:gd name="connsiteX3" fmla="*/ 0 w 529278"/>
                <a:gd name="connsiteY3" fmla="*/ 48201 h 185464"/>
                <a:gd name="connsiteX4" fmla="*/ 92930 w 529278"/>
                <a:gd name="connsiteY4" fmla="*/ 0 h 185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278" h="185464">
                  <a:moveTo>
                    <a:pt x="436348" y="0"/>
                  </a:moveTo>
                  <a:lnTo>
                    <a:pt x="529278" y="48201"/>
                  </a:lnTo>
                  <a:lnTo>
                    <a:pt x="264639" y="185464"/>
                  </a:lnTo>
                  <a:lnTo>
                    <a:pt x="0" y="48201"/>
                  </a:lnTo>
                  <a:lnTo>
                    <a:pt x="92930" y="0"/>
                  </a:lnTo>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368" name="key" title="Icon of a key">
            <a:extLst>
              <a:ext uri="{FF2B5EF4-FFF2-40B4-BE49-F238E27FC236}">
                <a16:creationId xmlns:a16="http://schemas.microsoft.com/office/drawing/2014/main" id="{78632BF9-C9E7-4538-A0F0-858D4EA2D6AB}"/>
              </a:ext>
            </a:extLst>
          </p:cNvPr>
          <p:cNvSpPr>
            <a:spLocks noChangeAspect="1" noEditPoints="1"/>
          </p:cNvSpPr>
          <p:nvPr/>
        </p:nvSpPr>
        <p:spPr bwMode="auto">
          <a:xfrm>
            <a:off x="6082545" y="5376629"/>
            <a:ext cx="367646" cy="365760"/>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custDataLst>
      <p:tags r:id="rId1"/>
    </p:custDataLst>
    <p:extLst>
      <p:ext uri="{BB962C8B-B14F-4D97-AF65-F5344CB8AC3E}">
        <p14:creationId xmlns:p14="http://schemas.microsoft.com/office/powerpoint/2010/main" val="1847926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01"/>
                                        </p:tgtEl>
                                        <p:attrNameLst>
                                          <p:attrName>style.visibility</p:attrName>
                                        </p:attrNameLst>
                                      </p:cBhvr>
                                      <p:to>
                                        <p:strVal val="visible"/>
                                      </p:to>
                                    </p:set>
                                    <p:anim calcmode="lin" valueType="num">
                                      <p:cBhvr>
                                        <p:cTn id="7" dur="500" fill="hold"/>
                                        <p:tgtEl>
                                          <p:spTgt spid="201"/>
                                        </p:tgtEl>
                                        <p:attrNameLst>
                                          <p:attrName>ppt_w</p:attrName>
                                        </p:attrNameLst>
                                      </p:cBhvr>
                                      <p:tavLst>
                                        <p:tav tm="0">
                                          <p:val>
                                            <p:fltVal val="0"/>
                                          </p:val>
                                        </p:tav>
                                        <p:tav tm="100000">
                                          <p:val>
                                            <p:strVal val="#ppt_w"/>
                                          </p:val>
                                        </p:tav>
                                      </p:tavLst>
                                    </p:anim>
                                    <p:anim calcmode="lin" valueType="num">
                                      <p:cBhvr>
                                        <p:cTn id="8" dur="500" fill="hold"/>
                                        <p:tgtEl>
                                          <p:spTgt spid="201"/>
                                        </p:tgtEl>
                                        <p:attrNameLst>
                                          <p:attrName>ppt_h</p:attrName>
                                        </p:attrNameLst>
                                      </p:cBhvr>
                                      <p:tavLst>
                                        <p:tav tm="0">
                                          <p:val>
                                            <p:fltVal val="0"/>
                                          </p:val>
                                        </p:tav>
                                        <p:tav tm="100000">
                                          <p:val>
                                            <p:strVal val="#ppt_h"/>
                                          </p:val>
                                        </p:tav>
                                      </p:tavLst>
                                    </p:anim>
                                    <p:animEffect transition="in" filter="fade">
                                      <p:cBhvr>
                                        <p:cTn id="9" dur="500"/>
                                        <p:tgtEl>
                                          <p:spTgt spid="201"/>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208"/>
                                        </p:tgtEl>
                                        <p:attrNameLst>
                                          <p:attrName>style.visibility</p:attrName>
                                        </p:attrNameLst>
                                      </p:cBhvr>
                                      <p:to>
                                        <p:strVal val="visible"/>
                                      </p:to>
                                    </p:set>
                                    <p:anim calcmode="lin" valueType="num">
                                      <p:cBhvr>
                                        <p:cTn id="14" dur="500" fill="hold"/>
                                        <p:tgtEl>
                                          <p:spTgt spid="208"/>
                                        </p:tgtEl>
                                        <p:attrNameLst>
                                          <p:attrName>ppt_w</p:attrName>
                                        </p:attrNameLst>
                                      </p:cBhvr>
                                      <p:tavLst>
                                        <p:tav tm="0">
                                          <p:val>
                                            <p:fltVal val="0"/>
                                          </p:val>
                                        </p:tav>
                                        <p:tav tm="100000">
                                          <p:val>
                                            <p:strVal val="#ppt_w"/>
                                          </p:val>
                                        </p:tav>
                                      </p:tavLst>
                                    </p:anim>
                                    <p:anim calcmode="lin" valueType="num">
                                      <p:cBhvr>
                                        <p:cTn id="15" dur="500" fill="hold"/>
                                        <p:tgtEl>
                                          <p:spTgt spid="208"/>
                                        </p:tgtEl>
                                        <p:attrNameLst>
                                          <p:attrName>ppt_h</p:attrName>
                                        </p:attrNameLst>
                                      </p:cBhvr>
                                      <p:tavLst>
                                        <p:tav tm="0">
                                          <p:val>
                                            <p:fltVal val="0"/>
                                          </p:val>
                                        </p:tav>
                                        <p:tav tm="100000">
                                          <p:val>
                                            <p:strVal val="#ppt_h"/>
                                          </p:val>
                                        </p:tav>
                                      </p:tavLst>
                                    </p:anim>
                                    <p:animEffect transition="in" filter="fade">
                                      <p:cBhvr>
                                        <p:cTn id="16" dur="500"/>
                                        <p:tgtEl>
                                          <p:spTgt spid="208"/>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214"/>
                                        </p:tgtEl>
                                        <p:attrNameLst>
                                          <p:attrName>style.visibility</p:attrName>
                                        </p:attrNameLst>
                                      </p:cBhvr>
                                      <p:to>
                                        <p:strVal val="visible"/>
                                      </p:to>
                                    </p:set>
                                    <p:anim calcmode="lin" valueType="num">
                                      <p:cBhvr>
                                        <p:cTn id="21" dur="500" fill="hold"/>
                                        <p:tgtEl>
                                          <p:spTgt spid="214"/>
                                        </p:tgtEl>
                                        <p:attrNameLst>
                                          <p:attrName>ppt_w</p:attrName>
                                        </p:attrNameLst>
                                      </p:cBhvr>
                                      <p:tavLst>
                                        <p:tav tm="0">
                                          <p:val>
                                            <p:fltVal val="0"/>
                                          </p:val>
                                        </p:tav>
                                        <p:tav tm="100000">
                                          <p:val>
                                            <p:strVal val="#ppt_w"/>
                                          </p:val>
                                        </p:tav>
                                      </p:tavLst>
                                    </p:anim>
                                    <p:anim calcmode="lin" valueType="num">
                                      <p:cBhvr>
                                        <p:cTn id="22" dur="500" fill="hold"/>
                                        <p:tgtEl>
                                          <p:spTgt spid="214"/>
                                        </p:tgtEl>
                                        <p:attrNameLst>
                                          <p:attrName>ppt_h</p:attrName>
                                        </p:attrNameLst>
                                      </p:cBhvr>
                                      <p:tavLst>
                                        <p:tav tm="0">
                                          <p:val>
                                            <p:fltVal val="0"/>
                                          </p:val>
                                        </p:tav>
                                        <p:tav tm="100000">
                                          <p:val>
                                            <p:strVal val="#ppt_h"/>
                                          </p:val>
                                        </p:tav>
                                      </p:tavLst>
                                    </p:anim>
                                    <p:animEffect transition="in" filter="fade">
                                      <p:cBhvr>
                                        <p:cTn id="23" dur="500"/>
                                        <p:tgtEl>
                                          <p:spTgt spid="214"/>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grpId="0" nodeType="clickEffect">
                                  <p:stCondLst>
                                    <p:cond delay="0"/>
                                  </p:stCondLst>
                                  <p:childTnLst>
                                    <p:set>
                                      <p:cBhvr>
                                        <p:cTn id="27" dur="1" fill="hold">
                                          <p:stCondLst>
                                            <p:cond delay="0"/>
                                          </p:stCondLst>
                                        </p:cTn>
                                        <p:tgtEl>
                                          <p:spTgt spid="218"/>
                                        </p:tgtEl>
                                        <p:attrNameLst>
                                          <p:attrName>style.visibility</p:attrName>
                                        </p:attrNameLst>
                                      </p:cBhvr>
                                      <p:to>
                                        <p:strVal val="visible"/>
                                      </p:to>
                                    </p:set>
                                    <p:anim calcmode="lin" valueType="num">
                                      <p:cBhvr>
                                        <p:cTn id="28" dur="500" fill="hold"/>
                                        <p:tgtEl>
                                          <p:spTgt spid="218"/>
                                        </p:tgtEl>
                                        <p:attrNameLst>
                                          <p:attrName>ppt_w</p:attrName>
                                        </p:attrNameLst>
                                      </p:cBhvr>
                                      <p:tavLst>
                                        <p:tav tm="0">
                                          <p:val>
                                            <p:fltVal val="0"/>
                                          </p:val>
                                        </p:tav>
                                        <p:tav tm="100000">
                                          <p:val>
                                            <p:strVal val="#ppt_w"/>
                                          </p:val>
                                        </p:tav>
                                      </p:tavLst>
                                    </p:anim>
                                    <p:anim calcmode="lin" valueType="num">
                                      <p:cBhvr>
                                        <p:cTn id="29" dur="500" fill="hold"/>
                                        <p:tgtEl>
                                          <p:spTgt spid="218"/>
                                        </p:tgtEl>
                                        <p:attrNameLst>
                                          <p:attrName>ppt_h</p:attrName>
                                        </p:attrNameLst>
                                      </p:cBhvr>
                                      <p:tavLst>
                                        <p:tav tm="0">
                                          <p:val>
                                            <p:fltVal val="0"/>
                                          </p:val>
                                        </p:tav>
                                        <p:tav tm="100000">
                                          <p:val>
                                            <p:strVal val="#ppt_h"/>
                                          </p:val>
                                        </p:tav>
                                      </p:tavLst>
                                    </p:anim>
                                    <p:animEffect transition="in" filter="fade">
                                      <p:cBhvr>
                                        <p:cTn id="30" dur="500"/>
                                        <p:tgtEl>
                                          <p:spTgt spid="218"/>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grpId="0" nodeType="clickEffect">
                                  <p:stCondLst>
                                    <p:cond delay="0"/>
                                  </p:stCondLst>
                                  <p:childTnLst>
                                    <p:set>
                                      <p:cBhvr>
                                        <p:cTn id="34" dur="1" fill="hold">
                                          <p:stCondLst>
                                            <p:cond delay="0"/>
                                          </p:stCondLst>
                                        </p:cTn>
                                        <p:tgtEl>
                                          <p:spTgt spid="248"/>
                                        </p:tgtEl>
                                        <p:attrNameLst>
                                          <p:attrName>style.visibility</p:attrName>
                                        </p:attrNameLst>
                                      </p:cBhvr>
                                      <p:to>
                                        <p:strVal val="visible"/>
                                      </p:to>
                                    </p:set>
                                    <p:anim calcmode="lin" valueType="num">
                                      <p:cBhvr>
                                        <p:cTn id="35" dur="500" fill="hold"/>
                                        <p:tgtEl>
                                          <p:spTgt spid="248"/>
                                        </p:tgtEl>
                                        <p:attrNameLst>
                                          <p:attrName>ppt_w</p:attrName>
                                        </p:attrNameLst>
                                      </p:cBhvr>
                                      <p:tavLst>
                                        <p:tav tm="0">
                                          <p:val>
                                            <p:fltVal val="0"/>
                                          </p:val>
                                        </p:tav>
                                        <p:tav tm="100000">
                                          <p:val>
                                            <p:strVal val="#ppt_w"/>
                                          </p:val>
                                        </p:tav>
                                      </p:tavLst>
                                    </p:anim>
                                    <p:anim calcmode="lin" valueType="num">
                                      <p:cBhvr>
                                        <p:cTn id="36" dur="500" fill="hold"/>
                                        <p:tgtEl>
                                          <p:spTgt spid="248"/>
                                        </p:tgtEl>
                                        <p:attrNameLst>
                                          <p:attrName>ppt_h</p:attrName>
                                        </p:attrNameLst>
                                      </p:cBhvr>
                                      <p:tavLst>
                                        <p:tav tm="0">
                                          <p:val>
                                            <p:fltVal val="0"/>
                                          </p:val>
                                        </p:tav>
                                        <p:tav tm="100000">
                                          <p:val>
                                            <p:strVal val="#ppt_h"/>
                                          </p:val>
                                        </p:tav>
                                      </p:tavLst>
                                    </p:anim>
                                    <p:animEffect transition="in" filter="fade">
                                      <p:cBhvr>
                                        <p:cTn id="37" dur="500"/>
                                        <p:tgtEl>
                                          <p:spTgt spid="248"/>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grpId="0" nodeType="clickEffect">
                                  <p:stCondLst>
                                    <p:cond delay="0"/>
                                  </p:stCondLst>
                                  <p:childTnLst>
                                    <p:set>
                                      <p:cBhvr>
                                        <p:cTn id="41" dur="1" fill="hold">
                                          <p:stCondLst>
                                            <p:cond delay="0"/>
                                          </p:stCondLst>
                                        </p:cTn>
                                        <p:tgtEl>
                                          <p:spTgt spid="182"/>
                                        </p:tgtEl>
                                        <p:attrNameLst>
                                          <p:attrName>style.visibility</p:attrName>
                                        </p:attrNameLst>
                                      </p:cBhvr>
                                      <p:to>
                                        <p:strVal val="visible"/>
                                      </p:to>
                                    </p:set>
                                    <p:anim calcmode="lin" valueType="num">
                                      <p:cBhvr>
                                        <p:cTn id="42" dur="500" fill="hold"/>
                                        <p:tgtEl>
                                          <p:spTgt spid="182"/>
                                        </p:tgtEl>
                                        <p:attrNameLst>
                                          <p:attrName>ppt_w</p:attrName>
                                        </p:attrNameLst>
                                      </p:cBhvr>
                                      <p:tavLst>
                                        <p:tav tm="0">
                                          <p:val>
                                            <p:fltVal val="0"/>
                                          </p:val>
                                        </p:tav>
                                        <p:tav tm="100000">
                                          <p:val>
                                            <p:strVal val="#ppt_w"/>
                                          </p:val>
                                        </p:tav>
                                      </p:tavLst>
                                    </p:anim>
                                    <p:anim calcmode="lin" valueType="num">
                                      <p:cBhvr>
                                        <p:cTn id="43" dur="500" fill="hold"/>
                                        <p:tgtEl>
                                          <p:spTgt spid="182"/>
                                        </p:tgtEl>
                                        <p:attrNameLst>
                                          <p:attrName>ppt_h</p:attrName>
                                        </p:attrNameLst>
                                      </p:cBhvr>
                                      <p:tavLst>
                                        <p:tav tm="0">
                                          <p:val>
                                            <p:fltVal val="0"/>
                                          </p:val>
                                        </p:tav>
                                        <p:tav tm="100000">
                                          <p:val>
                                            <p:strVal val="#ppt_h"/>
                                          </p:val>
                                        </p:tav>
                                      </p:tavLst>
                                    </p:anim>
                                    <p:animEffect transition="in" filter="fade">
                                      <p:cBhvr>
                                        <p:cTn id="44" dur="500"/>
                                        <p:tgtEl>
                                          <p:spTgt spid="182"/>
                                        </p:tgtEl>
                                      </p:cBhvr>
                                    </p:animEffect>
                                  </p:childTnLst>
                                </p:cTn>
                              </p:par>
                            </p:childTnLst>
                          </p:cTn>
                        </p:par>
                      </p:childTnLst>
                    </p:cTn>
                  </p:par>
                  <p:par>
                    <p:cTn id="45" fill="hold">
                      <p:stCondLst>
                        <p:cond delay="indefinite"/>
                      </p:stCondLst>
                      <p:childTnLst>
                        <p:par>
                          <p:cTn id="46" fill="hold">
                            <p:stCondLst>
                              <p:cond delay="0"/>
                            </p:stCondLst>
                            <p:childTnLst>
                              <p:par>
                                <p:cTn id="47" presetID="53" presetClass="entr" presetSubtype="16" fill="hold" grpId="0" nodeType="clickEffect">
                                  <p:stCondLst>
                                    <p:cond delay="0"/>
                                  </p:stCondLst>
                                  <p:childTnLst>
                                    <p:set>
                                      <p:cBhvr>
                                        <p:cTn id="48" dur="1" fill="hold">
                                          <p:stCondLst>
                                            <p:cond delay="0"/>
                                          </p:stCondLst>
                                        </p:cTn>
                                        <p:tgtEl>
                                          <p:spTgt spid="262"/>
                                        </p:tgtEl>
                                        <p:attrNameLst>
                                          <p:attrName>style.visibility</p:attrName>
                                        </p:attrNameLst>
                                      </p:cBhvr>
                                      <p:to>
                                        <p:strVal val="visible"/>
                                      </p:to>
                                    </p:set>
                                    <p:anim calcmode="lin" valueType="num">
                                      <p:cBhvr>
                                        <p:cTn id="49" dur="500" fill="hold"/>
                                        <p:tgtEl>
                                          <p:spTgt spid="262"/>
                                        </p:tgtEl>
                                        <p:attrNameLst>
                                          <p:attrName>ppt_w</p:attrName>
                                        </p:attrNameLst>
                                      </p:cBhvr>
                                      <p:tavLst>
                                        <p:tav tm="0">
                                          <p:val>
                                            <p:fltVal val="0"/>
                                          </p:val>
                                        </p:tav>
                                        <p:tav tm="100000">
                                          <p:val>
                                            <p:strVal val="#ppt_w"/>
                                          </p:val>
                                        </p:tav>
                                      </p:tavLst>
                                    </p:anim>
                                    <p:anim calcmode="lin" valueType="num">
                                      <p:cBhvr>
                                        <p:cTn id="50" dur="500" fill="hold"/>
                                        <p:tgtEl>
                                          <p:spTgt spid="262"/>
                                        </p:tgtEl>
                                        <p:attrNameLst>
                                          <p:attrName>ppt_h</p:attrName>
                                        </p:attrNameLst>
                                      </p:cBhvr>
                                      <p:tavLst>
                                        <p:tav tm="0">
                                          <p:val>
                                            <p:fltVal val="0"/>
                                          </p:val>
                                        </p:tav>
                                        <p:tav tm="100000">
                                          <p:val>
                                            <p:strVal val="#ppt_h"/>
                                          </p:val>
                                        </p:tav>
                                      </p:tavLst>
                                    </p:anim>
                                    <p:animEffect transition="in" filter="fade">
                                      <p:cBhvr>
                                        <p:cTn id="51" dur="500"/>
                                        <p:tgtEl>
                                          <p:spTgt spid="262"/>
                                        </p:tgtEl>
                                      </p:cBhvr>
                                    </p:animEffect>
                                  </p:childTnLst>
                                </p:cTn>
                              </p:par>
                            </p:childTnLst>
                          </p:cTn>
                        </p:par>
                      </p:childTnLst>
                    </p:cTn>
                  </p:par>
                  <p:par>
                    <p:cTn id="52" fill="hold">
                      <p:stCondLst>
                        <p:cond delay="indefinite"/>
                      </p:stCondLst>
                      <p:childTnLst>
                        <p:par>
                          <p:cTn id="53" fill="hold">
                            <p:stCondLst>
                              <p:cond delay="0"/>
                            </p:stCondLst>
                            <p:childTnLst>
                              <p:par>
                                <p:cTn id="54" presetID="53" presetClass="entr" presetSubtype="16" fill="hold" grpId="0" nodeType="clickEffect">
                                  <p:stCondLst>
                                    <p:cond delay="0"/>
                                  </p:stCondLst>
                                  <p:childTnLst>
                                    <p:set>
                                      <p:cBhvr>
                                        <p:cTn id="55" dur="1" fill="hold">
                                          <p:stCondLst>
                                            <p:cond delay="0"/>
                                          </p:stCondLst>
                                        </p:cTn>
                                        <p:tgtEl>
                                          <p:spTgt spid="213"/>
                                        </p:tgtEl>
                                        <p:attrNameLst>
                                          <p:attrName>style.visibility</p:attrName>
                                        </p:attrNameLst>
                                      </p:cBhvr>
                                      <p:to>
                                        <p:strVal val="visible"/>
                                      </p:to>
                                    </p:set>
                                    <p:anim calcmode="lin" valueType="num">
                                      <p:cBhvr>
                                        <p:cTn id="56" dur="500" fill="hold"/>
                                        <p:tgtEl>
                                          <p:spTgt spid="213"/>
                                        </p:tgtEl>
                                        <p:attrNameLst>
                                          <p:attrName>ppt_w</p:attrName>
                                        </p:attrNameLst>
                                      </p:cBhvr>
                                      <p:tavLst>
                                        <p:tav tm="0">
                                          <p:val>
                                            <p:fltVal val="0"/>
                                          </p:val>
                                        </p:tav>
                                        <p:tav tm="100000">
                                          <p:val>
                                            <p:strVal val="#ppt_w"/>
                                          </p:val>
                                        </p:tav>
                                      </p:tavLst>
                                    </p:anim>
                                    <p:anim calcmode="lin" valueType="num">
                                      <p:cBhvr>
                                        <p:cTn id="57" dur="500" fill="hold"/>
                                        <p:tgtEl>
                                          <p:spTgt spid="213"/>
                                        </p:tgtEl>
                                        <p:attrNameLst>
                                          <p:attrName>ppt_h</p:attrName>
                                        </p:attrNameLst>
                                      </p:cBhvr>
                                      <p:tavLst>
                                        <p:tav tm="0">
                                          <p:val>
                                            <p:fltVal val="0"/>
                                          </p:val>
                                        </p:tav>
                                        <p:tav tm="100000">
                                          <p:val>
                                            <p:strVal val="#ppt_h"/>
                                          </p:val>
                                        </p:tav>
                                      </p:tavLst>
                                    </p:anim>
                                    <p:animEffect transition="in" filter="fade">
                                      <p:cBhvr>
                                        <p:cTn id="58" dur="500"/>
                                        <p:tgtEl>
                                          <p:spTgt spid="213"/>
                                        </p:tgtEl>
                                      </p:cBhvr>
                                    </p:animEffect>
                                  </p:childTnLst>
                                </p:cTn>
                              </p:par>
                            </p:childTnLst>
                          </p:cTn>
                        </p:par>
                      </p:childTnLst>
                    </p:cTn>
                  </p:par>
                  <p:par>
                    <p:cTn id="59" fill="hold">
                      <p:stCondLst>
                        <p:cond delay="indefinite"/>
                      </p:stCondLst>
                      <p:childTnLst>
                        <p:par>
                          <p:cTn id="60" fill="hold">
                            <p:stCondLst>
                              <p:cond delay="0"/>
                            </p:stCondLst>
                            <p:childTnLst>
                              <p:par>
                                <p:cTn id="61" presetID="53" presetClass="entr" presetSubtype="16" fill="hold" grpId="0" nodeType="clickEffect">
                                  <p:stCondLst>
                                    <p:cond delay="0"/>
                                  </p:stCondLst>
                                  <p:childTnLst>
                                    <p:set>
                                      <p:cBhvr>
                                        <p:cTn id="62" dur="1" fill="hold">
                                          <p:stCondLst>
                                            <p:cond delay="0"/>
                                          </p:stCondLst>
                                        </p:cTn>
                                        <p:tgtEl>
                                          <p:spTgt spid="275"/>
                                        </p:tgtEl>
                                        <p:attrNameLst>
                                          <p:attrName>style.visibility</p:attrName>
                                        </p:attrNameLst>
                                      </p:cBhvr>
                                      <p:to>
                                        <p:strVal val="visible"/>
                                      </p:to>
                                    </p:set>
                                    <p:anim calcmode="lin" valueType="num">
                                      <p:cBhvr>
                                        <p:cTn id="63" dur="500" fill="hold"/>
                                        <p:tgtEl>
                                          <p:spTgt spid="275"/>
                                        </p:tgtEl>
                                        <p:attrNameLst>
                                          <p:attrName>ppt_w</p:attrName>
                                        </p:attrNameLst>
                                      </p:cBhvr>
                                      <p:tavLst>
                                        <p:tav tm="0">
                                          <p:val>
                                            <p:fltVal val="0"/>
                                          </p:val>
                                        </p:tav>
                                        <p:tav tm="100000">
                                          <p:val>
                                            <p:strVal val="#ppt_w"/>
                                          </p:val>
                                        </p:tav>
                                      </p:tavLst>
                                    </p:anim>
                                    <p:anim calcmode="lin" valueType="num">
                                      <p:cBhvr>
                                        <p:cTn id="64" dur="500" fill="hold"/>
                                        <p:tgtEl>
                                          <p:spTgt spid="275"/>
                                        </p:tgtEl>
                                        <p:attrNameLst>
                                          <p:attrName>ppt_h</p:attrName>
                                        </p:attrNameLst>
                                      </p:cBhvr>
                                      <p:tavLst>
                                        <p:tav tm="0">
                                          <p:val>
                                            <p:fltVal val="0"/>
                                          </p:val>
                                        </p:tav>
                                        <p:tav tm="100000">
                                          <p:val>
                                            <p:strVal val="#ppt_h"/>
                                          </p:val>
                                        </p:tav>
                                      </p:tavLst>
                                    </p:anim>
                                    <p:animEffect transition="in" filter="fade">
                                      <p:cBhvr>
                                        <p:cTn id="65" dur="500"/>
                                        <p:tgtEl>
                                          <p:spTgt spid="275"/>
                                        </p:tgtEl>
                                      </p:cBhvr>
                                    </p:animEffect>
                                  </p:childTnLst>
                                </p:cTn>
                              </p:par>
                            </p:childTnLst>
                          </p:cTn>
                        </p:par>
                      </p:childTnLst>
                    </p:cTn>
                  </p:par>
                  <p:par>
                    <p:cTn id="66" fill="hold">
                      <p:stCondLst>
                        <p:cond delay="indefinite"/>
                      </p:stCondLst>
                      <p:childTnLst>
                        <p:par>
                          <p:cTn id="67" fill="hold">
                            <p:stCondLst>
                              <p:cond delay="0"/>
                            </p:stCondLst>
                            <p:childTnLst>
                              <p:par>
                                <p:cTn id="68" presetID="53" presetClass="entr" presetSubtype="16" fill="hold" grpId="0" nodeType="clickEffect">
                                  <p:stCondLst>
                                    <p:cond delay="0"/>
                                  </p:stCondLst>
                                  <p:childTnLst>
                                    <p:set>
                                      <p:cBhvr>
                                        <p:cTn id="69" dur="1" fill="hold">
                                          <p:stCondLst>
                                            <p:cond delay="0"/>
                                          </p:stCondLst>
                                        </p:cTn>
                                        <p:tgtEl>
                                          <p:spTgt spid="283"/>
                                        </p:tgtEl>
                                        <p:attrNameLst>
                                          <p:attrName>style.visibility</p:attrName>
                                        </p:attrNameLst>
                                      </p:cBhvr>
                                      <p:to>
                                        <p:strVal val="visible"/>
                                      </p:to>
                                    </p:set>
                                    <p:anim calcmode="lin" valueType="num">
                                      <p:cBhvr>
                                        <p:cTn id="70" dur="500" fill="hold"/>
                                        <p:tgtEl>
                                          <p:spTgt spid="283"/>
                                        </p:tgtEl>
                                        <p:attrNameLst>
                                          <p:attrName>ppt_w</p:attrName>
                                        </p:attrNameLst>
                                      </p:cBhvr>
                                      <p:tavLst>
                                        <p:tav tm="0">
                                          <p:val>
                                            <p:fltVal val="0"/>
                                          </p:val>
                                        </p:tav>
                                        <p:tav tm="100000">
                                          <p:val>
                                            <p:strVal val="#ppt_w"/>
                                          </p:val>
                                        </p:tav>
                                      </p:tavLst>
                                    </p:anim>
                                    <p:anim calcmode="lin" valueType="num">
                                      <p:cBhvr>
                                        <p:cTn id="71" dur="500" fill="hold"/>
                                        <p:tgtEl>
                                          <p:spTgt spid="283"/>
                                        </p:tgtEl>
                                        <p:attrNameLst>
                                          <p:attrName>ppt_h</p:attrName>
                                        </p:attrNameLst>
                                      </p:cBhvr>
                                      <p:tavLst>
                                        <p:tav tm="0">
                                          <p:val>
                                            <p:fltVal val="0"/>
                                          </p:val>
                                        </p:tav>
                                        <p:tav tm="100000">
                                          <p:val>
                                            <p:strVal val="#ppt_h"/>
                                          </p:val>
                                        </p:tav>
                                      </p:tavLst>
                                    </p:anim>
                                    <p:animEffect transition="in" filter="fade">
                                      <p:cBhvr>
                                        <p:cTn id="72" dur="500"/>
                                        <p:tgtEl>
                                          <p:spTgt spid="283"/>
                                        </p:tgtEl>
                                      </p:cBhvr>
                                    </p:animEffect>
                                  </p:childTnLst>
                                </p:cTn>
                              </p:par>
                            </p:childTnLst>
                          </p:cTn>
                        </p:par>
                      </p:childTnLst>
                    </p:cTn>
                  </p:par>
                  <p:par>
                    <p:cTn id="73" fill="hold">
                      <p:stCondLst>
                        <p:cond delay="indefinite"/>
                      </p:stCondLst>
                      <p:childTnLst>
                        <p:par>
                          <p:cTn id="74" fill="hold">
                            <p:stCondLst>
                              <p:cond delay="0"/>
                            </p:stCondLst>
                            <p:childTnLst>
                              <p:par>
                                <p:cTn id="75" presetID="53" presetClass="entr" presetSubtype="16" fill="hold" grpId="0" nodeType="clickEffect">
                                  <p:stCondLst>
                                    <p:cond delay="0"/>
                                  </p:stCondLst>
                                  <p:childTnLst>
                                    <p:set>
                                      <p:cBhvr>
                                        <p:cTn id="76" dur="1" fill="hold">
                                          <p:stCondLst>
                                            <p:cond delay="0"/>
                                          </p:stCondLst>
                                        </p:cTn>
                                        <p:tgtEl>
                                          <p:spTgt spid="249"/>
                                        </p:tgtEl>
                                        <p:attrNameLst>
                                          <p:attrName>style.visibility</p:attrName>
                                        </p:attrNameLst>
                                      </p:cBhvr>
                                      <p:to>
                                        <p:strVal val="visible"/>
                                      </p:to>
                                    </p:set>
                                    <p:anim calcmode="lin" valueType="num">
                                      <p:cBhvr>
                                        <p:cTn id="77" dur="500" fill="hold"/>
                                        <p:tgtEl>
                                          <p:spTgt spid="249"/>
                                        </p:tgtEl>
                                        <p:attrNameLst>
                                          <p:attrName>ppt_w</p:attrName>
                                        </p:attrNameLst>
                                      </p:cBhvr>
                                      <p:tavLst>
                                        <p:tav tm="0">
                                          <p:val>
                                            <p:fltVal val="0"/>
                                          </p:val>
                                        </p:tav>
                                        <p:tav tm="100000">
                                          <p:val>
                                            <p:strVal val="#ppt_w"/>
                                          </p:val>
                                        </p:tav>
                                      </p:tavLst>
                                    </p:anim>
                                    <p:anim calcmode="lin" valueType="num">
                                      <p:cBhvr>
                                        <p:cTn id="78" dur="500" fill="hold"/>
                                        <p:tgtEl>
                                          <p:spTgt spid="249"/>
                                        </p:tgtEl>
                                        <p:attrNameLst>
                                          <p:attrName>ppt_h</p:attrName>
                                        </p:attrNameLst>
                                      </p:cBhvr>
                                      <p:tavLst>
                                        <p:tav tm="0">
                                          <p:val>
                                            <p:fltVal val="0"/>
                                          </p:val>
                                        </p:tav>
                                        <p:tav tm="100000">
                                          <p:val>
                                            <p:strVal val="#ppt_h"/>
                                          </p:val>
                                        </p:tav>
                                      </p:tavLst>
                                    </p:anim>
                                    <p:animEffect transition="in" filter="fade">
                                      <p:cBhvr>
                                        <p:cTn id="79" dur="500"/>
                                        <p:tgtEl>
                                          <p:spTgt spid="249"/>
                                        </p:tgtEl>
                                      </p:cBhvr>
                                    </p:animEffect>
                                  </p:childTnLst>
                                </p:cTn>
                              </p:par>
                            </p:childTnLst>
                          </p:cTn>
                        </p:par>
                      </p:childTnLst>
                    </p:cTn>
                  </p:par>
                  <p:par>
                    <p:cTn id="80" fill="hold">
                      <p:stCondLst>
                        <p:cond delay="indefinite"/>
                      </p:stCondLst>
                      <p:childTnLst>
                        <p:par>
                          <p:cTn id="81" fill="hold">
                            <p:stCondLst>
                              <p:cond delay="0"/>
                            </p:stCondLst>
                            <p:childTnLst>
                              <p:par>
                                <p:cTn id="82" presetID="53" presetClass="entr" presetSubtype="16" fill="hold" grpId="0" nodeType="clickEffect">
                                  <p:stCondLst>
                                    <p:cond delay="0"/>
                                  </p:stCondLst>
                                  <p:childTnLst>
                                    <p:set>
                                      <p:cBhvr>
                                        <p:cTn id="83" dur="1" fill="hold">
                                          <p:stCondLst>
                                            <p:cond delay="0"/>
                                          </p:stCondLst>
                                        </p:cTn>
                                        <p:tgtEl>
                                          <p:spTgt spid="216"/>
                                        </p:tgtEl>
                                        <p:attrNameLst>
                                          <p:attrName>style.visibility</p:attrName>
                                        </p:attrNameLst>
                                      </p:cBhvr>
                                      <p:to>
                                        <p:strVal val="visible"/>
                                      </p:to>
                                    </p:set>
                                    <p:anim calcmode="lin" valueType="num">
                                      <p:cBhvr>
                                        <p:cTn id="84" dur="500" fill="hold"/>
                                        <p:tgtEl>
                                          <p:spTgt spid="216"/>
                                        </p:tgtEl>
                                        <p:attrNameLst>
                                          <p:attrName>ppt_w</p:attrName>
                                        </p:attrNameLst>
                                      </p:cBhvr>
                                      <p:tavLst>
                                        <p:tav tm="0">
                                          <p:val>
                                            <p:fltVal val="0"/>
                                          </p:val>
                                        </p:tav>
                                        <p:tav tm="100000">
                                          <p:val>
                                            <p:strVal val="#ppt_w"/>
                                          </p:val>
                                        </p:tav>
                                      </p:tavLst>
                                    </p:anim>
                                    <p:anim calcmode="lin" valueType="num">
                                      <p:cBhvr>
                                        <p:cTn id="85" dur="500" fill="hold"/>
                                        <p:tgtEl>
                                          <p:spTgt spid="216"/>
                                        </p:tgtEl>
                                        <p:attrNameLst>
                                          <p:attrName>ppt_h</p:attrName>
                                        </p:attrNameLst>
                                      </p:cBhvr>
                                      <p:tavLst>
                                        <p:tav tm="0">
                                          <p:val>
                                            <p:fltVal val="0"/>
                                          </p:val>
                                        </p:tav>
                                        <p:tav tm="100000">
                                          <p:val>
                                            <p:strVal val="#ppt_h"/>
                                          </p:val>
                                        </p:tav>
                                      </p:tavLst>
                                    </p:anim>
                                    <p:animEffect transition="in" filter="fade">
                                      <p:cBhvr>
                                        <p:cTn id="86" dur="500"/>
                                        <p:tgtEl>
                                          <p:spTgt spid="2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1" grpId="0" animBg="1"/>
      <p:bldP spid="283" grpId="0" animBg="1"/>
      <p:bldP spid="249" grpId="0" animBg="1"/>
      <p:bldP spid="216" grpId="0" animBg="1"/>
      <p:bldP spid="218" grpId="0" animBg="1"/>
      <p:bldP spid="182" grpId="0" animBg="1"/>
      <p:bldP spid="214" grpId="0" animBg="1"/>
      <p:bldP spid="208" grpId="0" animBg="1"/>
      <p:bldP spid="213" grpId="0" animBg="1"/>
      <p:bldP spid="248" grpId="0" animBg="1"/>
      <p:bldP spid="262" grpId="0" animBg="1"/>
      <p:bldP spid="275" grpId="0" animBg="1"/>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BDA87ABF-DF36-40B2-8EF1-09BC5181908F}"/>
              </a:ext>
            </a:extLst>
          </p:cNvPr>
          <p:cNvGrpSpPr/>
          <p:nvPr/>
        </p:nvGrpSpPr>
        <p:grpSpPr>
          <a:xfrm>
            <a:off x="426425" y="3264319"/>
            <a:ext cx="5130313" cy="681654"/>
            <a:chOff x="897144" y="3772548"/>
            <a:chExt cx="7869995" cy="1045670"/>
          </a:xfrm>
          <a:solidFill>
            <a:schemeClr val="tx1"/>
          </a:solidFill>
        </p:grpSpPr>
        <p:grpSp>
          <p:nvGrpSpPr>
            <p:cNvPr id="20" name="Group 19">
              <a:extLst>
                <a:ext uri="{FF2B5EF4-FFF2-40B4-BE49-F238E27FC236}">
                  <a16:creationId xmlns:a16="http://schemas.microsoft.com/office/drawing/2014/main" id="{B35FD599-0176-4D74-BAE5-D955FBBD0E87}"/>
                </a:ext>
              </a:extLst>
            </p:cNvPr>
            <p:cNvGrpSpPr/>
            <p:nvPr userDrawn="1"/>
          </p:nvGrpSpPr>
          <p:grpSpPr>
            <a:xfrm>
              <a:off x="897144" y="3772548"/>
              <a:ext cx="1047077" cy="1045670"/>
              <a:chOff x="864491" y="3668201"/>
              <a:chExt cx="818390" cy="817172"/>
            </a:xfrm>
            <a:grpFill/>
          </p:grpSpPr>
          <p:sp>
            <p:nvSpPr>
              <p:cNvPr id="21" name="Rectangle 14">
                <a:extLst>
                  <a:ext uri="{FF2B5EF4-FFF2-40B4-BE49-F238E27FC236}">
                    <a16:creationId xmlns:a16="http://schemas.microsoft.com/office/drawing/2014/main" id="{E5CE0599-7E7A-4F49-9B44-F88B9D46CFC3}"/>
                  </a:ext>
                </a:extLst>
              </p:cNvPr>
              <p:cNvSpPr>
                <a:spLocks noChangeArrowheads="1"/>
              </p:cNvSpPr>
              <p:nvPr/>
            </p:nvSpPr>
            <p:spPr bwMode="auto">
              <a:xfrm>
                <a:off x="864491" y="3668201"/>
                <a:ext cx="389710" cy="387273"/>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258290" rtl="0" eaLnBrk="1" fontAlgn="auto" latinLnBrk="0" hangingPunct="1">
                  <a:lnSpc>
                    <a:spcPct val="100000"/>
                  </a:lnSpc>
                  <a:spcBef>
                    <a:spcPts val="0"/>
                  </a:spcBef>
                  <a:spcAft>
                    <a:spcPts val="0"/>
                  </a:spcAft>
                  <a:buClrTx/>
                  <a:buSzTx/>
                  <a:buFontTx/>
                  <a:buNone/>
                  <a:tabLst/>
                  <a:defRPr/>
                </a:pPr>
                <a:endParaRPr kumimoji="0" lang="en-US" sz="506" b="0" i="0" u="none" strike="noStrike" kern="1200" cap="none" spc="0" normalizeH="0" baseline="0" noProof="0" dirty="0">
                  <a:ln>
                    <a:noFill/>
                  </a:ln>
                  <a:solidFill>
                    <a:srgbClr val="FFFFFF"/>
                  </a:solidFill>
                  <a:effectLst/>
                  <a:uLnTx/>
                  <a:uFillTx/>
                  <a:latin typeface="Segoe UI Semilight"/>
                  <a:ea typeface="+mn-ea"/>
                  <a:cs typeface="+mn-cs"/>
                </a:endParaRPr>
              </a:p>
            </p:txBody>
          </p:sp>
          <p:sp>
            <p:nvSpPr>
              <p:cNvPr id="22" name="Rectangle 15">
                <a:extLst>
                  <a:ext uri="{FF2B5EF4-FFF2-40B4-BE49-F238E27FC236}">
                    <a16:creationId xmlns:a16="http://schemas.microsoft.com/office/drawing/2014/main" id="{6A2499A6-B630-4DCD-8CF1-8514E8B07F93}"/>
                  </a:ext>
                </a:extLst>
              </p:cNvPr>
              <p:cNvSpPr>
                <a:spLocks noChangeArrowheads="1"/>
              </p:cNvSpPr>
              <p:nvPr/>
            </p:nvSpPr>
            <p:spPr bwMode="auto">
              <a:xfrm>
                <a:off x="1294389" y="3668201"/>
                <a:ext cx="388492" cy="387273"/>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258290" rtl="0" eaLnBrk="1" fontAlgn="auto" latinLnBrk="0" hangingPunct="1">
                  <a:lnSpc>
                    <a:spcPct val="100000"/>
                  </a:lnSpc>
                  <a:spcBef>
                    <a:spcPts val="0"/>
                  </a:spcBef>
                  <a:spcAft>
                    <a:spcPts val="0"/>
                  </a:spcAft>
                  <a:buClrTx/>
                  <a:buSzTx/>
                  <a:buFontTx/>
                  <a:buNone/>
                  <a:tabLst/>
                  <a:defRPr/>
                </a:pPr>
                <a:endParaRPr kumimoji="0" lang="en-US" sz="506" b="0" i="0" u="none" strike="noStrike" kern="1200" cap="none" spc="0" normalizeH="0" baseline="0" noProof="0" dirty="0">
                  <a:ln>
                    <a:noFill/>
                  </a:ln>
                  <a:solidFill>
                    <a:srgbClr val="FFFFFF"/>
                  </a:solidFill>
                  <a:effectLst/>
                  <a:uLnTx/>
                  <a:uFillTx/>
                  <a:latin typeface="Segoe UI Semilight"/>
                  <a:ea typeface="+mn-ea"/>
                  <a:cs typeface="+mn-cs"/>
                </a:endParaRPr>
              </a:p>
            </p:txBody>
          </p:sp>
          <p:sp>
            <p:nvSpPr>
              <p:cNvPr id="23" name="Rectangle 16">
                <a:extLst>
                  <a:ext uri="{FF2B5EF4-FFF2-40B4-BE49-F238E27FC236}">
                    <a16:creationId xmlns:a16="http://schemas.microsoft.com/office/drawing/2014/main" id="{C454F7F5-0D8A-4432-9FBE-DB8FA6DCA3EE}"/>
                  </a:ext>
                </a:extLst>
              </p:cNvPr>
              <p:cNvSpPr>
                <a:spLocks noChangeArrowheads="1"/>
              </p:cNvSpPr>
              <p:nvPr/>
            </p:nvSpPr>
            <p:spPr bwMode="auto">
              <a:xfrm>
                <a:off x="864491" y="4096881"/>
                <a:ext cx="389710" cy="388492"/>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258290" rtl="0" eaLnBrk="1" fontAlgn="auto" latinLnBrk="0" hangingPunct="1">
                  <a:lnSpc>
                    <a:spcPct val="100000"/>
                  </a:lnSpc>
                  <a:spcBef>
                    <a:spcPts val="0"/>
                  </a:spcBef>
                  <a:spcAft>
                    <a:spcPts val="0"/>
                  </a:spcAft>
                  <a:buClrTx/>
                  <a:buSzTx/>
                  <a:buFontTx/>
                  <a:buNone/>
                  <a:tabLst/>
                  <a:defRPr/>
                </a:pPr>
                <a:endParaRPr kumimoji="0" lang="en-US" sz="506" b="0" i="0" u="none" strike="noStrike" kern="1200" cap="none" spc="0" normalizeH="0" baseline="0" noProof="0" dirty="0">
                  <a:ln>
                    <a:noFill/>
                  </a:ln>
                  <a:solidFill>
                    <a:srgbClr val="FFFFFF"/>
                  </a:solidFill>
                  <a:effectLst/>
                  <a:uLnTx/>
                  <a:uFillTx/>
                  <a:latin typeface="Segoe UI Semilight"/>
                  <a:ea typeface="+mn-ea"/>
                  <a:cs typeface="+mn-cs"/>
                </a:endParaRPr>
              </a:p>
            </p:txBody>
          </p:sp>
          <p:sp>
            <p:nvSpPr>
              <p:cNvPr id="24" name="Rectangle 17">
                <a:extLst>
                  <a:ext uri="{FF2B5EF4-FFF2-40B4-BE49-F238E27FC236}">
                    <a16:creationId xmlns:a16="http://schemas.microsoft.com/office/drawing/2014/main" id="{AA59E443-F808-490B-95E2-B58B3967586D}"/>
                  </a:ext>
                </a:extLst>
              </p:cNvPr>
              <p:cNvSpPr>
                <a:spLocks noChangeArrowheads="1"/>
              </p:cNvSpPr>
              <p:nvPr/>
            </p:nvSpPr>
            <p:spPr bwMode="auto">
              <a:xfrm>
                <a:off x="1294389" y="4096881"/>
                <a:ext cx="388492" cy="388492"/>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258290" rtl="0" eaLnBrk="1" fontAlgn="auto" latinLnBrk="0" hangingPunct="1">
                  <a:lnSpc>
                    <a:spcPct val="100000"/>
                  </a:lnSpc>
                  <a:spcBef>
                    <a:spcPts val="0"/>
                  </a:spcBef>
                  <a:spcAft>
                    <a:spcPts val="0"/>
                  </a:spcAft>
                  <a:buClrTx/>
                  <a:buSzTx/>
                  <a:buFontTx/>
                  <a:buNone/>
                  <a:tabLst/>
                  <a:defRPr/>
                </a:pPr>
                <a:endParaRPr kumimoji="0" lang="en-US" sz="506" b="0" i="0" u="none" strike="noStrike" kern="1200" cap="none" spc="0" normalizeH="0" baseline="0" noProof="0" dirty="0">
                  <a:ln>
                    <a:noFill/>
                  </a:ln>
                  <a:solidFill>
                    <a:srgbClr val="FFFFFF"/>
                  </a:solidFill>
                  <a:effectLst/>
                  <a:uLnTx/>
                  <a:uFillTx/>
                  <a:latin typeface="Segoe UI Semilight"/>
                  <a:ea typeface="+mn-ea"/>
                  <a:cs typeface="+mn-cs"/>
                </a:endParaRPr>
              </a:p>
            </p:txBody>
          </p:sp>
        </p:grpSp>
        <p:sp>
          <p:nvSpPr>
            <p:cNvPr id="32" name="Freeform: Shape 31">
              <a:extLst>
                <a:ext uri="{FF2B5EF4-FFF2-40B4-BE49-F238E27FC236}">
                  <a16:creationId xmlns:a16="http://schemas.microsoft.com/office/drawing/2014/main" id="{A07A61B2-2EDE-44FA-97C2-441A53043D61}"/>
                </a:ext>
              </a:extLst>
            </p:cNvPr>
            <p:cNvSpPr/>
            <p:nvPr/>
          </p:nvSpPr>
          <p:spPr bwMode="auto">
            <a:xfrm>
              <a:off x="5505124" y="3895517"/>
              <a:ext cx="304503" cy="687140"/>
            </a:xfrm>
            <a:custGeom>
              <a:avLst/>
              <a:gdLst/>
              <a:ahLst/>
              <a:cxnLst/>
              <a:rect l="l" t="t" r="r" b="b"/>
              <a:pathLst>
                <a:path w="304503" h="687140">
                  <a:moveTo>
                    <a:pt x="243781" y="0"/>
                  </a:moveTo>
                  <a:cubicBezTo>
                    <a:pt x="269379" y="0"/>
                    <a:pt x="289620" y="2828"/>
                    <a:pt x="304503" y="8483"/>
                  </a:cubicBezTo>
                  <a:lnTo>
                    <a:pt x="304503" y="94655"/>
                  </a:lnTo>
                  <a:cubicBezTo>
                    <a:pt x="290513" y="86618"/>
                    <a:pt x="274588" y="82600"/>
                    <a:pt x="256729" y="82600"/>
                  </a:cubicBezTo>
                  <a:cubicBezTo>
                    <a:pt x="206425" y="82600"/>
                    <a:pt x="181273" y="111026"/>
                    <a:pt x="181273" y="167878"/>
                  </a:cubicBezTo>
                  <a:lnTo>
                    <a:pt x="181273" y="229940"/>
                  </a:lnTo>
                  <a:lnTo>
                    <a:pt x="287536" y="229940"/>
                  </a:lnTo>
                  <a:lnTo>
                    <a:pt x="287536" y="311200"/>
                  </a:lnTo>
                  <a:lnTo>
                    <a:pt x="181720" y="311200"/>
                  </a:lnTo>
                  <a:lnTo>
                    <a:pt x="181720" y="687140"/>
                  </a:lnTo>
                  <a:lnTo>
                    <a:pt x="78135" y="687140"/>
                  </a:lnTo>
                  <a:lnTo>
                    <a:pt x="78135" y="311200"/>
                  </a:lnTo>
                  <a:lnTo>
                    <a:pt x="0" y="311200"/>
                  </a:lnTo>
                  <a:lnTo>
                    <a:pt x="0" y="229940"/>
                  </a:lnTo>
                  <a:lnTo>
                    <a:pt x="78135" y="229940"/>
                  </a:lnTo>
                  <a:lnTo>
                    <a:pt x="78135" y="155823"/>
                  </a:lnTo>
                  <a:cubicBezTo>
                    <a:pt x="78135" y="107603"/>
                    <a:pt x="93911" y="69577"/>
                    <a:pt x="125463" y="41746"/>
                  </a:cubicBezTo>
                  <a:cubicBezTo>
                    <a:pt x="157014" y="13916"/>
                    <a:pt x="196454" y="0"/>
                    <a:pt x="243781" y="0"/>
                  </a:cubicBezTo>
                  <a:close/>
                </a:path>
              </a:pathLst>
            </a:custGeom>
            <a:grp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7200" b="0"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31" name="Freeform: Shape 30">
              <a:extLst>
                <a:ext uri="{FF2B5EF4-FFF2-40B4-BE49-F238E27FC236}">
                  <a16:creationId xmlns:a16="http://schemas.microsoft.com/office/drawing/2014/main" id="{0A396B80-1F29-48A4-B227-71632BC2AA20}"/>
                </a:ext>
              </a:extLst>
            </p:cNvPr>
            <p:cNvSpPr/>
            <p:nvPr/>
          </p:nvSpPr>
          <p:spPr bwMode="auto">
            <a:xfrm>
              <a:off x="3084286" y="3911591"/>
              <a:ext cx="124569" cy="117872"/>
            </a:xfrm>
            <a:custGeom>
              <a:avLst/>
              <a:gdLst/>
              <a:ahLst/>
              <a:cxnLst/>
              <a:rect l="l" t="t" r="r" b="b"/>
              <a:pathLst>
                <a:path w="124569" h="117872">
                  <a:moveTo>
                    <a:pt x="61615" y="0"/>
                  </a:moveTo>
                  <a:cubicBezTo>
                    <a:pt x="79177" y="0"/>
                    <a:pt x="94060" y="5655"/>
                    <a:pt x="106263" y="16966"/>
                  </a:cubicBezTo>
                  <a:cubicBezTo>
                    <a:pt x="118467" y="28277"/>
                    <a:pt x="124569" y="42416"/>
                    <a:pt x="124569" y="59382"/>
                  </a:cubicBezTo>
                  <a:cubicBezTo>
                    <a:pt x="124569" y="75455"/>
                    <a:pt x="118467" y="89222"/>
                    <a:pt x="106263" y="100682"/>
                  </a:cubicBezTo>
                  <a:cubicBezTo>
                    <a:pt x="94060" y="112142"/>
                    <a:pt x="79177" y="117872"/>
                    <a:pt x="61615" y="117872"/>
                  </a:cubicBezTo>
                  <a:cubicBezTo>
                    <a:pt x="44649" y="117872"/>
                    <a:pt x="30138" y="112365"/>
                    <a:pt x="18083" y="101352"/>
                  </a:cubicBezTo>
                  <a:cubicBezTo>
                    <a:pt x="6028" y="90338"/>
                    <a:pt x="0" y="76348"/>
                    <a:pt x="0" y="59382"/>
                  </a:cubicBezTo>
                  <a:cubicBezTo>
                    <a:pt x="0" y="42416"/>
                    <a:pt x="6028" y="28277"/>
                    <a:pt x="18083" y="16966"/>
                  </a:cubicBezTo>
                  <a:cubicBezTo>
                    <a:pt x="30138" y="5655"/>
                    <a:pt x="44649" y="0"/>
                    <a:pt x="61615" y="0"/>
                  </a:cubicBezTo>
                  <a:close/>
                </a:path>
              </a:pathLst>
            </a:custGeom>
            <a:grp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7200" b="0"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30" name="Freeform: Shape 29">
              <a:extLst>
                <a:ext uri="{FF2B5EF4-FFF2-40B4-BE49-F238E27FC236}">
                  <a16:creationId xmlns:a16="http://schemas.microsoft.com/office/drawing/2014/main" id="{A0AEF89B-D3D2-4415-A71B-3AD7FAB15B5F}"/>
                </a:ext>
              </a:extLst>
            </p:cNvPr>
            <p:cNvSpPr/>
            <p:nvPr/>
          </p:nvSpPr>
          <p:spPr bwMode="auto">
            <a:xfrm>
              <a:off x="2257546" y="3942398"/>
              <a:ext cx="687586" cy="640259"/>
            </a:xfrm>
            <a:custGeom>
              <a:avLst/>
              <a:gdLst/>
              <a:ahLst/>
              <a:cxnLst/>
              <a:rect l="l" t="t" r="r" b="b"/>
              <a:pathLst>
                <a:path w="687586" h="640259">
                  <a:moveTo>
                    <a:pt x="0" y="0"/>
                  </a:moveTo>
                  <a:lnTo>
                    <a:pt x="149572" y="0"/>
                  </a:lnTo>
                  <a:lnTo>
                    <a:pt x="317897" y="426393"/>
                  </a:lnTo>
                  <a:cubicBezTo>
                    <a:pt x="330696" y="459135"/>
                    <a:pt x="339030" y="483543"/>
                    <a:pt x="342900" y="499616"/>
                  </a:cubicBezTo>
                  <a:lnTo>
                    <a:pt x="345132" y="499616"/>
                  </a:lnTo>
                  <a:cubicBezTo>
                    <a:pt x="356146" y="465981"/>
                    <a:pt x="365075" y="440978"/>
                    <a:pt x="371921" y="424607"/>
                  </a:cubicBezTo>
                  <a:lnTo>
                    <a:pt x="543371" y="0"/>
                  </a:lnTo>
                  <a:lnTo>
                    <a:pt x="687586" y="0"/>
                  </a:lnTo>
                  <a:lnTo>
                    <a:pt x="687586" y="640259"/>
                  </a:lnTo>
                  <a:lnTo>
                    <a:pt x="582216" y="640259"/>
                  </a:lnTo>
                  <a:lnTo>
                    <a:pt x="582216" y="225921"/>
                  </a:lnTo>
                  <a:cubicBezTo>
                    <a:pt x="582216" y="191988"/>
                    <a:pt x="584299" y="150465"/>
                    <a:pt x="588466" y="101352"/>
                  </a:cubicBezTo>
                  <a:lnTo>
                    <a:pt x="586680" y="101352"/>
                  </a:lnTo>
                  <a:cubicBezTo>
                    <a:pt x="580132" y="129332"/>
                    <a:pt x="574328" y="149423"/>
                    <a:pt x="569268" y="161627"/>
                  </a:cubicBezTo>
                  <a:lnTo>
                    <a:pt x="378172" y="640259"/>
                  </a:lnTo>
                  <a:lnTo>
                    <a:pt x="304949" y="640259"/>
                  </a:lnTo>
                  <a:lnTo>
                    <a:pt x="113407" y="165199"/>
                  </a:lnTo>
                  <a:cubicBezTo>
                    <a:pt x="108049" y="151209"/>
                    <a:pt x="102394" y="129927"/>
                    <a:pt x="96441" y="101352"/>
                  </a:cubicBezTo>
                  <a:lnTo>
                    <a:pt x="94655" y="101352"/>
                  </a:lnTo>
                  <a:cubicBezTo>
                    <a:pt x="97036" y="126950"/>
                    <a:pt x="98226" y="168771"/>
                    <a:pt x="98226" y="226814"/>
                  </a:cubicBezTo>
                  <a:lnTo>
                    <a:pt x="98226" y="640259"/>
                  </a:lnTo>
                  <a:lnTo>
                    <a:pt x="0" y="640259"/>
                  </a:lnTo>
                  <a:lnTo>
                    <a:pt x="0" y="0"/>
                  </a:lnTo>
                  <a:close/>
                </a:path>
              </a:pathLst>
            </a:custGeom>
            <a:grp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7200" b="0"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29" name="Freeform: Shape 28">
              <a:extLst>
                <a:ext uri="{FF2B5EF4-FFF2-40B4-BE49-F238E27FC236}">
                  <a16:creationId xmlns:a16="http://schemas.microsoft.com/office/drawing/2014/main" id="{891AC9B3-B14C-48DA-90D6-5D7991A39A4F}"/>
                </a:ext>
              </a:extLst>
            </p:cNvPr>
            <p:cNvSpPr/>
            <p:nvPr/>
          </p:nvSpPr>
          <p:spPr bwMode="auto">
            <a:xfrm>
              <a:off x="6415209" y="3942398"/>
              <a:ext cx="597396" cy="640259"/>
            </a:xfrm>
            <a:custGeom>
              <a:avLst/>
              <a:gdLst/>
              <a:ahLst/>
              <a:cxnLst/>
              <a:rect l="l" t="t" r="r" b="b"/>
              <a:pathLst>
                <a:path w="597396" h="640259">
                  <a:moveTo>
                    <a:pt x="239762" y="0"/>
                  </a:moveTo>
                  <a:lnTo>
                    <a:pt x="359420" y="0"/>
                  </a:lnTo>
                  <a:lnTo>
                    <a:pt x="597396" y="640259"/>
                  </a:lnTo>
                  <a:lnTo>
                    <a:pt x="480863" y="640259"/>
                  </a:lnTo>
                  <a:lnTo>
                    <a:pt x="423267" y="477292"/>
                  </a:lnTo>
                  <a:lnTo>
                    <a:pt x="171450" y="477292"/>
                  </a:lnTo>
                  <a:lnTo>
                    <a:pt x="116086" y="640259"/>
                  </a:lnTo>
                  <a:lnTo>
                    <a:pt x="0" y="640259"/>
                  </a:lnTo>
                  <a:lnTo>
                    <a:pt x="239762" y="0"/>
                  </a:lnTo>
                  <a:close/>
                  <a:moveTo>
                    <a:pt x="296019" y="95101"/>
                  </a:moveTo>
                  <a:cubicBezTo>
                    <a:pt x="293340" y="112068"/>
                    <a:pt x="290363" y="125462"/>
                    <a:pt x="287089" y="135285"/>
                  </a:cubicBezTo>
                  <a:lnTo>
                    <a:pt x="199132" y="390674"/>
                  </a:lnTo>
                  <a:lnTo>
                    <a:pt x="395138" y="390674"/>
                  </a:lnTo>
                  <a:lnTo>
                    <a:pt x="306288" y="135285"/>
                  </a:lnTo>
                  <a:cubicBezTo>
                    <a:pt x="303609" y="126950"/>
                    <a:pt x="300781" y="113556"/>
                    <a:pt x="297805" y="95101"/>
                  </a:cubicBezTo>
                  <a:lnTo>
                    <a:pt x="296019" y="95101"/>
                  </a:lnTo>
                  <a:close/>
                </a:path>
              </a:pathLst>
            </a:custGeom>
            <a:grp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7200" b="0"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28" name="Freeform: Shape 27">
              <a:extLst>
                <a:ext uri="{FF2B5EF4-FFF2-40B4-BE49-F238E27FC236}">
                  <a16:creationId xmlns:a16="http://schemas.microsoft.com/office/drawing/2014/main" id="{C8A3A0A7-F45C-49C6-A6C2-0D92577F8693}"/>
                </a:ext>
              </a:extLst>
            </p:cNvPr>
            <p:cNvSpPr/>
            <p:nvPr/>
          </p:nvSpPr>
          <p:spPr bwMode="auto">
            <a:xfrm>
              <a:off x="5836267" y="3990172"/>
              <a:ext cx="289322" cy="602754"/>
            </a:xfrm>
            <a:custGeom>
              <a:avLst/>
              <a:gdLst/>
              <a:ahLst/>
              <a:cxnLst/>
              <a:rect l="l" t="t" r="r" b="b"/>
              <a:pathLst>
                <a:path w="289322" h="602754">
                  <a:moveTo>
                    <a:pt x="179933" y="0"/>
                  </a:moveTo>
                  <a:lnTo>
                    <a:pt x="179933" y="135285"/>
                  </a:lnTo>
                  <a:lnTo>
                    <a:pt x="289322" y="135285"/>
                  </a:lnTo>
                  <a:lnTo>
                    <a:pt x="289322" y="216545"/>
                  </a:lnTo>
                  <a:lnTo>
                    <a:pt x="179933" y="216545"/>
                  </a:lnTo>
                  <a:lnTo>
                    <a:pt x="179933" y="445145"/>
                  </a:lnTo>
                  <a:cubicBezTo>
                    <a:pt x="179933" y="472232"/>
                    <a:pt x="184845" y="491579"/>
                    <a:pt x="194667" y="503188"/>
                  </a:cubicBezTo>
                  <a:cubicBezTo>
                    <a:pt x="204490" y="514796"/>
                    <a:pt x="220861" y="520601"/>
                    <a:pt x="243781" y="520601"/>
                  </a:cubicBezTo>
                  <a:cubicBezTo>
                    <a:pt x="261342" y="520601"/>
                    <a:pt x="276523" y="515541"/>
                    <a:pt x="289322" y="505420"/>
                  </a:cubicBezTo>
                  <a:lnTo>
                    <a:pt x="289322" y="587573"/>
                  </a:lnTo>
                  <a:cubicBezTo>
                    <a:pt x="269081" y="597694"/>
                    <a:pt x="242441" y="602754"/>
                    <a:pt x="209401" y="602754"/>
                  </a:cubicBezTo>
                  <a:cubicBezTo>
                    <a:pt x="120700" y="602754"/>
                    <a:pt x="76349" y="560189"/>
                    <a:pt x="76349" y="475059"/>
                  </a:cubicBezTo>
                  <a:lnTo>
                    <a:pt x="76349" y="216545"/>
                  </a:lnTo>
                  <a:lnTo>
                    <a:pt x="0" y="216545"/>
                  </a:lnTo>
                  <a:lnTo>
                    <a:pt x="0" y="135285"/>
                  </a:lnTo>
                  <a:lnTo>
                    <a:pt x="76349" y="135285"/>
                  </a:lnTo>
                  <a:lnTo>
                    <a:pt x="76349" y="29468"/>
                  </a:lnTo>
                  <a:lnTo>
                    <a:pt x="179933" y="0"/>
                  </a:lnTo>
                  <a:close/>
                </a:path>
              </a:pathLst>
            </a:custGeom>
            <a:grp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7200" b="0"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27" name="Freeform: Shape 26">
              <a:extLst>
                <a:ext uri="{FF2B5EF4-FFF2-40B4-BE49-F238E27FC236}">
                  <a16:creationId xmlns:a16="http://schemas.microsoft.com/office/drawing/2014/main" id="{3084D463-30B2-4F3A-90F7-BC1F6D988FFE}"/>
                </a:ext>
              </a:extLst>
            </p:cNvPr>
            <p:cNvSpPr/>
            <p:nvPr/>
          </p:nvSpPr>
          <p:spPr bwMode="auto">
            <a:xfrm>
              <a:off x="3302319" y="4114741"/>
              <a:ext cx="357188" cy="478631"/>
            </a:xfrm>
            <a:custGeom>
              <a:avLst/>
              <a:gdLst/>
              <a:ahLst/>
              <a:cxnLst/>
              <a:rect l="l" t="t" r="r" b="b"/>
              <a:pathLst>
                <a:path w="357188" h="478631">
                  <a:moveTo>
                    <a:pt x="246906" y="0"/>
                  </a:moveTo>
                  <a:cubicBezTo>
                    <a:pt x="288578" y="0"/>
                    <a:pt x="325339" y="7293"/>
                    <a:pt x="357188" y="21878"/>
                  </a:cubicBezTo>
                  <a:lnTo>
                    <a:pt x="357188" y="118318"/>
                  </a:lnTo>
                  <a:cubicBezTo>
                    <a:pt x="325339" y="94506"/>
                    <a:pt x="291406" y="82600"/>
                    <a:pt x="255390" y="82600"/>
                  </a:cubicBezTo>
                  <a:cubicBezTo>
                    <a:pt x="211634" y="82600"/>
                    <a:pt x="175766" y="97408"/>
                    <a:pt x="147787" y="127025"/>
                  </a:cubicBezTo>
                  <a:cubicBezTo>
                    <a:pt x="119807" y="156642"/>
                    <a:pt x="105817" y="195411"/>
                    <a:pt x="105817" y="243334"/>
                  </a:cubicBezTo>
                  <a:cubicBezTo>
                    <a:pt x="105817" y="290661"/>
                    <a:pt x="118988" y="328017"/>
                    <a:pt x="145331" y="355402"/>
                  </a:cubicBezTo>
                  <a:cubicBezTo>
                    <a:pt x="171674" y="382786"/>
                    <a:pt x="207020" y="396478"/>
                    <a:pt x="251371" y="396478"/>
                  </a:cubicBezTo>
                  <a:cubicBezTo>
                    <a:pt x="288578" y="396478"/>
                    <a:pt x="323702" y="383233"/>
                    <a:pt x="356741" y="356741"/>
                  </a:cubicBezTo>
                  <a:lnTo>
                    <a:pt x="356741" y="446931"/>
                  </a:lnTo>
                  <a:cubicBezTo>
                    <a:pt x="320130" y="468065"/>
                    <a:pt x="276821" y="478631"/>
                    <a:pt x="226815" y="478631"/>
                  </a:cubicBezTo>
                  <a:cubicBezTo>
                    <a:pt x="158949" y="478631"/>
                    <a:pt x="104180" y="457423"/>
                    <a:pt x="62508" y="415007"/>
                  </a:cubicBezTo>
                  <a:cubicBezTo>
                    <a:pt x="20836" y="372591"/>
                    <a:pt x="0" y="317599"/>
                    <a:pt x="0" y="250031"/>
                  </a:cubicBezTo>
                  <a:cubicBezTo>
                    <a:pt x="0" y="174724"/>
                    <a:pt x="22399" y="114226"/>
                    <a:pt x="67196" y="68535"/>
                  </a:cubicBezTo>
                  <a:cubicBezTo>
                    <a:pt x="111994" y="22845"/>
                    <a:pt x="171897" y="0"/>
                    <a:pt x="246906" y="0"/>
                  </a:cubicBezTo>
                  <a:close/>
                </a:path>
              </a:pathLst>
            </a:custGeom>
            <a:grp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7200" b="0"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26" name="Freeform: Shape 25">
              <a:extLst>
                <a:ext uri="{FF2B5EF4-FFF2-40B4-BE49-F238E27FC236}">
                  <a16:creationId xmlns:a16="http://schemas.microsoft.com/office/drawing/2014/main" id="{FBBBFD23-080B-4409-A84C-A1E98C2B4337}"/>
                </a:ext>
              </a:extLst>
            </p:cNvPr>
            <p:cNvSpPr/>
            <p:nvPr/>
          </p:nvSpPr>
          <p:spPr bwMode="auto">
            <a:xfrm>
              <a:off x="4064319" y="4114741"/>
              <a:ext cx="470148" cy="478631"/>
            </a:xfrm>
            <a:custGeom>
              <a:avLst/>
              <a:gdLst/>
              <a:ahLst/>
              <a:cxnLst/>
              <a:rect l="l" t="t" r="r" b="b"/>
              <a:pathLst>
                <a:path w="470148" h="478631">
                  <a:moveTo>
                    <a:pt x="243334" y="0"/>
                  </a:moveTo>
                  <a:cubicBezTo>
                    <a:pt x="314772" y="0"/>
                    <a:pt x="370434" y="20985"/>
                    <a:pt x="410320" y="62954"/>
                  </a:cubicBezTo>
                  <a:cubicBezTo>
                    <a:pt x="450205" y="104924"/>
                    <a:pt x="470148" y="163116"/>
                    <a:pt x="470148" y="237530"/>
                  </a:cubicBezTo>
                  <a:cubicBezTo>
                    <a:pt x="470148" y="310456"/>
                    <a:pt x="448643" y="368871"/>
                    <a:pt x="405631" y="412775"/>
                  </a:cubicBezTo>
                  <a:cubicBezTo>
                    <a:pt x="362620" y="456679"/>
                    <a:pt x="304800" y="478631"/>
                    <a:pt x="232172" y="478631"/>
                  </a:cubicBezTo>
                  <a:cubicBezTo>
                    <a:pt x="161628" y="478631"/>
                    <a:pt x="105296" y="457275"/>
                    <a:pt x="63178" y="414561"/>
                  </a:cubicBezTo>
                  <a:cubicBezTo>
                    <a:pt x="21060" y="371847"/>
                    <a:pt x="0" y="315218"/>
                    <a:pt x="0" y="244674"/>
                  </a:cubicBezTo>
                  <a:cubicBezTo>
                    <a:pt x="0" y="167878"/>
                    <a:pt x="21953" y="107900"/>
                    <a:pt x="65857" y="64740"/>
                  </a:cubicBezTo>
                  <a:cubicBezTo>
                    <a:pt x="109761" y="21580"/>
                    <a:pt x="168920" y="0"/>
                    <a:pt x="243334" y="0"/>
                  </a:cubicBezTo>
                  <a:close/>
                  <a:moveTo>
                    <a:pt x="237084" y="82600"/>
                  </a:moveTo>
                  <a:cubicBezTo>
                    <a:pt x="196602" y="82600"/>
                    <a:pt x="164604" y="96738"/>
                    <a:pt x="141089" y="125016"/>
                  </a:cubicBezTo>
                  <a:cubicBezTo>
                    <a:pt x="117575" y="153293"/>
                    <a:pt x="105817" y="192286"/>
                    <a:pt x="105817" y="241995"/>
                  </a:cubicBezTo>
                  <a:cubicBezTo>
                    <a:pt x="105817" y="289917"/>
                    <a:pt x="117723" y="327645"/>
                    <a:pt x="141536" y="355178"/>
                  </a:cubicBezTo>
                  <a:cubicBezTo>
                    <a:pt x="165348" y="382712"/>
                    <a:pt x="197198" y="396478"/>
                    <a:pt x="237084" y="396478"/>
                  </a:cubicBezTo>
                  <a:cubicBezTo>
                    <a:pt x="277863" y="396478"/>
                    <a:pt x="309191" y="382935"/>
                    <a:pt x="331068" y="355848"/>
                  </a:cubicBezTo>
                  <a:cubicBezTo>
                    <a:pt x="352946" y="328761"/>
                    <a:pt x="363885" y="290215"/>
                    <a:pt x="363885" y="240209"/>
                  </a:cubicBezTo>
                  <a:cubicBezTo>
                    <a:pt x="363885" y="189905"/>
                    <a:pt x="352946" y="151061"/>
                    <a:pt x="331068" y="123676"/>
                  </a:cubicBezTo>
                  <a:cubicBezTo>
                    <a:pt x="309191" y="96292"/>
                    <a:pt x="277863" y="82600"/>
                    <a:pt x="237084" y="82600"/>
                  </a:cubicBezTo>
                  <a:close/>
                </a:path>
              </a:pathLst>
            </a:custGeom>
            <a:grp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7200" b="0"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25" name="Freeform: Shape 24">
              <a:extLst>
                <a:ext uri="{FF2B5EF4-FFF2-40B4-BE49-F238E27FC236}">
                  <a16:creationId xmlns:a16="http://schemas.microsoft.com/office/drawing/2014/main" id="{59B182CA-DB4E-46E9-8CC1-B66A4A280B3B}"/>
                </a:ext>
              </a:extLst>
            </p:cNvPr>
            <p:cNvSpPr/>
            <p:nvPr/>
          </p:nvSpPr>
          <p:spPr bwMode="auto">
            <a:xfrm>
              <a:off x="4608137" y="4114741"/>
              <a:ext cx="324595" cy="478631"/>
            </a:xfrm>
            <a:custGeom>
              <a:avLst/>
              <a:gdLst/>
              <a:ahLst/>
              <a:cxnLst/>
              <a:rect l="l" t="t" r="r" b="b"/>
              <a:pathLst>
                <a:path w="324595" h="478631">
                  <a:moveTo>
                    <a:pt x="187077" y="0"/>
                  </a:moveTo>
                  <a:cubicBezTo>
                    <a:pt x="229345" y="0"/>
                    <a:pt x="267147" y="6400"/>
                    <a:pt x="300484" y="19199"/>
                  </a:cubicBezTo>
                  <a:lnTo>
                    <a:pt x="300484" y="109835"/>
                  </a:lnTo>
                  <a:cubicBezTo>
                    <a:pt x="268337" y="87809"/>
                    <a:pt x="231428" y="76795"/>
                    <a:pt x="189756" y="76795"/>
                  </a:cubicBezTo>
                  <a:cubicBezTo>
                    <a:pt x="176659" y="76795"/>
                    <a:pt x="164828" y="78135"/>
                    <a:pt x="154261" y="80814"/>
                  </a:cubicBezTo>
                  <a:cubicBezTo>
                    <a:pt x="143694" y="83493"/>
                    <a:pt x="134690" y="87213"/>
                    <a:pt x="127248" y="91976"/>
                  </a:cubicBezTo>
                  <a:cubicBezTo>
                    <a:pt x="119807" y="96738"/>
                    <a:pt x="114003" y="102468"/>
                    <a:pt x="109836" y="109166"/>
                  </a:cubicBezTo>
                  <a:cubicBezTo>
                    <a:pt x="105668" y="115863"/>
                    <a:pt x="103585" y="123230"/>
                    <a:pt x="103585" y="131267"/>
                  </a:cubicBezTo>
                  <a:cubicBezTo>
                    <a:pt x="103585" y="141089"/>
                    <a:pt x="105668" y="149424"/>
                    <a:pt x="109836" y="156270"/>
                  </a:cubicBezTo>
                  <a:cubicBezTo>
                    <a:pt x="114003" y="163116"/>
                    <a:pt x="120179" y="169143"/>
                    <a:pt x="128365" y="174352"/>
                  </a:cubicBezTo>
                  <a:cubicBezTo>
                    <a:pt x="136550" y="179561"/>
                    <a:pt x="146373" y="184324"/>
                    <a:pt x="157833" y="188640"/>
                  </a:cubicBezTo>
                  <a:cubicBezTo>
                    <a:pt x="169292" y="192956"/>
                    <a:pt x="182464" y="197644"/>
                    <a:pt x="197346" y="202704"/>
                  </a:cubicBezTo>
                  <a:cubicBezTo>
                    <a:pt x="216992" y="210741"/>
                    <a:pt x="234628" y="218926"/>
                    <a:pt x="250255" y="227261"/>
                  </a:cubicBezTo>
                  <a:cubicBezTo>
                    <a:pt x="265882" y="235595"/>
                    <a:pt x="279202" y="245046"/>
                    <a:pt x="290215" y="255612"/>
                  </a:cubicBezTo>
                  <a:cubicBezTo>
                    <a:pt x="301229" y="266179"/>
                    <a:pt x="309712" y="278383"/>
                    <a:pt x="315665" y="292224"/>
                  </a:cubicBezTo>
                  <a:cubicBezTo>
                    <a:pt x="321618" y="306065"/>
                    <a:pt x="324595" y="322511"/>
                    <a:pt x="324595" y="341561"/>
                  </a:cubicBezTo>
                  <a:cubicBezTo>
                    <a:pt x="324595" y="364778"/>
                    <a:pt x="319237" y="385018"/>
                    <a:pt x="308521" y="402283"/>
                  </a:cubicBezTo>
                  <a:cubicBezTo>
                    <a:pt x="297805" y="419547"/>
                    <a:pt x="283518" y="433834"/>
                    <a:pt x="265659" y="445145"/>
                  </a:cubicBezTo>
                  <a:cubicBezTo>
                    <a:pt x="247799" y="456456"/>
                    <a:pt x="227187" y="464865"/>
                    <a:pt x="203820" y="470371"/>
                  </a:cubicBezTo>
                  <a:cubicBezTo>
                    <a:pt x="180454" y="475878"/>
                    <a:pt x="155823" y="478631"/>
                    <a:pt x="129927" y="478631"/>
                  </a:cubicBezTo>
                  <a:cubicBezTo>
                    <a:pt x="79921" y="478631"/>
                    <a:pt x="36612" y="470297"/>
                    <a:pt x="0" y="453628"/>
                  </a:cubicBezTo>
                  <a:lnTo>
                    <a:pt x="0" y="357634"/>
                  </a:lnTo>
                  <a:cubicBezTo>
                    <a:pt x="38696" y="387102"/>
                    <a:pt x="81409" y="401836"/>
                    <a:pt x="128141" y="401836"/>
                  </a:cubicBezTo>
                  <a:cubicBezTo>
                    <a:pt x="190649" y="401836"/>
                    <a:pt x="221903" y="383381"/>
                    <a:pt x="221903" y="346472"/>
                  </a:cubicBezTo>
                  <a:cubicBezTo>
                    <a:pt x="221903" y="336054"/>
                    <a:pt x="219224" y="327199"/>
                    <a:pt x="213866" y="319906"/>
                  </a:cubicBezTo>
                  <a:cubicBezTo>
                    <a:pt x="208509" y="312614"/>
                    <a:pt x="201290" y="306140"/>
                    <a:pt x="192212" y="300484"/>
                  </a:cubicBezTo>
                  <a:cubicBezTo>
                    <a:pt x="183133" y="294829"/>
                    <a:pt x="172418" y="289768"/>
                    <a:pt x="160065" y="285304"/>
                  </a:cubicBezTo>
                  <a:cubicBezTo>
                    <a:pt x="147712" y="280839"/>
                    <a:pt x="133946" y="275779"/>
                    <a:pt x="118765" y="270123"/>
                  </a:cubicBezTo>
                  <a:cubicBezTo>
                    <a:pt x="100013" y="262682"/>
                    <a:pt x="83121" y="254794"/>
                    <a:pt x="68089" y="246459"/>
                  </a:cubicBezTo>
                  <a:cubicBezTo>
                    <a:pt x="53058" y="238125"/>
                    <a:pt x="40556" y="228675"/>
                    <a:pt x="30585" y="218108"/>
                  </a:cubicBezTo>
                  <a:cubicBezTo>
                    <a:pt x="20613" y="207541"/>
                    <a:pt x="13097" y="195560"/>
                    <a:pt x="8037" y="182166"/>
                  </a:cubicBezTo>
                  <a:cubicBezTo>
                    <a:pt x="2977" y="168771"/>
                    <a:pt x="447" y="153144"/>
                    <a:pt x="447" y="135285"/>
                  </a:cubicBezTo>
                  <a:cubicBezTo>
                    <a:pt x="447" y="113258"/>
                    <a:pt x="5656" y="93836"/>
                    <a:pt x="16074" y="77019"/>
                  </a:cubicBezTo>
                  <a:cubicBezTo>
                    <a:pt x="26492" y="60201"/>
                    <a:pt x="40482" y="46062"/>
                    <a:pt x="58043" y="34603"/>
                  </a:cubicBezTo>
                  <a:cubicBezTo>
                    <a:pt x="75605" y="23143"/>
                    <a:pt x="95548" y="14511"/>
                    <a:pt x="117872" y="8706"/>
                  </a:cubicBezTo>
                  <a:cubicBezTo>
                    <a:pt x="140196" y="2902"/>
                    <a:pt x="163265" y="0"/>
                    <a:pt x="187077" y="0"/>
                  </a:cubicBezTo>
                  <a:close/>
                </a:path>
              </a:pathLst>
            </a:custGeom>
            <a:grp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7200" b="0"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9" name="Freeform: Shape 18">
              <a:extLst>
                <a:ext uri="{FF2B5EF4-FFF2-40B4-BE49-F238E27FC236}">
                  <a16:creationId xmlns:a16="http://schemas.microsoft.com/office/drawing/2014/main" id="{06450CDE-4282-45D4-92D2-C53F46A22F31}"/>
                </a:ext>
              </a:extLst>
            </p:cNvPr>
            <p:cNvSpPr/>
            <p:nvPr/>
          </p:nvSpPr>
          <p:spPr bwMode="auto">
            <a:xfrm>
              <a:off x="4997769" y="4114741"/>
              <a:ext cx="470148" cy="478631"/>
            </a:xfrm>
            <a:custGeom>
              <a:avLst/>
              <a:gdLst/>
              <a:ahLst/>
              <a:cxnLst/>
              <a:rect l="l" t="t" r="r" b="b"/>
              <a:pathLst>
                <a:path w="470148" h="478631">
                  <a:moveTo>
                    <a:pt x="243334" y="0"/>
                  </a:moveTo>
                  <a:cubicBezTo>
                    <a:pt x="314772" y="0"/>
                    <a:pt x="370434" y="20985"/>
                    <a:pt x="410320" y="62954"/>
                  </a:cubicBezTo>
                  <a:cubicBezTo>
                    <a:pt x="450205" y="104924"/>
                    <a:pt x="470148" y="163116"/>
                    <a:pt x="470148" y="237530"/>
                  </a:cubicBezTo>
                  <a:cubicBezTo>
                    <a:pt x="470148" y="310456"/>
                    <a:pt x="448643" y="368871"/>
                    <a:pt x="405631" y="412775"/>
                  </a:cubicBezTo>
                  <a:cubicBezTo>
                    <a:pt x="362620" y="456679"/>
                    <a:pt x="304800" y="478631"/>
                    <a:pt x="232172" y="478631"/>
                  </a:cubicBezTo>
                  <a:cubicBezTo>
                    <a:pt x="161628" y="478631"/>
                    <a:pt x="105296" y="457275"/>
                    <a:pt x="63178" y="414561"/>
                  </a:cubicBezTo>
                  <a:cubicBezTo>
                    <a:pt x="21060" y="371847"/>
                    <a:pt x="0" y="315218"/>
                    <a:pt x="0" y="244674"/>
                  </a:cubicBezTo>
                  <a:cubicBezTo>
                    <a:pt x="0" y="167878"/>
                    <a:pt x="21953" y="107900"/>
                    <a:pt x="65857" y="64740"/>
                  </a:cubicBezTo>
                  <a:cubicBezTo>
                    <a:pt x="109761" y="21580"/>
                    <a:pt x="168920" y="0"/>
                    <a:pt x="243334" y="0"/>
                  </a:cubicBezTo>
                  <a:close/>
                  <a:moveTo>
                    <a:pt x="237084" y="82600"/>
                  </a:moveTo>
                  <a:cubicBezTo>
                    <a:pt x="196602" y="82600"/>
                    <a:pt x="164604" y="96738"/>
                    <a:pt x="141089" y="125016"/>
                  </a:cubicBezTo>
                  <a:cubicBezTo>
                    <a:pt x="117575" y="153293"/>
                    <a:pt x="105817" y="192286"/>
                    <a:pt x="105817" y="241995"/>
                  </a:cubicBezTo>
                  <a:cubicBezTo>
                    <a:pt x="105817" y="289917"/>
                    <a:pt x="117723" y="327645"/>
                    <a:pt x="141536" y="355178"/>
                  </a:cubicBezTo>
                  <a:cubicBezTo>
                    <a:pt x="165348" y="382712"/>
                    <a:pt x="197198" y="396478"/>
                    <a:pt x="237084" y="396478"/>
                  </a:cubicBezTo>
                  <a:cubicBezTo>
                    <a:pt x="277863" y="396478"/>
                    <a:pt x="309191" y="382935"/>
                    <a:pt x="331069" y="355848"/>
                  </a:cubicBezTo>
                  <a:cubicBezTo>
                    <a:pt x="352946" y="328761"/>
                    <a:pt x="363885" y="290215"/>
                    <a:pt x="363885" y="240209"/>
                  </a:cubicBezTo>
                  <a:cubicBezTo>
                    <a:pt x="363885" y="189905"/>
                    <a:pt x="352946" y="151061"/>
                    <a:pt x="331069" y="123676"/>
                  </a:cubicBezTo>
                  <a:cubicBezTo>
                    <a:pt x="309191" y="96292"/>
                    <a:pt x="277863" y="82600"/>
                    <a:pt x="237084" y="82600"/>
                  </a:cubicBezTo>
                  <a:close/>
                </a:path>
              </a:pathLst>
            </a:custGeom>
            <a:grp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7200" b="0"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8" name="Freeform: Shape 17">
              <a:extLst>
                <a:ext uri="{FF2B5EF4-FFF2-40B4-BE49-F238E27FC236}">
                  <a16:creationId xmlns:a16="http://schemas.microsoft.com/office/drawing/2014/main" id="{66AC3AE9-A0B1-47D8-9F31-7BBB0CA4AE98}"/>
                </a:ext>
              </a:extLst>
            </p:cNvPr>
            <p:cNvSpPr/>
            <p:nvPr/>
          </p:nvSpPr>
          <p:spPr bwMode="auto">
            <a:xfrm>
              <a:off x="8350570" y="4114741"/>
              <a:ext cx="416569" cy="478631"/>
            </a:xfrm>
            <a:custGeom>
              <a:avLst/>
              <a:gdLst/>
              <a:ahLst/>
              <a:cxnLst/>
              <a:rect l="l" t="t" r="r" b="b"/>
              <a:pathLst>
                <a:path w="416569" h="478631">
                  <a:moveTo>
                    <a:pt x="220116" y="0"/>
                  </a:moveTo>
                  <a:cubicBezTo>
                    <a:pt x="282624" y="0"/>
                    <a:pt x="330993" y="20092"/>
                    <a:pt x="365224" y="60275"/>
                  </a:cubicBezTo>
                  <a:cubicBezTo>
                    <a:pt x="399454" y="100459"/>
                    <a:pt x="416569" y="156270"/>
                    <a:pt x="416569" y="227707"/>
                  </a:cubicBezTo>
                  <a:lnTo>
                    <a:pt x="416569" y="267444"/>
                  </a:lnTo>
                  <a:lnTo>
                    <a:pt x="104923" y="267444"/>
                  </a:lnTo>
                  <a:cubicBezTo>
                    <a:pt x="106114" y="309711"/>
                    <a:pt x="119136" y="342305"/>
                    <a:pt x="143990" y="365224"/>
                  </a:cubicBezTo>
                  <a:cubicBezTo>
                    <a:pt x="168845" y="388144"/>
                    <a:pt x="203001" y="399604"/>
                    <a:pt x="246458" y="399604"/>
                  </a:cubicBezTo>
                  <a:cubicBezTo>
                    <a:pt x="295274" y="399604"/>
                    <a:pt x="340072" y="385018"/>
                    <a:pt x="380850" y="355848"/>
                  </a:cubicBezTo>
                  <a:lnTo>
                    <a:pt x="380850" y="439341"/>
                  </a:lnTo>
                  <a:cubicBezTo>
                    <a:pt x="339178" y="465534"/>
                    <a:pt x="284112" y="478631"/>
                    <a:pt x="215651" y="478631"/>
                  </a:cubicBezTo>
                  <a:cubicBezTo>
                    <a:pt x="148381" y="478631"/>
                    <a:pt x="95622" y="457870"/>
                    <a:pt x="57372" y="416347"/>
                  </a:cubicBezTo>
                  <a:cubicBezTo>
                    <a:pt x="19124" y="374824"/>
                    <a:pt x="0" y="316409"/>
                    <a:pt x="0" y="241102"/>
                  </a:cubicBezTo>
                  <a:cubicBezTo>
                    <a:pt x="0" y="169962"/>
                    <a:pt x="21059" y="111993"/>
                    <a:pt x="63177" y="67196"/>
                  </a:cubicBezTo>
                  <a:cubicBezTo>
                    <a:pt x="105295" y="22399"/>
                    <a:pt x="157608" y="0"/>
                    <a:pt x="220116" y="0"/>
                  </a:cubicBezTo>
                  <a:close/>
                  <a:moveTo>
                    <a:pt x="218776" y="76349"/>
                  </a:moveTo>
                  <a:cubicBezTo>
                    <a:pt x="189011" y="76349"/>
                    <a:pt x="163784" y="87213"/>
                    <a:pt x="143098" y="108942"/>
                  </a:cubicBezTo>
                  <a:cubicBezTo>
                    <a:pt x="122410" y="130671"/>
                    <a:pt x="109686" y="159097"/>
                    <a:pt x="104923" y="194221"/>
                  </a:cubicBezTo>
                  <a:lnTo>
                    <a:pt x="316556" y="194221"/>
                  </a:lnTo>
                  <a:cubicBezTo>
                    <a:pt x="316259" y="157014"/>
                    <a:pt x="307478" y="128067"/>
                    <a:pt x="290214" y="107380"/>
                  </a:cubicBezTo>
                  <a:cubicBezTo>
                    <a:pt x="272950" y="86692"/>
                    <a:pt x="249138" y="76349"/>
                    <a:pt x="218776" y="76349"/>
                  </a:cubicBezTo>
                  <a:close/>
                </a:path>
              </a:pathLst>
            </a:custGeom>
            <a:grp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7200" b="0"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7" name="Freeform: Shape 16">
              <a:extLst>
                <a:ext uri="{FF2B5EF4-FFF2-40B4-BE49-F238E27FC236}">
                  <a16:creationId xmlns:a16="http://schemas.microsoft.com/office/drawing/2014/main" id="{5EC1B3C4-26AC-40DA-8318-52E06DFDB524}"/>
                </a:ext>
              </a:extLst>
            </p:cNvPr>
            <p:cNvSpPr/>
            <p:nvPr/>
          </p:nvSpPr>
          <p:spPr bwMode="auto">
            <a:xfrm>
              <a:off x="3760412" y="4117420"/>
              <a:ext cx="265212" cy="465237"/>
            </a:xfrm>
            <a:custGeom>
              <a:avLst/>
              <a:gdLst/>
              <a:ahLst/>
              <a:cxnLst/>
              <a:rect l="l" t="t" r="r" b="b"/>
              <a:pathLst>
                <a:path w="265212" h="465237">
                  <a:moveTo>
                    <a:pt x="222350" y="0"/>
                  </a:moveTo>
                  <a:cubicBezTo>
                    <a:pt x="241102" y="0"/>
                    <a:pt x="255389" y="2828"/>
                    <a:pt x="265212" y="8483"/>
                  </a:cubicBezTo>
                  <a:lnTo>
                    <a:pt x="265212" y="106710"/>
                  </a:lnTo>
                  <a:cubicBezTo>
                    <a:pt x="252711" y="96887"/>
                    <a:pt x="234702" y="91976"/>
                    <a:pt x="211187" y="91976"/>
                  </a:cubicBezTo>
                  <a:cubicBezTo>
                    <a:pt x="180529" y="91976"/>
                    <a:pt x="154931" y="105817"/>
                    <a:pt x="134392" y="133499"/>
                  </a:cubicBezTo>
                  <a:cubicBezTo>
                    <a:pt x="113854" y="161181"/>
                    <a:pt x="103585" y="198834"/>
                    <a:pt x="103585" y="246459"/>
                  </a:cubicBezTo>
                  <a:lnTo>
                    <a:pt x="103585" y="465237"/>
                  </a:lnTo>
                  <a:lnTo>
                    <a:pt x="0" y="465237"/>
                  </a:lnTo>
                  <a:lnTo>
                    <a:pt x="0" y="8037"/>
                  </a:lnTo>
                  <a:lnTo>
                    <a:pt x="103585" y="8037"/>
                  </a:lnTo>
                  <a:lnTo>
                    <a:pt x="103585" y="102245"/>
                  </a:lnTo>
                  <a:lnTo>
                    <a:pt x="105371" y="102245"/>
                  </a:lnTo>
                  <a:cubicBezTo>
                    <a:pt x="115491" y="70098"/>
                    <a:pt x="131043" y="45020"/>
                    <a:pt x="152028" y="27012"/>
                  </a:cubicBezTo>
                  <a:cubicBezTo>
                    <a:pt x="173013" y="9004"/>
                    <a:pt x="196453" y="0"/>
                    <a:pt x="222350" y="0"/>
                  </a:cubicBezTo>
                  <a:close/>
                </a:path>
              </a:pathLst>
            </a:custGeom>
            <a:grp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7200" b="0"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6" name="Freeform: Shape 15">
              <a:extLst>
                <a:ext uri="{FF2B5EF4-FFF2-40B4-BE49-F238E27FC236}">
                  <a16:creationId xmlns:a16="http://schemas.microsoft.com/office/drawing/2014/main" id="{DACF9147-21A5-4B81-9D69-D89B35F8755A}"/>
                </a:ext>
              </a:extLst>
            </p:cNvPr>
            <p:cNvSpPr/>
            <p:nvPr/>
          </p:nvSpPr>
          <p:spPr bwMode="auto">
            <a:xfrm>
              <a:off x="8046663" y="4117420"/>
              <a:ext cx="265211" cy="465237"/>
            </a:xfrm>
            <a:custGeom>
              <a:avLst/>
              <a:gdLst/>
              <a:ahLst/>
              <a:cxnLst/>
              <a:rect l="l" t="t" r="r" b="b"/>
              <a:pathLst>
                <a:path w="265211" h="465237">
                  <a:moveTo>
                    <a:pt x="222349" y="0"/>
                  </a:moveTo>
                  <a:cubicBezTo>
                    <a:pt x="241101" y="0"/>
                    <a:pt x="255389" y="2828"/>
                    <a:pt x="265211" y="8483"/>
                  </a:cubicBezTo>
                  <a:lnTo>
                    <a:pt x="265211" y="106710"/>
                  </a:lnTo>
                  <a:cubicBezTo>
                    <a:pt x="252710" y="96887"/>
                    <a:pt x="234701" y="91976"/>
                    <a:pt x="211187" y="91976"/>
                  </a:cubicBezTo>
                  <a:cubicBezTo>
                    <a:pt x="180528" y="91976"/>
                    <a:pt x="154930" y="105817"/>
                    <a:pt x="134391" y="133499"/>
                  </a:cubicBezTo>
                  <a:cubicBezTo>
                    <a:pt x="113853" y="161181"/>
                    <a:pt x="103584" y="198834"/>
                    <a:pt x="103584" y="246459"/>
                  </a:cubicBezTo>
                  <a:lnTo>
                    <a:pt x="103584" y="465237"/>
                  </a:lnTo>
                  <a:lnTo>
                    <a:pt x="0" y="465237"/>
                  </a:lnTo>
                  <a:lnTo>
                    <a:pt x="0" y="8037"/>
                  </a:lnTo>
                  <a:lnTo>
                    <a:pt x="103584" y="8037"/>
                  </a:lnTo>
                  <a:lnTo>
                    <a:pt x="103584" y="102245"/>
                  </a:lnTo>
                  <a:lnTo>
                    <a:pt x="105370" y="102245"/>
                  </a:lnTo>
                  <a:cubicBezTo>
                    <a:pt x="115490" y="70098"/>
                    <a:pt x="131043" y="45020"/>
                    <a:pt x="152027" y="27012"/>
                  </a:cubicBezTo>
                  <a:cubicBezTo>
                    <a:pt x="173012" y="9004"/>
                    <a:pt x="196453" y="0"/>
                    <a:pt x="222349" y="0"/>
                  </a:cubicBezTo>
                  <a:close/>
                </a:path>
              </a:pathLst>
            </a:custGeom>
            <a:grp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7200" b="0"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5" name="Freeform: Shape 14">
              <a:extLst>
                <a:ext uri="{FF2B5EF4-FFF2-40B4-BE49-F238E27FC236}">
                  <a16:creationId xmlns:a16="http://schemas.microsoft.com/office/drawing/2014/main" id="{1BE387F6-D821-4D3C-B901-000C999B9B9A}"/>
                </a:ext>
              </a:extLst>
            </p:cNvPr>
            <p:cNvSpPr/>
            <p:nvPr/>
          </p:nvSpPr>
          <p:spPr bwMode="auto">
            <a:xfrm>
              <a:off x="3093662" y="4125457"/>
              <a:ext cx="103585" cy="457200"/>
            </a:xfrm>
            <a:custGeom>
              <a:avLst/>
              <a:gdLst/>
              <a:ahLst/>
              <a:cxnLst/>
              <a:rect l="l" t="t" r="r" b="b"/>
              <a:pathLst>
                <a:path w="103585" h="457200">
                  <a:moveTo>
                    <a:pt x="0" y="0"/>
                  </a:moveTo>
                  <a:lnTo>
                    <a:pt x="103585" y="0"/>
                  </a:lnTo>
                  <a:lnTo>
                    <a:pt x="103585" y="457200"/>
                  </a:lnTo>
                  <a:lnTo>
                    <a:pt x="0" y="457200"/>
                  </a:lnTo>
                  <a:lnTo>
                    <a:pt x="0" y="0"/>
                  </a:lnTo>
                  <a:close/>
                </a:path>
              </a:pathLst>
            </a:custGeom>
            <a:grp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7200" b="0"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4" name="Freeform: Shape 13">
              <a:extLst>
                <a:ext uri="{FF2B5EF4-FFF2-40B4-BE49-F238E27FC236}">
                  <a16:creationId xmlns:a16="http://schemas.microsoft.com/office/drawing/2014/main" id="{DBA1BA3D-6E07-4045-A80E-1A577B729FB0}"/>
                </a:ext>
              </a:extLst>
            </p:cNvPr>
            <p:cNvSpPr/>
            <p:nvPr/>
          </p:nvSpPr>
          <p:spPr bwMode="auto">
            <a:xfrm>
              <a:off x="7030166" y="4125457"/>
              <a:ext cx="392014" cy="457200"/>
            </a:xfrm>
            <a:custGeom>
              <a:avLst/>
              <a:gdLst/>
              <a:ahLst/>
              <a:cxnLst/>
              <a:rect l="l" t="t" r="r" b="b"/>
              <a:pathLst>
                <a:path w="392014" h="457200">
                  <a:moveTo>
                    <a:pt x="24111" y="0"/>
                  </a:moveTo>
                  <a:lnTo>
                    <a:pt x="392014" y="0"/>
                  </a:lnTo>
                  <a:lnTo>
                    <a:pt x="392014" y="43309"/>
                  </a:lnTo>
                  <a:lnTo>
                    <a:pt x="145108" y="376386"/>
                  </a:lnTo>
                  <a:lnTo>
                    <a:pt x="391121" y="376386"/>
                  </a:lnTo>
                  <a:lnTo>
                    <a:pt x="391121" y="457200"/>
                  </a:lnTo>
                  <a:lnTo>
                    <a:pt x="0" y="457200"/>
                  </a:lnTo>
                  <a:lnTo>
                    <a:pt x="0" y="418356"/>
                  </a:lnTo>
                  <a:lnTo>
                    <a:pt x="252264" y="80813"/>
                  </a:lnTo>
                  <a:lnTo>
                    <a:pt x="24111" y="80813"/>
                  </a:lnTo>
                  <a:lnTo>
                    <a:pt x="24111" y="0"/>
                  </a:lnTo>
                  <a:close/>
                </a:path>
              </a:pathLst>
            </a:custGeom>
            <a:grp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7200" b="0"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3" name="Freeform: Shape 12">
              <a:extLst>
                <a:ext uri="{FF2B5EF4-FFF2-40B4-BE49-F238E27FC236}">
                  <a16:creationId xmlns:a16="http://schemas.microsoft.com/office/drawing/2014/main" id="{28087C88-60C1-443A-A501-91722A58ED43}"/>
                </a:ext>
              </a:extLst>
            </p:cNvPr>
            <p:cNvSpPr/>
            <p:nvPr/>
          </p:nvSpPr>
          <p:spPr bwMode="auto">
            <a:xfrm>
              <a:off x="7504333" y="4125457"/>
              <a:ext cx="407640" cy="467915"/>
            </a:xfrm>
            <a:custGeom>
              <a:avLst/>
              <a:gdLst/>
              <a:ahLst/>
              <a:cxnLst/>
              <a:rect l="l" t="t" r="r" b="b"/>
              <a:pathLst>
                <a:path w="407640" h="467915">
                  <a:moveTo>
                    <a:pt x="0" y="0"/>
                  </a:moveTo>
                  <a:lnTo>
                    <a:pt x="103584" y="0"/>
                  </a:lnTo>
                  <a:lnTo>
                    <a:pt x="103584" y="262533"/>
                  </a:lnTo>
                  <a:cubicBezTo>
                    <a:pt x="103584" y="344686"/>
                    <a:pt x="135285" y="385762"/>
                    <a:pt x="198685" y="385762"/>
                  </a:cubicBezTo>
                  <a:cubicBezTo>
                    <a:pt x="229344" y="385762"/>
                    <a:pt x="254570" y="374451"/>
                    <a:pt x="274364" y="351829"/>
                  </a:cubicBezTo>
                  <a:cubicBezTo>
                    <a:pt x="294159" y="329208"/>
                    <a:pt x="304056" y="299591"/>
                    <a:pt x="304056" y="262979"/>
                  </a:cubicBezTo>
                  <a:lnTo>
                    <a:pt x="304056" y="0"/>
                  </a:lnTo>
                  <a:lnTo>
                    <a:pt x="407640" y="0"/>
                  </a:lnTo>
                  <a:lnTo>
                    <a:pt x="407640" y="457200"/>
                  </a:lnTo>
                  <a:lnTo>
                    <a:pt x="304056" y="457200"/>
                  </a:lnTo>
                  <a:lnTo>
                    <a:pt x="304056" y="384869"/>
                  </a:lnTo>
                  <a:lnTo>
                    <a:pt x="302270" y="384869"/>
                  </a:lnTo>
                  <a:cubicBezTo>
                    <a:pt x="272206" y="440233"/>
                    <a:pt x="225474" y="467915"/>
                    <a:pt x="162074" y="467915"/>
                  </a:cubicBezTo>
                  <a:cubicBezTo>
                    <a:pt x="54024" y="467915"/>
                    <a:pt x="0" y="403026"/>
                    <a:pt x="0" y="273248"/>
                  </a:cubicBezTo>
                  <a:lnTo>
                    <a:pt x="0" y="0"/>
                  </a:lnTo>
                  <a:close/>
                </a:path>
              </a:pathLst>
            </a:custGeom>
            <a:grp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7200" b="0"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grpSp>
      <p:sp>
        <p:nvSpPr>
          <p:cNvPr id="2" name="Title 1"/>
          <p:cNvSpPr>
            <a:spLocks noGrp="1"/>
          </p:cNvSpPr>
          <p:nvPr>
            <p:ph type="title"/>
          </p:nvPr>
        </p:nvSpPr>
        <p:spPr/>
        <p:txBody>
          <a:bodyPr/>
          <a:lstStyle/>
          <a:p>
            <a:r>
              <a:rPr lang="en-US" dirty="0">
                <a:solidFill>
                  <a:schemeClr val="bg1"/>
                </a:solidFill>
              </a:rPr>
              <a:t>It’s all on</a:t>
            </a:r>
            <a:br>
              <a:rPr lang="en-US" dirty="0"/>
            </a:br>
            <a:endParaRPr lang="en-US" dirty="0"/>
          </a:p>
        </p:txBody>
      </p:sp>
    </p:spTree>
    <p:extLst>
      <p:ext uri="{BB962C8B-B14F-4D97-AF65-F5344CB8AC3E}">
        <p14:creationId xmlns:p14="http://schemas.microsoft.com/office/powerpoint/2010/main" val="396381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2610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8475E4-02B9-4C0B-B4C9-BB286403DFC1}"/>
              </a:ext>
            </a:extLst>
          </p:cNvPr>
          <p:cNvSpPr>
            <a:spLocks noGrp="1"/>
          </p:cNvSpPr>
          <p:nvPr>
            <p:ph type="title"/>
          </p:nvPr>
        </p:nvSpPr>
        <p:spPr/>
        <p:txBody>
          <a:bodyPr/>
          <a:lstStyle/>
          <a:p>
            <a:r>
              <a:rPr lang="en-US" dirty="0"/>
              <a:t>The Azure </a:t>
            </a:r>
            <a:r>
              <a:rPr lang="en-US" dirty="0">
                <a:solidFill>
                  <a:schemeClr val="tx1"/>
                </a:solidFill>
              </a:rPr>
              <a:t>Big Data </a:t>
            </a:r>
            <a:r>
              <a:rPr lang="en-US" dirty="0"/>
              <a:t>landscape</a:t>
            </a:r>
          </a:p>
        </p:txBody>
      </p:sp>
      <p:sp>
        <p:nvSpPr>
          <p:cNvPr id="201" name="Rectangle: Rounded Corners 200">
            <a:extLst>
              <a:ext uri="{FF2B5EF4-FFF2-40B4-BE49-F238E27FC236}">
                <a16:creationId xmlns:a16="http://schemas.microsoft.com/office/drawing/2014/main" id="{1C7FF36E-5D39-4274-815C-A0EA583344BB}"/>
              </a:ext>
            </a:extLst>
          </p:cNvPr>
          <p:cNvSpPr/>
          <p:nvPr/>
        </p:nvSpPr>
        <p:spPr bwMode="auto">
          <a:xfrm>
            <a:off x="274982" y="1174370"/>
            <a:ext cx="2651760" cy="1985302"/>
          </a:xfrm>
          <a:prstGeom prst="roundRect">
            <a:avLst>
              <a:gd name="adj" fmla="val 6904"/>
            </a:avLst>
          </a:prstGeom>
          <a:solidFill>
            <a:schemeClr val="bg2">
              <a:lumMod val="20000"/>
              <a:lumOff val="80000"/>
              <a:alpha val="15000"/>
            </a:schemeClr>
          </a:solidFill>
          <a:ln w="19050">
            <a:solidFill>
              <a:schemeClr val="tx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Segoe UI" pitchFamily="34" charset="0"/>
              <a:cs typeface="Segoe UI" pitchFamily="34" charset="0"/>
            </a:endParaRPr>
          </a:p>
        </p:txBody>
      </p:sp>
      <p:grpSp>
        <p:nvGrpSpPr>
          <p:cNvPr id="70" name="Group 69">
            <a:extLst>
              <a:ext uri="{FF2B5EF4-FFF2-40B4-BE49-F238E27FC236}">
                <a16:creationId xmlns:a16="http://schemas.microsoft.com/office/drawing/2014/main" id="{6D2F0113-932C-4C0A-8C30-B006651B3EAC}"/>
              </a:ext>
            </a:extLst>
          </p:cNvPr>
          <p:cNvGrpSpPr/>
          <p:nvPr/>
        </p:nvGrpSpPr>
        <p:grpSpPr>
          <a:xfrm>
            <a:off x="534804" y="1759181"/>
            <a:ext cx="2132116" cy="1311650"/>
            <a:chOff x="311597" y="2052256"/>
            <a:chExt cx="2132116" cy="1311650"/>
          </a:xfrm>
        </p:grpSpPr>
        <p:sp>
          <p:nvSpPr>
            <p:cNvPr id="79" name="Rectangle 78">
              <a:extLst>
                <a:ext uri="{FF2B5EF4-FFF2-40B4-BE49-F238E27FC236}">
                  <a16:creationId xmlns:a16="http://schemas.microsoft.com/office/drawing/2014/main" id="{642ED4E8-FBB3-49BC-A569-8FB928156803}"/>
                </a:ext>
              </a:extLst>
            </p:cNvPr>
            <p:cNvSpPr/>
            <p:nvPr/>
          </p:nvSpPr>
          <p:spPr>
            <a:xfrm>
              <a:off x="311597" y="2052256"/>
              <a:ext cx="775684" cy="369332"/>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Data Factory</a:t>
              </a:r>
            </a:p>
          </p:txBody>
        </p:sp>
        <p:grpSp>
          <p:nvGrpSpPr>
            <p:cNvPr id="69" name="Group 68">
              <a:extLst>
                <a:ext uri="{FF2B5EF4-FFF2-40B4-BE49-F238E27FC236}">
                  <a16:creationId xmlns:a16="http://schemas.microsoft.com/office/drawing/2014/main" id="{536BCBED-E4BB-4380-BD86-BE5FD883CFDA}"/>
                </a:ext>
              </a:extLst>
            </p:cNvPr>
            <p:cNvGrpSpPr/>
            <p:nvPr/>
          </p:nvGrpSpPr>
          <p:grpSpPr>
            <a:xfrm>
              <a:off x="1071883" y="2052256"/>
              <a:ext cx="1371830" cy="1311650"/>
              <a:chOff x="1211007" y="2052256"/>
              <a:chExt cx="1371830" cy="1311650"/>
            </a:xfrm>
          </p:grpSpPr>
          <p:sp>
            <p:nvSpPr>
              <p:cNvPr id="81" name="Rectangle 80">
                <a:extLst>
                  <a:ext uri="{FF2B5EF4-FFF2-40B4-BE49-F238E27FC236}">
                    <a16:creationId xmlns:a16="http://schemas.microsoft.com/office/drawing/2014/main" id="{F73A2E2C-2996-4B7D-A41E-A2EF9E1490B0}"/>
                  </a:ext>
                </a:extLst>
              </p:cNvPr>
              <p:cNvSpPr/>
              <p:nvPr/>
            </p:nvSpPr>
            <p:spPr>
              <a:xfrm>
                <a:off x="1211007" y="2052256"/>
                <a:ext cx="1371830" cy="369332"/>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Import/Export service</a:t>
                </a:r>
              </a:p>
            </p:txBody>
          </p:sp>
          <p:sp>
            <p:nvSpPr>
              <p:cNvPr id="71" name="Rectangle 70">
                <a:extLst>
                  <a:ext uri="{FF2B5EF4-FFF2-40B4-BE49-F238E27FC236}">
                    <a16:creationId xmlns:a16="http://schemas.microsoft.com/office/drawing/2014/main" id="{183A1EF0-E2C9-4A86-9B93-ED7257B42BD7}"/>
                  </a:ext>
                </a:extLst>
              </p:cNvPr>
              <p:cNvSpPr/>
              <p:nvPr/>
            </p:nvSpPr>
            <p:spPr>
              <a:xfrm>
                <a:off x="1514253" y="3133074"/>
                <a:ext cx="818361" cy="230832"/>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SDK</a:t>
                </a:r>
              </a:p>
            </p:txBody>
          </p:sp>
        </p:grpSp>
        <p:sp>
          <p:nvSpPr>
            <p:cNvPr id="83" name="Rectangle 82">
              <a:extLst>
                <a:ext uri="{FF2B5EF4-FFF2-40B4-BE49-F238E27FC236}">
                  <a16:creationId xmlns:a16="http://schemas.microsoft.com/office/drawing/2014/main" id="{2CDD860D-BC1B-4C25-8B42-91F741ACA255}"/>
                </a:ext>
              </a:extLst>
            </p:cNvPr>
            <p:cNvSpPr/>
            <p:nvPr/>
          </p:nvSpPr>
          <p:spPr>
            <a:xfrm>
              <a:off x="358029" y="3130883"/>
              <a:ext cx="736418" cy="228998"/>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CLI</a:t>
              </a:r>
            </a:p>
          </p:txBody>
        </p:sp>
      </p:grpSp>
      <p:sp>
        <p:nvSpPr>
          <p:cNvPr id="283" name="Rectangle: Rounded Corners 282">
            <a:extLst>
              <a:ext uri="{FF2B5EF4-FFF2-40B4-BE49-F238E27FC236}">
                <a16:creationId xmlns:a16="http://schemas.microsoft.com/office/drawing/2014/main" id="{0D60D8B1-A340-4A04-8755-6EE3E2CDA501}"/>
              </a:ext>
            </a:extLst>
          </p:cNvPr>
          <p:cNvSpPr/>
          <p:nvPr/>
        </p:nvSpPr>
        <p:spPr bwMode="auto">
          <a:xfrm>
            <a:off x="9262060" y="3884870"/>
            <a:ext cx="2651760" cy="1152144"/>
          </a:xfrm>
          <a:prstGeom prst="roundRect">
            <a:avLst>
              <a:gd name="adj" fmla="val 6904"/>
            </a:avLst>
          </a:prstGeom>
          <a:solidFill>
            <a:schemeClr val="bg2">
              <a:lumMod val="20000"/>
              <a:lumOff val="80000"/>
              <a:alpha val="15000"/>
            </a:schemeClr>
          </a:solidFill>
          <a:ln w="19050">
            <a:solidFill>
              <a:schemeClr val="accent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mn-ea"/>
              <a:cs typeface="Segoe UI" pitchFamily="34" charset="0"/>
            </a:endParaRPr>
          </a:p>
        </p:txBody>
      </p:sp>
      <p:grpSp>
        <p:nvGrpSpPr>
          <p:cNvPr id="285" name="Group 284">
            <a:extLst>
              <a:ext uri="{FF2B5EF4-FFF2-40B4-BE49-F238E27FC236}">
                <a16:creationId xmlns:a16="http://schemas.microsoft.com/office/drawing/2014/main" id="{A20F3485-0CD2-4C06-9A9F-3F42A5DA6387}"/>
              </a:ext>
            </a:extLst>
          </p:cNvPr>
          <p:cNvGrpSpPr/>
          <p:nvPr/>
        </p:nvGrpSpPr>
        <p:grpSpPr>
          <a:xfrm>
            <a:off x="9630896" y="4528345"/>
            <a:ext cx="1914088" cy="230832"/>
            <a:chOff x="9587374" y="4741256"/>
            <a:chExt cx="1914088" cy="230832"/>
          </a:xfrm>
        </p:grpSpPr>
        <p:sp>
          <p:nvSpPr>
            <p:cNvPr id="106" name="Rectangle 105">
              <a:extLst>
                <a:ext uri="{FF2B5EF4-FFF2-40B4-BE49-F238E27FC236}">
                  <a16:creationId xmlns:a16="http://schemas.microsoft.com/office/drawing/2014/main" id="{2129D376-6CFB-4301-BC2A-C5AAAFE960A3}"/>
                </a:ext>
              </a:extLst>
            </p:cNvPr>
            <p:cNvSpPr/>
            <p:nvPr/>
          </p:nvSpPr>
          <p:spPr>
            <a:xfrm>
              <a:off x="10363009" y="4741256"/>
              <a:ext cx="1138453"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chemeClr val="accent2"/>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Cognitive services</a:t>
              </a:r>
            </a:p>
          </p:txBody>
        </p:sp>
        <p:sp>
          <p:nvSpPr>
            <p:cNvPr id="109" name="Rectangle 108">
              <a:extLst>
                <a:ext uri="{FF2B5EF4-FFF2-40B4-BE49-F238E27FC236}">
                  <a16:creationId xmlns:a16="http://schemas.microsoft.com/office/drawing/2014/main" id="{FB76C4CA-9139-476F-93D7-381F863F57C0}"/>
                </a:ext>
              </a:extLst>
            </p:cNvPr>
            <p:cNvSpPr/>
            <p:nvPr/>
          </p:nvSpPr>
          <p:spPr>
            <a:xfrm>
              <a:off x="9587374" y="4741256"/>
              <a:ext cx="768160"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chemeClr val="accent2"/>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Bot service</a:t>
              </a:r>
            </a:p>
          </p:txBody>
        </p:sp>
      </p:grpSp>
      <p:sp>
        <p:nvSpPr>
          <p:cNvPr id="249" name="Rectangle: Rounded Corners 248">
            <a:extLst>
              <a:ext uri="{FF2B5EF4-FFF2-40B4-BE49-F238E27FC236}">
                <a16:creationId xmlns:a16="http://schemas.microsoft.com/office/drawing/2014/main" id="{E842EFD4-B328-4086-A001-D90E4C2973BB}"/>
              </a:ext>
            </a:extLst>
          </p:cNvPr>
          <p:cNvSpPr/>
          <p:nvPr/>
        </p:nvSpPr>
        <p:spPr bwMode="auto">
          <a:xfrm>
            <a:off x="3270675" y="3884870"/>
            <a:ext cx="2651760" cy="1152144"/>
          </a:xfrm>
          <a:prstGeom prst="roundRect">
            <a:avLst>
              <a:gd name="adj" fmla="val 6904"/>
            </a:avLst>
          </a:prstGeom>
          <a:solidFill>
            <a:schemeClr val="bg2">
              <a:lumMod val="20000"/>
              <a:lumOff val="80000"/>
              <a:alpha val="15000"/>
            </a:schemeClr>
          </a:solidFill>
          <a:ln w="19050">
            <a:solidFill>
              <a:schemeClr val="accent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mn-ea"/>
              <a:cs typeface="Segoe UI" pitchFamily="34" charset="0"/>
            </a:endParaRPr>
          </a:p>
        </p:txBody>
      </p:sp>
      <p:grpSp>
        <p:nvGrpSpPr>
          <p:cNvPr id="107" name="Group 106">
            <a:extLst>
              <a:ext uri="{FF2B5EF4-FFF2-40B4-BE49-F238E27FC236}">
                <a16:creationId xmlns:a16="http://schemas.microsoft.com/office/drawing/2014/main" id="{FCE5C0FC-C66A-4580-A846-C99BCE8E5FC4}"/>
              </a:ext>
            </a:extLst>
          </p:cNvPr>
          <p:cNvGrpSpPr/>
          <p:nvPr/>
        </p:nvGrpSpPr>
        <p:grpSpPr>
          <a:xfrm>
            <a:off x="3560686" y="4605946"/>
            <a:ext cx="2071739" cy="230832"/>
            <a:chOff x="3630743" y="5214841"/>
            <a:chExt cx="2071739" cy="230832"/>
          </a:xfrm>
        </p:grpSpPr>
        <p:sp>
          <p:nvSpPr>
            <p:cNvPr id="101" name="Rectangle 100">
              <a:extLst>
                <a:ext uri="{FF2B5EF4-FFF2-40B4-BE49-F238E27FC236}">
                  <a16:creationId xmlns:a16="http://schemas.microsoft.com/office/drawing/2014/main" id="{CEACDAE1-508A-4DD4-91CB-31EFDF7C22B5}"/>
                </a:ext>
              </a:extLst>
            </p:cNvPr>
            <p:cNvSpPr/>
            <p:nvPr/>
          </p:nvSpPr>
          <p:spPr>
            <a:xfrm>
              <a:off x="3630743" y="5214841"/>
              <a:ext cx="867546"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chemeClr val="accent2"/>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Search</a:t>
              </a:r>
            </a:p>
          </p:txBody>
        </p:sp>
        <p:sp>
          <p:nvSpPr>
            <p:cNvPr id="110" name="Rectangle 109">
              <a:extLst>
                <a:ext uri="{FF2B5EF4-FFF2-40B4-BE49-F238E27FC236}">
                  <a16:creationId xmlns:a16="http://schemas.microsoft.com/office/drawing/2014/main" id="{7A655CA9-761B-40CE-9649-C935370C1FF1}"/>
                </a:ext>
              </a:extLst>
            </p:cNvPr>
            <p:cNvSpPr/>
            <p:nvPr/>
          </p:nvSpPr>
          <p:spPr>
            <a:xfrm>
              <a:off x="4501512" y="5214841"/>
              <a:ext cx="1200970"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chemeClr val="accent2"/>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Data Catalog</a:t>
              </a:r>
            </a:p>
          </p:txBody>
        </p:sp>
      </p:grpSp>
      <p:sp>
        <p:nvSpPr>
          <p:cNvPr id="216" name="Rectangle: Rounded Corners 215">
            <a:extLst>
              <a:ext uri="{FF2B5EF4-FFF2-40B4-BE49-F238E27FC236}">
                <a16:creationId xmlns:a16="http://schemas.microsoft.com/office/drawing/2014/main" id="{855560D3-E4E6-4E15-8EFD-A20AFEDAB083}"/>
              </a:ext>
            </a:extLst>
          </p:cNvPr>
          <p:cNvSpPr/>
          <p:nvPr/>
        </p:nvSpPr>
        <p:spPr bwMode="auto">
          <a:xfrm>
            <a:off x="277949" y="5166816"/>
            <a:ext cx="11635871" cy="1123088"/>
          </a:xfrm>
          <a:prstGeom prst="roundRect">
            <a:avLst>
              <a:gd name="adj" fmla="val 6904"/>
            </a:avLst>
          </a:prstGeom>
          <a:solidFill>
            <a:schemeClr val="bg2">
              <a:lumMod val="20000"/>
              <a:lumOff val="80000"/>
              <a:alpha val="15000"/>
            </a:schemeClr>
          </a:solidFill>
          <a:ln w="19050">
            <a:solidFill>
              <a:schemeClr val="accent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mn-ea"/>
              <a:cs typeface="Segoe UI" pitchFamily="34" charset="0"/>
            </a:endParaRPr>
          </a:p>
        </p:txBody>
      </p:sp>
      <p:grpSp>
        <p:nvGrpSpPr>
          <p:cNvPr id="116" name="Group 115">
            <a:extLst>
              <a:ext uri="{FF2B5EF4-FFF2-40B4-BE49-F238E27FC236}">
                <a16:creationId xmlns:a16="http://schemas.microsoft.com/office/drawing/2014/main" id="{CCBEBC76-31BC-4CAC-A8A0-EC03663CA8E5}"/>
              </a:ext>
            </a:extLst>
          </p:cNvPr>
          <p:cNvGrpSpPr/>
          <p:nvPr/>
        </p:nvGrpSpPr>
        <p:grpSpPr>
          <a:xfrm>
            <a:off x="742935" y="5320816"/>
            <a:ext cx="10944054" cy="886674"/>
            <a:chOff x="742935" y="5921081"/>
            <a:chExt cx="10944054" cy="886674"/>
          </a:xfrm>
        </p:grpSpPr>
        <p:sp>
          <p:nvSpPr>
            <p:cNvPr id="91" name="Rectangle 90">
              <a:extLst>
                <a:ext uri="{FF2B5EF4-FFF2-40B4-BE49-F238E27FC236}">
                  <a16:creationId xmlns:a16="http://schemas.microsoft.com/office/drawing/2014/main" id="{12A84833-921A-4F1C-B6FB-94E5BF6E7C37}"/>
                </a:ext>
              </a:extLst>
            </p:cNvPr>
            <p:cNvSpPr/>
            <p:nvPr/>
          </p:nvSpPr>
          <p:spPr>
            <a:xfrm>
              <a:off x="742935" y="6438423"/>
              <a:ext cx="1218603"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chemeClr val="accent2"/>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ExpressRoute</a:t>
              </a:r>
            </a:p>
          </p:txBody>
        </p:sp>
        <p:sp>
          <p:nvSpPr>
            <p:cNvPr id="93" name="Rectangle 92">
              <a:extLst>
                <a:ext uri="{FF2B5EF4-FFF2-40B4-BE49-F238E27FC236}">
                  <a16:creationId xmlns:a16="http://schemas.microsoft.com/office/drawing/2014/main" id="{2C3972FF-1952-40C5-A30A-30A1F9A603C9}"/>
                </a:ext>
              </a:extLst>
            </p:cNvPr>
            <p:cNvSpPr/>
            <p:nvPr/>
          </p:nvSpPr>
          <p:spPr>
            <a:xfrm>
              <a:off x="4057936" y="6438423"/>
              <a:ext cx="1188720" cy="369332"/>
            </a:xfrm>
            <a:prstGeom prst="rect">
              <a:avLst/>
            </a:prstGeom>
          </p:spPr>
          <p:txBody>
            <a:bodyPr wrap="squar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chemeClr val="accent2"/>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network </a:t>
              </a:r>
            </a:p>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chemeClr val="accent2"/>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security groups</a:t>
              </a:r>
            </a:p>
          </p:txBody>
        </p:sp>
        <p:sp>
          <p:nvSpPr>
            <p:cNvPr id="96" name="Rectangle 95">
              <a:extLst>
                <a:ext uri="{FF2B5EF4-FFF2-40B4-BE49-F238E27FC236}">
                  <a16:creationId xmlns:a16="http://schemas.microsoft.com/office/drawing/2014/main" id="{2CEFB9C6-C70A-4D87-B761-3A00469F7141}"/>
                </a:ext>
              </a:extLst>
            </p:cNvPr>
            <p:cNvSpPr/>
            <p:nvPr/>
          </p:nvSpPr>
          <p:spPr>
            <a:xfrm>
              <a:off x="9090868" y="6438423"/>
              <a:ext cx="1023036"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chemeClr val="accent2"/>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Functions</a:t>
              </a:r>
            </a:p>
          </p:txBody>
        </p:sp>
        <p:sp>
          <p:nvSpPr>
            <p:cNvPr id="97" name="Rectangle 96">
              <a:extLst>
                <a:ext uri="{FF2B5EF4-FFF2-40B4-BE49-F238E27FC236}">
                  <a16:creationId xmlns:a16="http://schemas.microsoft.com/office/drawing/2014/main" id="{BE3575EE-C48E-40EC-BFA3-63F83A661EB2}"/>
                </a:ext>
              </a:extLst>
            </p:cNvPr>
            <p:cNvSpPr/>
            <p:nvPr/>
          </p:nvSpPr>
          <p:spPr>
            <a:xfrm>
              <a:off x="10817841" y="6438423"/>
              <a:ext cx="869148"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chemeClr val="accent2"/>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Visual Studio</a:t>
              </a:r>
            </a:p>
          </p:txBody>
        </p:sp>
        <p:grpSp>
          <p:nvGrpSpPr>
            <p:cNvPr id="42" name="Group 41">
              <a:extLst>
                <a:ext uri="{FF2B5EF4-FFF2-40B4-BE49-F238E27FC236}">
                  <a16:creationId xmlns:a16="http://schemas.microsoft.com/office/drawing/2014/main" id="{87DAFC46-1270-466C-A796-D7B78F1D566E}"/>
                </a:ext>
              </a:extLst>
            </p:cNvPr>
            <p:cNvGrpSpPr/>
            <p:nvPr/>
          </p:nvGrpSpPr>
          <p:grpSpPr>
            <a:xfrm>
              <a:off x="7357996" y="5921081"/>
              <a:ext cx="1188720" cy="886674"/>
              <a:chOff x="7357996" y="5921081"/>
              <a:chExt cx="1188720" cy="886674"/>
            </a:xfrm>
          </p:grpSpPr>
          <p:pic>
            <p:nvPicPr>
              <p:cNvPr id="48" name="Picture 47">
                <a:extLst>
                  <a:ext uri="{FF2B5EF4-FFF2-40B4-BE49-F238E27FC236}">
                    <a16:creationId xmlns:a16="http://schemas.microsoft.com/office/drawing/2014/main" id="{66DFE93E-68A3-4886-AE1F-C618CAFD72F2}"/>
                  </a:ext>
                </a:extLst>
              </p:cNvPr>
              <p:cNvPicPr>
                <a:picLocks noChangeAspect="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7687702" y="5921081"/>
                <a:ext cx="529309" cy="517342"/>
              </a:xfrm>
              <a:prstGeom prst="rect">
                <a:avLst/>
              </a:prstGeom>
            </p:spPr>
          </p:pic>
          <p:sp>
            <p:nvSpPr>
              <p:cNvPr id="99" name="Rectangle 98">
                <a:extLst>
                  <a:ext uri="{FF2B5EF4-FFF2-40B4-BE49-F238E27FC236}">
                    <a16:creationId xmlns:a16="http://schemas.microsoft.com/office/drawing/2014/main" id="{175B32D9-7B81-4734-A226-2BAC4297E85A}"/>
                  </a:ext>
                </a:extLst>
              </p:cNvPr>
              <p:cNvSpPr/>
              <p:nvPr/>
            </p:nvSpPr>
            <p:spPr>
              <a:xfrm>
                <a:off x="7357996" y="6438423"/>
                <a:ext cx="1188720" cy="3693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chemeClr val="accent2"/>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Operations </a:t>
                </a:r>
              </a:p>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chemeClr val="accent2"/>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Management Suite</a:t>
                </a:r>
              </a:p>
            </p:txBody>
          </p:sp>
        </p:grpSp>
        <p:grpSp>
          <p:nvGrpSpPr>
            <p:cNvPr id="38" name="Group 37">
              <a:extLst>
                <a:ext uri="{FF2B5EF4-FFF2-40B4-BE49-F238E27FC236}">
                  <a16:creationId xmlns:a16="http://schemas.microsoft.com/office/drawing/2014/main" id="{C8A253BE-F0B9-4BAB-BC28-1C488C293BEF}"/>
                </a:ext>
              </a:extLst>
            </p:cNvPr>
            <p:cNvGrpSpPr/>
            <p:nvPr/>
          </p:nvGrpSpPr>
          <p:grpSpPr>
            <a:xfrm>
              <a:off x="2322432" y="5921081"/>
              <a:ext cx="1359668" cy="748174"/>
              <a:chOff x="2322432" y="5921081"/>
              <a:chExt cx="1359668" cy="748174"/>
            </a:xfrm>
          </p:grpSpPr>
          <p:pic>
            <p:nvPicPr>
              <p:cNvPr id="54" name="Picture 53">
                <a:extLst>
                  <a:ext uri="{FF2B5EF4-FFF2-40B4-BE49-F238E27FC236}">
                    <a16:creationId xmlns:a16="http://schemas.microsoft.com/office/drawing/2014/main" id="{E7C8C45B-1CD1-436E-9517-417AA6CF6D30}"/>
                  </a:ext>
                </a:extLst>
              </p:cNvPr>
              <p:cNvPicPr>
                <a:picLocks noChangeAspect="1"/>
              </p:cNvPicPr>
              <p:nvPr/>
            </p:nvPicPr>
            <p:blipFill>
              <a:blip r:embed="rId5"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2737612" y="5921081"/>
                <a:ext cx="529309" cy="517342"/>
              </a:xfrm>
              <a:prstGeom prst="rect">
                <a:avLst/>
              </a:prstGeom>
            </p:spPr>
          </p:pic>
          <p:sp>
            <p:nvSpPr>
              <p:cNvPr id="105" name="Rectangle 104">
                <a:extLst>
                  <a:ext uri="{FF2B5EF4-FFF2-40B4-BE49-F238E27FC236}">
                    <a16:creationId xmlns:a16="http://schemas.microsoft.com/office/drawing/2014/main" id="{4F40D9EF-F54B-4310-9675-9EF95E7CA7D2}"/>
                  </a:ext>
                </a:extLst>
              </p:cNvPr>
              <p:cNvSpPr/>
              <p:nvPr/>
            </p:nvSpPr>
            <p:spPr>
              <a:xfrm>
                <a:off x="2322432" y="6438423"/>
                <a:ext cx="1359668"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chemeClr val="accent2"/>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Active Directory</a:t>
                </a:r>
              </a:p>
            </p:txBody>
          </p:sp>
        </p:grpSp>
        <p:sp>
          <p:nvSpPr>
            <p:cNvPr id="111" name="Rectangle 110">
              <a:extLst>
                <a:ext uri="{FF2B5EF4-FFF2-40B4-BE49-F238E27FC236}">
                  <a16:creationId xmlns:a16="http://schemas.microsoft.com/office/drawing/2014/main" id="{9E5A569E-3AC4-4E09-8086-FE38784E2062}"/>
                </a:ext>
              </a:extLst>
            </p:cNvPr>
            <p:cNvSpPr/>
            <p:nvPr/>
          </p:nvSpPr>
          <p:spPr>
            <a:xfrm>
              <a:off x="5667377" y="6438423"/>
              <a:ext cx="1269899" cy="3693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chemeClr val="accent2"/>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key </a:t>
              </a:r>
            </a:p>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chemeClr val="accent2"/>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management service</a:t>
              </a:r>
            </a:p>
          </p:txBody>
        </p:sp>
      </p:grpSp>
      <p:sp>
        <p:nvSpPr>
          <p:cNvPr id="218" name="Rectangle: Rounded Corners 217">
            <a:extLst>
              <a:ext uri="{FF2B5EF4-FFF2-40B4-BE49-F238E27FC236}">
                <a16:creationId xmlns:a16="http://schemas.microsoft.com/office/drawing/2014/main" id="{810E8575-215D-418A-832C-D7F510244F8D}"/>
              </a:ext>
            </a:extLst>
          </p:cNvPr>
          <p:cNvSpPr/>
          <p:nvPr/>
        </p:nvSpPr>
        <p:spPr bwMode="auto">
          <a:xfrm>
            <a:off x="3270675" y="2530489"/>
            <a:ext cx="2651760" cy="1150406"/>
          </a:xfrm>
          <a:prstGeom prst="roundRect">
            <a:avLst>
              <a:gd name="adj" fmla="val 6904"/>
            </a:avLst>
          </a:prstGeom>
          <a:solidFill>
            <a:schemeClr val="bg2">
              <a:lumMod val="20000"/>
              <a:lumOff val="80000"/>
              <a:alpha val="15000"/>
            </a:schemeClr>
          </a:solidFill>
          <a:ln w="19050">
            <a:solidFill>
              <a:schemeClr val="tx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mn-ea"/>
              <a:cs typeface="Segoe UI" pitchFamily="34" charset="0"/>
            </a:endParaRPr>
          </a:p>
        </p:txBody>
      </p:sp>
      <p:sp>
        <p:nvSpPr>
          <p:cNvPr id="118" name="Rectangle 117">
            <a:extLst>
              <a:ext uri="{FF2B5EF4-FFF2-40B4-BE49-F238E27FC236}">
                <a16:creationId xmlns:a16="http://schemas.microsoft.com/office/drawing/2014/main" id="{1BD680FA-C081-469F-8A86-9B452026AE6A}"/>
              </a:ext>
            </a:extLst>
          </p:cNvPr>
          <p:cNvSpPr/>
          <p:nvPr/>
        </p:nvSpPr>
        <p:spPr>
          <a:xfrm>
            <a:off x="3462515" y="3173269"/>
            <a:ext cx="1194558"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Blob Storage</a:t>
            </a:r>
          </a:p>
        </p:txBody>
      </p:sp>
      <p:sp>
        <p:nvSpPr>
          <p:cNvPr id="120" name="Rectangle 119">
            <a:extLst>
              <a:ext uri="{FF2B5EF4-FFF2-40B4-BE49-F238E27FC236}">
                <a16:creationId xmlns:a16="http://schemas.microsoft.com/office/drawing/2014/main" id="{A536EE2C-DE3E-4E6C-88C6-8DC95BCF58F6}"/>
              </a:ext>
            </a:extLst>
          </p:cNvPr>
          <p:cNvSpPr/>
          <p:nvPr/>
        </p:nvSpPr>
        <p:spPr>
          <a:xfrm>
            <a:off x="4662675" y="3173269"/>
            <a:ext cx="1067921" cy="369332"/>
          </a:xfrm>
          <a:prstGeom prst="rect">
            <a:avLst/>
          </a:prstGeom>
        </p:spPr>
        <p:txBody>
          <a:bodyPr wrap="squar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Data Lake Store</a:t>
            </a:r>
          </a:p>
        </p:txBody>
      </p:sp>
      <p:sp>
        <p:nvSpPr>
          <p:cNvPr id="182" name="Rectangle: Rounded Corners 181">
            <a:extLst>
              <a:ext uri="{FF2B5EF4-FFF2-40B4-BE49-F238E27FC236}">
                <a16:creationId xmlns:a16="http://schemas.microsoft.com/office/drawing/2014/main" id="{44CA547E-A86C-4F4F-B72D-6214BC4C6961}"/>
              </a:ext>
            </a:extLst>
          </p:cNvPr>
          <p:cNvSpPr/>
          <p:nvPr/>
        </p:nvSpPr>
        <p:spPr bwMode="auto">
          <a:xfrm>
            <a:off x="274985" y="3288183"/>
            <a:ext cx="2648946" cy="1748831"/>
          </a:xfrm>
          <a:prstGeom prst="roundRect">
            <a:avLst>
              <a:gd name="adj" fmla="val 6904"/>
            </a:avLst>
          </a:prstGeom>
          <a:solidFill>
            <a:schemeClr val="bg2">
              <a:lumMod val="20000"/>
              <a:lumOff val="80000"/>
              <a:alpha val="15000"/>
            </a:schemeClr>
          </a:solidFill>
          <a:ln w="19050">
            <a:solidFill>
              <a:schemeClr val="tx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mn-ea"/>
              <a:cs typeface="Segoe UI" pitchFamily="34" charset="0"/>
            </a:endParaRPr>
          </a:p>
        </p:txBody>
      </p:sp>
      <p:sp>
        <p:nvSpPr>
          <p:cNvPr id="86" name="Rectangle 85">
            <a:extLst>
              <a:ext uri="{FF2B5EF4-FFF2-40B4-BE49-F238E27FC236}">
                <a16:creationId xmlns:a16="http://schemas.microsoft.com/office/drawing/2014/main" id="{64E6ACDE-3E13-4554-B23E-BBD4DB7287F3}"/>
              </a:ext>
            </a:extLst>
          </p:cNvPr>
          <p:cNvSpPr/>
          <p:nvPr/>
        </p:nvSpPr>
        <p:spPr>
          <a:xfrm>
            <a:off x="533924" y="3912859"/>
            <a:ext cx="938077"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IoT Hub</a:t>
            </a:r>
          </a:p>
        </p:txBody>
      </p:sp>
      <p:sp>
        <p:nvSpPr>
          <p:cNvPr id="87" name="Rectangle 86">
            <a:extLst>
              <a:ext uri="{FF2B5EF4-FFF2-40B4-BE49-F238E27FC236}">
                <a16:creationId xmlns:a16="http://schemas.microsoft.com/office/drawing/2014/main" id="{8D25E3DF-C927-4518-9AF6-A587E276DD5E}"/>
              </a:ext>
            </a:extLst>
          </p:cNvPr>
          <p:cNvSpPr/>
          <p:nvPr/>
        </p:nvSpPr>
        <p:spPr>
          <a:xfrm>
            <a:off x="1571424" y="3917155"/>
            <a:ext cx="1093569" cy="230832"/>
          </a:xfrm>
          <a:prstGeom prst="rect">
            <a:avLst/>
          </a:prstGeom>
        </p:spPr>
        <p:txBody>
          <a:bodyPr wrap="squar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event hubs</a:t>
            </a:r>
          </a:p>
        </p:txBody>
      </p:sp>
      <p:sp>
        <p:nvSpPr>
          <p:cNvPr id="136" name="Rectangle 135">
            <a:extLst>
              <a:ext uri="{FF2B5EF4-FFF2-40B4-BE49-F238E27FC236}">
                <a16:creationId xmlns:a16="http://schemas.microsoft.com/office/drawing/2014/main" id="{04682749-7420-4456-A64D-A4D8ADE4F04A}"/>
              </a:ext>
            </a:extLst>
          </p:cNvPr>
          <p:cNvSpPr/>
          <p:nvPr/>
        </p:nvSpPr>
        <p:spPr>
          <a:xfrm>
            <a:off x="819589" y="4707616"/>
            <a:ext cx="1559738" cy="230832"/>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Kafka on Azure HDInsight</a:t>
            </a:r>
          </a:p>
        </p:txBody>
      </p:sp>
      <p:sp>
        <p:nvSpPr>
          <p:cNvPr id="214" name="Rectangle: Rounded Corners 213">
            <a:extLst>
              <a:ext uri="{FF2B5EF4-FFF2-40B4-BE49-F238E27FC236}">
                <a16:creationId xmlns:a16="http://schemas.microsoft.com/office/drawing/2014/main" id="{61B4A561-35FC-4BB8-8732-F73D67694B62}"/>
              </a:ext>
            </a:extLst>
          </p:cNvPr>
          <p:cNvSpPr/>
          <p:nvPr/>
        </p:nvSpPr>
        <p:spPr bwMode="auto">
          <a:xfrm>
            <a:off x="6266368" y="1167011"/>
            <a:ext cx="2651760" cy="1152144"/>
          </a:xfrm>
          <a:prstGeom prst="roundRect">
            <a:avLst>
              <a:gd name="adj" fmla="val 6904"/>
            </a:avLst>
          </a:prstGeom>
          <a:solidFill>
            <a:schemeClr val="bg2">
              <a:lumMod val="20000"/>
              <a:lumOff val="80000"/>
              <a:alpha val="15000"/>
            </a:schemeClr>
          </a:solidFill>
          <a:ln w="19050">
            <a:solidFill>
              <a:schemeClr val="tx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mn-ea"/>
              <a:cs typeface="Segoe UI" pitchFamily="34" charset="0"/>
            </a:endParaRPr>
          </a:p>
        </p:txBody>
      </p:sp>
      <p:sp>
        <p:nvSpPr>
          <p:cNvPr id="149" name="Rectangle 148">
            <a:extLst>
              <a:ext uri="{FF2B5EF4-FFF2-40B4-BE49-F238E27FC236}">
                <a16:creationId xmlns:a16="http://schemas.microsoft.com/office/drawing/2014/main" id="{34621479-3753-4D47-84E0-68139672C7D0}"/>
              </a:ext>
            </a:extLst>
          </p:cNvPr>
          <p:cNvSpPr/>
          <p:nvPr/>
        </p:nvSpPr>
        <p:spPr>
          <a:xfrm>
            <a:off x="6665145" y="1889971"/>
            <a:ext cx="1854205" cy="228998"/>
          </a:xfrm>
          <a:prstGeom prst="rect">
            <a:avLst/>
          </a:prstGeom>
        </p:spPr>
        <p:txBody>
          <a:bodyPr wrap="squar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SQL data warehouse</a:t>
            </a:r>
          </a:p>
        </p:txBody>
      </p:sp>
      <p:sp>
        <p:nvSpPr>
          <p:cNvPr id="208" name="Rectangle: Rounded Corners 207">
            <a:extLst>
              <a:ext uri="{FF2B5EF4-FFF2-40B4-BE49-F238E27FC236}">
                <a16:creationId xmlns:a16="http://schemas.microsoft.com/office/drawing/2014/main" id="{B1DB3211-A2EC-439F-AC0D-C2B9B8692747}"/>
              </a:ext>
            </a:extLst>
          </p:cNvPr>
          <p:cNvSpPr/>
          <p:nvPr/>
        </p:nvSpPr>
        <p:spPr bwMode="auto">
          <a:xfrm>
            <a:off x="3270675" y="1174370"/>
            <a:ext cx="2651760" cy="1152144"/>
          </a:xfrm>
          <a:prstGeom prst="roundRect">
            <a:avLst>
              <a:gd name="adj" fmla="val 6904"/>
            </a:avLst>
          </a:prstGeom>
          <a:solidFill>
            <a:schemeClr val="bg2">
              <a:lumMod val="20000"/>
              <a:lumOff val="80000"/>
              <a:alpha val="15000"/>
            </a:schemeClr>
          </a:solidFill>
          <a:ln w="19050">
            <a:solidFill>
              <a:schemeClr val="accent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mn-ea"/>
              <a:cs typeface="Segoe UI" pitchFamily="34" charset="0"/>
            </a:endParaRPr>
          </a:p>
        </p:txBody>
      </p:sp>
      <p:sp>
        <p:nvSpPr>
          <p:cNvPr id="152" name="Rectangle 151">
            <a:extLst>
              <a:ext uri="{FF2B5EF4-FFF2-40B4-BE49-F238E27FC236}">
                <a16:creationId xmlns:a16="http://schemas.microsoft.com/office/drawing/2014/main" id="{80637646-CB72-4C88-B47E-B2162EEB6CAA}"/>
              </a:ext>
            </a:extLst>
          </p:cNvPr>
          <p:cNvSpPr/>
          <p:nvPr/>
        </p:nvSpPr>
        <p:spPr>
          <a:xfrm>
            <a:off x="3570008" y="1894337"/>
            <a:ext cx="907621"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chemeClr val="accent2"/>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SQL DB</a:t>
            </a:r>
          </a:p>
        </p:txBody>
      </p:sp>
      <p:sp>
        <p:nvSpPr>
          <p:cNvPr id="155" name="Rectangle 154">
            <a:extLst>
              <a:ext uri="{FF2B5EF4-FFF2-40B4-BE49-F238E27FC236}">
                <a16:creationId xmlns:a16="http://schemas.microsoft.com/office/drawing/2014/main" id="{CF2A9E85-E7A3-4F4F-A773-175CDED14B19}"/>
              </a:ext>
            </a:extLst>
          </p:cNvPr>
          <p:cNvSpPr/>
          <p:nvPr/>
        </p:nvSpPr>
        <p:spPr>
          <a:xfrm>
            <a:off x="4508693" y="1894337"/>
            <a:ext cx="1114409"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chemeClr val="accent2"/>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Cosmos DB</a:t>
            </a:r>
          </a:p>
        </p:txBody>
      </p:sp>
      <p:sp>
        <p:nvSpPr>
          <p:cNvPr id="213" name="Rectangle: Rounded Corners 212">
            <a:extLst>
              <a:ext uri="{FF2B5EF4-FFF2-40B4-BE49-F238E27FC236}">
                <a16:creationId xmlns:a16="http://schemas.microsoft.com/office/drawing/2014/main" id="{855F4468-04C3-4925-B3DF-29CE2319B86F}"/>
              </a:ext>
            </a:extLst>
          </p:cNvPr>
          <p:cNvSpPr/>
          <p:nvPr/>
        </p:nvSpPr>
        <p:spPr bwMode="auto">
          <a:xfrm>
            <a:off x="9262060" y="1174370"/>
            <a:ext cx="2651760" cy="1152144"/>
          </a:xfrm>
          <a:prstGeom prst="roundRect">
            <a:avLst>
              <a:gd name="adj" fmla="val 6904"/>
            </a:avLst>
          </a:prstGeom>
          <a:solidFill>
            <a:schemeClr val="bg2">
              <a:lumMod val="20000"/>
              <a:lumOff val="80000"/>
              <a:alpha val="15000"/>
            </a:schemeClr>
          </a:solidFill>
          <a:ln w="19050">
            <a:solidFill>
              <a:schemeClr val="accent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mn-ea"/>
              <a:cs typeface="Segoe UI" pitchFamily="34" charset="0"/>
            </a:endParaRPr>
          </a:p>
        </p:txBody>
      </p:sp>
      <p:grpSp>
        <p:nvGrpSpPr>
          <p:cNvPr id="64" name="Group 63">
            <a:extLst>
              <a:ext uri="{FF2B5EF4-FFF2-40B4-BE49-F238E27FC236}">
                <a16:creationId xmlns:a16="http://schemas.microsoft.com/office/drawing/2014/main" id="{C2A1695E-CC73-47A8-A778-BE42EC946206}"/>
              </a:ext>
            </a:extLst>
          </p:cNvPr>
          <p:cNvGrpSpPr/>
          <p:nvPr/>
        </p:nvGrpSpPr>
        <p:grpSpPr>
          <a:xfrm>
            <a:off x="9541568" y="1894337"/>
            <a:ext cx="2092745" cy="230832"/>
            <a:chOff x="9699984" y="2109846"/>
            <a:chExt cx="2092745" cy="230832"/>
          </a:xfrm>
        </p:grpSpPr>
        <p:sp>
          <p:nvSpPr>
            <p:cNvPr id="165" name="Rectangle 164">
              <a:extLst>
                <a:ext uri="{FF2B5EF4-FFF2-40B4-BE49-F238E27FC236}">
                  <a16:creationId xmlns:a16="http://schemas.microsoft.com/office/drawing/2014/main" id="{F48AE85D-4C0D-4450-B321-BCE1986ED92A}"/>
                </a:ext>
              </a:extLst>
            </p:cNvPr>
            <p:cNvSpPr/>
            <p:nvPr/>
          </p:nvSpPr>
          <p:spPr>
            <a:xfrm>
              <a:off x="9699984" y="2109846"/>
              <a:ext cx="1396537"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chemeClr val="accent2"/>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Analysis Services</a:t>
              </a:r>
            </a:p>
          </p:txBody>
        </p:sp>
        <p:sp>
          <p:nvSpPr>
            <p:cNvPr id="168" name="Rectangle 167">
              <a:extLst>
                <a:ext uri="{FF2B5EF4-FFF2-40B4-BE49-F238E27FC236}">
                  <a16:creationId xmlns:a16="http://schemas.microsoft.com/office/drawing/2014/main" id="{798510FE-3B68-4247-8281-66111A303DD7}"/>
                </a:ext>
              </a:extLst>
            </p:cNvPr>
            <p:cNvSpPr/>
            <p:nvPr/>
          </p:nvSpPr>
          <p:spPr>
            <a:xfrm>
              <a:off x="11146398" y="2109846"/>
              <a:ext cx="646331"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chemeClr val="accent2"/>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Power BI</a:t>
              </a:r>
            </a:p>
          </p:txBody>
        </p:sp>
      </p:grpSp>
      <p:sp>
        <p:nvSpPr>
          <p:cNvPr id="248" name="Rectangle: Rounded Corners 247">
            <a:extLst>
              <a:ext uri="{FF2B5EF4-FFF2-40B4-BE49-F238E27FC236}">
                <a16:creationId xmlns:a16="http://schemas.microsoft.com/office/drawing/2014/main" id="{8807D870-9F55-462D-846E-30DE0637DAA1}"/>
              </a:ext>
            </a:extLst>
          </p:cNvPr>
          <p:cNvSpPr/>
          <p:nvPr/>
        </p:nvSpPr>
        <p:spPr bwMode="auto">
          <a:xfrm>
            <a:off x="6266368" y="2530489"/>
            <a:ext cx="2651760" cy="1150406"/>
          </a:xfrm>
          <a:prstGeom prst="roundRect">
            <a:avLst>
              <a:gd name="adj" fmla="val 6904"/>
            </a:avLst>
          </a:prstGeom>
          <a:solidFill>
            <a:schemeClr val="bg2">
              <a:lumMod val="20000"/>
              <a:lumOff val="80000"/>
              <a:alpha val="15000"/>
            </a:schemeClr>
          </a:solidFill>
          <a:ln w="19050">
            <a:solidFill>
              <a:schemeClr val="tx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mn-ea"/>
              <a:cs typeface="Segoe UI" pitchFamily="34" charset="0"/>
            </a:endParaRPr>
          </a:p>
        </p:txBody>
      </p:sp>
      <p:sp>
        <p:nvSpPr>
          <p:cNvPr id="262" name="Rectangle: Rounded Corners 261">
            <a:extLst>
              <a:ext uri="{FF2B5EF4-FFF2-40B4-BE49-F238E27FC236}">
                <a16:creationId xmlns:a16="http://schemas.microsoft.com/office/drawing/2014/main" id="{0F4E1515-2556-4A06-8BE5-7411EACD59B1}"/>
              </a:ext>
            </a:extLst>
          </p:cNvPr>
          <p:cNvSpPr/>
          <p:nvPr/>
        </p:nvSpPr>
        <p:spPr bwMode="auto">
          <a:xfrm>
            <a:off x="6266368" y="3884870"/>
            <a:ext cx="2651760" cy="1152144"/>
          </a:xfrm>
          <a:prstGeom prst="roundRect">
            <a:avLst>
              <a:gd name="adj" fmla="val 6904"/>
            </a:avLst>
          </a:prstGeom>
          <a:solidFill>
            <a:schemeClr val="bg2">
              <a:lumMod val="20000"/>
              <a:lumOff val="80000"/>
              <a:alpha val="15000"/>
            </a:schemeClr>
          </a:solidFill>
          <a:ln w="19050">
            <a:solidFill>
              <a:schemeClr val="tx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mn-ea"/>
              <a:cs typeface="Segoe UI" pitchFamily="34" charset="0"/>
            </a:endParaRPr>
          </a:p>
        </p:txBody>
      </p:sp>
      <p:sp>
        <p:nvSpPr>
          <p:cNvPr id="270" name="Rectangle 269">
            <a:extLst>
              <a:ext uri="{FF2B5EF4-FFF2-40B4-BE49-F238E27FC236}">
                <a16:creationId xmlns:a16="http://schemas.microsoft.com/office/drawing/2014/main" id="{E57F4E5F-28CE-4D37-9918-2EE890B4F8A4}"/>
              </a:ext>
            </a:extLst>
          </p:cNvPr>
          <p:cNvSpPr/>
          <p:nvPr/>
        </p:nvSpPr>
        <p:spPr>
          <a:xfrm>
            <a:off x="7260848" y="4522496"/>
            <a:ext cx="755342" cy="369332"/>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a:t>
            </a:r>
            <a:b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b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HDInsight</a:t>
            </a:r>
          </a:p>
        </p:txBody>
      </p:sp>
      <p:sp>
        <p:nvSpPr>
          <p:cNvPr id="268" name="Rectangle 267">
            <a:extLst>
              <a:ext uri="{FF2B5EF4-FFF2-40B4-BE49-F238E27FC236}">
                <a16:creationId xmlns:a16="http://schemas.microsoft.com/office/drawing/2014/main" id="{B4E9EF5F-9F3C-4A2B-9FA3-A3703278B0F2}"/>
              </a:ext>
            </a:extLst>
          </p:cNvPr>
          <p:cNvSpPr/>
          <p:nvPr/>
        </p:nvSpPr>
        <p:spPr>
          <a:xfrm>
            <a:off x="8025232" y="4522496"/>
            <a:ext cx="763416" cy="369332"/>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a:t>
            </a:r>
          </a:p>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Databricks</a:t>
            </a:r>
          </a:p>
        </p:txBody>
      </p:sp>
      <p:grpSp>
        <p:nvGrpSpPr>
          <p:cNvPr id="131" name="Group 130">
            <a:extLst>
              <a:ext uri="{FF2B5EF4-FFF2-40B4-BE49-F238E27FC236}">
                <a16:creationId xmlns:a16="http://schemas.microsoft.com/office/drawing/2014/main" id="{DF0E277B-57A6-4382-BD07-A0378F0130B9}"/>
              </a:ext>
            </a:extLst>
          </p:cNvPr>
          <p:cNvGrpSpPr/>
          <p:nvPr/>
        </p:nvGrpSpPr>
        <p:grpSpPr>
          <a:xfrm>
            <a:off x="6342863" y="4014504"/>
            <a:ext cx="947078" cy="877324"/>
            <a:chOff x="6339108" y="4233264"/>
            <a:chExt cx="947078" cy="877324"/>
          </a:xfrm>
        </p:grpSpPr>
        <p:sp>
          <p:nvSpPr>
            <p:cNvPr id="272" name="Rectangle 271">
              <a:extLst>
                <a:ext uri="{FF2B5EF4-FFF2-40B4-BE49-F238E27FC236}">
                  <a16:creationId xmlns:a16="http://schemas.microsoft.com/office/drawing/2014/main" id="{DCEB1499-12AA-4DD8-A476-9CC5E294F792}"/>
                </a:ext>
              </a:extLst>
            </p:cNvPr>
            <p:cNvSpPr/>
            <p:nvPr/>
          </p:nvSpPr>
          <p:spPr>
            <a:xfrm>
              <a:off x="6339108" y="4741256"/>
              <a:ext cx="947078" cy="369332"/>
            </a:xfrm>
            <a:prstGeom prst="rect">
              <a:avLst/>
            </a:prstGeom>
          </p:spPr>
          <p:txBody>
            <a:bodyPr wrap="squar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Stream </a:t>
              </a:r>
            </a:p>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Analytics</a:t>
              </a:r>
            </a:p>
          </p:txBody>
        </p:sp>
        <p:pic>
          <p:nvPicPr>
            <p:cNvPr id="273" name="Picture 272">
              <a:extLst>
                <a:ext uri="{FF2B5EF4-FFF2-40B4-BE49-F238E27FC236}">
                  <a16:creationId xmlns:a16="http://schemas.microsoft.com/office/drawing/2014/main" id="{9F629CC2-28FF-45D8-9DF3-8C12099402A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522419" y="4233264"/>
              <a:ext cx="580456" cy="567335"/>
            </a:xfrm>
            <a:prstGeom prst="rect">
              <a:avLst/>
            </a:prstGeom>
          </p:spPr>
        </p:pic>
      </p:grpSp>
      <p:sp>
        <p:nvSpPr>
          <p:cNvPr id="275" name="Rectangle: Rounded Corners 274">
            <a:extLst>
              <a:ext uri="{FF2B5EF4-FFF2-40B4-BE49-F238E27FC236}">
                <a16:creationId xmlns:a16="http://schemas.microsoft.com/office/drawing/2014/main" id="{F58ABD18-987C-4702-BE0C-16BF1EF16940}"/>
              </a:ext>
            </a:extLst>
          </p:cNvPr>
          <p:cNvSpPr/>
          <p:nvPr/>
        </p:nvSpPr>
        <p:spPr bwMode="auto">
          <a:xfrm>
            <a:off x="9262060" y="2530489"/>
            <a:ext cx="2651760" cy="1150406"/>
          </a:xfrm>
          <a:prstGeom prst="roundRect">
            <a:avLst>
              <a:gd name="adj" fmla="val 6904"/>
            </a:avLst>
          </a:prstGeom>
          <a:solidFill>
            <a:schemeClr val="bg2">
              <a:lumMod val="20000"/>
              <a:lumOff val="80000"/>
              <a:alpha val="15000"/>
            </a:schemeClr>
          </a:solidFill>
          <a:ln w="19050">
            <a:solidFill>
              <a:schemeClr val="tx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mn-ea"/>
              <a:cs typeface="Segoe UI" pitchFamily="34" charset="0"/>
            </a:endParaRPr>
          </a:p>
        </p:txBody>
      </p:sp>
      <p:grpSp>
        <p:nvGrpSpPr>
          <p:cNvPr id="142" name="Group 141">
            <a:extLst>
              <a:ext uri="{FF2B5EF4-FFF2-40B4-BE49-F238E27FC236}">
                <a16:creationId xmlns:a16="http://schemas.microsoft.com/office/drawing/2014/main" id="{8B62C19C-8BC9-49F2-A444-828E5F6A13E7}"/>
              </a:ext>
            </a:extLst>
          </p:cNvPr>
          <p:cNvGrpSpPr/>
          <p:nvPr/>
        </p:nvGrpSpPr>
        <p:grpSpPr>
          <a:xfrm>
            <a:off x="9383541" y="2750451"/>
            <a:ext cx="2412500" cy="781368"/>
            <a:chOff x="9448335" y="2957620"/>
            <a:chExt cx="2412500" cy="781368"/>
          </a:xfrm>
        </p:grpSpPr>
        <p:sp>
          <p:nvSpPr>
            <p:cNvPr id="239" name="Rectangle 238">
              <a:extLst>
                <a:ext uri="{FF2B5EF4-FFF2-40B4-BE49-F238E27FC236}">
                  <a16:creationId xmlns:a16="http://schemas.microsoft.com/office/drawing/2014/main" id="{6674D301-1F7E-4FEF-ABEE-C7F6E7CEC80F}"/>
                </a:ext>
              </a:extLst>
            </p:cNvPr>
            <p:cNvSpPr/>
            <p:nvPr/>
          </p:nvSpPr>
          <p:spPr>
            <a:xfrm>
              <a:off x="9448335" y="3369656"/>
              <a:ext cx="686266" cy="233557"/>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ML</a:t>
              </a:r>
            </a:p>
          </p:txBody>
        </p:sp>
        <p:sp>
          <p:nvSpPr>
            <p:cNvPr id="280" name="Rectangle 279">
              <a:extLst>
                <a:ext uri="{FF2B5EF4-FFF2-40B4-BE49-F238E27FC236}">
                  <a16:creationId xmlns:a16="http://schemas.microsoft.com/office/drawing/2014/main" id="{5FA34CDA-FEFD-4C4A-AE47-B053B4782281}"/>
                </a:ext>
              </a:extLst>
            </p:cNvPr>
            <p:cNvSpPr/>
            <p:nvPr/>
          </p:nvSpPr>
          <p:spPr>
            <a:xfrm>
              <a:off x="11097419" y="3369656"/>
              <a:ext cx="763416" cy="369332"/>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a:t>
              </a:r>
            </a:p>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Databricks</a:t>
              </a:r>
            </a:p>
          </p:txBody>
        </p:sp>
        <p:grpSp>
          <p:nvGrpSpPr>
            <p:cNvPr id="141" name="Group 140">
              <a:extLst>
                <a:ext uri="{FF2B5EF4-FFF2-40B4-BE49-F238E27FC236}">
                  <a16:creationId xmlns:a16="http://schemas.microsoft.com/office/drawing/2014/main" id="{6454EE6E-7C3A-4715-AF79-DA1D79CA1F0D}"/>
                </a:ext>
              </a:extLst>
            </p:cNvPr>
            <p:cNvGrpSpPr/>
            <p:nvPr/>
          </p:nvGrpSpPr>
          <p:grpSpPr>
            <a:xfrm>
              <a:off x="9938975" y="2957620"/>
              <a:ext cx="1351439" cy="645593"/>
              <a:chOff x="9931273" y="2957620"/>
              <a:chExt cx="1351439" cy="645593"/>
            </a:xfrm>
          </p:grpSpPr>
          <p:sp>
            <p:nvSpPr>
              <p:cNvPr id="243" name="Rectangle 242">
                <a:extLst>
                  <a:ext uri="{FF2B5EF4-FFF2-40B4-BE49-F238E27FC236}">
                    <a16:creationId xmlns:a16="http://schemas.microsoft.com/office/drawing/2014/main" id="{616ECFB4-F0AC-4000-8AFE-9951B16C3257}"/>
                  </a:ext>
                </a:extLst>
              </p:cNvPr>
              <p:cNvSpPr/>
              <p:nvPr/>
            </p:nvSpPr>
            <p:spPr>
              <a:xfrm>
                <a:off x="9931273" y="3369656"/>
                <a:ext cx="1351439" cy="233557"/>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ML Server</a:t>
                </a:r>
              </a:p>
            </p:txBody>
          </p:sp>
          <p:pic>
            <p:nvPicPr>
              <p:cNvPr id="281" name="Picture 280">
                <a:extLst>
                  <a:ext uri="{FF2B5EF4-FFF2-40B4-BE49-F238E27FC236}">
                    <a16:creationId xmlns:a16="http://schemas.microsoft.com/office/drawing/2014/main" id="{493D5F5F-8BE3-44ED-911D-AAD2BF0B1FD3}"/>
                  </a:ext>
                </a:extLst>
              </p:cNvPr>
              <p:cNvPicPr>
                <a:picLocks noChangeAspect="1"/>
              </p:cNvPicPr>
              <p:nvPr/>
            </p:nvPicPr>
            <p:blipFill>
              <a:blip r:embed="rId7">
                <a:extLst/>
              </a:blip>
              <a:stretch>
                <a:fillRect/>
              </a:stretch>
            </p:blipFill>
            <p:spPr>
              <a:xfrm>
                <a:off x="10200295" y="2957620"/>
                <a:ext cx="580781" cy="354299"/>
              </a:xfrm>
              <a:prstGeom prst="rect">
                <a:avLst/>
              </a:prstGeom>
            </p:spPr>
          </p:pic>
        </p:grpSp>
      </p:grpSp>
      <p:grpSp>
        <p:nvGrpSpPr>
          <p:cNvPr id="170" name="Group 169">
            <a:extLst>
              <a:ext uri="{FF2B5EF4-FFF2-40B4-BE49-F238E27FC236}">
                <a16:creationId xmlns:a16="http://schemas.microsoft.com/office/drawing/2014/main" id="{8C685BF8-A4B2-D846-8A31-882155DC4A4B}"/>
              </a:ext>
            </a:extLst>
          </p:cNvPr>
          <p:cNvGrpSpPr/>
          <p:nvPr/>
        </p:nvGrpSpPr>
        <p:grpSpPr>
          <a:xfrm>
            <a:off x="9921574" y="1477191"/>
            <a:ext cx="443256" cy="345106"/>
            <a:chOff x="2062250" y="1828801"/>
            <a:chExt cx="438091" cy="341085"/>
          </a:xfrm>
        </p:grpSpPr>
        <p:grpSp>
          <p:nvGrpSpPr>
            <p:cNvPr id="183" name="Group 182">
              <a:extLst>
                <a:ext uri="{FF2B5EF4-FFF2-40B4-BE49-F238E27FC236}">
                  <a16:creationId xmlns:a16="http://schemas.microsoft.com/office/drawing/2014/main" id="{4D9BC49D-4CE7-E146-8B99-C26FE9FA9174}"/>
                </a:ext>
              </a:extLst>
            </p:cNvPr>
            <p:cNvGrpSpPr/>
            <p:nvPr/>
          </p:nvGrpSpPr>
          <p:grpSpPr>
            <a:xfrm>
              <a:off x="2062250" y="1828801"/>
              <a:ext cx="180067" cy="140947"/>
              <a:chOff x="2438399" y="1828800"/>
              <a:chExt cx="1923143" cy="1799771"/>
            </a:xfrm>
            <a:noFill/>
          </p:grpSpPr>
          <p:sp>
            <p:nvSpPr>
              <p:cNvPr id="198" name="Rectangle 197">
                <a:extLst>
                  <a:ext uri="{FF2B5EF4-FFF2-40B4-BE49-F238E27FC236}">
                    <a16:creationId xmlns:a16="http://schemas.microsoft.com/office/drawing/2014/main" id="{7EEA0A01-9BBA-434F-BED1-CEFB1CD817C6}"/>
                  </a:ext>
                </a:extLst>
              </p:cNvPr>
              <p:cNvSpPr/>
              <p:nvPr/>
            </p:nvSpPr>
            <p:spPr bwMode="auto">
              <a:xfrm>
                <a:off x="2438399" y="1828800"/>
                <a:ext cx="1923143" cy="1799771"/>
              </a:xfrm>
              <a:prstGeom prst="rect">
                <a:avLst/>
              </a:prstGeom>
              <a:grpFill/>
              <a:ln w="19050">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99" name="Straight Connector 198">
                <a:extLst>
                  <a:ext uri="{FF2B5EF4-FFF2-40B4-BE49-F238E27FC236}">
                    <a16:creationId xmlns:a16="http://schemas.microsoft.com/office/drawing/2014/main" id="{7DB740D7-071C-714B-8F3F-D0BA3C12848A}"/>
                  </a:ext>
                </a:extLst>
              </p:cNvPr>
              <p:cNvCxnSpPr>
                <a:cxnSpLocks/>
              </p:cNvCxnSpPr>
              <p:nvPr/>
            </p:nvCxnSpPr>
            <p:spPr>
              <a:xfrm>
                <a:off x="2438399" y="2258786"/>
                <a:ext cx="1923143" cy="0"/>
              </a:xfrm>
              <a:prstGeom prst="line">
                <a:avLst/>
              </a:prstGeom>
              <a:grpFill/>
              <a:ln w="19050">
                <a:solidFill>
                  <a:schemeClr val="accent2"/>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84" name="Group 183">
              <a:extLst>
                <a:ext uri="{FF2B5EF4-FFF2-40B4-BE49-F238E27FC236}">
                  <a16:creationId xmlns:a16="http://schemas.microsoft.com/office/drawing/2014/main" id="{F47F6226-59AD-6F4A-A6F0-0300CB0F0C34}"/>
                </a:ext>
              </a:extLst>
            </p:cNvPr>
            <p:cNvGrpSpPr/>
            <p:nvPr/>
          </p:nvGrpSpPr>
          <p:grpSpPr>
            <a:xfrm>
              <a:off x="2093480" y="2028939"/>
              <a:ext cx="180067" cy="140947"/>
              <a:chOff x="2438399" y="1828800"/>
              <a:chExt cx="1923143" cy="1799771"/>
            </a:xfrm>
            <a:noFill/>
          </p:grpSpPr>
          <p:sp>
            <p:nvSpPr>
              <p:cNvPr id="195" name="Rectangle 194">
                <a:extLst>
                  <a:ext uri="{FF2B5EF4-FFF2-40B4-BE49-F238E27FC236}">
                    <a16:creationId xmlns:a16="http://schemas.microsoft.com/office/drawing/2014/main" id="{00E9C226-2DC5-414D-9F98-785A64D9FC0C}"/>
                  </a:ext>
                </a:extLst>
              </p:cNvPr>
              <p:cNvSpPr/>
              <p:nvPr/>
            </p:nvSpPr>
            <p:spPr bwMode="auto">
              <a:xfrm>
                <a:off x="2438399" y="1828800"/>
                <a:ext cx="1923143" cy="1799771"/>
              </a:xfrm>
              <a:prstGeom prst="rect">
                <a:avLst/>
              </a:prstGeom>
              <a:grpFill/>
              <a:ln w="19050">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97" name="Straight Connector 196">
                <a:extLst>
                  <a:ext uri="{FF2B5EF4-FFF2-40B4-BE49-F238E27FC236}">
                    <a16:creationId xmlns:a16="http://schemas.microsoft.com/office/drawing/2014/main" id="{0C83A40D-0654-4644-A62A-D6CB50BB3DA5}"/>
                  </a:ext>
                </a:extLst>
              </p:cNvPr>
              <p:cNvCxnSpPr>
                <a:cxnSpLocks/>
              </p:cNvCxnSpPr>
              <p:nvPr/>
            </p:nvCxnSpPr>
            <p:spPr>
              <a:xfrm>
                <a:off x="2438399" y="2258786"/>
                <a:ext cx="1923143" cy="0"/>
              </a:xfrm>
              <a:prstGeom prst="line">
                <a:avLst/>
              </a:prstGeom>
              <a:grpFill/>
              <a:ln w="19050">
                <a:solidFill>
                  <a:schemeClr val="accent2"/>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85" name="Group 184">
              <a:extLst>
                <a:ext uri="{FF2B5EF4-FFF2-40B4-BE49-F238E27FC236}">
                  <a16:creationId xmlns:a16="http://schemas.microsoft.com/office/drawing/2014/main" id="{E4F70BA5-288D-8846-8485-17DCFE1A445B}"/>
                </a:ext>
              </a:extLst>
            </p:cNvPr>
            <p:cNvGrpSpPr/>
            <p:nvPr/>
          </p:nvGrpSpPr>
          <p:grpSpPr>
            <a:xfrm>
              <a:off x="2320274" y="1907031"/>
              <a:ext cx="180067" cy="140947"/>
              <a:chOff x="2438399" y="1828800"/>
              <a:chExt cx="1923143" cy="1799771"/>
            </a:xfrm>
            <a:noFill/>
          </p:grpSpPr>
          <p:sp>
            <p:nvSpPr>
              <p:cNvPr id="193" name="Rectangle 192">
                <a:extLst>
                  <a:ext uri="{FF2B5EF4-FFF2-40B4-BE49-F238E27FC236}">
                    <a16:creationId xmlns:a16="http://schemas.microsoft.com/office/drawing/2014/main" id="{8527700D-E749-FC4C-AA14-07441162B554}"/>
                  </a:ext>
                </a:extLst>
              </p:cNvPr>
              <p:cNvSpPr/>
              <p:nvPr/>
            </p:nvSpPr>
            <p:spPr bwMode="auto">
              <a:xfrm>
                <a:off x="2438399" y="1828800"/>
                <a:ext cx="1923143" cy="1799771"/>
              </a:xfrm>
              <a:prstGeom prst="rect">
                <a:avLst/>
              </a:prstGeom>
              <a:grpFill/>
              <a:ln w="19050">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94" name="Straight Connector 193">
                <a:extLst>
                  <a:ext uri="{FF2B5EF4-FFF2-40B4-BE49-F238E27FC236}">
                    <a16:creationId xmlns:a16="http://schemas.microsoft.com/office/drawing/2014/main" id="{FC940945-832E-744D-8D18-B89F4667888A}"/>
                  </a:ext>
                </a:extLst>
              </p:cNvPr>
              <p:cNvCxnSpPr>
                <a:cxnSpLocks/>
              </p:cNvCxnSpPr>
              <p:nvPr/>
            </p:nvCxnSpPr>
            <p:spPr>
              <a:xfrm>
                <a:off x="2438399" y="2258786"/>
                <a:ext cx="1923143" cy="0"/>
              </a:xfrm>
              <a:prstGeom prst="line">
                <a:avLst/>
              </a:prstGeom>
              <a:grpFill/>
              <a:ln w="19050">
                <a:solidFill>
                  <a:schemeClr val="accent2"/>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86" name="Group 185">
              <a:extLst>
                <a:ext uri="{FF2B5EF4-FFF2-40B4-BE49-F238E27FC236}">
                  <a16:creationId xmlns:a16="http://schemas.microsoft.com/office/drawing/2014/main" id="{BF3A78B4-28C9-A448-A4F3-2A99CA068C59}"/>
                </a:ext>
              </a:extLst>
            </p:cNvPr>
            <p:cNvGrpSpPr/>
            <p:nvPr/>
          </p:nvGrpSpPr>
          <p:grpSpPr>
            <a:xfrm>
              <a:off x="2129218" y="1891046"/>
              <a:ext cx="303775" cy="247510"/>
              <a:chOff x="2129218" y="1898304"/>
              <a:chExt cx="303775" cy="247510"/>
            </a:xfrm>
          </p:grpSpPr>
          <p:sp>
            <p:nvSpPr>
              <p:cNvPr id="187" name="Oval 186">
                <a:extLst>
                  <a:ext uri="{FF2B5EF4-FFF2-40B4-BE49-F238E27FC236}">
                    <a16:creationId xmlns:a16="http://schemas.microsoft.com/office/drawing/2014/main" id="{968B787F-7F93-6148-AD39-714813643714}"/>
                  </a:ext>
                </a:extLst>
              </p:cNvPr>
              <p:cNvSpPr/>
              <p:nvPr/>
            </p:nvSpPr>
            <p:spPr bwMode="auto">
              <a:xfrm rot="20526251">
                <a:off x="2129218" y="1898304"/>
                <a:ext cx="45467" cy="45467"/>
              </a:xfrm>
              <a:prstGeom prst="ellipse">
                <a:avLst/>
              </a:prstGeom>
              <a:noFill/>
              <a:ln w="19050">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8" name="Oval 187">
                <a:extLst>
                  <a:ext uri="{FF2B5EF4-FFF2-40B4-BE49-F238E27FC236}">
                    <a16:creationId xmlns:a16="http://schemas.microsoft.com/office/drawing/2014/main" id="{C47BF6AC-F752-3249-BC4F-6CF7DE3A2368}"/>
                  </a:ext>
                </a:extLst>
              </p:cNvPr>
              <p:cNvSpPr/>
              <p:nvPr/>
            </p:nvSpPr>
            <p:spPr bwMode="auto">
              <a:xfrm>
                <a:off x="2160192" y="2100347"/>
                <a:ext cx="45467" cy="45467"/>
              </a:xfrm>
              <a:prstGeom prst="ellipse">
                <a:avLst/>
              </a:prstGeom>
              <a:noFill/>
              <a:ln w="19050">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9" name="Oval 188">
                <a:extLst>
                  <a:ext uri="{FF2B5EF4-FFF2-40B4-BE49-F238E27FC236}">
                    <a16:creationId xmlns:a16="http://schemas.microsoft.com/office/drawing/2014/main" id="{DD725C28-297B-4642-9AD3-9444DDD662A5}"/>
                  </a:ext>
                </a:extLst>
              </p:cNvPr>
              <p:cNvSpPr/>
              <p:nvPr/>
            </p:nvSpPr>
            <p:spPr bwMode="auto">
              <a:xfrm rot="19893199">
                <a:off x="2387526" y="1977587"/>
                <a:ext cx="45467" cy="45467"/>
              </a:xfrm>
              <a:prstGeom prst="ellipse">
                <a:avLst/>
              </a:prstGeom>
              <a:noFill/>
              <a:ln w="19050">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90" name="Straight Connector 189">
                <a:extLst>
                  <a:ext uri="{FF2B5EF4-FFF2-40B4-BE49-F238E27FC236}">
                    <a16:creationId xmlns:a16="http://schemas.microsoft.com/office/drawing/2014/main" id="{82E36A52-F3E1-F149-AFB2-50CAB5AF2DD5}"/>
                  </a:ext>
                </a:extLst>
              </p:cNvPr>
              <p:cNvCxnSpPr>
                <a:cxnSpLocks/>
              </p:cNvCxnSpPr>
              <p:nvPr/>
            </p:nvCxnSpPr>
            <p:spPr>
              <a:xfrm>
                <a:off x="2172188" y="1931395"/>
                <a:ext cx="216280" cy="62448"/>
              </a:xfrm>
              <a:prstGeom prst="line">
                <a:avLst/>
              </a:prstGeom>
              <a:ln w="19050">
                <a:solidFill>
                  <a:schemeClr val="accent2"/>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E4F3DD65-0953-1B48-B918-4551995637B8}"/>
                  </a:ext>
                </a:extLst>
              </p:cNvPr>
              <p:cNvCxnSpPr>
                <a:cxnSpLocks/>
              </p:cNvCxnSpPr>
              <p:nvPr/>
            </p:nvCxnSpPr>
            <p:spPr>
              <a:xfrm>
                <a:off x="2158937" y="1942671"/>
                <a:ext cx="23989" cy="157676"/>
              </a:xfrm>
              <a:prstGeom prst="line">
                <a:avLst/>
              </a:prstGeom>
              <a:ln w="19050">
                <a:solidFill>
                  <a:schemeClr val="accent2"/>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683778B9-745E-D54F-97D9-8E67D5E806E2}"/>
                  </a:ext>
                </a:extLst>
              </p:cNvPr>
              <p:cNvCxnSpPr>
                <a:cxnSpLocks/>
              </p:cNvCxnSpPr>
              <p:nvPr/>
            </p:nvCxnSpPr>
            <p:spPr>
              <a:xfrm flipH="1">
                <a:off x="2199001" y="2011149"/>
                <a:ext cx="191271" cy="95857"/>
              </a:xfrm>
              <a:prstGeom prst="line">
                <a:avLst/>
              </a:prstGeom>
              <a:ln w="19050">
                <a:solidFill>
                  <a:schemeClr val="accent2"/>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209" name="Group 208">
            <a:extLst>
              <a:ext uri="{FF2B5EF4-FFF2-40B4-BE49-F238E27FC236}">
                <a16:creationId xmlns:a16="http://schemas.microsoft.com/office/drawing/2014/main" id="{4D44A19C-CC7C-CD45-A1A5-E5CE6AE3B73B}"/>
              </a:ext>
            </a:extLst>
          </p:cNvPr>
          <p:cNvGrpSpPr/>
          <p:nvPr/>
        </p:nvGrpSpPr>
        <p:grpSpPr>
          <a:xfrm>
            <a:off x="721833" y="1402981"/>
            <a:ext cx="345953" cy="347461"/>
            <a:chOff x="5279190" y="5401430"/>
            <a:chExt cx="1101836" cy="1106637"/>
          </a:xfrm>
          <a:noFill/>
        </p:grpSpPr>
        <p:sp>
          <p:nvSpPr>
            <p:cNvPr id="210" name="Freeform: Shape 815">
              <a:extLst>
                <a:ext uri="{FF2B5EF4-FFF2-40B4-BE49-F238E27FC236}">
                  <a16:creationId xmlns:a16="http://schemas.microsoft.com/office/drawing/2014/main" id="{46660744-2BC1-CC43-8398-AC65FEE8E059}"/>
                </a:ext>
              </a:extLst>
            </p:cNvPr>
            <p:cNvSpPr/>
            <p:nvPr/>
          </p:nvSpPr>
          <p:spPr bwMode="auto">
            <a:xfrm>
              <a:off x="5708249"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grpFill/>
            <a:ln w="1905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211" name="Freeform: Shape 816">
              <a:extLst>
                <a:ext uri="{FF2B5EF4-FFF2-40B4-BE49-F238E27FC236}">
                  <a16:creationId xmlns:a16="http://schemas.microsoft.com/office/drawing/2014/main" id="{70E0CDD1-F8FA-1840-8A93-DC5B74EE3DC6}"/>
                </a:ext>
              </a:extLst>
            </p:cNvPr>
            <p:cNvSpPr/>
            <p:nvPr/>
          </p:nvSpPr>
          <p:spPr bwMode="auto">
            <a:xfrm>
              <a:off x="5921817"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grpFill/>
            <a:ln w="1905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212" name="Freeform: Shape 817">
              <a:extLst>
                <a:ext uri="{FF2B5EF4-FFF2-40B4-BE49-F238E27FC236}">
                  <a16:creationId xmlns:a16="http://schemas.microsoft.com/office/drawing/2014/main" id="{80029A4D-3B37-134C-A4D5-F943BBE1D276}"/>
                </a:ext>
              </a:extLst>
            </p:cNvPr>
            <p:cNvSpPr/>
            <p:nvPr/>
          </p:nvSpPr>
          <p:spPr bwMode="auto">
            <a:xfrm>
              <a:off x="6135385"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grpFill/>
            <a:ln w="1905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215" name="Freeform: Shape 818">
              <a:extLst>
                <a:ext uri="{FF2B5EF4-FFF2-40B4-BE49-F238E27FC236}">
                  <a16:creationId xmlns:a16="http://schemas.microsoft.com/office/drawing/2014/main" id="{FFB8EC0D-5324-904C-AA88-524B636970AA}"/>
                </a:ext>
              </a:extLst>
            </p:cNvPr>
            <p:cNvSpPr/>
            <p:nvPr/>
          </p:nvSpPr>
          <p:spPr bwMode="auto">
            <a:xfrm>
              <a:off x="5279191" y="5499596"/>
              <a:ext cx="1101835" cy="1008471"/>
            </a:xfrm>
            <a:custGeom>
              <a:avLst/>
              <a:gdLst>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245153 w 1101835"/>
                <a:gd name="connsiteY9" fmla="*/ 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336593 w 1101835"/>
                <a:gd name="connsiteY9" fmla="*/ 9144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0" fmla="*/ 489041 w 1101835"/>
                <a:gd name="connsiteY0" fmla="*/ 0 h 1008471"/>
                <a:gd name="connsiteX1" fmla="*/ 490307 w 1101835"/>
                <a:gd name="connsiteY1" fmla="*/ 551557 h 1008471"/>
                <a:gd name="connsiteX2" fmla="*/ 796071 w 1101835"/>
                <a:gd name="connsiteY2" fmla="*/ 284445 h 1008471"/>
                <a:gd name="connsiteX3" fmla="*/ 796071 w 1101835"/>
                <a:gd name="connsiteY3" fmla="*/ 551557 h 1008471"/>
                <a:gd name="connsiteX4" fmla="*/ 1101835 w 1101835"/>
                <a:gd name="connsiteY4" fmla="*/ 284445 h 1008471"/>
                <a:gd name="connsiteX5" fmla="*/ 1101835 w 1101835"/>
                <a:gd name="connsiteY5" fmla="*/ 1008471 h 1008471"/>
                <a:gd name="connsiteX6" fmla="*/ 0 w 1101835"/>
                <a:gd name="connsiteY6" fmla="*/ 1008471 h 1008471"/>
                <a:gd name="connsiteX7" fmla="*/ 1265 w 1101835"/>
                <a:gd name="connsiteY7" fmla="*/ 0 h 1008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1835" h="1008471">
                  <a:moveTo>
                    <a:pt x="489041" y="0"/>
                  </a:moveTo>
                  <a:lnTo>
                    <a:pt x="490307" y="551557"/>
                  </a:lnTo>
                  <a:lnTo>
                    <a:pt x="796071" y="284445"/>
                  </a:lnTo>
                  <a:lnTo>
                    <a:pt x="796071" y="551557"/>
                  </a:lnTo>
                  <a:lnTo>
                    <a:pt x="1101835" y="284445"/>
                  </a:lnTo>
                  <a:lnTo>
                    <a:pt x="1101835" y="1008471"/>
                  </a:lnTo>
                  <a:lnTo>
                    <a:pt x="0" y="1008471"/>
                  </a:lnTo>
                  <a:cubicBezTo>
                    <a:pt x="422" y="672314"/>
                    <a:pt x="843" y="336157"/>
                    <a:pt x="1265" y="0"/>
                  </a:cubicBezTo>
                </a:path>
              </a:pathLst>
            </a:custGeom>
            <a:grpFill/>
            <a:ln w="1905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useBgFill="1">
          <p:nvSpPr>
            <p:cNvPr id="217" name="Freeform: Shape 819">
              <a:extLst>
                <a:ext uri="{FF2B5EF4-FFF2-40B4-BE49-F238E27FC236}">
                  <a16:creationId xmlns:a16="http://schemas.microsoft.com/office/drawing/2014/main" id="{2DAFBEEA-C922-1543-A9CC-6AD1AA53D747}"/>
                </a:ext>
              </a:extLst>
            </p:cNvPr>
            <p:cNvSpPr/>
            <p:nvPr/>
          </p:nvSpPr>
          <p:spPr bwMode="auto">
            <a:xfrm>
              <a:off x="5279190" y="5401430"/>
              <a:ext cx="488333" cy="201776"/>
            </a:xfrm>
            <a:custGeom>
              <a:avLst/>
              <a:gdLst>
                <a:gd name="connsiteX0" fmla="*/ 246301 w 492602"/>
                <a:gd name="connsiteY0" fmla="*/ 0 h 201776"/>
                <a:gd name="connsiteX1" fmla="*/ 492602 w 492602"/>
                <a:gd name="connsiteY1" fmla="*/ 100888 h 201776"/>
                <a:gd name="connsiteX2" fmla="*/ 246301 w 492602"/>
                <a:gd name="connsiteY2" fmla="*/ 201776 h 201776"/>
                <a:gd name="connsiteX3" fmla="*/ 0 w 492602"/>
                <a:gd name="connsiteY3" fmla="*/ 100888 h 201776"/>
                <a:gd name="connsiteX4" fmla="*/ 246301 w 492602"/>
                <a:gd name="connsiteY4" fmla="*/ 0 h 201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602" h="201776">
                  <a:moveTo>
                    <a:pt x="246301" y="0"/>
                  </a:moveTo>
                  <a:cubicBezTo>
                    <a:pt x="382329" y="0"/>
                    <a:pt x="492602" y="45169"/>
                    <a:pt x="492602" y="100888"/>
                  </a:cubicBezTo>
                  <a:cubicBezTo>
                    <a:pt x="492602" y="156607"/>
                    <a:pt x="382329" y="201776"/>
                    <a:pt x="246301" y="201776"/>
                  </a:cubicBezTo>
                  <a:cubicBezTo>
                    <a:pt x="110273" y="201776"/>
                    <a:pt x="0" y="156607"/>
                    <a:pt x="0" y="100888"/>
                  </a:cubicBezTo>
                  <a:cubicBezTo>
                    <a:pt x="0" y="45169"/>
                    <a:pt x="110273" y="0"/>
                    <a:pt x="246301" y="0"/>
                  </a:cubicBezTo>
                  <a:close/>
                </a:path>
              </a:pathLst>
            </a:custGeom>
            <a:grpFill/>
            <a:ln w="1905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grpSp>
      <p:sp>
        <p:nvSpPr>
          <p:cNvPr id="219" name="Freeform 218">
            <a:extLst>
              <a:ext uri="{FF2B5EF4-FFF2-40B4-BE49-F238E27FC236}">
                <a16:creationId xmlns:a16="http://schemas.microsoft.com/office/drawing/2014/main" id="{C5A7969D-6335-FA41-99F7-856AA635FEFA}"/>
              </a:ext>
            </a:extLst>
          </p:cNvPr>
          <p:cNvSpPr/>
          <p:nvPr/>
        </p:nvSpPr>
        <p:spPr bwMode="auto">
          <a:xfrm>
            <a:off x="9550505" y="2781593"/>
            <a:ext cx="322383" cy="339309"/>
          </a:xfrm>
          <a:custGeom>
            <a:avLst/>
            <a:gdLst>
              <a:gd name="connsiteX0" fmla="*/ 2182745 w 5136567"/>
              <a:gd name="connsiteY0" fmla="*/ 631371 h 5406253"/>
              <a:gd name="connsiteX1" fmla="*/ 2182745 w 5136567"/>
              <a:gd name="connsiteY1" fmla="*/ 1735832 h 5406253"/>
              <a:gd name="connsiteX2" fmla="*/ 697528 w 5136567"/>
              <a:gd name="connsiteY2" fmla="*/ 4553298 h 5406253"/>
              <a:gd name="connsiteX3" fmla="*/ 824661 w 5136567"/>
              <a:gd name="connsiteY3" fmla="*/ 4771571 h 5406253"/>
              <a:gd name="connsiteX4" fmla="*/ 1110209 w 5136567"/>
              <a:gd name="connsiteY4" fmla="*/ 4771571 h 5406253"/>
              <a:gd name="connsiteX5" fmla="*/ 2337230 w 5136567"/>
              <a:gd name="connsiteY5" fmla="*/ 2307772 h 5406253"/>
              <a:gd name="connsiteX6" fmla="*/ 3250167 w 5136567"/>
              <a:gd name="connsiteY6" fmla="*/ 2307772 h 5406253"/>
              <a:gd name="connsiteX7" fmla="*/ 2952394 w 5136567"/>
              <a:gd name="connsiteY7" fmla="*/ 1745343 h 5406253"/>
              <a:gd name="connsiteX8" fmla="*/ 2952394 w 5136567"/>
              <a:gd name="connsiteY8" fmla="*/ 631371 h 5406253"/>
              <a:gd name="connsiteX9" fmla="*/ 1250202 w 5136567"/>
              <a:gd name="connsiteY9" fmla="*/ 0 h 5406253"/>
              <a:gd name="connsiteX10" fmla="*/ 3888174 w 5136567"/>
              <a:gd name="connsiteY10" fmla="*/ 0 h 5406253"/>
              <a:gd name="connsiteX11" fmla="*/ 3888174 w 5136567"/>
              <a:gd name="connsiteY11" fmla="*/ 631371 h 5406253"/>
              <a:gd name="connsiteX12" fmla="*/ 3561994 w 5136567"/>
              <a:gd name="connsiteY12" fmla="*/ 631371 h 5406253"/>
              <a:gd name="connsiteX13" fmla="*/ 3561994 w 5136567"/>
              <a:gd name="connsiteY13" fmla="*/ 1585587 h 5406253"/>
              <a:gd name="connsiteX14" fmla="*/ 5135065 w 5136567"/>
              <a:gd name="connsiteY14" fmla="*/ 4566049 h 5406253"/>
              <a:gd name="connsiteX15" fmla="*/ 5136567 w 5136567"/>
              <a:gd name="connsiteY15" fmla="*/ 4566924 h 5406253"/>
              <a:gd name="connsiteX16" fmla="*/ 5136021 w 5136567"/>
              <a:gd name="connsiteY16" fmla="*/ 4567861 h 5406253"/>
              <a:gd name="connsiteX17" fmla="*/ 5136564 w 5136567"/>
              <a:gd name="connsiteY17" fmla="*/ 4568890 h 5406253"/>
              <a:gd name="connsiteX18" fmla="*/ 5134916 w 5136567"/>
              <a:gd name="connsiteY18" fmla="*/ 4569760 h 5406253"/>
              <a:gd name="connsiteX19" fmla="*/ 4647701 w 5136567"/>
              <a:gd name="connsiteY19" fmla="*/ 5406253 h 5406253"/>
              <a:gd name="connsiteX20" fmla="*/ 488866 w 5136567"/>
              <a:gd name="connsiteY20" fmla="*/ 5406253 h 5406253"/>
              <a:gd name="connsiteX21" fmla="*/ 1650 w 5136567"/>
              <a:gd name="connsiteY21" fmla="*/ 4569758 h 5406253"/>
              <a:gd name="connsiteX22" fmla="*/ 2 w 5136567"/>
              <a:gd name="connsiteY22" fmla="*/ 4568888 h 5406253"/>
              <a:gd name="connsiteX23" fmla="*/ 545 w 5136567"/>
              <a:gd name="connsiteY23" fmla="*/ 4567860 h 5406253"/>
              <a:gd name="connsiteX24" fmla="*/ 0 w 5136567"/>
              <a:gd name="connsiteY24" fmla="*/ 4566924 h 5406253"/>
              <a:gd name="connsiteX25" fmla="*/ 1500 w 5136567"/>
              <a:gd name="connsiteY25" fmla="*/ 4566051 h 5406253"/>
              <a:gd name="connsiteX26" fmla="*/ 1573145 w 5136567"/>
              <a:gd name="connsiteY26" fmla="*/ 1588289 h 5406253"/>
              <a:gd name="connsiteX27" fmla="*/ 1573145 w 5136567"/>
              <a:gd name="connsiteY27" fmla="*/ 631371 h 5406253"/>
              <a:gd name="connsiteX28" fmla="*/ 1250202 w 5136567"/>
              <a:gd name="connsiteY28" fmla="*/ 631371 h 5406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136567" h="5406253">
                <a:moveTo>
                  <a:pt x="2182745" y="631371"/>
                </a:moveTo>
                <a:lnTo>
                  <a:pt x="2182745" y="1735832"/>
                </a:lnTo>
                <a:lnTo>
                  <a:pt x="697528" y="4553298"/>
                </a:lnTo>
                <a:lnTo>
                  <a:pt x="824661" y="4771571"/>
                </a:lnTo>
                <a:lnTo>
                  <a:pt x="1110209" y="4771571"/>
                </a:lnTo>
                <a:lnTo>
                  <a:pt x="2337230" y="2307772"/>
                </a:lnTo>
                <a:lnTo>
                  <a:pt x="3250167" y="2307772"/>
                </a:lnTo>
                <a:lnTo>
                  <a:pt x="2952394" y="1745343"/>
                </a:lnTo>
                <a:lnTo>
                  <a:pt x="2952394" y="631371"/>
                </a:lnTo>
                <a:close/>
                <a:moveTo>
                  <a:pt x="1250202" y="0"/>
                </a:moveTo>
                <a:lnTo>
                  <a:pt x="3888174" y="0"/>
                </a:lnTo>
                <a:lnTo>
                  <a:pt x="3888174" y="631371"/>
                </a:lnTo>
                <a:lnTo>
                  <a:pt x="3561994" y="631371"/>
                </a:lnTo>
                <a:lnTo>
                  <a:pt x="3561994" y="1585587"/>
                </a:lnTo>
                <a:lnTo>
                  <a:pt x="5135065" y="4566049"/>
                </a:lnTo>
                <a:lnTo>
                  <a:pt x="5136567" y="4566924"/>
                </a:lnTo>
                <a:lnTo>
                  <a:pt x="5136021" y="4567861"/>
                </a:lnTo>
                <a:lnTo>
                  <a:pt x="5136564" y="4568890"/>
                </a:lnTo>
                <a:lnTo>
                  <a:pt x="5134916" y="4569760"/>
                </a:lnTo>
                <a:lnTo>
                  <a:pt x="4647701" y="5406253"/>
                </a:lnTo>
                <a:lnTo>
                  <a:pt x="488866" y="5406253"/>
                </a:lnTo>
                <a:lnTo>
                  <a:pt x="1650" y="4569758"/>
                </a:lnTo>
                <a:lnTo>
                  <a:pt x="2" y="4568888"/>
                </a:lnTo>
                <a:lnTo>
                  <a:pt x="545" y="4567860"/>
                </a:lnTo>
                <a:lnTo>
                  <a:pt x="0" y="4566924"/>
                </a:lnTo>
                <a:lnTo>
                  <a:pt x="1500" y="4566051"/>
                </a:lnTo>
                <a:lnTo>
                  <a:pt x="1573145" y="1588289"/>
                </a:lnTo>
                <a:lnTo>
                  <a:pt x="1573145" y="631371"/>
                </a:lnTo>
                <a:lnTo>
                  <a:pt x="1250202" y="631371"/>
                </a:lnTo>
                <a:close/>
              </a:path>
            </a:pathLst>
          </a:custGeom>
          <a:no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grpSp>
        <p:nvGrpSpPr>
          <p:cNvPr id="220" name="Group 219">
            <a:extLst>
              <a:ext uri="{FF2B5EF4-FFF2-40B4-BE49-F238E27FC236}">
                <a16:creationId xmlns:a16="http://schemas.microsoft.com/office/drawing/2014/main" id="{9D4496D9-4F8D-C041-9F04-95A8A929666F}"/>
              </a:ext>
            </a:extLst>
          </p:cNvPr>
          <p:cNvGrpSpPr/>
          <p:nvPr/>
        </p:nvGrpSpPr>
        <p:grpSpPr>
          <a:xfrm>
            <a:off x="11119548" y="1501341"/>
            <a:ext cx="383197" cy="291716"/>
            <a:chOff x="2502877" y="2643553"/>
            <a:chExt cx="3651737" cy="2779942"/>
          </a:xfrm>
        </p:grpSpPr>
        <p:cxnSp>
          <p:nvCxnSpPr>
            <p:cNvPr id="221" name="Straight Connector 220">
              <a:extLst>
                <a:ext uri="{FF2B5EF4-FFF2-40B4-BE49-F238E27FC236}">
                  <a16:creationId xmlns:a16="http://schemas.microsoft.com/office/drawing/2014/main" id="{21039AB2-31A7-D74F-83AB-078F453A8637}"/>
                </a:ext>
              </a:extLst>
            </p:cNvPr>
            <p:cNvCxnSpPr>
              <a:cxnSpLocks/>
            </p:cNvCxnSpPr>
            <p:nvPr/>
          </p:nvCxnSpPr>
          <p:spPr>
            <a:xfrm>
              <a:off x="3303655" y="4505747"/>
              <a:ext cx="0" cy="917748"/>
            </a:xfrm>
            <a:prstGeom prst="line">
              <a:avLst/>
            </a:prstGeom>
            <a:ln w="19050" cap="rnd">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5A7DAB0A-A387-D04A-BE65-7D41FABF7A9B}"/>
                </a:ext>
              </a:extLst>
            </p:cNvPr>
            <p:cNvCxnSpPr>
              <a:cxnSpLocks/>
            </p:cNvCxnSpPr>
            <p:nvPr/>
          </p:nvCxnSpPr>
          <p:spPr>
            <a:xfrm>
              <a:off x="3983069" y="3734649"/>
              <a:ext cx="0" cy="1688846"/>
            </a:xfrm>
            <a:prstGeom prst="line">
              <a:avLst/>
            </a:prstGeom>
            <a:ln w="19050" cap="rnd">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7C9849D2-54B2-2648-AE6F-B8AC4E3D59C2}"/>
                </a:ext>
              </a:extLst>
            </p:cNvPr>
            <p:cNvCxnSpPr>
              <a:cxnSpLocks/>
            </p:cNvCxnSpPr>
            <p:nvPr/>
          </p:nvCxnSpPr>
          <p:spPr>
            <a:xfrm>
              <a:off x="4662482" y="4051603"/>
              <a:ext cx="0" cy="1371892"/>
            </a:xfrm>
            <a:prstGeom prst="line">
              <a:avLst/>
            </a:prstGeom>
            <a:ln w="19050" cap="rnd">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60F1AA6A-E318-B740-839B-3DC3197278E7}"/>
                </a:ext>
              </a:extLst>
            </p:cNvPr>
            <p:cNvCxnSpPr>
              <a:cxnSpLocks/>
            </p:cNvCxnSpPr>
            <p:nvPr/>
          </p:nvCxnSpPr>
          <p:spPr>
            <a:xfrm>
              <a:off x="5330632" y="3185667"/>
              <a:ext cx="0" cy="2237828"/>
            </a:xfrm>
            <a:prstGeom prst="line">
              <a:avLst/>
            </a:prstGeom>
            <a:ln w="19050" cap="rnd">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30" name="Freeform: Shape 581">
              <a:extLst>
                <a:ext uri="{FF2B5EF4-FFF2-40B4-BE49-F238E27FC236}">
                  <a16:creationId xmlns:a16="http://schemas.microsoft.com/office/drawing/2014/main" id="{F85CFA35-E74F-C540-8CFA-55768DBC3DF7}"/>
                </a:ext>
              </a:extLst>
            </p:cNvPr>
            <p:cNvSpPr/>
            <p:nvPr/>
          </p:nvSpPr>
          <p:spPr bwMode="auto">
            <a:xfrm>
              <a:off x="2502877" y="2643553"/>
              <a:ext cx="3651737" cy="2288931"/>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44" name="Group 243">
            <a:extLst>
              <a:ext uri="{FF2B5EF4-FFF2-40B4-BE49-F238E27FC236}">
                <a16:creationId xmlns:a16="http://schemas.microsoft.com/office/drawing/2014/main" id="{FE49AA68-9AE0-D540-995F-36B7689716E9}"/>
              </a:ext>
            </a:extLst>
          </p:cNvPr>
          <p:cNvGrpSpPr/>
          <p:nvPr/>
        </p:nvGrpSpPr>
        <p:grpSpPr>
          <a:xfrm>
            <a:off x="10742721" y="4213783"/>
            <a:ext cx="466072" cy="272418"/>
            <a:chOff x="4660062" y="959354"/>
            <a:chExt cx="3869807" cy="2261894"/>
          </a:xfrm>
          <a:noFill/>
        </p:grpSpPr>
        <p:sp>
          <p:nvSpPr>
            <p:cNvPr id="245" name="Freeform: Shape 164">
              <a:extLst>
                <a:ext uri="{FF2B5EF4-FFF2-40B4-BE49-F238E27FC236}">
                  <a16:creationId xmlns:a16="http://schemas.microsoft.com/office/drawing/2014/main" id="{5148D81C-3188-D140-A9E3-58452EE8F4BA}"/>
                </a:ext>
              </a:extLst>
            </p:cNvPr>
            <p:cNvSpPr/>
            <p:nvPr/>
          </p:nvSpPr>
          <p:spPr bwMode="auto">
            <a:xfrm>
              <a:off x="4660062" y="959354"/>
              <a:ext cx="3869807" cy="2261894"/>
            </a:xfrm>
            <a:custGeom>
              <a:avLst/>
              <a:gdLst>
                <a:gd name="connsiteX0" fmla="*/ 1718020 w 3869807"/>
                <a:gd name="connsiteY0" fmla="*/ 0 h 2261894"/>
                <a:gd name="connsiteX1" fmla="*/ 1940931 w 3869807"/>
                <a:gd name="connsiteY1" fmla="*/ 49419 h 2261894"/>
                <a:gd name="connsiteX2" fmla="*/ 2005754 w 3869807"/>
                <a:gd name="connsiteY2" fmla="*/ 88056 h 2261894"/>
                <a:gd name="connsiteX3" fmla="*/ 2071212 w 3869807"/>
                <a:gd name="connsiteY3" fmla="*/ 49419 h 2261894"/>
                <a:gd name="connsiteX4" fmla="*/ 2296308 w 3869807"/>
                <a:gd name="connsiteY4" fmla="*/ 0 h 2261894"/>
                <a:gd name="connsiteX5" fmla="*/ 2705220 w 3869807"/>
                <a:gd name="connsiteY5" fmla="*/ 184188 h 2261894"/>
                <a:gd name="connsiteX6" fmla="*/ 2707126 w 3869807"/>
                <a:gd name="connsiteY6" fmla="*/ 186700 h 2261894"/>
                <a:gd name="connsiteX7" fmla="*/ 2770078 w 3869807"/>
                <a:gd name="connsiteY7" fmla="*/ 179799 h 2261894"/>
                <a:gd name="connsiteX8" fmla="*/ 3336618 w 3869807"/>
                <a:gd name="connsiteY8" fmla="*/ 681919 h 2261894"/>
                <a:gd name="connsiteX9" fmla="*/ 3339441 w 3869807"/>
                <a:gd name="connsiteY9" fmla="*/ 712375 h 2261894"/>
                <a:gd name="connsiteX10" fmla="*/ 3412548 w 3869807"/>
                <a:gd name="connsiteY10" fmla="*/ 720468 h 2261894"/>
                <a:gd name="connsiteX11" fmla="*/ 3869807 w 3869807"/>
                <a:gd name="connsiteY11" fmla="*/ 1336549 h 2261894"/>
                <a:gd name="connsiteX12" fmla="*/ 3297134 w 3869807"/>
                <a:gd name="connsiteY12" fmla="*/ 1965406 h 2261894"/>
                <a:gd name="connsiteX13" fmla="*/ 3181721 w 3869807"/>
                <a:gd name="connsiteY13" fmla="*/ 1952630 h 2261894"/>
                <a:gd name="connsiteX14" fmla="*/ 3131470 w 3869807"/>
                <a:gd name="connsiteY14" fmla="*/ 1935501 h 2261894"/>
                <a:gd name="connsiteX15" fmla="*/ 3074367 w 3869807"/>
                <a:gd name="connsiteY15" fmla="*/ 2006225 h 2261894"/>
                <a:gd name="connsiteX16" fmla="*/ 2639217 w 3869807"/>
                <a:gd name="connsiteY16" fmla="*/ 2190413 h 2261894"/>
                <a:gd name="connsiteX17" fmla="*/ 2399678 w 3869807"/>
                <a:gd name="connsiteY17" fmla="*/ 2140994 h 2261894"/>
                <a:gd name="connsiteX18" fmla="*/ 2387414 w 3869807"/>
                <a:gd name="connsiteY18" fmla="*/ 2134192 h 2261894"/>
                <a:gd name="connsiteX19" fmla="*/ 2376353 w 3869807"/>
                <a:gd name="connsiteY19" fmla="*/ 2142287 h 2261894"/>
                <a:gd name="connsiteX20" fmla="*/ 1934904 w 3869807"/>
                <a:gd name="connsiteY20" fmla="*/ 2261894 h 2261894"/>
                <a:gd name="connsiteX21" fmla="*/ 1493456 w 3869807"/>
                <a:gd name="connsiteY21" fmla="*/ 2142287 h 2261894"/>
                <a:gd name="connsiteX22" fmla="*/ 1462383 w 3869807"/>
                <a:gd name="connsiteY22" fmla="*/ 2119547 h 2261894"/>
                <a:gd name="connsiteX23" fmla="*/ 1394617 w 3869807"/>
                <a:gd name="connsiteY23" fmla="*/ 2141043 h 2261894"/>
                <a:gd name="connsiteX24" fmla="*/ 1270593 w 3869807"/>
                <a:gd name="connsiteY24" fmla="*/ 2153819 h 2261894"/>
                <a:gd name="connsiteX25" fmla="*/ 926521 w 3869807"/>
                <a:gd name="connsiteY25" fmla="*/ 2046420 h 2261894"/>
                <a:gd name="connsiteX26" fmla="*/ 858726 w 3869807"/>
                <a:gd name="connsiteY26" fmla="*/ 1989261 h 2261894"/>
                <a:gd name="connsiteX27" fmla="*/ 803831 w 3869807"/>
                <a:gd name="connsiteY27" fmla="*/ 2005965 h 2261894"/>
                <a:gd name="connsiteX28" fmla="*/ 669003 w 3869807"/>
                <a:gd name="connsiteY28" fmla="*/ 2019288 h 2261894"/>
                <a:gd name="connsiteX29" fmla="*/ 0 w 3869807"/>
                <a:gd name="connsiteY29" fmla="*/ 1363490 h 2261894"/>
                <a:gd name="connsiteX30" fmla="*/ 534175 w 3869807"/>
                <a:gd name="connsiteY30" fmla="*/ 721015 h 2261894"/>
                <a:gd name="connsiteX31" fmla="*/ 572825 w 3869807"/>
                <a:gd name="connsiteY31" fmla="*/ 717196 h 2261894"/>
                <a:gd name="connsiteX32" fmla="*/ 574899 w 3869807"/>
                <a:gd name="connsiteY32" fmla="*/ 696829 h 2261894"/>
                <a:gd name="connsiteX33" fmla="*/ 1223715 w 3869807"/>
                <a:gd name="connsiteY33" fmla="*/ 173197 h 2261894"/>
                <a:gd name="connsiteX34" fmla="*/ 1315138 w 3869807"/>
                <a:gd name="connsiteY34" fmla="*/ 182323 h 2261894"/>
                <a:gd name="connsiteX35" fmla="*/ 1397833 w 3869807"/>
                <a:gd name="connsiteY35" fmla="*/ 107399 h 2261894"/>
                <a:gd name="connsiteX36" fmla="*/ 1718020 w 3869807"/>
                <a:gd name="connsiteY36" fmla="*/ 0 h 2261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869807" h="2261894">
                  <a:moveTo>
                    <a:pt x="1718020" y="0"/>
                  </a:moveTo>
                  <a:cubicBezTo>
                    <a:pt x="1797090" y="0"/>
                    <a:pt x="1872417" y="17597"/>
                    <a:pt x="1940931" y="49419"/>
                  </a:cubicBezTo>
                  <a:lnTo>
                    <a:pt x="2005754" y="88056"/>
                  </a:lnTo>
                  <a:lnTo>
                    <a:pt x="2071212" y="49419"/>
                  </a:lnTo>
                  <a:cubicBezTo>
                    <a:pt x="2140398" y="17597"/>
                    <a:pt x="2216463" y="0"/>
                    <a:pt x="2296308" y="0"/>
                  </a:cubicBezTo>
                  <a:cubicBezTo>
                    <a:pt x="2455998" y="0"/>
                    <a:pt x="2600570" y="70387"/>
                    <a:pt x="2705220" y="184188"/>
                  </a:cubicBezTo>
                  <a:lnTo>
                    <a:pt x="2707126" y="186700"/>
                  </a:lnTo>
                  <a:lnTo>
                    <a:pt x="2770078" y="179799"/>
                  </a:lnTo>
                  <a:cubicBezTo>
                    <a:pt x="3049536" y="179799"/>
                    <a:pt x="3282694" y="395360"/>
                    <a:pt x="3336618" y="681919"/>
                  </a:cubicBezTo>
                  <a:lnTo>
                    <a:pt x="3339441" y="712375"/>
                  </a:lnTo>
                  <a:lnTo>
                    <a:pt x="3412548" y="720468"/>
                  </a:lnTo>
                  <a:cubicBezTo>
                    <a:pt x="3673506" y="779107"/>
                    <a:pt x="3869807" y="1032655"/>
                    <a:pt x="3869807" y="1336549"/>
                  </a:cubicBezTo>
                  <a:cubicBezTo>
                    <a:pt x="3869807" y="1683857"/>
                    <a:pt x="3613413" y="1965406"/>
                    <a:pt x="3297134" y="1965406"/>
                  </a:cubicBezTo>
                  <a:cubicBezTo>
                    <a:pt x="3257599" y="1965406"/>
                    <a:pt x="3219000" y="1961007"/>
                    <a:pt x="3181721" y="1952630"/>
                  </a:cubicBezTo>
                  <a:lnTo>
                    <a:pt x="3131470" y="1935501"/>
                  </a:lnTo>
                  <a:lnTo>
                    <a:pt x="3074367" y="2006225"/>
                  </a:lnTo>
                  <a:cubicBezTo>
                    <a:pt x="2963002" y="2120026"/>
                    <a:pt x="2809154" y="2190413"/>
                    <a:pt x="2639217" y="2190413"/>
                  </a:cubicBezTo>
                  <a:cubicBezTo>
                    <a:pt x="2554249" y="2190413"/>
                    <a:pt x="2473303" y="2172816"/>
                    <a:pt x="2399678" y="2140994"/>
                  </a:cubicBezTo>
                  <a:lnTo>
                    <a:pt x="2387414" y="2134192"/>
                  </a:lnTo>
                  <a:lnTo>
                    <a:pt x="2376353" y="2142287"/>
                  </a:lnTo>
                  <a:cubicBezTo>
                    <a:pt x="2250339" y="2217801"/>
                    <a:pt x="2098427" y="2261894"/>
                    <a:pt x="1934904" y="2261894"/>
                  </a:cubicBezTo>
                  <a:cubicBezTo>
                    <a:pt x="1771382" y="2261894"/>
                    <a:pt x="1619470" y="2217801"/>
                    <a:pt x="1493456" y="2142287"/>
                  </a:cubicBezTo>
                  <a:lnTo>
                    <a:pt x="1462383" y="2119547"/>
                  </a:lnTo>
                  <a:lnTo>
                    <a:pt x="1394617" y="2141043"/>
                  </a:lnTo>
                  <a:cubicBezTo>
                    <a:pt x="1354556" y="2149420"/>
                    <a:pt x="1313077" y="2153819"/>
                    <a:pt x="1270593" y="2153819"/>
                  </a:cubicBezTo>
                  <a:cubicBezTo>
                    <a:pt x="1143141" y="2153819"/>
                    <a:pt x="1024738" y="2114226"/>
                    <a:pt x="926521" y="2046420"/>
                  </a:cubicBezTo>
                  <a:lnTo>
                    <a:pt x="858726" y="1989261"/>
                  </a:lnTo>
                  <a:lnTo>
                    <a:pt x="803831" y="2005965"/>
                  </a:lnTo>
                  <a:cubicBezTo>
                    <a:pt x="760280" y="2014700"/>
                    <a:pt x="715188" y="2019288"/>
                    <a:pt x="669003" y="2019288"/>
                  </a:cubicBezTo>
                  <a:cubicBezTo>
                    <a:pt x="299523" y="2019288"/>
                    <a:pt x="0" y="1725677"/>
                    <a:pt x="0" y="1363490"/>
                  </a:cubicBezTo>
                  <a:cubicBezTo>
                    <a:pt x="0" y="1046576"/>
                    <a:pt x="229322" y="782166"/>
                    <a:pt x="534175" y="721015"/>
                  </a:cubicBezTo>
                  <a:lnTo>
                    <a:pt x="572825" y="717196"/>
                  </a:lnTo>
                  <a:lnTo>
                    <a:pt x="574899" y="696829"/>
                  </a:lnTo>
                  <a:cubicBezTo>
                    <a:pt x="636653" y="397993"/>
                    <a:pt x="903674" y="173197"/>
                    <a:pt x="1223715" y="173197"/>
                  </a:cubicBezTo>
                  <a:lnTo>
                    <a:pt x="1315138" y="182323"/>
                  </a:lnTo>
                  <a:lnTo>
                    <a:pt x="1397833" y="107399"/>
                  </a:lnTo>
                  <a:cubicBezTo>
                    <a:pt x="1489232" y="39593"/>
                    <a:pt x="1599416" y="0"/>
                    <a:pt x="1718020" y="0"/>
                  </a:cubicBezTo>
                  <a:close/>
                </a:path>
              </a:pathLst>
            </a:custGeom>
            <a:grp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6" name="Oval 245">
              <a:extLst>
                <a:ext uri="{FF2B5EF4-FFF2-40B4-BE49-F238E27FC236}">
                  <a16:creationId xmlns:a16="http://schemas.microsoft.com/office/drawing/2014/main" id="{220898F7-B76F-3341-A686-321C80EC0E8C}"/>
                </a:ext>
              </a:extLst>
            </p:cNvPr>
            <p:cNvSpPr/>
            <p:nvPr/>
          </p:nvSpPr>
          <p:spPr bwMode="auto">
            <a:xfrm>
              <a:off x="6396421" y="1389756"/>
              <a:ext cx="397226" cy="397042"/>
            </a:xfrm>
            <a:prstGeom prst="ellipse">
              <a:avLst/>
            </a:prstGeom>
            <a:grp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7" name="Oval 246">
              <a:extLst>
                <a:ext uri="{FF2B5EF4-FFF2-40B4-BE49-F238E27FC236}">
                  <a16:creationId xmlns:a16="http://schemas.microsoft.com/office/drawing/2014/main" id="{63DEBB54-53FC-4646-AD66-A0D17FE284B8}"/>
                </a:ext>
              </a:extLst>
            </p:cNvPr>
            <p:cNvSpPr/>
            <p:nvPr/>
          </p:nvSpPr>
          <p:spPr bwMode="auto">
            <a:xfrm>
              <a:off x="7539697" y="1939914"/>
              <a:ext cx="397226" cy="397042"/>
            </a:xfrm>
            <a:prstGeom prst="ellipse">
              <a:avLst/>
            </a:prstGeom>
            <a:grp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0" name="Oval 249">
              <a:extLst>
                <a:ext uri="{FF2B5EF4-FFF2-40B4-BE49-F238E27FC236}">
                  <a16:creationId xmlns:a16="http://schemas.microsoft.com/office/drawing/2014/main" id="{A16208B2-26D4-4C47-B974-D206778756AB}"/>
                </a:ext>
              </a:extLst>
            </p:cNvPr>
            <p:cNvSpPr/>
            <p:nvPr/>
          </p:nvSpPr>
          <p:spPr bwMode="auto">
            <a:xfrm>
              <a:off x="5107942" y="2175810"/>
              <a:ext cx="397226" cy="397042"/>
            </a:xfrm>
            <a:prstGeom prst="ellipse">
              <a:avLst/>
            </a:prstGeom>
            <a:grp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1" name="Oval 250">
              <a:extLst>
                <a:ext uri="{FF2B5EF4-FFF2-40B4-BE49-F238E27FC236}">
                  <a16:creationId xmlns:a16="http://schemas.microsoft.com/office/drawing/2014/main" id="{A342EBB3-E6B9-6D4E-A7BF-03019DDACB1A}"/>
                </a:ext>
              </a:extLst>
            </p:cNvPr>
            <p:cNvSpPr/>
            <p:nvPr/>
          </p:nvSpPr>
          <p:spPr bwMode="auto">
            <a:xfrm>
              <a:off x="6259972" y="2398580"/>
              <a:ext cx="397226" cy="397042"/>
            </a:xfrm>
            <a:prstGeom prst="ellipse">
              <a:avLst/>
            </a:prstGeom>
            <a:grp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252" name="Connector: Elbow 169">
              <a:extLst>
                <a:ext uri="{FF2B5EF4-FFF2-40B4-BE49-F238E27FC236}">
                  <a16:creationId xmlns:a16="http://schemas.microsoft.com/office/drawing/2014/main" id="{B4872349-BD3E-DE44-B804-441F639EA35F}"/>
                </a:ext>
              </a:extLst>
            </p:cNvPr>
            <p:cNvCxnSpPr>
              <a:stCxn id="250" idx="6"/>
            </p:cNvCxnSpPr>
            <p:nvPr/>
          </p:nvCxnSpPr>
          <p:spPr>
            <a:xfrm>
              <a:off x="5505168" y="2374331"/>
              <a:ext cx="311340" cy="718784"/>
            </a:xfrm>
            <a:prstGeom prst="bentConnector2">
              <a:avLst/>
            </a:prstGeom>
            <a:grpFill/>
            <a:ln w="1905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3" name="Connector: Elbow 170">
              <a:extLst>
                <a:ext uri="{FF2B5EF4-FFF2-40B4-BE49-F238E27FC236}">
                  <a16:creationId xmlns:a16="http://schemas.microsoft.com/office/drawing/2014/main" id="{A75AF931-8E79-5841-8755-234902946139}"/>
                </a:ext>
              </a:extLst>
            </p:cNvPr>
            <p:cNvCxnSpPr>
              <a:cxnSpLocks/>
              <a:stCxn id="251" idx="0"/>
            </p:cNvCxnSpPr>
            <p:nvPr/>
          </p:nvCxnSpPr>
          <p:spPr>
            <a:xfrm rot="16200000" flipV="1">
              <a:off x="5541469" y="1481464"/>
              <a:ext cx="1259426" cy="574806"/>
            </a:xfrm>
            <a:prstGeom prst="bentConnector3">
              <a:avLst>
                <a:gd name="adj1" fmla="val 21955"/>
              </a:avLst>
            </a:prstGeom>
            <a:grpFill/>
            <a:ln w="1905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4" name="Connector: Elbow 171">
              <a:extLst>
                <a:ext uri="{FF2B5EF4-FFF2-40B4-BE49-F238E27FC236}">
                  <a16:creationId xmlns:a16="http://schemas.microsoft.com/office/drawing/2014/main" id="{38E40AEB-4964-3E47-9A99-05E67FBB4586}"/>
                </a:ext>
              </a:extLst>
            </p:cNvPr>
            <p:cNvCxnSpPr>
              <a:cxnSpLocks/>
              <a:stCxn id="246" idx="6"/>
            </p:cNvCxnSpPr>
            <p:nvPr/>
          </p:nvCxnSpPr>
          <p:spPr>
            <a:xfrm>
              <a:off x="6793647" y="1588277"/>
              <a:ext cx="376193" cy="1553213"/>
            </a:xfrm>
            <a:prstGeom prst="bentConnector2">
              <a:avLst/>
            </a:prstGeom>
            <a:grpFill/>
            <a:ln w="1905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5" name="Connector: Elbow 172">
              <a:extLst>
                <a:ext uri="{FF2B5EF4-FFF2-40B4-BE49-F238E27FC236}">
                  <a16:creationId xmlns:a16="http://schemas.microsoft.com/office/drawing/2014/main" id="{CDBF4972-73E0-B44D-A21A-66D7439BE31D}"/>
                </a:ext>
              </a:extLst>
            </p:cNvPr>
            <p:cNvCxnSpPr>
              <a:stCxn id="247" idx="4"/>
            </p:cNvCxnSpPr>
            <p:nvPr/>
          </p:nvCxnSpPr>
          <p:spPr>
            <a:xfrm rot="5400000">
              <a:off x="7356644" y="2150264"/>
              <a:ext cx="194975" cy="568358"/>
            </a:xfrm>
            <a:prstGeom prst="bentConnector2">
              <a:avLst/>
            </a:prstGeom>
            <a:grpFill/>
            <a:ln w="1905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56" name="Group 255">
            <a:extLst>
              <a:ext uri="{FF2B5EF4-FFF2-40B4-BE49-F238E27FC236}">
                <a16:creationId xmlns:a16="http://schemas.microsoft.com/office/drawing/2014/main" id="{D49EFC0C-647B-7046-88FA-9BE890188E43}"/>
              </a:ext>
            </a:extLst>
          </p:cNvPr>
          <p:cNvGrpSpPr/>
          <p:nvPr/>
        </p:nvGrpSpPr>
        <p:grpSpPr>
          <a:xfrm>
            <a:off x="9793581" y="4172442"/>
            <a:ext cx="442059" cy="318875"/>
            <a:chOff x="5103699" y="5244811"/>
            <a:chExt cx="402950" cy="290664"/>
          </a:xfrm>
        </p:grpSpPr>
        <p:grpSp>
          <p:nvGrpSpPr>
            <p:cNvPr id="257" name="Group 256">
              <a:extLst>
                <a:ext uri="{FF2B5EF4-FFF2-40B4-BE49-F238E27FC236}">
                  <a16:creationId xmlns:a16="http://schemas.microsoft.com/office/drawing/2014/main" id="{ACF592C7-EFC6-4848-8507-343BACE26223}"/>
                </a:ext>
              </a:extLst>
            </p:cNvPr>
            <p:cNvGrpSpPr/>
            <p:nvPr/>
          </p:nvGrpSpPr>
          <p:grpSpPr>
            <a:xfrm rot="18900000">
              <a:off x="5103699" y="5244811"/>
              <a:ext cx="402950" cy="290664"/>
              <a:chOff x="5103699" y="5244811"/>
              <a:chExt cx="402950" cy="290664"/>
            </a:xfrm>
          </p:grpSpPr>
          <p:sp>
            <p:nvSpPr>
              <p:cNvPr id="260" name="Freeform: Shape 91">
                <a:extLst>
                  <a:ext uri="{FF2B5EF4-FFF2-40B4-BE49-F238E27FC236}">
                    <a16:creationId xmlns:a16="http://schemas.microsoft.com/office/drawing/2014/main" id="{B96A050D-9C48-E248-A253-82CE242AB294}"/>
                  </a:ext>
                </a:extLst>
              </p:cNvPr>
              <p:cNvSpPr/>
              <p:nvPr/>
            </p:nvSpPr>
            <p:spPr bwMode="auto">
              <a:xfrm>
                <a:off x="5103699" y="5244811"/>
                <a:ext cx="138009" cy="290664"/>
              </a:xfrm>
              <a:custGeom>
                <a:avLst/>
                <a:gdLst>
                  <a:gd name="connsiteX0" fmla="*/ 1605716 w 1884207"/>
                  <a:gd name="connsiteY0" fmla="*/ 0 h 3381830"/>
                  <a:gd name="connsiteX1" fmla="*/ 1884206 w 1884207"/>
                  <a:gd name="connsiteY1" fmla="*/ 278490 h 3381830"/>
                  <a:gd name="connsiteX2" fmla="*/ 471783 w 1884207"/>
                  <a:gd name="connsiteY2" fmla="*/ 1690914 h 3381830"/>
                  <a:gd name="connsiteX3" fmla="*/ 1884207 w 1884207"/>
                  <a:gd name="connsiteY3" fmla="*/ 3103339 h 3381830"/>
                  <a:gd name="connsiteX4" fmla="*/ 1605717 w 1884207"/>
                  <a:gd name="connsiteY4" fmla="*/ 3381830 h 3381830"/>
                  <a:gd name="connsiteX5" fmla="*/ 60246 w 1884207"/>
                  <a:gd name="connsiteY5" fmla="*/ 1836358 h 3381830"/>
                  <a:gd name="connsiteX6" fmla="*/ 60246 w 1884207"/>
                  <a:gd name="connsiteY6" fmla="*/ 1545470 h 3381830"/>
                  <a:gd name="connsiteX7" fmla="*/ 1605716 w 1884207"/>
                  <a:gd name="connsiteY7" fmla="*/ 0 h 3381830"/>
                  <a:gd name="connsiteX0" fmla="*/ 1605716 w 1884207"/>
                  <a:gd name="connsiteY0" fmla="*/ 0 h 3381830"/>
                  <a:gd name="connsiteX1" fmla="*/ 1884206 w 1884207"/>
                  <a:gd name="connsiteY1" fmla="*/ 278490 h 3381830"/>
                  <a:gd name="connsiteX2" fmla="*/ 1884207 w 1884207"/>
                  <a:gd name="connsiteY2" fmla="*/ 3103339 h 3381830"/>
                  <a:gd name="connsiteX3" fmla="*/ 1605717 w 1884207"/>
                  <a:gd name="connsiteY3" fmla="*/ 3381830 h 3381830"/>
                  <a:gd name="connsiteX4" fmla="*/ 60246 w 1884207"/>
                  <a:gd name="connsiteY4" fmla="*/ 1836358 h 3381830"/>
                  <a:gd name="connsiteX5" fmla="*/ 60246 w 1884207"/>
                  <a:gd name="connsiteY5" fmla="*/ 1545470 h 3381830"/>
                  <a:gd name="connsiteX6" fmla="*/ 1605716 w 1884207"/>
                  <a:gd name="connsiteY6" fmla="*/ 0 h 3381830"/>
                  <a:gd name="connsiteX0" fmla="*/ 1884207 w 1975647"/>
                  <a:gd name="connsiteY0" fmla="*/ 3103339 h 3381830"/>
                  <a:gd name="connsiteX1" fmla="*/ 1605717 w 1975647"/>
                  <a:gd name="connsiteY1" fmla="*/ 3381830 h 3381830"/>
                  <a:gd name="connsiteX2" fmla="*/ 60246 w 1975647"/>
                  <a:gd name="connsiteY2" fmla="*/ 1836358 h 3381830"/>
                  <a:gd name="connsiteX3" fmla="*/ 60246 w 1975647"/>
                  <a:gd name="connsiteY3" fmla="*/ 1545470 h 3381830"/>
                  <a:gd name="connsiteX4" fmla="*/ 1605716 w 1975647"/>
                  <a:gd name="connsiteY4" fmla="*/ 0 h 3381830"/>
                  <a:gd name="connsiteX5" fmla="*/ 1884206 w 1975647"/>
                  <a:gd name="connsiteY5" fmla="*/ 278490 h 3381830"/>
                  <a:gd name="connsiteX6" fmla="*/ 1975647 w 1975647"/>
                  <a:gd name="connsiteY6" fmla="*/ 3194779 h 3381830"/>
                  <a:gd name="connsiteX0" fmla="*/ 1884207 w 1884207"/>
                  <a:gd name="connsiteY0" fmla="*/ 3103339 h 3381830"/>
                  <a:gd name="connsiteX1" fmla="*/ 1605717 w 1884207"/>
                  <a:gd name="connsiteY1" fmla="*/ 3381830 h 3381830"/>
                  <a:gd name="connsiteX2" fmla="*/ 60246 w 1884207"/>
                  <a:gd name="connsiteY2" fmla="*/ 1836358 h 3381830"/>
                  <a:gd name="connsiteX3" fmla="*/ 60246 w 1884207"/>
                  <a:gd name="connsiteY3" fmla="*/ 1545470 h 3381830"/>
                  <a:gd name="connsiteX4" fmla="*/ 1605716 w 1884207"/>
                  <a:gd name="connsiteY4" fmla="*/ 0 h 3381830"/>
                  <a:gd name="connsiteX5" fmla="*/ 1884206 w 1884207"/>
                  <a:gd name="connsiteY5" fmla="*/ 278490 h 3381830"/>
                  <a:gd name="connsiteX0" fmla="*/ 1884207 w 1884207"/>
                  <a:gd name="connsiteY0" fmla="*/ 3103339 h 3381830"/>
                  <a:gd name="connsiteX1" fmla="*/ 1605717 w 1884207"/>
                  <a:gd name="connsiteY1" fmla="*/ 3381830 h 3381830"/>
                  <a:gd name="connsiteX2" fmla="*/ 60246 w 1884207"/>
                  <a:gd name="connsiteY2" fmla="*/ 1836358 h 3381830"/>
                  <a:gd name="connsiteX3" fmla="*/ 60246 w 1884207"/>
                  <a:gd name="connsiteY3" fmla="*/ 1545470 h 3381830"/>
                  <a:gd name="connsiteX4" fmla="*/ 1605716 w 1884207"/>
                  <a:gd name="connsiteY4" fmla="*/ 0 h 3381830"/>
                  <a:gd name="connsiteX0" fmla="*/ 1605717 w 1605717"/>
                  <a:gd name="connsiteY0" fmla="*/ 3381830 h 3381830"/>
                  <a:gd name="connsiteX1" fmla="*/ 60246 w 1605717"/>
                  <a:gd name="connsiteY1" fmla="*/ 1836358 h 3381830"/>
                  <a:gd name="connsiteX2" fmla="*/ 60246 w 1605717"/>
                  <a:gd name="connsiteY2" fmla="*/ 1545470 h 3381830"/>
                  <a:gd name="connsiteX3" fmla="*/ 1605716 w 1605717"/>
                  <a:gd name="connsiteY3" fmla="*/ 0 h 3381830"/>
                </a:gdLst>
                <a:ahLst/>
                <a:cxnLst>
                  <a:cxn ang="0">
                    <a:pos x="connsiteX0" y="connsiteY0"/>
                  </a:cxn>
                  <a:cxn ang="0">
                    <a:pos x="connsiteX1" y="connsiteY1"/>
                  </a:cxn>
                  <a:cxn ang="0">
                    <a:pos x="connsiteX2" y="connsiteY2"/>
                  </a:cxn>
                  <a:cxn ang="0">
                    <a:pos x="connsiteX3" y="connsiteY3"/>
                  </a:cxn>
                </a:cxnLst>
                <a:rect l="l" t="t" r="r" b="b"/>
                <a:pathLst>
                  <a:path w="1605717" h="3381830">
                    <a:moveTo>
                      <a:pt x="1605717" y="3381830"/>
                    </a:moveTo>
                    <a:lnTo>
                      <a:pt x="60246" y="1836358"/>
                    </a:lnTo>
                    <a:cubicBezTo>
                      <a:pt x="-20081" y="1756032"/>
                      <a:pt x="-20081" y="1625797"/>
                      <a:pt x="60246" y="1545470"/>
                    </a:cubicBezTo>
                    <a:lnTo>
                      <a:pt x="1605716" y="0"/>
                    </a:lnTo>
                  </a:path>
                </a:pathLst>
              </a:cu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1" name="Freeform: Shape 92">
                <a:extLst>
                  <a:ext uri="{FF2B5EF4-FFF2-40B4-BE49-F238E27FC236}">
                    <a16:creationId xmlns:a16="http://schemas.microsoft.com/office/drawing/2014/main" id="{DF55E4CB-4D92-DB47-B301-0A6D1B697DCE}"/>
                  </a:ext>
                </a:extLst>
              </p:cNvPr>
              <p:cNvSpPr/>
              <p:nvPr/>
            </p:nvSpPr>
            <p:spPr bwMode="auto">
              <a:xfrm>
                <a:off x="5368640" y="5244811"/>
                <a:ext cx="138009" cy="290664"/>
              </a:xfrm>
              <a:custGeom>
                <a:avLst/>
                <a:gdLst>
                  <a:gd name="connsiteX0" fmla="*/ 278491 w 1884205"/>
                  <a:gd name="connsiteY0" fmla="*/ 0 h 3381828"/>
                  <a:gd name="connsiteX1" fmla="*/ 1823961 w 1884205"/>
                  <a:gd name="connsiteY1" fmla="*/ 1545469 h 3381828"/>
                  <a:gd name="connsiteX2" fmla="*/ 1823961 w 1884205"/>
                  <a:gd name="connsiteY2" fmla="*/ 1836357 h 3381828"/>
                  <a:gd name="connsiteX3" fmla="*/ 278490 w 1884205"/>
                  <a:gd name="connsiteY3" fmla="*/ 3381828 h 3381828"/>
                  <a:gd name="connsiteX4" fmla="*/ 0 w 1884205"/>
                  <a:gd name="connsiteY4" fmla="*/ 3103337 h 3381828"/>
                  <a:gd name="connsiteX5" fmla="*/ 1412423 w 1884205"/>
                  <a:gd name="connsiteY5" fmla="*/ 1690912 h 3381828"/>
                  <a:gd name="connsiteX6" fmla="*/ 1 w 1884205"/>
                  <a:gd name="connsiteY6" fmla="*/ 278491 h 3381828"/>
                  <a:gd name="connsiteX7" fmla="*/ 278491 w 1884205"/>
                  <a:gd name="connsiteY7" fmla="*/ 0 h 3381828"/>
                  <a:gd name="connsiteX0" fmla="*/ 1412423 w 1884205"/>
                  <a:gd name="connsiteY0" fmla="*/ 1690912 h 3381828"/>
                  <a:gd name="connsiteX1" fmla="*/ 1 w 1884205"/>
                  <a:gd name="connsiteY1" fmla="*/ 278491 h 3381828"/>
                  <a:gd name="connsiteX2" fmla="*/ 278491 w 1884205"/>
                  <a:gd name="connsiteY2" fmla="*/ 0 h 3381828"/>
                  <a:gd name="connsiteX3" fmla="*/ 1823961 w 1884205"/>
                  <a:gd name="connsiteY3" fmla="*/ 1545469 h 3381828"/>
                  <a:gd name="connsiteX4" fmla="*/ 1823961 w 1884205"/>
                  <a:gd name="connsiteY4" fmla="*/ 1836357 h 3381828"/>
                  <a:gd name="connsiteX5" fmla="*/ 278490 w 1884205"/>
                  <a:gd name="connsiteY5" fmla="*/ 3381828 h 3381828"/>
                  <a:gd name="connsiteX6" fmla="*/ 0 w 1884205"/>
                  <a:gd name="connsiteY6" fmla="*/ 3103337 h 3381828"/>
                  <a:gd name="connsiteX7" fmla="*/ 1503863 w 1884205"/>
                  <a:gd name="connsiteY7" fmla="*/ 1782352 h 3381828"/>
                  <a:gd name="connsiteX0" fmla="*/ 1412423 w 1884205"/>
                  <a:gd name="connsiteY0" fmla="*/ 1690912 h 3381828"/>
                  <a:gd name="connsiteX1" fmla="*/ 1 w 1884205"/>
                  <a:gd name="connsiteY1" fmla="*/ 278491 h 3381828"/>
                  <a:gd name="connsiteX2" fmla="*/ 278491 w 1884205"/>
                  <a:gd name="connsiteY2" fmla="*/ 0 h 3381828"/>
                  <a:gd name="connsiteX3" fmla="*/ 1823961 w 1884205"/>
                  <a:gd name="connsiteY3" fmla="*/ 1545469 h 3381828"/>
                  <a:gd name="connsiteX4" fmla="*/ 1823961 w 1884205"/>
                  <a:gd name="connsiteY4" fmla="*/ 1836357 h 3381828"/>
                  <a:gd name="connsiteX5" fmla="*/ 278490 w 1884205"/>
                  <a:gd name="connsiteY5" fmla="*/ 3381828 h 3381828"/>
                  <a:gd name="connsiteX6" fmla="*/ 0 w 1884205"/>
                  <a:gd name="connsiteY6" fmla="*/ 3103337 h 3381828"/>
                  <a:gd name="connsiteX0" fmla="*/ 1 w 1884205"/>
                  <a:gd name="connsiteY0" fmla="*/ 278491 h 3381828"/>
                  <a:gd name="connsiteX1" fmla="*/ 278491 w 1884205"/>
                  <a:gd name="connsiteY1" fmla="*/ 0 h 3381828"/>
                  <a:gd name="connsiteX2" fmla="*/ 1823961 w 1884205"/>
                  <a:gd name="connsiteY2" fmla="*/ 1545469 h 3381828"/>
                  <a:gd name="connsiteX3" fmla="*/ 1823961 w 1884205"/>
                  <a:gd name="connsiteY3" fmla="*/ 1836357 h 3381828"/>
                  <a:gd name="connsiteX4" fmla="*/ 278490 w 1884205"/>
                  <a:gd name="connsiteY4" fmla="*/ 3381828 h 3381828"/>
                  <a:gd name="connsiteX5" fmla="*/ 0 w 1884205"/>
                  <a:gd name="connsiteY5" fmla="*/ 3103337 h 3381828"/>
                  <a:gd name="connsiteX0" fmla="*/ 0 w 1884204"/>
                  <a:gd name="connsiteY0" fmla="*/ 278491 h 3381828"/>
                  <a:gd name="connsiteX1" fmla="*/ 278490 w 1884204"/>
                  <a:gd name="connsiteY1" fmla="*/ 0 h 3381828"/>
                  <a:gd name="connsiteX2" fmla="*/ 1823960 w 1884204"/>
                  <a:gd name="connsiteY2" fmla="*/ 1545469 h 3381828"/>
                  <a:gd name="connsiteX3" fmla="*/ 1823960 w 1884204"/>
                  <a:gd name="connsiteY3" fmla="*/ 1836357 h 3381828"/>
                  <a:gd name="connsiteX4" fmla="*/ 278489 w 1884204"/>
                  <a:gd name="connsiteY4" fmla="*/ 3381828 h 3381828"/>
                  <a:gd name="connsiteX0" fmla="*/ 1 w 1605715"/>
                  <a:gd name="connsiteY0" fmla="*/ 0 h 3381828"/>
                  <a:gd name="connsiteX1" fmla="*/ 1545471 w 1605715"/>
                  <a:gd name="connsiteY1" fmla="*/ 1545469 h 3381828"/>
                  <a:gd name="connsiteX2" fmla="*/ 1545471 w 1605715"/>
                  <a:gd name="connsiteY2" fmla="*/ 1836357 h 3381828"/>
                  <a:gd name="connsiteX3" fmla="*/ 0 w 1605715"/>
                  <a:gd name="connsiteY3" fmla="*/ 3381828 h 3381828"/>
                </a:gdLst>
                <a:ahLst/>
                <a:cxnLst>
                  <a:cxn ang="0">
                    <a:pos x="connsiteX0" y="connsiteY0"/>
                  </a:cxn>
                  <a:cxn ang="0">
                    <a:pos x="connsiteX1" y="connsiteY1"/>
                  </a:cxn>
                  <a:cxn ang="0">
                    <a:pos x="connsiteX2" y="connsiteY2"/>
                  </a:cxn>
                  <a:cxn ang="0">
                    <a:pos x="connsiteX3" y="connsiteY3"/>
                  </a:cxn>
                </a:cxnLst>
                <a:rect l="l" t="t" r="r" b="b"/>
                <a:pathLst>
                  <a:path w="1605715" h="3381828">
                    <a:moveTo>
                      <a:pt x="1" y="0"/>
                    </a:moveTo>
                    <a:lnTo>
                      <a:pt x="1545471" y="1545469"/>
                    </a:lnTo>
                    <a:cubicBezTo>
                      <a:pt x="1625797" y="1625796"/>
                      <a:pt x="1625797" y="1756031"/>
                      <a:pt x="1545471" y="1836357"/>
                    </a:cubicBezTo>
                    <a:lnTo>
                      <a:pt x="0" y="3381828"/>
                    </a:lnTo>
                  </a:path>
                </a:pathLst>
              </a:cu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58" name="Freeform: Shape 93">
              <a:extLst>
                <a:ext uri="{FF2B5EF4-FFF2-40B4-BE49-F238E27FC236}">
                  <a16:creationId xmlns:a16="http://schemas.microsoft.com/office/drawing/2014/main" id="{CC3A934F-3C5D-8842-BEC6-8FBF52A5AD63}"/>
                </a:ext>
              </a:extLst>
            </p:cNvPr>
            <p:cNvSpPr/>
            <p:nvPr/>
          </p:nvSpPr>
          <p:spPr bwMode="auto">
            <a:xfrm>
              <a:off x="5224243" y="5363166"/>
              <a:ext cx="53954" cy="53954"/>
            </a:xfrm>
            <a:custGeom>
              <a:avLst/>
              <a:gdLst>
                <a:gd name="connsiteX0" fmla="*/ 250371 w 500742"/>
                <a:gd name="connsiteY0" fmla="*/ 0 h 500742"/>
                <a:gd name="connsiteX1" fmla="*/ 500742 w 500742"/>
                <a:gd name="connsiteY1" fmla="*/ 250371 h 500742"/>
                <a:gd name="connsiteX2" fmla="*/ 250371 w 500742"/>
                <a:gd name="connsiteY2" fmla="*/ 500742 h 500742"/>
                <a:gd name="connsiteX3" fmla="*/ 0 w 500742"/>
                <a:gd name="connsiteY3" fmla="*/ 250371 h 500742"/>
                <a:gd name="connsiteX4" fmla="*/ 250371 w 500742"/>
                <a:gd name="connsiteY4" fmla="*/ 0 h 500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742" h="500742">
                  <a:moveTo>
                    <a:pt x="250371" y="0"/>
                  </a:moveTo>
                  <a:cubicBezTo>
                    <a:pt x="388647" y="0"/>
                    <a:pt x="500742" y="112095"/>
                    <a:pt x="500742" y="250371"/>
                  </a:cubicBezTo>
                  <a:cubicBezTo>
                    <a:pt x="500742" y="388647"/>
                    <a:pt x="388647" y="500742"/>
                    <a:pt x="250371" y="500742"/>
                  </a:cubicBezTo>
                  <a:cubicBezTo>
                    <a:pt x="112095" y="500742"/>
                    <a:pt x="0" y="388647"/>
                    <a:pt x="0" y="250371"/>
                  </a:cubicBezTo>
                  <a:cubicBezTo>
                    <a:pt x="0" y="112095"/>
                    <a:pt x="112095" y="0"/>
                    <a:pt x="250371" y="0"/>
                  </a:cubicBezTo>
                  <a:close/>
                </a:path>
              </a:pathLst>
            </a:cu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9" name="Freeform: Shape 94">
              <a:extLst>
                <a:ext uri="{FF2B5EF4-FFF2-40B4-BE49-F238E27FC236}">
                  <a16:creationId xmlns:a16="http://schemas.microsoft.com/office/drawing/2014/main" id="{96BCA544-BFB5-964F-9178-FC7601A0F0EE}"/>
                </a:ext>
              </a:extLst>
            </p:cNvPr>
            <p:cNvSpPr/>
            <p:nvPr/>
          </p:nvSpPr>
          <p:spPr bwMode="auto">
            <a:xfrm>
              <a:off x="5332151" y="5363166"/>
              <a:ext cx="53954" cy="53954"/>
            </a:xfrm>
            <a:custGeom>
              <a:avLst/>
              <a:gdLst>
                <a:gd name="connsiteX0" fmla="*/ 250371 w 500742"/>
                <a:gd name="connsiteY0" fmla="*/ 0 h 500742"/>
                <a:gd name="connsiteX1" fmla="*/ 500742 w 500742"/>
                <a:gd name="connsiteY1" fmla="*/ 250371 h 500742"/>
                <a:gd name="connsiteX2" fmla="*/ 250371 w 500742"/>
                <a:gd name="connsiteY2" fmla="*/ 500742 h 500742"/>
                <a:gd name="connsiteX3" fmla="*/ 0 w 500742"/>
                <a:gd name="connsiteY3" fmla="*/ 250371 h 500742"/>
                <a:gd name="connsiteX4" fmla="*/ 250371 w 500742"/>
                <a:gd name="connsiteY4" fmla="*/ 0 h 500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742" h="500742">
                  <a:moveTo>
                    <a:pt x="250371" y="0"/>
                  </a:moveTo>
                  <a:cubicBezTo>
                    <a:pt x="388647" y="0"/>
                    <a:pt x="500742" y="112095"/>
                    <a:pt x="500742" y="250371"/>
                  </a:cubicBezTo>
                  <a:cubicBezTo>
                    <a:pt x="500742" y="388647"/>
                    <a:pt x="388647" y="500742"/>
                    <a:pt x="250371" y="500742"/>
                  </a:cubicBezTo>
                  <a:cubicBezTo>
                    <a:pt x="112095" y="500742"/>
                    <a:pt x="0" y="388647"/>
                    <a:pt x="0" y="250371"/>
                  </a:cubicBezTo>
                  <a:cubicBezTo>
                    <a:pt x="0" y="112095"/>
                    <a:pt x="112095" y="0"/>
                    <a:pt x="250371" y="0"/>
                  </a:cubicBezTo>
                  <a:close/>
                </a:path>
              </a:pathLst>
            </a:cu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76" name="Group 275">
            <a:extLst>
              <a:ext uri="{FF2B5EF4-FFF2-40B4-BE49-F238E27FC236}">
                <a16:creationId xmlns:a16="http://schemas.microsoft.com/office/drawing/2014/main" id="{C62A5D0A-5A16-4B10-86C8-A4B018550094}"/>
              </a:ext>
            </a:extLst>
          </p:cNvPr>
          <p:cNvGrpSpPr/>
          <p:nvPr/>
        </p:nvGrpSpPr>
        <p:grpSpPr>
          <a:xfrm>
            <a:off x="1935490" y="3492848"/>
            <a:ext cx="365435" cy="377724"/>
            <a:chOff x="6175919" y="4051028"/>
            <a:chExt cx="248788" cy="257154"/>
          </a:xfrm>
        </p:grpSpPr>
        <p:sp>
          <p:nvSpPr>
            <p:cNvPr id="277" name="Freeform: Shape 526">
              <a:extLst>
                <a:ext uri="{FF2B5EF4-FFF2-40B4-BE49-F238E27FC236}">
                  <a16:creationId xmlns:a16="http://schemas.microsoft.com/office/drawing/2014/main" id="{A7ED6772-FFA1-4345-A3EE-67E7B1DFD61A}"/>
                </a:ext>
              </a:extLst>
            </p:cNvPr>
            <p:cNvSpPr/>
            <p:nvPr/>
          </p:nvSpPr>
          <p:spPr bwMode="auto">
            <a:xfrm>
              <a:off x="6218786" y="4102336"/>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78" name="Freeform: Shape 527">
              <a:extLst>
                <a:ext uri="{FF2B5EF4-FFF2-40B4-BE49-F238E27FC236}">
                  <a16:creationId xmlns:a16="http://schemas.microsoft.com/office/drawing/2014/main" id="{9168C00A-FA61-4768-BD76-63CE2850128D}"/>
                </a:ext>
              </a:extLst>
            </p:cNvPr>
            <p:cNvSpPr/>
            <p:nvPr/>
          </p:nvSpPr>
          <p:spPr bwMode="auto">
            <a:xfrm>
              <a:off x="6288613" y="4132320"/>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84" name="Freeform: Shape 529">
              <a:extLst>
                <a:ext uri="{FF2B5EF4-FFF2-40B4-BE49-F238E27FC236}">
                  <a16:creationId xmlns:a16="http://schemas.microsoft.com/office/drawing/2014/main" id="{378F6618-6B12-4B45-BD73-E0BD8650B7C0}"/>
                </a:ext>
              </a:extLst>
            </p:cNvPr>
            <p:cNvSpPr/>
            <p:nvPr/>
          </p:nvSpPr>
          <p:spPr bwMode="auto">
            <a:xfrm>
              <a:off x="6218786" y="4162303"/>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86" name="Freeform: Shape 530">
              <a:extLst>
                <a:ext uri="{FF2B5EF4-FFF2-40B4-BE49-F238E27FC236}">
                  <a16:creationId xmlns:a16="http://schemas.microsoft.com/office/drawing/2014/main" id="{AA4EDA8B-B55A-4B33-AFE0-7567D323FD32}"/>
                </a:ext>
              </a:extLst>
            </p:cNvPr>
            <p:cNvSpPr/>
            <p:nvPr/>
          </p:nvSpPr>
          <p:spPr bwMode="auto">
            <a:xfrm>
              <a:off x="6358440" y="4162303"/>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87" name="Freeform: Shape 531">
              <a:extLst>
                <a:ext uri="{FF2B5EF4-FFF2-40B4-BE49-F238E27FC236}">
                  <a16:creationId xmlns:a16="http://schemas.microsoft.com/office/drawing/2014/main" id="{1CDBE46B-5A64-46EF-8BD6-7FB6548FD957}"/>
                </a:ext>
              </a:extLst>
            </p:cNvPr>
            <p:cNvSpPr/>
            <p:nvPr/>
          </p:nvSpPr>
          <p:spPr bwMode="auto">
            <a:xfrm>
              <a:off x="6288613" y="4192287"/>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88" name="Freeform: Shape 532">
              <a:extLst>
                <a:ext uri="{FF2B5EF4-FFF2-40B4-BE49-F238E27FC236}">
                  <a16:creationId xmlns:a16="http://schemas.microsoft.com/office/drawing/2014/main" id="{86736F08-776C-45D6-AD4E-38CFBEA5C8C1}"/>
                </a:ext>
              </a:extLst>
            </p:cNvPr>
            <p:cNvSpPr/>
            <p:nvPr/>
          </p:nvSpPr>
          <p:spPr bwMode="auto">
            <a:xfrm>
              <a:off x="6218786" y="4222271"/>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89" name="Freeform: Shape 524">
              <a:extLst>
                <a:ext uri="{FF2B5EF4-FFF2-40B4-BE49-F238E27FC236}">
                  <a16:creationId xmlns:a16="http://schemas.microsoft.com/office/drawing/2014/main" id="{72DB13E8-4BA8-4C0B-BFC4-51126B4C0F0E}"/>
                </a:ext>
              </a:extLst>
            </p:cNvPr>
            <p:cNvSpPr/>
            <p:nvPr/>
          </p:nvSpPr>
          <p:spPr bwMode="auto">
            <a:xfrm>
              <a:off x="6175919" y="4051028"/>
              <a:ext cx="248788" cy="60145"/>
            </a:xfrm>
            <a:custGeom>
              <a:avLst/>
              <a:gdLst>
                <a:gd name="connsiteX0" fmla="*/ 3087278 w 3087278"/>
                <a:gd name="connsiteY0" fmla="*/ 0 h 746355"/>
                <a:gd name="connsiteX1" fmla="*/ 3087278 w 3087278"/>
                <a:gd name="connsiteY1" fmla="*/ 1 h 746355"/>
                <a:gd name="connsiteX2" fmla="*/ 3087278 w 3087278"/>
                <a:gd name="connsiteY2" fmla="*/ 746353 h 746355"/>
                <a:gd name="connsiteX3" fmla="*/ 2683739 w 3087278"/>
                <a:gd name="connsiteY3" fmla="*/ 746353 h 746355"/>
                <a:gd name="connsiteX4" fmla="*/ 2683739 w 3087278"/>
                <a:gd name="connsiteY4" fmla="*/ 403542 h 746355"/>
                <a:gd name="connsiteX5" fmla="*/ 403540 w 3087278"/>
                <a:gd name="connsiteY5" fmla="*/ 403542 h 746355"/>
                <a:gd name="connsiteX6" fmla="*/ 403540 w 3087278"/>
                <a:gd name="connsiteY6" fmla="*/ 746355 h 746355"/>
                <a:gd name="connsiteX7" fmla="*/ 0 w 3087278"/>
                <a:gd name="connsiteY7" fmla="*/ 746355 h 746355"/>
                <a:gd name="connsiteX8" fmla="*/ 0 w 3087278"/>
                <a:gd name="connsiteY8" fmla="*/ 1 h 746355"/>
                <a:gd name="connsiteX9" fmla="*/ 1 w 3087278"/>
                <a:gd name="connsiteY9" fmla="*/ 1 h 746355"/>
                <a:gd name="connsiteX10" fmla="*/ 3087278 w 3087278"/>
                <a:gd name="connsiteY10" fmla="*/ 0 h 746355"/>
                <a:gd name="connsiteX0" fmla="*/ 2683739 w 3087278"/>
                <a:gd name="connsiteY0" fmla="*/ 403542 h 746355"/>
                <a:gd name="connsiteX1" fmla="*/ 403540 w 3087278"/>
                <a:gd name="connsiteY1" fmla="*/ 403542 h 746355"/>
                <a:gd name="connsiteX2" fmla="*/ 403540 w 3087278"/>
                <a:gd name="connsiteY2" fmla="*/ 746355 h 746355"/>
                <a:gd name="connsiteX3" fmla="*/ 0 w 3087278"/>
                <a:gd name="connsiteY3" fmla="*/ 746355 h 746355"/>
                <a:gd name="connsiteX4" fmla="*/ 0 w 3087278"/>
                <a:gd name="connsiteY4" fmla="*/ 1 h 746355"/>
                <a:gd name="connsiteX5" fmla="*/ 1 w 3087278"/>
                <a:gd name="connsiteY5" fmla="*/ 1 h 746355"/>
                <a:gd name="connsiteX6" fmla="*/ 3087278 w 3087278"/>
                <a:gd name="connsiteY6" fmla="*/ 0 h 746355"/>
                <a:gd name="connsiteX7" fmla="*/ 3087278 w 3087278"/>
                <a:gd name="connsiteY7" fmla="*/ 1 h 746355"/>
                <a:gd name="connsiteX8" fmla="*/ 3087278 w 3087278"/>
                <a:gd name="connsiteY8" fmla="*/ 746353 h 746355"/>
                <a:gd name="connsiteX9" fmla="*/ 2683739 w 3087278"/>
                <a:gd name="connsiteY9" fmla="*/ 746353 h 746355"/>
                <a:gd name="connsiteX10" fmla="*/ 2775179 w 3087278"/>
                <a:gd name="connsiteY10" fmla="*/ 494982 h 746355"/>
                <a:gd name="connsiteX0" fmla="*/ 2683739 w 3087278"/>
                <a:gd name="connsiteY0" fmla="*/ 403542 h 746355"/>
                <a:gd name="connsiteX1" fmla="*/ 403540 w 3087278"/>
                <a:gd name="connsiteY1" fmla="*/ 403542 h 746355"/>
                <a:gd name="connsiteX2" fmla="*/ 403540 w 3087278"/>
                <a:gd name="connsiteY2" fmla="*/ 746355 h 746355"/>
                <a:gd name="connsiteX3" fmla="*/ 0 w 3087278"/>
                <a:gd name="connsiteY3" fmla="*/ 746355 h 746355"/>
                <a:gd name="connsiteX4" fmla="*/ 0 w 3087278"/>
                <a:gd name="connsiteY4" fmla="*/ 1 h 746355"/>
                <a:gd name="connsiteX5" fmla="*/ 1 w 3087278"/>
                <a:gd name="connsiteY5" fmla="*/ 1 h 746355"/>
                <a:gd name="connsiteX6" fmla="*/ 3087278 w 3087278"/>
                <a:gd name="connsiteY6" fmla="*/ 0 h 746355"/>
                <a:gd name="connsiteX7" fmla="*/ 3087278 w 3087278"/>
                <a:gd name="connsiteY7" fmla="*/ 1 h 746355"/>
                <a:gd name="connsiteX8" fmla="*/ 3087278 w 3087278"/>
                <a:gd name="connsiteY8" fmla="*/ 746353 h 746355"/>
                <a:gd name="connsiteX9" fmla="*/ 2683739 w 3087278"/>
                <a:gd name="connsiteY9" fmla="*/ 746353 h 746355"/>
                <a:gd name="connsiteX0" fmla="*/ 2683739 w 3087278"/>
                <a:gd name="connsiteY0" fmla="*/ 403542 h 746355"/>
                <a:gd name="connsiteX1" fmla="*/ 403540 w 3087278"/>
                <a:gd name="connsiteY1" fmla="*/ 403542 h 746355"/>
                <a:gd name="connsiteX2" fmla="*/ 403540 w 3087278"/>
                <a:gd name="connsiteY2" fmla="*/ 746355 h 746355"/>
                <a:gd name="connsiteX3" fmla="*/ 0 w 3087278"/>
                <a:gd name="connsiteY3" fmla="*/ 746355 h 746355"/>
                <a:gd name="connsiteX4" fmla="*/ 0 w 3087278"/>
                <a:gd name="connsiteY4" fmla="*/ 1 h 746355"/>
                <a:gd name="connsiteX5" fmla="*/ 1 w 3087278"/>
                <a:gd name="connsiteY5" fmla="*/ 1 h 746355"/>
                <a:gd name="connsiteX6" fmla="*/ 3087278 w 3087278"/>
                <a:gd name="connsiteY6" fmla="*/ 0 h 746355"/>
                <a:gd name="connsiteX7" fmla="*/ 3087278 w 3087278"/>
                <a:gd name="connsiteY7" fmla="*/ 1 h 746355"/>
                <a:gd name="connsiteX8" fmla="*/ 3087278 w 3087278"/>
                <a:gd name="connsiteY8" fmla="*/ 746353 h 746355"/>
                <a:gd name="connsiteX0" fmla="*/ 403540 w 3087278"/>
                <a:gd name="connsiteY0" fmla="*/ 403542 h 746355"/>
                <a:gd name="connsiteX1" fmla="*/ 403540 w 3087278"/>
                <a:gd name="connsiteY1" fmla="*/ 746355 h 746355"/>
                <a:gd name="connsiteX2" fmla="*/ 0 w 3087278"/>
                <a:gd name="connsiteY2" fmla="*/ 746355 h 746355"/>
                <a:gd name="connsiteX3" fmla="*/ 0 w 3087278"/>
                <a:gd name="connsiteY3" fmla="*/ 1 h 746355"/>
                <a:gd name="connsiteX4" fmla="*/ 1 w 3087278"/>
                <a:gd name="connsiteY4" fmla="*/ 1 h 746355"/>
                <a:gd name="connsiteX5" fmla="*/ 3087278 w 3087278"/>
                <a:gd name="connsiteY5" fmla="*/ 0 h 746355"/>
                <a:gd name="connsiteX6" fmla="*/ 3087278 w 3087278"/>
                <a:gd name="connsiteY6" fmla="*/ 1 h 746355"/>
                <a:gd name="connsiteX7" fmla="*/ 3087278 w 3087278"/>
                <a:gd name="connsiteY7" fmla="*/ 746353 h 746355"/>
                <a:gd name="connsiteX0" fmla="*/ 403540 w 3087278"/>
                <a:gd name="connsiteY0" fmla="*/ 746355 h 746355"/>
                <a:gd name="connsiteX1" fmla="*/ 0 w 3087278"/>
                <a:gd name="connsiteY1" fmla="*/ 746355 h 746355"/>
                <a:gd name="connsiteX2" fmla="*/ 0 w 3087278"/>
                <a:gd name="connsiteY2" fmla="*/ 1 h 746355"/>
                <a:gd name="connsiteX3" fmla="*/ 1 w 3087278"/>
                <a:gd name="connsiteY3" fmla="*/ 1 h 746355"/>
                <a:gd name="connsiteX4" fmla="*/ 3087278 w 3087278"/>
                <a:gd name="connsiteY4" fmla="*/ 0 h 746355"/>
                <a:gd name="connsiteX5" fmla="*/ 3087278 w 3087278"/>
                <a:gd name="connsiteY5" fmla="*/ 1 h 746355"/>
                <a:gd name="connsiteX6" fmla="*/ 3087278 w 3087278"/>
                <a:gd name="connsiteY6" fmla="*/ 746353 h 746355"/>
                <a:gd name="connsiteX0" fmla="*/ 0 w 3087278"/>
                <a:gd name="connsiteY0" fmla="*/ 746355 h 746355"/>
                <a:gd name="connsiteX1" fmla="*/ 0 w 3087278"/>
                <a:gd name="connsiteY1" fmla="*/ 1 h 746355"/>
                <a:gd name="connsiteX2" fmla="*/ 1 w 3087278"/>
                <a:gd name="connsiteY2" fmla="*/ 1 h 746355"/>
                <a:gd name="connsiteX3" fmla="*/ 3087278 w 3087278"/>
                <a:gd name="connsiteY3" fmla="*/ 0 h 746355"/>
                <a:gd name="connsiteX4" fmla="*/ 3087278 w 3087278"/>
                <a:gd name="connsiteY4" fmla="*/ 1 h 746355"/>
                <a:gd name="connsiteX5" fmla="*/ 3087278 w 3087278"/>
                <a:gd name="connsiteY5" fmla="*/ 746353 h 746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87278" h="746355">
                  <a:moveTo>
                    <a:pt x="0" y="746355"/>
                  </a:moveTo>
                  <a:lnTo>
                    <a:pt x="0" y="1"/>
                  </a:lnTo>
                  <a:lnTo>
                    <a:pt x="1" y="1"/>
                  </a:lnTo>
                  <a:lnTo>
                    <a:pt x="3087278" y="0"/>
                  </a:lnTo>
                  <a:lnTo>
                    <a:pt x="3087278" y="1"/>
                  </a:lnTo>
                  <a:lnTo>
                    <a:pt x="3087278" y="746353"/>
                  </a:lnTo>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90" name="Freeform: Shape 533">
              <a:extLst>
                <a:ext uri="{FF2B5EF4-FFF2-40B4-BE49-F238E27FC236}">
                  <a16:creationId xmlns:a16="http://schemas.microsoft.com/office/drawing/2014/main" id="{6FAAEB38-1056-470F-95CC-241CA54FD3CB}"/>
                </a:ext>
              </a:extLst>
            </p:cNvPr>
            <p:cNvSpPr/>
            <p:nvPr/>
          </p:nvSpPr>
          <p:spPr bwMode="auto">
            <a:xfrm>
              <a:off x="6175919" y="4248037"/>
              <a:ext cx="248788" cy="60145"/>
            </a:xfrm>
            <a:custGeom>
              <a:avLst/>
              <a:gdLst>
                <a:gd name="connsiteX0" fmla="*/ 2683739 w 3087278"/>
                <a:gd name="connsiteY0" fmla="*/ 0 h 746354"/>
                <a:gd name="connsiteX1" fmla="*/ 3087278 w 3087278"/>
                <a:gd name="connsiteY1" fmla="*/ 0 h 746354"/>
                <a:gd name="connsiteX2" fmla="*/ 3087278 w 3087278"/>
                <a:gd name="connsiteY2" fmla="*/ 746353 h 746354"/>
                <a:gd name="connsiteX3" fmla="*/ 3087277 w 3087278"/>
                <a:gd name="connsiteY3" fmla="*/ 746353 h 746354"/>
                <a:gd name="connsiteX4" fmla="*/ 0 w 3087278"/>
                <a:gd name="connsiteY4" fmla="*/ 746354 h 746354"/>
                <a:gd name="connsiteX5" fmla="*/ 0 w 3087278"/>
                <a:gd name="connsiteY5" fmla="*/ 746353 h 746354"/>
                <a:gd name="connsiteX6" fmla="*/ 0 w 3087278"/>
                <a:gd name="connsiteY6" fmla="*/ 1 h 746354"/>
                <a:gd name="connsiteX7" fmla="*/ 403540 w 3087278"/>
                <a:gd name="connsiteY7" fmla="*/ 1 h 746354"/>
                <a:gd name="connsiteX8" fmla="*/ 403540 w 3087278"/>
                <a:gd name="connsiteY8" fmla="*/ 342813 h 746354"/>
                <a:gd name="connsiteX9" fmla="*/ 2683739 w 3087278"/>
                <a:gd name="connsiteY9" fmla="*/ 342813 h 746354"/>
                <a:gd name="connsiteX10" fmla="*/ 2683739 w 3087278"/>
                <a:gd name="connsiteY10" fmla="*/ 0 h 746354"/>
                <a:gd name="connsiteX0" fmla="*/ 403540 w 3087278"/>
                <a:gd name="connsiteY0" fmla="*/ 342813 h 746354"/>
                <a:gd name="connsiteX1" fmla="*/ 2683739 w 3087278"/>
                <a:gd name="connsiteY1" fmla="*/ 342813 h 746354"/>
                <a:gd name="connsiteX2" fmla="*/ 2683739 w 3087278"/>
                <a:gd name="connsiteY2" fmla="*/ 0 h 746354"/>
                <a:gd name="connsiteX3" fmla="*/ 3087278 w 3087278"/>
                <a:gd name="connsiteY3" fmla="*/ 0 h 746354"/>
                <a:gd name="connsiteX4" fmla="*/ 3087278 w 3087278"/>
                <a:gd name="connsiteY4" fmla="*/ 746353 h 746354"/>
                <a:gd name="connsiteX5" fmla="*/ 3087277 w 3087278"/>
                <a:gd name="connsiteY5" fmla="*/ 746353 h 746354"/>
                <a:gd name="connsiteX6" fmla="*/ 0 w 3087278"/>
                <a:gd name="connsiteY6" fmla="*/ 746354 h 746354"/>
                <a:gd name="connsiteX7" fmla="*/ 0 w 3087278"/>
                <a:gd name="connsiteY7" fmla="*/ 746353 h 746354"/>
                <a:gd name="connsiteX8" fmla="*/ 0 w 3087278"/>
                <a:gd name="connsiteY8" fmla="*/ 1 h 746354"/>
                <a:gd name="connsiteX9" fmla="*/ 403540 w 3087278"/>
                <a:gd name="connsiteY9" fmla="*/ 1 h 746354"/>
                <a:gd name="connsiteX10" fmla="*/ 494980 w 3087278"/>
                <a:gd name="connsiteY10" fmla="*/ 434253 h 746354"/>
                <a:gd name="connsiteX0" fmla="*/ 403540 w 3087278"/>
                <a:gd name="connsiteY0" fmla="*/ 342813 h 746354"/>
                <a:gd name="connsiteX1" fmla="*/ 2683739 w 3087278"/>
                <a:gd name="connsiteY1" fmla="*/ 342813 h 746354"/>
                <a:gd name="connsiteX2" fmla="*/ 2683739 w 3087278"/>
                <a:gd name="connsiteY2" fmla="*/ 0 h 746354"/>
                <a:gd name="connsiteX3" fmla="*/ 3087278 w 3087278"/>
                <a:gd name="connsiteY3" fmla="*/ 0 h 746354"/>
                <a:gd name="connsiteX4" fmla="*/ 3087278 w 3087278"/>
                <a:gd name="connsiteY4" fmla="*/ 746353 h 746354"/>
                <a:gd name="connsiteX5" fmla="*/ 3087277 w 3087278"/>
                <a:gd name="connsiteY5" fmla="*/ 746353 h 746354"/>
                <a:gd name="connsiteX6" fmla="*/ 0 w 3087278"/>
                <a:gd name="connsiteY6" fmla="*/ 746354 h 746354"/>
                <a:gd name="connsiteX7" fmla="*/ 0 w 3087278"/>
                <a:gd name="connsiteY7" fmla="*/ 746353 h 746354"/>
                <a:gd name="connsiteX8" fmla="*/ 0 w 3087278"/>
                <a:gd name="connsiteY8" fmla="*/ 1 h 746354"/>
                <a:gd name="connsiteX9" fmla="*/ 403540 w 3087278"/>
                <a:gd name="connsiteY9" fmla="*/ 1 h 746354"/>
                <a:gd name="connsiteX0" fmla="*/ 2683739 w 3087278"/>
                <a:gd name="connsiteY0" fmla="*/ 342813 h 746354"/>
                <a:gd name="connsiteX1" fmla="*/ 2683739 w 3087278"/>
                <a:gd name="connsiteY1" fmla="*/ 0 h 746354"/>
                <a:gd name="connsiteX2" fmla="*/ 3087278 w 3087278"/>
                <a:gd name="connsiteY2" fmla="*/ 0 h 746354"/>
                <a:gd name="connsiteX3" fmla="*/ 3087278 w 3087278"/>
                <a:gd name="connsiteY3" fmla="*/ 746353 h 746354"/>
                <a:gd name="connsiteX4" fmla="*/ 3087277 w 3087278"/>
                <a:gd name="connsiteY4" fmla="*/ 746353 h 746354"/>
                <a:gd name="connsiteX5" fmla="*/ 0 w 3087278"/>
                <a:gd name="connsiteY5" fmla="*/ 746354 h 746354"/>
                <a:gd name="connsiteX6" fmla="*/ 0 w 3087278"/>
                <a:gd name="connsiteY6" fmla="*/ 746353 h 746354"/>
                <a:gd name="connsiteX7" fmla="*/ 0 w 3087278"/>
                <a:gd name="connsiteY7" fmla="*/ 1 h 746354"/>
                <a:gd name="connsiteX8" fmla="*/ 403540 w 3087278"/>
                <a:gd name="connsiteY8" fmla="*/ 1 h 746354"/>
                <a:gd name="connsiteX0" fmla="*/ 2683739 w 3087278"/>
                <a:gd name="connsiteY0" fmla="*/ 342813 h 746354"/>
                <a:gd name="connsiteX1" fmla="*/ 2683739 w 3087278"/>
                <a:gd name="connsiteY1" fmla="*/ 0 h 746354"/>
                <a:gd name="connsiteX2" fmla="*/ 3087278 w 3087278"/>
                <a:gd name="connsiteY2" fmla="*/ 0 h 746354"/>
                <a:gd name="connsiteX3" fmla="*/ 3087278 w 3087278"/>
                <a:gd name="connsiteY3" fmla="*/ 746353 h 746354"/>
                <a:gd name="connsiteX4" fmla="*/ 3087277 w 3087278"/>
                <a:gd name="connsiteY4" fmla="*/ 746353 h 746354"/>
                <a:gd name="connsiteX5" fmla="*/ 0 w 3087278"/>
                <a:gd name="connsiteY5" fmla="*/ 746354 h 746354"/>
                <a:gd name="connsiteX6" fmla="*/ 0 w 3087278"/>
                <a:gd name="connsiteY6" fmla="*/ 746353 h 746354"/>
                <a:gd name="connsiteX7" fmla="*/ 0 w 3087278"/>
                <a:gd name="connsiteY7" fmla="*/ 1 h 746354"/>
                <a:gd name="connsiteX0" fmla="*/ 2683739 w 3087278"/>
                <a:gd name="connsiteY0" fmla="*/ 0 h 746354"/>
                <a:gd name="connsiteX1" fmla="*/ 3087278 w 3087278"/>
                <a:gd name="connsiteY1" fmla="*/ 0 h 746354"/>
                <a:gd name="connsiteX2" fmla="*/ 3087278 w 3087278"/>
                <a:gd name="connsiteY2" fmla="*/ 746353 h 746354"/>
                <a:gd name="connsiteX3" fmla="*/ 3087277 w 3087278"/>
                <a:gd name="connsiteY3" fmla="*/ 746353 h 746354"/>
                <a:gd name="connsiteX4" fmla="*/ 0 w 3087278"/>
                <a:gd name="connsiteY4" fmla="*/ 746354 h 746354"/>
                <a:gd name="connsiteX5" fmla="*/ 0 w 3087278"/>
                <a:gd name="connsiteY5" fmla="*/ 746353 h 746354"/>
                <a:gd name="connsiteX6" fmla="*/ 0 w 3087278"/>
                <a:gd name="connsiteY6" fmla="*/ 1 h 746354"/>
                <a:gd name="connsiteX0" fmla="*/ 3087278 w 3087278"/>
                <a:gd name="connsiteY0" fmla="*/ 0 h 746354"/>
                <a:gd name="connsiteX1" fmla="*/ 3087278 w 3087278"/>
                <a:gd name="connsiteY1" fmla="*/ 746353 h 746354"/>
                <a:gd name="connsiteX2" fmla="*/ 3087277 w 3087278"/>
                <a:gd name="connsiteY2" fmla="*/ 746353 h 746354"/>
                <a:gd name="connsiteX3" fmla="*/ 0 w 3087278"/>
                <a:gd name="connsiteY3" fmla="*/ 746354 h 746354"/>
                <a:gd name="connsiteX4" fmla="*/ 0 w 3087278"/>
                <a:gd name="connsiteY4" fmla="*/ 746353 h 746354"/>
                <a:gd name="connsiteX5" fmla="*/ 0 w 3087278"/>
                <a:gd name="connsiteY5" fmla="*/ 1 h 746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87278" h="746354">
                  <a:moveTo>
                    <a:pt x="3087278" y="0"/>
                  </a:moveTo>
                  <a:lnTo>
                    <a:pt x="3087278" y="746353"/>
                  </a:lnTo>
                  <a:lnTo>
                    <a:pt x="3087277" y="746353"/>
                  </a:lnTo>
                  <a:lnTo>
                    <a:pt x="0" y="746354"/>
                  </a:lnTo>
                  <a:lnTo>
                    <a:pt x="0" y="746353"/>
                  </a:lnTo>
                  <a:lnTo>
                    <a:pt x="0" y="1"/>
                  </a:lnTo>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291" name="Group 290">
            <a:extLst>
              <a:ext uri="{FF2B5EF4-FFF2-40B4-BE49-F238E27FC236}">
                <a16:creationId xmlns:a16="http://schemas.microsoft.com/office/drawing/2014/main" id="{65F9CE2A-AE67-4255-8FCC-BD6DC7AB1B9C}"/>
              </a:ext>
            </a:extLst>
          </p:cNvPr>
          <p:cNvGrpSpPr/>
          <p:nvPr/>
        </p:nvGrpSpPr>
        <p:grpSpPr>
          <a:xfrm>
            <a:off x="3830971" y="2745233"/>
            <a:ext cx="453929" cy="404779"/>
            <a:chOff x="2922017" y="3436258"/>
            <a:chExt cx="1405852" cy="1211942"/>
          </a:xfrm>
        </p:grpSpPr>
        <p:sp>
          <p:nvSpPr>
            <p:cNvPr id="292" name="Hexagon 291">
              <a:extLst>
                <a:ext uri="{FF2B5EF4-FFF2-40B4-BE49-F238E27FC236}">
                  <a16:creationId xmlns:a16="http://schemas.microsoft.com/office/drawing/2014/main" id="{3DD86084-8BAC-4BEE-955F-47B0A90240EC}"/>
                </a:ext>
              </a:extLst>
            </p:cNvPr>
            <p:cNvSpPr/>
            <p:nvPr/>
          </p:nvSpPr>
          <p:spPr bwMode="auto">
            <a:xfrm>
              <a:off x="2922017" y="3436258"/>
              <a:ext cx="1405852" cy="1211942"/>
            </a:xfrm>
            <a:prstGeom prst="hexagon">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100" b="0" i="0" u="none" strike="noStrike" kern="1200" cap="none" spc="0" normalizeH="0" baseline="0" noProof="0" dirty="0">
                <a:ln>
                  <a:noFill/>
                </a:ln>
                <a:solidFill>
                  <a:schemeClr val="tx2"/>
                </a:solidFill>
                <a:effectLst/>
                <a:uLnTx/>
                <a:uFillTx/>
                <a:latin typeface="Segoe UI Semilight"/>
                <a:ea typeface="Segoe UI" pitchFamily="34" charset="0"/>
                <a:cs typeface="Segoe UI" pitchFamily="34" charset="0"/>
              </a:endParaRPr>
            </a:p>
          </p:txBody>
        </p:sp>
        <p:grpSp>
          <p:nvGrpSpPr>
            <p:cNvPr id="293" name="Group 292">
              <a:extLst>
                <a:ext uri="{FF2B5EF4-FFF2-40B4-BE49-F238E27FC236}">
                  <a16:creationId xmlns:a16="http://schemas.microsoft.com/office/drawing/2014/main" id="{C28C3048-B948-48E5-A3FC-D2A153713599}"/>
                </a:ext>
              </a:extLst>
            </p:cNvPr>
            <p:cNvGrpSpPr/>
            <p:nvPr/>
          </p:nvGrpSpPr>
          <p:grpSpPr>
            <a:xfrm flipH="1">
              <a:off x="3278165" y="3687836"/>
              <a:ext cx="693555" cy="708785"/>
              <a:chOff x="590959" y="3692672"/>
              <a:chExt cx="693555" cy="708785"/>
            </a:xfrm>
          </p:grpSpPr>
          <p:sp>
            <p:nvSpPr>
              <p:cNvPr id="294" name="Snip Single Corner Rectangle 26">
                <a:extLst>
                  <a:ext uri="{FF2B5EF4-FFF2-40B4-BE49-F238E27FC236}">
                    <a16:creationId xmlns:a16="http://schemas.microsoft.com/office/drawing/2014/main" id="{8F238A17-C9AB-48E1-9288-B5296FE19587}"/>
                  </a:ext>
                </a:extLst>
              </p:cNvPr>
              <p:cNvSpPr/>
              <p:nvPr/>
            </p:nvSpPr>
            <p:spPr bwMode="auto">
              <a:xfrm flipH="1">
                <a:off x="590959" y="3692672"/>
                <a:ext cx="693555" cy="708785"/>
              </a:xfrm>
              <a:prstGeom prst="snip1Rect">
                <a:avLst>
                  <a:gd name="adj" fmla="val 28736"/>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600" b="1" i="0" u="none" strike="noStrike" kern="1200" cap="none" spc="0" normalizeH="0" baseline="0" noProof="0" dirty="0">
                    <a:ln>
                      <a:noFill/>
                    </a:ln>
                    <a:solidFill>
                      <a:schemeClr val="tx2"/>
                    </a:solidFill>
                    <a:effectLst/>
                    <a:uLnTx/>
                    <a:uFillTx/>
                    <a:latin typeface="Segoe UI Semibold" charset="0"/>
                    <a:ea typeface="Segoe UI Semibold" charset="0"/>
                    <a:cs typeface="Segoe UI Semibold" charset="0"/>
                  </a:rPr>
                  <a:t>10</a:t>
                </a:r>
                <a:br>
                  <a:rPr kumimoji="0" lang="en-US" sz="600" b="1" i="0" u="none" strike="noStrike" kern="1200" cap="none" spc="0" normalizeH="0" baseline="0" noProof="0" dirty="0">
                    <a:ln>
                      <a:noFill/>
                    </a:ln>
                    <a:solidFill>
                      <a:schemeClr val="tx2"/>
                    </a:solidFill>
                    <a:effectLst/>
                    <a:uLnTx/>
                    <a:uFillTx/>
                    <a:latin typeface="Segoe UI Semibold" charset="0"/>
                    <a:ea typeface="Segoe UI Semibold" charset="0"/>
                    <a:cs typeface="Segoe UI Semibold" charset="0"/>
                  </a:rPr>
                </a:br>
                <a:r>
                  <a:rPr kumimoji="0" lang="en-US" sz="600" b="1" i="0" u="none" strike="noStrike" kern="1200" cap="none" spc="0" normalizeH="0" baseline="0" noProof="0" dirty="0">
                    <a:ln>
                      <a:noFill/>
                    </a:ln>
                    <a:solidFill>
                      <a:schemeClr val="tx2"/>
                    </a:solidFill>
                    <a:effectLst/>
                    <a:uLnTx/>
                    <a:uFillTx/>
                    <a:latin typeface="Segoe UI Semibold" charset="0"/>
                    <a:ea typeface="Segoe UI Semibold" charset="0"/>
                    <a:cs typeface="Segoe UI Semibold" charset="0"/>
                  </a:rPr>
                  <a:t>01</a:t>
                </a:r>
              </a:p>
            </p:txBody>
          </p:sp>
          <p:sp>
            <p:nvSpPr>
              <p:cNvPr id="295" name="Triangle 27">
                <a:extLst>
                  <a:ext uri="{FF2B5EF4-FFF2-40B4-BE49-F238E27FC236}">
                    <a16:creationId xmlns:a16="http://schemas.microsoft.com/office/drawing/2014/main" id="{C2550049-2B35-4674-BA3D-DC5E93833388}"/>
                  </a:ext>
                </a:extLst>
              </p:cNvPr>
              <p:cNvSpPr/>
              <p:nvPr/>
            </p:nvSpPr>
            <p:spPr bwMode="auto">
              <a:xfrm rot="8100000">
                <a:off x="605734" y="3761863"/>
                <a:ext cx="275229" cy="116186"/>
              </a:xfrm>
              <a:prstGeom prst="triangle">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100" b="0" i="0" u="none" strike="noStrike" kern="1200" cap="none" spc="0" normalizeH="0" baseline="0" noProof="0" dirty="0">
                  <a:ln>
                    <a:noFill/>
                  </a:ln>
                  <a:solidFill>
                    <a:schemeClr val="tx2"/>
                  </a:solidFill>
                  <a:effectLst/>
                  <a:uLnTx/>
                  <a:uFillTx/>
                  <a:latin typeface="Segoe UI Semilight"/>
                  <a:ea typeface="Segoe UI" pitchFamily="34" charset="0"/>
                  <a:cs typeface="Segoe UI" pitchFamily="34" charset="0"/>
                </a:endParaRPr>
              </a:p>
            </p:txBody>
          </p:sp>
        </p:grpSp>
      </p:grpSp>
      <p:grpSp>
        <p:nvGrpSpPr>
          <p:cNvPr id="296" name="Group 295">
            <a:extLst>
              <a:ext uri="{FF2B5EF4-FFF2-40B4-BE49-F238E27FC236}">
                <a16:creationId xmlns:a16="http://schemas.microsoft.com/office/drawing/2014/main" id="{2A0E6F24-23F5-43D6-A1F2-A55E118BF181}"/>
              </a:ext>
            </a:extLst>
          </p:cNvPr>
          <p:cNvGrpSpPr/>
          <p:nvPr/>
        </p:nvGrpSpPr>
        <p:grpSpPr>
          <a:xfrm>
            <a:off x="4842538" y="1466334"/>
            <a:ext cx="501175" cy="431975"/>
            <a:chOff x="8376458" y="5925518"/>
            <a:chExt cx="1045926" cy="901512"/>
          </a:xfrm>
        </p:grpSpPr>
        <p:sp>
          <p:nvSpPr>
            <p:cNvPr id="297" name="Star: 4 Points 8">
              <a:extLst>
                <a:ext uri="{FF2B5EF4-FFF2-40B4-BE49-F238E27FC236}">
                  <a16:creationId xmlns:a16="http://schemas.microsoft.com/office/drawing/2014/main" id="{3C4CF94E-29D1-4AAF-8904-424D1E08ACC0}"/>
                </a:ext>
              </a:extLst>
            </p:cNvPr>
            <p:cNvSpPr/>
            <p:nvPr/>
          </p:nvSpPr>
          <p:spPr bwMode="auto">
            <a:xfrm>
              <a:off x="8380049" y="5925518"/>
              <a:ext cx="292609" cy="292608"/>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chemeClr val="accent2"/>
                </a:solidFill>
                <a:effectLst/>
                <a:uLnTx/>
                <a:uFillTx/>
                <a:latin typeface="Segoe UI Semilight"/>
                <a:ea typeface="Segoe UI" pitchFamily="34" charset="0"/>
                <a:cs typeface="Segoe UI" pitchFamily="34" charset="0"/>
              </a:endParaRPr>
            </a:p>
          </p:txBody>
        </p:sp>
        <p:sp>
          <p:nvSpPr>
            <p:cNvPr id="298" name="Star: 4 Points 8">
              <a:extLst>
                <a:ext uri="{FF2B5EF4-FFF2-40B4-BE49-F238E27FC236}">
                  <a16:creationId xmlns:a16="http://schemas.microsoft.com/office/drawing/2014/main" id="{EB14D03C-53B6-4AEA-9D85-C0C4A5968700}"/>
                </a:ext>
              </a:extLst>
            </p:cNvPr>
            <p:cNvSpPr/>
            <p:nvPr/>
          </p:nvSpPr>
          <p:spPr bwMode="auto">
            <a:xfrm>
              <a:off x="9163935" y="6692304"/>
              <a:ext cx="134726" cy="134726"/>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chemeClr val="accent2"/>
                </a:solidFill>
                <a:effectLst/>
                <a:uLnTx/>
                <a:uFillTx/>
                <a:latin typeface="Segoe UI Semilight"/>
                <a:ea typeface="Segoe UI" pitchFamily="34" charset="0"/>
                <a:cs typeface="Segoe UI" pitchFamily="34" charset="0"/>
              </a:endParaRPr>
            </a:p>
          </p:txBody>
        </p:sp>
        <p:sp>
          <p:nvSpPr>
            <p:cNvPr id="299" name="Oval 298">
              <a:extLst>
                <a:ext uri="{FF2B5EF4-FFF2-40B4-BE49-F238E27FC236}">
                  <a16:creationId xmlns:a16="http://schemas.microsoft.com/office/drawing/2014/main" id="{34747AA4-2F0B-48D3-ABA4-847E1488BD4E}"/>
                </a:ext>
              </a:extLst>
            </p:cNvPr>
            <p:cNvSpPr/>
            <p:nvPr/>
          </p:nvSpPr>
          <p:spPr bwMode="auto">
            <a:xfrm>
              <a:off x="8567675" y="6095745"/>
              <a:ext cx="647663" cy="647662"/>
            </a:xfrm>
            <a:prstGeom prst="ellipse">
              <a:avLst/>
            </a:pr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chemeClr val="accent2"/>
                </a:solidFill>
                <a:effectLst/>
                <a:uLnTx/>
                <a:uFillTx/>
                <a:latin typeface="Segoe UI Semilight"/>
                <a:ea typeface="Segoe UI" pitchFamily="34" charset="0"/>
                <a:cs typeface="Segoe UI" pitchFamily="34" charset="0"/>
              </a:endParaRPr>
            </a:p>
          </p:txBody>
        </p:sp>
        <p:sp>
          <p:nvSpPr>
            <p:cNvPr id="300" name="Oval 9">
              <a:extLst>
                <a:ext uri="{FF2B5EF4-FFF2-40B4-BE49-F238E27FC236}">
                  <a16:creationId xmlns:a16="http://schemas.microsoft.com/office/drawing/2014/main" id="{B10D5F37-DD05-42FE-83BA-BF6A05DD34FE}"/>
                </a:ext>
              </a:extLst>
            </p:cNvPr>
            <p:cNvSpPr/>
            <p:nvPr/>
          </p:nvSpPr>
          <p:spPr bwMode="auto">
            <a:xfrm rot="19667957">
              <a:off x="8376458" y="6275766"/>
              <a:ext cx="1045926" cy="314819"/>
            </a:xfrm>
            <a:custGeom>
              <a:avLst/>
              <a:gdLst>
                <a:gd name="connsiteX0" fmla="*/ 0 w 5218152"/>
                <a:gd name="connsiteY0" fmla="*/ 854451 h 1708902"/>
                <a:gd name="connsiteX1" fmla="*/ 2609076 w 5218152"/>
                <a:gd name="connsiteY1" fmla="*/ 0 h 1708902"/>
                <a:gd name="connsiteX2" fmla="*/ 5218152 w 5218152"/>
                <a:gd name="connsiteY2" fmla="*/ 854451 h 1708902"/>
                <a:gd name="connsiteX3" fmla="*/ 2609076 w 5218152"/>
                <a:gd name="connsiteY3" fmla="*/ 1708902 h 1708902"/>
                <a:gd name="connsiteX4" fmla="*/ 0 w 5218152"/>
                <a:gd name="connsiteY4" fmla="*/ 854451 h 1708902"/>
                <a:gd name="connsiteX0" fmla="*/ 38507 w 5256659"/>
                <a:gd name="connsiteY0" fmla="*/ 904723 h 1759174"/>
                <a:gd name="connsiteX1" fmla="*/ 1194016 w 5256659"/>
                <a:gd name="connsiteY1" fmla="*/ 186575 h 1759174"/>
                <a:gd name="connsiteX2" fmla="*/ 2647583 w 5256659"/>
                <a:gd name="connsiteY2" fmla="*/ 50272 h 1759174"/>
                <a:gd name="connsiteX3" fmla="*/ 5256659 w 5256659"/>
                <a:gd name="connsiteY3" fmla="*/ 904723 h 1759174"/>
                <a:gd name="connsiteX4" fmla="*/ 2647583 w 5256659"/>
                <a:gd name="connsiteY4" fmla="*/ 1759174 h 1759174"/>
                <a:gd name="connsiteX5" fmla="*/ 38507 w 5256659"/>
                <a:gd name="connsiteY5" fmla="*/ 904723 h 1759174"/>
                <a:gd name="connsiteX0" fmla="*/ 38507 w 5298873"/>
                <a:gd name="connsiteY0" fmla="*/ 863052 h 1717503"/>
                <a:gd name="connsiteX1" fmla="*/ 1194016 w 5298873"/>
                <a:gd name="connsiteY1" fmla="*/ 144904 h 1717503"/>
                <a:gd name="connsiteX2" fmla="*/ 2647583 w 5298873"/>
                <a:gd name="connsiteY2" fmla="*/ 8601 h 1717503"/>
                <a:gd name="connsiteX3" fmla="*/ 4147814 w 5298873"/>
                <a:gd name="connsiteY3" fmla="*/ 284411 h 1717503"/>
                <a:gd name="connsiteX4" fmla="*/ 5256659 w 5298873"/>
                <a:gd name="connsiteY4" fmla="*/ 863052 h 1717503"/>
                <a:gd name="connsiteX5" fmla="*/ 2647583 w 5298873"/>
                <a:gd name="connsiteY5" fmla="*/ 1717503 h 1717503"/>
                <a:gd name="connsiteX6" fmla="*/ 38507 w 5298873"/>
                <a:gd name="connsiteY6" fmla="*/ 863052 h 1717503"/>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6" fmla="*/ 2739023 w 5298873"/>
                <a:gd name="connsiteY6" fmla="*/ 91440 h 1708902"/>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23152"/>
                <a:gd name="connsiteY0" fmla="*/ 139507 h 1572599"/>
                <a:gd name="connsiteX1" fmla="*/ 5221030 w 5223152"/>
                <a:gd name="connsiteY1" fmla="*/ 718148 h 1572599"/>
                <a:gd name="connsiteX2" fmla="*/ 2611954 w 5223152"/>
                <a:gd name="connsiteY2" fmla="*/ 1572599 h 1572599"/>
                <a:gd name="connsiteX3" fmla="*/ 2878 w 5223152"/>
                <a:gd name="connsiteY3" fmla="*/ 718148 h 1572599"/>
                <a:gd name="connsiteX4" fmla="*/ 1158387 w 5223152"/>
                <a:gd name="connsiteY4" fmla="*/ 0 h 1572599"/>
                <a:gd name="connsiteX0" fmla="*/ 4101623 w 5262379"/>
                <a:gd name="connsiteY0" fmla="*/ 75462 h 1572599"/>
                <a:gd name="connsiteX1" fmla="*/ 5221030 w 5262379"/>
                <a:gd name="connsiteY1" fmla="*/ 718148 h 1572599"/>
                <a:gd name="connsiteX2" fmla="*/ 2611954 w 5262379"/>
                <a:gd name="connsiteY2" fmla="*/ 1572599 h 1572599"/>
                <a:gd name="connsiteX3" fmla="*/ 2878 w 5262379"/>
                <a:gd name="connsiteY3" fmla="*/ 718148 h 1572599"/>
                <a:gd name="connsiteX4" fmla="*/ 1158387 w 5262379"/>
                <a:gd name="connsiteY4" fmla="*/ 0 h 1572599"/>
                <a:gd name="connsiteX0" fmla="*/ 4101623 w 5259200"/>
                <a:gd name="connsiteY0" fmla="*/ 75462 h 1572599"/>
                <a:gd name="connsiteX1" fmla="*/ 5221030 w 5259200"/>
                <a:gd name="connsiteY1" fmla="*/ 718148 h 1572599"/>
                <a:gd name="connsiteX2" fmla="*/ 2611954 w 5259200"/>
                <a:gd name="connsiteY2" fmla="*/ 1572599 h 1572599"/>
                <a:gd name="connsiteX3" fmla="*/ 2878 w 5259200"/>
                <a:gd name="connsiteY3" fmla="*/ 718148 h 1572599"/>
                <a:gd name="connsiteX4" fmla="*/ 1158387 w 5259200"/>
                <a:gd name="connsiteY4" fmla="*/ 0 h 1572599"/>
                <a:gd name="connsiteX0" fmla="*/ 4101623 w 5224756"/>
                <a:gd name="connsiteY0" fmla="*/ 75462 h 1572599"/>
                <a:gd name="connsiteX1" fmla="*/ 5221030 w 5224756"/>
                <a:gd name="connsiteY1" fmla="*/ 718148 h 1572599"/>
                <a:gd name="connsiteX2" fmla="*/ 2611954 w 5224756"/>
                <a:gd name="connsiteY2" fmla="*/ 1572599 h 1572599"/>
                <a:gd name="connsiteX3" fmla="*/ 2878 w 5224756"/>
                <a:gd name="connsiteY3" fmla="*/ 718148 h 1572599"/>
                <a:gd name="connsiteX4" fmla="*/ 1158387 w 5224756"/>
                <a:gd name="connsiteY4" fmla="*/ 0 h 1572599"/>
                <a:gd name="connsiteX0" fmla="*/ 4101523 w 5224656"/>
                <a:gd name="connsiteY0" fmla="*/ 75462 h 1572599"/>
                <a:gd name="connsiteX1" fmla="*/ 5220930 w 5224656"/>
                <a:gd name="connsiteY1" fmla="*/ 718148 h 1572599"/>
                <a:gd name="connsiteX2" fmla="*/ 2611854 w 5224656"/>
                <a:gd name="connsiteY2" fmla="*/ 1572599 h 1572599"/>
                <a:gd name="connsiteX3" fmla="*/ 2778 w 5224656"/>
                <a:gd name="connsiteY3" fmla="*/ 718148 h 1572599"/>
                <a:gd name="connsiteX4" fmla="*/ 1158287 w 5224656"/>
                <a:gd name="connsiteY4" fmla="*/ 0 h 1572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4656" h="1572599">
                  <a:moveTo>
                    <a:pt x="4101523" y="75462"/>
                  </a:moveTo>
                  <a:cubicBezTo>
                    <a:pt x="4437829" y="118995"/>
                    <a:pt x="5139996" y="317331"/>
                    <a:pt x="5220930" y="718148"/>
                  </a:cubicBezTo>
                  <a:cubicBezTo>
                    <a:pt x="5301864" y="1118965"/>
                    <a:pt x="4052807" y="1572599"/>
                    <a:pt x="2611854" y="1572599"/>
                  </a:cubicBezTo>
                  <a:cubicBezTo>
                    <a:pt x="1170901" y="1572599"/>
                    <a:pt x="58844" y="1127725"/>
                    <a:pt x="2778" y="718148"/>
                  </a:cubicBezTo>
                  <a:cubicBezTo>
                    <a:pt x="-53288" y="308571"/>
                    <a:pt x="753402" y="94707"/>
                    <a:pt x="1158287" y="0"/>
                  </a:cubicBezTo>
                </a:path>
              </a:pathLst>
            </a:cu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chemeClr val="accent2"/>
                </a:solidFill>
                <a:effectLst/>
                <a:uLnTx/>
                <a:uFillTx/>
                <a:latin typeface="Segoe UI Semilight"/>
                <a:ea typeface="Segoe UI" pitchFamily="34" charset="0"/>
                <a:cs typeface="Segoe UI" pitchFamily="34" charset="0"/>
              </a:endParaRPr>
            </a:p>
          </p:txBody>
        </p:sp>
      </p:grpSp>
      <p:grpSp>
        <p:nvGrpSpPr>
          <p:cNvPr id="301" name="Group 300"/>
          <p:cNvGrpSpPr/>
          <p:nvPr/>
        </p:nvGrpSpPr>
        <p:grpSpPr>
          <a:xfrm>
            <a:off x="1508350" y="4251915"/>
            <a:ext cx="264293" cy="448980"/>
            <a:chOff x="10668000" y="1393825"/>
            <a:chExt cx="527050" cy="895350"/>
          </a:xfrm>
        </p:grpSpPr>
        <p:sp>
          <p:nvSpPr>
            <p:cNvPr id="302" name="Oval 301"/>
            <p:cNvSpPr/>
            <p:nvPr/>
          </p:nvSpPr>
          <p:spPr bwMode="auto">
            <a:xfrm>
              <a:off x="10690225" y="1393825"/>
              <a:ext cx="203200" cy="203200"/>
            </a:xfrm>
            <a:prstGeom prst="ellipse">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03" name="Oval 302"/>
            <p:cNvSpPr/>
            <p:nvPr/>
          </p:nvSpPr>
          <p:spPr bwMode="auto">
            <a:xfrm>
              <a:off x="10690225" y="2085975"/>
              <a:ext cx="203200" cy="203200"/>
            </a:xfrm>
            <a:prstGeom prst="ellipse">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04" name="Oval 303"/>
            <p:cNvSpPr/>
            <p:nvPr/>
          </p:nvSpPr>
          <p:spPr bwMode="auto">
            <a:xfrm>
              <a:off x="10991850" y="1911350"/>
              <a:ext cx="203200" cy="203200"/>
            </a:xfrm>
            <a:prstGeom prst="ellipse">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05" name="Oval 304"/>
            <p:cNvSpPr/>
            <p:nvPr/>
          </p:nvSpPr>
          <p:spPr bwMode="auto">
            <a:xfrm>
              <a:off x="10991850" y="1565275"/>
              <a:ext cx="203200" cy="203200"/>
            </a:xfrm>
            <a:prstGeom prst="ellipse">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06" name="Oval 305"/>
            <p:cNvSpPr/>
            <p:nvPr/>
          </p:nvSpPr>
          <p:spPr bwMode="auto">
            <a:xfrm>
              <a:off x="10668000" y="1717675"/>
              <a:ext cx="247650" cy="247650"/>
            </a:xfrm>
            <a:prstGeom prst="ellipse">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307" name="Straight Connector 306"/>
            <p:cNvCxnSpPr/>
            <p:nvPr/>
          </p:nvCxnSpPr>
          <p:spPr>
            <a:xfrm>
              <a:off x="10791825" y="1597025"/>
              <a:ext cx="0" cy="120650"/>
            </a:xfrm>
            <a:prstGeom prst="line">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8" name="Straight Connector 307"/>
            <p:cNvCxnSpPr/>
            <p:nvPr/>
          </p:nvCxnSpPr>
          <p:spPr>
            <a:xfrm>
              <a:off x="10791825" y="1966190"/>
              <a:ext cx="0" cy="120650"/>
            </a:xfrm>
            <a:prstGeom prst="line">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9" name="Straight Connector 308"/>
            <p:cNvCxnSpPr/>
            <p:nvPr/>
          </p:nvCxnSpPr>
          <p:spPr>
            <a:xfrm flipH="1">
              <a:off x="10895906" y="1717148"/>
              <a:ext cx="109141" cy="61417"/>
            </a:xfrm>
            <a:prstGeom prst="line">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0" name="Straight Connector 309"/>
            <p:cNvCxnSpPr/>
            <p:nvPr/>
          </p:nvCxnSpPr>
          <p:spPr>
            <a:xfrm>
              <a:off x="10905558" y="1903102"/>
              <a:ext cx="101228" cy="56965"/>
            </a:xfrm>
            <a:prstGeom prst="line">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11" name="Group 310">
            <a:extLst>
              <a:ext uri="{FF2B5EF4-FFF2-40B4-BE49-F238E27FC236}">
                <a16:creationId xmlns:a16="http://schemas.microsoft.com/office/drawing/2014/main" id="{6CF4A718-DEEA-42A8-98B4-2FBF865A2C02}"/>
              </a:ext>
            </a:extLst>
          </p:cNvPr>
          <p:cNvGrpSpPr/>
          <p:nvPr/>
        </p:nvGrpSpPr>
        <p:grpSpPr>
          <a:xfrm>
            <a:off x="7293344" y="1409936"/>
            <a:ext cx="492873" cy="484022"/>
            <a:chOff x="2549926" y="1227604"/>
            <a:chExt cx="5177116" cy="5084148"/>
          </a:xfrm>
        </p:grpSpPr>
        <p:sp>
          <p:nvSpPr>
            <p:cNvPr id="312" name="Freeform: Shape 821">
              <a:extLst>
                <a:ext uri="{FF2B5EF4-FFF2-40B4-BE49-F238E27FC236}">
                  <a16:creationId xmlns:a16="http://schemas.microsoft.com/office/drawing/2014/main" id="{A65B318A-6090-4EF1-AB51-9F62861083E3}"/>
                </a:ext>
              </a:extLst>
            </p:cNvPr>
            <p:cNvSpPr/>
            <p:nvPr/>
          </p:nvSpPr>
          <p:spPr bwMode="auto">
            <a:xfrm>
              <a:off x="2549926" y="1227604"/>
              <a:ext cx="4001268" cy="3614059"/>
            </a:xfrm>
            <a:custGeom>
              <a:avLst/>
              <a:gdLst>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72234 w 4001268"/>
                <a:gd name="connsiteY5" fmla="*/ 1559139 h 3614059"/>
                <a:gd name="connsiteX6" fmla="*/ 629034 w 4001268"/>
                <a:gd name="connsiteY6" fmla="*/ 1559139 h 3614059"/>
                <a:gd name="connsiteX7" fmla="*/ 629034 w 4001268"/>
                <a:gd name="connsiteY7" fmla="*/ 3614059 h 3614059"/>
                <a:gd name="connsiteX8" fmla="*/ 342168 w 4001268"/>
                <a:gd name="connsiteY8" fmla="*/ 3614059 h 3614059"/>
                <a:gd name="connsiteX9" fmla="*/ 342168 w 4001268"/>
                <a:gd name="connsiteY9" fmla="*/ 1445188 h 3614059"/>
                <a:gd name="connsiteX10" fmla="*/ 0 w 4001268"/>
                <a:gd name="connsiteY10" fmla="*/ 1445188 h 3614059"/>
                <a:gd name="connsiteX11" fmla="*/ 2000634 w 4001268"/>
                <a:gd name="connsiteY11" fmla="*/ 0 h 3614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01268" h="3614059">
                  <a:moveTo>
                    <a:pt x="2000634" y="0"/>
                  </a:moveTo>
                  <a:lnTo>
                    <a:pt x="4001268" y="1445188"/>
                  </a:lnTo>
                  <a:lnTo>
                    <a:pt x="3659101" y="1445188"/>
                  </a:lnTo>
                  <a:lnTo>
                    <a:pt x="3659101" y="3614059"/>
                  </a:lnTo>
                  <a:lnTo>
                    <a:pt x="3372234" y="3614059"/>
                  </a:lnTo>
                  <a:lnTo>
                    <a:pt x="3372234" y="1559139"/>
                  </a:lnTo>
                  <a:lnTo>
                    <a:pt x="629034" y="1559139"/>
                  </a:lnTo>
                  <a:lnTo>
                    <a:pt x="629034" y="3614059"/>
                  </a:lnTo>
                  <a:lnTo>
                    <a:pt x="342168" y="3614059"/>
                  </a:lnTo>
                  <a:lnTo>
                    <a:pt x="342168" y="1445188"/>
                  </a:lnTo>
                  <a:lnTo>
                    <a:pt x="0" y="1445188"/>
                  </a:lnTo>
                  <a:lnTo>
                    <a:pt x="2000634" y="0"/>
                  </a:lnTo>
                  <a:close/>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3" name="Rectangle 312">
              <a:extLst>
                <a:ext uri="{FF2B5EF4-FFF2-40B4-BE49-F238E27FC236}">
                  <a16:creationId xmlns:a16="http://schemas.microsoft.com/office/drawing/2014/main" id="{64AF47D1-0876-4616-B3B7-D9F02C6B2266}"/>
                </a:ext>
              </a:extLst>
            </p:cNvPr>
            <p:cNvSpPr/>
            <p:nvPr/>
          </p:nvSpPr>
          <p:spPr bwMode="auto">
            <a:xfrm>
              <a:off x="3364798" y="4227868"/>
              <a:ext cx="603787" cy="603789"/>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4" name="Rectangle 313">
              <a:extLst>
                <a:ext uri="{FF2B5EF4-FFF2-40B4-BE49-F238E27FC236}">
                  <a16:creationId xmlns:a16="http://schemas.microsoft.com/office/drawing/2014/main" id="{2C4FDB89-B67C-4C6B-ADC2-16F19F904BCB}"/>
                </a:ext>
              </a:extLst>
            </p:cNvPr>
            <p:cNvSpPr/>
            <p:nvPr/>
          </p:nvSpPr>
          <p:spPr bwMode="auto">
            <a:xfrm>
              <a:off x="3968585" y="4227868"/>
              <a:ext cx="603787" cy="603789"/>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5" name="Rectangle 314">
              <a:extLst>
                <a:ext uri="{FF2B5EF4-FFF2-40B4-BE49-F238E27FC236}">
                  <a16:creationId xmlns:a16="http://schemas.microsoft.com/office/drawing/2014/main" id="{158C6DFD-5891-443D-AA58-E77A406A7025}"/>
                </a:ext>
              </a:extLst>
            </p:cNvPr>
            <p:cNvSpPr/>
            <p:nvPr/>
          </p:nvSpPr>
          <p:spPr bwMode="auto">
            <a:xfrm>
              <a:off x="4572371" y="4227868"/>
              <a:ext cx="603787" cy="603789"/>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6" name="Rectangle 315">
              <a:extLst>
                <a:ext uri="{FF2B5EF4-FFF2-40B4-BE49-F238E27FC236}">
                  <a16:creationId xmlns:a16="http://schemas.microsoft.com/office/drawing/2014/main" id="{436CF3E6-8A70-4CE5-BF4B-8C6312C36564}"/>
                </a:ext>
              </a:extLst>
            </p:cNvPr>
            <p:cNvSpPr/>
            <p:nvPr/>
          </p:nvSpPr>
          <p:spPr bwMode="auto">
            <a:xfrm>
              <a:off x="3364798" y="3624080"/>
              <a:ext cx="603787" cy="603789"/>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7" name="Rectangle 316">
              <a:extLst>
                <a:ext uri="{FF2B5EF4-FFF2-40B4-BE49-F238E27FC236}">
                  <a16:creationId xmlns:a16="http://schemas.microsoft.com/office/drawing/2014/main" id="{EDB9BEAC-440E-471C-B1A6-215773C9EEF6}"/>
                </a:ext>
              </a:extLst>
            </p:cNvPr>
            <p:cNvSpPr/>
            <p:nvPr/>
          </p:nvSpPr>
          <p:spPr bwMode="auto">
            <a:xfrm>
              <a:off x="3968585" y="3624080"/>
              <a:ext cx="603787" cy="603789"/>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8" name="Rectangle 317">
              <a:extLst>
                <a:ext uri="{FF2B5EF4-FFF2-40B4-BE49-F238E27FC236}">
                  <a16:creationId xmlns:a16="http://schemas.microsoft.com/office/drawing/2014/main" id="{0896F17E-58CE-40F4-B8AB-2041951EEB84}"/>
                </a:ext>
              </a:extLst>
            </p:cNvPr>
            <p:cNvSpPr/>
            <p:nvPr/>
          </p:nvSpPr>
          <p:spPr bwMode="auto">
            <a:xfrm>
              <a:off x="3777367" y="3020291"/>
              <a:ext cx="603787" cy="603789"/>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9" name="Cylinder 828">
              <a:extLst>
                <a:ext uri="{FF2B5EF4-FFF2-40B4-BE49-F238E27FC236}">
                  <a16:creationId xmlns:a16="http://schemas.microsoft.com/office/drawing/2014/main" id="{8B3D60E1-1E16-4F9F-99CB-F45A1F6DBEE6}"/>
                </a:ext>
              </a:extLst>
            </p:cNvPr>
            <p:cNvSpPr/>
            <p:nvPr/>
          </p:nvSpPr>
          <p:spPr bwMode="auto">
            <a:xfrm>
              <a:off x="5335724" y="3170126"/>
              <a:ext cx="2391318" cy="3141626"/>
            </a:xfrm>
            <a:prstGeom prst="can">
              <a:avLst>
                <a:gd name="adj" fmla="val 39530"/>
              </a:avLst>
            </a:prstGeom>
            <a:solidFill>
              <a:schemeClr val="bg1"/>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78D7"/>
                </a:solidFill>
                <a:effectLst/>
                <a:uLnTx/>
                <a:uFillTx/>
                <a:latin typeface="Segoe UI Light"/>
                <a:ea typeface="Segoe UI" pitchFamily="34" charset="0"/>
                <a:cs typeface="Segoe UI" pitchFamily="34" charset="0"/>
              </a:endParaRPr>
            </a:p>
          </p:txBody>
        </p:sp>
      </p:grpSp>
      <p:grpSp>
        <p:nvGrpSpPr>
          <p:cNvPr id="320" name="Group 319">
            <a:extLst>
              <a:ext uri="{FF2B5EF4-FFF2-40B4-BE49-F238E27FC236}">
                <a16:creationId xmlns:a16="http://schemas.microsoft.com/office/drawing/2014/main" id="{49B4B3CE-35DC-44A1-9394-C811B17B443D}"/>
              </a:ext>
            </a:extLst>
          </p:cNvPr>
          <p:cNvGrpSpPr/>
          <p:nvPr/>
        </p:nvGrpSpPr>
        <p:grpSpPr>
          <a:xfrm>
            <a:off x="3802252" y="1453762"/>
            <a:ext cx="423450" cy="435351"/>
            <a:chOff x="2776302" y="4657642"/>
            <a:chExt cx="1550488" cy="1594059"/>
          </a:xfrm>
        </p:grpSpPr>
        <p:sp>
          <p:nvSpPr>
            <p:cNvPr id="321" name="Cylinder 812">
              <a:extLst>
                <a:ext uri="{FF2B5EF4-FFF2-40B4-BE49-F238E27FC236}">
                  <a16:creationId xmlns:a16="http://schemas.microsoft.com/office/drawing/2014/main" id="{97C68356-76ED-4307-828B-F8E97423BE48}"/>
                </a:ext>
              </a:extLst>
            </p:cNvPr>
            <p:cNvSpPr/>
            <p:nvPr/>
          </p:nvSpPr>
          <p:spPr bwMode="auto">
            <a:xfrm>
              <a:off x="2776302" y="4657642"/>
              <a:ext cx="1043832" cy="1371349"/>
            </a:xfrm>
            <a:prstGeom prst="can">
              <a:avLst>
                <a:gd name="adj" fmla="val 39530"/>
              </a:avLst>
            </a:prstGeom>
            <a:solidFill>
              <a:schemeClr val="bg1"/>
            </a:solid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600" b="1" i="0" u="none" strike="noStrike" kern="1200" cap="none" spc="0" normalizeH="0" baseline="0" noProof="0" dirty="0">
                  <a:ln>
                    <a:noFill/>
                  </a:ln>
                  <a:solidFill>
                    <a:schemeClr val="accent2"/>
                  </a:solidFill>
                  <a:effectLst/>
                  <a:uLnTx/>
                  <a:uFillTx/>
                  <a:ea typeface="Segoe UI Semibold" charset="0"/>
                  <a:cs typeface="Segoe UI Semibold" charset="0"/>
                </a:rPr>
                <a:t>SQL</a:t>
              </a:r>
            </a:p>
          </p:txBody>
        </p:sp>
        <p:sp>
          <p:nvSpPr>
            <p:cNvPr id="322" name="Freeform 146">
              <a:extLst>
                <a:ext uri="{FF2B5EF4-FFF2-40B4-BE49-F238E27FC236}">
                  <a16:creationId xmlns:a16="http://schemas.microsoft.com/office/drawing/2014/main" id="{CDF4159D-F9A6-4FB6-A04C-CAB107EC8B1C}"/>
                </a:ext>
              </a:extLst>
            </p:cNvPr>
            <p:cNvSpPr>
              <a:spLocks noChangeAspect="1"/>
            </p:cNvSpPr>
            <p:nvPr/>
          </p:nvSpPr>
          <p:spPr bwMode="auto">
            <a:xfrm>
              <a:off x="3311549" y="5608740"/>
              <a:ext cx="1015241" cy="642961"/>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bg1"/>
            </a:solidFill>
            <a:ln w="19050">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IN" sz="2000" b="1" i="0" u="none" strike="noStrike" kern="1200" cap="none" spc="0" normalizeH="0" baseline="0" noProof="0" dirty="0">
                <a:ln>
                  <a:noFill/>
                </a:ln>
                <a:solidFill>
                  <a:schemeClr val="accent2"/>
                </a:solidFill>
                <a:effectLst/>
                <a:uLnTx/>
                <a:uFillTx/>
                <a:latin typeface="Segoe UI Semilight" panose="020B0402040204020203" pitchFamily="34" charset="0"/>
                <a:ea typeface="Segoe UI" pitchFamily="34" charset="0"/>
                <a:cs typeface="Segoe UI Semilight" panose="020B0402040204020203" pitchFamily="34" charset="0"/>
              </a:endParaRPr>
            </a:p>
          </p:txBody>
        </p:sp>
      </p:grpSp>
      <p:grpSp>
        <p:nvGrpSpPr>
          <p:cNvPr id="328" name="Group 327"/>
          <p:cNvGrpSpPr>
            <a:grpSpLocks noChangeAspect="1"/>
          </p:cNvGrpSpPr>
          <p:nvPr/>
        </p:nvGrpSpPr>
        <p:grpSpPr bwMode="auto">
          <a:xfrm>
            <a:off x="10639542" y="2805835"/>
            <a:ext cx="338805" cy="340300"/>
            <a:chOff x="522" y="2880"/>
            <a:chExt cx="908" cy="912"/>
          </a:xfrm>
          <a:noFill/>
        </p:grpSpPr>
        <p:sp>
          <p:nvSpPr>
            <p:cNvPr id="329" name="Freeform 5"/>
            <p:cNvSpPr>
              <a:spLocks noEditPoints="1"/>
            </p:cNvSpPr>
            <p:nvPr/>
          </p:nvSpPr>
          <p:spPr bwMode="auto">
            <a:xfrm>
              <a:off x="522" y="2880"/>
              <a:ext cx="668" cy="669"/>
            </a:xfrm>
            <a:custGeom>
              <a:avLst/>
              <a:gdLst>
                <a:gd name="T0" fmla="*/ 223 w 332"/>
                <a:gd name="T1" fmla="*/ 0 h 332"/>
                <a:gd name="T2" fmla="*/ 172 w 332"/>
                <a:gd name="T3" fmla="*/ 4 h 332"/>
                <a:gd name="T4" fmla="*/ 118 w 332"/>
                <a:gd name="T5" fmla="*/ 60 h 332"/>
                <a:gd name="T6" fmla="*/ 118 w 332"/>
                <a:gd name="T7" fmla="*/ 101 h 332"/>
                <a:gd name="T8" fmla="*/ 225 w 332"/>
                <a:gd name="T9" fmla="*/ 101 h 332"/>
                <a:gd name="T10" fmla="*/ 225 w 332"/>
                <a:gd name="T11" fmla="*/ 114 h 332"/>
                <a:gd name="T12" fmla="*/ 118 w 332"/>
                <a:gd name="T13" fmla="*/ 114 h 332"/>
                <a:gd name="T14" fmla="*/ 78 w 332"/>
                <a:gd name="T15" fmla="*/ 114 h 332"/>
                <a:gd name="T16" fmla="*/ 11 w 332"/>
                <a:gd name="T17" fmla="*/ 169 h 332"/>
                <a:gd name="T18" fmla="*/ 11 w 332"/>
                <a:gd name="T19" fmla="*/ 278 h 332"/>
                <a:gd name="T20" fmla="*/ 68 w 332"/>
                <a:gd name="T21" fmla="*/ 332 h 332"/>
                <a:gd name="T22" fmla="*/ 105 w 332"/>
                <a:gd name="T23" fmla="*/ 332 h 332"/>
                <a:gd name="T24" fmla="*/ 105 w 332"/>
                <a:gd name="T25" fmla="*/ 283 h 332"/>
                <a:gd name="T26" fmla="*/ 172 w 332"/>
                <a:gd name="T27" fmla="*/ 216 h 332"/>
                <a:gd name="T28" fmla="*/ 279 w 332"/>
                <a:gd name="T29" fmla="*/ 216 h 332"/>
                <a:gd name="T30" fmla="*/ 332 w 332"/>
                <a:gd name="T31" fmla="*/ 162 h 332"/>
                <a:gd name="T32" fmla="*/ 332 w 332"/>
                <a:gd name="T33" fmla="*/ 60 h 332"/>
                <a:gd name="T34" fmla="*/ 279 w 332"/>
                <a:gd name="T35" fmla="*/ 4 h 332"/>
                <a:gd name="T36" fmla="*/ 223 w 332"/>
                <a:gd name="T37" fmla="*/ 0 h 332"/>
                <a:gd name="T38" fmla="*/ 165 w 332"/>
                <a:gd name="T39" fmla="*/ 33 h 332"/>
                <a:gd name="T40" fmla="*/ 185 w 332"/>
                <a:gd name="T41" fmla="*/ 53 h 332"/>
                <a:gd name="T42" fmla="*/ 165 w 332"/>
                <a:gd name="T43" fmla="*/ 73 h 332"/>
                <a:gd name="T44" fmla="*/ 145 w 332"/>
                <a:gd name="T45" fmla="*/ 53 h 332"/>
                <a:gd name="T46" fmla="*/ 165 w 332"/>
                <a:gd name="T47" fmla="*/ 33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32" h="332">
                  <a:moveTo>
                    <a:pt x="223" y="0"/>
                  </a:moveTo>
                  <a:cubicBezTo>
                    <a:pt x="205" y="0"/>
                    <a:pt x="187" y="1"/>
                    <a:pt x="172" y="4"/>
                  </a:cubicBezTo>
                  <a:cubicBezTo>
                    <a:pt x="126" y="12"/>
                    <a:pt x="118" y="29"/>
                    <a:pt x="118" y="60"/>
                  </a:cubicBezTo>
                  <a:cubicBezTo>
                    <a:pt x="118" y="101"/>
                    <a:pt x="118" y="101"/>
                    <a:pt x="118" y="101"/>
                  </a:cubicBezTo>
                  <a:cubicBezTo>
                    <a:pt x="225" y="101"/>
                    <a:pt x="225" y="101"/>
                    <a:pt x="225" y="101"/>
                  </a:cubicBezTo>
                  <a:cubicBezTo>
                    <a:pt x="225" y="114"/>
                    <a:pt x="225" y="114"/>
                    <a:pt x="225" y="114"/>
                  </a:cubicBezTo>
                  <a:cubicBezTo>
                    <a:pt x="118" y="114"/>
                    <a:pt x="118" y="114"/>
                    <a:pt x="118" y="114"/>
                  </a:cubicBezTo>
                  <a:cubicBezTo>
                    <a:pt x="78" y="114"/>
                    <a:pt x="78" y="114"/>
                    <a:pt x="78" y="114"/>
                  </a:cubicBezTo>
                  <a:cubicBezTo>
                    <a:pt x="47" y="114"/>
                    <a:pt x="19" y="133"/>
                    <a:pt x="11" y="169"/>
                  </a:cubicBezTo>
                  <a:cubicBezTo>
                    <a:pt x="1" y="210"/>
                    <a:pt x="0" y="235"/>
                    <a:pt x="11" y="278"/>
                  </a:cubicBezTo>
                  <a:cubicBezTo>
                    <a:pt x="18" y="309"/>
                    <a:pt x="37" y="332"/>
                    <a:pt x="68" y="332"/>
                  </a:cubicBezTo>
                  <a:cubicBezTo>
                    <a:pt x="105" y="332"/>
                    <a:pt x="105" y="332"/>
                    <a:pt x="105" y="332"/>
                  </a:cubicBezTo>
                  <a:cubicBezTo>
                    <a:pt x="105" y="283"/>
                    <a:pt x="105" y="283"/>
                    <a:pt x="105" y="283"/>
                  </a:cubicBezTo>
                  <a:cubicBezTo>
                    <a:pt x="105" y="248"/>
                    <a:pt x="135" y="216"/>
                    <a:pt x="172" y="216"/>
                  </a:cubicBezTo>
                  <a:cubicBezTo>
                    <a:pt x="279" y="216"/>
                    <a:pt x="279" y="216"/>
                    <a:pt x="279" y="216"/>
                  </a:cubicBezTo>
                  <a:cubicBezTo>
                    <a:pt x="309" y="216"/>
                    <a:pt x="332" y="192"/>
                    <a:pt x="332" y="162"/>
                  </a:cubicBezTo>
                  <a:cubicBezTo>
                    <a:pt x="332" y="60"/>
                    <a:pt x="332" y="60"/>
                    <a:pt x="332" y="60"/>
                  </a:cubicBezTo>
                  <a:cubicBezTo>
                    <a:pt x="332" y="31"/>
                    <a:pt x="308" y="9"/>
                    <a:pt x="279" y="4"/>
                  </a:cubicBezTo>
                  <a:cubicBezTo>
                    <a:pt x="260" y="1"/>
                    <a:pt x="241" y="0"/>
                    <a:pt x="223" y="0"/>
                  </a:cubicBezTo>
                  <a:close/>
                  <a:moveTo>
                    <a:pt x="165" y="33"/>
                  </a:moveTo>
                  <a:cubicBezTo>
                    <a:pt x="176" y="33"/>
                    <a:pt x="185" y="42"/>
                    <a:pt x="185" y="53"/>
                  </a:cubicBezTo>
                  <a:cubicBezTo>
                    <a:pt x="185" y="64"/>
                    <a:pt x="176" y="73"/>
                    <a:pt x="165" y="73"/>
                  </a:cubicBezTo>
                  <a:cubicBezTo>
                    <a:pt x="154" y="73"/>
                    <a:pt x="145" y="64"/>
                    <a:pt x="145" y="53"/>
                  </a:cubicBezTo>
                  <a:cubicBezTo>
                    <a:pt x="145" y="42"/>
                    <a:pt x="154" y="33"/>
                    <a:pt x="165" y="33"/>
                  </a:cubicBezTo>
                  <a:close/>
                </a:path>
              </a:pathLst>
            </a:custGeom>
            <a:grpFill/>
            <a:ln w="19050">
              <a:solidFill>
                <a:schemeClr val="tx2"/>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505050"/>
                </a:solidFill>
                <a:effectLst/>
                <a:uLnTx/>
                <a:uFillTx/>
                <a:latin typeface="Segoe UI"/>
                <a:ea typeface="+mn-ea"/>
                <a:cs typeface="+mn-cs"/>
              </a:endParaRPr>
            </a:p>
          </p:txBody>
        </p:sp>
        <p:sp>
          <p:nvSpPr>
            <p:cNvPr id="330" name="Freeform 6"/>
            <p:cNvSpPr>
              <a:spLocks noEditPoints="1"/>
            </p:cNvSpPr>
            <p:nvPr/>
          </p:nvSpPr>
          <p:spPr bwMode="auto">
            <a:xfrm>
              <a:off x="760" y="3110"/>
              <a:ext cx="670" cy="682"/>
            </a:xfrm>
            <a:custGeom>
              <a:avLst/>
              <a:gdLst>
                <a:gd name="T0" fmla="*/ 228 w 333"/>
                <a:gd name="T1" fmla="*/ 0 h 339"/>
                <a:gd name="T2" fmla="*/ 228 w 333"/>
                <a:gd name="T3" fmla="*/ 48 h 339"/>
                <a:gd name="T4" fmla="*/ 161 w 333"/>
                <a:gd name="T5" fmla="*/ 116 h 339"/>
                <a:gd name="T6" fmla="*/ 54 w 333"/>
                <a:gd name="T7" fmla="*/ 116 h 339"/>
                <a:gd name="T8" fmla="*/ 0 w 333"/>
                <a:gd name="T9" fmla="*/ 170 h 339"/>
                <a:gd name="T10" fmla="*/ 0 w 333"/>
                <a:gd name="T11" fmla="*/ 273 h 339"/>
                <a:gd name="T12" fmla="*/ 54 w 333"/>
                <a:gd name="T13" fmla="*/ 327 h 339"/>
                <a:gd name="T14" fmla="*/ 161 w 333"/>
                <a:gd name="T15" fmla="*/ 327 h 339"/>
                <a:gd name="T16" fmla="*/ 214 w 333"/>
                <a:gd name="T17" fmla="*/ 273 h 339"/>
                <a:gd name="T18" fmla="*/ 214 w 333"/>
                <a:gd name="T19" fmla="*/ 232 h 339"/>
                <a:gd name="T20" fmla="*/ 107 w 333"/>
                <a:gd name="T21" fmla="*/ 232 h 339"/>
                <a:gd name="T22" fmla="*/ 107 w 333"/>
                <a:gd name="T23" fmla="*/ 218 h 339"/>
                <a:gd name="T24" fmla="*/ 214 w 333"/>
                <a:gd name="T25" fmla="*/ 218 h 339"/>
                <a:gd name="T26" fmla="*/ 268 w 333"/>
                <a:gd name="T27" fmla="*/ 218 h 339"/>
                <a:gd name="T28" fmla="*/ 322 w 333"/>
                <a:gd name="T29" fmla="*/ 164 h 339"/>
                <a:gd name="T30" fmla="*/ 322 w 333"/>
                <a:gd name="T31" fmla="*/ 55 h 339"/>
                <a:gd name="T32" fmla="*/ 268 w 333"/>
                <a:gd name="T33" fmla="*/ 0 h 339"/>
                <a:gd name="T34" fmla="*/ 228 w 333"/>
                <a:gd name="T35" fmla="*/ 0 h 339"/>
                <a:gd name="T36" fmla="*/ 167 w 333"/>
                <a:gd name="T37" fmla="*/ 259 h 339"/>
                <a:gd name="T38" fmla="*/ 188 w 333"/>
                <a:gd name="T39" fmla="*/ 279 h 339"/>
                <a:gd name="T40" fmla="*/ 167 w 333"/>
                <a:gd name="T41" fmla="*/ 300 h 339"/>
                <a:gd name="T42" fmla="*/ 147 w 333"/>
                <a:gd name="T43" fmla="*/ 279 h 339"/>
                <a:gd name="T44" fmla="*/ 167 w 333"/>
                <a:gd name="T45" fmla="*/ 25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33" h="339">
                  <a:moveTo>
                    <a:pt x="228" y="0"/>
                  </a:moveTo>
                  <a:cubicBezTo>
                    <a:pt x="228" y="48"/>
                    <a:pt x="228" y="48"/>
                    <a:pt x="228" y="48"/>
                  </a:cubicBezTo>
                  <a:cubicBezTo>
                    <a:pt x="228" y="85"/>
                    <a:pt x="196" y="116"/>
                    <a:pt x="161" y="116"/>
                  </a:cubicBezTo>
                  <a:cubicBezTo>
                    <a:pt x="54" y="116"/>
                    <a:pt x="54" y="116"/>
                    <a:pt x="54" y="116"/>
                  </a:cubicBezTo>
                  <a:cubicBezTo>
                    <a:pt x="24" y="116"/>
                    <a:pt x="0" y="141"/>
                    <a:pt x="0" y="170"/>
                  </a:cubicBezTo>
                  <a:cubicBezTo>
                    <a:pt x="0" y="273"/>
                    <a:pt x="0" y="273"/>
                    <a:pt x="0" y="273"/>
                  </a:cubicBezTo>
                  <a:cubicBezTo>
                    <a:pt x="0" y="302"/>
                    <a:pt x="25" y="319"/>
                    <a:pt x="54" y="327"/>
                  </a:cubicBezTo>
                  <a:cubicBezTo>
                    <a:pt x="88" y="337"/>
                    <a:pt x="120" y="339"/>
                    <a:pt x="161" y="327"/>
                  </a:cubicBezTo>
                  <a:cubicBezTo>
                    <a:pt x="188" y="319"/>
                    <a:pt x="214" y="304"/>
                    <a:pt x="214" y="273"/>
                  </a:cubicBezTo>
                  <a:cubicBezTo>
                    <a:pt x="214" y="232"/>
                    <a:pt x="214" y="232"/>
                    <a:pt x="214" y="232"/>
                  </a:cubicBezTo>
                  <a:cubicBezTo>
                    <a:pt x="107" y="232"/>
                    <a:pt x="107" y="232"/>
                    <a:pt x="107" y="232"/>
                  </a:cubicBezTo>
                  <a:cubicBezTo>
                    <a:pt x="107" y="218"/>
                    <a:pt x="107" y="218"/>
                    <a:pt x="107" y="218"/>
                  </a:cubicBezTo>
                  <a:cubicBezTo>
                    <a:pt x="214" y="218"/>
                    <a:pt x="214" y="218"/>
                    <a:pt x="214" y="218"/>
                  </a:cubicBezTo>
                  <a:cubicBezTo>
                    <a:pt x="268" y="218"/>
                    <a:pt x="268" y="218"/>
                    <a:pt x="268" y="218"/>
                  </a:cubicBezTo>
                  <a:cubicBezTo>
                    <a:pt x="299" y="218"/>
                    <a:pt x="311" y="196"/>
                    <a:pt x="322" y="164"/>
                  </a:cubicBezTo>
                  <a:cubicBezTo>
                    <a:pt x="333" y="130"/>
                    <a:pt x="332" y="98"/>
                    <a:pt x="322" y="55"/>
                  </a:cubicBezTo>
                  <a:cubicBezTo>
                    <a:pt x="314" y="24"/>
                    <a:pt x="299" y="0"/>
                    <a:pt x="268" y="0"/>
                  </a:cubicBezTo>
                  <a:lnTo>
                    <a:pt x="228" y="0"/>
                  </a:lnTo>
                  <a:close/>
                  <a:moveTo>
                    <a:pt x="167" y="259"/>
                  </a:moveTo>
                  <a:cubicBezTo>
                    <a:pt x="179" y="259"/>
                    <a:pt x="188" y="268"/>
                    <a:pt x="188" y="279"/>
                  </a:cubicBezTo>
                  <a:cubicBezTo>
                    <a:pt x="188" y="291"/>
                    <a:pt x="179" y="300"/>
                    <a:pt x="167" y="300"/>
                  </a:cubicBezTo>
                  <a:cubicBezTo>
                    <a:pt x="156" y="300"/>
                    <a:pt x="147" y="291"/>
                    <a:pt x="147" y="279"/>
                  </a:cubicBezTo>
                  <a:cubicBezTo>
                    <a:pt x="147" y="268"/>
                    <a:pt x="156" y="259"/>
                    <a:pt x="167" y="259"/>
                  </a:cubicBezTo>
                  <a:close/>
                </a:path>
              </a:pathLst>
            </a:custGeom>
            <a:grpFill/>
            <a:ln w="19050">
              <a:solidFill>
                <a:schemeClr val="tx2"/>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505050"/>
                </a:solidFill>
                <a:effectLst/>
                <a:uLnTx/>
                <a:uFillTx/>
                <a:latin typeface="Segoe UI"/>
                <a:ea typeface="+mn-ea"/>
                <a:cs typeface="+mn-cs"/>
              </a:endParaRPr>
            </a:p>
          </p:txBody>
        </p:sp>
      </p:grpSp>
      <p:sp>
        <p:nvSpPr>
          <p:cNvPr id="331" name="Freeform 13"/>
          <p:cNvSpPr>
            <a:spLocks noChangeAspect="1" noEditPoints="1"/>
          </p:cNvSpPr>
          <p:nvPr/>
        </p:nvSpPr>
        <p:spPr bwMode="black">
          <a:xfrm>
            <a:off x="10962536" y="5368769"/>
            <a:ext cx="420792" cy="417738"/>
          </a:xfrm>
          <a:custGeom>
            <a:avLst/>
            <a:gdLst>
              <a:gd name="T0" fmla="*/ 600 w 800"/>
              <a:gd name="T1" fmla="*/ 0 h 801"/>
              <a:gd name="T2" fmla="*/ 283 w 800"/>
              <a:gd name="T3" fmla="*/ 317 h 801"/>
              <a:gd name="T4" fmla="*/ 81 w 800"/>
              <a:gd name="T5" fmla="*/ 159 h 801"/>
              <a:gd name="T6" fmla="*/ 0 w 800"/>
              <a:gd name="T7" fmla="*/ 200 h 801"/>
              <a:gd name="T8" fmla="*/ 0 w 800"/>
              <a:gd name="T9" fmla="*/ 600 h 801"/>
              <a:gd name="T10" fmla="*/ 81 w 800"/>
              <a:gd name="T11" fmla="*/ 641 h 801"/>
              <a:gd name="T12" fmla="*/ 283 w 800"/>
              <a:gd name="T13" fmla="*/ 484 h 801"/>
              <a:gd name="T14" fmla="*/ 600 w 800"/>
              <a:gd name="T15" fmla="*/ 801 h 801"/>
              <a:gd name="T16" fmla="*/ 800 w 800"/>
              <a:gd name="T17" fmla="*/ 722 h 801"/>
              <a:gd name="T18" fmla="*/ 800 w 800"/>
              <a:gd name="T19" fmla="*/ 78 h 801"/>
              <a:gd name="T20" fmla="*/ 600 w 800"/>
              <a:gd name="T21" fmla="*/ 0 h 801"/>
              <a:gd name="T22" fmla="*/ 81 w 800"/>
              <a:gd name="T23" fmla="*/ 519 h 801"/>
              <a:gd name="T24" fmla="*/ 81 w 800"/>
              <a:gd name="T25" fmla="*/ 281 h 801"/>
              <a:gd name="T26" fmla="*/ 200 w 800"/>
              <a:gd name="T27" fmla="*/ 400 h 801"/>
              <a:gd name="T28" fmla="*/ 81 w 800"/>
              <a:gd name="T29" fmla="*/ 519 h 801"/>
              <a:gd name="T30" fmla="*/ 388 w 800"/>
              <a:gd name="T31" fmla="*/ 400 h 801"/>
              <a:gd name="T32" fmla="*/ 600 w 800"/>
              <a:gd name="T33" fmla="*/ 236 h 801"/>
              <a:gd name="T34" fmla="*/ 600 w 800"/>
              <a:gd name="T35" fmla="*/ 565 h 801"/>
              <a:gd name="T36" fmla="*/ 388 w 800"/>
              <a:gd name="T37" fmla="*/ 400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00" h="801">
                <a:moveTo>
                  <a:pt x="600" y="0"/>
                </a:moveTo>
                <a:lnTo>
                  <a:pt x="283" y="317"/>
                </a:lnTo>
                <a:lnTo>
                  <a:pt x="81" y="159"/>
                </a:lnTo>
                <a:lnTo>
                  <a:pt x="0" y="200"/>
                </a:lnTo>
                <a:lnTo>
                  <a:pt x="0" y="600"/>
                </a:lnTo>
                <a:lnTo>
                  <a:pt x="81" y="641"/>
                </a:lnTo>
                <a:lnTo>
                  <a:pt x="283" y="484"/>
                </a:lnTo>
                <a:lnTo>
                  <a:pt x="600" y="801"/>
                </a:lnTo>
                <a:lnTo>
                  <a:pt x="800" y="722"/>
                </a:lnTo>
                <a:lnTo>
                  <a:pt x="800" y="78"/>
                </a:lnTo>
                <a:lnTo>
                  <a:pt x="600" y="0"/>
                </a:lnTo>
                <a:close/>
                <a:moveTo>
                  <a:pt x="81" y="519"/>
                </a:moveTo>
                <a:lnTo>
                  <a:pt x="81" y="281"/>
                </a:lnTo>
                <a:lnTo>
                  <a:pt x="200" y="400"/>
                </a:lnTo>
                <a:lnTo>
                  <a:pt x="81" y="519"/>
                </a:lnTo>
                <a:close/>
                <a:moveTo>
                  <a:pt x="388" y="400"/>
                </a:moveTo>
                <a:lnTo>
                  <a:pt x="600" y="236"/>
                </a:lnTo>
                <a:lnTo>
                  <a:pt x="600" y="565"/>
                </a:lnTo>
                <a:lnTo>
                  <a:pt x="388" y="400"/>
                </a:lnTo>
                <a:close/>
              </a:path>
            </a:pathLst>
          </a:custGeom>
          <a:noFill/>
          <a:ln w="19050">
            <a:solidFill>
              <a:schemeClr val="accent2"/>
            </a:solidFill>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32" name="IoT_Hub" title="Icon of circles connecting to a center circle surrounded by brackets">
            <a:extLst>
              <a:ext uri="{FF2B5EF4-FFF2-40B4-BE49-F238E27FC236}">
                <a16:creationId xmlns:a16="http://schemas.microsoft.com/office/drawing/2014/main" id="{0FB26187-D224-4A2C-9E43-71380AB1361E}"/>
              </a:ext>
            </a:extLst>
          </p:cNvPr>
          <p:cNvSpPr>
            <a:spLocks noChangeAspect="1" noEditPoints="1"/>
          </p:cNvSpPr>
          <p:nvPr/>
        </p:nvSpPr>
        <p:spPr bwMode="auto">
          <a:xfrm>
            <a:off x="753667" y="3463737"/>
            <a:ext cx="416999" cy="416999"/>
          </a:xfrm>
          <a:custGeom>
            <a:avLst/>
            <a:gdLst>
              <a:gd name="T0" fmla="*/ 274 w 360"/>
              <a:gd name="T1" fmla="*/ 0 h 360"/>
              <a:gd name="T2" fmla="*/ 360 w 360"/>
              <a:gd name="T3" fmla="*/ 0 h 360"/>
              <a:gd name="T4" fmla="*/ 360 w 360"/>
              <a:gd name="T5" fmla="*/ 85 h 360"/>
              <a:gd name="T6" fmla="*/ 0 w 360"/>
              <a:gd name="T7" fmla="*/ 275 h 360"/>
              <a:gd name="T8" fmla="*/ 0 w 360"/>
              <a:gd name="T9" fmla="*/ 360 h 360"/>
              <a:gd name="T10" fmla="*/ 85 w 360"/>
              <a:gd name="T11" fmla="*/ 360 h 360"/>
              <a:gd name="T12" fmla="*/ 196 w 360"/>
              <a:gd name="T13" fmla="*/ 176 h 360"/>
              <a:gd name="T14" fmla="*/ 235 w 360"/>
              <a:gd name="T15" fmla="*/ 215 h 360"/>
              <a:gd name="T16" fmla="*/ 274 w 360"/>
              <a:gd name="T17" fmla="*/ 176 h 360"/>
              <a:gd name="T18" fmla="*/ 235 w 360"/>
              <a:gd name="T19" fmla="*/ 137 h 360"/>
              <a:gd name="T20" fmla="*/ 196 w 360"/>
              <a:gd name="T21" fmla="*/ 176 h 360"/>
              <a:gd name="T22" fmla="*/ 263 w 360"/>
              <a:gd name="T23" fmla="*/ 260 h 360"/>
              <a:gd name="T24" fmla="*/ 290 w 360"/>
              <a:gd name="T25" fmla="*/ 286 h 360"/>
              <a:gd name="T26" fmla="*/ 316 w 360"/>
              <a:gd name="T27" fmla="*/ 260 h 360"/>
              <a:gd name="T28" fmla="*/ 290 w 360"/>
              <a:gd name="T29" fmla="*/ 233 h 360"/>
              <a:gd name="T30" fmla="*/ 263 w 360"/>
              <a:gd name="T31" fmla="*/ 260 h 360"/>
              <a:gd name="T32" fmla="*/ 123 w 360"/>
              <a:gd name="T33" fmla="*/ 258 h 360"/>
              <a:gd name="T34" fmla="*/ 144 w 360"/>
              <a:gd name="T35" fmla="*/ 279 h 360"/>
              <a:gd name="T36" fmla="*/ 165 w 360"/>
              <a:gd name="T37" fmla="*/ 258 h 360"/>
              <a:gd name="T38" fmla="*/ 144 w 360"/>
              <a:gd name="T39" fmla="*/ 236 h 360"/>
              <a:gd name="T40" fmla="*/ 123 w 360"/>
              <a:gd name="T41" fmla="*/ 258 h 360"/>
              <a:gd name="T42" fmla="*/ 32 w 360"/>
              <a:gd name="T43" fmla="*/ 170 h 360"/>
              <a:gd name="T44" fmla="*/ 59 w 360"/>
              <a:gd name="T45" fmla="*/ 196 h 360"/>
              <a:gd name="T46" fmla="*/ 85 w 360"/>
              <a:gd name="T47" fmla="*/ 170 h 360"/>
              <a:gd name="T48" fmla="*/ 59 w 360"/>
              <a:gd name="T49" fmla="*/ 143 h 360"/>
              <a:gd name="T50" fmla="*/ 32 w 360"/>
              <a:gd name="T51" fmla="*/ 170 h 360"/>
              <a:gd name="T52" fmla="*/ 133 w 360"/>
              <a:gd name="T53" fmla="*/ 74 h 360"/>
              <a:gd name="T54" fmla="*/ 160 w 360"/>
              <a:gd name="T55" fmla="*/ 100 h 360"/>
              <a:gd name="T56" fmla="*/ 187 w 360"/>
              <a:gd name="T57" fmla="*/ 74 h 360"/>
              <a:gd name="T58" fmla="*/ 160 w 360"/>
              <a:gd name="T59" fmla="*/ 47 h 360"/>
              <a:gd name="T60" fmla="*/ 133 w 360"/>
              <a:gd name="T61" fmla="*/ 74 h 360"/>
              <a:gd name="T62" fmla="*/ 176 w 360"/>
              <a:gd name="T63" fmla="*/ 95 h 360"/>
              <a:gd name="T64" fmla="*/ 214 w 360"/>
              <a:gd name="T65" fmla="*/ 143 h 360"/>
              <a:gd name="T66" fmla="*/ 274 w 360"/>
              <a:gd name="T67" fmla="*/ 238 h 360"/>
              <a:gd name="T68" fmla="*/ 256 w 360"/>
              <a:gd name="T69" fmla="*/ 211 h 360"/>
              <a:gd name="T70" fmla="*/ 161 w 360"/>
              <a:gd name="T71" fmla="*/ 245 h 360"/>
              <a:gd name="T72" fmla="*/ 208 w 360"/>
              <a:gd name="T73" fmla="*/ 204 h 360"/>
              <a:gd name="T74" fmla="*/ 85 w 360"/>
              <a:gd name="T75" fmla="*/ 173 h 360"/>
              <a:gd name="T76" fmla="*/ 196 w 360"/>
              <a:gd name="T77" fmla="*/ 176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60" h="360">
                <a:moveTo>
                  <a:pt x="274" y="0"/>
                </a:moveTo>
                <a:cubicBezTo>
                  <a:pt x="360" y="0"/>
                  <a:pt x="360" y="0"/>
                  <a:pt x="360" y="0"/>
                </a:cubicBezTo>
                <a:cubicBezTo>
                  <a:pt x="360" y="85"/>
                  <a:pt x="360" y="85"/>
                  <a:pt x="360" y="85"/>
                </a:cubicBezTo>
                <a:moveTo>
                  <a:pt x="0" y="275"/>
                </a:moveTo>
                <a:cubicBezTo>
                  <a:pt x="0" y="360"/>
                  <a:pt x="0" y="360"/>
                  <a:pt x="0" y="360"/>
                </a:cubicBezTo>
                <a:cubicBezTo>
                  <a:pt x="85" y="360"/>
                  <a:pt x="85" y="360"/>
                  <a:pt x="85" y="360"/>
                </a:cubicBezTo>
                <a:moveTo>
                  <a:pt x="196" y="176"/>
                </a:moveTo>
                <a:cubicBezTo>
                  <a:pt x="196" y="198"/>
                  <a:pt x="213" y="215"/>
                  <a:pt x="235" y="215"/>
                </a:cubicBezTo>
                <a:cubicBezTo>
                  <a:pt x="256" y="215"/>
                  <a:pt x="274" y="198"/>
                  <a:pt x="274" y="176"/>
                </a:cubicBezTo>
                <a:cubicBezTo>
                  <a:pt x="274" y="155"/>
                  <a:pt x="256" y="137"/>
                  <a:pt x="235" y="137"/>
                </a:cubicBezTo>
                <a:cubicBezTo>
                  <a:pt x="213" y="137"/>
                  <a:pt x="196" y="155"/>
                  <a:pt x="196" y="176"/>
                </a:cubicBezTo>
                <a:close/>
                <a:moveTo>
                  <a:pt x="263" y="260"/>
                </a:moveTo>
                <a:cubicBezTo>
                  <a:pt x="263" y="274"/>
                  <a:pt x="275" y="286"/>
                  <a:pt x="290" y="286"/>
                </a:cubicBezTo>
                <a:cubicBezTo>
                  <a:pt x="304" y="286"/>
                  <a:pt x="316" y="274"/>
                  <a:pt x="316" y="260"/>
                </a:cubicBezTo>
                <a:cubicBezTo>
                  <a:pt x="316" y="245"/>
                  <a:pt x="304" y="233"/>
                  <a:pt x="290" y="233"/>
                </a:cubicBezTo>
                <a:cubicBezTo>
                  <a:pt x="275" y="233"/>
                  <a:pt x="263" y="245"/>
                  <a:pt x="263" y="260"/>
                </a:cubicBezTo>
                <a:close/>
                <a:moveTo>
                  <a:pt x="123" y="258"/>
                </a:moveTo>
                <a:cubicBezTo>
                  <a:pt x="123" y="270"/>
                  <a:pt x="132" y="279"/>
                  <a:pt x="144" y="279"/>
                </a:cubicBezTo>
                <a:cubicBezTo>
                  <a:pt x="156" y="279"/>
                  <a:pt x="165" y="270"/>
                  <a:pt x="165" y="258"/>
                </a:cubicBezTo>
                <a:cubicBezTo>
                  <a:pt x="165" y="246"/>
                  <a:pt x="156" y="236"/>
                  <a:pt x="144" y="236"/>
                </a:cubicBezTo>
                <a:cubicBezTo>
                  <a:pt x="132" y="236"/>
                  <a:pt x="123" y="246"/>
                  <a:pt x="123" y="258"/>
                </a:cubicBezTo>
                <a:close/>
                <a:moveTo>
                  <a:pt x="32" y="170"/>
                </a:moveTo>
                <a:cubicBezTo>
                  <a:pt x="32" y="184"/>
                  <a:pt x="44" y="196"/>
                  <a:pt x="59" y="196"/>
                </a:cubicBezTo>
                <a:cubicBezTo>
                  <a:pt x="73" y="196"/>
                  <a:pt x="85" y="184"/>
                  <a:pt x="85" y="170"/>
                </a:cubicBezTo>
                <a:cubicBezTo>
                  <a:pt x="85" y="155"/>
                  <a:pt x="73" y="143"/>
                  <a:pt x="59" y="143"/>
                </a:cubicBezTo>
                <a:cubicBezTo>
                  <a:pt x="44" y="143"/>
                  <a:pt x="32" y="155"/>
                  <a:pt x="32" y="170"/>
                </a:cubicBezTo>
                <a:close/>
                <a:moveTo>
                  <a:pt x="133" y="74"/>
                </a:moveTo>
                <a:cubicBezTo>
                  <a:pt x="133" y="88"/>
                  <a:pt x="145" y="100"/>
                  <a:pt x="160" y="100"/>
                </a:cubicBezTo>
                <a:cubicBezTo>
                  <a:pt x="175" y="100"/>
                  <a:pt x="187" y="88"/>
                  <a:pt x="187" y="74"/>
                </a:cubicBezTo>
                <a:cubicBezTo>
                  <a:pt x="187" y="59"/>
                  <a:pt x="175" y="47"/>
                  <a:pt x="160" y="47"/>
                </a:cubicBezTo>
                <a:cubicBezTo>
                  <a:pt x="145" y="47"/>
                  <a:pt x="133" y="59"/>
                  <a:pt x="133" y="74"/>
                </a:cubicBezTo>
                <a:close/>
                <a:moveTo>
                  <a:pt x="176" y="95"/>
                </a:moveTo>
                <a:cubicBezTo>
                  <a:pt x="214" y="143"/>
                  <a:pt x="214" y="143"/>
                  <a:pt x="214" y="143"/>
                </a:cubicBezTo>
                <a:moveTo>
                  <a:pt x="274" y="238"/>
                </a:moveTo>
                <a:cubicBezTo>
                  <a:pt x="256" y="211"/>
                  <a:pt x="256" y="211"/>
                  <a:pt x="256" y="211"/>
                </a:cubicBezTo>
                <a:moveTo>
                  <a:pt x="161" y="245"/>
                </a:moveTo>
                <a:cubicBezTo>
                  <a:pt x="208" y="204"/>
                  <a:pt x="208" y="204"/>
                  <a:pt x="208" y="204"/>
                </a:cubicBezTo>
                <a:moveTo>
                  <a:pt x="85" y="173"/>
                </a:moveTo>
                <a:cubicBezTo>
                  <a:pt x="196" y="176"/>
                  <a:pt x="196" y="176"/>
                  <a:pt x="196" y="176"/>
                </a:cubicBezTo>
              </a:path>
            </a:pathLst>
          </a:custGeom>
          <a:noFill/>
          <a:ln w="19050" cap="sq">
            <a:solidFill>
              <a:schemeClr val="tx2"/>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334" name="tool" title="Icon of a skrewdriver and wrench"/>
          <p:cNvSpPr>
            <a:spLocks noChangeAspect="1" noEditPoints="1"/>
          </p:cNvSpPr>
          <p:nvPr/>
        </p:nvSpPr>
        <p:spPr bwMode="auto">
          <a:xfrm>
            <a:off x="1861928" y="2367649"/>
            <a:ext cx="294930" cy="415439"/>
          </a:xfrm>
          <a:custGeom>
            <a:avLst/>
            <a:gdLst>
              <a:gd name="T0" fmla="*/ 196 w 256"/>
              <a:gd name="T1" fmla="*/ 0 h 360"/>
              <a:gd name="T2" fmla="*/ 256 w 256"/>
              <a:gd name="T3" fmla="*/ 60 h 360"/>
              <a:gd name="T4" fmla="*/ 230 w 256"/>
              <a:gd name="T5" fmla="*/ 110 h 360"/>
              <a:gd name="T6" fmla="*/ 222 w 256"/>
              <a:gd name="T7" fmla="*/ 114 h 360"/>
              <a:gd name="T8" fmla="*/ 222 w 256"/>
              <a:gd name="T9" fmla="*/ 334 h 360"/>
              <a:gd name="T10" fmla="*/ 196 w 256"/>
              <a:gd name="T11" fmla="*/ 360 h 360"/>
              <a:gd name="T12" fmla="*/ 170 w 256"/>
              <a:gd name="T13" fmla="*/ 334 h 360"/>
              <a:gd name="T14" fmla="*/ 170 w 256"/>
              <a:gd name="T15" fmla="*/ 114 h 360"/>
              <a:gd name="T16" fmla="*/ 162 w 256"/>
              <a:gd name="T17" fmla="*/ 110 h 360"/>
              <a:gd name="T18" fmla="*/ 136 w 256"/>
              <a:gd name="T19" fmla="*/ 60 h 360"/>
              <a:gd name="T20" fmla="*/ 196 w 256"/>
              <a:gd name="T21" fmla="*/ 0 h 360"/>
              <a:gd name="T22" fmla="*/ 0 w 256"/>
              <a:gd name="T23" fmla="*/ 193 h 360"/>
              <a:gd name="T24" fmla="*/ 0 w 256"/>
              <a:gd name="T25" fmla="*/ 219 h 360"/>
              <a:gd name="T26" fmla="*/ 0 w 256"/>
              <a:gd name="T27" fmla="*/ 287 h 360"/>
              <a:gd name="T28" fmla="*/ 0 w 256"/>
              <a:gd name="T29" fmla="*/ 334 h 360"/>
              <a:gd name="T30" fmla="*/ 26 w 256"/>
              <a:gd name="T31" fmla="*/ 360 h 360"/>
              <a:gd name="T32" fmla="*/ 53 w 256"/>
              <a:gd name="T33" fmla="*/ 334 h 360"/>
              <a:gd name="T34" fmla="*/ 53 w 256"/>
              <a:gd name="T35" fmla="*/ 287 h 360"/>
              <a:gd name="T36" fmla="*/ 53 w 256"/>
              <a:gd name="T37" fmla="*/ 219 h 360"/>
              <a:gd name="T38" fmla="*/ 53 w 256"/>
              <a:gd name="T39" fmla="*/ 193 h 360"/>
              <a:gd name="T40" fmla="*/ 26 w 256"/>
              <a:gd name="T41" fmla="*/ 193 h 360"/>
              <a:gd name="T42" fmla="*/ 0 w 256"/>
              <a:gd name="T43" fmla="*/ 193 h 360"/>
              <a:gd name="T44" fmla="*/ 53 w 256"/>
              <a:gd name="T45" fmla="*/ 0 h 360"/>
              <a:gd name="T46" fmla="*/ 0 w 256"/>
              <a:gd name="T47" fmla="*/ 0 h 360"/>
              <a:gd name="T48" fmla="*/ 0 w 256"/>
              <a:gd name="T49" fmla="*/ 42 h 360"/>
              <a:gd name="T50" fmla="*/ 26 w 256"/>
              <a:gd name="T51" fmla="*/ 68 h 360"/>
              <a:gd name="T52" fmla="*/ 53 w 256"/>
              <a:gd name="T53" fmla="*/ 42 h 360"/>
              <a:gd name="T54" fmla="*/ 53 w 256"/>
              <a:gd name="T55" fmla="*/ 0 h 360"/>
              <a:gd name="T56" fmla="*/ 26 w 256"/>
              <a:gd name="T57" fmla="*/ 68 h 360"/>
              <a:gd name="T58" fmla="*/ 26 w 256"/>
              <a:gd name="T59" fmla="*/ 193 h 360"/>
              <a:gd name="T60" fmla="*/ 193 w 256"/>
              <a:gd name="T61" fmla="*/ 0 h 360"/>
              <a:gd name="T62" fmla="*/ 193 w 256"/>
              <a:gd name="T63" fmla="*/ 57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56" h="360">
                <a:moveTo>
                  <a:pt x="196" y="0"/>
                </a:moveTo>
                <a:cubicBezTo>
                  <a:pt x="229" y="0"/>
                  <a:pt x="256" y="27"/>
                  <a:pt x="256" y="60"/>
                </a:cubicBezTo>
                <a:cubicBezTo>
                  <a:pt x="256" y="81"/>
                  <a:pt x="246" y="99"/>
                  <a:pt x="230" y="110"/>
                </a:cubicBezTo>
                <a:cubicBezTo>
                  <a:pt x="222" y="114"/>
                  <a:pt x="222" y="114"/>
                  <a:pt x="222" y="114"/>
                </a:cubicBezTo>
                <a:cubicBezTo>
                  <a:pt x="222" y="334"/>
                  <a:pt x="222" y="334"/>
                  <a:pt x="222" y="334"/>
                </a:cubicBezTo>
                <a:cubicBezTo>
                  <a:pt x="222" y="348"/>
                  <a:pt x="210" y="360"/>
                  <a:pt x="196" y="360"/>
                </a:cubicBezTo>
                <a:cubicBezTo>
                  <a:pt x="182" y="360"/>
                  <a:pt x="170" y="348"/>
                  <a:pt x="170" y="334"/>
                </a:cubicBezTo>
                <a:cubicBezTo>
                  <a:pt x="170" y="114"/>
                  <a:pt x="170" y="114"/>
                  <a:pt x="170" y="114"/>
                </a:cubicBezTo>
                <a:cubicBezTo>
                  <a:pt x="162" y="110"/>
                  <a:pt x="162" y="110"/>
                  <a:pt x="162" y="110"/>
                </a:cubicBezTo>
                <a:cubicBezTo>
                  <a:pt x="147" y="99"/>
                  <a:pt x="136" y="81"/>
                  <a:pt x="136" y="60"/>
                </a:cubicBezTo>
                <a:cubicBezTo>
                  <a:pt x="136" y="27"/>
                  <a:pt x="163" y="0"/>
                  <a:pt x="196" y="0"/>
                </a:cubicBezTo>
                <a:close/>
                <a:moveTo>
                  <a:pt x="0" y="193"/>
                </a:moveTo>
                <a:cubicBezTo>
                  <a:pt x="0" y="219"/>
                  <a:pt x="0" y="219"/>
                  <a:pt x="0" y="219"/>
                </a:cubicBezTo>
                <a:cubicBezTo>
                  <a:pt x="0" y="287"/>
                  <a:pt x="0" y="287"/>
                  <a:pt x="0" y="287"/>
                </a:cubicBezTo>
                <a:cubicBezTo>
                  <a:pt x="0" y="334"/>
                  <a:pt x="0" y="334"/>
                  <a:pt x="0" y="334"/>
                </a:cubicBezTo>
                <a:cubicBezTo>
                  <a:pt x="0" y="348"/>
                  <a:pt x="12" y="360"/>
                  <a:pt x="26" y="360"/>
                </a:cubicBezTo>
                <a:cubicBezTo>
                  <a:pt x="41" y="360"/>
                  <a:pt x="53" y="348"/>
                  <a:pt x="53" y="334"/>
                </a:cubicBezTo>
                <a:cubicBezTo>
                  <a:pt x="53" y="287"/>
                  <a:pt x="53" y="287"/>
                  <a:pt x="53" y="287"/>
                </a:cubicBezTo>
                <a:cubicBezTo>
                  <a:pt x="53" y="219"/>
                  <a:pt x="53" y="219"/>
                  <a:pt x="53" y="219"/>
                </a:cubicBezTo>
                <a:cubicBezTo>
                  <a:pt x="53" y="193"/>
                  <a:pt x="53" y="193"/>
                  <a:pt x="53" y="193"/>
                </a:cubicBezTo>
                <a:cubicBezTo>
                  <a:pt x="26" y="193"/>
                  <a:pt x="26" y="193"/>
                  <a:pt x="26" y="193"/>
                </a:cubicBezTo>
                <a:cubicBezTo>
                  <a:pt x="0" y="193"/>
                  <a:pt x="0" y="193"/>
                  <a:pt x="0" y="193"/>
                </a:cubicBezTo>
                <a:close/>
                <a:moveTo>
                  <a:pt x="53" y="0"/>
                </a:moveTo>
                <a:cubicBezTo>
                  <a:pt x="0" y="0"/>
                  <a:pt x="0" y="0"/>
                  <a:pt x="0" y="0"/>
                </a:cubicBezTo>
                <a:cubicBezTo>
                  <a:pt x="0" y="42"/>
                  <a:pt x="0" y="42"/>
                  <a:pt x="0" y="42"/>
                </a:cubicBezTo>
                <a:cubicBezTo>
                  <a:pt x="26" y="68"/>
                  <a:pt x="26" y="68"/>
                  <a:pt x="26" y="68"/>
                </a:cubicBezTo>
                <a:cubicBezTo>
                  <a:pt x="53" y="42"/>
                  <a:pt x="53" y="42"/>
                  <a:pt x="53" y="42"/>
                </a:cubicBezTo>
                <a:cubicBezTo>
                  <a:pt x="53" y="0"/>
                  <a:pt x="53" y="0"/>
                  <a:pt x="53" y="0"/>
                </a:cubicBezTo>
                <a:close/>
                <a:moveTo>
                  <a:pt x="26" y="68"/>
                </a:moveTo>
                <a:cubicBezTo>
                  <a:pt x="26" y="193"/>
                  <a:pt x="26" y="193"/>
                  <a:pt x="26" y="193"/>
                </a:cubicBezTo>
                <a:moveTo>
                  <a:pt x="193" y="0"/>
                </a:moveTo>
                <a:cubicBezTo>
                  <a:pt x="193" y="57"/>
                  <a:pt x="193" y="57"/>
                  <a:pt x="193" y="57"/>
                </a:cubicBezTo>
              </a:path>
            </a:pathLst>
          </a:custGeom>
          <a:noFill/>
          <a:ln w="19050" cap="sq">
            <a:solidFill>
              <a:schemeClr val="tx2"/>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grpSp>
        <p:nvGrpSpPr>
          <p:cNvPr id="5" name="Group 4"/>
          <p:cNvGrpSpPr/>
          <p:nvPr/>
        </p:nvGrpSpPr>
        <p:grpSpPr>
          <a:xfrm>
            <a:off x="3693331" y="4192032"/>
            <a:ext cx="502920" cy="320409"/>
            <a:chOff x="3693331" y="4192032"/>
            <a:chExt cx="502920" cy="320409"/>
          </a:xfrm>
        </p:grpSpPr>
        <p:sp>
          <p:nvSpPr>
            <p:cNvPr id="335" name="cloud" title="Icon of a cloud">
              <a:extLst>
                <a:ext uri="{FF2B5EF4-FFF2-40B4-BE49-F238E27FC236}">
                  <a16:creationId xmlns:a16="http://schemas.microsoft.com/office/drawing/2014/main" id="{9E29AF18-9A42-483A-921D-C3A5B3D9CD3E}"/>
                </a:ext>
              </a:extLst>
            </p:cNvPr>
            <p:cNvSpPr>
              <a:spLocks noChangeAspect="1"/>
            </p:cNvSpPr>
            <p:nvPr/>
          </p:nvSpPr>
          <p:spPr bwMode="auto">
            <a:xfrm>
              <a:off x="3693331" y="4192032"/>
              <a:ext cx="502920" cy="320409"/>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9050" cap="sq">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36" name="magnify" title="Icon of a magnifying glass">
              <a:extLst>
                <a:ext uri="{FF2B5EF4-FFF2-40B4-BE49-F238E27FC236}">
                  <a16:creationId xmlns:a16="http://schemas.microsoft.com/office/drawing/2014/main" id="{E1B6A195-1453-4482-A11C-4E957845E343}"/>
                </a:ext>
              </a:extLst>
            </p:cNvPr>
            <p:cNvSpPr>
              <a:spLocks noChangeAspect="1" noEditPoints="1"/>
            </p:cNvSpPr>
            <p:nvPr/>
          </p:nvSpPr>
          <p:spPr bwMode="auto">
            <a:xfrm flipH="1">
              <a:off x="3802252" y="4288799"/>
              <a:ext cx="217329" cy="213176"/>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19050" cap="sq">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8" name="Group 7"/>
          <p:cNvGrpSpPr/>
          <p:nvPr/>
        </p:nvGrpSpPr>
        <p:grpSpPr>
          <a:xfrm>
            <a:off x="1741243" y="1409936"/>
            <a:ext cx="502920" cy="399902"/>
            <a:chOff x="2292277" y="1359279"/>
            <a:chExt cx="502920" cy="399902"/>
          </a:xfrm>
        </p:grpSpPr>
        <p:sp>
          <p:nvSpPr>
            <p:cNvPr id="337" name="cloud" title="Icon of a cloud">
              <a:extLst>
                <a:ext uri="{FF2B5EF4-FFF2-40B4-BE49-F238E27FC236}">
                  <a16:creationId xmlns:a16="http://schemas.microsoft.com/office/drawing/2014/main" id="{9E29AF18-9A42-483A-921D-C3A5B3D9CD3E}"/>
                </a:ext>
              </a:extLst>
            </p:cNvPr>
            <p:cNvSpPr>
              <a:spLocks noChangeAspect="1"/>
            </p:cNvSpPr>
            <p:nvPr/>
          </p:nvSpPr>
          <p:spPr bwMode="auto">
            <a:xfrm>
              <a:off x="2292277" y="1359279"/>
              <a:ext cx="502920" cy="320409"/>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 name="Rectangle 6"/>
            <p:cNvSpPr/>
            <p:nvPr/>
          </p:nvSpPr>
          <p:spPr bwMode="auto">
            <a:xfrm>
              <a:off x="2416697" y="1597830"/>
              <a:ext cx="263859" cy="16135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38" name="arrow" title="Icon of an arrow">
              <a:extLst>
                <a:ext uri="{FF2B5EF4-FFF2-40B4-BE49-F238E27FC236}">
                  <a16:creationId xmlns:a16="http://schemas.microsoft.com/office/drawing/2014/main" id="{5C5F6E3A-26F1-496B-BA64-6FF43205B9EE}"/>
                </a:ext>
              </a:extLst>
            </p:cNvPr>
            <p:cNvSpPr>
              <a:spLocks noChangeAspect="1" noEditPoints="1"/>
            </p:cNvSpPr>
            <p:nvPr/>
          </p:nvSpPr>
          <p:spPr bwMode="auto">
            <a:xfrm rot="16200000">
              <a:off x="2446593" y="1542819"/>
              <a:ext cx="192899" cy="178000"/>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9050" cap="sq">
              <a:solidFill>
                <a:schemeClr val="tx2"/>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lin ang="5400000" scaled="1"/>
                </a:gradFill>
              </a:endParaRPr>
            </a:p>
          </p:txBody>
        </p:sp>
      </p:grpSp>
      <p:grpSp>
        <p:nvGrpSpPr>
          <p:cNvPr id="339" name="Group 338"/>
          <p:cNvGrpSpPr/>
          <p:nvPr/>
        </p:nvGrpSpPr>
        <p:grpSpPr>
          <a:xfrm>
            <a:off x="7446100" y="4171960"/>
            <a:ext cx="369988" cy="274261"/>
            <a:chOff x="-2575176" y="-1203590"/>
            <a:chExt cx="3082012" cy="2284628"/>
          </a:xfrm>
          <a:solidFill>
            <a:schemeClr val="tx2"/>
          </a:solidFill>
        </p:grpSpPr>
        <p:sp>
          <p:nvSpPr>
            <p:cNvPr id="340" name="Freeform 42"/>
            <p:cNvSpPr>
              <a:spLocks/>
            </p:cNvSpPr>
            <p:nvPr/>
          </p:nvSpPr>
          <p:spPr bwMode="auto">
            <a:xfrm>
              <a:off x="-2542324" y="188092"/>
              <a:ext cx="462897" cy="621177"/>
            </a:xfrm>
            <a:custGeom>
              <a:avLst/>
              <a:gdLst>
                <a:gd name="T0" fmla="*/ 363 w 2335"/>
                <a:gd name="T1" fmla="*/ 2397 h 3120"/>
                <a:gd name="T2" fmla="*/ 250 w 2335"/>
                <a:gd name="T3" fmla="*/ 2251 h 3120"/>
                <a:gd name="T4" fmla="*/ 168 w 2335"/>
                <a:gd name="T5" fmla="*/ 2133 h 3120"/>
                <a:gd name="T6" fmla="*/ 122 w 2335"/>
                <a:gd name="T7" fmla="*/ 2060 h 3120"/>
                <a:gd name="T8" fmla="*/ 40 w 2335"/>
                <a:gd name="T9" fmla="*/ 1892 h 3120"/>
                <a:gd name="T10" fmla="*/ 5 w 2335"/>
                <a:gd name="T11" fmla="*/ 1733 h 3120"/>
                <a:gd name="T12" fmla="*/ 3 w 2335"/>
                <a:gd name="T13" fmla="*/ 1613 h 3120"/>
                <a:gd name="T14" fmla="*/ 20 w 2335"/>
                <a:gd name="T15" fmla="*/ 1485 h 3120"/>
                <a:gd name="T16" fmla="*/ 63 w 2335"/>
                <a:gd name="T17" fmla="*/ 1347 h 3120"/>
                <a:gd name="T18" fmla="*/ 136 w 2335"/>
                <a:gd name="T19" fmla="*/ 1200 h 3120"/>
                <a:gd name="T20" fmla="*/ 264 w 2335"/>
                <a:gd name="T21" fmla="*/ 1014 h 3120"/>
                <a:gd name="T22" fmla="*/ 411 w 2335"/>
                <a:gd name="T23" fmla="*/ 815 h 3120"/>
                <a:gd name="T24" fmla="*/ 625 w 2335"/>
                <a:gd name="T25" fmla="*/ 551 h 3120"/>
                <a:gd name="T26" fmla="*/ 1110 w 2335"/>
                <a:gd name="T27" fmla="*/ 0 h 3120"/>
                <a:gd name="T28" fmla="*/ 1021 w 2335"/>
                <a:gd name="T29" fmla="*/ 632 h 3120"/>
                <a:gd name="T30" fmla="*/ 993 w 2335"/>
                <a:gd name="T31" fmla="*/ 666 h 3120"/>
                <a:gd name="T32" fmla="*/ 940 w 2335"/>
                <a:gd name="T33" fmla="*/ 730 h 3120"/>
                <a:gd name="T34" fmla="*/ 868 w 2335"/>
                <a:gd name="T35" fmla="*/ 815 h 3120"/>
                <a:gd name="T36" fmla="*/ 691 w 2335"/>
                <a:gd name="T37" fmla="*/ 1029 h 3120"/>
                <a:gd name="T38" fmla="*/ 507 w 2335"/>
                <a:gd name="T39" fmla="*/ 1258 h 3120"/>
                <a:gd name="T40" fmla="*/ 412 w 2335"/>
                <a:gd name="T41" fmla="*/ 1397 h 3120"/>
                <a:gd name="T42" fmla="*/ 370 w 2335"/>
                <a:gd name="T43" fmla="*/ 1498 h 3120"/>
                <a:gd name="T44" fmla="*/ 350 w 2335"/>
                <a:gd name="T45" fmla="*/ 1587 h 3120"/>
                <a:gd name="T46" fmla="*/ 358 w 2335"/>
                <a:gd name="T47" fmla="*/ 1709 h 3120"/>
                <a:gd name="T48" fmla="*/ 390 w 2335"/>
                <a:gd name="T49" fmla="*/ 1792 h 3120"/>
                <a:gd name="T50" fmla="*/ 401 w 2335"/>
                <a:gd name="T51" fmla="*/ 1809 h 3120"/>
                <a:gd name="T52" fmla="*/ 404 w 2335"/>
                <a:gd name="T53" fmla="*/ 1813 h 3120"/>
                <a:gd name="T54" fmla="*/ 418 w 2335"/>
                <a:gd name="T55" fmla="*/ 1833 h 3120"/>
                <a:gd name="T56" fmla="*/ 460 w 2335"/>
                <a:gd name="T57" fmla="*/ 1895 h 3120"/>
                <a:gd name="T58" fmla="*/ 555 w 2335"/>
                <a:gd name="T59" fmla="*/ 2020 h 3120"/>
                <a:gd name="T60" fmla="*/ 684 w 2335"/>
                <a:gd name="T61" fmla="*/ 2179 h 3120"/>
                <a:gd name="T62" fmla="*/ 839 w 2335"/>
                <a:gd name="T63" fmla="*/ 2347 h 3120"/>
                <a:gd name="T64" fmla="*/ 1011 w 2335"/>
                <a:gd name="T65" fmla="*/ 2505 h 3120"/>
                <a:gd name="T66" fmla="*/ 1192 w 2335"/>
                <a:gd name="T67" fmla="*/ 2631 h 3120"/>
                <a:gd name="T68" fmla="*/ 1329 w 2335"/>
                <a:gd name="T69" fmla="*/ 2693 h 3120"/>
                <a:gd name="T70" fmla="*/ 1418 w 2335"/>
                <a:gd name="T71" fmla="*/ 2712 h 3120"/>
                <a:gd name="T72" fmla="*/ 1581 w 2335"/>
                <a:gd name="T73" fmla="*/ 2713 h 3120"/>
                <a:gd name="T74" fmla="*/ 1680 w 2335"/>
                <a:gd name="T75" fmla="*/ 2691 h 3120"/>
                <a:gd name="T76" fmla="*/ 1771 w 2335"/>
                <a:gd name="T77" fmla="*/ 2642 h 3120"/>
                <a:gd name="T78" fmla="*/ 1875 w 2335"/>
                <a:gd name="T79" fmla="*/ 2556 h 3120"/>
                <a:gd name="T80" fmla="*/ 2029 w 2335"/>
                <a:gd name="T81" fmla="*/ 2386 h 3120"/>
                <a:gd name="T82" fmla="*/ 2173 w 2335"/>
                <a:gd name="T83" fmla="*/ 2220 h 3120"/>
                <a:gd name="T84" fmla="*/ 2241 w 2335"/>
                <a:gd name="T85" fmla="*/ 2559 h 3120"/>
                <a:gd name="T86" fmla="*/ 2212 w 2335"/>
                <a:gd name="T87" fmla="*/ 2604 h 3120"/>
                <a:gd name="T88" fmla="*/ 2146 w 2335"/>
                <a:gd name="T89" fmla="*/ 2704 h 3120"/>
                <a:gd name="T90" fmla="*/ 2018 w 2335"/>
                <a:gd name="T91" fmla="*/ 2865 h 3120"/>
                <a:gd name="T92" fmla="*/ 1842 w 2335"/>
                <a:gd name="T93" fmla="*/ 3013 h 3120"/>
                <a:gd name="T94" fmla="*/ 1737 w 2335"/>
                <a:gd name="T95" fmla="*/ 3069 h 3120"/>
                <a:gd name="T96" fmla="*/ 1634 w 2335"/>
                <a:gd name="T97" fmla="*/ 3107 h 3120"/>
                <a:gd name="T98" fmla="*/ 1540 w 2335"/>
                <a:gd name="T99" fmla="*/ 3119 h 3120"/>
                <a:gd name="T100" fmla="*/ 1404 w 2335"/>
                <a:gd name="T101" fmla="*/ 3115 h 3120"/>
                <a:gd name="T102" fmla="*/ 1285 w 2335"/>
                <a:gd name="T103" fmla="*/ 3093 h 3120"/>
                <a:gd name="T104" fmla="*/ 1162 w 2335"/>
                <a:gd name="T105" fmla="*/ 3053 h 3120"/>
                <a:gd name="T106" fmla="*/ 1038 w 2335"/>
                <a:gd name="T107" fmla="*/ 2997 h 3120"/>
                <a:gd name="T108" fmla="*/ 912 w 2335"/>
                <a:gd name="T109" fmla="*/ 2922 h 3120"/>
                <a:gd name="T110" fmla="*/ 784 w 2335"/>
                <a:gd name="T111" fmla="*/ 2830 h 3120"/>
                <a:gd name="T112" fmla="*/ 656 w 2335"/>
                <a:gd name="T113" fmla="*/ 2721 h 3120"/>
                <a:gd name="T114" fmla="*/ 528 w 2335"/>
                <a:gd name="T115" fmla="*/ 2593 h 3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335" h="3120">
                  <a:moveTo>
                    <a:pt x="496" y="2559"/>
                  </a:moveTo>
                  <a:lnTo>
                    <a:pt x="427" y="2478"/>
                  </a:lnTo>
                  <a:lnTo>
                    <a:pt x="395" y="2437"/>
                  </a:lnTo>
                  <a:lnTo>
                    <a:pt x="363" y="2397"/>
                  </a:lnTo>
                  <a:lnTo>
                    <a:pt x="333" y="2359"/>
                  </a:lnTo>
                  <a:lnTo>
                    <a:pt x="304" y="2322"/>
                  </a:lnTo>
                  <a:lnTo>
                    <a:pt x="276" y="2286"/>
                  </a:lnTo>
                  <a:lnTo>
                    <a:pt x="250" y="2251"/>
                  </a:lnTo>
                  <a:lnTo>
                    <a:pt x="227" y="2218"/>
                  </a:lnTo>
                  <a:lnTo>
                    <a:pt x="205" y="2188"/>
                  </a:lnTo>
                  <a:lnTo>
                    <a:pt x="185" y="2159"/>
                  </a:lnTo>
                  <a:lnTo>
                    <a:pt x="168" y="2133"/>
                  </a:lnTo>
                  <a:lnTo>
                    <a:pt x="152" y="2111"/>
                  </a:lnTo>
                  <a:lnTo>
                    <a:pt x="140" y="2090"/>
                  </a:lnTo>
                  <a:lnTo>
                    <a:pt x="130" y="2074"/>
                  </a:lnTo>
                  <a:lnTo>
                    <a:pt x="122" y="2060"/>
                  </a:lnTo>
                  <a:lnTo>
                    <a:pt x="100" y="2023"/>
                  </a:lnTo>
                  <a:lnTo>
                    <a:pt x="77" y="1983"/>
                  </a:lnTo>
                  <a:lnTo>
                    <a:pt x="57" y="1939"/>
                  </a:lnTo>
                  <a:lnTo>
                    <a:pt x="40" y="1892"/>
                  </a:lnTo>
                  <a:lnTo>
                    <a:pt x="24" y="1842"/>
                  </a:lnTo>
                  <a:lnTo>
                    <a:pt x="13" y="1789"/>
                  </a:lnTo>
                  <a:lnTo>
                    <a:pt x="9" y="1762"/>
                  </a:lnTo>
                  <a:lnTo>
                    <a:pt x="5" y="1733"/>
                  </a:lnTo>
                  <a:lnTo>
                    <a:pt x="3" y="1704"/>
                  </a:lnTo>
                  <a:lnTo>
                    <a:pt x="1" y="1675"/>
                  </a:lnTo>
                  <a:lnTo>
                    <a:pt x="0" y="1644"/>
                  </a:lnTo>
                  <a:lnTo>
                    <a:pt x="3" y="1613"/>
                  </a:lnTo>
                  <a:lnTo>
                    <a:pt x="5" y="1582"/>
                  </a:lnTo>
                  <a:lnTo>
                    <a:pt x="9" y="1549"/>
                  </a:lnTo>
                  <a:lnTo>
                    <a:pt x="14" y="1518"/>
                  </a:lnTo>
                  <a:lnTo>
                    <a:pt x="20" y="1485"/>
                  </a:lnTo>
                  <a:lnTo>
                    <a:pt x="28" y="1451"/>
                  </a:lnTo>
                  <a:lnTo>
                    <a:pt x="39" y="1417"/>
                  </a:lnTo>
                  <a:lnTo>
                    <a:pt x="50" y="1382"/>
                  </a:lnTo>
                  <a:lnTo>
                    <a:pt x="63" y="1347"/>
                  </a:lnTo>
                  <a:lnTo>
                    <a:pt x="79" y="1310"/>
                  </a:lnTo>
                  <a:lnTo>
                    <a:pt x="95" y="1274"/>
                  </a:lnTo>
                  <a:lnTo>
                    <a:pt x="115" y="1237"/>
                  </a:lnTo>
                  <a:lnTo>
                    <a:pt x="136" y="1200"/>
                  </a:lnTo>
                  <a:lnTo>
                    <a:pt x="158" y="1163"/>
                  </a:lnTo>
                  <a:lnTo>
                    <a:pt x="184" y="1125"/>
                  </a:lnTo>
                  <a:lnTo>
                    <a:pt x="224" y="1068"/>
                  </a:lnTo>
                  <a:lnTo>
                    <a:pt x="264" y="1014"/>
                  </a:lnTo>
                  <a:lnTo>
                    <a:pt x="302" y="961"/>
                  </a:lnTo>
                  <a:lnTo>
                    <a:pt x="339" y="911"/>
                  </a:lnTo>
                  <a:lnTo>
                    <a:pt x="375" y="861"/>
                  </a:lnTo>
                  <a:lnTo>
                    <a:pt x="411" y="815"/>
                  </a:lnTo>
                  <a:lnTo>
                    <a:pt x="447" y="769"/>
                  </a:lnTo>
                  <a:lnTo>
                    <a:pt x="483" y="723"/>
                  </a:lnTo>
                  <a:lnTo>
                    <a:pt x="554" y="637"/>
                  </a:lnTo>
                  <a:lnTo>
                    <a:pt x="625" y="551"/>
                  </a:lnTo>
                  <a:lnTo>
                    <a:pt x="699" y="465"/>
                  </a:lnTo>
                  <a:lnTo>
                    <a:pt x="738" y="422"/>
                  </a:lnTo>
                  <a:lnTo>
                    <a:pt x="776" y="377"/>
                  </a:lnTo>
                  <a:lnTo>
                    <a:pt x="1110" y="0"/>
                  </a:lnTo>
                  <a:lnTo>
                    <a:pt x="1277" y="433"/>
                  </a:lnTo>
                  <a:lnTo>
                    <a:pt x="1026" y="627"/>
                  </a:lnTo>
                  <a:lnTo>
                    <a:pt x="1025" y="628"/>
                  </a:lnTo>
                  <a:lnTo>
                    <a:pt x="1021" y="632"/>
                  </a:lnTo>
                  <a:lnTo>
                    <a:pt x="1017" y="637"/>
                  </a:lnTo>
                  <a:lnTo>
                    <a:pt x="1011" y="645"/>
                  </a:lnTo>
                  <a:lnTo>
                    <a:pt x="1003" y="654"/>
                  </a:lnTo>
                  <a:lnTo>
                    <a:pt x="993" y="666"/>
                  </a:lnTo>
                  <a:lnTo>
                    <a:pt x="981" y="679"/>
                  </a:lnTo>
                  <a:lnTo>
                    <a:pt x="969" y="695"/>
                  </a:lnTo>
                  <a:lnTo>
                    <a:pt x="954" y="711"/>
                  </a:lnTo>
                  <a:lnTo>
                    <a:pt x="940" y="730"/>
                  </a:lnTo>
                  <a:lnTo>
                    <a:pt x="923" y="749"/>
                  </a:lnTo>
                  <a:lnTo>
                    <a:pt x="906" y="770"/>
                  </a:lnTo>
                  <a:lnTo>
                    <a:pt x="887" y="792"/>
                  </a:lnTo>
                  <a:lnTo>
                    <a:pt x="868" y="815"/>
                  </a:lnTo>
                  <a:lnTo>
                    <a:pt x="827" y="864"/>
                  </a:lnTo>
                  <a:lnTo>
                    <a:pt x="783" y="917"/>
                  </a:lnTo>
                  <a:lnTo>
                    <a:pt x="738" y="973"/>
                  </a:lnTo>
                  <a:lnTo>
                    <a:pt x="691" y="1029"/>
                  </a:lnTo>
                  <a:lnTo>
                    <a:pt x="645" y="1087"/>
                  </a:lnTo>
                  <a:lnTo>
                    <a:pt x="597" y="1145"/>
                  </a:lnTo>
                  <a:lnTo>
                    <a:pt x="552" y="1202"/>
                  </a:lnTo>
                  <a:lnTo>
                    <a:pt x="507" y="1258"/>
                  </a:lnTo>
                  <a:lnTo>
                    <a:pt x="465" y="1313"/>
                  </a:lnTo>
                  <a:lnTo>
                    <a:pt x="445" y="1341"/>
                  </a:lnTo>
                  <a:lnTo>
                    <a:pt x="428" y="1369"/>
                  </a:lnTo>
                  <a:lnTo>
                    <a:pt x="412" y="1397"/>
                  </a:lnTo>
                  <a:lnTo>
                    <a:pt x="399" y="1423"/>
                  </a:lnTo>
                  <a:lnTo>
                    <a:pt x="388" y="1448"/>
                  </a:lnTo>
                  <a:lnTo>
                    <a:pt x="378" y="1474"/>
                  </a:lnTo>
                  <a:lnTo>
                    <a:pt x="370" y="1498"/>
                  </a:lnTo>
                  <a:lnTo>
                    <a:pt x="363" y="1522"/>
                  </a:lnTo>
                  <a:lnTo>
                    <a:pt x="358" y="1544"/>
                  </a:lnTo>
                  <a:lnTo>
                    <a:pt x="354" y="1566"/>
                  </a:lnTo>
                  <a:lnTo>
                    <a:pt x="350" y="1587"/>
                  </a:lnTo>
                  <a:lnTo>
                    <a:pt x="349" y="1607"/>
                  </a:lnTo>
                  <a:lnTo>
                    <a:pt x="348" y="1644"/>
                  </a:lnTo>
                  <a:lnTo>
                    <a:pt x="351" y="1678"/>
                  </a:lnTo>
                  <a:lnTo>
                    <a:pt x="358" y="1709"/>
                  </a:lnTo>
                  <a:lnTo>
                    <a:pt x="365" y="1735"/>
                  </a:lnTo>
                  <a:lnTo>
                    <a:pt x="373" y="1758"/>
                  </a:lnTo>
                  <a:lnTo>
                    <a:pt x="381" y="1777"/>
                  </a:lnTo>
                  <a:lnTo>
                    <a:pt x="390" y="1792"/>
                  </a:lnTo>
                  <a:lnTo>
                    <a:pt x="393" y="1798"/>
                  </a:lnTo>
                  <a:lnTo>
                    <a:pt x="396" y="1802"/>
                  </a:lnTo>
                  <a:lnTo>
                    <a:pt x="399" y="1806"/>
                  </a:lnTo>
                  <a:lnTo>
                    <a:pt x="401" y="1809"/>
                  </a:lnTo>
                  <a:lnTo>
                    <a:pt x="402" y="1810"/>
                  </a:lnTo>
                  <a:lnTo>
                    <a:pt x="402" y="1811"/>
                  </a:lnTo>
                  <a:lnTo>
                    <a:pt x="403" y="1811"/>
                  </a:lnTo>
                  <a:lnTo>
                    <a:pt x="404" y="1813"/>
                  </a:lnTo>
                  <a:lnTo>
                    <a:pt x="406" y="1816"/>
                  </a:lnTo>
                  <a:lnTo>
                    <a:pt x="409" y="1821"/>
                  </a:lnTo>
                  <a:lnTo>
                    <a:pt x="413" y="1827"/>
                  </a:lnTo>
                  <a:lnTo>
                    <a:pt x="418" y="1833"/>
                  </a:lnTo>
                  <a:lnTo>
                    <a:pt x="423" y="1841"/>
                  </a:lnTo>
                  <a:lnTo>
                    <a:pt x="429" y="1849"/>
                  </a:lnTo>
                  <a:lnTo>
                    <a:pt x="443" y="1870"/>
                  </a:lnTo>
                  <a:lnTo>
                    <a:pt x="460" y="1895"/>
                  </a:lnTo>
                  <a:lnTo>
                    <a:pt x="480" y="1921"/>
                  </a:lnTo>
                  <a:lnTo>
                    <a:pt x="502" y="1952"/>
                  </a:lnTo>
                  <a:lnTo>
                    <a:pt x="528" y="1985"/>
                  </a:lnTo>
                  <a:lnTo>
                    <a:pt x="555" y="2020"/>
                  </a:lnTo>
                  <a:lnTo>
                    <a:pt x="584" y="2058"/>
                  </a:lnTo>
                  <a:lnTo>
                    <a:pt x="616" y="2096"/>
                  </a:lnTo>
                  <a:lnTo>
                    <a:pt x="649" y="2138"/>
                  </a:lnTo>
                  <a:lnTo>
                    <a:pt x="684" y="2179"/>
                  </a:lnTo>
                  <a:lnTo>
                    <a:pt x="720" y="2220"/>
                  </a:lnTo>
                  <a:lnTo>
                    <a:pt x="758" y="2263"/>
                  </a:lnTo>
                  <a:lnTo>
                    <a:pt x="797" y="2305"/>
                  </a:lnTo>
                  <a:lnTo>
                    <a:pt x="839" y="2347"/>
                  </a:lnTo>
                  <a:lnTo>
                    <a:pt x="880" y="2388"/>
                  </a:lnTo>
                  <a:lnTo>
                    <a:pt x="922" y="2429"/>
                  </a:lnTo>
                  <a:lnTo>
                    <a:pt x="967" y="2468"/>
                  </a:lnTo>
                  <a:lnTo>
                    <a:pt x="1011" y="2505"/>
                  </a:lnTo>
                  <a:lnTo>
                    <a:pt x="1055" y="2540"/>
                  </a:lnTo>
                  <a:lnTo>
                    <a:pt x="1101" y="2573"/>
                  </a:lnTo>
                  <a:lnTo>
                    <a:pt x="1146" y="2604"/>
                  </a:lnTo>
                  <a:lnTo>
                    <a:pt x="1192" y="2631"/>
                  </a:lnTo>
                  <a:lnTo>
                    <a:pt x="1237" y="2656"/>
                  </a:lnTo>
                  <a:lnTo>
                    <a:pt x="1284" y="2676"/>
                  </a:lnTo>
                  <a:lnTo>
                    <a:pt x="1306" y="2685"/>
                  </a:lnTo>
                  <a:lnTo>
                    <a:pt x="1329" y="2693"/>
                  </a:lnTo>
                  <a:lnTo>
                    <a:pt x="1351" y="2699"/>
                  </a:lnTo>
                  <a:lnTo>
                    <a:pt x="1373" y="2704"/>
                  </a:lnTo>
                  <a:lnTo>
                    <a:pt x="1396" y="2709"/>
                  </a:lnTo>
                  <a:lnTo>
                    <a:pt x="1418" y="2712"/>
                  </a:lnTo>
                  <a:lnTo>
                    <a:pt x="1441" y="2714"/>
                  </a:lnTo>
                  <a:lnTo>
                    <a:pt x="1462" y="2714"/>
                  </a:lnTo>
                  <a:lnTo>
                    <a:pt x="1555" y="2714"/>
                  </a:lnTo>
                  <a:lnTo>
                    <a:pt x="1581" y="2713"/>
                  </a:lnTo>
                  <a:lnTo>
                    <a:pt x="1607" y="2710"/>
                  </a:lnTo>
                  <a:lnTo>
                    <a:pt x="1632" y="2706"/>
                  </a:lnTo>
                  <a:lnTo>
                    <a:pt x="1656" y="2699"/>
                  </a:lnTo>
                  <a:lnTo>
                    <a:pt x="1680" y="2691"/>
                  </a:lnTo>
                  <a:lnTo>
                    <a:pt x="1704" y="2681"/>
                  </a:lnTo>
                  <a:lnTo>
                    <a:pt x="1727" y="2669"/>
                  </a:lnTo>
                  <a:lnTo>
                    <a:pt x="1749" y="2657"/>
                  </a:lnTo>
                  <a:lnTo>
                    <a:pt x="1771" y="2642"/>
                  </a:lnTo>
                  <a:lnTo>
                    <a:pt x="1793" y="2628"/>
                  </a:lnTo>
                  <a:lnTo>
                    <a:pt x="1814" y="2611"/>
                  </a:lnTo>
                  <a:lnTo>
                    <a:pt x="1835" y="2594"/>
                  </a:lnTo>
                  <a:lnTo>
                    <a:pt x="1875" y="2556"/>
                  </a:lnTo>
                  <a:lnTo>
                    <a:pt x="1915" y="2516"/>
                  </a:lnTo>
                  <a:lnTo>
                    <a:pt x="1954" y="2473"/>
                  </a:lnTo>
                  <a:lnTo>
                    <a:pt x="1992" y="2430"/>
                  </a:lnTo>
                  <a:lnTo>
                    <a:pt x="2029" y="2386"/>
                  </a:lnTo>
                  <a:lnTo>
                    <a:pt x="2065" y="2343"/>
                  </a:lnTo>
                  <a:lnTo>
                    <a:pt x="2101" y="2299"/>
                  </a:lnTo>
                  <a:lnTo>
                    <a:pt x="2137" y="2258"/>
                  </a:lnTo>
                  <a:lnTo>
                    <a:pt x="2173" y="2220"/>
                  </a:lnTo>
                  <a:lnTo>
                    <a:pt x="2192" y="2202"/>
                  </a:lnTo>
                  <a:lnTo>
                    <a:pt x="2210" y="2185"/>
                  </a:lnTo>
                  <a:lnTo>
                    <a:pt x="2335" y="2371"/>
                  </a:lnTo>
                  <a:lnTo>
                    <a:pt x="2241" y="2559"/>
                  </a:lnTo>
                  <a:lnTo>
                    <a:pt x="2234" y="2568"/>
                  </a:lnTo>
                  <a:lnTo>
                    <a:pt x="2228" y="2579"/>
                  </a:lnTo>
                  <a:lnTo>
                    <a:pt x="2220" y="2591"/>
                  </a:lnTo>
                  <a:lnTo>
                    <a:pt x="2212" y="2604"/>
                  </a:lnTo>
                  <a:lnTo>
                    <a:pt x="2202" y="2619"/>
                  </a:lnTo>
                  <a:lnTo>
                    <a:pt x="2193" y="2634"/>
                  </a:lnTo>
                  <a:lnTo>
                    <a:pt x="2171" y="2668"/>
                  </a:lnTo>
                  <a:lnTo>
                    <a:pt x="2146" y="2704"/>
                  </a:lnTo>
                  <a:lnTo>
                    <a:pt x="2119" y="2743"/>
                  </a:lnTo>
                  <a:lnTo>
                    <a:pt x="2088" y="2783"/>
                  </a:lnTo>
                  <a:lnTo>
                    <a:pt x="2054" y="2824"/>
                  </a:lnTo>
                  <a:lnTo>
                    <a:pt x="2018" y="2865"/>
                  </a:lnTo>
                  <a:lnTo>
                    <a:pt x="1978" y="2905"/>
                  </a:lnTo>
                  <a:lnTo>
                    <a:pt x="1936" y="2943"/>
                  </a:lnTo>
                  <a:lnTo>
                    <a:pt x="1891" y="2980"/>
                  </a:lnTo>
                  <a:lnTo>
                    <a:pt x="1842" y="3013"/>
                  </a:lnTo>
                  <a:lnTo>
                    <a:pt x="1817" y="3029"/>
                  </a:lnTo>
                  <a:lnTo>
                    <a:pt x="1792" y="3043"/>
                  </a:lnTo>
                  <a:lnTo>
                    <a:pt x="1765" y="3056"/>
                  </a:lnTo>
                  <a:lnTo>
                    <a:pt x="1737" y="3069"/>
                  </a:lnTo>
                  <a:lnTo>
                    <a:pt x="1709" y="3079"/>
                  </a:lnTo>
                  <a:lnTo>
                    <a:pt x="1680" y="3088"/>
                  </a:lnTo>
                  <a:lnTo>
                    <a:pt x="1657" y="3099"/>
                  </a:lnTo>
                  <a:lnTo>
                    <a:pt x="1634" y="3107"/>
                  </a:lnTo>
                  <a:lnTo>
                    <a:pt x="1610" y="3112"/>
                  </a:lnTo>
                  <a:lnTo>
                    <a:pt x="1587" y="3116"/>
                  </a:lnTo>
                  <a:lnTo>
                    <a:pt x="1563" y="3118"/>
                  </a:lnTo>
                  <a:lnTo>
                    <a:pt x="1540" y="3119"/>
                  </a:lnTo>
                  <a:lnTo>
                    <a:pt x="1493" y="3120"/>
                  </a:lnTo>
                  <a:lnTo>
                    <a:pt x="1463" y="3119"/>
                  </a:lnTo>
                  <a:lnTo>
                    <a:pt x="1434" y="3118"/>
                  </a:lnTo>
                  <a:lnTo>
                    <a:pt x="1404" y="3115"/>
                  </a:lnTo>
                  <a:lnTo>
                    <a:pt x="1374" y="3111"/>
                  </a:lnTo>
                  <a:lnTo>
                    <a:pt x="1345" y="3106"/>
                  </a:lnTo>
                  <a:lnTo>
                    <a:pt x="1315" y="3101"/>
                  </a:lnTo>
                  <a:lnTo>
                    <a:pt x="1285" y="3093"/>
                  </a:lnTo>
                  <a:lnTo>
                    <a:pt x="1254" y="3085"/>
                  </a:lnTo>
                  <a:lnTo>
                    <a:pt x="1224" y="3076"/>
                  </a:lnTo>
                  <a:lnTo>
                    <a:pt x="1193" y="3066"/>
                  </a:lnTo>
                  <a:lnTo>
                    <a:pt x="1162" y="3053"/>
                  </a:lnTo>
                  <a:lnTo>
                    <a:pt x="1131" y="3041"/>
                  </a:lnTo>
                  <a:lnTo>
                    <a:pt x="1100" y="3028"/>
                  </a:lnTo>
                  <a:lnTo>
                    <a:pt x="1069" y="3013"/>
                  </a:lnTo>
                  <a:lnTo>
                    <a:pt x="1038" y="2997"/>
                  </a:lnTo>
                  <a:lnTo>
                    <a:pt x="1006" y="2980"/>
                  </a:lnTo>
                  <a:lnTo>
                    <a:pt x="975" y="2962"/>
                  </a:lnTo>
                  <a:lnTo>
                    <a:pt x="943" y="2942"/>
                  </a:lnTo>
                  <a:lnTo>
                    <a:pt x="912" y="2922"/>
                  </a:lnTo>
                  <a:lnTo>
                    <a:pt x="880" y="2901"/>
                  </a:lnTo>
                  <a:lnTo>
                    <a:pt x="848" y="2878"/>
                  </a:lnTo>
                  <a:lnTo>
                    <a:pt x="816" y="2855"/>
                  </a:lnTo>
                  <a:lnTo>
                    <a:pt x="784" y="2830"/>
                  </a:lnTo>
                  <a:lnTo>
                    <a:pt x="752" y="2804"/>
                  </a:lnTo>
                  <a:lnTo>
                    <a:pt x="720" y="2777"/>
                  </a:lnTo>
                  <a:lnTo>
                    <a:pt x="688" y="2749"/>
                  </a:lnTo>
                  <a:lnTo>
                    <a:pt x="656" y="2721"/>
                  </a:lnTo>
                  <a:lnTo>
                    <a:pt x="624" y="2691"/>
                  </a:lnTo>
                  <a:lnTo>
                    <a:pt x="592" y="2659"/>
                  </a:lnTo>
                  <a:lnTo>
                    <a:pt x="560" y="2627"/>
                  </a:lnTo>
                  <a:lnTo>
                    <a:pt x="528" y="2593"/>
                  </a:lnTo>
                  <a:lnTo>
                    <a:pt x="496" y="2559"/>
                  </a:lnTo>
                  <a:lnTo>
                    <a:pt x="496" y="2559"/>
                  </a:lnTo>
                  <a:close/>
                </a:path>
              </a:pathLst>
            </a:custGeom>
            <a:grpFill/>
            <a:ln w="3175">
              <a:solidFill>
                <a:schemeClr val="tx2"/>
              </a:solidFill>
              <a:round/>
              <a:headEnd/>
              <a:tailEnd/>
            </a:ln>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341" name="Freeform 43"/>
            <p:cNvSpPr>
              <a:spLocks/>
            </p:cNvSpPr>
            <p:nvPr/>
          </p:nvSpPr>
          <p:spPr bwMode="auto">
            <a:xfrm>
              <a:off x="-986390" y="340396"/>
              <a:ext cx="477832" cy="651044"/>
            </a:xfrm>
            <a:custGeom>
              <a:avLst/>
              <a:gdLst>
                <a:gd name="T0" fmla="*/ 77 w 2403"/>
                <a:gd name="T1" fmla="*/ 3032 h 3283"/>
                <a:gd name="T2" fmla="*/ 19 w 2403"/>
                <a:gd name="T3" fmla="*/ 2902 h 3283"/>
                <a:gd name="T4" fmla="*/ 1 w 2403"/>
                <a:gd name="T5" fmla="*/ 2781 h 3283"/>
                <a:gd name="T6" fmla="*/ 2 w 2403"/>
                <a:gd name="T7" fmla="*/ 2687 h 3283"/>
                <a:gd name="T8" fmla="*/ 377 w 2403"/>
                <a:gd name="T9" fmla="*/ 2720 h 3283"/>
                <a:gd name="T10" fmla="*/ 376 w 2403"/>
                <a:gd name="T11" fmla="*/ 2729 h 3283"/>
                <a:gd name="T12" fmla="*/ 378 w 2403"/>
                <a:gd name="T13" fmla="*/ 2789 h 3283"/>
                <a:gd name="T14" fmla="*/ 409 w 2403"/>
                <a:gd name="T15" fmla="*/ 2868 h 3283"/>
                <a:gd name="T16" fmla="*/ 453 w 2403"/>
                <a:gd name="T17" fmla="*/ 2911 h 3283"/>
                <a:gd name="T18" fmla="*/ 508 w 2403"/>
                <a:gd name="T19" fmla="*/ 2932 h 3283"/>
                <a:gd name="T20" fmla="*/ 1748 w 2403"/>
                <a:gd name="T21" fmla="*/ 2941 h 3283"/>
                <a:gd name="T22" fmla="*/ 1875 w 2403"/>
                <a:gd name="T23" fmla="*/ 2914 h 3283"/>
                <a:gd name="T24" fmla="*/ 1974 w 2403"/>
                <a:gd name="T25" fmla="*/ 2840 h 3283"/>
                <a:gd name="T26" fmla="*/ 2037 w 2403"/>
                <a:gd name="T27" fmla="*/ 2731 h 3283"/>
                <a:gd name="T28" fmla="*/ 2060 w 2403"/>
                <a:gd name="T29" fmla="*/ 2598 h 3283"/>
                <a:gd name="T30" fmla="*/ 2036 w 2403"/>
                <a:gd name="T31" fmla="*/ 2461 h 3283"/>
                <a:gd name="T32" fmla="*/ 1982 w 2403"/>
                <a:gd name="T33" fmla="*/ 2342 h 3283"/>
                <a:gd name="T34" fmla="*/ 1930 w 2403"/>
                <a:gd name="T35" fmla="*/ 2257 h 3283"/>
                <a:gd name="T36" fmla="*/ 1907 w 2403"/>
                <a:gd name="T37" fmla="*/ 2226 h 3283"/>
                <a:gd name="T38" fmla="*/ 1906 w 2403"/>
                <a:gd name="T39" fmla="*/ 2217 h 3283"/>
                <a:gd name="T40" fmla="*/ 1908 w 2403"/>
                <a:gd name="T41" fmla="*/ 2166 h 3283"/>
                <a:gd name="T42" fmla="*/ 1911 w 2403"/>
                <a:gd name="T43" fmla="*/ 2073 h 3283"/>
                <a:gd name="T44" fmla="*/ 1913 w 2403"/>
                <a:gd name="T45" fmla="*/ 1952 h 3283"/>
                <a:gd name="T46" fmla="*/ 1910 w 2403"/>
                <a:gd name="T47" fmla="*/ 1675 h 3283"/>
                <a:gd name="T48" fmla="*/ 1899 w 2403"/>
                <a:gd name="T49" fmla="*/ 1512 h 3283"/>
                <a:gd name="T50" fmla="*/ 1882 w 2403"/>
                <a:gd name="T51" fmla="*/ 1404 h 3283"/>
                <a:gd name="T52" fmla="*/ 1827 w 2403"/>
                <a:gd name="T53" fmla="*/ 1248 h 3283"/>
                <a:gd name="T54" fmla="*/ 1769 w 2403"/>
                <a:gd name="T55" fmla="*/ 1094 h 3283"/>
                <a:gd name="T56" fmla="*/ 1714 w 2403"/>
                <a:gd name="T57" fmla="*/ 965 h 3283"/>
                <a:gd name="T58" fmla="*/ 1618 w 2403"/>
                <a:gd name="T59" fmla="*/ 773 h 3283"/>
                <a:gd name="T60" fmla="*/ 1484 w 2403"/>
                <a:gd name="T61" fmla="*/ 567 h 3283"/>
                <a:gd name="T62" fmla="*/ 1373 w 2403"/>
                <a:gd name="T63" fmla="*/ 423 h 3283"/>
                <a:gd name="T64" fmla="*/ 1853 w 2403"/>
                <a:gd name="T65" fmla="*/ 489 h 3283"/>
                <a:gd name="T66" fmla="*/ 1888 w 2403"/>
                <a:gd name="T67" fmla="*/ 544 h 3283"/>
                <a:gd name="T68" fmla="*/ 1936 w 2403"/>
                <a:gd name="T69" fmla="*/ 622 h 3283"/>
                <a:gd name="T70" fmla="*/ 2034 w 2403"/>
                <a:gd name="T71" fmla="*/ 796 h 3283"/>
                <a:gd name="T72" fmla="*/ 2144 w 2403"/>
                <a:gd name="T73" fmla="*/ 1019 h 3283"/>
                <a:gd name="T74" fmla="*/ 2214 w 2403"/>
                <a:gd name="T75" fmla="*/ 1205 h 3283"/>
                <a:gd name="T76" fmla="*/ 2238 w 2403"/>
                <a:gd name="T77" fmla="*/ 1318 h 3283"/>
                <a:gd name="T78" fmla="*/ 2256 w 2403"/>
                <a:gd name="T79" fmla="*/ 1534 h 3283"/>
                <a:gd name="T80" fmla="*/ 2254 w 2403"/>
                <a:gd name="T81" fmla="*/ 1832 h 3283"/>
                <a:gd name="T82" fmla="*/ 2249 w 2403"/>
                <a:gd name="T83" fmla="*/ 2052 h 3283"/>
                <a:gd name="T84" fmla="*/ 2338 w 2403"/>
                <a:gd name="T85" fmla="*/ 2254 h 3283"/>
                <a:gd name="T86" fmla="*/ 2379 w 2403"/>
                <a:gd name="T87" fmla="*/ 2372 h 3283"/>
                <a:gd name="T88" fmla="*/ 2400 w 2403"/>
                <a:gd name="T89" fmla="*/ 2500 h 3283"/>
                <a:gd name="T90" fmla="*/ 2399 w 2403"/>
                <a:gd name="T91" fmla="*/ 2644 h 3283"/>
                <a:gd name="T92" fmla="*/ 2375 w 2403"/>
                <a:gd name="T93" fmla="*/ 2785 h 3283"/>
                <a:gd name="T94" fmla="*/ 2326 w 2403"/>
                <a:gd name="T95" fmla="*/ 2914 h 3283"/>
                <a:gd name="T96" fmla="*/ 2257 w 2403"/>
                <a:gd name="T97" fmla="*/ 3028 h 3283"/>
                <a:gd name="T98" fmla="*/ 2169 w 2403"/>
                <a:gd name="T99" fmla="*/ 3124 h 3283"/>
                <a:gd name="T100" fmla="*/ 2065 w 2403"/>
                <a:gd name="T101" fmla="*/ 3200 h 3283"/>
                <a:gd name="T102" fmla="*/ 1946 w 2403"/>
                <a:gd name="T103" fmla="*/ 3252 h 3283"/>
                <a:gd name="T104" fmla="*/ 1816 w 2403"/>
                <a:gd name="T105" fmla="*/ 3280 h 3283"/>
                <a:gd name="T106" fmla="*/ 528 w 2403"/>
                <a:gd name="T107" fmla="*/ 3280 h 3283"/>
                <a:gd name="T108" fmla="*/ 398 w 2403"/>
                <a:gd name="T109" fmla="*/ 3263 h 3283"/>
                <a:gd name="T110" fmla="*/ 282 w 2403"/>
                <a:gd name="T111" fmla="*/ 3221 h 3283"/>
                <a:gd name="T112" fmla="*/ 185 w 2403"/>
                <a:gd name="T113" fmla="*/ 3157 h 3283"/>
                <a:gd name="T114" fmla="*/ 126 w 2403"/>
                <a:gd name="T115" fmla="*/ 3093 h 3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403" h="3283">
                  <a:moveTo>
                    <a:pt x="126" y="3093"/>
                  </a:moveTo>
                  <a:lnTo>
                    <a:pt x="113" y="3078"/>
                  </a:lnTo>
                  <a:lnTo>
                    <a:pt x="99" y="3063"/>
                  </a:lnTo>
                  <a:lnTo>
                    <a:pt x="77" y="3032"/>
                  </a:lnTo>
                  <a:lnTo>
                    <a:pt x="57" y="3000"/>
                  </a:lnTo>
                  <a:lnTo>
                    <a:pt x="42" y="2967"/>
                  </a:lnTo>
                  <a:lnTo>
                    <a:pt x="29" y="2935"/>
                  </a:lnTo>
                  <a:lnTo>
                    <a:pt x="19" y="2902"/>
                  </a:lnTo>
                  <a:lnTo>
                    <a:pt x="12" y="2870"/>
                  </a:lnTo>
                  <a:lnTo>
                    <a:pt x="6" y="2839"/>
                  </a:lnTo>
                  <a:lnTo>
                    <a:pt x="3" y="2809"/>
                  </a:lnTo>
                  <a:lnTo>
                    <a:pt x="1" y="2781"/>
                  </a:lnTo>
                  <a:lnTo>
                    <a:pt x="0" y="2754"/>
                  </a:lnTo>
                  <a:lnTo>
                    <a:pt x="0" y="2729"/>
                  </a:lnTo>
                  <a:lnTo>
                    <a:pt x="1" y="2706"/>
                  </a:lnTo>
                  <a:lnTo>
                    <a:pt x="2" y="2687"/>
                  </a:lnTo>
                  <a:lnTo>
                    <a:pt x="2" y="2669"/>
                  </a:lnTo>
                  <a:lnTo>
                    <a:pt x="3" y="2656"/>
                  </a:lnTo>
                  <a:lnTo>
                    <a:pt x="341" y="2331"/>
                  </a:lnTo>
                  <a:lnTo>
                    <a:pt x="377" y="2720"/>
                  </a:lnTo>
                  <a:lnTo>
                    <a:pt x="377" y="2720"/>
                  </a:lnTo>
                  <a:lnTo>
                    <a:pt x="376" y="2722"/>
                  </a:lnTo>
                  <a:lnTo>
                    <a:pt x="376" y="2725"/>
                  </a:lnTo>
                  <a:lnTo>
                    <a:pt x="376" y="2729"/>
                  </a:lnTo>
                  <a:lnTo>
                    <a:pt x="375" y="2739"/>
                  </a:lnTo>
                  <a:lnTo>
                    <a:pt x="375" y="2754"/>
                  </a:lnTo>
                  <a:lnTo>
                    <a:pt x="376" y="2770"/>
                  </a:lnTo>
                  <a:lnTo>
                    <a:pt x="378" y="2789"/>
                  </a:lnTo>
                  <a:lnTo>
                    <a:pt x="382" y="2808"/>
                  </a:lnTo>
                  <a:lnTo>
                    <a:pt x="388" y="2829"/>
                  </a:lnTo>
                  <a:lnTo>
                    <a:pt x="397" y="2849"/>
                  </a:lnTo>
                  <a:lnTo>
                    <a:pt x="409" y="2868"/>
                  </a:lnTo>
                  <a:lnTo>
                    <a:pt x="424" y="2887"/>
                  </a:lnTo>
                  <a:lnTo>
                    <a:pt x="433" y="2896"/>
                  </a:lnTo>
                  <a:lnTo>
                    <a:pt x="442" y="2903"/>
                  </a:lnTo>
                  <a:lnTo>
                    <a:pt x="453" y="2911"/>
                  </a:lnTo>
                  <a:lnTo>
                    <a:pt x="466" y="2918"/>
                  </a:lnTo>
                  <a:lnTo>
                    <a:pt x="478" y="2924"/>
                  </a:lnTo>
                  <a:lnTo>
                    <a:pt x="493" y="2929"/>
                  </a:lnTo>
                  <a:lnTo>
                    <a:pt x="508" y="2932"/>
                  </a:lnTo>
                  <a:lnTo>
                    <a:pt x="526" y="2935"/>
                  </a:lnTo>
                  <a:lnTo>
                    <a:pt x="544" y="2937"/>
                  </a:lnTo>
                  <a:lnTo>
                    <a:pt x="564" y="2938"/>
                  </a:lnTo>
                  <a:lnTo>
                    <a:pt x="1748" y="2941"/>
                  </a:lnTo>
                  <a:lnTo>
                    <a:pt x="1782" y="2939"/>
                  </a:lnTo>
                  <a:lnTo>
                    <a:pt x="1815" y="2934"/>
                  </a:lnTo>
                  <a:lnTo>
                    <a:pt x="1846" y="2926"/>
                  </a:lnTo>
                  <a:lnTo>
                    <a:pt x="1875" y="2914"/>
                  </a:lnTo>
                  <a:lnTo>
                    <a:pt x="1903" y="2900"/>
                  </a:lnTo>
                  <a:lnTo>
                    <a:pt x="1929" y="2883"/>
                  </a:lnTo>
                  <a:lnTo>
                    <a:pt x="1952" y="2863"/>
                  </a:lnTo>
                  <a:lnTo>
                    <a:pt x="1974" y="2840"/>
                  </a:lnTo>
                  <a:lnTo>
                    <a:pt x="1993" y="2816"/>
                  </a:lnTo>
                  <a:lnTo>
                    <a:pt x="2010" y="2790"/>
                  </a:lnTo>
                  <a:lnTo>
                    <a:pt x="2025" y="2761"/>
                  </a:lnTo>
                  <a:lnTo>
                    <a:pt x="2037" y="2731"/>
                  </a:lnTo>
                  <a:lnTo>
                    <a:pt x="2047" y="2700"/>
                  </a:lnTo>
                  <a:lnTo>
                    <a:pt x="2055" y="2667"/>
                  </a:lnTo>
                  <a:lnTo>
                    <a:pt x="2059" y="2633"/>
                  </a:lnTo>
                  <a:lnTo>
                    <a:pt x="2060" y="2598"/>
                  </a:lnTo>
                  <a:lnTo>
                    <a:pt x="2059" y="2563"/>
                  </a:lnTo>
                  <a:lnTo>
                    <a:pt x="2054" y="2529"/>
                  </a:lnTo>
                  <a:lnTo>
                    <a:pt x="2046" y="2495"/>
                  </a:lnTo>
                  <a:lnTo>
                    <a:pt x="2036" y="2461"/>
                  </a:lnTo>
                  <a:lnTo>
                    <a:pt x="2025" y="2429"/>
                  </a:lnTo>
                  <a:lnTo>
                    <a:pt x="2011" y="2398"/>
                  </a:lnTo>
                  <a:lnTo>
                    <a:pt x="1997" y="2369"/>
                  </a:lnTo>
                  <a:lnTo>
                    <a:pt x="1982" y="2342"/>
                  </a:lnTo>
                  <a:lnTo>
                    <a:pt x="1968" y="2316"/>
                  </a:lnTo>
                  <a:lnTo>
                    <a:pt x="1954" y="2293"/>
                  </a:lnTo>
                  <a:lnTo>
                    <a:pt x="1941" y="2274"/>
                  </a:lnTo>
                  <a:lnTo>
                    <a:pt x="1930" y="2257"/>
                  </a:lnTo>
                  <a:lnTo>
                    <a:pt x="1919" y="2243"/>
                  </a:lnTo>
                  <a:lnTo>
                    <a:pt x="1912" y="2233"/>
                  </a:lnTo>
                  <a:lnTo>
                    <a:pt x="1909" y="2229"/>
                  </a:lnTo>
                  <a:lnTo>
                    <a:pt x="1907" y="2226"/>
                  </a:lnTo>
                  <a:lnTo>
                    <a:pt x="1906" y="2225"/>
                  </a:lnTo>
                  <a:lnTo>
                    <a:pt x="1905" y="2224"/>
                  </a:lnTo>
                  <a:lnTo>
                    <a:pt x="1905" y="2223"/>
                  </a:lnTo>
                  <a:lnTo>
                    <a:pt x="1906" y="2217"/>
                  </a:lnTo>
                  <a:lnTo>
                    <a:pt x="1906" y="2209"/>
                  </a:lnTo>
                  <a:lnTo>
                    <a:pt x="1907" y="2198"/>
                  </a:lnTo>
                  <a:lnTo>
                    <a:pt x="1907" y="2183"/>
                  </a:lnTo>
                  <a:lnTo>
                    <a:pt x="1908" y="2166"/>
                  </a:lnTo>
                  <a:lnTo>
                    <a:pt x="1909" y="2146"/>
                  </a:lnTo>
                  <a:lnTo>
                    <a:pt x="1909" y="2123"/>
                  </a:lnTo>
                  <a:lnTo>
                    <a:pt x="1910" y="2100"/>
                  </a:lnTo>
                  <a:lnTo>
                    <a:pt x="1911" y="2073"/>
                  </a:lnTo>
                  <a:lnTo>
                    <a:pt x="1911" y="2045"/>
                  </a:lnTo>
                  <a:lnTo>
                    <a:pt x="1912" y="2016"/>
                  </a:lnTo>
                  <a:lnTo>
                    <a:pt x="1913" y="1985"/>
                  </a:lnTo>
                  <a:lnTo>
                    <a:pt x="1913" y="1952"/>
                  </a:lnTo>
                  <a:lnTo>
                    <a:pt x="1914" y="1885"/>
                  </a:lnTo>
                  <a:lnTo>
                    <a:pt x="1913" y="1816"/>
                  </a:lnTo>
                  <a:lnTo>
                    <a:pt x="1912" y="1745"/>
                  </a:lnTo>
                  <a:lnTo>
                    <a:pt x="1910" y="1675"/>
                  </a:lnTo>
                  <a:lnTo>
                    <a:pt x="1907" y="1606"/>
                  </a:lnTo>
                  <a:lnTo>
                    <a:pt x="1905" y="1573"/>
                  </a:lnTo>
                  <a:lnTo>
                    <a:pt x="1902" y="1541"/>
                  </a:lnTo>
                  <a:lnTo>
                    <a:pt x="1899" y="1512"/>
                  </a:lnTo>
                  <a:lnTo>
                    <a:pt x="1896" y="1482"/>
                  </a:lnTo>
                  <a:lnTo>
                    <a:pt x="1891" y="1454"/>
                  </a:lnTo>
                  <a:lnTo>
                    <a:pt x="1886" y="1428"/>
                  </a:lnTo>
                  <a:lnTo>
                    <a:pt x="1882" y="1404"/>
                  </a:lnTo>
                  <a:lnTo>
                    <a:pt x="1876" y="1383"/>
                  </a:lnTo>
                  <a:lnTo>
                    <a:pt x="1859" y="1336"/>
                  </a:lnTo>
                  <a:lnTo>
                    <a:pt x="1843" y="1291"/>
                  </a:lnTo>
                  <a:lnTo>
                    <a:pt x="1827" y="1248"/>
                  </a:lnTo>
                  <a:lnTo>
                    <a:pt x="1812" y="1207"/>
                  </a:lnTo>
                  <a:lnTo>
                    <a:pt x="1796" y="1167"/>
                  </a:lnTo>
                  <a:lnTo>
                    <a:pt x="1782" y="1130"/>
                  </a:lnTo>
                  <a:lnTo>
                    <a:pt x="1769" y="1094"/>
                  </a:lnTo>
                  <a:lnTo>
                    <a:pt x="1754" y="1060"/>
                  </a:lnTo>
                  <a:lnTo>
                    <a:pt x="1741" y="1026"/>
                  </a:lnTo>
                  <a:lnTo>
                    <a:pt x="1727" y="995"/>
                  </a:lnTo>
                  <a:lnTo>
                    <a:pt x="1714" y="965"/>
                  </a:lnTo>
                  <a:lnTo>
                    <a:pt x="1700" y="935"/>
                  </a:lnTo>
                  <a:lnTo>
                    <a:pt x="1674" y="878"/>
                  </a:lnTo>
                  <a:lnTo>
                    <a:pt x="1647" y="824"/>
                  </a:lnTo>
                  <a:lnTo>
                    <a:pt x="1618" y="773"/>
                  </a:lnTo>
                  <a:lnTo>
                    <a:pt x="1588" y="721"/>
                  </a:lnTo>
                  <a:lnTo>
                    <a:pt x="1556" y="671"/>
                  </a:lnTo>
                  <a:lnTo>
                    <a:pt x="1522" y="621"/>
                  </a:lnTo>
                  <a:lnTo>
                    <a:pt x="1484" y="567"/>
                  </a:lnTo>
                  <a:lnTo>
                    <a:pt x="1442" y="512"/>
                  </a:lnTo>
                  <a:lnTo>
                    <a:pt x="1421" y="484"/>
                  </a:lnTo>
                  <a:lnTo>
                    <a:pt x="1398" y="454"/>
                  </a:lnTo>
                  <a:lnTo>
                    <a:pt x="1373" y="423"/>
                  </a:lnTo>
                  <a:lnTo>
                    <a:pt x="1348" y="391"/>
                  </a:lnTo>
                  <a:lnTo>
                    <a:pt x="1488" y="0"/>
                  </a:lnTo>
                  <a:lnTo>
                    <a:pt x="1847" y="479"/>
                  </a:lnTo>
                  <a:lnTo>
                    <a:pt x="1853" y="489"/>
                  </a:lnTo>
                  <a:lnTo>
                    <a:pt x="1862" y="500"/>
                  </a:lnTo>
                  <a:lnTo>
                    <a:pt x="1870" y="513"/>
                  </a:lnTo>
                  <a:lnTo>
                    <a:pt x="1879" y="528"/>
                  </a:lnTo>
                  <a:lnTo>
                    <a:pt x="1888" y="544"/>
                  </a:lnTo>
                  <a:lnTo>
                    <a:pt x="1900" y="562"/>
                  </a:lnTo>
                  <a:lnTo>
                    <a:pt x="1911" y="580"/>
                  </a:lnTo>
                  <a:lnTo>
                    <a:pt x="1922" y="601"/>
                  </a:lnTo>
                  <a:lnTo>
                    <a:pt x="1936" y="622"/>
                  </a:lnTo>
                  <a:lnTo>
                    <a:pt x="1948" y="644"/>
                  </a:lnTo>
                  <a:lnTo>
                    <a:pt x="1976" y="692"/>
                  </a:lnTo>
                  <a:lnTo>
                    <a:pt x="2004" y="742"/>
                  </a:lnTo>
                  <a:lnTo>
                    <a:pt x="2034" y="796"/>
                  </a:lnTo>
                  <a:lnTo>
                    <a:pt x="2063" y="850"/>
                  </a:lnTo>
                  <a:lnTo>
                    <a:pt x="2091" y="906"/>
                  </a:lnTo>
                  <a:lnTo>
                    <a:pt x="2119" y="963"/>
                  </a:lnTo>
                  <a:lnTo>
                    <a:pt x="2144" y="1019"/>
                  </a:lnTo>
                  <a:lnTo>
                    <a:pt x="2167" y="1075"/>
                  </a:lnTo>
                  <a:lnTo>
                    <a:pt x="2189" y="1128"/>
                  </a:lnTo>
                  <a:lnTo>
                    <a:pt x="2206" y="1180"/>
                  </a:lnTo>
                  <a:lnTo>
                    <a:pt x="2214" y="1205"/>
                  </a:lnTo>
                  <a:lnTo>
                    <a:pt x="2220" y="1228"/>
                  </a:lnTo>
                  <a:lnTo>
                    <a:pt x="2225" y="1249"/>
                  </a:lnTo>
                  <a:lnTo>
                    <a:pt x="2230" y="1272"/>
                  </a:lnTo>
                  <a:lnTo>
                    <a:pt x="2238" y="1318"/>
                  </a:lnTo>
                  <a:lnTo>
                    <a:pt x="2246" y="1368"/>
                  </a:lnTo>
                  <a:lnTo>
                    <a:pt x="2250" y="1422"/>
                  </a:lnTo>
                  <a:lnTo>
                    <a:pt x="2254" y="1477"/>
                  </a:lnTo>
                  <a:lnTo>
                    <a:pt x="2256" y="1534"/>
                  </a:lnTo>
                  <a:lnTo>
                    <a:pt x="2257" y="1593"/>
                  </a:lnTo>
                  <a:lnTo>
                    <a:pt x="2257" y="1653"/>
                  </a:lnTo>
                  <a:lnTo>
                    <a:pt x="2256" y="1772"/>
                  </a:lnTo>
                  <a:lnTo>
                    <a:pt x="2254" y="1832"/>
                  </a:lnTo>
                  <a:lnTo>
                    <a:pt x="2253" y="1890"/>
                  </a:lnTo>
                  <a:lnTo>
                    <a:pt x="2251" y="1946"/>
                  </a:lnTo>
                  <a:lnTo>
                    <a:pt x="2250" y="2001"/>
                  </a:lnTo>
                  <a:lnTo>
                    <a:pt x="2249" y="2052"/>
                  </a:lnTo>
                  <a:lnTo>
                    <a:pt x="2249" y="2101"/>
                  </a:lnTo>
                  <a:lnTo>
                    <a:pt x="2282" y="2149"/>
                  </a:lnTo>
                  <a:lnTo>
                    <a:pt x="2312" y="2201"/>
                  </a:lnTo>
                  <a:lnTo>
                    <a:pt x="2338" y="2254"/>
                  </a:lnTo>
                  <a:lnTo>
                    <a:pt x="2350" y="2282"/>
                  </a:lnTo>
                  <a:lnTo>
                    <a:pt x="2361" y="2312"/>
                  </a:lnTo>
                  <a:lnTo>
                    <a:pt x="2370" y="2341"/>
                  </a:lnTo>
                  <a:lnTo>
                    <a:pt x="2379" y="2372"/>
                  </a:lnTo>
                  <a:lnTo>
                    <a:pt x="2386" y="2403"/>
                  </a:lnTo>
                  <a:lnTo>
                    <a:pt x="2392" y="2434"/>
                  </a:lnTo>
                  <a:lnTo>
                    <a:pt x="2397" y="2466"/>
                  </a:lnTo>
                  <a:lnTo>
                    <a:pt x="2400" y="2500"/>
                  </a:lnTo>
                  <a:lnTo>
                    <a:pt x="2402" y="2534"/>
                  </a:lnTo>
                  <a:lnTo>
                    <a:pt x="2403" y="2568"/>
                  </a:lnTo>
                  <a:lnTo>
                    <a:pt x="2402" y="2606"/>
                  </a:lnTo>
                  <a:lnTo>
                    <a:pt x="2399" y="2644"/>
                  </a:lnTo>
                  <a:lnTo>
                    <a:pt x="2395" y="2680"/>
                  </a:lnTo>
                  <a:lnTo>
                    <a:pt x="2390" y="2716"/>
                  </a:lnTo>
                  <a:lnTo>
                    <a:pt x="2383" y="2751"/>
                  </a:lnTo>
                  <a:lnTo>
                    <a:pt x="2375" y="2785"/>
                  </a:lnTo>
                  <a:lnTo>
                    <a:pt x="2364" y="2819"/>
                  </a:lnTo>
                  <a:lnTo>
                    <a:pt x="2353" y="2852"/>
                  </a:lnTo>
                  <a:lnTo>
                    <a:pt x="2341" y="2884"/>
                  </a:lnTo>
                  <a:lnTo>
                    <a:pt x="2326" y="2914"/>
                  </a:lnTo>
                  <a:lnTo>
                    <a:pt x="2311" y="2944"/>
                  </a:lnTo>
                  <a:lnTo>
                    <a:pt x="2294" y="2973"/>
                  </a:lnTo>
                  <a:lnTo>
                    <a:pt x="2275" y="3001"/>
                  </a:lnTo>
                  <a:lnTo>
                    <a:pt x="2257" y="3028"/>
                  </a:lnTo>
                  <a:lnTo>
                    <a:pt x="2236" y="3054"/>
                  </a:lnTo>
                  <a:lnTo>
                    <a:pt x="2215" y="3078"/>
                  </a:lnTo>
                  <a:lnTo>
                    <a:pt x="2193" y="3102"/>
                  </a:lnTo>
                  <a:lnTo>
                    <a:pt x="2169" y="3124"/>
                  </a:lnTo>
                  <a:lnTo>
                    <a:pt x="2144" y="3145"/>
                  </a:lnTo>
                  <a:lnTo>
                    <a:pt x="2119" y="3165"/>
                  </a:lnTo>
                  <a:lnTo>
                    <a:pt x="2092" y="3183"/>
                  </a:lnTo>
                  <a:lnTo>
                    <a:pt x="2065" y="3200"/>
                  </a:lnTo>
                  <a:lnTo>
                    <a:pt x="2036" y="3215"/>
                  </a:lnTo>
                  <a:lnTo>
                    <a:pt x="2007" y="3230"/>
                  </a:lnTo>
                  <a:lnTo>
                    <a:pt x="1977" y="3242"/>
                  </a:lnTo>
                  <a:lnTo>
                    <a:pt x="1946" y="3252"/>
                  </a:lnTo>
                  <a:lnTo>
                    <a:pt x="1914" y="3262"/>
                  </a:lnTo>
                  <a:lnTo>
                    <a:pt x="1882" y="3270"/>
                  </a:lnTo>
                  <a:lnTo>
                    <a:pt x="1849" y="3276"/>
                  </a:lnTo>
                  <a:lnTo>
                    <a:pt x="1816" y="3280"/>
                  </a:lnTo>
                  <a:lnTo>
                    <a:pt x="1781" y="3282"/>
                  </a:lnTo>
                  <a:lnTo>
                    <a:pt x="1747" y="3283"/>
                  </a:lnTo>
                  <a:lnTo>
                    <a:pt x="563" y="3281"/>
                  </a:lnTo>
                  <a:lnTo>
                    <a:pt x="528" y="3280"/>
                  </a:lnTo>
                  <a:lnTo>
                    <a:pt x="494" y="3278"/>
                  </a:lnTo>
                  <a:lnTo>
                    <a:pt x="461" y="3274"/>
                  </a:lnTo>
                  <a:lnTo>
                    <a:pt x="429" y="3269"/>
                  </a:lnTo>
                  <a:lnTo>
                    <a:pt x="398" y="3263"/>
                  </a:lnTo>
                  <a:lnTo>
                    <a:pt x="367" y="3254"/>
                  </a:lnTo>
                  <a:lnTo>
                    <a:pt x="338" y="3244"/>
                  </a:lnTo>
                  <a:lnTo>
                    <a:pt x="309" y="3234"/>
                  </a:lnTo>
                  <a:lnTo>
                    <a:pt x="282" y="3221"/>
                  </a:lnTo>
                  <a:lnTo>
                    <a:pt x="256" y="3207"/>
                  </a:lnTo>
                  <a:lnTo>
                    <a:pt x="231" y="3192"/>
                  </a:lnTo>
                  <a:lnTo>
                    <a:pt x="208" y="3175"/>
                  </a:lnTo>
                  <a:lnTo>
                    <a:pt x="185" y="3157"/>
                  </a:lnTo>
                  <a:lnTo>
                    <a:pt x="164" y="3137"/>
                  </a:lnTo>
                  <a:lnTo>
                    <a:pt x="145" y="3115"/>
                  </a:lnTo>
                  <a:lnTo>
                    <a:pt x="126" y="3093"/>
                  </a:lnTo>
                  <a:lnTo>
                    <a:pt x="126" y="3093"/>
                  </a:lnTo>
                  <a:close/>
                </a:path>
              </a:pathLst>
            </a:custGeom>
            <a:grpFill/>
            <a:ln w="3175">
              <a:solidFill>
                <a:schemeClr val="tx2"/>
              </a:solidFill>
              <a:round/>
              <a:headEnd/>
              <a:tailEnd/>
            </a:ln>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342" name="Freeform 44"/>
            <p:cNvSpPr>
              <a:spLocks noEditPoints="1"/>
            </p:cNvSpPr>
            <p:nvPr/>
          </p:nvSpPr>
          <p:spPr bwMode="auto">
            <a:xfrm>
              <a:off x="-2575176" y="-1203590"/>
              <a:ext cx="3082012" cy="2284628"/>
            </a:xfrm>
            <a:custGeom>
              <a:avLst/>
              <a:gdLst>
                <a:gd name="T0" fmla="*/ 10977 w 15471"/>
                <a:gd name="T1" fmla="*/ 1806 h 11467"/>
                <a:gd name="T2" fmla="*/ 11863 w 15471"/>
                <a:gd name="T3" fmla="*/ 2687 h 11467"/>
                <a:gd name="T4" fmla="*/ 11965 w 15471"/>
                <a:gd name="T5" fmla="*/ 3282 h 11467"/>
                <a:gd name="T6" fmla="*/ 12755 w 15471"/>
                <a:gd name="T7" fmla="*/ 3676 h 11467"/>
                <a:gd name="T8" fmla="*/ 12767 w 15471"/>
                <a:gd name="T9" fmla="*/ 4735 h 11467"/>
                <a:gd name="T10" fmla="*/ 13108 w 15471"/>
                <a:gd name="T11" fmla="*/ 1674 h 11467"/>
                <a:gd name="T12" fmla="*/ 14652 w 15471"/>
                <a:gd name="T13" fmla="*/ 942 h 11467"/>
                <a:gd name="T14" fmla="*/ 15075 w 15471"/>
                <a:gd name="T15" fmla="*/ 4776 h 11467"/>
                <a:gd name="T16" fmla="*/ 12080 w 15471"/>
                <a:gd name="T17" fmla="*/ 6929 h 11467"/>
                <a:gd name="T18" fmla="*/ 10191 w 15471"/>
                <a:gd name="T19" fmla="*/ 5810 h 11467"/>
                <a:gd name="T20" fmla="*/ 11264 w 15471"/>
                <a:gd name="T21" fmla="*/ 7535 h 11467"/>
                <a:gd name="T22" fmla="*/ 10824 w 15471"/>
                <a:gd name="T23" fmla="*/ 8068 h 11467"/>
                <a:gd name="T24" fmla="*/ 8547 w 15471"/>
                <a:gd name="T25" fmla="*/ 6706 h 11467"/>
                <a:gd name="T26" fmla="*/ 9172 w 15471"/>
                <a:gd name="T27" fmla="*/ 8211 h 11467"/>
                <a:gd name="T28" fmla="*/ 6576 w 15471"/>
                <a:gd name="T29" fmla="*/ 11116 h 11467"/>
                <a:gd name="T30" fmla="*/ 6156 w 15471"/>
                <a:gd name="T31" fmla="*/ 9541 h 11467"/>
                <a:gd name="T32" fmla="*/ 6205 w 15471"/>
                <a:gd name="T33" fmla="*/ 9052 h 11467"/>
                <a:gd name="T34" fmla="*/ 4485 w 15471"/>
                <a:gd name="T35" fmla="*/ 9219 h 11467"/>
                <a:gd name="T36" fmla="*/ 3981 w 15471"/>
                <a:gd name="T37" fmla="*/ 10956 h 11467"/>
                <a:gd name="T38" fmla="*/ 2377 w 15471"/>
                <a:gd name="T39" fmla="*/ 9801 h 11467"/>
                <a:gd name="T40" fmla="*/ 1530 w 15471"/>
                <a:gd name="T41" fmla="*/ 7314 h 11467"/>
                <a:gd name="T42" fmla="*/ 1041 w 15471"/>
                <a:gd name="T43" fmla="*/ 5673 h 11467"/>
                <a:gd name="T44" fmla="*/ 412 w 15471"/>
                <a:gd name="T45" fmla="*/ 4456 h 11467"/>
                <a:gd name="T46" fmla="*/ 938 w 15471"/>
                <a:gd name="T47" fmla="*/ 4506 h 11467"/>
                <a:gd name="T48" fmla="*/ 1436 w 15471"/>
                <a:gd name="T49" fmla="*/ 5064 h 11467"/>
                <a:gd name="T50" fmla="*/ 4800 w 15471"/>
                <a:gd name="T51" fmla="*/ 2713 h 11467"/>
                <a:gd name="T52" fmla="*/ 3605 w 15471"/>
                <a:gd name="T53" fmla="*/ 4402 h 11467"/>
                <a:gd name="T54" fmla="*/ 3968 w 15471"/>
                <a:gd name="T55" fmla="*/ 6936 h 11467"/>
                <a:gd name="T56" fmla="*/ 6878 w 15471"/>
                <a:gd name="T57" fmla="*/ 7007 h 11467"/>
                <a:gd name="T58" fmla="*/ 8016 w 15471"/>
                <a:gd name="T59" fmla="*/ 5640 h 11467"/>
                <a:gd name="T60" fmla="*/ 7464 w 15471"/>
                <a:gd name="T61" fmla="*/ 4107 h 11467"/>
                <a:gd name="T62" fmla="*/ 7291 w 15471"/>
                <a:gd name="T63" fmla="*/ 6616 h 11467"/>
                <a:gd name="T64" fmla="*/ 4638 w 15471"/>
                <a:gd name="T65" fmla="*/ 7120 h 11467"/>
                <a:gd name="T66" fmla="*/ 3893 w 15471"/>
                <a:gd name="T67" fmla="*/ 4655 h 11467"/>
                <a:gd name="T68" fmla="*/ 7348 w 15471"/>
                <a:gd name="T69" fmla="*/ 1684 h 11467"/>
                <a:gd name="T70" fmla="*/ 7505 w 15471"/>
                <a:gd name="T71" fmla="*/ 821 h 11467"/>
                <a:gd name="T72" fmla="*/ 14394 w 15471"/>
                <a:gd name="T73" fmla="*/ 1187 h 11467"/>
                <a:gd name="T74" fmla="*/ 13401 w 15471"/>
                <a:gd name="T75" fmla="*/ 1768 h 11467"/>
                <a:gd name="T76" fmla="*/ 9509 w 15471"/>
                <a:gd name="T77" fmla="*/ 2321 h 11467"/>
                <a:gd name="T78" fmla="*/ 9002 w 15471"/>
                <a:gd name="T79" fmla="*/ 2398 h 11467"/>
                <a:gd name="T80" fmla="*/ 9753 w 15471"/>
                <a:gd name="T81" fmla="*/ 3768 h 11467"/>
                <a:gd name="T82" fmla="*/ 9917 w 15471"/>
                <a:gd name="T83" fmla="*/ 4293 h 11467"/>
                <a:gd name="T84" fmla="*/ 10789 w 15471"/>
                <a:gd name="T85" fmla="*/ 3533 h 11467"/>
                <a:gd name="T86" fmla="*/ 10668 w 15471"/>
                <a:gd name="T87" fmla="*/ 3016 h 11467"/>
                <a:gd name="T88" fmla="*/ 9418 w 15471"/>
                <a:gd name="T89" fmla="*/ 3866 h 11467"/>
                <a:gd name="T90" fmla="*/ 6560 w 15471"/>
                <a:gd name="T91" fmla="*/ 1283 h 11467"/>
                <a:gd name="T92" fmla="*/ 4869 w 15471"/>
                <a:gd name="T93" fmla="*/ 2378 h 11467"/>
                <a:gd name="T94" fmla="*/ 1533 w 15471"/>
                <a:gd name="T95" fmla="*/ 4436 h 11467"/>
                <a:gd name="T96" fmla="*/ 865 w 15471"/>
                <a:gd name="T97" fmla="*/ 3460 h 11467"/>
                <a:gd name="T98" fmla="*/ 523 w 15471"/>
                <a:gd name="T99" fmla="*/ 5835 h 11467"/>
                <a:gd name="T100" fmla="*/ 2021 w 15471"/>
                <a:gd name="T101" fmla="*/ 9156 h 11467"/>
                <a:gd name="T102" fmla="*/ 2536 w 15471"/>
                <a:gd name="T103" fmla="*/ 11188 h 11467"/>
                <a:gd name="T104" fmla="*/ 4423 w 15471"/>
                <a:gd name="T105" fmla="*/ 10332 h 11467"/>
                <a:gd name="T106" fmla="*/ 5268 w 15471"/>
                <a:gd name="T107" fmla="*/ 9942 h 11467"/>
                <a:gd name="T108" fmla="*/ 7052 w 15471"/>
                <a:gd name="T109" fmla="*/ 11297 h 11467"/>
                <a:gd name="T110" fmla="*/ 9714 w 15471"/>
                <a:gd name="T111" fmla="*/ 7999 h 11467"/>
                <a:gd name="T112" fmla="*/ 11839 w 15471"/>
                <a:gd name="T113" fmla="*/ 7522 h 11467"/>
                <a:gd name="T114" fmla="*/ 14957 w 15471"/>
                <a:gd name="T115" fmla="*/ 5826 h 11467"/>
                <a:gd name="T116" fmla="*/ 14949 w 15471"/>
                <a:gd name="T117" fmla="*/ 867 h 11467"/>
                <a:gd name="T118" fmla="*/ 13419 w 15471"/>
                <a:gd name="T119" fmla="*/ 1053 h 11467"/>
                <a:gd name="T120" fmla="*/ 12890 w 15471"/>
                <a:gd name="T121" fmla="*/ 3396 h 11467"/>
                <a:gd name="T122" fmla="*/ 12179 w 15471"/>
                <a:gd name="T123" fmla="*/ 1882 h 11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471" h="11467">
                  <a:moveTo>
                    <a:pt x="9231" y="342"/>
                  </a:moveTo>
                  <a:lnTo>
                    <a:pt x="9450" y="342"/>
                  </a:lnTo>
                  <a:lnTo>
                    <a:pt x="9501" y="346"/>
                  </a:lnTo>
                  <a:lnTo>
                    <a:pt x="9553" y="351"/>
                  </a:lnTo>
                  <a:lnTo>
                    <a:pt x="9604" y="357"/>
                  </a:lnTo>
                  <a:lnTo>
                    <a:pt x="9654" y="364"/>
                  </a:lnTo>
                  <a:lnTo>
                    <a:pt x="9703" y="373"/>
                  </a:lnTo>
                  <a:lnTo>
                    <a:pt x="9752" y="383"/>
                  </a:lnTo>
                  <a:lnTo>
                    <a:pt x="9801" y="394"/>
                  </a:lnTo>
                  <a:lnTo>
                    <a:pt x="9848" y="405"/>
                  </a:lnTo>
                  <a:lnTo>
                    <a:pt x="9894" y="419"/>
                  </a:lnTo>
                  <a:lnTo>
                    <a:pt x="9941" y="433"/>
                  </a:lnTo>
                  <a:lnTo>
                    <a:pt x="10031" y="464"/>
                  </a:lnTo>
                  <a:lnTo>
                    <a:pt x="10118" y="499"/>
                  </a:lnTo>
                  <a:lnTo>
                    <a:pt x="10203" y="537"/>
                  </a:lnTo>
                  <a:lnTo>
                    <a:pt x="10285" y="579"/>
                  </a:lnTo>
                  <a:lnTo>
                    <a:pt x="10364" y="623"/>
                  </a:lnTo>
                  <a:lnTo>
                    <a:pt x="10441" y="669"/>
                  </a:lnTo>
                  <a:lnTo>
                    <a:pt x="10514" y="718"/>
                  </a:lnTo>
                  <a:lnTo>
                    <a:pt x="10585" y="768"/>
                  </a:lnTo>
                  <a:lnTo>
                    <a:pt x="10653" y="820"/>
                  </a:lnTo>
                  <a:lnTo>
                    <a:pt x="10719" y="873"/>
                  </a:lnTo>
                  <a:lnTo>
                    <a:pt x="10781" y="927"/>
                  </a:lnTo>
                  <a:lnTo>
                    <a:pt x="10841" y="980"/>
                  </a:lnTo>
                  <a:lnTo>
                    <a:pt x="10899" y="1035"/>
                  </a:lnTo>
                  <a:lnTo>
                    <a:pt x="10954" y="1089"/>
                  </a:lnTo>
                  <a:lnTo>
                    <a:pt x="11005" y="1144"/>
                  </a:lnTo>
                  <a:lnTo>
                    <a:pt x="11054" y="1198"/>
                  </a:lnTo>
                  <a:lnTo>
                    <a:pt x="11100" y="1249"/>
                  </a:lnTo>
                  <a:lnTo>
                    <a:pt x="11144" y="1301"/>
                  </a:lnTo>
                  <a:lnTo>
                    <a:pt x="11185" y="1350"/>
                  </a:lnTo>
                  <a:lnTo>
                    <a:pt x="11223" y="1397"/>
                  </a:lnTo>
                  <a:lnTo>
                    <a:pt x="11258" y="1443"/>
                  </a:lnTo>
                  <a:lnTo>
                    <a:pt x="11291" y="1486"/>
                  </a:lnTo>
                  <a:lnTo>
                    <a:pt x="11321" y="1526"/>
                  </a:lnTo>
                  <a:lnTo>
                    <a:pt x="11348" y="1562"/>
                  </a:lnTo>
                  <a:lnTo>
                    <a:pt x="11373" y="1596"/>
                  </a:lnTo>
                  <a:lnTo>
                    <a:pt x="11393" y="1626"/>
                  </a:lnTo>
                  <a:lnTo>
                    <a:pt x="11404" y="1638"/>
                  </a:lnTo>
                  <a:lnTo>
                    <a:pt x="11413" y="1651"/>
                  </a:lnTo>
                  <a:lnTo>
                    <a:pt x="11381" y="1651"/>
                  </a:lnTo>
                  <a:lnTo>
                    <a:pt x="11351" y="1653"/>
                  </a:lnTo>
                  <a:lnTo>
                    <a:pt x="11319" y="1658"/>
                  </a:lnTo>
                  <a:lnTo>
                    <a:pt x="11286" y="1665"/>
                  </a:lnTo>
                  <a:lnTo>
                    <a:pt x="11253" y="1676"/>
                  </a:lnTo>
                  <a:lnTo>
                    <a:pt x="11219" y="1687"/>
                  </a:lnTo>
                  <a:lnTo>
                    <a:pt x="11185" y="1700"/>
                  </a:lnTo>
                  <a:lnTo>
                    <a:pt x="11152" y="1715"/>
                  </a:lnTo>
                  <a:lnTo>
                    <a:pt x="11121" y="1729"/>
                  </a:lnTo>
                  <a:lnTo>
                    <a:pt x="11091" y="1743"/>
                  </a:lnTo>
                  <a:lnTo>
                    <a:pt x="11064" y="1758"/>
                  </a:lnTo>
                  <a:lnTo>
                    <a:pt x="11039" y="1770"/>
                  </a:lnTo>
                  <a:lnTo>
                    <a:pt x="11018" y="1783"/>
                  </a:lnTo>
                  <a:lnTo>
                    <a:pt x="11008" y="1788"/>
                  </a:lnTo>
                  <a:lnTo>
                    <a:pt x="11001" y="1792"/>
                  </a:lnTo>
                  <a:lnTo>
                    <a:pt x="10994" y="1796"/>
                  </a:lnTo>
                  <a:lnTo>
                    <a:pt x="10988" y="1800"/>
                  </a:lnTo>
                  <a:lnTo>
                    <a:pt x="10983" y="1803"/>
                  </a:lnTo>
                  <a:lnTo>
                    <a:pt x="10979" y="1805"/>
                  </a:lnTo>
                  <a:lnTo>
                    <a:pt x="10977" y="1806"/>
                  </a:lnTo>
                  <a:lnTo>
                    <a:pt x="10976" y="1806"/>
                  </a:lnTo>
                  <a:lnTo>
                    <a:pt x="11257" y="1806"/>
                  </a:lnTo>
                  <a:lnTo>
                    <a:pt x="11303" y="1806"/>
                  </a:lnTo>
                  <a:lnTo>
                    <a:pt x="11345" y="1807"/>
                  </a:lnTo>
                  <a:lnTo>
                    <a:pt x="11385" y="1808"/>
                  </a:lnTo>
                  <a:lnTo>
                    <a:pt x="11424" y="1810"/>
                  </a:lnTo>
                  <a:lnTo>
                    <a:pt x="11462" y="1815"/>
                  </a:lnTo>
                  <a:lnTo>
                    <a:pt x="11498" y="1820"/>
                  </a:lnTo>
                  <a:lnTo>
                    <a:pt x="11534" y="1828"/>
                  </a:lnTo>
                  <a:lnTo>
                    <a:pt x="11569" y="1838"/>
                  </a:lnTo>
                  <a:lnTo>
                    <a:pt x="11603" y="1851"/>
                  </a:lnTo>
                  <a:lnTo>
                    <a:pt x="11637" y="1863"/>
                  </a:lnTo>
                  <a:lnTo>
                    <a:pt x="11671" y="1877"/>
                  </a:lnTo>
                  <a:lnTo>
                    <a:pt x="11704" y="1893"/>
                  </a:lnTo>
                  <a:lnTo>
                    <a:pt x="11737" y="1910"/>
                  </a:lnTo>
                  <a:lnTo>
                    <a:pt x="11771" y="1930"/>
                  </a:lnTo>
                  <a:lnTo>
                    <a:pt x="11804" y="1951"/>
                  </a:lnTo>
                  <a:lnTo>
                    <a:pt x="11837" y="1974"/>
                  </a:lnTo>
                  <a:lnTo>
                    <a:pt x="11871" y="2000"/>
                  </a:lnTo>
                  <a:lnTo>
                    <a:pt x="11905" y="2029"/>
                  </a:lnTo>
                  <a:lnTo>
                    <a:pt x="11941" y="2061"/>
                  </a:lnTo>
                  <a:lnTo>
                    <a:pt x="11977" y="2097"/>
                  </a:lnTo>
                  <a:lnTo>
                    <a:pt x="12013" y="2135"/>
                  </a:lnTo>
                  <a:lnTo>
                    <a:pt x="12051" y="2177"/>
                  </a:lnTo>
                  <a:lnTo>
                    <a:pt x="12070" y="2200"/>
                  </a:lnTo>
                  <a:lnTo>
                    <a:pt x="12089" y="2223"/>
                  </a:lnTo>
                  <a:lnTo>
                    <a:pt x="12110" y="2248"/>
                  </a:lnTo>
                  <a:lnTo>
                    <a:pt x="12129" y="2274"/>
                  </a:lnTo>
                  <a:lnTo>
                    <a:pt x="12157" y="2310"/>
                  </a:lnTo>
                  <a:lnTo>
                    <a:pt x="12182" y="2345"/>
                  </a:lnTo>
                  <a:lnTo>
                    <a:pt x="12204" y="2381"/>
                  </a:lnTo>
                  <a:lnTo>
                    <a:pt x="12221" y="2416"/>
                  </a:lnTo>
                  <a:lnTo>
                    <a:pt x="12237" y="2451"/>
                  </a:lnTo>
                  <a:lnTo>
                    <a:pt x="12247" y="2484"/>
                  </a:lnTo>
                  <a:lnTo>
                    <a:pt x="12254" y="2517"/>
                  </a:lnTo>
                  <a:lnTo>
                    <a:pt x="12258" y="2547"/>
                  </a:lnTo>
                  <a:lnTo>
                    <a:pt x="12258" y="2561"/>
                  </a:lnTo>
                  <a:lnTo>
                    <a:pt x="12257" y="2575"/>
                  </a:lnTo>
                  <a:lnTo>
                    <a:pt x="12255" y="2588"/>
                  </a:lnTo>
                  <a:lnTo>
                    <a:pt x="12253" y="2600"/>
                  </a:lnTo>
                  <a:lnTo>
                    <a:pt x="12249" y="2612"/>
                  </a:lnTo>
                  <a:lnTo>
                    <a:pt x="12244" y="2623"/>
                  </a:lnTo>
                  <a:lnTo>
                    <a:pt x="12238" y="2632"/>
                  </a:lnTo>
                  <a:lnTo>
                    <a:pt x="12231" y="2642"/>
                  </a:lnTo>
                  <a:lnTo>
                    <a:pt x="12222" y="2650"/>
                  </a:lnTo>
                  <a:lnTo>
                    <a:pt x="12212" y="2658"/>
                  </a:lnTo>
                  <a:lnTo>
                    <a:pt x="12202" y="2664"/>
                  </a:lnTo>
                  <a:lnTo>
                    <a:pt x="12189" y="2670"/>
                  </a:lnTo>
                  <a:lnTo>
                    <a:pt x="12177" y="2674"/>
                  </a:lnTo>
                  <a:lnTo>
                    <a:pt x="12162" y="2677"/>
                  </a:lnTo>
                  <a:lnTo>
                    <a:pt x="12147" y="2679"/>
                  </a:lnTo>
                  <a:lnTo>
                    <a:pt x="12129" y="2679"/>
                  </a:lnTo>
                  <a:lnTo>
                    <a:pt x="12035" y="2679"/>
                  </a:lnTo>
                  <a:lnTo>
                    <a:pt x="12008" y="2679"/>
                  </a:lnTo>
                  <a:lnTo>
                    <a:pt x="11980" y="2680"/>
                  </a:lnTo>
                  <a:lnTo>
                    <a:pt x="11954" y="2681"/>
                  </a:lnTo>
                  <a:lnTo>
                    <a:pt x="11930" y="2682"/>
                  </a:lnTo>
                  <a:lnTo>
                    <a:pt x="11906" y="2684"/>
                  </a:lnTo>
                  <a:lnTo>
                    <a:pt x="11885" y="2685"/>
                  </a:lnTo>
                  <a:lnTo>
                    <a:pt x="11863" y="2687"/>
                  </a:lnTo>
                  <a:lnTo>
                    <a:pt x="11843" y="2690"/>
                  </a:lnTo>
                  <a:lnTo>
                    <a:pt x="11806" y="2695"/>
                  </a:lnTo>
                  <a:lnTo>
                    <a:pt x="11772" y="2702"/>
                  </a:lnTo>
                  <a:lnTo>
                    <a:pt x="11741" y="2710"/>
                  </a:lnTo>
                  <a:lnTo>
                    <a:pt x="11712" y="2718"/>
                  </a:lnTo>
                  <a:lnTo>
                    <a:pt x="11686" y="2727"/>
                  </a:lnTo>
                  <a:lnTo>
                    <a:pt x="11660" y="2737"/>
                  </a:lnTo>
                  <a:lnTo>
                    <a:pt x="11611" y="2758"/>
                  </a:lnTo>
                  <a:lnTo>
                    <a:pt x="11586" y="2769"/>
                  </a:lnTo>
                  <a:lnTo>
                    <a:pt x="11561" y="2781"/>
                  </a:lnTo>
                  <a:lnTo>
                    <a:pt x="11535" y="2792"/>
                  </a:lnTo>
                  <a:lnTo>
                    <a:pt x="11506" y="2803"/>
                  </a:lnTo>
                  <a:lnTo>
                    <a:pt x="11519" y="2802"/>
                  </a:lnTo>
                  <a:lnTo>
                    <a:pt x="11535" y="2799"/>
                  </a:lnTo>
                  <a:lnTo>
                    <a:pt x="11552" y="2794"/>
                  </a:lnTo>
                  <a:lnTo>
                    <a:pt x="11572" y="2788"/>
                  </a:lnTo>
                  <a:lnTo>
                    <a:pt x="11594" y="2783"/>
                  </a:lnTo>
                  <a:lnTo>
                    <a:pt x="11615" y="2778"/>
                  </a:lnTo>
                  <a:lnTo>
                    <a:pt x="11639" y="2775"/>
                  </a:lnTo>
                  <a:lnTo>
                    <a:pt x="11662" y="2773"/>
                  </a:lnTo>
                  <a:lnTo>
                    <a:pt x="11709" y="2774"/>
                  </a:lnTo>
                  <a:lnTo>
                    <a:pt x="11733" y="2775"/>
                  </a:lnTo>
                  <a:lnTo>
                    <a:pt x="11757" y="2777"/>
                  </a:lnTo>
                  <a:lnTo>
                    <a:pt x="11781" y="2781"/>
                  </a:lnTo>
                  <a:lnTo>
                    <a:pt x="11803" y="2787"/>
                  </a:lnTo>
                  <a:lnTo>
                    <a:pt x="11826" y="2795"/>
                  </a:lnTo>
                  <a:lnTo>
                    <a:pt x="11849" y="2805"/>
                  </a:lnTo>
                  <a:lnTo>
                    <a:pt x="11870" y="2819"/>
                  </a:lnTo>
                  <a:lnTo>
                    <a:pt x="11890" y="2835"/>
                  </a:lnTo>
                  <a:lnTo>
                    <a:pt x="11910" y="2856"/>
                  </a:lnTo>
                  <a:lnTo>
                    <a:pt x="11920" y="2867"/>
                  </a:lnTo>
                  <a:lnTo>
                    <a:pt x="11928" y="2880"/>
                  </a:lnTo>
                  <a:lnTo>
                    <a:pt x="11937" y="2894"/>
                  </a:lnTo>
                  <a:lnTo>
                    <a:pt x="11946" y="2908"/>
                  </a:lnTo>
                  <a:lnTo>
                    <a:pt x="11954" y="2925"/>
                  </a:lnTo>
                  <a:lnTo>
                    <a:pt x="11961" y="2942"/>
                  </a:lnTo>
                  <a:lnTo>
                    <a:pt x="11968" y="2961"/>
                  </a:lnTo>
                  <a:lnTo>
                    <a:pt x="11976" y="2981"/>
                  </a:lnTo>
                  <a:lnTo>
                    <a:pt x="11982" y="3002"/>
                  </a:lnTo>
                  <a:lnTo>
                    <a:pt x="11988" y="3025"/>
                  </a:lnTo>
                  <a:lnTo>
                    <a:pt x="11989" y="3058"/>
                  </a:lnTo>
                  <a:lnTo>
                    <a:pt x="11988" y="3088"/>
                  </a:lnTo>
                  <a:lnTo>
                    <a:pt x="11987" y="3117"/>
                  </a:lnTo>
                  <a:lnTo>
                    <a:pt x="11986" y="3142"/>
                  </a:lnTo>
                  <a:lnTo>
                    <a:pt x="11983" y="3166"/>
                  </a:lnTo>
                  <a:lnTo>
                    <a:pt x="11980" y="3188"/>
                  </a:lnTo>
                  <a:lnTo>
                    <a:pt x="11976" y="3207"/>
                  </a:lnTo>
                  <a:lnTo>
                    <a:pt x="11970" y="3226"/>
                  </a:lnTo>
                  <a:lnTo>
                    <a:pt x="11963" y="3241"/>
                  </a:lnTo>
                  <a:lnTo>
                    <a:pt x="11956" y="3256"/>
                  </a:lnTo>
                  <a:lnTo>
                    <a:pt x="11947" y="3268"/>
                  </a:lnTo>
                  <a:lnTo>
                    <a:pt x="11936" y="3278"/>
                  </a:lnTo>
                  <a:lnTo>
                    <a:pt x="11925" y="3288"/>
                  </a:lnTo>
                  <a:lnTo>
                    <a:pt x="11912" y="3296"/>
                  </a:lnTo>
                  <a:lnTo>
                    <a:pt x="11897" y="3302"/>
                  </a:lnTo>
                  <a:lnTo>
                    <a:pt x="11881" y="3307"/>
                  </a:lnTo>
                  <a:lnTo>
                    <a:pt x="11905" y="3298"/>
                  </a:lnTo>
                  <a:lnTo>
                    <a:pt x="11928" y="3291"/>
                  </a:lnTo>
                  <a:lnTo>
                    <a:pt x="11952" y="3284"/>
                  </a:lnTo>
                  <a:lnTo>
                    <a:pt x="11965" y="3282"/>
                  </a:lnTo>
                  <a:lnTo>
                    <a:pt x="11979" y="3280"/>
                  </a:lnTo>
                  <a:lnTo>
                    <a:pt x="11994" y="3278"/>
                  </a:lnTo>
                  <a:lnTo>
                    <a:pt x="12011" y="3277"/>
                  </a:lnTo>
                  <a:lnTo>
                    <a:pt x="12029" y="3275"/>
                  </a:lnTo>
                  <a:lnTo>
                    <a:pt x="12050" y="3274"/>
                  </a:lnTo>
                  <a:lnTo>
                    <a:pt x="12074" y="3273"/>
                  </a:lnTo>
                  <a:lnTo>
                    <a:pt x="12100" y="3273"/>
                  </a:lnTo>
                  <a:lnTo>
                    <a:pt x="12128" y="3272"/>
                  </a:lnTo>
                  <a:lnTo>
                    <a:pt x="12160" y="3271"/>
                  </a:lnTo>
                  <a:lnTo>
                    <a:pt x="12184" y="3272"/>
                  </a:lnTo>
                  <a:lnTo>
                    <a:pt x="12208" y="3275"/>
                  </a:lnTo>
                  <a:lnTo>
                    <a:pt x="12232" y="3279"/>
                  </a:lnTo>
                  <a:lnTo>
                    <a:pt x="12255" y="3284"/>
                  </a:lnTo>
                  <a:lnTo>
                    <a:pt x="12279" y="3293"/>
                  </a:lnTo>
                  <a:lnTo>
                    <a:pt x="12302" y="3301"/>
                  </a:lnTo>
                  <a:lnTo>
                    <a:pt x="12325" y="3311"/>
                  </a:lnTo>
                  <a:lnTo>
                    <a:pt x="12346" y="3324"/>
                  </a:lnTo>
                  <a:lnTo>
                    <a:pt x="12367" y="3336"/>
                  </a:lnTo>
                  <a:lnTo>
                    <a:pt x="12386" y="3350"/>
                  </a:lnTo>
                  <a:lnTo>
                    <a:pt x="12404" y="3366"/>
                  </a:lnTo>
                  <a:lnTo>
                    <a:pt x="12422" y="3382"/>
                  </a:lnTo>
                  <a:lnTo>
                    <a:pt x="12437" y="3400"/>
                  </a:lnTo>
                  <a:lnTo>
                    <a:pt x="12450" y="3418"/>
                  </a:lnTo>
                  <a:lnTo>
                    <a:pt x="12463" y="3438"/>
                  </a:lnTo>
                  <a:lnTo>
                    <a:pt x="12472" y="3459"/>
                  </a:lnTo>
                  <a:lnTo>
                    <a:pt x="12481" y="3479"/>
                  </a:lnTo>
                  <a:lnTo>
                    <a:pt x="12490" y="3499"/>
                  </a:lnTo>
                  <a:lnTo>
                    <a:pt x="12498" y="3518"/>
                  </a:lnTo>
                  <a:lnTo>
                    <a:pt x="12505" y="3537"/>
                  </a:lnTo>
                  <a:lnTo>
                    <a:pt x="12511" y="3555"/>
                  </a:lnTo>
                  <a:lnTo>
                    <a:pt x="12516" y="3574"/>
                  </a:lnTo>
                  <a:lnTo>
                    <a:pt x="12518" y="3592"/>
                  </a:lnTo>
                  <a:lnTo>
                    <a:pt x="12518" y="3612"/>
                  </a:lnTo>
                  <a:lnTo>
                    <a:pt x="12514" y="3633"/>
                  </a:lnTo>
                  <a:lnTo>
                    <a:pt x="12508" y="3654"/>
                  </a:lnTo>
                  <a:lnTo>
                    <a:pt x="12499" y="3677"/>
                  </a:lnTo>
                  <a:lnTo>
                    <a:pt x="12493" y="3688"/>
                  </a:lnTo>
                  <a:lnTo>
                    <a:pt x="12486" y="3701"/>
                  </a:lnTo>
                  <a:lnTo>
                    <a:pt x="12477" y="3714"/>
                  </a:lnTo>
                  <a:lnTo>
                    <a:pt x="12468" y="3727"/>
                  </a:lnTo>
                  <a:lnTo>
                    <a:pt x="12458" y="3742"/>
                  </a:lnTo>
                  <a:lnTo>
                    <a:pt x="12445" y="3756"/>
                  </a:lnTo>
                  <a:lnTo>
                    <a:pt x="12433" y="3771"/>
                  </a:lnTo>
                  <a:lnTo>
                    <a:pt x="12418" y="3787"/>
                  </a:lnTo>
                  <a:lnTo>
                    <a:pt x="12403" y="3804"/>
                  </a:lnTo>
                  <a:lnTo>
                    <a:pt x="12386" y="3820"/>
                  </a:lnTo>
                  <a:lnTo>
                    <a:pt x="12404" y="3804"/>
                  </a:lnTo>
                  <a:lnTo>
                    <a:pt x="12423" y="3788"/>
                  </a:lnTo>
                  <a:lnTo>
                    <a:pt x="12441" y="3774"/>
                  </a:lnTo>
                  <a:lnTo>
                    <a:pt x="12461" y="3760"/>
                  </a:lnTo>
                  <a:lnTo>
                    <a:pt x="12481" y="3748"/>
                  </a:lnTo>
                  <a:lnTo>
                    <a:pt x="12501" y="3737"/>
                  </a:lnTo>
                  <a:lnTo>
                    <a:pt x="12523" y="3726"/>
                  </a:lnTo>
                  <a:lnTo>
                    <a:pt x="12543" y="3717"/>
                  </a:lnTo>
                  <a:lnTo>
                    <a:pt x="12587" y="3702"/>
                  </a:lnTo>
                  <a:lnTo>
                    <a:pt x="12631" y="3690"/>
                  </a:lnTo>
                  <a:lnTo>
                    <a:pt x="12677" y="3682"/>
                  </a:lnTo>
                  <a:lnTo>
                    <a:pt x="12722" y="3677"/>
                  </a:lnTo>
                  <a:lnTo>
                    <a:pt x="12739" y="3676"/>
                  </a:lnTo>
                  <a:lnTo>
                    <a:pt x="12755" y="3676"/>
                  </a:lnTo>
                  <a:lnTo>
                    <a:pt x="12773" y="3677"/>
                  </a:lnTo>
                  <a:lnTo>
                    <a:pt x="12789" y="3679"/>
                  </a:lnTo>
                  <a:lnTo>
                    <a:pt x="12806" y="3683"/>
                  </a:lnTo>
                  <a:lnTo>
                    <a:pt x="12821" y="3689"/>
                  </a:lnTo>
                  <a:lnTo>
                    <a:pt x="12835" y="3697"/>
                  </a:lnTo>
                  <a:lnTo>
                    <a:pt x="12846" y="3708"/>
                  </a:lnTo>
                  <a:lnTo>
                    <a:pt x="12861" y="3724"/>
                  </a:lnTo>
                  <a:lnTo>
                    <a:pt x="12875" y="3740"/>
                  </a:lnTo>
                  <a:lnTo>
                    <a:pt x="12887" y="3755"/>
                  </a:lnTo>
                  <a:lnTo>
                    <a:pt x="12899" y="3770"/>
                  </a:lnTo>
                  <a:lnTo>
                    <a:pt x="12908" y="3784"/>
                  </a:lnTo>
                  <a:lnTo>
                    <a:pt x="12916" y="3799"/>
                  </a:lnTo>
                  <a:lnTo>
                    <a:pt x="12922" y="3816"/>
                  </a:lnTo>
                  <a:lnTo>
                    <a:pt x="12927" y="3834"/>
                  </a:lnTo>
                  <a:lnTo>
                    <a:pt x="12931" y="3854"/>
                  </a:lnTo>
                  <a:lnTo>
                    <a:pt x="12932" y="3876"/>
                  </a:lnTo>
                  <a:lnTo>
                    <a:pt x="12931" y="3900"/>
                  </a:lnTo>
                  <a:lnTo>
                    <a:pt x="12928" y="3928"/>
                  </a:lnTo>
                  <a:lnTo>
                    <a:pt x="12924" y="3959"/>
                  </a:lnTo>
                  <a:lnTo>
                    <a:pt x="12921" y="3977"/>
                  </a:lnTo>
                  <a:lnTo>
                    <a:pt x="12917" y="3995"/>
                  </a:lnTo>
                  <a:lnTo>
                    <a:pt x="12913" y="4014"/>
                  </a:lnTo>
                  <a:lnTo>
                    <a:pt x="12909" y="4034"/>
                  </a:lnTo>
                  <a:lnTo>
                    <a:pt x="12904" y="4056"/>
                  </a:lnTo>
                  <a:lnTo>
                    <a:pt x="12899" y="4079"/>
                  </a:lnTo>
                  <a:lnTo>
                    <a:pt x="12892" y="4108"/>
                  </a:lnTo>
                  <a:lnTo>
                    <a:pt x="12885" y="4139"/>
                  </a:lnTo>
                  <a:lnTo>
                    <a:pt x="12870" y="4203"/>
                  </a:lnTo>
                  <a:lnTo>
                    <a:pt x="12853" y="4269"/>
                  </a:lnTo>
                  <a:lnTo>
                    <a:pt x="12835" y="4337"/>
                  </a:lnTo>
                  <a:lnTo>
                    <a:pt x="12815" y="4405"/>
                  </a:lnTo>
                  <a:lnTo>
                    <a:pt x="12795" y="4473"/>
                  </a:lnTo>
                  <a:lnTo>
                    <a:pt x="12775" y="4539"/>
                  </a:lnTo>
                  <a:lnTo>
                    <a:pt x="12755" y="4602"/>
                  </a:lnTo>
                  <a:lnTo>
                    <a:pt x="12746" y="4633"/>
                  </a:lnTo>
                  <a:lnTo>
                    <a:pt x="12736" y="4662"/>
                  </a:lnTo>
                  <a:lnTo>
                    <a:pt x="12727" y="4690"/>
                  </a:lnTo>
                  <a:lnTo>
                    <a:pt x="12719" y="4717"/>
                  </a:lnTo>
                  <a:lnTo>
                    <a:pt x="12710" y="4742"/>
                  </a:lnTo>
                  <a:lnTo>
                    <a:pt x="12702" y="4766"/>
                  </a:lnTo>
                  <a:lnTo>
                    <a:pt x="12695" y="4788"/>
                  </a:lnTo>
                  <a:lnTo>
                    <a:pt x="12688" y="4809"/>
                  </a:lnTo>
                  <a:lnTo>
                    <a:pt x="12682" y="4827"/>
                  </a:lnTo>
                  <a:lnTo>
                    <a:pt x="12676" y="4844"/>
                  </a:lnTo>
                  <a:lnTo>
                    <a:pt x="12671" y="4858"/>
                  </a:lnTo>
                  <a:lnTo>
                    <a:pt x="12667" y="4870"/>
                  </a:lnTo>
                  <a:lnTo>
                    <a:pt x="12664" y="4879"/>
                  </a:lnTo>
                  <a:lnTo>
                    <a:pt x="12661" y="4886"/>
                  </a:lnTo>
                  <a:lnTo>
                    <a:pt x="12660" y="4890"/>
                  </a:lnTo>
                  <a:lnTo>
                    <a:pt x="12659" y="4892"/>
                  </a:lnTo>
                  <a:lnTo>
                    <a:pt x="12661" y="4890"/>
                  </a:lnTo>
                  <a:lnTo>
                    <a:pt x="12664" y="4886"/>
                  </a:lnTo>
                  <a:lnTo>
                    <a:pt x="12670" y="4878"/>
                  </a:lnTo>
                  <a:lnTo>
                    <a:pt x="12679" y="4867"/>
                  </a:lnTo>
                  <a:lnTo>
                    <a:pt x="12689" y="4852"/>
                  </a:lnTo>
                  <a:lnTo>
                    <a:pt x="12701" y="4836"/>
                  </a:lnTo>
                  <a:lnTo>
                    <a:pt x="12716" y="4815"/>
                  </a:lnTo>
                  <a:lnTo>
                    <a:pt x="12731" y="4791"/>
                  </a:lnTo>
                  <a:lnTo>
                    <a:pt x="12749" y="4765"/>
                  </a:lnTo>
                  <a:lnTo>
                    <a:pt x="12767" y="4735"/>
                  </a:lnTo>
                  <a:lnTo>
                    <a:pt x="12786" y="4702"/>
                  </a:lnTo>
                  <a:lnTo>
                    <a:pt x="12807" y="4666"/>
                  </a:lnTo>
                  <a:lnTo>
                    <a:pt x="12828" y="4627"/>
                  </a:lnTo>
                  <a:lnTo>
                    <a:pt x="12850" y="4584"/>
                  </a:lnTo>
                  <a:lnTo>
                    <a:pt x="12873" y="4538"/>
                  </a:lnTo>
                  <a:lnTo>
                    <a:pt x="12895" y="4490"/>
                  </a:lnTo>
                  <a:lnTo>
                    <a:pt x="12918" y="4438"/>
                  </a:lnTo>
                  <a:lnTo>
                    <a:pt x="12941" y="4384"/>
                  </a:lnTo>
                  <a:lnTo>
                    <a:pt x="12964" y="4326"/>
                  </a:lnTo>
                  <a:lnTo>
                    <a:pt x="12986" y="4264"/>
                  </a:lnTo>
                  <a:lnTo>
                    <a:pt x="13008" y="4200"/>
                  </a:lnTo>
                  <a:lnTo>
                    <a:pt x="13030" y="4133"/>
                  </a:lnTo>
                  <a:lnTo>
                    <a:pt x="13050" y="4063"/>
                  </a:lnTo>
                  <a:lnTo>
                    <a:pt x="13070" y="3990"/>
                  </a:lnTo>
                  <a:lnTo>
                    <a:pt x="13088" y="3914"/>
                  </a:lnTo>
                  <a:lnTo>
                    <a:pt x="13106" y="3833"/>
                  </a:lnTo>
                  <a:lnTo>
                    <a:pt x="13123" y="3751"/>
                  </a:lnTo>
                  <a:lnTo>
                    <a:pt x="13137" y="3666"/>
                  </a:lnTo>
                  <a:lnTo>
                    <a:pt x="13150" y="3577"/>
                  </a:lnTo>
                  <a:lnTo>
                    <a:pt x="13161" y="3485"/>
                  </a:lnTo>
                  <a:lnTo>
                    <a:pt x="13170" y="3391"/>
                  </a:lnTo>
                  <a:lnTo>
                    <a:pt x="13177" y="3293"/>
                  </a:lnTo>
                  <a:lnTo>
                    <a:pt x="13179" y="3239"/>
                  </a:lnTo>
                  <a:lnTo>
                    <a:pt x="13181" y="3188"/>
                  </a:lnTo>
                  <a:lnTo>
                    <a:pt x="13183" y="3136"/>
                  </a:lnTo>
                  <a:lnTo>
                    <a:pt x="13184" y="3087"/>
                  </a:lnTo>
                  <a:lnTo>
                    <a:pt x="13186" y="3037"/>
                  </a:lnTo>
                  <a:lnTo>
                    <a:pt x="13186" y="2990"/>
                  </a:lnTo>
                  <a:lnTo>
                    <a:pt x="13186" y="2944"/>
                  </a:lnTo>
                  <a:lnTo>
                    <a:pt x="13186" y="2898"/>
                  </a:lnTo>
                  <a:lnTo>
                    <a:pt x="13184" y="2854"/>
                  </a:lnTo>
                  <a:lnTo>
                    <a:pt x="13182" y="2811"/>
                  </a:lnTo>
                  <a:lnTo>
                    <a:pt x="13181" y="2768"/>
                  </a:lnTo>
                  <a:lnTo>
                    <a:pt x="13179" y="2727"/>
                  </a:lnTo>
                  <a:lnTo>
                    <a:pt x="13177" y="2687"/>
                  </a:lnTo>
                  <a:lnTo>
                    <a:pt x="13174" y="2648"/>
                  </a:lnTo>
                  <a:lnTo>
                    <a:pt x="13169" y="2573"/>
                  </a:lnTo>
                  <a:lnTo>
                    <a:pt x="13162" y="2502"/>
                  </a:lnTo>
                  <a:lnTo>
                    <a:pt x="13155" y="2435"/>
                  </a:lnTo>
                  <a:lnTo>
                    <a:pt x="13147" y="2371"/>
                  </a:lnTo>
                  <a:lnTo>
                    <a:pt x="13139" y="2310"/>
                  </a:lnTo>
                  <a:lnTo>
                    <a:pt x="13130" y="2253"/>
                  </a:lnTo>
                  <a:lnTo>
                    <a:pt x="13121" y="2200"/>
                  </a:lnTo>
                  <a:lnTo>
                    <a:pt x="13112" y="2149"/>
                  </a:lnTo>
                  <a:lnTo>
                    <a:pt x="13104" y="2102"/>
                  </a:lnTo>
                  <a:lnTo>
                    <a:pt x="13096" y="2058"/>
                  </a:lnTo>
                  <a:lnTo>
                    <a:pt x="13088" y="2015"/>
                  </a:lnTo>
                  <a:lnTo>
                    <a:pt x="13081" y="1977"/>
                  </a:lnTo>
                  <a:lnTo>
                    <a:pt x="13075" y="1940"/>
                  </a:lnTo>
                  <a:lnTo>
                    <a:pt x="13070" y="1906"/>
                  </a:lnTo>
                  <a:lnTo>
                    <a:pt x="13067" y="1875"/>
                  </a:lnTo>
                  <a:lnTo>
                    <a:pt x="13064" y="1845"/>
                  </a:lnTo>
                  <a:lnTo>
                    <a:pt x="13063" y="1818"/>
                  </a:lnTo>
                  <a:lnTo>
                    <a:pt x="13063" y="1793"/>
                  </a:lnTo>
                  <a:lnTo>
                    <a:pt x="13065" y="1769"/>
                  </a:lnTo>
                  <a:lnTo>
                    <a:pt x="13069" y="1748"/>
                  </a:lnTo>
                  <a:lnTo>
                    <a:pt x="13075" y="1727"/>
                  </a:lnTo>
                  <a:lnTo>
                    <a:pt x="13084" y="1708"/>
                  </a:lnTo>
                  <a:lnTo>
                    <a:pt x="13095" y="1691"/>
                  </a:lnTo>
                  <a:lnTo>
                    <a:pt x="13108" y="1674"/>
                  </a:lnTo>
                  <a:lnTo>
                    <a:pt x="13125" y="1659"/>
                  </a:lnTo>
                  <a:lnTo>
                    <a:pt x="13140" y="1643"/>
                  </a:lnTo>
                  <a:lnTo>
                    <a:pt x="13157" y="1627"/>
                  </a:lnTo>
                  <a:lnTo>
                    <a:pt x="13174" y="1613"/>
                  </a:lnTo>
                  <a:lnTo>
                    <a:pt x="13193" y="1599"/>
                  </a:lnTo>
                  <a:lnTo>
                    <a:pt x="13212" y="1587"/>
                  </a:lnTo>
                  <a:lnTo>
                    <a:pt x="13233" y="1576"/>
                  </a:lnTo>
                  <a:lnTo>
                    <a:pt x="13277" y="1556"/>
                  </a:lnTo>
                  <a:lnTo>
                    <a:pt x="13326" y="1539"/>
                  </a:lnTo>
                  <a:lnTo>
                    <a:pt x="13376" y="1522"/>
                  </a:lnTo>
                  <a:lnTo>
                    <a:pt x="13429" y="1507"/>
                  </a:lnTo>
                  <a:lnTo>
                    <a:pt x="13484" y="1491"/>
                  </a:lnTo>
                  <a:lnTo>
                    <a:pt x="13541" y="1476"/>
                  </a:lnTo>
                  <a:lnTo>
                    <a:pt x="13597" y="1458"/>
                  </a:lnTo>
                  <a:lnTo>
                    <a:pt x="13655" y="1439"/>
                  </a:lnTo>
                  <a:lnTo>
                    <a:pt x="13714" y="1416"/>
                  </a:lnTo>
                  <a:lnTo>
                    <a:pt x="13742" y="1403"/>
                  </a:lnTo>
                  <a:lnTo>
                    <a:pt x="13771" y="1389"/>
                  </a:lnTo>
                  <a:lnTo>
                    <a:pt x="13800" y="1374"/>
                  </a:lnTo>
                  <a:lnTo>
                    <a:pt x="13828" y="1357"/>
                  </a:lnTo>
                  <a:lnTo>
                    <a:pt x="13855" y="1340"/>
                  </a:lnTo>
                  <a:lnTo>
                    <a:pt x="13883" y="1320"/>
                  </a:lnTo>
                  <a:lnTo>
                    <a:pt x="13910" y="1300"/>
                  </a:lnTo>
                  <a:lnTo>
                    <a:pt x="13937" y="1277"/>
                  </a:lnTo>
                  <a:lnTo>
                    <a:pt x="13957" y="1262"/>
                  </a:lnTo>
                  <a:lnTo>
                    <a:pt x="13976" y="1246"/>
                  </a:lnTo>
                  <a:lnTo>
                    <a:pt x="14012" y="1211"/>
                  </a:lnTo>
                  <a:lnTo>
                    <a:pt x="14045" y="1173"/>
                  </a:lnTo>
                  <a:lnTo>
                    <a:pt x="14076" y="1134"/>
                  </a:lnTo>
                  <a:lnTo>
                    <a:pt x="14105" y="1093"/>
                  </a:lnTo>
                  <a:lnTo>
                    <a:pt x="14133" y="1050"/>
                  </a:lnTo>
                  <a:lnTo>
                    <a:pt x="14160" y="1009"/>
                  </a:lnTo>
                  <a:lnTo>
                    <a:pt x="14187" y="969"/>
                  </a:lnTo>
                  <a:lnTo>
                    <a:pt x="14213" y="931"/>
                  </a:lnTo>
                  <a:lnTo>
                    <a:pt x="14240" y="895"/>
                  </a:lnTo>
                  <a:lnTo>
                    <a:pt x="14253" y="878"/>
                  </a:lnTo>
                  <a:lnTo>
                    <a:pt x="14267" y="863"/>
                  </a:lnTo>
                  <a:lnTo>
                    <a:pt x="14282" y="847"/>
                  </a:lnTo>
                  <a:lnTo>
                    <a:pt x="14296" y="834"/>
                  </a:lnTo>
                  <a:lnTo>
                    <a:pt x="14312" y="822"/>
                  </a:lnTo>
                  <a:lnTo>
                    <a:pt x="14327" y="811"/>
                  </a:lnTo>
                  <a:lnTo>
                    <a:pt x="14344" y="801"/>
                  </a:lnTo>
                  <a:lnTo>
                    <a:pt x="14360" y="793"/>
                  </a:lnTo>
                  <a:lnTo>
                    <a:pt x="14379" y="787"/>
                  </a:lnTo>
                  <a:lnTo>
                    <a:pt x="14396" y="782"/>
                  </a:lnTo>
                  <a:lnTo>
                    <a:pt x="14416" y="779"/>
                  </a:lnTo>
                  <a:lnTo>
                    <a:pt x="14436" y="778"/>
                  </a:lnTo>
                  <a:lnTo>
                    <a:pt x="14451" y="779"/>
                  </a:lnTo>
                  <a:lnTo>
                    <a:pt x="14470" y="785"/>
                  </a:lnTo>
                  <a:lnTo>
                    <a:pt x="14489" y="793"/>
                  </a:lnTo>
                  <a:lnTo>
                    <a:pt x="14510" y="805"/>
                  </a:lnTo>
                  <a:lnTo>
                    <a:pt x="14534" y="821"/>
                  </a:lnTo>
                  <a:lnTo>
                    <a:pt x="14557" y="840"/>
                  </a:lnTo>
                  <a:lnTo>
                    <a:pt x="14571" y="851"/>
                  </a:lnTo>
                  <a:lnTo>
                    <a:pt x="14583" y="864"/>
                  </a:lnTo>
                  <a:lnTo>
                    <a:pt x="14597" y="877"/>
                  </a:lnTo>
                  <a:lnTo>
                    <a:pt x="14610" y="892"/>
                  </a:lnTo>
                  <a:lnTo>
                    <a:pt x="14625" y="907"/>
                  </a:lnTo>
                  <a:lnTo>
                    <a:pt x="14638" y="924"/>
                  </a:lnTo>
                  <a:lnTo>
                    <a:pt x="14652" y="942"/>
                  </a:lnTo>
                  <a:lnTo>
                    <a:pt x="14667" y="961"/>
                  </a:lnTo>
                  <a:lnTo>
                    <a:pt x="14681" y="981"/>
                  </a:lnTo>
                  <a:lnTo>
                    <a:pt x="14696" y="1003"/>
                  </a:lnTo>
                  <a:lnTo>
                    <a:pt x="14711" y="1026"/>
                  </a:lnTo>
                  <a:lnTo>
                    <a:pt x="14727" y="1049"/>
                  </a:lnTo>
                  <a:lnTo>
                    <a:pt x="14741" y="1075"/>
                  </a:lnTo>
                  <a:lnTo>
                    <a:pt x="14757" y="1101"/>
                  </a:lnTo>
                  <a:lnTo>
                    <a:pt x="14772" y="1129"/>
                  </a:lnTo>
                  <a:lnTo>
                    <a:pt x="14788" y="1158"/>
                  </a:lnTo>
                  <a:lnTo>
                    <a:pt x="14803" y="1188"/>
                  </a:lnTo>
                  <a:lnTo>
                    <a:pt x="14818" y="1220"/>
                  </a:lnTo>
                  <a:lnTo>
                    <a:pt x="14833" y="1254"/>
                  </a:lnTo>
                  <a:lnTo>
                    <a:pt x="14849" y="1288"/>
                  </a:lnTo>
                  <a:lnTo>
                    <a:pt x="14864" y="1324"/>
                  </a:lnTo>
                  <a:lnTo>
                    <a:pt x="14880" y="1362"/>
                  </a:lnTo>
                  <a:lnTo>
                    <a:pt x="14894" y="1402"/>
                  </a:lnTo>
                  <a:lnTo>
                    <a:pt x="14909" y="1442"/>
                  </a:lnTo>
                  <a:lnTo>
                    <a:pt x="14925" y="1484"/>
                  </a:lnTo>
                  <a:lnTo>
                    <a:pt x="14939" y="1527"/>
                  </a:lnTo>
                  <a:lnTo>
                    <a:pt x="14954" y="1573"/>
                  </a:lnTo>
                  <a:lnTo>
                    <a:pt x="14968" y="1620"/>
                  </a:lnTo>
                  <a:lnTo>
                    <a:pt x="14983" y="1668"/>
                  </a:lnTo>
                  <a:lnTo>
                    <a:pt x="14997" y="1718"/>
                  </a:lnTo>
                  <a:lnTo>
                    <a:pt x="15011" y="1770"/>
                  </a:lnTo>
                  <a:lnTo>
                    <a:pt x="15024" y="1823"/>
                  </a:lnTo>
                  <a:lnTo>
                    <a:pt x="15037" y="1878"/>
                  </a:lnTo>
                  <a:lnTo>
                    <a:pt x="15051" y="1935"/>
                  </a:lnTo>
                  <a:lnTo>
                    <a:pt x="15063" y="1994"/>
                  </a:lnTo>
                  <a:lnTo>
                    <a:pt x="15076" y="2054"/>
                  </a:lnTo>
                  <a:lnTo>
                    <a:pt x="15088" y="2115"/>
                  </a:lnTo>
                  <a:lnTo>
                    <a:pt x="15099" y="2179"/>
                  </a:lnTo>
                  <a:lnTo>
                    <a:pt x="15111" y="2245"/>
                  </a:lnTo>
                  <a:lnTo>
                    <a:pt x="15121" y="2312"/>
                  </a:lnTo>
                  <a:lnTo>
                    <a:pt x="15132" y="2381"/>
                  </a:lnTo>
                  <a:lnTo>
                    <a:pt x="15142" y="2452"/>
                  </a:lnTo>
                  <a:lnTo>
                    <a:pt x="15152" y="2525"/>
                  </a:lnTo>
                  <a:lnTo>
                    <a:pt x="15161" y="2600"/>
                  </a:lnTo>
                  <a:lnTo>
                    <a:pt x="15170" y="2678"/>
                  </a:lnTo>
                  <a:lnTo>
                    <a:pt x="15178" y="2756"/>
                  </a:lnTo>
                  <a:lnTo>
                    <a:pt x="15185" y="2837"/>
                  </a:lnTo>
                  <a:lnTo>
                    <a:pt x="15192" y="2920"/>
                  </a:lnTo>
                  <a:lnTo>
                    <a:pt x="15199" y="3004"/>
                  </a:lnTo>
                  <a:lnTo>
                    <a:pt x="15205" y="3092"/>
                  </a:lnTo>
                  <a:lnTo>
                    <a:pt x="15210" y="3180"/>
                  </a:lnTo>
                  <a:lnTo>
                    <a:pt x="15215" y="3271"/>
                  </a:lnTo>
                  <a:lnTo>
                    <a:pt x="15218" y="3383"/>
                  </a:lnTo>
                  <a:lnTo>
                    <a:pt x="15219" y="3494"/>
                  </a:lnTo>
                  <a:lnTo>
                    <a:pt x="15219" y="3602"/>
                  </a:lnTo>
                  <a:lnTo>
                    <a:pt x="15217" y="3709"/>
                  </a:lnTo>
                  <a:lnTo>
                    <a:pt x="15212" y="3814"/>
                  </a:lnTo>
                  <a:lnTo>
                    <a:pt x="15206" y="3917"/>
                  </a:lnTo>
                  <a:lnTo>
                    <a:pt x="15199" y="4019"/>
                  </a:lnTo>
                  <a:lnTo>
                    <a:pt x="15188" y="4120"/>
                  </a:lnTo>
                  <a:lnTo>
                    <a:pt x="15177" y="4219"/>
                  </a:lnTo>
                  <a:lnTo>
                    <a:pt x="15164" y="4316"/>
                  </a:lnTo>
                  <a:lnTo>
                    <a:pt x="15149" y="4411"/>
                  </a:lnTo>
                  <a:lnTo>
                    <a:pt x="15133" y="4505"/>
                  </a:lnTo>
                  <a:lnTo>
                    <a:pt x="15115" y="4597"/>
                  </a:lnTo>
                  <a:lnTo>
                    <a:pt x="15095" y="4687"/>
                  </a:lnTo>
                  <a:lnTo>
                    <a:pt x="15075" y="4776"/>
                  </a:lnTo>
                  <a:lnTo>
                    <a:pt x="15052" y="4864"/>
                  </a:lnTo>
                  <a:lnTo>
                    <a:pt x="15028" y="4949"/>
                  </a:lnTo>
                  <a:lnTo>
                    <a:pt x="15003" y="5033"/>
                  </a:lnTo>
                  <a:lnTo>
                    <a:pt x="14977" y="5115"/>
                  </a:lnTo>
                  <a:lnTo>
                    <a:pt x="14949" y="5196"/>
                  </a:lnTo>
                  <a:lnTo>
                    <a:pt x="14919" y="5274"/>
                  </a:lnTo>
                  <a:lnTo>
                    <a:pt x="14889" y="5352"/>
                  </a:lnTo>
                  <a:lnTo>
                    <a:pt x="14857" y="5427"/>
                  </a:lnTo>
                  <a:lnTo>
                    <a:pt x="14824" y="5501"/>
                  </a:lnTo>
                  <a:lnTo>
                    <a:pt x="14790" y="5573"/>
                  </a:lnTo>
                  <a:lnTo>
                    <a:pt x="14755" y="5643"/>
                  </a:lnTo>
                  <a:lnTo>
                    <a:pt x="14718" y="5712"/>
                  </a:lnTo>
                  <a:lnTo>
                    <a:pt x="14680" y="5779"/>
                  </a:lnTo>
                  <a:lnTo>
                    <a:pt x="14642" y="5844"/>
                  </a:lnTo>
                  <a:lnTo>
                    <a:pt x="14603" y="5908"/>
                  </a:lnTo>
                  <a:lnTo>
                    <a:pt x="14563" y="5970"/>
                  </a:lnTo>
                  <a:lnTo>
                    <a:pt x="14521" y="6030"/>
                  </a:lnTo>
                  <a:lnTo>
                    <a:pt x="14479" y="6087"/>
                  </a:lnTo>
                  <a:lnTo>
                    <a:pt x="14437" y="6144"/>
                  </a:lnTo>
                  <a:lnTo>
                    <a:pt x="14393" y="6199"/>
                  </a:lnTo>
                  <a:lnTo>
                    <a:pt x="14349" y="6252"/>
                  </a:lnTo>
                  <a:lnTo>
                    <a:pt x="14304" y="6304"/>
                  </a:lnTo>
                  <a:lnTo>
                    <a:pt x="14257" y="6353"/>
                  </a:lnTo>
                  <a:lnTo>
                    <a:pt x="14211" y="6400"/>
                  </a:lnTo>
                  <a:lnTo>
                    <a:pt x="14164" y="6447"/>
                  </a:lnTo>
                  <a:lnTo>
                    <a:pt x="14116" y="6491"/>
                  </a:lnTo>
                  <a:lnTo>
                    <a:pt x="14068" y="6533"/>
                  </a:lnTo>
                  <a:lnTo>
                    <a:pt x="14019" y="6574"/>
                  </a:lnTo>
                  <a:lnTo>
                    <a:pt x="13970" y="6614"/>
                  </a:lnTo>
                  <a:lnTo>
                    <a:pt x="13921" y="6651"/>
                  </a:lnTo>
                  <a:lnTo>
                    <a:pt x="13870" y="6686"/>
                  </a:lnTo>
                  <a:lnTo>
                    <a:pt x="13819" y="6720"/>
                  </a:lnTo>
                  <a:lnTo>
                    <a:pt x="13769" y="6751"/>
                  </a:lnTo>
                  <a:lnTo>
                    <a:pt x="13718" y="6781"/>
                  </a:lnTo>
                  <a:lnTo>
                    <a:pt x="13667" y="6809"/>
                  </a:lnTo>
                  <a:lnTo>
                    <a:pt x="13615" y="6835"/>
                  </a:lnTo>
                  <a:lnTo>
                    <a:pt x="13563" y="6860"/>
                  </a:lnTo>
                  <a:lnTo>
                    <a:pt x="13511" y="6882"/>
                  </a:lnTo>
                  <a:lnTo>
                    <a:pt x="13459" y="6904"/>
                  </a:lnTo>
                  <a:lnTo>
                    <a:pt x="13407" y="6923"/>
                  </a:lnTo>
                  <a:lnTo>
                    <a:pt x="13355" y="6940"/>
                  </a:lnTo>
                  <a:lnTo>
                    <a:pt x="13302" y="6956"/>
                  </a:lnTo>
                  <a:lnTo>
                    <a:pt x="13251" y="6969"/>
                  </a:lnTo>
                  <a:lnTo>
                    <a:pt x="13198" y="6980"/>
                  </a:lnTo>
                  <a:lnTo>
                    <a:pt x="13146" y="6991"/>
                  </a:lnTo>
                  <a:lnTo>
                    <a:pt x="13095" y="6998"/>
                  </a:lnTo>
                  <a:lnTo>
                    <a:pt x="13043" y="7004"/>
                  </a:lnTo>
                  <a:lnTo>
                    <a:pt x="12991" y="7008"/>
                  </a:lnTo>
                  <a:lnTo>
                    <a:pt x="12940" y="7011"/>
                  </a:lnTo>
                  <a:lnTo>
                    <a:pt x="12846" y="7011"/>
                  </a:lnTo>
                  <a:lnTo>
                    <a:pt x="12763" y="7010"/>
                  </a:lnTo>
                  <a:lnTo>
                    <a:pt x="12683" y="7007"/>
                  </a:lnTo>
                  <a:lnTo>
                    <a:pt x="12602" y="7003"/>
                  </a:lnTo>
                  <a:lnTo>
                    <a:pt x="12524" y="6997"/>
                  </a:lnTo>
                  <a:lnTo>
                    <a:pt x="12446" y="6990"/>
                  </a:lnTo>
                  <a:lnTo>
                    <a:pt x="12370" y="6980"/>
                  </a:lnTo>
                  <a:lnTo>
                    <a:pt x="12296" y="6970"/>
                  </a:lnTo>
                  <a:lnTo>
                    <a:pt x="12222" y="6958"/>
                  </a:lnTo>
                  <a:lnTo>
                    <a:pt x="12150" y="6944"/>
                  </a:lnTo>
                  <a:lnTo>
                    <a:pt x="12080" y="6929"/>
                  </a:lnTo>
                  <a:lnTo>
                    <a:pt x="12011" y="6913"/>
                  </a:lnTo>
                  <a:lnTo>
                    <a:pt x="11943" y="6896"/>
                  </a:lnTo>
                  <a:lnTo>
                    <a:pt x="11875" y="6877"/>
                  </a:lnTo>
                  <a:lnTo>
                    <a:pt x="11810" y="6858"/>
                  </a:lnTo>
                  <a:lnTo>
                    <a:pt x="11745" y="6838"/>
                  </a:lnTo>
                  <a:lnTo>
                    <a:pt x="11683" y="6816"/>
                  </a:lnTo>
                  <a:lnTo>
                    <a:pt x="11622" y="6794"/>
                  </a:lnTo>
                  <a:lnTo>
                    <a:pt x="11562" y="6770"/>
                  </a:lnTo>
                  <a:lnTo>
                    <a:pt x="11503" y="6746"/>
                  </a:lnTo>
                  <a:lnTo>
                    <a:pt x="11445" y="6722"/>
                  </a:lnTo>
                  <a:lnTo>
                    <a:pt x="11388" y="6696"/>
                  </a:lnTo>
                  <a:lnTo>
                    <a:pt x="11334" y="6670"/>
                  </a:lnTo>
                  <a:lnTo>
                    <a:pt x="11280" y="6643"/>
                  </a:lnTo>
                  <a:lnTo>
                    <a:pt x="11227" y="6617"/>
                  </a:lnTo>
                  <a:lnTo>
                    <a:pt x="11177" y="6589"/>
                  </a:lnTo>
                  <a:lnTo>
                    <a:pt x="11127" y="6561"/>
                  </a:lnTo>
                  <a:lnTo>
                    <a:pt x="11079" y="6532"/>
                  </a:lnTo>
                  <a:lnTo>
                    <a:pt x="11031" y="6504"/>
                  </a:lnTo>
                  <a:lnTo>
                    <a:pt x="10986" y="6476"/>
                  </a:lnTo>
                  <a:lnTo>
                    <a:pt x="10941" y="6446"/>
                  </a:lnTo>
                  <a:lnTo>
                    <a:pt x="10898" y="6417"/>
                  </a:lnTo>
                  <a:lnTo>
                    <a:pt x="10856" y="6388"/>
                  </a:lnTo>
                  <a:lnTo>
                    <a:pt x="10815" y="6358"/>
                  </a:lnTo>
                  <a:lnTo>
                    <a:pt x="10776" y="6329"/>
                  </a:lnTo>
                  <a:lnTo>
                    <a:pt x="10738" y="6300"/>
                  </a:lnTo>
                  <a:lnTo>
                    <a:pt x="10701" y="6272"/>
                  </a:lnTo>
                  <a:lnTo>
                    <a:pt x="10666" y="6243"/>
                  </a:lnTo>
                  <a:lnTo>
                    <a:pt x="10632" y="6215"/>
                  </a:lnTo>
                  <a:lnTo>
                    <a:pt x="10599" y="6186"/>
                  </a:lnTo>
                  <a:lnTo>
                    <a:pt x="10568" y="6159"/>
                  </a:lnTo>
                  <a:lnTo>
                    <a:pt x="10537" y="6131"/>
                  </a:lnTo>
                  <a:lnTo>
                    <a:pt x="10508" y="6105"/>
                  </a:lnTo>
                  <a:lnTo>
                    <a:pt x="10480" y="6079"/>
                  </a:lnTo>
                  <a:lnTo>
                    <a:pt x="10454" y="6053"/>
                  </a:lnTo>
                  <a:lnTo>
                    <a:pt x="10429" y="6028"/>
                  </a:lnTo>
                  <a:lnTo>
                    <a:pt x="10405" y="6005"/>
                  </a:lnTo>
                  <a:lnTo>
                    <a:pt x="10383" y="5982"/>
                  </a:lnTo>
                  <a:lnTo>
                    <a:pt x="10361" y="5959"/>
                  </a:lnTo>
                  <a:lnTo>
                    <a:pt x="10341" y="5938"/>
                  </a:lnTo>
                  <a:lnTo>
                    <a:pt x="10323" y="5917"/>
                  </a:lnTo>
                  <a:lnTo>
                    <a:pt x="10305" y="5898"/>
                  </a:lnTo>
                  <a:lnTo>
                    <a:pt x="10290" y="5879"/>
                  </a:lnTo>
                  <a:lnTo>
                    <a:pt x="10274" y="5863"/>
                  </a:lnTo>
                  <a:lnTo>
                    <a:pt x="10261" y="5846"/>
                  </a:lnTo>
                  <a:lnTo>
                    <a:pt x="10250" y="5832"/>
                  </a:lnTo>
                  <a:lnTo>
                    <a:pt x="10238" y="5818"/>
                  </a:lnTo>
                  <a:lnTo>
                    <a:pt x="10229" y="5806"/>
                  </a:lnTo>
                  <a:lnTo>
                    <a:pt x="10221" y="5796"/>
                  </a:lnTo>
                  <a:lnTo>
                    <a:pt x="10213" y="5786"/>
                  </a:lnTo>
                  <a:lnTo>
                    <a:pt x="10207" y="5778"/>
                  </a:lnTo>
                  <a:lnTo>
                    <a:pt x="10203" y="5773"/>
                  </a:lnTo>
                  <a:lnTo>
                    <a:pt x="10200" y="5768"/>
                  </a:lnTo>
                  <a:lnTo>
                    <a:pt x="10198" y="5766"/>
                  </a:lnTo>
                  <a:lnTo>
                    <a:pt x="10197" y="5765"/>
                  </a:lnTo>
                  <a:lnTo>
                    <a:pt x="10197" y="5766"/>
                  </a:lnTo>
                  <a:lnTo>
                    <a:pt x="10197" y="5770"/>
                  </a:lnTo>
                  <a:lnTo>
                    <a:pt x="10196" y="5776"/>
                  </a:lnTo>
                  <a:lnTo>
                    <a:pt x="10194" y="5785"/>
                  </a:lnTo>
                  <a:lnTo>
                    <a:pt x="10193" y="5797"/>
                  </a:lnTo>
                  <a:lnTo>
                    <a:pt x="10191" y="5810"/>
                  </a:lnTo>
                  <a:lnTo>
                    <a:pt x="10189" y="5826"/>
                  </a:lnTo>
                  <a:lnTo>
                    <a:pt x="10187" y="5844"/>
                  </a:lnTo>
                  <a:lnTo>
                    <a:pt x="10185" y="5864"/>
                  </a:lnTo>
                  <a:lnTo>
                    <a:pt x="10182" y="5885"/>
                  </a:lnTo>
                  <a:lnTo>
                    <a:pt x="10179" y="5909"/>
                  </a:lnTo>
                  <a:lnTo>
                    <a:pt x="10177" y="5935"/>
                  </a:lnTo>
                  <a:lnTo>
                    <a:pt x="10175" y="5963"/>
                  </a:lnTo>
                  <a:lnTo>
                    <a:pt x="10172" y="5991"/>
                  </a:lnTo>
                  <a:lnTo>
                    <a:pt x="10170" y="6021"/>
                  </a:lnTo>
                  <a:lnTo>
                    <a:pt x="10168" y="6053"/>
                  </a:lnTo>
                  <a:lnTo>
                    <a:pt x="10165" y="6086"/>
                  </a:lnTo>
                  <a:lnTo>
                    <a:pt x="10163" y="6121"/>
                  </a:lnTo>
                  <a:lnTo>
                    <a:pt x="10162" y="6157"/>
                  </a:lnTo>
                  <a:lnTo>
                    <a:pt x="10160" y="6194"/>
                  </a:lnTo>
                  <a:lnTo>
                    <a:pt x="10159" y="6231"/>
                  </a:lnTo>
                  <a:lnTo>
                    <a:pt x="10158" y="6271"/>
                  </a:lnTo>
                  <a:lnTo>
                    <a:pt x="10157" y="6351"/>
                  </a:lnTo>
                  <a:lnTo>
                    <a:pt x="10157" y="6434"/>
                  </a:lnTo>
                  <a:lnTo>
                    <a:pt x="10159" y="6520"/>
                  </a:lnTo>
                  <a:lnTo>
                    <a:pt x="10163" y="6607"/>
                  </a:lnTo>
                  <a:lnTo>
                    <a:pt x="10170" y="6696"/>
                  </a:lnTo>
                  <a:lnTo>
                    <a:pt x="10179" y="6784"/>
                  </a:lnTo>
                  <a:lnTo>
                    <a:pt x="10192" y="6872"/>
                  </a:lnTo>
                  <a:lnTo>
                    <a:pt x="10207" y="6959"/>
                  </a:lnTo>
                  <a:lnTo>
                    <a:pt x="10226" y="7044"/>
                  </a:lnTo>
                  <a:lnTo>
                    <a:pt x="10249" y="7128"/>
                  </a:lnTo>
                  <a:lnTo>
                    <a:pt x="10262" y="7168"/>
                  </a:lnTo>
                  <a:lnTo>
                    <a:pt x="10275" y="7207"/>
                  </a:lnTo>
                  <a:lnTo>
                    <a:pt x="10291" y="7246"/>
                  </a:lnTo>
                  <a:lnTo>
                    <a:pt x="10306" y="7283"/>
                  </a:lnTo>
                  <a:lnTo>
                    <a:pt x="10324" y="7320"/>
                  </a:lnTo>
                  <a:lnTo>
                    <a:pt x="10342" y="7355"/>
                  </a:lnTo>
                  <a:lnTo>
                    <a:pt x="10361" y="7389"/>
                  </a:lnTo>
                  <a:lnTo>
                    <a:pt x="10383" y="7422"/>
                  </a:lnTo>
                  <a:lnTo>
                    <a:pt x="10404" y="7454"/>
                  </a:lnTo>
                  <a:lnTo>
                    <a:pt x="10427" y="7484"/>
                  </a:lnTo>
                  <a:lnTo>
                    <a:pt x="10452" y="7512"/>
                  </a:lnTo>
                  <a:lnTo>
                    <a:pt x="10478" y="7539"/>
                  </a:lnTo>
                  <a:lnTo>
                    <a:pt x="10506" y="7564"/>
                  </a:lnTo>
                  <a:lnTo>
                    <a:pt x="10535" y="7587"/>
                  </a:lnTo>
                  <a:lnTo>
                    <a:pt x="10564" y="7609"/>
                  </a:lnTo>
                  <a:lnTo>
                    <a:pt x="10596" y="7627"/>
                  </a:lnTo>
                  <a:lnTo>
                    <a:pt x="10629" y="7645"/>
                  </a:lnTo>
                  <a:lnTo>
                    <a:pt x="10665" y="7660"/>
                  </a:lnTo>
                  <a:lnTo>
                    <a:pt x="10702" y="7672"/>
                  </a:lnTo>
                  <a:lnTo>
                    <a:pt x="10740" y="7683"/>
                  </a:lnTo>
                  <a:lnTo>
                    <a:pt x="10779" y="7691"/>
                  </a:lnTo>
                  <a:lnTo>
                    <a:pt x="10820" y="7697"/>
                  </a:lnTo>
                  <a:lnTo>
                    <a:pt x="10882" y="7697"/>
                  </a:lnTo>
                  <a:lnTo>
                    <a:pt x="10923" y="7695"/>
                  </a:lnTo>
                  <a:lnTo>
                    <a:pt x="10962" y="7690"/>
                  </a:lnTo>
                  <a:lnTo>
                    <a:pt x="11000" y="7683"/>
                  </a:lnTo>
                  <a:lnTo>
                    <a:pt x="11037" y="7671"/>
                  </a:lnTo>
                  <a:lnTo>
                    <a:pt x="11073" y="7658"/>
                  </a:lnTo>
                  <a:lnTo>
                    <a:pt x="11108" y="7643"/>
                  </a:lnTo>
                  <a:lnTo>
                    <a:pt x="11142" y="7624"/>
                  </a:lnTo>
                  <a:lnTo>
                    <a:pt x="11175" y="7604"/>
                  </a:lnTo>
                  <a:lnTo>
                    <a:pt x="11206" y="7583"/>
                  </a:lnTo>
                  <a:lnTo>
                    <a:pt x="11235" y="7559"/>
                  </a:lnTo>
                  <a:lnTo>
                    <a:pt x="11264" y="7535"/>
                  </a:lnTo>
                  <a:lnTo>
                    <a:pt x="11291" y="7510"/>
                  </a:lnTo>
                  <a:lnTo>
                    <a:pt x="11318" y="7483"/>
                  </a:lnTo>
                  <a:lnTo>
                    <a:pt x="11343" y="7456"/>
                  </a:lnTo>
                  <a:lnTo>
                    <a:pt x="11367" y="7428"/>
                  </a:lnTo>
                  <a:lnTo>
                    <a:pt x="11389" y="7401"/>
                  </a:lnTo>
                  <a:lnTo>
                    <a:pt x="11411" y="7373"/>
                  </a:lnTo>
                  <a:lnTo>
                    <a:pt x="11431" y="7346"/>
                  </a:lnTo>
                  <a:lnTo>
                    <a:pt x="11449" y="7318"/>
                  </a:lnTo>
                  <a:lnTo>
                    <a:pt x="11467" y="7292"/>
                  </a:lnTo>
                  <a:lnTo>
                    <a:pt x="11483" y="7267"/>
                  </a:lnTo>
                  <a:lnTo>
                    <a:pt x="11498" y="7242"/>
                  </a:lnTo>
                  <a:lnTo>
                    <a:pt x="11511" y="7219"/>
                  </a:lnTo>
                  <a:lnTo>
                    <a:pt x="11522" y="7198"/>
                  </a:lnTo>
                  <a:lnTo>
                    <a:pt x="11534" y="7177"/>
                  </a:lnTo>
                  <a:lnTo>
                    <a:pt x="11543" y="7159"/>
                  </a:lnTo>
                  <a:lnTo>
                    <a:pt x="11550" y="7144"/>
                  </a:lnTo>
                  <a:lnTo>
                    <a:pt x="11558" y="7130"/>
                  </a:lnTo>
                  <a:lnTo>
                    <a:pt x="11562" y="7119"/>
                  </a:lnTo>
                  <a:lnTo>
                    <a:pt x="11566" y="7111"/>
                  </a:lnTo>
                  <a:lnTo>
                    <a:pt x="11568" y="7106"/>
                  </a:lnTo>
                  <a:lnTo>
                    <a:pt x="11569" y="7105"/>
                  </a:lnTo>
                  <a:lnTo>
                    <a:pt x="11724" y="7136"/>
                  </a:lnTo>
                  <a:lnTo>
                    <a:pt x="11724" y="7136"/>
                  </a:lnTo>
                  <a:lnTo>
                    <a:pt x="11724" y="7138"/>
                  </a:lnTo>
                  <a:lnTo>
                    <a:pt x="11723" y="7142"/>
                  </a:lnTo>
                  <a:lnTo>
                    <a:pt x="11721" y="7146"/>
                  </a:lnTo>
                  <a:lnTo>
                    <a:pt x="11720" y="7152"/>
                  </a:lnTo>
                  <a:lnTo>
                    <a:pt x="11718" y="7158"/>
                  </a:lnTo>
                  <a:lnTo>
                    <a:pt x="11714" y="7167"/>
                  </a:lnTo>
                  <a:lnTo>
                    <a:pt x="11712" y="7176"/>
                  </a:lnTo>
                  <a:lnTo>
                    <a:pt x="11705" y="7197"/>
                  </a:lnTo>
                  <a:lnTo>
                    <a:pt x="11696" y="7222"/>
                  </a:lnTo>
                  <a:lnTo>
                    <a:pt x="11686" y="7250"/>
                  </a:lnTo>
                  <a:lnTo>
                    <a:pt x="11674" y="7282"/>
                  </a:lnTo>
                  <a:lnTo>
                    <a:pt x="11660" y="7316"/>
                  </a:lnTo>
                  <a:lnTo>
                    <a:pt x="11644" y="7352"/>
                  </a:lnTo>
                  <a:lnTo>
                    <a:pt x="11627" y="7391"/>
                  </a:lnTo>
                  <a:lnTo>
                    <a:pt x="11607" y="7431"/>
                  </a:lnTo>
                  <a:lnTo>
                    <a:pt x="11586" y="7474"/>
                  </a:lnTo>
                  <a:lnTo>
                    <a:pt x="11563" y="7516"/>
                  </a:lnTo>
                  <a:lnTo>
                    <a:pt x="11538" y="7559"/>
                  </a:lnTo>
                  <a:lnTo>
                    <a:pt x="11510" y="7603"/>
                  </a:lnTo>
                  <a:lnTo>
                    <a:pt x="11480" y="7647"/>
                  </a:lnTo>
                  <a:lnTo>
                    <a:pt x="11449" y="7690"/>
                  </a:lnTo>
                  <a:lnTo>
                    <a:pt x="11415" y="7733"/>
                  </a:lnTo>
                  <a:lnTo>
                    <a:pt x="11379" y="7774"/>
                  </a:lnTo>
                  <a:lnTo>
                    <a:pt x="11341" y="7816"/>
                  </a:lnTo>
                  <a:lnTo>
                    <a:pt x="11299" y="7854"/>
                  </a:lnTo>
                  <a:lnTo>
                    <a:pt x="11257" y="7891"/>
                  </a:lnTo>
                  <a:lnTo>
                    <a:pt x="11212" y="7925"/>
                  </a:lnTo>
                  <a:lnTo>
                    <a:pt x="11164" y="7956"/>
                  </a:lnTo>
                  <a:lnTo>
                    <a:pt x="11114" y="7985"/>
                  </a:lnTo>
                  <a:lnTo>
                    <a:pt x="11061" y="8009"/>
                  </a:lnTo>
                  <a:lnTo>
                    <a:pt x="11005" y="8031"/>
                  </a:lnTo>
                  <a:lnTo>
                    <a:pt x="10977" y="8040"/>
                  </a:lnTo>
                  <a:lnTo>
                    <a:pt x="10947" y="8047"/>
                  </a:lnTo>
                  <a:lnTo>
                    <a:pt x="10917" y="8055"/>
                  </a:lnTo>
                  <a:lnTo>
                    <a:pt x="10888" y="8061"/>
                  </a:lnTo>
                  <a:lnTo>
                    <a:pt x="10856" y="8065"/>
                  </a:lnTo>
                  <a:lnTo>
                    <a:pt x="10824" y="8068"/>
                  </a:lnTo>
                  <a:lnTo>
                    <a:pt x="10792" y="8070"/>
                  </a:lnTo>
                  <a:lnTo>
                    <a:pt x="10759" y="8071"/>
                  </a:lnTo>
                  <a:lnTo>
                    <a:pt x="10711" y="8069"/>
                  </a:lnTo>
                  <a:lnTo>
                    <a:pt x="10665" y="8065"/>
                  </a:lnTo>
                  <a:lnTo>
                    <a:pt x="10618" y="8058"/>
                  </a:lnTo>
                  <a:lnTo>
                    <a:pt x="10572" y="8047"/>
                  </a:lnTo>
                  <a:lnTo>
                    <a:pt x="10524" y="8034"/>
                  </a:lnTo>
                  <a:lnTo>
                    <a:pt x="10478" y="8019"/>
                  </a:lnTo>
                  <a:lnTo>
                    <a:pt x="10431" y="7999"/>
                  </a:lnTo>
                  <a:lnTo>
                    <a:pt x="10384" y="7977"/>
                  </a:lnTo>
                  <a:lnTo>
                    <a:pt x="10331" y="7952"/>
                  </a:lnTo>
                  <a:lnTo>
                    <a:pt x="10276" y="7924"/>
                  </a:lnTo>
                  <a:lnTo>
                    <a:pt x="10222" y="7892"/>
                  </a:lnTo>
                  <a:lnTo>
                    <a:pt x="10166" y="7857"/>
                  </a:lnTo>
                  <a:lnTo>
                    <a:pt x="10109" y="7821"/>
                  </a:lnTo>
                  <a:lnTo>
                    <a:pt x="10053" y="7781"/>
                  </a:lnTo>
                  <a:lnTo>
                    <a:pt x="9999" y="7739"/>
                  </a:lnTo>
                  <a:lnTo>
                    <a:pt x="9944" y="7696"/>
                  </a:lnTo>
                  <a:lnTo>
                    <a:pt x="9890" y="7652"/>
                  </a:lnTo>
                  <a:lnTo>
                    <a:pt x="9839" y="7607"/>
                  </a:lnTo>
                  <a:lnTo>
                    <a:pt x="9788" y="7560"/>
                  </a:lnTo>
                  <a:lnTo>
                    <a:pt x="9740" y="7513"/>
                  </a:lnTo>
                  <a:lnTo>
                    <a:pt x="9694" y="7465"/>
                  </a:lnTo>
                  <a:lnTo>
                    <a:pt x="9651" y="7417"/>
                  </a:lnTo>
                  <a:lnTo>
                    <a:pt x="9611" y="7370"/>
                  </a:lnTo>
                  <a:lnTo>
                    <a:pt x="9573" y="7323"/>
                  </a:lnTo>
                  <a:lnTo>
                    <a:pt x="9524" y="7310"/>
                  </a:lnTo>
                  <a:lnTo>
                    <a:pt x="9475" y="7295"/>
                  </a:lnTo>
                  <a:lnTo>
                    <a:pt x="9426" y="7279"/>
                  </a:lnTo>
                  <a:lnTo>
                    <a:pt x="9377" y="7260"/>
                  </a:lnTo>
                  <a:lnTo>
                    <a:pt x="9330" y="7241"/>
                  </a:lnTo>
                  <a:lnTo>
                    <a:pt x="9282" y="7219"/>
                  </a:lnTo>
                  <a:lnTo>
                    <a:pt x="9236" y="7197"/>
                  </a:lnTo>
                  <a:lnTo>
                    <a:pt x="9189" y="7173"/>
                  </a:lnTo>
                  <a:lnTo>
                    <a:pt x="9145" y="7148"/>
                  </a:lnTo>
                  <a:lnTo>
                    <a:pt x="9101" y="7123"/>
                  </a:lnTo>
                  <a:lnTo>
                    <a:pt x="9057" y="7098"/>
                  </a:lnTo>
                  <a:lnTo>
                    <a:pt x="9016" y="7071"/>
                  </a:lnTo>
                  <a:lnTo>
                    <a:pt x="8975" y="7044"/>
                  </a:lnTo>
                  <a:lnTo>
                    <a:pt x="8935" y="7017"/>
                  </a:lnTo>
                  <a:lnTo>
                    <a:pt x="8897" y="6991"/>
                  </a:lnTo>
                  <a:lnTo>
                    <a:pt x="8861" y="6965"/>
                  </a:lnTo>
                  <a:lnTo>
                    <a:pt x="8826" y="6938"/>
                  </a:lnTo>
                  <a:lnTo>
                    <a:pt x="8793" y="6912"/>
                  </a:lnTo>
                  <a:lnTo>
                    <a:pt x="8761" y="6888"/>
                  </a:lnTo>
                  <a:lnTo>
                    <a:pt x="8731" y="6864"/>
                  </a:lnTo>
                  <a:lnTo>
                    <a:pt x="8703" y="6841"/>
                  </a:lnTo>
                  <a:lnTo>
                    <a:pt x="8677" y="6819"/>
                  </a:lnTo>
                  <a:lnTo>
                    <a:pt x="8654" y="6798"/>
                  </a:lnTo>
                  <a:lnTo>
                    <a:pt x="8632" y="6779"/>
                  </a:lnTo>
                  <a:lnTo>
                    <a:pt x="8612" y="6762"/>
                  </a:lnTo>
                  <a:lnTo>
                    <a:pt x="8595" y="6746"/>
                  </a:lnTo>
                  <a:lnTo>
                    <a:pt x="8580" y="6733"/>
                  </a:lnTo>
                  <a:lnTo>
                    <a:pt x="8568" y="6721"/>
                  </a:lnTo>
                  <a:lnTo>
                    <a:pt x="8559" y="6711"/>
                  </a:lnTo>
                  <a:lnTo>
                    <a:pt x="8551" y="6705"/>
                  </a:lnTo>
                  <a:lnTo>
                    <a:pt x="8547" y="6701"/>
                  </a:lnTo>
                  <a:lnTo>
                    <a:pt x="8545" y="6699"/>
                  </a:lnTo>
                  <a:lnTo>
                    <a:pt x="8546" y="6701"/>
                  </a:lnTo>
                  <a:lnTo>
                    <a:pt x="8547" y="6706"/>
                  </a:lnTo>
                  <a:lnTo>
                    <a:pt x="8549" y="6716"/>
                  </a:lnTo>
                  <a:lnTo>
                    <a:pt x="8553" y="6728"/>
                  </a:lnTo>
                  <a:lnTo>
                    <a:pt x="8559" y="6743"/>
                  </a:lnTo>
                  <a:lnTo>
                    <a:pt x="8565" y="6762"/>
                  </a:lnTo>
                  <a:lnTo>
                    <a:pt x="8574" y="6784"/>
                  </a:lnTo>
                  <a:lnTo>
                    <a:pt x="8584" y="6808"/>
                  </a:lnTo>
                  <a:lnTo>
                    <a:pt x="8597" y="6836"/>
                  </a:lnTo>
                  <a:lnTo>
                    <a:pt x="8612" y="6867"/>
                  </a:lnTo>
                  <a:lnTo>
                    <a:pt x="8630" y="6900"/>
                  </a:lnTo>
                  <a:lnTo>
                    <a:pt x="8651" y="6936"/>
                  </a:lnTo>
                  <a:lnTo>
                    <a:pt x="8674" y="6975"/>
                  </a:lnTo>
                  <a:lnTo>
                    <a:pt x="8701" y="7015"/>
                  </a:lnTo>
                  <a:lnTo>
                    <a:pt x="8730" y="7059"/>
                  </a:lnTo>
                  <a:lnTo>
                    <a:pt x="8764" y="7105"/>
                  </a:lnTo>
                  <a:lnTo>
                    <a:pt x="8812" y="7163"/>
                  </a:lnTo>
                  <a:lnTo>
                    <a:pt x="8862" y="7218"/>
                  </a:lnTo>
                  <a:lnTo>
                    <a:pt x="8914" y="7272"/>
                  </a:lnTo>
                  <a:lnTo>
                    <a:pt x="8966" y="7323"/>
                  </a:lnTo>
                  <a:lnTo>
                    <a:pt x="9019" y="7373"/>
                  </a:lnTo>
                  <a:lnTo>
                    <a:pt x="9071" y="7419"/>
                  </a:lnTo>
                  <a:lnTo>
                    <a:pt x="9121" y="7462"/>
                  </a:lnTo>
                  <a:lnTo>
                    <a:pt x="9169" y="7501"/>
                  </a:lnTo>
                  <a:lnTo>
                    <a:pt x="9214" y="7539"/>
                  </a:lnTo>
                  <a:lnTo>
                    <a:pt x="9235" y="7555"/>
                  </a:lnTo>
                  <a:lnTo>
                    <a:pt x="9255" y="7570"/>
                  </a:lnTo>
                  <a:lnTo>
                    <a:pt x="9275" y="7585"/>
                  </a:lnTo>
                  <a:lnTo>
                    <a:pt x="9293" y="7598"/>
                  </a:lnTo>
                  <a:lnTo>
                    <a:pt x="9309" y="7611"/>
                  </a:lnTo>
                  <a:lnTo>
                    <a:pt x="9325" y="7622"/>
                  </a:lnTo>
                  <a:lnTo>
                    <a:pt x="9338" y="7631"/>
                  </a:lnTo>
                  <a:lnTo>
                    <a:pt x="9350" y="7641"/>
                  </a:lnTo>
                  <a:lnTo>
                    <a:pt x="9362" y="7648"/>
                  </a:lnTo>
                  <a:lnTo>
                    <a:pt x="9370" y="7654"/>
                  </a:lnTo>
                  <a:lnTo>
                    <a:pt x="9377" y="7659"/>
                  </a:lnTo>
                  <a:lnTo>
                    <a:pt x="9382" y="7662"/>
                  </a:lnTo>
                  <a:lnTo>
                    <a:pt x="9386" y="7665"/>
                  </a:lnTo>
                  <a:lnTo>
                    <a:pt x="9387" y="7665"/>
                  </a:lnTo>
                  <a:lnTo>
                    <a:pt x="9387" y="7666"/>
                  </a:lnTo>
                  <a:lnTo>
                    <a:pt x="9386" y="7670"/>
                  </a:lnTo>
                  <a:lnTo>
                    <a:pt x="9382" y="7677"/>
                  </a:lnTo>
                  <a:lnTo>
                    <a:pt x="9379" y="7684"/>
                  </a:lnTo>
                  <a:lnTo>
                    <a:pt x="9376" y="7694"/>
                  </a:lnTo>
                  <a:lnTo>
                    <a:pt x="9371" y="7706"/>
                  </a:lnTo>
                  <a:lnTo>
                    <a:pt x="9366" y="7721"/>
                  </a:lnTo>
                  <a:lnTo>
                    <a:pt x="9360" y="7737"/>
                  </a:lnTo>
                  <a:lnTo>
                    <a:pt x="9352" y="7756"/>
                  </a:lnTo>
                  <a:lnTo>
                    <a:pt x="9344" y="7775"/>
                  </a:lnTo>
                  <a:lnTo>
                    <a:pt x="9336" y="7797"/>
                  </a:lnTo>
                  <a:lnTo>
                    <a:pt x="9327" y="7821"/>
                  </a:lnTo>
                  <a:lnTo>
                    <a:pt x="9317" y="7845"/>
                  </a:lnTo>
                  <a:lnTo>
                    <a:pt x="9307" y="7872"/>
                  </a:lnTo>
                  <a:lnTo>
                    <a:pt x="9296" y="7901"/>
                  </a:lnTo>
                  <a:lnTo>
                    <a:pt x="9284" y="7930"/>
                  </a:lnTo>
                  <a:lnTo>
                    <a:pt x="9272" y="7962"/>
                  </a:lnTo>
                  <a:lnTo>
                    <a:pt x="9260" y="7994"/>
                  </a:lnTo>
                  <a:lnTo>
                    <a:pt x="9246" y="8027"/>
                  </a:lnTo>
                  <a:lnTo>
                    <a:pt x="9232" y="8062"/>
                  </a:lnTo>
                  <a:lnTo>
                    <a:pt x="9217" y="8098"/>
                  </a:lnTo>
                  <a:lnTo>
                    <a:pt x="9203" y="8135"/>
                  </a:lnTo>
                  <a:lnTo>
                    <a:pt x="9172" y="8211"/>
                  </a:lnTo>
                  <a:lnTo>
                    <a:pt x="9139" y="8291"/>
                  </a:lnTo>
                  <a:lnTo>
                    <a:pt x="9105" y="8374"/>
                  </a:lnTo>
                  <a:lnTo>
                    <a:pt x="9070" y="8459"/>
                  </a:lnTo>
                  <a:lnTo>
                    <a:pt x="9032" y="8546"/>
                  </a:lnTo>
                  <a:lnTo>
                    <a:pt x="8994" y="8635"/>
                  </a:lnTo>
                  <a:lnTo>
                    <a:pt x="8956" y="8723"/>
                  </a:lnTo>
                  <a:lnTo>
                    <a:pt x="8878" y="8901"/>
                  </a:lnTo>
                  <a:lnTo>
                    <a:pt x="8837" y="8989"/>
                  </a:lnTo>
                  <a:lnTo>
                    <a:pt x="8797" y="9075"/>
                  </a:lnTo>
                  <a:lnTo>
                    <a:pt x="8757" y="9161"/>
                  </a:lnTo>
                  <a:lnTo>
                    <a:pt x="8717" y="9243"/>
                  </a:lnTo>
                  <a:lnTo>
                    <a:pt x="8676" y="9323"/>
                  </a:lnTo>
                  <a:lnTo>
                    <a:pt x="8637" y="9399"/>
                  </a:lnTo>
                  <a:lnTo>
                    <a:pt x="8617" y="9435"/>
                  </a:lnTo>
                  <a:lnTo>
                    <a:pt x="8599" y="9471"/>
                  </a:lnTo>
                  <a:lnTo>
                    <a:pt x="8579" y="9505"/>
                  </a:lnTo>
                  <a:lnTo>
                    <a:pt x="8561" y="9539"/>
                  </a:lnTo>
                  <a:lnTo>
                    <a:pt x="8542" y="9571"/>
                  </a:lnTo>
                  <a:lnTo>
                    <a:pt x="8524" y="9601"/>
                  </a:lnTo>
                  <a:lnTo>
                    <a:pt x="8506" y="9631"/>
                  </a:lnTo>
                  <a:lnTo>
                    <a:pt x="8488" y="9658"/>
                  </a:lnTo>
                  <a:lnTo>
                    <a:pt x="8471" y="9684"/>
                  </a:lnTo>
                  <a:lnTo>
                    <a:pt x="8453" y="9709"/>
                  </a:lnTo>
                  <a:lnTo>
                    <a:pt x="8437" y="9733"/>
                  </a:lnTo>
                  <a:lnTo>
                    <a:pt x="8420" y="9753"/>
                  </a:lnTo>
                  <a:lnTo>
                    <a:pt x="8388" y="9794"/>
                  </a:lnTo>
                  <a:lnTo>
                    <a:pt x="8354" y="9835"/>
                  </a:lnTo>
                  <a:lnTo>
                    <a:pt x="8284" y="9913"/>
                  </a:lnTo>
                  <a:lnTo>
                    <a:pt x="8210" y="9990"/>
                  </a:lnTo>
                  <a:lnTo>
                    <a:pt x="8132" y="10065"/>
                  </a:lnTo>
                  <a:lnTo>
                    <a:pt x="8052" y="10138"/>
                  </a:lnTo>
                  <a:lnTo>
                    <a:pt x="7969" y="10212"/>
                  </a:lnTo>
                  <a:lnTo>
                    <a:pt x="7885" y="10283"/>
                  </a:lnTo>
                  <a:lnTo>
                    <a:pt x="7798" y="10354"/>
                  </a:lnTo>
                  <a:lnTo>
                    <a:pt x="7709" y="10423"/>
                  </a:lnTo>
                  <a:lnTo>
                    <a:pt x="7620" y="10493"/>
                  </a:lnTo>
                  <a:lnTo>
                    <a:pt x="7440" y="10630"/>
                  </a:lnTo>
                  <a:lnTo>
                    <a:pt x="7258" y="10768"/>
                  </a:lnTo>
                  <a:lnTo>
                    <a:pt x="7169" y="10837"/>
                  </a:lnTo>
                  <a:lnTo>
                    <a:pt x="7080" y="10907"/>
                  </a:lnTo>
                  <a:lnTo>
                    <a:pt x="7046" y="10935"/>
                  </a:lnTo>
                  <a:lnTo>
                    <a:pt x="7013" y="10960"/>
                  </a:lnTo>
                  <a:lnTo>
                    <a:pt x="6981" y="10984"/>
                  </a:lnTo>
                  <a:lnTo>
                    <a:pt x="6951" y="11007"/>
                  </a:lnTo>
                  <a:lnTo>
                    <a:pt x="6921" y="11026"/>
                  </a:lnTo>
                  <a:lnTo>
                    <a:pt x="6894" y="11044"/>
                  </a:lnTo>
                  <a:lnTo>
                    <a:pt x="6866" y="11060"/>
                  </a:lnTo>
                  <a:lnTo>
                    <a:pt x="6839" y="11074"/>
                  </a:lnTo>
                  <a:lnTo>
                    <a:pt x="6813" y="11086"/>
                  </a:lnTo>
                  <a:lnTo>
                    <a:pt x="6788" y="11097"/>
                  </a:lnTo>
                  <a:lnTo>
                    <a:pt x="6763" y="11106"/>
                  </a:lnTo>
                  <a:lnTo>
                    <a:pt x="6739" y="11113"/>
                  </a:lnTo>
                  <a:lnTo>
                    <a:pt x="6715" y="11118"/>
                  </a:lnTo>
                  <a:lnTo>
                    <a:pt x="6691" y="11122"/>
                  </a:lnTo>
                  <a:lnTo>
                    <a:pt x="6667" y="11124"/>
                  </a:lnTo>
                  <a:lnTo>
                    <a:pt x="6645" y="11125"/>
                  </a:lnTo>
                  <a:lnTo>
                    <a:pt x="6627" y="11124"/>
                  </a:lnTo>
                  <a:lnTo>
                    <a:pt x="6610" y="11123"/>
                  </a:lnTo>
                  <a:lnTo>
                    <a:pt x="6592" y="11120"/>
                  </a:lnTo>
                  <a:lnTo>
                    <a:pt x="6576" y="11116"/>
                  </a:lnTo>
                  <a:lnTo>
                    <a:pt x="6558" y="11111"/>
                  </a:lnTo>
                  <a:lnTo>
                    <a:pt x="6541" y="11105"/>
                  </a:lnTo>
                  <a:lnTo>
                    <a:pt x="6524" y="11097"/>
                  </a:lnTo>
                  <a:lnTo>
                    <a:pt x="6506" y="11089"/>
                  </a:lnTo>
                  <a:lnTo>
                    <a:pt x="6489" y="11080"/>
                  </a:lnTo>
                  <a:lnTo>
                    <a:pt x="6471" y="11070"/>
                  </a:lnTo>
                  <a:lnTo>
                    <a:pt x="6454" y="11057"/>
                  </a:lnTo>
                  <a:lnTo>
                    <a:pt x="6436" y="11044"/>
                  </a:lnTo>
                  <a:lnTo>
                    <a:pt x="6418" y="11030"/>
                  </a:lnTo>
                  <a:lnTo>
                    <a:pt x="6399" y="11015"/>
                  </a:lnTo>
                  <a:lnTo>
                    <a:pt x="6379" y="10998"/>
                  </a:lnTo>
                  <a:lnTo>
                    <a:pt x="6360" y="10981"/>
                  </a:lnTo>
                  <a:lnTo>
                    <a:pt x="6340" y="10961"/>
                  </a:lnTo>
                  <a:lnTo>
                    <a:pt x="6320" y="10942"/>
                  </a:lnTo>
                  <a:lnTo>
                    <a:pt x="6299" y="10920"/>
                  </a:lnTo>
                  <a:lnTo>
                    <a:pt x="6277" y="10898"/>
                  </a:lnTo>
                  <a:lnTo>
                    <a:pt x="6255" y="10874"/>
                  </a:lnTo>
                  <a:lnTo>
                    <a:pt x="6232" y="10849"/>
                  </a:lnTo>
                  <a:lnTo>
                    <a:pt x="6208" y="10823"/>
                  </a:lnTo>
                  <a:lnTo>
                    <a:pt x="6184" y="10796"/>
                  </a:lnTo>
                  <a:lnTo>
                    <a:pt x="6160" y="10768"/>
                  </a:lnTo>
                  <a:lnTo>
                    <a:pt x="6134" y="10738"/>
                  </a:lnTo>
                  <a:lnTo>
                    <a:pt x="6107" y="10707"/>
                  </a:lnTo>
                  <a:lnTo>
                    <a:pt x="6079" y="10674"/>
                  </a:lnTo>
                  <a:lnTo>
                    <a:pt x="6050" y="10641"/>
                  </a:lnTo>
                  <a:lnTo>
                    <a:pt x="6021" y="10606"/>
                  </a:lnTo>
                  <a:lnTo>
                    <a:pt x="5990" y="10570"/>
                  </a:lnTo>
                  <a:lnTo>
                    <a:pt x="5958" y="10533"/>
                  </a:lnTo>
                  <a:lnTo>
                    <a:pt x="5938" y="10505"/>
                  </a:lnTo>
                  <a:lnTo>
                    <a:pt x="5917" y="10478"/>
                  </a:lnTo>
                  <a:lnTo>
                    <a:pt x="5897" y="10453"/>
                  </a:lnTo>
                  <a:lnTo>
                    <a:pt x="5880" y="10427"/>
                  </a:lnTo>
                  <a:lnTo>
                    <a:pt x="5846" y="10377"/>
                  </a:lnTo>
                  <a:lnTo>
                    <a:pt x="5817" y="10330"/>
                  </a:lnTo>
                  <a:lnTo>
                    <a:pt x="5791" y="10286"/>
                  </a:lnTo>
                  <a:lnTo>
                    <a:pt x="5769" y="10242"/>
                  </a:lnTo>
                  <a:lnTo>
                    <a:pt x="5751" y="10202"/>
                  </a:lnTo>
                  <a:lnTo>
                    <a:pt x="5735" y="10163"/>
                  </a:lnTo>
                  <a:lnTo>
                    <a:pt x="5724" y="10127"/>
                  </a:lnTo>
                  <a:lnTo>
                    <a:pt x="5715" y="10092"/>
                  </a:lnTo>
                  <a:lnTo>
                    <a:pt x="5708" y="10059"/>
                  </a:lnTo>
                  <a:lnTo>
                    <a:pt x="5705" y="10027"/>
                  </a:lnTo>
                  <a:lnTo>
                    <a:pt x="5705" y="9997"/>
                  </a:lnTo>
                  <a:lnTo>
                    <a:pt x="5706" y="9969"/>
                  </a:lnTo>
                  <a:lnTo>
                    <a:pt x="5710" y="9943"/>
                  </a:lnTo>
                  <a:lnTo>
                    <a:pt x="5718" y="9917"/>
                  </a:lnTo>
                  <a:lnTo>
                    <a:pt x="5726" y="9893"/>
                  </a:lnTo>
                  <a:lnTo>
                    <a:pt x="5735" y="9870"/>
                  </a:lnTo>
                  <a:lnTo>
                    <a:pt x="5748" y="9848"/>
                  </a:lnTo>
                  <a:lnTo>
                    <a:pt x="5761" y="9827"/>
                  </a:lnTo>
                  <a:lnTo>
                    <a:pt x="5776" y="9808"/>
                  </a:lnTo>
                  <a:lnTo>
                    <a:pt x="5792" y="9788"/>
                  </a:lnTo>
                  <a:lnTo>
                    <a:pt x="5810" y="9770"/>
                  </a:lnTo>
                  <a:lnTo>
                    <a:pt x="5827" y="9752"/>
                  </a:lnTo>
                  <a:lnTo>
                    <a:pt x="5866" y="9719"/>
                  </a:lnTo>
                  <a:lnTo>
                    <a:pt x="5907" y="9688"/>
                  </a:lnTo>
                  <a:lnTo>
                    <a:pt x="5949" y="9658"/>
                  </a:lnTo>
                  <a:lnTo>
                    <a:pt x="5990" y="9628"/>
                  </a:lnTo>
                  <a:lnTo>
                    <a:pt x="6073" y="9583"/>
                  </a:lnTo>
                  <a:lnTo>
                    <a:pt x="6156" y="9541"/>
                  </a:lnTo>
                  <a:lnTo>
                    <a:pt x="6197" y="9520"/>
                  </a:lnTo>
                  <a:lnTo>
                    <a:pt x="6237" y="9500"/>
                  </a:lnTo>
                  <a:lnTo>
                    <a:pt x="6276" y="9480"/>
                  </a:lnTo>
                  <a:lnTo>
                    <a:pt x="6313" y="9462"/>
                  </a:lnTo>
                  <a:lnTo>
                    <a:pt x="6348" y="9442"/>
                  </a:lnTo>
                  <a:lnTo>
                    <a:pt x="6383" y="9424"/>
                  </a:lnTo>
                  <a:lnTo>
                    <a:pt x="6413" y="9406"/>
                  </a:lnTo>
                  <a:lnTo>
                    <a:pt x="6441" y="9387"/>
                  </a:lnTo>
                  <a:lnTo>
                    <a:pt x="6466" y="9370"/>
                  </a:lnTo>
                  <a:lnTo>
                    <a:pt x="6488" y="9352"/>
                  </a:lnTo>
                  <a:lnTo>
                    <a:pt x="6505" y="9335"/>
                  </a:lnTo>
                  <a:lnTo>
                    <a:pt x="6514" y="9326"/>
                  </a:lnTo>
                  <a:lnTo>
                    <a:pt x="6520" y="9317"/>
                  </a:lnTo>
                  <a:lnTo>
                    <a:pt x="6525" y="9307"/>
                  </a:lnTo>
                  <a:lnTo>
                    <a:pt x="6530" y="9295"/>
                  </a:lnTo>
                  <a:lnTo>
                    <a:pt x="6535" y="9279"/>
                  </a:lnTo>
                  <a:lnTo>
                    <a:pt x="6538" y="9262"/>
                  </a:lnTo>
                  <a:lnTo>
                    <a:pt x="6543" y="9242"/>
                  </a:lnTo>
                  <a:lnTo>
                    <a:pt x="6546" y="9222"/>
                  </a:lnTo>
                  <a:lnTo>
                    <a:pt x="6549" y="9198"/>
                  </a:lnTo>
                  <a:lnTo>
                    <a:pt x="6551" y="9173"/>
                  </a:lnTo>
                  <a:lnTo>
                    <a:pt x="6553" y="9147"/>
                  </a:lnTo>
                  <a:lnTo>
                    <a:pt x="6555" y="9120"/>
                  </a:lnTo>
                  <a:lnTo>
                    <a:pt x="6556" y="9092"/>
                  </a:lnTo>
                  <a:lnTo>
                    <a:pt x="6557" y="9062"/>
                  </a:lnTo>
                  <a:lnTo>
                    <a:pt x="6558" y="9001"/>
                  </a:lnTo>
                  <a:lnTo>
                    <a:pt x="6559" y="8939"/>
                  </a:lnTo>
                  <a:lnTo>
                    <a:pt x="6558" y="8877"/>
                  </a:lnTo>
                  <a:lnTo>
                    <a:pt x="6558" y="8815"/>
                  </a:lnTo>
                  <a:lnTo>
                    <a:pt x="6556" y="8755"/>
                  </a:lnTo>
                  <a:lnTo>
                    <a:pt x="6556" y="8726"/>
                  </a:lnTo>
                  <a:lnTo>
                    <a:pt x="6555" y="8699"/>
                  </a:lnTo>
                  <a:lnTo>
                    <a:pt x="6554" y="8673"/>
                  </a:lnTo>
                  <a:lnTo>
                    <a:pt x="6554" y="8648"/>
                  </a:lnTo>
                  <a:lnTo>
                    <a:pt x="6553" y="8625"/>
                  </a:lnTo>
                  <a:lnTo>
                    <a:pt x="6552" y="8604"/>
                  </a:lnTo>
                  <a:lnTo>
                    <a:pt x="6552" y="8584"/>
                  </a:lnTo>
                  <a:lnTo>
                    <a:pt x="6552" y="8567"/>
                  </a:lnTo>
                  <a:lnTo>
                    <a:pt x="6551" y="8551"/>
                  </a:lnTo>
                  <a:lnTo>
                    <a:pt x="6551" y="8538"/>
                  </a:lnTo>
                  <a:lnTo>
                    <a:pt x="6548" y="8561"/>
                  </a:lnTo>
                  <a:lnTo>
                    <a:pt x="6543" y="8586"/>
                  </a:lnTo>
                  <a:lnTo>
                    <a:pt x="6537" y="8612"/>
                  </a:lnTo>
                  <a:lnTo>
                    <a:pt x="6530" y="8638"/>
                  </a:lnTo>
                  <a:lnTo>
                    <a:pt x="6522" y="8664"/>
                  </a:lnTo>
                  <a:lnTo>
                    <a:pt x="6512" y="8691"/>
                  </a:lnTo>
                  <a:lnTo>
                    <a:pt x="6500" y="8718"/>
                  </a:lnTo>
                  <a:lnTo>
                    <a:pt x="6488" y="8746"/>
                  </a:lnTo>
                  <a:lnTo>
                    <a:pt x="6474" y="8773"/>
                  </a:lnTo>
                  <a:lnTo>
                    <a:pt x="6458" y="8800"/>
                  </a:lnTo>
                  <a:lnTo>
                    <a:pt x="6441" y="8827"/>
                  </a:lnTo>
                  <a:lnTo>
                    <a:pt x="6422" y="8855"/>
                  </a:lnTo>
                  <a:lnTo>
                    <a:pt x="6401" y="8882"/>
                  </a:lnTo>
                  <a:lnTo>
                    <a:pt x="6379" y="8907"/>
                  </a:lnTo>
                  <a:lnTo>
                    <a:pt x="6355" y="8933"/>
                  </a:lnTo>
                  <a:lnTo>
                    <a:pt x="6329" y="8959"/>
                  </a:lnTo>
                  <a:lnTo>
                    <a:pt x="6301" y="8984"/>
                  </a:lnTo>
                  <a:lnTo>
                    <a:pt x="6271" y="9006"/>
                  </a:lnTo>
                  <a:lnTo>
                    <a:pt x="6239" y="9029"/>
                  </a:lnTo>
                  <a:lnTo>
                    <a:pt x="6205" y="9052"/>
                  </a:lnTo>
                  <a:lnTo>
                    <a:pt x="6169" y="9071"/>
                  </a:lnTo>
                  <a:lnTo>
                    <a:pt x="6131" y="9091"/>
                  </a:lnTo>
                  <a:lnTo>
                    <a:pt x="6089" y="9109"/>
                  </a:lnTo>
                  <a:lnTo>
                    <a:pt x="6047" y="9126"/>
                  </a:lnTo>
                  <a:lnTo>
                    <a:pt x="6002" y="9140"/>
                  </a:lnTo>
                  <a:lnTo>
                    <a:pt x="5954" y="9154"/>
                  </a:lnTo>
                  <a:lnTo>
                    <a:pt x="5905" y="9165"/>
                  </a:lnTo>
                  <a:lnTo>
                    <a:pt x="5852" y="9174"/>
                  </a:lnTo>
                  <a:lnTo>
                    <a:pt x="5796" y="9182"/>
                  </a:lnTo>
                  <a:lnTo>
                    <a:pt x="5739" y="9188"/>
                  </a:lnTo>
                  <a:lnTo>
                    <a:pt x="5678" y="9192"/>
                  </a:lnTo>
                  <a:lnTo>
                    <a:pt x="5616" y="9193"/>
                  </a:lnTo>
                  <a:lnTo>
                    <a:pt x="5554" y="9193"/>
                  </a:lnTo>
                  <a:lnTo>
                    <a:pt x="5477" y="9188"/>
                  </a:lnTo>
                  <a:lnTo>
                    <a:pt x="5403" y="9180"/>
                  </a:lnTo>
                  <a:lnTo>
                    <a:pt x="5334" y="9170"/>
                  </a:lnTo>
                  <a:lnTo>
                    <a:pt x="5267" y="9158"/>
                  </a:lnTo>
                  <a:lnTo>
                    <a:pt x="5204" y="9142"/>
                  </a:lnTo>
                  <a:lnTo>
                    <a:pt x="5144" y="9126"/>
                  </a:lnTo>
                  <a:lnTo>
                    <a:pt x="5086" y="9106"/>
                  </a:lnTo>
                  <a:lnTo>
                    <a:pt x="5032" y="9085"/>
                  </a:lnTo>
                  <a:lnTo>
                    <a:pt x="4982" y="9062"/>
                  </a:lnTo>
                  <a:lnTo>
                    <a:pt x="4934" y="9037"/>
                  </a:lnTo>
                  <a:lnTo>
                    <a:pt x="4889" y="9012"/>
                  </a:lnTo>
                  <a:lnTo>
                    <a:pt x="4847" y="8985"/>
                  </a:lnTo>
                  <a:lnTo>
                    <a:pt x="4807" y="8957"/>
                  </a:lnTo>
                  <a:lnTo>
                    <a:pt x="4771" y="8928"/>
                  </a:lnTo>
                  <a:lnTo>
                    <a:pt x="4736" y="8899"/>
                  </a:lnTo>
                  <a:lnTo>
                    <a:pt x="4704" y="8869"/>
                  </a:lnTo>
                  <a:lnTo>
                    <a:pt x="4675" y="8839"/>
                  </a:lnTo>
                  <a:lnTo>
                    <a:pt x="4647" y="8809"/>
                  </a:lnTo>
                  <a:lnTo>
                    <a:pt x="4622" y="8779"/>
                  </a:lnTo>
                  <a:lnTo>
                    <a:pt x="4600" y="8749"/>
                  </a:lnTo>
                  <a:lnTo>
                    <a:pt x="4579" y="8720"/>
                  </a:lnTo>
                  <a:lnTo>
                    <a:pt x="4560" y="8691"/>
                  </a:lnTo>
                  <a:lnTo>
                    <a:pt x="4543" y="8663"/>
                  </a:lnTo>
                  <a:lnTo>
                    <a:pt x="4528" y="8636"/>
                  </a:lnTo>
                  <a:lnTo>
                    <a:pt x="4515" y="8610"/>
                  </a:lnTo>
                  <a:lnTo>
                    <a:pt x="4503" y="8585"/>
                  </a:lnTo>
                  <a:lnTo>
                    <a:pt x="4492" y="8562"/>
                  </a:lnTo>
                  <a:lnTo>
                    <a:pt x="4484" y="8541"/>
                  </a:lnTo>
                  <a:lnTo>
                    <a:pt x="4477" y="8521"/>
                  </a:lnTo>
                  <a:lnTo>
                    <a:pt x="4471" y="8504"/>
                  </a:lnTo>
                  <a:lnTo>
                    <a:pt x="4467" y="8488"/>
                  </a:lnTo>
                  <a:lnTo>
                    <a:pt x="4462" y="8476"/>
                  </a:lnTo>
                  <a:lnTo>
                    <a:pt x="4465" y="8501"/>
                  </a:lnTo>
                  <a:lnTo>
                    <a:pt x="4469" y="8528"/>
                  </a:lnTo>
                  <a:lnTo>
                    <a:pt x="4471" y="8558"/>
                  </a:lnTo>
                  <a:lnTo>
                    <a:pt x="4473" y="8590"/>
                  </a:lnTo>
                  <a:lnTo>
                    <a:pt x="4475" y="8625"/>
                  </a:lnTo>
                  <a:lnTo>
                    <a:pt x="4477" y="8661"/>
                  </a:lnTo>
                  <a:lnTo>
                    <a:pt x="4479" y="8699"/>
                  </a:lnTo>
                  <a:lnTo>
                    <a:pt x="4480" y="8740"/>
                  </a:lnTo>
                  <a:lnTo>
                    <a:pt x="4482" y="8780"/>
                  </a:lnTo>
                  <a:lnTo>
                    <a:pt x="4483" y="8822"/>
                  </a:lnTo>
                  <a:lnTo>
                    <a:pt x="4485" y="8910"/>
                  </a:lnTo>
                  <a:lnTo>
                    <a:pt x="4486" y="8998"/>
                  </a:lnTo>
                  <a:lnTo>
                    <a:pt x="4486" y="9088"/>
                  </a:lnTo>
                  <a:lnTo>
                    <a:pt x="4486" y="9175"/>
                  </a:lnTo>
                  <a:lnTo>
                    <a:pt x="4485" y="9219"/>
                  </a:lnTo>
                  <a:lnTo>
                    <a:pt x="4485" y="9262"/>
                  </a:lnTo>
                  <a:lnTo>
                    <a:pt x="4484" y="9303"/>
                  </a:lnTo>
                  <a:lnTo>
                    <a:pt x="4483" y="9342"/>
                  </a:lnTo>
                  <a:lnTo>
                    <a:pt x="4482" y="9381"/>
                  </a:lnTo>
                  <a:lnTo>
                    <a:pt x="4480" y="9418"/>
                  </a:lnTo>
                  <a:lnTo>
                    <a:pt x="4479" y="9453"/>
                  </a:lnTo>
                  <a:lnTo>
                    <a:pt x="4477" y="9486"/>
                  </a:lnTo>
                  <a:lnTo>
                    <a:pt x="4475" y="9516"/>
                  </a:lnTo>
                  <a:lnTo>
                    <a:pt x="4473" y="9545"/>
                  </a:lnTo>
                  <a:lnTo>
                    <a:pt x="4471" y="9571"/>
                  </a:lnTo>
                  <a:lnTo>
                    <a:pt x="4469" y="9592"/>
                  </a:lnTo>
                  <a:lnTo>
                    <a:pt x="4465" y="9612"/>
                  </a:lnTo>
                  <a:lnTo>
                    <a:pt x="4462" y="9628"/>
                  </a:lnTo>
                  <a:lnTo>
                    <a:pt x="4459" y="9642"/>
                  </a:lnTo>
                  <a:lnTo>
                    <a:pt x="4454" y="9656"/>
                  </a:lnTo>
                  <a:lnTo>
                    <a:pt x="4448" y="9673"/>
                  </a:lnTo>
                  <a:lnTo>
                    <a:pt x="4441" y="9691"/>
                  </a:lnTo>
                  <a:lnTo>
                    <a:pt x="4431" y="9712"/>
                  </a:lnTo>
                  <a:lnTo>
                    <a:pt x="4422" y="9734"/>
                  </a:lnTo>
                  <a:lnTo>
                    <a:pt x="4412" y="9756"/>
                  </a:lnTo>
                  <a:lnTo>
                    <a:pt x="4400" y="9781"/>
                  </a:lnTo>
                  <a:lnTo>
                    <a:pt x="4388" y="9806"/>
                  </a:lnTo>
                  <a:lnTo>
                    <a:pt x="4376" y="9832"/>
                  </a:lnTo>
                  <a:lnTo>
                    <a:pt x="4349" y="9887"/>
                  </a:lnTo>
                  <a:lnTo>
                    <a:pt x="4320" y="9945"/>
                  </a:lnTo>
                  <a:lnTo>
                    <a:pt x="4291" y="10002"/>
                  </a:lnTo>
                  <a:lnTo>
                    <a:pt x="4262" y="10061"/>
                  </a:lnTo>
                  <a:lnTo>
                    <a:pt x="4234" y="10118"/>
                  </a:lnTo>
                  <a:lnTo>
                    <a:pt x="4207" y="10173"/>
                  </a:lnTo>
                  <a:lnTo>
                    <a:pt x="4194" y="10199"/>
                  </a:lnTo>
                  <a:lnTo>
                    <a:pt x="4183" y="10225"/>
                  </a:lnTo>
                  <a:lnTo>
                    <a:pt x="4171" y="10249"/>
                  </a:lnTo>
                  <a:lnTo>
                    <a:pt x="4160" y="10272"/>
                  </a:lnTo>
                  <a:lnTo>
                    <a:pt x="4151" y="10294"/>
                  </a:lnTo>
                  <a:lnTo>
                    <a:pt x="4142" y="10313"/>
                  </a:lnTo>
                  <a:lnTo>
                    <a:pt x="4135" y="10332"/>
                  </a:lnTo>
                  <a:lnTo>
                    <a:pt x="4129" y="10350"/>
                  </a:lnTo>
                  <a:lnTo>
                    <a:pt x="4124" y="10364"/>
                  </a:lnTo>
                  <a:lnTo>
                    <a:pt x="4120" y="10376"/>
                  </a:lnTo>
                  <a:lnTo>
                    <a:pt x="4118" y="10389"/>
                  </a:lnTo>
                  <a:lnTo>
                    <a:pt x="4116" y="10402"/>
                  </a:lnTo>
                  <a:lnTo>
                    <a:pt x="4113" y="10418"/>
                  </a:lnTo>
                  <a:lnTo>
                    <a:pt x="4112" y="10433"/>
                  </a:lnTo>
                  <a:lnTo>
                    <a:pt x="4110" y="10467"/>
                  </a:lnTo>
                  <a:lnTo>
                    <a:pt x="4108" y="10504"/>
                  </a:lnTo>
                  <a:lnTo>
                    <a:pt x="4107" y="10544"/>
                  </a:lnTo>
                  <a:lnTo>
                    <a:pt x="4106" y="10585"/>
                  </a:lnTo>
                  <a:lnTo>
                    <a:pt x="4104" y="10629"/>
                  </a:lnTo>
                  <a:lnTo>
                    <a:pt x="4100" y="10673"/>
                  </a:lnTo>
                  <a:lnTo>
                    <a:pt x="4095" y="10716"/>
                  </a:lnTo>
                  <a:lnTo>
                    <a:pt x="4088" y="10759"/>
                  </a:lnTo>
                  <a:lnTo>
                    <a:pt x="4076" y="10802"/>
                  </a:lnTo>
                  <a:lnTo>
                    <a:pt x="4063" y="10841"/>
                  </a:lnTo>
                  <a:lnTo>
                    <a:pt x="4055" y="10860"/>
                  </a:lnTo>
                  <a:lnTo>
                    <a:pt x="4045" y="10879"/>
                  </a:lnTo>
                  <a:lnTo>
                    <a:pt x="4035" y="10896"/>
                  </a:lnTo>
                  <a:lnTo>
                    <a:pt x="4024" y="10913"/>
                  </a:lnTo>
                  <a:lnTo>
                    <a:pt x="4010" y="10928"/>
                  </a:lnTo>
                  <a:lnTo>
                    <a:pt x="3996" y="10943"/>
                  </a:lnTo>
                  <a:lnTo>
                    <a:pt x="3981" y="10956"/>
                  </a:lnTo>
                  <a:lnTo>
                    <a:pt x="3964" y="10969"/>
                  </a:lnTo>
                  <a:lnTo>
                    <a:pt x="3951" y="10975"/>
                  </a:lnTo>
                  <a:lnTo>
                    <a:pt x="3938" y="10981"/>
                  </a:lnTo>
                  <a:lnTo>
                    <a:pt x="3922" y="10986"/>
                  </a:lnTo>
                  <a:lnTo>
                    <a:pt x="3906" y="10992"/>
                  </a:lnTo>
                  <a:lnTo>
                    <a:pt x="3888" y="10997"/>
                  </a:lnTo>
                  <a:lnTo>
                    <a:pt x="3869" y="11003"/>
                  </a:lnTo>
                  <a:lnTo>
                    <a:pt x="3849" y="11008"/>
                  </a:lnTo>
                  <a:lnTo>
                    <a:pt x="3828" y="11012"/>
                  </a:lnTo>
                  <a:lnTo>
                    <a:pt x="3805" y="11016"/>
                  </a:lnTo>
                  <a:lnTo>
                    <a:pt x="3782" y="11020"/>
                  </a:lnTo>
                  <a:lnTo>
                    <a:pt x="3732" y="11026"/>
                  </a:lnTo>
                  <a:lnTo>
                    <a:pt x="3678" y="11029"/>
                  </a:lnTo>
                  <a:lnTo>
                    <a:pt x="3621" y="11031"/>
                  </a:lnTo>
                  <a:lnTo>
                    <a:pt x="3556" y="11029"/>
                  </a:lnTo>
                  <a:lnTo>
                    <a:pt x="3490" y="11025"/>
                  </a:lnTo>
                  <a:lnTo>
                    <a:pt x="3423" y="11019"/>
                  </a:lnTo>
                  <a:lnTo>
                    <a:pt x="3355" y="11010"/>
                  </a:lnTo>
                  <a:lnTo>
                    <a:pt x="3286" y="10998"/>
                  </a:lnTo>
                  <a:lnTo>
                    <a:pt x="3215" y="10984"/>
                  </a:lnTo>
                  <a:lnTo>
                    <a:pt x="3145" y="10969"/>
                  </a:lnTo>
                  <a:lnTo>
                    <a:pt x="3075" y="10950"/>
                  </a:lnTo>
                  <a:lnTo>
                    <a:pt x="3005" y="10930"/>
                  </a:lnTo>
                  <a:lnTo>
                    <a:pt x="2936" y="10909"/>
                  </a:lnTo>
                  <a:lnTo>
                    <a:pt x="2865" y="10886"/>
                  </a:lnTo>
                  <a:lnTo>
                    <a:pt x="2796" y="10861"/>
                  </a:lnTo>
                  <a:lnTo>
                    <a:pt x="2728" y="10836"/>
                  </a:lnTo>
                  <a:lnTo>
                    <a:pt x="2661" y="10808"/>
                  </a:lnTo>
                  <a:lnTo>
                    <a:pt x="2595" y="10780"/>
                  </a:lnTo>
                  <a:lnTo>
                    <a:pt x="2531" y="10751"/>
                  </a:lnTo>
                  <a:lnTo>
                    <a:pt x="2507" y="10741"/>
                  </a:lnTo>
                  <a:lnTo>
                    <a:pt x="2482" y="10732"/>
                  </a:lnTo>
                  <a:lnTo>
                    <a:pt x="2457" y="10721"/>
                  </a:lnTo>
                  <a:lnTo>
                    <a:pt x="2429" y="10712"/>
                  </a:lnTo>
                  <a:lnTo>
                    <a:pt x="2374" y="10693"/>
                  </a:lnTo>
                  <a:lnTo>
                    <a:pt x="2348" y="10681"/>
                  </a:lnTo>
                  <a:lnTo>
                    <a:pt x="2322" y="10670"/>
                  </a:lnTo>
                  <a:lnTo>
                    <a:pt x="2298" y="10658"/>
                  </a:lnTo>
                  <a:lnTo>
                    <a:pt x="2276" y="10643"/>
                  </a:lnTo>
                  <a:lnTo>
                    <a:pt x="2256" y="10629"/>
                  </a:lnTo>
                  <a:lnTo>
                    <a:pt x="2240" y="10611"/>
                  </a:lnTo>
                  <a:lnTo>
                    <a:pt x="2226" y="10593"/>
                  </a:lnTo>
                  <a:lnTo>
                    <a:pt x="2221" y="10583"/>
                  </a:lnTo>
                  <a:lnTo>
                    <a:pt x="2216" y="10573"/>
                  </a:lnTo>
                  <a:lnTo>
                    <a:pt x="2213" y="10562"/>
                  </a:lnTo>
                  <a:lnTo>
                    <a:pt x="2211" y="10550"/>
                  </a:lnTo>
                  <a:lnTo>
                    <a:pt x="2210" y="10538"/>
                  </a:lnTo>
                  <a:lnTo>
                    <a:pt x="2211" y="10525"/>
                  </a:lnTo>
                  <a:lnTo>
                    <a:pt x="2214" y="10490"/>
                  </a:lnTo>
                  <a:lnTo>
                    <a:pt x="2219" y="10452"/>
                  </a:lnTo>
                  <a:lnTo>
                    <a:pt x="2225" y="10411"/>
                  </a:lnTo>
                  <a:lnTo>
                    <a:pt x="2233" y="10369"/>
                  </a:lnTo>
                  <a:lnTo>
                    <a:pt x="2241" y="10326"/>
                  </a:lnTo>
                  <a:lnTo>
                    <a:pt x="2250" y="10281"/>
                  </a:lnTo>
                  <a:lnTo>
                    <a:pt x="2260" y="10234"/>
                  </a:lnTo>
                  <a:lnTo>
                    <a:pt x="2271" y="10187"/>
                  </a:lnTo>
                  <a:lnTo>
                    <a:pt x="2296" y="10091"/>
                  </a:lnTo>
                  <a:lnTo>
                    <a:pt x="2321" y="9993"/>
                  </a:lnTo>
                  <a:lnTo>
                    <a:pt x="2349" y="9895"/>
                  </a:lnTo>
                  <a:lnTo>
                    <a:pt x="2377" y="9801"/>
                  </a:lnTo>
                  <a:lnTo>
                    <a:pt x="2391" y="9754"/>
                  </a:lnTo>
                  <a:lnTo>
                    <a:pt x="2405" y="9709"/>
                  </a:lnTo>
                  <a:lnTo>
                    <a:pt x="2418" y="9666"/>
                  </a:lnTo>
                  <a:lnTo>
                    <a:pt x="2432" y="9623"/>
                  </a:lnTo>
                  <a:lnTo>
                    <a:pt x="2444" y="9583"/>
                  </a:lnTo>
                  <a:lnTo>
                    <a:pt x="2457" y="9545"/>
                  </a:lnTo>
                  <a:lnTo>
                    <a:pt x="2469" y="9509"/>
                  </a:lnTo>
                  <a:lnTo>
                    <a:pt x="2479" y="9476"/>
                  </a:lnTo>
                  <a:lnTo>
                    <a:pt x="2490" y="9445"/>
                  </a:lnTo>
                  <a:lnTo>
                    <a:pt x="2499" y="9417"/>
                  </a:lnTo>
                  <a:lnTo>
                    <a:pt x="2508" y="9393"/>
                  </a:lnTo>
                  <a:lnTo>
                    <a:pt x="2515" y="9372"/>
                  </a:lnTo>
                  <a:lnTo>
                    <a:pt x="2522" y="9355"/>
                  </a:lnTo>
                  <a:lnTo>
                    <a:pt x="2526" y="9340"/>
                  </a:lnTo>
                  <a:lnTo>
                    <a:pt x="2528" y="9335"/>
                  </a:lnTo>
                  <a:lnTo>
                    <a:pt x="2530" y="9331"/>
                  </a:lnTo>
                  <a:lnTo>
                    <a:pt x="2531" y="9327"/>
                  </a:lnTo>
                  <a:lnTo>
                    <a:pt x="2532" y="9325"/>
                  </a:lnTo>
                  <a:lnTo>
                    <a:pt x="2531" y="9325"/>
                  </a:lnTo>
                  <a:lnTo>
                    <a:pt x="2530" y="9322"/>
                  </a:lnTo>
                  <a:lnTo>
                    <a:pt x="2528" y="9318"/>
                  </a:lnTo>
                  <a:lnTo>
                    <a:pt x="2525" y="9313"/>
                  </a:lnTo>
                  <a:lnTo>
                    <a:pt x="2521" y="9307"/>
                  </a:lnTo>
                  <a:lnTo>
                    <a:pt x="2515" y="9300"/>
                  </a:lnTo>
                  <a:lnTo>
                    <a:pt x="2509" y="9291"/>
                  </a:lnTo>
                  <a:lnTo>
                    <a:pt x="2503" y="9280"/>
                  </a:lnTo>
                  <a:lnTo>
                    <a:pt x="2496" y="9269"/>
                  </a:lnTo>
                  <a:lnTo>
                    <a:pt x="2488" y="9256"/>
                  </a:lnTo>
                  <a:lnTo>
                    <a:pt x="2479" y="9242"/>
                  </a:lnTo>
                  <a:lnTo>
                    <a:pt x="2469" y="9227"/>
                  </a:lnTo>
                  <a:lnTo>
                    <a:pt x="2460" y="9211"/>
                  </a:lnTo>
                  <a:lnTo>
                    <a:pt x="2448" y="9194"/>
                  </a:lnTo>
                  <a:lnTo>
                    <a:pt x="2437" y="9175"/>
                  </a:lnTo>
                  <a:lnTo>
                    <a:pt x="2425" y="9156"/>
                  </a:lnTo>
                  <a:lnTo>
                    <a:pt x="2399" y="9113"/>
                  </a:lnTo>
                  <a:lnTo>
                    <a:pt x="2371" y="9068"/>
                  </a:lnTo>
                  <a:lnTo>
                    <a:pt x="2341" y="9019"/>
                  </a:lnTo>
                  <a:lnTo>
                    <a:pt x="2310" y="8966"/>
                  </a:lnTo>
                  <a:lnTo>
                    <a:pt x="2276" y="8910"/>
                  </a:lnTo>
                  <a:lnTo>
                    <a:pt x="2242" y="8851"/>
                  </a:lnTo>
                  <a:lnTo>
                    <a:pt x="2206" y="8789"/>
                  </a:lnTo>
                  <a:lnTo>
                    <a:pt x="2169" y="8725"/>
                  </a:lnTo>
                  <a:lnTo>
                    <a:pt x="2131" y="8658"/>
                  </a:lnTo>
                  <a:lnTo>
                    <a:pt x="2093" y="8590"/>
                  </a:lnTo>
                  <a:lnTo>
                    <a:pt x="2054" y="8520"/>
                  </a:lnTo>
                  <a:lnTo>
                    <a:pt x="2015" y="8448"/>
                  </a:lnTo>
                  <a:lnTo>
                    <a:pt x="1976" y="8375"/>
                  </a:lnTo>
                  <a:lnTo>
                    <a:pt x="1937" y="8300"/>
                  </a:lnTo>
                  <a:lnTo>
                    <a:pt x="1860" y="8148"/>
                  </a:lnTo>
                  <a:lnTo>
                    <a:pt x="1823" y="8072"/>
                  </a:lnTo>
                  <a:lnTo>
                    <a:pt x="1786" y="7995"/>
                  </a:lnTo>
                  <a:lnTo>
                    <a:pt x="1750" y="7918"/>
                  </a:lnTo>
                  <a:lnTo>
                    <a:pt x="1716" y="7841"/>
                  </a:lnTo>
                  <a:lnTo>
                    <a:pt x="1683" y="7765"/>
                  </a:lnTo>
                  <a:lnTo>
                    <a:pt x="1652" y="7689"/>
                  </a:lnTo>
                  <a:lnTo>
                    <a:pt x="1622" y="7615"/>
                  </a:lnTo>
                  <a:lnTo>
                    <a:pt x="1596" y="7541"/>
                  </a:lnTo>
                  <a:lnTo>
                    <a:pt x="1571" y="7466"/>
                  </a:lnTo>
                  <a:lnTo>
                    <a:pt x="1548" y="7391"/>
                  </a:lnTo>
                  <a:lnTo>
                    <a:pt x="1530" y="7314"/>
                  </a:lnTo>
                  <a:lnTo>
                    <a:pt x="1512" y="7236"/>
                  </a:lnTo>
                  <a:lnTo>
                    <a:pt x="1498" y="7156"/>
                  </a:lnTo>
                  <a:lnTo>
                    <a:pt x="1485" y="7076"/>
                  </a:lnTo>
                  <a:lnTo>
                    <a:pt x="1476" y="6996"/>
                  </a:lnTo>
                  <a:lnTo>
                    <a:pt x="1468" y="6915"/>
                  </a:lnTo>
                  <a:lnTo>
                    <a:pt x="1461" y="6835"/>
                  </a:lnTo>
                  <a:lnTo>
                    <a:pt x="1457" y="6755"/>
                  </a:lnTo>
                  <a:lnTo>
                    <a:pt x="1454" y="6675"/>
                  </a:lnTo>
                  <a:lnTo>
                    <a:pt x="1452" y="6597"/>
                  </a:lnTo>
                  <a:lnTo>
                    <a:pt x="1452" y="6520"/>
                  </a:lnTo>
                  <a:lnTo>
                    <a:pt x="1454" y="6444"/>
                  </a:lnTo>
                  <a:lnTo>
                    <a:pt x="1456" y="6370"/>
                  </a:lnTo>
                  <a:lnTo>
                    <a:pt x="1459" y="6298"/>
                  </a:lnTo>
                  <a:lnTo>
                    <a:pt x="1464" y="6228"/>
                  </a:lnTo>
                  <a:lnTo>
                    <a:pt x="1468" y="6161"/>
                  </a:lnTo>
                  <a:lnTo>
                    <a:pt x="1474" y="6098"/>
                  </a:lnTo>
                  <a:lnTo>
                    <a:pt x="1479" y="6036"/>
                  </a:lnTo>
                  <a:lnTo>
                    <a:pt x="1485" y="5978"/>
                  </a:lnTo>
                  <a:lnTo>
                    <a:pt x="1491" y="5923"/>
                  </a:lnTo>
                  <a:lnTo>
                    <a:pt x="1494" y="5899"/>
                  </a:lnTo>
                  <a:lnTo>
                    <a:pt x="1498" y="5874"/>
                  </a:lnTo>
                  <a:lnTo>
                    <a:pt x="1501" y="5850"/>
                  </a:lnTo>
                  <a:lnTo>
                    <a:pt x="1504" y="5828"/>
                  </a:lnTo>
                  <a:lnTo>
                    <a:pt x="1507" y="5806"/>
                  </a:lnTo>
                  <a:lnTo>
                    <a:pt x="1510" y="5785"/>
                  </a:lnTo>
                  <a:lnTo>
                    <a:pt x="1512" y="5767"/>
                  </a:lnTo>
                  <a:lnTo>
                    <a:pt x="1515" y="5748"/>
                  </a:lnTo>
                  <a:lnTo>
                    <a:pt x="1518" y="5732"/>
                  </a:lnTo>
                  <a:lnTo>
                    <a:pt x="1520" y="5716"/>
                  </a:lnTo>
                  <a:lnTo>
                    <a:pt x="1522" y="5702"/>
                  </a:lnTo>
                  <a:lnTo>
                    <a:pt x="1524" y="5690"/>
                  </a:lnTo>
                  <a:lnTo>
                    <a:pt x="1526" y="5678"/>
                  </a:lnTo>
                  <a:lnTo>
                    <a:pt x="1529" y="5668"/>
                  </a:lnTo>
                  <a:lnTo>
                    <a:pt x="1530" y="5660"/>
                  </a:lnTo>
                  <a:lnTo>
                    <a:pt x="1531" y="5653"/>
                  </a:lnTo>
                  <a:lnTo>
                    <a:pt x="1532" y="5647"/>
                  </a:lnTo>
                  <a:lnTo>
                    <a:pt x="1533" y="5643"/>
                  </a:lnTo>
                  <a:lnTo>
                    <a:pt x="1534" y="5641"/>
                  </a:lnTo>
                  <a:lnTo>
                    <a:pt x="1534" y="5640"/>
                  </a:lnTo>
                  <a:lnTo>
                    <a:pt x="1533" y="5640"/>
                  </a:lnTo>
                  <a:lnTo>
                    <a:pt x="1530" y="5642"/>
                  </a:lnTo>
                  <a:lnTo>
                    <a:pt x="1523" y="5645"/>
                  </a:lnTo>
                  <a:lnTo>
                    <a:pt x="1516" y="5649"/>
                  </a:lnTo>
                  <a:lnTo>
                    <a:pt x="1506" y="5655"/>
                  </a:lnTo>
                  <a:lnTo>
                    <a:pt x="1493" y="5660"/>
                  </a:lnTo>
                  <a:lnTo>
                    <a:pt x="1480" y="5665"/>
                  </a:lnTo>
                  <a:lnTo>
                    <a:pt x="1464" y="5671"/>
                  </a:lnTo>
                  <a:lnTo>
                    <a:pt x="1445" y="5677"/>
                  </a:lnTo>
                  <a:lnTo>
                    <a:pt x="1423" y="5682"/>
                  </a:lnTo>
                  <a:lnTo>
                    <a:pt x="1401" y="5688"/>
                  </a:lnTo>
                  <a:lnTo>
                    <a:pt x="1376" y="5693"/>
                  </a:lnTo>
                  <a:lnTo>
                    <a:pt x="1348" y="5697"/>
                  </a:lnTo>
                  <a:lnTo>
                    <a:pt x="1318" y="5700"/>
                  </a:lnTo>
                  <a:lnTo>
                    <a:pt x="1287" y="5702"/>
                  </a:lnTo>
                  <a:lnTo>
                    <a:pt x="1253" y="5702"/>
                  </a:lnTo>
                  <a:lnTo>
                    <a:pt x="1216" y="5701"/>
                  </a:lnTo>
                  <a:lnTo>
                    <a:pt x="1177" y="5697"/>
                  </a:lnTo>
                  <a:lnTo>
                    <a:pt x="1134" y="5691"/>
                  </a:lnTo>
                  <a:lnTo>
                    <a:pt x="1089" y="5682"/>
                  </a:lnTo>
                  <a:lnTo>
                    <a:pt x="1041" y="5673"/>
                  </a:lnTo>
                  <a:lnTo>
                    <a:pt x="990" y="5663"/>
                  </a:lnTo>
                  <a:lnTo>
                    <a:pt x="936" y="5651"/>
                  </a:lnTo>
                  <a:lnTo>
                    <a:pt x="879" y="5640"/>
                  </a:lnTo>
                  <a:lnTo>
                    <a:pt x="848" y="5624"/>
                  </a:lnTo>
                  <a:lnTo>
                    <a:pt x="818" y="5606"/>
                  </a:lnTo>
                  <a:lnTo>
                    <a:pt x="791" y="5587"/>
                  </a:lnTo>
                  <a:lnTo>
                    <a:pt x="766" y="5564"/>
                  </a:lnTo>
                  <a:lnTo>
                    <a:pt x="742" y="5541"/>
                  </a:lnTo>
                  <a:lnTo>
                    <a:pt x="720" y="5516"/>
                  </a:lnTo>
                  <a:lnTo>
                    <a:pt x="700" y="5490"/>
                  </a:lnTo>
                  <a:lnTo>
                    <a:pt x="681" y="5462"/>
                  </a:lnTo>
                  <a:lnTo>
                    <a:pt x="663" y="5434"/>
                  </a:lnTo>
                  <a:lnTo>
                    <a:pt x="647" y="5404"/>
                  </a:lnTo>
                  <a:lnTo>
                    <a:pt x="632" y="5374"/>
                  </a:lnTo>
                  <a:lnTo>
                    <a:pt x="619" y="5345"/>
                  </a:lnTo>
                  <a:lnTo>
                    <a:pt x="608" y="5314"/>
                  </a:lnTo>
                  <a:lnTo>
                    <a:pt x="596" y="5284"/>
                  </a:lnTo>
                  <a:lnTo>
                    <a:pt x="587" y="5253"/>
                  </a:lnTo>
                  <a:lnTo>
                    <a:pt x="579" y="5223"/>
                  </a:lnTo>
                  <a:lnTo>
                    <a:pt x="564" y="5164"/>
                  </a:lnTo>
                  <a:lnTo>
                    <a:pt x="559" y="5136"/>
                  </a:lnTo>
                  <a:lnTo>
                    <a:pt x="554" y="5109"/>
                  </a:lnTo>
                  <a:lnTo>
                    <a:pt x="550" y="5083"/>
                  </a:lnTo>
                  <a:lnTo>
                    <a:pt x="546" y="5058"/>
                  </a:lnTo>
                  <a:lnTo>
                    <a:pt x="544" y="5034"/>
                  </a:lnTo>
                  <a:lnTo>
                    <a:pt x="541" y="5013"/>
                  </a:lnTo>
                  <a:lnTo>
                    <a:pt x="540" y="4993"/>
                  </a:lnTo>
                  <a:lnTo>
                    <a:pt x="538" y="4976"/>
                  </a:lnTo>
                  <a:lnTo>
                    <a:pt x="538" y="4960"/>
                  </a:lnTo>
                  <a:lnTo>
                    <a:pt x="536" y="4947"/>
                  </a:lnTo>
                  <a:lnTo>
                    <a:pt x="536" y="4937"/>
                  </a:lnTo>
                  <a:lnTo>
                    <a:pt x="535" y="4929"/>
                  </a:lnTo>
                  <a:lnTo>
                    <a:pt x="535" y="4924"/>
                  </a:lnTo>
                  <a:lnTo>
                    <a:pt x="535" y="4923"/>
                  </a:lnTo>
                  <a:lnTo>
                    <a:pt x="535" y="4922"/>
                  </a:lnTo>
                  <a:lnTo>
                    <a:pt x="533" y="4921"/>
                  </a:lnTo>
                  <a:lnTo>
                    <a:pt x="530" y="4920"/>
                  </a:lnTo>
                  <a:lnTo>
                    <a:pt x="526" y="4917"/>
                  </a:lnTo>
                  <a:lnTo>
                    <a:pt x="516" y="4909"/>
                  </a:lnTo>
                  <a:lnTo>
                    <a:pt x="503" y="4899"/>
                  </a:lnTo>
                  <a:lnTo>
                    <a:pt x="488" y="4884"/>
                  </a:lnTo>
                  <a:lnTo>
                    <a:pt x="471" y="4866"/>
                  </a:lnTo>
                  <a:lnTo>
                    <a:pt x="455" y="4844"/>
                  </a:lnTo>
                  <a:lnTo>
                    <a:pt x="438" y="4818"/>
                  </a:lnTo>
                  <a:lnTo>
                    <a:pt x="430" y="4804"/>
                  </a:lnTo>
                  <a:lnTo>
                    <a:pt x="423" y="4788"/>
                  </a:lnTo>
                  <a:lnTo>
                    <a:pt x="416" y="4772"/>
                  </a:lnTo>
                  <a:lnTo>
                    <a:pt x="410" y="4754"/>
                  </a:lnTo>
                  <a:lnTo>
                    <a:pt x="404" y="4736"/>
                  </a:lnTo>
                  <a:lnTo>
                    <a:pt x="399" y="4716"/>
                  </a:lnTo>
                  <a:lnTo>
                    <a:pt x="395" y="4696"/>
                  </a:lnTo>
                  <a:lnTo>
                    <a:pt x="391" y="4673"/>
                  </a:lnTo>
                  <a:lnTo>
                    <a:pt x="389" y="4650"/>
                  </a:lnTo>
                  <a:lnTo>
                    <a:pt x="388" y="4627"/>
                  </a:lnTo>
                  <a:lnTo>
                    <a:pt x="388" y="4601"/>
                  </a:lnTo>
                  <a:lnTo>
                    <a:pt x="390" y="4574"/>
                  </a:lnTo>
                  <a:lnTo>
                    <a:pt x="393" y="4546"/>
                  </a:lnTo>
                  <a:lnTo>
                    <a:pt x="397" y="4517"/>
                  </a:lnTo>
                  <a:lnTo>
                    <a:pt x="403" y="4488"/>
                  </a:lnTo>
                  <a:lnTo>
                    <a:pt x="412" y="4456"/>
                  </a:lnTo>
                  <a:lnTo>
                    <a:pt x="421" y="4424"/>
                  </a:lnTo>
                  <a:lnTo>
                    <a:pt x="433" y="4392"/>
                  </a:lnTo>
                  <a:lnTo>
                    <a:pt x="449" y="4361"/>
                  </a:lnTo>
                  <a:lnTo>
                    <a:pt x="465" y="4329"/>
                  </a:lnTo>
                  <a:lnTo>
                    <a:pt x="484" y="4298"/>
                  </a:lnTo>
                  <a:lnTo>
                    <a:pt x="503" y="4268"/>
                  </a:lnTo>
                  <a:lnTo>
                    <a:pt x="525" y="4238"/>
                  </a:lnTo>
                  <a:lnTo>
                    <a:pt x="548" y="4209"/>
                  </a:lnTo>
                  <a:lnTo>
                    <a:pt x="573" y="4181"/>
                  </a:lnTo>
                  <a:lnTo>
                    <a:pt x="597" y="4152"/>
                  </a:lnTo>
                  <a:lnTo>
                    <a:pt x="650" y="4098"/>
                  </a:lnTo>
                  <a:lnTo>
                    <a:pt x="704" y="4048"/>
                  </a:lnTo>
                  <a:lnTo>
                    <a:pt x="758" y="4000"/>
                  </a:lnTo>
                  <a:lnTo>
                    <a:pt x="785" y="3978"/>
                  </a:lnTo>
                  <a:lnTo>
                    <a:pt x="811" y="3957"/>
                  </a:lnTo>
                  <a:lnTo>
                    <a:pt x="837" y="3936"/>
                  </a:lnTo>
                  <a:lnTo>
                    <a:pt x="863" y="3918"/>
                  </a:lnTo>
                  <a:lnTo>
                    <a:pt x="886" y="3900"/>
                  </a:lnTo>
                  <a:lnTo>
                    <a:pt x="909" y="3884"/>
                  </a:lnTo>
                  <a:lnTo>
                    <a:pt x="931" y="3870"/>
                  </a:lnTo>
                  <a:lnTo>
                    <a:pt x="950" y="3855"/>
                  </a:lnTo>
                  <a:lnTo>
                    <a:pt x="969" y="3843"/>
                  </a:lnTo>
                  <a:lnTo>
                    <a:pt x="986" y="3832"/>
                  </a:lnTo>
                  <a:lnTo>
                    <a:pt x="1000" y="3823"/>
                  </a:lnTo>
                  <a:lnTo>
                    <a:pt x="1012" y="3815"/>
                  </a:lnTo>
                  <a:lnTo>
                    <a:pt x="1022" y="3810"/>
                  </a:lnTo>
                  <a:lnTo>
                    <a:pt x="1029" y="3805"/>
                  </a:lnTo>
                  <a:lnTo>
                    <a:pt x="1033" y="3803"/>
                  </a:lnTo>
                  <a:lnTo>
                    <a:pt x="1035" y="3802"/>
                  </a:lnTo>
                  <a:lnTo>
                    <a:pt x="1034" y="3803"/>
                  </a:lnTo>
                  <a:lnTo>
                    <a:pt x="1033" y="3805"/>
                  </a:lnTo>
                  <a:lnTo>
                    <a:pt x="1032" y="3809"/>
                  </a:lnTo>
                  <a:lnTo>
                    <a:pt x="1030" y="3814"/>
                  </a:lnTo>
                  <a:lnTo>
                    <a:pt x="1027" y="3821"/>
                  </a:lnTo>
                  <a:lnTo>
                    <a:pt x="1024" y="3830"/>
                  </a:lnTo>
                  <a:lnTo>
                    <a:pt x="1020" y="3841"/>
                  </a:lnTo>
                  <a:lnTo>
                    <a:pt x="1015" y="3852"/>
                  </a:lnTo>
                  <a:lnTo>
                    <a:pt x="1011" y="3865"/>
                  </a:lnTo>
                  <a:lnTo>
                    <a:pt x="1007" y="3881"/>
                  </a:lnTo>
                  <a:lnTo>
                    <a:pt x="1002" y="3897"/>
                  </a:lnTo>
                  <a:lnTo>
                    <a:pt x="997" y="3915"/>
                  </a:lnTo>
                  <a:lnTo>
                    <a:pt x="992" y="3933"/>
                  </a:lnTo>
                  <a:lnTo>
                    <a:pt x="987" y="3954"/>
                  </a:lnTo>
                  <a:lnTo>
                    <a:pt x="981" y="3977"/>
                  </a:lnTo>
                  <a:lnTo>
                    <a:pt x="976" y="4000"/>
                  </a:lnTo>
                  <a:lnTo>
                    <a:pt x="971" y="4025"/>
                  </a:lnTo>
                  <a:lnTo>
                    <a:pt x="966" y="4051"/>
                  </a:lnTo>
                  <a:lnTo>
                    <a:pt x="962" y="4079"/>
                  </a:lnTo>
                  <a:lnTo>
                    <a:pt x="957" y="4107"/>
                  </a:lnTo>
                  <a:lnTo>
                    <a:pt x="953" y="4137"/>
                  </a:lnTo>
                  <a:lnTo>
                    <a:pt x="949" y="4168"/>
                  </a:lnTo>
                  <a:lnTo>
                    <a:pt x="945" y="4201"/>
                  </a:lnTo>
                  <a:lnTo>
                    <a:pt x="942" y="4235"/>
                  </a:lnTo>
                  <a:lnTo>
                    <a:pt x="940" y="4270"/>
                  </a:lnTo>
                  <a:lnTo>
                    <a:pt x="938" y="4306"/>
                  </a:lnTo>
                  <a:lnTo>
                    <a:pt x="937" y="4344"/>
                  </a:lnTo>
                  <a:lnTo>
                    <a:pt x="936" y="4382"/>
                  </a:lnTo>
                  <a:lnTo>
                    <a:pt x="936" y="4423"/>
                  </a:lnTo>
                  <a:lnTo>
                    <a:pt x="937" y="4464"/>
                  </a:lnTo>
                  <a:lnTo>
                    <a:pt x="938" y="4506"/>
                  </a:lnTo>
                  <a:lnTo>
                    <a:pt x="941" y="4549"/>
                  </a:lnTo>
                  <a:lnTo>
                    <a:pt x="943" y="4575"/>
                  </a:lnTo>
                  <a:lnTo>
                    <a:pt x="943" y="4599"/>
                  </a:lnTo>
                  <a:lnTo>
                    <a:pt x="943" y="4621"/>
                  </a:lnTo>
                  <a:lnTo>
                    <a:pt x="940" y="4643"/>
                  </a:lnTo>
                  <a:lnTo>
                    <a:pt x="937" y="4664"/>
                  </a:lnTo>
                  <a:lnTo>
                    <a:pt x="933" y="4682"/>
                  </a:lnTo>
                  <a:lnTo>
                    <a:pt x="927" y="4700"/>
                  </a:lnTo>
                  <a:lnTo>
                    <a:pt x="921" y="4716"/>
                  </a:lnTo>
                  <a:lnTo>
                    <a:pt x="912" y="4732"/>
                  </a:lnTo>
                  <a:lnTo>
                    <a:pt x="904" y="4746"/>
                  </a:lnTo>
                  <a:lnTo>
                    <a:pt x="896" y="4758"/>
                  </a:lnTo>
                  <a:lnTo>
                    <a:pt x="885" y="4771"/>
                  </a:lnTo>
                  <a:lnTo>
                    <a:pt x="866" y="4792"/>
                  </a:lnTo>
                  <a:lnTo>
                    <a:pt x="844" y="4810"/>
                  </a:lnTo>
                  <a:lnTo>
                    <a:pt x="821" y="4824"/>
                  </a:lnTo>
                  <a:lnTo>
                    <a:pt x="801" y="4836"/>
                  </a:lnTo>
                  <a:lnTo>
                    <a:pt x="780" y="4845"/>
                  </a:lnTo>
                  <a:lnTo>
                    <a:pt x="762" y="4851"/>
                  </a:lnTo>
                  <a:lnTo>
                    <a:pt x="746" y="4856"/>
                  </a:lnTo>
                  <a:lnTo>
                    <a:pt x="740" y="4857"/>
                  </a:lnTo>
                  <a:lnTo>
                    <a:pt x="734" y="4858"/>
                  </a:lnTo>
                  <a:lnTo>
                    <a:pt x="730" y="4859"/>
                  </a:lnTo>
                  <a:lnTo>
                    <a:pt x="725" y="4860"/>
                  </a:lnTo>
                  <a:lnTo>
                    <a:pt x="723" y="4860"/>
                  </a:lnTo>
                  <a:lnTo>
                    <a:pt x="723" y="4860"/>
                  </a:lnTo>
                  <a:lnTo>
                    <a:pt x="723" y="4861"/>
                  </a:lnTo>
                  <a:lnTo>
                    <a:pt x="724" y="4865"/>
                  </a:lnTo>
                  <a:lnTo>
                    <a:pt x="726" y="4869"/>
                  </a:lnTo>
                  <a:lnTo>
                    <a:pt x="728" y="4874"/>
                  </a:lnTo>
                  <a:lnTo>
                    <a:pt x="733" y="4881"/>
                  </a:lnTo>
                  <a:lnTo>
                    <a:pt x="737" y="4889"/>
                  </a:lnTo>
                  <a:lnTo>
                    <a:pt x="741" y="4899"/>
                  </a:lnTo>
                  <a:lnTo>
                    <a:pt x="747" y="4910"/>
                  </a:lnTo>
                  <a:lnTo>
                    <a:pt x="760" y="4933"/>
                  </a:lnTo>
                  <a:lnTo>
                    <a:pt x="777" y="4959"/>
                  </a:lnTo>
                  <a:lnTo>
                    <a:pt x="798" y="4987"/>
                  </a:lnTo>
                  <a:lnTo>
                    <a:pt x="820" y="5017"/>
                  </a:lnTo>
                  <a:lnTo>
                    <a:pt x="847" y="5046"/>
                  </a:lnTo>
                  <a:lnTo>
                    <a:pt x="877" y="5074"/>
                  </a:lnTo>
                  <a:lnTo>
                    <a:pt x="910" y="5100"/>
                  </a:lnTo>
                  <a:lnTo>
                    <a:pt x="946" y="5124"/>
                  </a:lnTo>
                  <a:lnTo>
                    <a:pt x="966" y="5134"/>
                  </a:lnTo>
                  <a:lnTo>
                    <a:pt x="987" y="5144"/>
                  </a:lnTo>
                  <a:lnTo>
                    <a:pt x="1008" y="5152"/>
                  </a:lnTo>
                  <a:lnTo>
                    <a:pt x="1030" y="5159"/>
                  </a:lnTo>
                  <a:lnTo>
                    <a:pt x="1054" y="5164"/>
                  </a:lnTo>
                  <a:lnTo>
                    <a:pt x="1077" y="5168"/>
                  </a:lnTo>
                  <a:lnTo>
                    <a:pt x="1102" y="5171"/>
                  </a:lnTo>
                  <a:lnTo>
                    <a:pt x="1128" y="5173"/>
                  </a:lnTo>
                  <a:lnTo>
                    <a:pt x="1190" y="5173"/>
                  </a:lnTo>
                  <a:lnTo>
                    <a:pt x="1219" y="5168"/>
                  </a:lnTo>
                  <a:lnTo>
                    <a:pt x="1247" y="5163"/>
                  </a:lnTo>
                  <a:lnTo>
                    <a:pt x="1275" y="5155"/>
                  </a:lnTo>
                  <a:lnTo>
                    <a:pt x="1301" y="5146"/>
                  </a:lnTo>
                  <a:lnTo>
                    <a:pt x="1328" y="5133"/>
                  </a:lnTo>
                  <a:lnTo>
                    <a:pt x="1355" y="5120"/>
                  </a:lnTo>
                  <a:lnTo>
                    <a:pt x="1382" y="5104"/>
                  </a:lnTo>
                  <a:lnTo>
                    <a:pt x="1409" y="5085"/>
                  </a:lnTo>
                  <a:lnTo>
                    <a:pt x="1436" y="5064"/>
                  </a:lnTo>
                  <a:lnTo>
                    <a:pt x="1464" y="5041"/>
                  </a:lnTo>
                  <a:lnTo>
                    <a:pt x="1492" y="5015"/>
                  </a:lnTo>
                  <a:lnTo>
                    <a:pt x="1521" y="4986"/>
                  </a:lnTo>
                  <a:lnTo>
                    <a:pt x="1551" y="4955"/>
                  </a:lnTo>
                  <a:lnTo>
                    <a:pt x="1583" y="4921"/>
                  </a:lnTo>
                  <a:lnTo>
                    <a:pt x="1616" y="4885"/>
                  </a:lnTo>
                  <a:lnTo>
                    <a:pt x="1650" y="4845"/>
                  </a:lnTo>
                  <a:lnTo>
                    <a:pt x="1686" y="4803"/>
                  </a:lnTo>
                  <a:lnTo>
                    <a:pt x="1724" y="4757"/>
                  </a:lnTo>
                  <a:lnTo>
                    <a:pt x="1763" y="4709"/>
                  </a:lnTo>
                  <a:lnTo>
                    <a:pt x="1805" y="4657"/>
                  </a:lnTo>
                  <a:lnTo>
                    <a:pt x="1850" y="4603"/>
                  </a:lnTo>
                  <a:lnTo>
                    <a:pt x="1896" y="4544"/>
                  </a:lnTo>
                  <a:lnTo>
                    <a:pt x="1945" y="4483"/>
                  </a:lnTo>
                  <a:lnTo>
                    <a:pt x="1997" y="4419"/>
                  </a:lnTo>
                  <a:lnTo>
                    <a:pt x="2052" y="4351"/>
                  </a:lnTo>
                  <a:lnTo>
                    <a:pt x="2110" y="4278"/>
                  </a:lnTo>
                  <a:lnTo>
                    <a:pt x="2171" y="4203"/>
                  </a:lnTo>
                  <a:lnTo>
                    <a:pt x="2236" y="4124"/>
                  </a:lnTo>
                  <a:lnTo>
                    <a:pt x="2304" y="4042"/>
                  </a:lnTo>
                  <a:lnTo>
                    <a:pt x="2375" y="3955"/>
                  </a:lnTo>
                  <a:lnTo>
                    <a:pt x="2451" y="3864"/>
                  </a:lnTo>
                  <a:lnTo>
                    <a:pt x="2491" y="3818"/>
                  </a:lnTo>
                  <a:lnTo>
                    <a:pt x="2531" y="3770"/>
                  </a:lnTo>
                  <a:lnTo>
                    <a:pt x="2565" y="3730"/>
                  </a:lnTo>
                  <a:lnTo>
                    <a:pt x="2601" y="3692"/>
                  </a:lnTo>
                  <a:lnTo>
                    <a:pt x="2638" y="3655"/>
                  </a:lnTo>
                  <a:lnTo>
                    <a:pt x="2676" y="3619"/>
                  </a:lnTo>
                  <a:lnTo>
                    <a:pt x="2717" y="3583"/>
                  </a:lnTo>
                  <a:lnTo>
                    <a:pt x="2757" y="3548"/>
                  </a:lnTo>
                  <a:lnTo>
                    <a:pt x="2799" y="3514"/>
                  </a:lnTo>
                  <a:lnTo>
                    <a:pt x="2843" y="3481"/>
                  </a:lnTo>
                  <a:lnTo>
                    <a:pt x="2931" y="3417"/>
                  </a:lnTo>
                  <a:lnTo>
                    <a:pt x="3024" y="3357"/>
                  </a:lnTo>
                  <a:lnTo>
                    <a:pt x="3119" y="3299"/>
                  </a:lnTo>
                  <a:lnTo>
                    <a:pt x="3217" y="3244"/>
                  </a:lnTo>
                  <a:lnTo>
                    <a:pt x="3318" y="3193"/>
                  </a:lnTo>
                  <a:lnTo>
                    <a:pt x="3420" y="3144"/>
                  </a:lnTo>
                  <a:lnTo>
                    <a:pt x="3522" y="3098"/>
                  </a:lnTo>
                  <a:lnTo>
                    <a:pt x="3625" y="3055"/>
                  </a:lnTo>
                  <a:lnTo>
                    <a:pt x="3727" y="3015"/>
                  </a:lnTo>
                  <a:lnTo>
                    <a:pt x="3830" y="2976"/>
                  </a:lnTo>
                  <a:lnTo>
                    <a:pt x="3931" y="2941"/>
                  </a:lnTo>
                  <a:lnTo>
                    <a:pt x="4031" y="2908"/>
                  </a:lnTo>
                  <a:lnTo>
                    <a:pt x="4128" y="2879"/>
                  </a:lnTo>
                  <a:lnTo>
                    <a:pt x="4223" y="2851"/>
                  </a:lnTo>
                  <a:lnTo>
                    <a:pt x="4315" y="2825"/>
                  </a:lnTo>
                  <a:lnTo>
                    <a:pt x="4359" y="2814"/>
                  </a:lnTo>
                  <a:lnTo>
                    <a:pt x="4403" y="2802"/>
                  </a:lnTo>
                  <a:lnTo>
                    <a:pt x="4445" y="2792"/>
                  </a:lnTo>
                  <a:lnTo>
                    <a:pt x="4487" y="2782"/>
                  </a:lnTo>
                  <a:lnTo>
                    <a:pt x="4527" y="2771"/>
                  </a:lnTo>
                  <a:lnTo>
                    <a:pt x="4567" y="2762"/>
                  </a:lnTo>
                  <a:lnTo>
                    <a:pt x="4604" y="2754"/>
                  </a:lnTo>
                  <a:lnTo>
                    <a:pt x="4640" y="2746"/>
                  </a:lnTo>
                  <a:lnTo>
                    <a:pt x="4675" y="2739"/>
                  </a:lnTo>
                  <a:lnTo>
                    <a:pt x="4709" y="2731"/>
                  </a:lnTo>
                  <a:lnTo>
                    <a:pt x="4741" y="2724"/>
                  </a:lnTo>
                  <a:lnTo>
                    <a:pt x="4771" y="2719"/>
                  </a:lnTo>
                  <a:lnTo>
                    <a:pt x="4800" y="2713"/>
                  </a:lnTo>
                  <a:lnTo>
                    <a:pt x="4827" y="2708"/>
                  </a:lnTo>
                  <a:lnTo>
                    <a:pt x="4853" y="2702"/>
                  </a:lnTo>
                  <a:lnTo>
                    <a:pt x="4875" y="2698"/>
                  </a:lnTo>
                  <a:lnTo>
                    <a:pt x="4897" y="2695"/>
                  </a:lnTo>
                  <a:lnTo>
                    <a:pt x="4917" y="2691"/>
                  </a:lnTo>
                  <a:lnTo>
                    <a:pt x="4934" y="2688"/>
                  </a:lnTo>
                  <a:lnTo>
                    <a:pt x="4949" y="2686"/>
                  </a:lnTo>
                  <a:lnTo>
                    <a:pt x="4962" y="2684"/>
                  </a:lnTo>
                  <a:lnTo>
                    <a:pt x="4973" y="2682"/>
                  </a:lnTo>
                  <a:lnTo>
                    <a:pt x="4982" y="2681"/>
                  </a:lnTo>
                  <a:lnTo>
                    <a:pt x="4988" y="2680"/>
                  </a:lnTo>
                  <a:lnTo>
                    <a:pt x="4992" y="2679"/>
                  </a:lnTo>
                  <a:lnTo>
                    <a:pt x="4993" y="2679"/>
                  </a:lnTo>
                  <a:lnTo>
                    <a:pt x="4991" y="2681"/>
                  </a:lnTo>
                  <a:lnTo>
                    <a:pt x="4986" y="2686"/>
                  </a:lnTo>
                  <a:lnTo>
                    <a:pt x="4978" y="2695"/>
                  </a:lnTo>
                  <a:lnTo>
                    <a:pt x="4967" y="2708"/>
                  </a:lnTo>
                  <a:lnTo>
                    <a:pt x="4953" y="2723"/>
                  </a:lnTo>
                  <a:lnTo>
                    <a:pt x="4936" y="2742"/>
                  </a:lnTo>
                  <a:lnTo>
                    <a:pt x="4918" y="2762"/>
                  </a:lnTo>
                  <a:lnTo>
                    <a:pt x="4897" y="2785"/>
                  </a:lnTo>
                  <a:lnTo>
                    <a:pt x="4873" y="2811"/>
                  </a:lnTo>
                  <a:lnTo>
                    <a:pt x="4848" y="2838"/>
                  </a:lnTo>
                  <a:lnTo>
                    <a:pt x="4822" y="2868"/>
                  </a:lnTo>
                  <a:lnTo>
                    <a:pt x="4794" y="2899"/>
                  </a:lnTo>
                  <a:lnTo>
                    <a:pt x="4765" y="2932"/>
                  </a:lnTo>
                  <a:lnTo>
                    <a:pt x="4734" y="2966"/>
                  </a:lnTo>
                  <a:lnTo>
                    <a:pt x="4702" y="3001"/>
                  </a:lnTo>
                  <a:lnTo>
                    <a:pt x="4670" y="3037"/>
                  </a:lnTo>
                  <a:lnTo>
                    <a:pt x="4603" y="3111"/>
                  </a:lnTo>
                  <a:lnTo>
                    <a:pt x="4535" y="3188"/>
                  </a:lnTo>
                  <a:lnTo>
                    <a:pt x="4468" y="3263"/>
                  </a:lnTo>
                  <a:lnTo>
                    <a:pt x="4401" y="3337"/>
                  </a:lnTo>
                  <a:lnTo>
                    <a:pt x="4369" y="3372"/>
                  </a:lnTo>
                  <a:lnTo>
                    <a:pt x="4339" y="3407"/>
                  </a:lnTo>
                  <a:lnTo>
                    <a:pt x="4309" y="3440"/>
                  </a:lnTo>
                  <a:lnTo>
                    <a:pt x="4280" y="3473"/>
                  </a:lnTo>
                  <a:lnTo>
                    <a:pt x="4253" y="3503"/>
                  </a:lnTo>
                  <a:lnTo>
                    <a:pt x="4227" y="3532"/>
                  </a:lnTo>
                  <a:lnTo>
                    <a:pt x="4204" y="3558"/>
                  </a:lnTo>
                  <a:lnTo>
                    <a:pt x="4183" y="3583"/>
                  </a:lnTo>
                  <a:lnTo>
                    <a:pt x="4164" y="3607"/>
                  </a:lnTo>
                  <a:lnTo>
                    <a:pt x="4143" y="3634"/>
                  </a:lnTo>
                  <a:lnTo>
                    <a:pt x="4121" y="3661"/>
                  </a:lnTo>
                  <a:lnTo>
                    <a:pt x="4097" y="3691"/>
                  </a:lnTo>
                  <a:lnTo>
                    <a:pt x="4071" y="3723"/>
                  </a:lnTo>
                  <a:lnTo>
                    <a:pt x="4044" y="3756"/>
                  </a:lnTo>
                  <a:lnTo>
                    <a:pt x="4016" y="3791"/>
                  </a:lnTo>
                  <a:lnTo>
                    <a:pt x="3988" y="3828"/>
                  </a:lnTo>
                  <a:lnTo>
                    <a:pt x="3958" y="3865"/>
                  </a:lnTo>
                  <a:lnTo>
                    <a:pt x="3927" y="3905"/>
                  </a:lnTo>
                  <a:lnTo>
                    <a:pt x="3897" y="3945"/>
                  </a:lnTo>
                  <a:lnTo>
                    <a:pt x="3866" y="3987"/>
                  </a:lnTo>
                  <a:lnTo>
                    <a:pt x="3834" y="4029"/>
                  </a:lnTo>
                  <a:lnTo>
                    <a:pt x="3803" y="4073"/>
                  </a:lnTo>
                  <a:lnTo>
                    <a:pt x="3742" y="4163"/>
                  </a:lnTo>
                  <a:lnTo>
                    <a:pt x="3684" y="4257"/>
                  </a:lnTo>
                  <a:lnTo>
                    <a:pt x="3656" y="4305"/>
                  </a:lnTo>
                  <a:lnTo>
                    <a:pt x="3629" y="4354"/>
                  </a:lnTo>
                  <a:lnTo>
                    <a:pt x="3605" y="4402"/>
                  </a:lnTo>
                  <a:lnTo>
                    <a:pt x="3581" y="4451"/>
                  </a:lnTo>
                  <a:lnTo>
                    <a:pt x="3558" y="4502"/>
                  </a:lnTo>
                  <a:lnTo>
                    <a:pt x="3538" y="4551"/>
                  </a:lnTo>
                  <a:lnTo>
                    <a:pt x="3520" y="4602"/>
                  </a:lnTo>
                  <a:lnTo>
                    <a:pt x="3504" y="4652"/>
                  </a:lnTo>
                  <a:lnTo>
                    <a:pt x="3491" y="4703"/>
                  </a:lnTo>
                  <a:lnTo>
                    <a:pt x="3480" y="4753"/>
                  </a:lnTo>
                  <a:lnTo>
                    <a:pt x="3471" y="4804"/>
                  </a:lnTo>
                  <a:lnTo>
                    <a:pt x="3466" y="4854"/>
                  </a:lnTo>
                  <a:lnTo>
                    <a:pt x="3464" y="4905"/>
                  </a:lnTo>
                  <a:lnTo>
                    <a:pt x="3465" y="4954"/>
                  </a:lnTo>
                  <a:lnTo>
                    <a:pt x="3469" y="4984"/>
                  </a:lnTo>
                  <a:lnTo>
                    <a:pt x="3474" y="5014"/>
                  </a:lnTo>
                  <a:lnTo>
                    <a:pt x="3482" y="5045"/>
                  </a:lnTo>
                  <a:lnTo>
                    <a:pt x="3491" y="5076"/>
                  </a:lnTo>
                  <a:lnTo>
                    <a:pt x="3501" y="5107"/>
                  </a:lnTo>
                  <a:lnTo>
                    <a:pt x="3513" y="5139"/>
                  </a:lnTo>
                  <a:lnTo>
                    <a:pt x="3526" y="5170"/>
                  </a:lnTo>
                  <a:lnTo>
                    <a:pt x="3541" y="5202"/>
                  </a:lnTo>
                  <a:lnTo>
                    <a:pt x="3557" y="5234"/>
                  </a:lnTo>
                  <a:lnTo>
                    <a:pt x="3574" y="5267"/>
                  </a:lnTo>
                  <a:lnTo>
                    <a:pt x="3591" y="5300"/>
                  </a:lnTo>
                  <a:lnTo>
                    <a:pt x="3611" y="5333"/>
                  </a:lnTo>
                  <a:lnTo>
                    <a:pt x="3651" y="5399"/>
                  </a:lnTo>
                  <a:lnTo>
                    <a:pt x="3695" y="5465"/>
                  </a:lnTo>
                  <a:lnTo>
                    <a:pt x="3742" y="5530"/>
                  </a:lnTo>
                  <a:lnTo>
                    <a:pt x="3790" y="5595"/>
                  </a:lnTo>
                  <a:lnTo>
                    <a:pt x="3840" y="5659"/>
                  </a:lnTo>
                  <a:lnTo>
                    <a:pt x="3890" y="5722"/>
                  </a:lnTo>
                  <a:lnTo>
                    <a:pt x="3941" y="5782"/>
                  </a:lnTo>
                  <a:lnTo>
                    <a:pt x="3992" y="5841"/>
                  </a:lnTo>
                  <a:lnTo>
                    <a:pt x="4041" y="5898"/>
                  </a:lnTo>
                  <a:lnTo>
                    <a:pt x="4089" y="5951"/>
                  </a:lnTo>
                  <a:lnTo>
                    <a:pt x="4117" y="5986"/>
                  </a:lnTo>
                  <a:lnTo>
                    <a:pt x="4141" y="6020"/>
                  </a:lnTo>
                  <a:lnTo>
                    <a:pt x="4164" y="6052"/>
                  </a:lnTo>
                  <a:lnTo>
                    <a:pt x="4184" y="6084"/>
                  </a:lnTo>
                  <a:lnTo>
                    <a:pt x="4201" y="6114"/>
                  </a:lnTo>
                  <a:lnTo>
                    <a:pt x="4217" y="6142"/>
                  </a:lnTo>
                  <a:lnTo>
                    <a:pt x="4230" y="6169"/>
                  </a:lnTo>
                  <a:lnTo>
                    <a:pt x="4240" y="6193"/>
                  </a:lnTo>
                  <a:lnTo>
                    <a:pt x="4250" y="6215"/>
                  </a:lnTo>
                  <a:lnTo>
                    <a:pt x="4258" y="6236"/>
                  </a:lnTo>
                  <a:lnTo>
                    <a:pt x="4264" y="6253"/>
                  </a:lnTo>
                  <a:lnTo>
                    <a:pt x="4268" y="6267"/>
                  </a:lnTo>
                  <a:lnTo>
                    <a:pt x="4272" y="6279"/>
                  </a:lnTo>
                  <a:lnTo>
                    <a:pt x="4275" y="6287"/>
                  </a:lnTo>
                  <a:lnTo>
                    <a:pt x="4276" y="6293"/>
                  </a:lnTo>
                  <a:lnTo>
                    <a:pt x="4276" y="6294"/>
                  </a:lnTo>
                  <a:lnTo>
                    <a:pt x="3902" y="6856"/>
                  </a:lnTo>
                  <a:lnTo>
                    <a:pt x="3902" y="6856"/>
                  </a:lnTo>
                  <a:lnTo>
                    <a:pt x="3904" y="6858"/>
                  </a:lnTo>
                  <a:lnTo>
                    <a:pt x="3906" y="6861"/>
                  </a:lnTo>
                  <a:lnTo>
                    <a:pt x="3909" y="6865"/>
                  </a:lnTo>
                  <a:lnTo>
                    <a:pt x="3914" y="6870"/>
                  </a:lnTo>
                  <a:lnTo>
                    <a:pt x="3919" y="6877"/>
                  </a:lnTo>
                  <a:lnTo>
                    <a:pt x="3926" y="6884"/>
                  </a:lnTo>
                  <a:lnTo>
                    <a:pt x="3932" y="6893"/>
                  </a:lnTo>
                  <a:lnTo>
                    <a:pt x="3948" y="6912"/>
                  </a:lnTo>
                  <a:lnTo>
                    <a:pt x="3968" y="6936"/>
                  </a:lnTo>
                  <a:lnTo>
                    <a:pt x="3992" y="6963"/>
                  </a:lnTo>
                  <a:lnTo>
                    <a:pt x="4017" y="6993"/>
                  </a:lnTo>
                  <a:lnTo>
                    <a:pt x="4045" y="7025"/>
                  </a:lnTo>
                  <a:lnTo>
                    <a:pt x="4077" y="7059"/>
                  </a:lnTo>
                  <a:lnTo>
                    <a:pt x="4110" y="7095"/>
                  </a:lnTo>
                  <a:lnTo>
                    <a:pt x="4147" y="7133"/>
                  </a:lnTo>
                  <a:lnTo>
                    <a:pt x="4185" y="7173"/>
                  </a:lnTo>
                  <a:lnTo>
                    <a:pt x="4225" y="7213"/>
                  </a:lnTo>
                  <a:lnTo>
                    <a:pt x="4267" y="7254"/>
                  </a:lnTo>
                  <a:lnTo>
                    <a:pt x="4311" y="7295"/>
                  </a:lnTo>
                  <a:lnTo>
                    <a:pt x="4356" y="7338"/>
                  </a:lnTo>
                  <a:lnTo>
                    <a:pt x="4403" y="7379"/>
                  </a:lnTo>
                  <a:lnTo>
                    <a:pt x="4451" y="7419"/>
                  </a:lnTo>
                  <a:lnTo>
                    <a:pt x="4500" y="7459"/>
                  </a:lnTo>
                  <a:lnTo>
                    <a:pt x="4550" y="7498"/>
                  </a:lnTo>
                  <a:lnTo>
                    <a:pt x="4601" y="7535"/>
                  </a:lnTo>
                  <a:lnTo>
                    <a:pt x="4652" y="7571"/>
                  </a:lnTo>
                  <a:lnTo>
                    <a:pt x="4704" y="7604"/>
                  </a:lnTo>
                  <a:lnTo>
                    <a:pt x="4756" y="7635"/>
                  </a:lnTo>
                  <a:lnTo>
                    <a:pt x="4808" y="7664"/>
                  </a:lnTo>
                  <a:lnTo>
                    <a:pt x="4861" y="7690"/>
                  </a:lnTo>
                  <a:lnTo>
                    <a:pt x="4912" y="7712"/>
                  </a:lnTo>
                  <a:lnTo>
                    <a:pt x="4965" y="7730"/>
                  </a:lnTo>
                  <a:lnTo>
                    <a:pt x="4991" y="7737"/>
                  </a:lnTo>
                  <a:lnTo>
                    <a:pt x="5017" y="7744"/>
                  </a:lnTo>
                  <a:lnTo>
                    <a:pt x="5042" y="7750"/>
                  </a:lnTo>
                  <a:lnTo>
                    <a:pt x="5067" y="7754"/>
                  </a:lnTo>
                  <a:lnTo>
                    <a:pt x="5092" y="7757"/>
                  </a:lnTo>
                  <a:lnTo>
                    <a:pt x="5117" y="7759"/>
                  </a:lnTo>
                  <a:lnTo>
                    <a:pt x="5163" y="7758"/>
                  </a:lnTo>
                  <a:lnTo>
                    <a:pt x="5210" y="7755"/>
                  </a:lnTo>
                  <a:lnTo>
                    <a:pt x="5256" y="7750"/>
                  </a:lnTo>
                  <a:lnTo>
                    <a:pt x="5302" y="7742"/>
                  </a:lnTo>
                  <a:lnTo>
                    <a:pt x="5347" y="7733"/>
                  </a:lnTo>
                  <a:lnTo>
                    <a:pt x="5393" y="7723"/>
                  </a:lnTo>
                  <a:lnTo>
                    <a:pt x="5437" y="7711"/>
                  </a:lnTo>
                  <a:lnTo>
                    <a:pt x="5482" y="7696"/>
                  </a:lnTo>
                  <a:lnTo>
                    <a:pt x="5527" y="7681"/>
                  </a:lnTo>
                  <a:lnTo>
                    <a:pt x="5571" y="7664"/>
                  </a:lnTo>
                  <a:lnTo>
                    <a:pt x="5616" y="7646"/>
                  </a:lnTo>
                  <a:lnTo>
                    <a:pt x="5660" y="7626"/>
                  </a:lnTo>
                  <a:lnTo>
                    <a:pt x="5704" y="7605"/>
                  </a:lnTo>
                  <a:lnTo>
                    <a:pt x="5749" y="7584"/>
                  </a:lnTo>
                  <a:lnTo>
                    <a:pt x="5838" y="7538"/>
                  </a:lnTo>
                  <a:lnTo>
                    <a:pt x="5927" y="7487"/>
                  </a:lnTo>
                  <a:lnTo>
                    <a:pt x="6017" y="7435"/>
                  </a:lnTo>
                  <a:lnTo>
                    <a:pt x="6108" y="7381"/>
                  </a:lnTo>
                  <a:lnTo>
                    <a:pt x="6200" y="7325"/>
                  </a:lnTo>
                  <a:lnTo>
                    <a:pt x="6293" y="7269"/>
                  </a:lnTo>
                  <a:lnTo>
                    <a:pt x="6388" y="7213"/>
                  </a:lnTo>
                  <a:lnTo>
                    <a:pt x="6484" y="7158"/>
                  </a:lnTo>
                  <a:lnTo>
                    <a:pt x="6582" y="7105"/>
                  </a:lnTo>
                  <a:lnTo>
                    <a:pt x="6618" y="7087"/>
                  </a:lnTo>
                  <a:lnTo>
                    <a:pt x="6653" y="7072"/>
                  </a:lnTo>
                  <a:lnTo>
                    <a:pt x="6690" y="7059"/>
                  </a:lnTo>
                  <a:lnTo>
                    <a:pt x="6727" y="7045"/>
                  </a:lnTo>
                  <a:lnTo>
                    <a:pt x="6764" y="7034"/>
                  </a:lnTo>
                  <a:lnTo>
                    <a:pt x="6803" y="7025"/>
                  </a:lnTo>
                  <a:lnTo>
                    <a:pt x="6840" y="7015"/>
                  </a:lnTo>
                  <a:lnTo>
                    <a:pt x="6878" y="7007"/>
                  </a:lnTo>
                  <a:lnTo>
                    <a:pt x="6916" y="7001"/>
                  </a:lnTo>
                  <a:lnTo>
                    <a:pt x="6954" y="6995"/>
                  </a:lnTo>
                  <a:lnTo>
                    <a:pt x="7029" y="6986"/>
                  </a:lnTo>
                  <a:lnTo>
                    <a:pt x="7103" y="6981"/>
                  </a:lnTo>
                  <a:lnTo>
                    <a:pt x="7174" y="6980"/>
                  </a:lnTo>
                  <a:lnTo>
                    <a:pt x="7237" y="6981"/>
                  </a:lnTo>
                  <a:lnTo>
                    <a:pt x="7298" y="6984"/>
                  </a:lnTo>
                  <a:lnTo>
                    <a:pt x="7356" y="6988"/>
                  </a:lnTo>
                  <a:lnTo>
                    <a:pt x="7411" y="6995"/>
                  </a:lnTo>
                  <a:lnTo>
                    <a:pt x="7463" y="7002"/>
                  </a:lnTo>
                  <a:lnTo>
                    <a:pt x="7512" y="7009"/>
                  </a:lnTo>
                  <a:lnTo>
                    <a:pt x="7557" y="7018"/>
                  </a:lnTo>
                  <a:lnTo>
                    <a:pt x="7599" y="7027"/>
                  </a:lnTo>
                  <a:lnTo>
                    <a:pt x="7618" y="7031"/>
                  </a:lnTo>
                  <a:lnTo>
                    <a:pt x="7636" y="7035"/>
                  </a:lnTo>
                  <a:lnTo>
                    <a:pt x="7653" y="7040"/>
                  </a:lnTo>
                  <a:lnTo>
                    <a:pt x="7669" y="7044"/>
                  </a:lnTo>
                  <a:lnTo>
                    <a:pt x="7684" y="7048"/>
                  </a:lnTo>
                  <a:lnTo>
                    <a:pt x="7698" y="7051"/>
                  </a:lnTo>
                  <a:lnTo>
                    <a:pt x="7710" y="7055"/>
                  </a:lnTo>
                  <a:lnTo>
                    <a:pt x="7721" y="7059"/>
                  </a:lnTo>
                  <a:lnTo>
                    <a:pt x="7732" y="7062"/>
                  </a:lnTo>
                  <a:lnTo>
                    <a:pt x="7741" y="7065"/>
                  </a:lnTo>
                  <a:lnTo>
                    <a:pt x="7748" y="7067"/>
                  </a:lnTo>
                  <a:lnTo>
                    <a:pt x="7754" y="7069"/>
                  </a:lnTo>
                  <a:lnTo>
                    <a:pt x="7760" y="7071"/>
                  </a:lnTo>
                  <a:lnTo>
                    <a:pt x="7763" y="7072"/>
                  </a:lnTo>
                  <a:lnTo>
                    <a:pt x="7766" y="7073"/>
                  </a:lnTo>
                  <a:lnTo>
                    <a:pt x="7766" y="7073"/>
                  </a:lnTo>
                  <a:lnTo>
                    <a:pt x="7766" y="7073"/>
                  </a:lnTo>
                  <a:lnTo>
                    <a:pt x="7767" y="7071"/>
                  </a:lnTo>
                  <a:lnTo>
                    <a:pt x="7768" y="7069"/>
                  </a:lnTo>
                  <a:lnTo>
                    <a:pt x="7769" y="7065"/>
                  </a:lnTo>
                  <a:lnTo>
                    <a:pt x="7772" y="7054"/>
                  </a:lnTo>
                  <a:lnTo>
                    <a:pt x="7775" y="7040"/>
                  </a:lnTo>
                  <a:lnTo>
                    <a:pt x="7780" y="7021"/>
                  </a:lnTo>
                  <a:lnTo>
                    <a:pt x="7786" y="7000"/>
                  </a:lnTo>
                  <a:lnTo>
                    <a:pt x="7794" y="6974"/>
                  </a:lnTo>
                  <a:lnTo>
                    <a:pt x="7801" y="6945"/>
                  </a:lnTo>
                  <a:lnTo>
                    <a:pt x="7809" y="6913"/>
                  </a:lnTo>
                  <a:lnTo>
                    <a:pt x="7817" y="6879"/>
                  </a:lnTo>
                  <a:lnTo>
                    <a:pt x="7827" y="6841"/>
                  </a:lnTo>
                  <a:lnTo>
                    <a:pt x="7837" y="6800"/>
                  </a:lnTo>
                  <a:lnTo>
                    <a:pt x="7847" y="6758"/>
                  </a:lnTo>
                  <a:lnTo>
                    <a:pt x="7858" y="6711"/>
                  </a:lnTo>
                  <a:lnTo>
                    <a:pt x="7868" y="6664"/>
                  </a:lnTo>
                  <a:lnTo>
                    <a:pt x="7879" y="6614"/>
                  </a:lnTo>
                  <a:lnTo>
                    <a:pt x="7890" y="6562"/>
                  </a:lnTo>
                  <a:lnTo>
                    <a:pt x="7901" y="6507"/>
                  </a:lnTo>
                  <a:lnTo>
                    <a:pt x="7912" y="6452"/>
                  </a:lnTo>
                  <a:lnTo>
                    <a:pt x="7923" y="6395"/>
                  </a:lnTo>
                  <a:lnTo>
                    <a:pt x="7933" y="6336"/>
                  </a:lnTo>
                  <a:lnTo>
                    <a:pt x="7943" y="6276"/>
                  </a:lnTo>
                  <a:lnTo>
                    <a:pt x="7954" y="6215"/>
                  </a:lnTo>
                  <a:lnTo>
                    <a:pt x="7963" y="6153"/>
                  </a:lnTo>
                  <a:lnTo>
                    <a:pt x="7981" y="6026"/>
                  </a:lnTo>
                  <a:lnTo>
                    <a:pt x="7996" y="5899"/>
                  </a:lnTo>
                  <a:lnTo>
                    <a:pt x="8007" y="5769"/>
                  </a:lnTo>
                  <a:lnTo>
                    <a:pt x="8012" y="5704"/>
                  </a:lnTo>
                  <a:lnTo>
                    <a:pt x="8016" y="5640"/>
                  </a:lnTo>
                  <a:lnTo>
                    <a:pt x="8017" y="5597"/>
                  </a:lnTo>
                  <a:lnTo>
                    <a:pt x="8017" y="5555"/>
                  </a:lnTo>
                  <a:lnTo>
                    <a:pt x="8017" y="5513"/>
                  </a:lnTo>
                  <a:lnTo>
                    <a:pt x="8016" y="5473"/>
                  </a:lnTo>
                  <a:lnTo>
                    <a:pt x="8012" y="5397"/>
                  </a:lnTo>
                  <a:lnTo>
                    <a:pt x="8004" y="5323"/>
                  </a:lnTo>
                  <a:lnTo>
                    <a:pt x="7996" y="5253"/>
                  </a:lnTo>
                  <a:lnTo>
                    <a:pt x="7986" y="5186"/>
                  </a:lnTo>
                  <a:lnTo>
                    <a:pt x="7972" y="5121"/>
                  </a:lnTo>
                  <a:lnTo>
                    <a:pt x="7959" y="5058"/>
                  </a:lnTo>
                  <a:lnTo>
                    <a:pt x="7943" y="4997"/>
                  </a:lnTo>
                  <a:lnTo>
                    <a:pt x="7927" y="4938"/>
                  </a:lnTo>
                  <a:lnTo>
                    <a:pt x="7892" y="4820"/>
                  </a:lnTo>
                  <a:lnTo>
                    <a:pt x="7855" y="4704"/>
                  </a:lnTo>
                  <a:lnTo>
                    <a:pt x="7835" y="4644"/>
                  </a:lnTo>
                  <a:lnTo>
                    <a:pt x="7817" y="4584"/>
                  </a:lnTo>
                  <a:lnTo>
                    <a:pt x="7799" y="4523"/>
                  </a:lnTo>
                  <a:lnTo>
                    <a:pt x="7781" y="4460"/>
                  </a:lnTo>
                  <a:lnTo>
                    <a:pt x="7765" y="4395"/>
                  </a:lnTo>
                  <a:lnTo>
                    <a:pt x="7750" y="4327"/>
                  </a:lnTo>
                  <a:lnTo>
                    <a:pt x="7736" y="4256"/>
                  </a:lnTo>
                  <a:lnTo>
                    <a:pt x="7723" y="4183"/>
                  </a:lnTo>
                  <a:lnTo>
                    <a:pt x="7713" y="4104"/>
                  </a:lnTo>
                  <a:lnTo>
                    <a:pt x="7709" y="4064"/>
                  </a:lnTo>
                  <a:lnTo>
                    <a:pt x="7705" y="4023"/>
                  </a:lnTo>
                  <a:lnTo>
                    <a:pt x="7701" y="3981"/>
                  </a:lnTo>
                  <a:lnTo>
                    <a:pt x="7698" y="3936"/>
                  </a:lnTo>
                  <a:lnTo>
                    <a:pt x="7696" y="3892"/>
                  </a:lnTo>
                  <a:lnTo>
                    <a:pt x="7695" y="3846"/>
                  </a:lnTo>
                  <a:lnTo>
                    <a:pt x="7694" y="3798"/>
                  </a:lnTo>
                  <a:lnTo>
                    <a:pt x="7694" y="3750"/>
                  </a:lnTo>
                  <a:lnTo>
                    <a:pt x="7694" y="3700"/>
                  </a:lnTo>
                  <a:lnTo>
                    <a:pt x="7695" y="3648"/>
                  </a:lnTo>
                  <a:lnTo>
                    <a:pt x="7697" y="3596"/>
                  </a:lnTo>
                  <a:lnTo>
                    <a:pt x="7700" y="3541"/>
                  </a:lnTo>
                  <a:lnTo>
                    <a:pt x="7703" y="3484"/>
                  </a:lnTo>
                  <a:lnTo>
                    <a:pt x="7708" y="3427"/>
                  </a:lnTo>
                  <a:lnTo>
                    <a:pt x="7713" y="3367"/>
                  </a:lnTo>
                  <a:lnTo>
                    <a:pt x="7719" y="3306"/>
                  </a:lnTo>
                  <a:lnTo>
                    <a:pt x="7727" y="3243"/>
                  </a:lnTo>
                  <a:lnTo>
                    <a:pt x="7735" y="3178"/>
                  </a:lnTo>
                  <a:lnTo>
                    <a:pt x="7715" y="3213"/>
                  </a:lnTo>
                  <a:lnTo>
                    <a:pt x="7695" y="3250"/>
                  </a:lnTo>
                  <a:lnTo>
                    <a:pt x="7675" y="3289"/>
                  </a:lnTo>
                  <a:lnTo>
                    <a:pt x="7655" y="3328"/>
                  </a:lnTo>
                  <a:lnTo>
                    <a:pt x="7637" y="3368"/>
                  </a:lnTo>
                  <a:lnTo>
                    <a:pt x="7618" y="3410"/>
                  </a:lnTo>
                  <a:lnTo>
                    <a:pt x="7601" y="3453"/>
                  </a:lnTo>
                  <a:lnTo>
                    <a:pt x="7584" y="3499"/>
                  </a:lnTo>
                  <a:lnTo>
                    <a:pt x="7568" y="3545"/>
                  </a:lnTo>
                  <a:lnTo>
                    <a:pt x="7552" y="3592"/>
                  </a:lnTo>
                  <a:lnTo>
                    <a:pt x="7538" y="3643"/>
                  </a:lnTo>
                  <a:lnTo>
                    <a:pt x="7524" y="3694"/>
                  </a:lnTo>
                  <a:lnTo>
                    <a:pt x="7512" y="3747"/>
                  </a:lnTo>
                  <a:lnTo>
                    <a:pt x="7501" y="3803"/>
                  </a:lnTo>
                  <a:lnTo>
                    <a:pt x="7490" y="3859"/>
                  </a:lnTo>
                  <a:lnTo>
                    <a:pt x="7482" y="3918"/>
                  </a:lnTo>
                  <a:lnTo>
                    <a:pt x="7475" y="3979"/>
                  </a:lnTo>
                  <a:lnTo>
                    <a:pt x="7469" y="4042"/>
                  </a:lnTo>
                  <a:lnTo>
                    <a:pt x="7464" y="4107"/>
                  </a:lnTo>
                  <a:lnTo>
                    <a:pt x="7461" y="4174"/>
                  </a:lnTo>
                  <a:lnTo>
                    <a:pt x="7460" y="4243"/>
                  </a:lnTo>
                  <a:lnTo>
                    <a:pt x="7461" y="4316"/>
                  </a:lnTo>
                  <a:lnTo>
                    <a:pt x="7463" y="4390"/>
                  </a:lnTo>
                  <a:lnTo>
                    <a:pt x="7467" y="4466"/>
                  </a:lnTo>
                  <a:lnTo>
                    <a:pt x="7474" y="4545"/>
                  </a:lnTo>
                  <a:lnTo>
                    <a:pt x="7482" y="4627"/>
                  </a:lnTo>
                  <a:lnTo>
                    <a:pt x="7493" y="4711"/>
                  </a:lnTo>
                  <a:lnTo>
                    <a:pt x="7506" y="4798"/>
                  </a:lnTo>
                  <a:lnTo>
                    <a:pt x="7520" y="4887"/>
                  </a:lnTo>
                  <a:lnTo>
                    <a:pt x="7538" y="4980"/>
                  </a:lnTo>
                  <a:lnTo>
                    <a:pt x="7557" y="5075"/>
                  </a:lnTo>
                  <a:lnTo>
                    <a:pt x="7579" y="5173"/>
                  </a:lnTo>
                  <a:lnTo>
                    <a:pt x="7592" y="5228"/>
                  </a:lnTo>
                  <a:lnTo>
                    <a:pt x="7603" y="5287"/>
                  </a:lnTo>
                  <a:lnTo>
                    <a:pt x="7611" y="5346"/>
                  </a:lnTo>
                  <a:lnTo>
                    <a:pt x="7616" y="5405"/>
                  </a:lnTo>
                  <a:lnTo>
                    <a:pt x="7619" y="5466"/>
                  </a:lnTo>
                  <a:lnTo>
                    <a:pt x="7620" y="5528"/>
                  </a:lnTo>
                  <a:lnTo>
                    <a:pt x="7619" y="5589"/>
                  </a:lnTo>
                  <a:lnTo>
                    <a:pt x="7616" y="5651"/>
                  </a:lnTo>
                  <a:lnTo>
                    <a:pt x="7611" y="5713"/>
                  </a:lnTo>
                  <a:lnTo>
                    <a:pt x="7605" y="5774"/>
                  </a:lnTo>
                  <a:lnTo>
                    <a:pt x="7598" y="5836"/>
                  </a:lnTo>
                  <a:lnTo>
                    <a:pt x="7588" y="5896"/>
                  </a:lnTo>
                  <a:lnTo>
                    <a:pt x="7579" y="5955"/>
                  </a:lnTo>
                  <a:lnTo>
                    <a:pt x="7568" y="6014"/>
                  </a:lnTo>
                  <a:lnTo>
                    <a:pt x="7556" y="6071"/>
                  </a:lnTo>
                  <a:lnTo>
                    <a:pt x="7544" y="6126"/>
                  </a:lnTo>
                  <a:lnTo>
                    <a:pt x="7531" y="6181"/>
                  </a:lnTo>
                  <a:lnTo>
                    <a:pt x="7519" y="6232"/>
                  </a:lnTo>
                  <a:lnTo>
                    <a:pt x="7506" y="6282"/>
                  </a:lnTo>
                  <a:lnTo>
                    <a:pt x="7492" y="6329"/>
                  </a:lnTo>
                  <a:lnTo>
                    <a:pt x="7480" y="6375"/>
                  </a:lnTo>
                  <a:lnTo>
                    <a:pt x="7467" y="6417"/>
                  </a:lnTo>
                  <a:lnTo>
                    <a:pt x="7455" y="6456"/>
                  </a:lnTo>
                  <a:lnTo>
                    <a:pt x="7444" y="6491"/>
                  </a:lnTo>
                  <a:lnTo>
                    <a:pt x="7432" y="6524"/>
                  </a:lnTo>
                  <a:lnTo>
                    <a:pt x="7423" y="6553"/>
                  </a:lnTo>
                  <a:lnTo>
                    <a:pt x="7414" y="6578"/>
                  </a:lnTo>
                  <a:lnTo>
                    <a:pt x="7411" y="6589"/>
                  </a:lnTo>
                  <a:lnTo>
                    <a:pt x="7407" y="6598"/>
                  </a:lnTo>
                  <a:lnTo>
                    <a:pt x="7403" y="6607"/>
                  </a:lnTo>
                  <a:lnTo>
                    <a:pt x="7400" y="6615"/>
                  </a:lnTo>
                  <a:lnTo>
                    <a:pt x="7398" y="6622"/>
                  </a:lnTo>
                  <a:lnTo>
                    <a:pt x="7396" y="6627"/>
                  </a:lnTo>
                  <a:lnTo>
                    <a:pt x="7394" y="6631"/>
                  </a:lnTo>
                  <a:lnTo>
                    <a:pt x="7393" y="6634"/>
                  </a:lnTo>
                  <a:lnTo>
                    <a:pt x="7393" y="6636"/>
                  </a:lnTo>
                  <a:lnTo>
                    <a:pt x="7392" y="6637"/>
                  </a:lnTo>
                  <a:lnTo>
                    <a:pt x="7391" y="6636"/>
                  </a:lnTo>
                  <a:lnTo>
                    <a:pt x="7388" y="6635"/>
                  </a:lnTo>
                  <a:lnTo>
                    <a:pt x="7383" y="6634"/>
                  </a:lnTo>
                  <a:lnTo>
                    <a:pt x="7376" y="6632"/>
                  </a:lnTo>
                  <a:lnTo>
                    <a:pt x="7366" y="6630"/>
                  </a:lnTo>
                  <a:lnTo>
                    <a:pt x="7355" y="6627"/>
                  </a:lnTo>
                  <a:lnTo>
                    <a:pt x="7342" y="6625"/>
                  </a:lnTo>
                  <a:lnTo>
                    <a:pt x="7326" y="6622"/>
                  </a:lnTo>
                  <a:lnTo>
                    <a:pt x="7310" y="6619"/>
                  </a:lnTo>
                  <a:lnTo>
                    <a:pt x="7291" y="6616"/>
                  </a:lnTo>
                  <a:lnTo>
                    <a:pt x="7270" y="6614"/>
                  </a:lnTo>
                  <a:lnTo>
                    <a:pt x="7248" y="6610"/>
                  </a:lnTo>
                  <a:lnTo>
                    <a:pt x="7224" y="6609"/>
                  </a:lnTo>
                  <a:lnTo>
                    <a:pt x="7199" y="6607"/>
                  </a:lnTo>
                  <a:lnTo>
                    <a:pt x="7171" y="6606"/>
                  </a:lnTo>
                  <a:lnTo>
                    <a:pt x="7143" y="6606"/>
                  </a:lnTo>
                  <a:lnTo>
                    <a:pt x="7125" y="6606"/>
                  </a:lnTo>
                  <a:lnTo>
                    <a:pt x="7105" y="6606"/>
                  </a:lnTo>
                  <a:lnTo>
                    <a:pt x="7084" y="6606"/>
                  </a:lnTo>
                  <a:lnTo>
                    <a:pt x="7063" y="6606"/>
                  </a:lnTo>
                  <a:lnTo>
                    <a:pt x="7039" y="6607"/>
                  </a:lnTo>
                  <a:lnTo>
                    <a:pt x="7015" y="6607"/>
                  </a:lnTo>
                  <a:lnTo>
                    <a:pt x="6964" y="6610"/>
                  </a:lnTo>
                  <a:lnTo>
                    <a:pt x="6910" y="6614"/>
                  </a:lnTo>
                  <a:lnTo>
                    <a:pt x="6854" y="6619"/>
                  </a:lnTo>
                  <a:lnTo>
                    <a:pt x="6796" y="6627"/>
                  </a:lnTo>
                  <a:lnTo>
                    <a:pt x="6738" y="6637"/>
                  </a:lnTo>
                  <a:lnTo>
                    <a:pt x="6693" y="6648"/>
                  </a:lnTo>
                  <a:lnTo>
                    <a:pt x="6648" y="6660"/>
                  </a:lnTo>
                  <a:lnTo>
                    <a:pt x="6600" y="6675"/>
                  </a:lnTo>
                  <a:lnTo>
                    <a:pt x="6552" y="6692"/>
                  </a:lnTo>
                  <a:lnTo>
                    <a:pt x="6503" y="6711"/>
                  </a:lnTo>
                  <a:lnTo>
                    <a:pt x="6453" y="6733"/>
                  </a:lnTo>
                  <a:lnTo>
                    <a:pt x="6402" y="6756"/>
                  </a:lnTo>
                  <a:lnTo>
                    <a:pt x="6351" y="6779"/>
                  </a:lnTo>
                  <a:lnTo>
                    <a:pt x="6299" y="6805"/>
                  </a:lnTo>
                  <a:lnTo>
                    <a:pt x="6246" y="6832"/>
                  </a:lnTo>
                  <a:lnTo>
                    <a:pt x="6141" y="6889"/>
                  </a:lnTo>
                  <a:lnTo>
                    <a:pt x="6036" y="6947"/>
                  </a:lnTo>
                  <a:lnTo>
                    <a:pt x="5931" y="7007"/>
                  </a:lnTo>
                  <a:lnTo>
                    <a:pt x="5829" y="7067"/>
                  </a:lnTo>
                  <a:lnTo>
                    <a:pt x="5729" y="7124"/>
                  </a:lnTo>
                  <a:lnTo>
                    <a:pt x="5681" y="7152"/>
                  </a:lnTo>
                  <a:lnTo>
                    <a:pt x="5633" y="7179"/>
                  </a:lnTo>
                  <a:lnTo>
                    <a:pt x="5587" y="7205"/>
                  </a:lnTo>
                  <a:lnTo>
                    <a:pt x="5541" y="7228"/>
                  </a:lnTo>
                  <a:lnTo>
                    <a:pt x="5498" y="7251"/>
                  </a:lnTo>
                  <a:lnTo>
                    <a:pt x="5455" y="7273"/>
                  </a:lnTo>
                  <a:lnTo>
                    <a:pt x="5415" y="7292"/>
                  </a:lnTo>
                  <a:lnTo>
                    <a:pt x="5377" y="7309"/>
                  </a:lnTo>
                  <a:lnTo>
                    <a:pt x="5340" y="7324"/>
                  </a:lnTo>
                  <a:lnTo>
                    <a:pt x="5305" y="7337"/>
                  </a:lnTo>
                  <a:lnTo>
                    <a:pt x="5273" y="7347"/>
                  </a:lnTo>
                  <a:lnTo>
                    <a:pt x="5242" y="7354"/>
                  </a:lnTo>
                  <a:lnTo>
                    <a:pt x="5180" y="7354"/>
                  </a:lnTo>
                  <a:lnTo>
                    <a:pt x="5142" y="7352"/>
                  </a:lnTo>
                  <a:lnTo>
                    <a:pt x="5105" y="7349"/>
                  </a:lnTo>
                  <a:lnTo>
                    <a:pt x="5066" y="7343"/>
                  </a:lnTo>
                  <a:lnTo>
                    <a:pt x="5030" y="7334"/>
                  </a:lnTo>
                  <a:lnTo>
                    <a:pt x="4993" y="7323"/>
                  </a:lnTo>
                  <a:lnTo>
                    <a:pt x="4957" y="7311"/>
                  </a:lnTo>
                  <a:lnTo>
                    <a:pt x="4922" y="7296"/>
                  </a:lnTo>
                  <a:lnTo>
                    <a:pt x="4887" y="7281"/>
                  </a:lnTo>
                  <a:lnTo>
                    <a:pt x="4853" y="7264"/>
                  </a:lnTo>
                  <a:lnTo>
                    <a:pt x="4820" y="7245"/>
                  </a:lnTo>
                  <a:lnTo>
                    <a:pt x="4755" y="7206"/>
                  </a:lnTo>
                  <a:lnTo>
                    <a:pt x="4725" y="7185"/>
                  </a:lnTo>
                  <a:lnTo>
                    <a:pt x="4695" y="7164"/>
                  </a:lnTo>
                  <a:lnTo>
                    <a:pt x="4666" y="7142"/>
                  </a:lnTo>
                  <a:lnTo>
                    <a:pt x="4638" y="7120"/>
                  </a:lnTo>
                  <a:lnTo>
                    <a:pt x="4611" y="7099"/>
                  </a:lnTo>
                  <a:lnTo>
                    <a:pt x="4586" y="7076"/>
                  </a:lnTo>
                  <a:lnTo>
                    <a:pt x="4563" y="7055"/>
                  </a:lnTo>
                  <a:lnTo>
                    <a:pt x="4540" y="7034"/>
                  </a:lnTo>
                  <a:lnTo>
                    <a:pt x="4519" y="7014"/>
                  </a:lnTo>
                  <a:lnTo>
                    <a:pt x="4500" y="6995"/>
                  </a:lnTo>
                  <a:lnTo>
                    <a:pt x="4481" y="6976"/>
                  </a:lnTo>
                  <a:lnTo>
                    <a:pt x="4465" y="6960"/>
                  </a:lnTo>
                  <a:lnTo>
                    <a:pt x="4450" y="6943"/>
                  </a:lnTo>
                  <a:lnTo>
                    <a:pt x="4438" y="6930"/>
                  </a:lnTo>
                  <a:lnTo>
                    <a:pt x="4426" y="6917"/>
                  </a:lnTo>
                  <a:lnTo>
                    <a:pt x="4417" y="6906"/>
                  </a:lnTo>
                  <a:lnTo>
                    <a:pt x="4410" y="6898"/>
                  </a:lnTo>
                  <a:lnTo>
                    <a:pt x="4405" y="6892"/>
                  </a:lnTo>
                  <a:lnTo>
                    <a:pt x="4401" y="6888"/>
                  </a:lnTo>
                  <a:lnTo>
                    <a:pt x="4400" y="6887"/>
                  </a:lnTo>
                  <a:lnTo>
                    <a:pt x="5242" y="5142"/>
                  </a:lnTo>
                  <a:lnTo>
                    <a:pt x="4525" y="5983"/>
                  </a:lnTo>
                  <a:lnTo>
                    <a:pt x="4524" y="5981"/>
                  </a:lnTo>
                  <a:lnTo>
                    <a:pt x="4522" y="5977"/>
                  </a:lnTo>
                  <a:lnTo>
                    <a:pt x="4518" y="5970"/>
                  </a:lnTo>
                  <a:lnTo>
                    <a:pt x="4513" y="5959"/>
                  </a:lnTo>
                  <a:lnTo>
                    <a:pt x="4506" y="5946"/>
                  </a:lnTo>
                  <a:lnTo>
                    <a:pt x="4497" y="5931"/>
                  </a:lnTo>
                  <a:lnTo>
                    <a:pt x="4487" y="5911"/>
                  </a:lnTo>
                  <a:lnTo>
                    <a:pt x="4475" y="5889"/>
                  </a:lnTo>
                  <a:lnTo>
                    <a:pt x="4460" y="5865"/>
                  </a:lnTo>
                  <a:lnTo>
                    <a:pt x="4445" y="5837"/>
                  </a:lnTo>
                  <a:lnTo>
                    <a:pt x="4426" y="5806"/>
                  </a:lnTo>
                  <a:lnTo>
                    <a:pt x="4407" y="5772"/>
                  </a:lnTo>
                  <a:lnTo>
                    <a:pt x="4385" y="5736"/>
                  </a:lnTo>
                  <a:lnTo>
                    <a:pt x="4361" y="5697"/>
                  </a:lnTo>
                  <a:lnTo>
                    <a:pt x="4335" y="5654"/>
                  </a:lnTo>
                  <a:lnTo>
                    <a:pt x="4307" y="5608"/>
                  </a:lnTo>
                  <a:lnTo>
                    <a:pt x="4276" y="5562"/>
                  </a:lnTo>
                  <a:lnTo>
                    <a:pt x="4241" y="5517"/>
                  </a:lnTo>
                  <a:lnTo>
                    <a:pt x="4205" y="5471"/>
                  </a:lnTo>
                  <a:lnTo>
                    <a:pt x="4168" y="5426"/>
                  </a:lnTo>
                  <a:lnTo>
                    <a:pt x="4091" y="5336"/>
                  </a:lnTo>
                  <a:lnTo>
                    <a:pt x="4053" y="5292"/>
                  </a:lnTo>
                  <a:lnTo>
                    <a:pt x="4014" y="5247"/>
                  </a:lnTo>
                  <a:lnTo>
                    <a:pt x="3979" y="5201"/>
                  </a:lnTo>
                  <a:lnTo>
                    <a:pt x="3946" y="5155"/>
                  </a:lnTo>
                  <a:lnTo>
                    <a:pt x="3916" y="5109"/>
                  </a:lnTo>
                  <a:lnTo>
                    <a:pt x="3903" y="5085"/>
                  </a:lnTo>
                  <a:lnTo>
                    <a:pt x="3890" y="5061"/>
                  </a:lnTo>
                  <a:lnTo>
                    <a:pt x="3879" y="5037"/>
                  </a:lnTo>
                  <a:lnTo>
                    <a:pt x="3870" y="5013"/>
                  </a:lnTo>
                  <a:lnTo>
                    <a:pt x="3861" y="4988"/>
                  </a:lnTo>
                  <a:lnTo>
                    <a:pt x="3853" y="4963"/>
                  </a:lnTo>
                  <a:lnTo>
                    <a:pt x="3847" y="4938"/>
                  </a:lnTo>
                  <a:lnTo>
                    <a:pt x="3843" y="4913"/>
                  </a:lnTo>
                  <a:lnTo>
                    <a:pt x="3841" y="4887"/>
                  </a:lnTo>
                  <a:lnTo>
                    <a:pt x="3840" y="4860"/>
                  </a:lnTo>
                  <a:lnTo>
                    <a:pt x="3841" y="4833"/>
                  </a:lnTo>
                  <a:lnTo>
                    <a:pt x="3846" y="4803"/>
                  </a:lnTo>
                  <a:lnTo>
                    <a:pt x="3853" y="4770"/>
                  </a:lnTo>
                  <a:lnTo>
                    <a:pt x="3864" y="4734"/>
                  </a:lnTo>
                  <a:lnTo>
                    <a:pt x="3877" y="4696"/>
                  </a:lnTo>
                  <a:lnTo>
                    <a:pt x="3893" y="4655"/>
                  </a:lnTo>
                  <a:lnTo>
                    <a:pt x="3910" y="4612"/>
                  </a:lnTo>
                  <a:lnTo>
                    <a:pt x="3931" y="4568"/>
                  </a:lnTo>
                  <a:lnTo>
                    <a:pt x="3954" y="4522"/>
                  </a:lnTo>
                  <a:lnTo>
                    <a:pt x="3979" y="4473"/>
                  </a:lnTo>
                  <a:lnTo>
                    <a:pt x="4007" y="4423"/>
                  </a:lnTo>
                  <a:lnTo>
                    <a:pt x="4037" y="4371"/>
                  </a:lnTo>
                  <a:lnTo>
                    <a:pt x="4068" y="4319"/>
                  </a:lnTo>
                  <a:lnTo>
                    <a:pt x="4102" y="4264"/>
                  </a:lnTo>
                  <a:lnTo>
                    <a:pt x="4137" y="4208"/>
                  </a:lnTo>
                  <a:lnTo>
                    <a:pt x="4174" y="4152"/>
                  </a:lnTo>
                  <a:lnTo>
                    <a:pt x="4214" y="4094"/>
                  </a:lnTo>
                  <a:lnTo>
                    <a:pt x="4254" y="4036"/>
                  </a:lnTo>
                  <a:lnTo>
                    <a:pt x="4295" y="3978"/>
                  </a:lnTo>
                  <a:lnTo>
                    <a:pt x="4339" y="3918"/>
                  </a:lnTo>
                  <a:lnTo>
                    <a:pt x="4383" y="3858"/>
                  </a:lnTo>
                  <a:lnTo>
                    <a:pt x="4428" y="3798"/>
                  </a:lnTo>
                  <a:lnTo>
                    <a:pt x="4476" y="3738"/>
                  </a:lnTo>
                  <a:lnTo>
                    <a:pt x="4523" y="3678"/>
                  </a:lnTo>
                  <a:lnTo>
                    <a:pt x="4621" y="3557"/>
                  </a:lnTo>
                  <a:lnTo>
                    <a:pt x="4723" y="3439"/>
                  </a:lnTo>
                  <a:lnTo>
                    <a:pt x="4826" y="3323"/>
                  </a:lnTo>
                  <a:lnTo>
                    <a:pt x="4877" y="3265"/>
                  </a:lnTo>
                  <a:lnTo>
                    <a:pt x="4930" y="3209"/>
                  </a:lnTo>
                  <a:lnTo>
                    <a:pt x="5030" y="3097"/>
                  </a:lnTo>
                  <a:lnTo>
                    <a:pt x="5129" y="2984"/>
                  </a:lnTo>
                  <a:lnTo>
                    <a:pt x="5229" y="2870"/>
                  </a:lnTo>
                  <a:lnTo>
                    <a:pt x="5329" y="2758"/>
                  </a:lnTo>
                  <a:lnTo>
                    <a:pt x="5426" y="2648"/>
                  </a:lnTo>
                  <a:lnTo>
                    <a:pt x="5522" y="2541"/>
                  </a:lnTo>
                  <a:lnTo>
                    <a:pt x="5568" y="2489"/>
                  </a:lnTo>
                  <a:lnTo>
                    <a:pt x="5614" y="2438"/>
                  </a:lnTo>
                  <a:lnTo>
                    <a:pt x="5661" y="2388"/>
                  </a:lnTo>
                  <a:lnTo>
                    <a:pt x="5705" y="2340"/>
                  </a:lnTo>
                  <a:lnTo>
                    <a:pt x="5750" y="2294"/>
                  </a:lnTo>
                  <a:lnTo>
                    <a:pt x="5793" y="2248"/>
                  </a:lnTo>
                  <a:lnTo>
                    <a:pt x="5835" y="2205"/>
                  </a:lnTo>
                  <a:lnTo>
                    <a:pt x="5877" y="2164"/>
                  </a:lnTo>
                  <a:lnTo>
                    <a:pt x="5917" y="2125"/>
                  </a:lnTo>
                  <a:lnTo>
                    <a:pt x="5956" y="2089"/>
                  </a:lnTo>
                  <a:lnTo>
                    <a:pt x="5993" y="2054"/>
                  </a:lnTo>
                  <a:lnTo>
                    <a:pt x="6030" y="2022"/>
                  </a:lnTo>
                  <a:lnTo>
                    <a:pt x="6066" y="1992"/>
                  </a:lnTo>
                  <a:lnTo>
                    <a:pt x="6100" y="1965"/>
                  </a:lnTo>
                  <a:lnTo>
                    <a:pt x="6132" y="1941"/>
                  </a:lnTo>
                  <a:lnTo>
                    <a:pt x="6163" y="1920"/>
                  </a:lnTo>
                  <a:lnTo>
                    <a:pt x="6193" y="1902"/>
                  </a:lnTo>
                  <a:lnTo>
                    <a:pt x="6220" y="1888"/>
                  </a:lnTo>
                  <a:lnTo>
                    <a:pt x="6246" y="1876"/>
                  </a:lnTo>
                  <a:lnTo>
                    <a:pt x="6270" y="1869"/>
                  </a:lnTo>
                  <a:lnTo>
                    <a:pt x="6863" y="1775"/>
                  </a:lnTo>
                  <a:lnTo>
                    <a:pt x="6919" y="1767"/>
                  </a:lnTo>
                  <a:lnTo>
                    <a:pt x="6975" y="1758"/>
                  </a:lnTo>
                  <a:lnTo>
                    <a:pt x="7029" y="1749"/>
                  </a:lnTo>
                  <a:lnTo>
                    <a:pt x="7080" y="1739"/>
                  </a:lnTo>
                  <a:lnTo>
                    <a:pt x="7130" y="1730"/>
                  </a:lnTo>
                  <a:lnTo>
                    <a:pt x="7177" y="1721"/>
                  </a:lnTo>
                  <a:lnTo>
                    <a:pt x="7223" y="1712"/>
                  </a:lnTo>
                  <a:lnTo>
                    <a:pt x="7266" y="1702"/>
                  </a:lnTo>
                  <a:lnTo>
                    <a:pt x="7309" y="1693"/>
                  </a:lnTo>
                  <a:lnTo>
                    <a:pt x="7348" y="1684"/>
                  </a:lnTo>
                  <a:lnTo>
                    <a:pt x="7386" y="1674"/>
                  </a:lnTo>
                  <a:lnTo>
                    <a:pt x="7422" y="1665"/>
                  </a:lnTo>
                  <a:lnTo>
                    <a:pt x="7456" y="1657"/>
                  </a:lnTo>
                  <a:lnTo>
                    <a:pt x="7489" y="1648"/>
                  </a:lnTo>
                  <a:lnTo>
                    <a:pt x="7519" y="1639"/>
                  </a:lnTo>
                  <a:lnTo>
                    <a:pt x="7548" y="1631"/>
                  </a:lnTo>
                  <a:lnTo>
                    <a:pt x="7575" y="1623"/>
                  </a:lnTo>
                  <a:lnTo>
                    <a:pt x="7600" y="1616"/>
                  </a:lnTo>
                  <a:lnTo>
                    <a:pt x="7623" y="1609"/>
                  </a:lnTo>
                  <a:lnTo>
                    <a:pt x="7645" y="1601"/>
                  </a:lnTo>
                  <a:lnTo>
                    <a:pt x="7665" y="1595"/>
                  </a:lnTo>
                  <a:lnTo>
                    <a:pt x="7682" y="1589"/>
                  </a:lnTo>
                  <a:lnTo>
                    <a:pt x="7698" y="1584"/>
                  </a:lnTo>
                  <a:lnTo>
                    <a:pt x="7712" y="1579"/>
                  </a:lnTo>
                  <a:lnTo>
                    <a:pt x="7726" y="1574"/>
                  </a:lnTo>
                  <a:lnTo>
                    <a:pt x="7736" y="1569"/>
                  </a:lnTo>
                  <a:lnTo>
                    <a:pt x="7745" y="1566"/>
                  </a:lnTo>
                  <a:lnTo>
                    <a:pt x="7752" y="1563"/>
                  </a:lnTo>
                  <a:lnTo>
                    <a:pt x="7759" y="1560"/>
                  </a:lnTo>
                  <a:lnTo>
                    <a:pt x="7763" y="1559"/>
                  </a:lnTo>
                  <a:lnTo>
                    <a:pt x="7765" y="1558"/>
                  </a:lnTo>
                  <a:lnTo>
                    <a:pt x="7766" y="1557"/>
                  </a:lnTo>
                  <a:lnTo>
                    <a:pt x="6769" y="1589"/>
                  </a:lnTo>
                  <a:lnTo>
                    <a:pt x="6771" y="1588"/>
                  </a:lnTo>
                  <a:lnTo>
                    <a:pt x="6774" y="1585"/>
                  </a:lnTo>
                  <a:lnTo>
                    <a:pt x="6777" y="1581"/>
                  </a:lnTo>
                  <a:lnTo>
                    <a:pt x="6781" y="1575"/>
                  </a:lnTo>
                  <a:lnTo>
                    <a:pt x="6786" y="1567"/>
                  </a:lnTo>
                  <a:lnTo>
                    <a:pt x="6792" y="1558"/>
                  </a:lnTo>
                  <a:lnTo>
                    <a:pt x="6800" y="1548"/>
                  </a:lnTo>
                  <a:lnTo>
                    <a:pt x="6807" y="1535"/>
                  </a:lnTo>
                  <a:lnTo>
                    <a:pt x="6816" y="1522"/>
                  </a:lnTo>
                  <a:lnTo>
                    <a:pt x="6825" y="1507"/>
                  </a:lnTo>
                  <a:lnTo>
                    <a:pt x="6836" y="1491"/>
                  </a:lnTo>
                  <a:lnTo>
                    <a:pt x="6847" y="1474"/>
                  </a:lnTo>
                  <a:lnTo>
                    <a:pt x="6860" y="1455"/>
                  </a:lnTo>
                  <a:lnTo>
                    <a:pt x="6874" y="1436"/>
                  </a:lnTo>
                  <a:lnTo>
                    <a:pt x="6888" y="1415"/>
                  </a:lnTo>
                  <a:lnTo>
                    <a:pt x="6904" y="1394"/>
                  </a:lnTo>
                  <a:lnTo>
                    <a:pt x="6920" y="1372"/>
                  </a:lnTo>
                  <a:lnTo>
                    <a:pt x="6938" y="1348"/>
                  </a:lnTo>
                  <a:lnTo>
                    <a:pt x="6958" y="1324"/>
                  </a:lnTo>
                  <a:lnTo>
                    <a:pt x="6977" y="1300"/>
                  </a:lnTo>
                  <a:lnTo>
                    <a:pt x="6999" y="1274"/>
                  </a:lnTo>
                  <a:lnTo>
                    <a:pt x="7020" y="1248"/>
                  </a:lnTo>
                  <a:lnTo>
                    <a:pt x="7044" y="1221"/>
                  </a:lnTo>
                  <a:lnTo>
                    <a:pt x="7069" y="1194"/>
                  </a:lnTo>
                  <a:lnTo>
                    <a:pt x="7095" y="1167"/>
                  </a:lnTo>
                  <a:lnTo>
                    <a:pt x="7122" y="1139"/>
                  </a:lnTo>
                  <a:lnTo>
                    <a:pt x="7150" y="1110"/>
                  </a:lnTo>
                  <a:lnTo>
                    <a:pt x="7179" y="1081"/>
                  </a:lnTo>
                  <a:lnTo>
                    <a:pt x="7210" y="1052"/>
                  </a:lnTo>
                  <a:lnTo>
                    <a:pt x="7242" y="1023"/>
                  </a:lnTo>
                  <a:lnTo>
                    <a:pt x="7275" y="995"/>
                  </a:lnTo>
                  <a:lnTo>
                    <a:pt x="7311" y="966"/>
                  </a:lnTo>
                  <a:lnTo>
                    <a:pt x="7347" y="936"/>
                  </a:lnTo>
                  <a:lnTo>
                    <a:pt x="7384" y="907"/>
                  </a:lnTo>
                  <a:lnTo>
                    <a:pt x="7423" y="878"/>
                  </a:lnTo>
                  <a:lnTo>
                    <a:pt x="7463" y="849"/>
                  </a:lnTo>
                  <a:lnTo>
                    <a:pt x="7505" y="821"/>
                  </a:lnTo>
                  <a:lnTo>
                    <a:pt x="7548" y="792"/>
                  </a:lnTo>
                  <a:lnTo>
                    <a:pt x="7592" y="764"/>
                  </a:lnTo>
                  <a:lnTo>
                    <a:pt x="7639" y="736"/>
                  </a:lnTo>
                  <a:lnTo>
                    <a:pt x="7686" y="709"/>
                  </a:lnTo>
                  <a:lnTo>
                    <a:pt x="7735" y="683"/>
                  </a:lnTo>
                  <a:lnTo>
                    <a:pt x="7785" y="657"/>
                  </a:lnTo>
                  <a:lnTo>
                    <a:pt x="7838" y="631"/>
                  </a:lnTo>
                  <a:lnTo>
                    <a:pt x="7892" y="606"/>
                  </a:lnTo>
                  <a:lnTo>
                    <a:pt x="7946" y="583"/>
                  </a:lnTo>
                  <a:lnTo>
                    <a:pt x="8003" y="559"/>
                  </a:lnTo>
                  <a:lnTo>
                    <a:pt x="8062" y="536"/>
                  </a:lnTo>
                  <a:lnTo>
                    <a:pt x="8122" y="516"/>
                  </a:lnTo>
                  <a:lnTo>
                    <a:pt x="8184" y="495"/>
                  </a:lnTo>
                  <a:lnTo>
                    <a:pt x="8247" y="476"/>
                  </a:lnTo>
                  <a:lnTo>
                    <a:pt x="8312" y="457"/>
                  </a:lnTo>
                  <a:lnTo>
                    <a:pt x="8379" y="439"/>
                  </a:lnTo>
                  <a:lnTo>
                    <a:pt x="8447" y="424"/>
                  </a:lnTo>
                  <a:lnTo>
                    <a:pt x="8517" y="409"/>
                  </a:lnTo>
                  <a:lnTo>
                    <a:pt x="8590" y="395"/>
                  </a:lnTo>
                  <a:lnTo>
                    <a:pt x="8663" y="384"/>
                  </a:lnTo>
                  <a:lnTo>
                    <a:pt x="8739" y="373"/>
                  </a:lnTo>
                  <a:lnTo>
                    <a:pt x="8817" y="363"/>
                  </a:lnTo>
                  <a:lnTo>
                    <a:pt x="8895" y="356"/>
                  </a:lnTo>
                  <a:lnTo>
                    <a:pt x="8977" y="350"/>
                  </a:lnTo>
                  <a:lnTo>
                    <a:pt x="9059" y="346"/>
                  </a:lnTo>
                  <a:lnTo>
                    <a:pt x="9144" y="343"/>
                  </a:lnTo>
                  <a:lnTo>
                    <a:pt x="9231" y="342"/>
                  </a:lnTo>
                  <a:lnTo>
                    <a:pt x="9231" y="342"/>
                  </a:lnTo>
                  <a:close/>
                  <a:moveTo>
                    <a:pt x="13524" y="1924"/>
                  </a:moveTo>
                  <a:lnTo>
                    <a:pt x="13549" y="1924"/>
                  </a:lnTo>
                  <a:lnTo>
                    <a:pt x="13574" y="1921"/>
                  </a:lnTo>
                  <a:lnTo>
                    <a:pt x="13600" y="1918"/>
                  </a:lnTo>
                  <a:lnTo>
                    <a:pt x="13628" y="1912"/>
                  </a:lnTo>
                  <a:lnTo>
                    <a:pt x="13657" y="1905"/>
                  </a:lnTo>
                  <a:lnTo>
                    <a:pt x="13688" y="1896"/>
                  </a:lnTo>
                  <a:lnTo>
                    <a:pt x="13719" y="1886"/>
                  </a:lnTo>
                  <a:lnTo>
                    <a:pt x="13750" y="1873"/>
                  </a:lnTo>
                  <a:lnTo>
                    <a:pt x="13783" y="1860"/>
                  </a:lnTo>
                  <a:lnTo>
                    <a:pt x="13816" y="1843"/>
                  </a:lnTo>
                  <a:lnTo>
                    <a:pt x="13849" y="1826"/>
                  </a:lnTo>
                  <a:lnTo>
                    <a:pt x="13883" y="1806"/>
                  </a:lnTo>
                  <a:lnTo>
                    <a:pt x="13918" y="1785"/>
                  </a:lnTo>
                  <a:lnTo>
                    <a:pt x="13954" y="1760"/>
                  </a:lnTo>
                  <a:lnTo>
                    <a:pt x="13988" y="1734"/>
                  </a:lnTo>
                  <a:lnTo>
                    <a:pt x="14023" y="1706"/>
                  </a:lnTo>
                  <a:lnTo>
                    <a:pt x="14046" y="1688"/>
                  </a:lnTo>
                  <a:lnTo>
                    <a:pt x="14069" y="1669"/>
                  </a:lnTo>
                  <a:lnTo>
                    <a:pt x="14114" y="1628"/>
                  </a:lnTo>
                  <a:lnTo>
                    <a:pt x="14156" y="1585"/>
                  </a:lnTo>
                  <a:lnTo>
                    <a:pt x="14195" y="1539"/>
                  </a:lnTo>
                  <a:lnTo>
                    <a:pt x="14233" y="1490"/>
                  </a:lnTo>
                  <a:lnTo>
                    <a:pt x="14267" y="1442"/>
                  </a:lnTo>
                  <a:lnTo>
                    <a:pt x="14299" y="1392"/>
                  </a:lnTo>
                  <a:lnTo>
                    <a:pt x="14327" y="1344"/>
                  </a:lnTo>
                  <a:lnTo>
                    <a:pt x="14351" y="1296"/>
                  </a:lnTo>
                  <a:lnTo>
                    <a:pt x="14362" y="1273"/>
                  </a:lnTo>
                  <a:lnTo>
                    <a:pt x="14372" y="1250"/>
                  </a:lnTo>
                  <a:lnTo>
                    <a:pt x="14381" y="1228"/>
                  </a:lnTo>
                  <a:lnTo>
                    <a:pt x="14388" y="1207"/>
                  </a:lnTo>
                  <a:lnTo>
                    <a:pt x="14394" y="1187"/>
                  </a:lnTo>
                  <a:lnTo>
                    <a:pt x="14401" y="1167"/>
                  </a:lnTo>
                  <a:lnTo>
                    <a:pt x="14405" y="1148"/>
                  </a:lnTo>
                  <a:lnTo>
                    <a:pt x="14407" y="1131"/>
                  </a:lnTo>
                  <a:lnTo>
                    <a:pt x="14409" y="1114"/>
                  </a:lnTo>
                  <a:lnTo>
                    <a:pt x="14409" y="1099"/>
                  </a:lnTo>
                  <a:lnTo>
                    <a:pt x="14409" y="1085"/>
                  </a:lnTo>
                  <a:lnTo>
                    <a:pt x="14406" y="1072"/>
                  </a:lnTo>
                  <a:lnTo>
                    <a:pt x="14403" y="1062"/>
                  </a:lnTo>
                  <a:lnTo>
                    <a:pt x="14397" y="1051"/>
                  </a:lnTo>
                  <a:lnTo>
                    <a:pt x="14397" y="1050"/>
                  </a:lnTo>
                  <a:lnTo>
                    <a:pt x="14396" y="1047"/>
                  </a:lnTo>
                  <a:lnTo>
                    <a:pt x="14395" y="1042"/>
                  </a:lnTo>
                  <a:lnTo>
                    <a:pt x="14393" y="1036"/>
                  </a:lnTo>
                  <a:lnTo>
                    <a:pt x="14389" y="1031"/>
                  </a:lnTo>
                  <a:lnTo>
                    <a:pt x="14384" y="1026"/>
                  </a:lnTo>
                  <a:lnTo>
                    <a:pt x="14377" y="1022"/>
                  </a:lnTo>
                  <a:lnTo>
                    <a:pt x="14366" y="1020"/>
                  </a:lnTo>
                  <a:lnTo>
                    <a:pt x="14357" y="1021"/>
                  </a:lnTo>
                  <a:lnTo>
                    <a:pt x="14348" y="1025"/>
                  </a:lnTo>
                  <a:lnTo>
                    <a:pt x="14339" y="1030"/>
                  </a:lnTo>
                  <a:lnTo>
                    <a:pt x="14328" y="1036"/>
                  </a:lnTo>
                  <a:lnTo>
                    <a:pt x="14318" y="1044"/>
                  </a:lnTo>
                  <a:lnTo>
                    <a:pt x="14307" y="1053"/>
                  </a:lnTo>
                  <a:lnTo>
                    <a:pt x="14296" y="1065"/>
                  </a:lnTo>
                  <a:lnTo>
                    <a:pt x="14285" y="1077"/>
                  </a:lnTo>
                  <a:lnTo>
                    <a:pt x="14273" y="1090"/>
                  </a:lnTo>
                  <a:lnTo>
                    <a:pt x="14260" y="1105"/>
                  </a:lnTo>
                  <a:lnTo>
                    <a:pt x="14248" y="1120"/>
                  </a:lnTo>
                  <a:lnTo>
                    <a:pt x="14234" y="1137"/>
                  </a:lnTo>
                  <a:lnTo>
                    <a:pt x="14208" y="1173"/>
                  </a:lnTo>
                  <a:lnTo>
                    <a:pt x="14180" y="1211"/>
                  </a:lnTo>
                  <a:lnTo>
                    <a:pt x="14150" y="1252"/>
                  </a:lnTo>
                  <a:lnTo>
                    <a:pt x="14118" y="1293"/>
                  </a:lnTo>
                  <a:lnTo>
                    <a:pt x="14085" y="1335"/>
                  </a:lnTo>
                  <a:lnTo>
                    <a:pt x="14051" y="1376"/>
                  </a:lnTo>
                  <a:lnTo>
                    <a:pt x="14014" y="1415"/>
                  </a:lnTo>
                  <a:lnTo>
                    <a:pt x="13977" y="1453"/>
                  </a:lnTo>
                  <a:lnTo>
                    <a:pt x="13939" y="1488"/>
                  </a:lnTo>
                  <a:lnTo>
                    <a:pt x="13918" y="1505"/>
                  </a:lnTo>
                  <a:lnTo>
                    <a:pt x="13899" y="1519"/>
                  </a:lnTo>
                  <a:lnTo>
                    <a:pt x="13863" y="1548"/>
                  </a:lnTo>
                  <a:lnTo>
                    <a:pt x="13823" y="1575"/>
                  </a:lnTo>
                  <a:lnTo>
                    <a:pt x="13783" y="1600"/>
                  </a:lnTo>
                  <a:lnTo>
                    <a:pt x="13742" y="1624"/>
                  </a:lnTo>
                  <a:lnTo>
                    <a:pt x="13701" y="1646"/>
                  </a:lnTo>
                  <a:lnTo>
                    <a:pt x="13658" y="1666"/>
                  </a:lnTo>
                  <a:lnTo>
                    <a:pt x="13618" y="1685"/>
                  </a:lnTo>
                  <a:lnTo>
                    <a:pt x="13579" y="1702"/>
                  </a:lnTo>
                  <a:lnTo>
                    <a:pt x="13543" y="1718"/>
                  </a:lnTo>
                  <a:lnTo>
                    <a:pt x="13509" y="1731"/>
                  </a:lnTo>
                  <a:lnTo>
                    <a:pt x="13478" y="1742"/>
                  </a:lnTo>
                  <a:lnTo>
                    <a:pt x="13464" y="1747"/>
                  </a:lnTo>
                  <a:lnTo>
                    <a:pt x="13452" y="1752"/>
                  </a:lnTo>
                  <a:lnTo>
                    <a:pt x="13440" y="1756"/>
                  </a:lnTo>
                  <a:lnTo>
                    <a:pt x="13430" y="1759"/>
                  </a:lnTo>
                  <a:lnTo>
                    <a:pt x="13421" y="1762"/>
                  </a:lnTo>
                  <a:lnTo>
                    <a:pt x="13414" y="1764"/>
                  </a:lnTo>
                  <a:lnTo>
                    <a:pt x="13407" y="1766"/>
                  </a:lnTo>
                  <a:lnTo>
                    <a:pt x="13403" y="1767"/>
                  </a:lnTo>
                  <a:lnTo>
                    <a:pt x="13401" y="1768"/>
                  </a:lnTo>
                  <a:lnTo>
                    <a:pt x="13400" y="1768"/>
                  </a:lnTo>
                  <a:lnTo>
                    <a:pt x="13399" y="1768"/>
                  </a:lnTo>
                  <a:lnTo>
                    <a:pt x="13397" y="1768"/>
                  </a:lnTo>
                  <a:lnTo>
                    <a:pt x="13391" y="1770"/>
                  </a:lnTo>
                  <a:lnTo>
                    <a:pt x="13382" y="1773"/>
                  </a:lnTo>
                  <a:lnTo>
                    <a:pt x="13378" y="1776"/>
                  </a:lnTo>
                  <a:lnTo>
                    <a:pt x="13372" y="1781"/>
                  </a:lnTo>
                  <a:lnTo>
                    <a:pt x="13368" y="1785"/>
                  </a:lnTo>
                  <a:lnTo>
                    <a:pt x="13365" y="1791"/>
                  </a:lnTo>
                  <a:lnTo>
                    <a:pt x="13362" y="1799"/>
                  </a:lnTo>
                  <a:lnTo>
                    <a:pt x="13361" y="1808"/>
                  </a:lnTo>
                  <a:lnTo>
                    <a:pt x="13360" y="1819"/>
                  </a:lnTo>
                  <a:lnTo>
                    <a:pt x="13361" y="1831"/>
                  </a:lnTo>
                  <a:lnTo>
                    <a:pt x="13364" y="1845"/>
                  </a:lnTo>
                  <a:lnTo>
                    <a:pt x="13369" y="1862"/>
                  </a:lnTo>
                  <a:lnTo>
                    <a:pt x="13381" y="1873"/>
                  </a:lnTo>
                  <a:lnTo>
                    <a:pt x="13393" y="1885"/>
                  </a:lnTo>
                  <a:lnTo>
                    <a:pt x="13407" y="1895"/>
                  </a:lnTo>
                  <a:lnTo>
                    <a:pt x="13423" y="1905"/>
                  </a:lnTo>
                  <a:lnTo>
                    <a:pt x="13443" y="1912"/>
                  </a:lnTo>
                  <a:lnTo>
                    <a:pt x="13453" y="1916"/>
                  </a:lnTo>
                  <a:lnTo>
                    <a:pt x="13465" y="1919"/>
                  </a:lnTo>
                  <a:lnTo>
                    <a:pt x="13478" y="1921"/>
                  </a:lnTo>
                  <a:lnTo>
                    <a:pt x="13492" y="1923"/>
                  </a:lnTo>
                  <a:lnTo>
                    <a:pt x="13508" y="1924"/>
                  </a:lnTo>
                  <a:lnTo>
                    <a:pt x="13524" y="1924"/>
                  </a:lnTo>
                  <a:lnTo>
                    <a:pt x="13524" y="1924"/>
                  </a:lnTo>
                  <a:close/>
                  <a:moveTo>
                    <a:pt x="8857" y="3146"/>
                  </a:moveTo>
                  <a:lnTo>
                    <a:pt x="8858" y="3145"/>
                  </a:lnTo>
                  <a:lnTo>
                    <a:pt x="8860" y="3140"/>
                  </a:lnTo>
                  <a:lnTo>
                    <a:pt x="8864" y="3133"/>
                  </a:lnTo>
                  <a:lnTo>
                    <a:pt x="8869" y="3123"/>
                  </a:lnTo>
                  <a:lnTo>
                    <a:pt x="8877" y="3109"/>
                  </a:lnTo>
                  <a:lnTo>
                    <a:pt x="8885" y="3094"/>
                  </a:lnTo>
                  <a:lnTo>
                    <a:pt x="8893" y="3076"/>
                  </a:lnTo>
                  <a:lnTo>
                    <a:pt x="8904" y="3057"/>
                  </a:lnTo>
                  <a:lnTo>
                    <a:pt x="8916" y="3035"/>
                  </a:lnTo>
                  <a:lnTo>
                    <a:pt x="8928" y="3011"/>
                  </a:lnTo>
                  <a:lnTo>
                    <a:pt x="8942" y="2987"/>
                  </a:lnTo>
                  <a:lnTo>
                    <a:pt x="8956" y="2961"/>
                  </a:lnTo>
                  <a:lnTo>
                    <a:pt x="8971" y="2934"/>
                  </a:lnTo>
                  <a:lnTo>
                    <a:pt x="8987" y="2905"/>
                  </a:lnTo>
                  <a:lnTo>
                    <a:pt x="9021" y="2847"/>
                  </a:lnTo>
                  <a:lnTo>
                    <a:pt x="9057" y="2786"/>
                  </a:lnTo>
                  <a:lnTo>
                    <a:pt x="9094" y="2725"/>
                  </a:lnTo>
                  <a:lnTo>
                    <a:pt x="9134" y="2665"/>
                  </a:lnTo>
                  <a:lnTo>
                    <a:pt x="9173" y="2608"/>
                  </a:lnTo>
                  <a:lnTo>
                    <a:pt x="9192" y="2580"/>
                  </a:lnTo>
                  <a:lnTo>
                    <a:pt x="9212" y="2554"/>
                  </a:lnTo>
                  <a:lnTo>
                    <a:pt x="9232" y="2529"/>
                  </a:lnTo>
                  <a:lnTo>
                    <a:pt x="9250" y="2506"/>
                  </a:lnTo>
                  <a:lnTo>
                    <a:pt x="9270" y="2483"/>
                  </a:lnTo>
                  <a:lnTo>
                    <a:pt x="9288" y="2464"/>
                  </a:lnTo>
                  <a:lnTo>
                    <a:pt x="9307" y="2446"/>
                  </a:lnTo>
                  <a:lnTo>
                    <a:pt x="9325" y="2430"/>
                  </a:lnTo>
                  <a:lnTo>
                    <a:pt x="9345" y="2413"/>
                  </a:lnTo>
                  <a:lnTo>
                    <a:pt x="9367" y="2397"/>
                  </a:lnTo>
                  <a:lnTo>
                    <a:pt x="9412" y="2368"/>
                  </a:lnTo>
                  <a:lnTo>
                    <a:pt x="9460" y="2343"/>
                  </a:lnTo>
                  <a:lnTo>
                    <a:pt x="9509" y="2321"/>
                  </a:lnTo>
                  <a:lnTo>
                    <a:pt x="9559" y="2304"/>
                  </a:lnTo>
                  <a:lnTo>
                    <a:pt x="9607" y="2288"/>
                  </a:lnTo>
                  <a:lnTo>
                    <a:pt x="9656" y="2276"/>
                  </a:lnTo>
                  <a:lnTo>
                    <a:pt x="9702" y="2266"/>
                  </a:lnTo>
                  <a:lnTo>
                    <a:pt x="9747" y="2259"/>
                  </a:lnTo>
                  <a:lnTo>
                    <a:pt x="9787" y="2252"/>
                  </a:lnTo>
                  <a:lnTo>
                    <a:pt x="9806" y="2250"/>
                  </a:lnTo>
                  <a:lnTo>
                    <a:pt x="9823" y="2248"/>
                  </a:lnTo>
                  <a:lnTo>
                    <a:pt x="9840" y="2247"/>
                  </a:lnTo>
                  <a:lnTo>
                    <a:pt x="9855" y="2246"/>
                  </a:lnTo>
                  <a:lnTo>
                    <a:pt x="9869" y="2245"/>
                  </a:lnTo>
                  <a:lnTo>
                    <a:pt x="9881" y="2244"/>
                  </a:lnTo>
                  <a:lnTo>
                    <a:pt x="9891" y="2243"/>
                  </a:lnTo>
                  <a:lnTo>
                    <a:pt x="9901" y="2243"/>
                  </a:lnTo>
                  <a:lnTo>
                    <a:pt x="9908" y="2243"/>
                  </a:lnTo>
                  <a:lnTo>
                    <a:pt x="9913" y="2243"/>
                  </a:lnTo>
                  <a:lnTo>
                    <a:pt x="9916" y="2243"/>
                  </a:lnTo>
                  <a:lnTo>
                    <a:pt x="9917" y="2243"/>
                  </a:lnTo>
                  <a:lnTo>
                    <a:pt x="9916" y="2243"/>
                  </a:lnTo>
                  <a:lnTo>
                    <a:pt x="9913" y="2242"/>
                  </a:lnTo>
                  <a:lnTo>
                    <a:pt x="9909" y="2241"/>
                  </a:lnTo>
                  <a:lnTo>
                    <a:pt x="9903" y="2239"/>
                  </a:lnTo>
                  <a:lnTo>
                    <a:pt x="9895" y="2237"/>
                  </a:lnTo>
                  <a:lnTo>
                    <a:pt x="9886" y="2234"/>
                  </a:lnTo>
                  <a:lnTo>
                    <a:pt x="9876" y="2232"/>
                  </a:lnTo>
                  <a:lnTo>
                    <a:pt x="9865" y="2229"/>
                  </a:lnTo>
                  <a:lnTo>
                    <a:pt x="9851" y="2225"/>
                  </a:lnTo>
                  <a:lnTo>
                    <a:pt x="9837" y="2221"/>
                  </a:lnTo>
                  <a:lnTo>
                    <a:pt x="9821" y="2217"/>
                  </a:lnTo>
                  <a:lnTo>
                    <a:pt x="9805" y="2213"/>
                  </a:lnTo>
                  <a:lnTo>
                    <a:pt x="9770" y="2205"/>
                  </a:lnTo>
                  <a:lnTo>
                    <a:pt x="9730" y="2197"/>
                  </a:lnTo>
                  <a:lnTo>
                    <a:pt x="9688" y="2187"/>
                  </a:lnTo>
                  <a:lnTo>
                    <a:pt x="9643" y="2179"/>
                  </a:lnTo>
                  <a:lnTo>
                    <a:pt x="9596" y="2171"/>
                  </a:lnTo>
                  <a:lnTo>
                    <a:pt x="9549" y="2164"/>
                  </a:lnTo>
                  <a:lnTo>
                    <a:pt x="9500" y="2159"/>
                  </a:lnTo>
                  <a:lnTo>
                    <a:pt x="9452" y="2153"/>
                  </a:lnTo>
                  <a:lnTo>
                    <a:pt x="9403" y="2150"/>
                  </a:lnTo>
                  <a:lnTo>
                    <a:pt x="9356" y="2149"/>
                  </a:lnTo>
                  <a:lnTo>
                    <a:pt x="9320" y="2149"/>
                  </a:lnTo>
                  <a:lnTo>
                    <a:pt x="9286" y="2150"/>
                  </a:lnTo>
                  <a:lnTo>
                    <a:pt x="9252" y="2152"/>
                  </a:lnTo>
                  <a:lnTo>
                    <a:pt x="9219" y="2158"/>
                  </a:lnTo>
                  <a:lnTo>
                    <a:pt x="9188" y="2165"/>
                  </a:lnTo>
                  <a:lnTo>
                    <a:pt x="9173" y="2170"/>
                  </a:lnTo>
                  <a:lnTo>
                    <a:pt x="9158" y="2176"/>
                  </a:lnTo>
                  <a:lnTo>
                    <a:pt x="9145" y="2183"/>
                  </a:lnTo>
                  <a:lnTo>
                    <a:pt x="9132" y="2192"/>
                  </a:lnTo>
                  <a:lnTo>
                    <a:pt x="9118" y="2201"/>
                  </a:lnTo>
                  <a:lnTo>
                    <a:pt x="9107" y="2212"/>
                  </a:lnTo>
                  <a:lnTo>
                    <a:pt x="9100" y="2217"/>
                  </a:lnTo>
                  <a:lnTo>
                    <a:pt x="9092" y="2222"/>
                  </a:lnTo>
                  <a:lnTo>
                    <a:pt x="9078" y="2238"/>
                  </a:lnTo>
                  <a:lnTo>
                    <a:pt x="9064" y="2256"/>
                  </a:lnTo>
                  <a:lnTo>
                    <a:pt x="9051" y="2279"/>
                  </a:lnTo>
                  <a:lnTo>
                    <a:pt x="9039" y="2305"/>
                  </a:lnTo>
                  <a:lnTo>
                    <a:pt x="9025" y="2333"/>
                  </a:lnTo>
                  <a:lnTo>
                    <a:pt x="9014" y="2364"/>
                  </a:lnTo>
                  <a:lnTo>
                    <a:pt x="9002" y="2398"/>
                  </a:lnTo>
                  <a:lnTo>
                    <a:pt x="8990" y="2433"/>
                  </a:lnTo>
                  <a:lnTo>
                    <a:pt x="8980" y="2470"/>
                  </a:lnTo>
                  <a:lnTo>
                    <a:pt x="8970" y="2509"/>
                  </a:lnTo>
                  <a:lnTo>
                    <a:pt x="8959" y="2549"/>
                  </a:lnTo>
                  <a:lnTo>
                    <a:pt x="8941" y="2630"/>
                  </a:lnTo>
                  <a:lnTo>
                    <a:pt x="8923" y="2714"/>
                  </a:lnTo>
                  <a:lnTo>
                    <a:pt x="8909" y="2796"/>
                  </a:lnTo>
                  <a:lnTo>
                    <a:pt x="8901" y="2836"/>
                  </a:lnTo>
                  <a:lnTo>
                    <a:pt x="8895" y="2876"/>
                  </a:lnTo>
                  <a:lnTo>
                    <a:pt x="8889" y="2913"/>
                  </a:lnTo>
                  <a:lnTo>
                    <a:pt x="8884" y="2949"/>
                  </a:lnTo>
                  <a:lnTo>
                    <a:pt x="8879" y="2983"/>
                  </a:lnTo>
                  <a:lnTo>
                    <a:pt x="8875" y="3014"/>
                  </a:lnTo>
                  <a:lnTo>
                    <a:pt x="8870" y="3042"/>
                  </a:lnTo>
                  <a:lnTo>
                    <a:pt x="8867" y="3068"/>
                  </a:lnTo>
                  <a:lnTo>
                    <a:pt x="8864" y="3091"/>
                  </a:lnTo>
                  <a:lnTo>
                    <a:pt x="8861" y="3110"/>
                  </a:lnTo>
                  <a:lnTo>
                    <a:pt x="8860" y="3126"/>
                  </a:lnTo>
                  <a:lnTo>
                    <a:pt x="8859" y="3132"/>
                  </a:lnTo>
                  <a:lnTo>
                    <a:pt x="8858" y="3137"/>
                  </a:lnTo>
                  <a:lnTo>
                    <a:pt x="8858" y="3141"/>
                  </a:lnTo>
                  <a:lnTo>
                    <a:pt x="8858" y="3144"/>
                  </a:lnTo>
                  <a:lnTo>
                    <a:pt x="8857" y="3146"/>
                  </a:lnTo>
                  <a:lnTo>
                    <a:pt x="8857" y="3146"/>
                  </a:lnTo>
                  <a:lnTo>
                    <a:pt x="8857" y="3146"/>
                  </a:lnTo>
                  <a:close/>
                  <a:moveTo>
                    <a:pt x="9387" y="3926"/>
                  </a:moveTo>
                  <a:lnTo>
                    <a:pt x="9389" y="3924"/>
                  </a:lnTo>
                  <a:lnTo>
                    <a:pt x="9393" y="3920"/>
                  </a:lnTo>
                  <a:lnTo>
                    <a:pt x="9399" y="3914"/>
                  </a:lnTo>
                  <a:lnTo>
                    <a:pt x="9407" y="3906"/>
                  </a:lnTo>
                  <a:lnTo>
                    <a:pt x="9418" y="3895"/>
                  </a:lnTo>
                  <a:lnTo>
                    <a:pt x="9430" y="3883"/>
                  </a:lnTo>
                  <a:lnTo>
                    <a:pt x="9443" y="3870"/>
                  </a:lnTo>
                  <a:lnTo>
                    <a:pt x="9457" y="3856"/>
                  </a:lnTo>
                  <a:lnTo>
                    <a:pt x="9488" y="3825"/>
                  </a:lnTo>
                  <a:lnTo>
                    <a:pt x="9519" y="3794"/>
                  </a:lnTo>
                  <a:lnTo>
                    <a:pt x="9548" y="3764"/>
                  </a:lnTo>
                  <a:lnTo>
                    <a:pt x="9561" y="3751"/>
                  </a:lnTo>
                  <a:lnTo>
                    <a:pt x="9573" y="3739"/>
                  </a:lnTo>
                  <a:lnTo>
                    <a:pt x="9597" y="3717"/>
                  </a:lnTo>
                  <a:lnTo>
                    <a:pt x="9620" y="3699"/>
                  </a:lnTo>
                  <a:lnTo>
                    <a:pt x="9641" y="3682"/>
                  </a:lnTo>
                  <a:lnTo>
                    <a:pt x="9659" y="3669"/>
                  </a:lnTo>
                  <a:lnTo>
                    <a:pt x="9676" y="3658"/>
                  </a:lnTo>
                  <a:lnTo>
                    <a:pt x="9682" y="3654"/>
                  </a:lnTo>
                  <a:lnTo>
                    <a:pt x="9688" y="3651"/>
                  </a:lnTo>
                  <a:lnTo>
                    <a:pt x="9692" y="3648"/>
                  </a:lnTo>
                  <a:lnTo>
                    <a:pt x="9696" y="3647"/>
                  </a:lnTo>
                  <a:lnTo>
                    <a:pt x="9698" y="3646"/>
                  </a:lnTo>
                  <a:lnTo>
                    <a:pt x="9698" y="3645"/>
                  </a:lnTo>
                  <a:lnTo>
                    <a:pt x="9699" y="3652"/>
                  </a:lnTo>
                  <a:lnTo>
                    <a:pt x="9700" y="3659"/>
                  </a:lnTo>
                  <a:lnTo>
                    <a:pt x="9702" y="3669"/>
                  </a:lnTo>
                  <a:lnTo>
                    <a:pt x="9705" y="3679"/>
                  </a:lnTo>
                  <a:lnTo>
                    <a:pt x="9714" y="3702"/>
                  </a:lnTo>
                  <a:lnTo>
                    <a:pt x="9719" y="3714"/>
                  </a:lnTo>
                  <a:lnTo>
                    <a:pt x="9726" y="3727"/>
                  </a:lnTo>
                  <a:lnTo>
                    <a:pt x="9733" y="3741"/>
                  </a:lnTo>
                  <a:lnTo>
                    <a:pt x="9743" y="3754"/>
                  </a:lnTo>
                  <a:lnTo>
                    <a:pt x="9753" y="3768"/>
                  </a:lnTo>
                  <a:lnTo>
                    <a:pt x="9764" y="3781"/>
                  </a:lnTo>
                  <a:lnTo>
                    <a:pt x="9777" y="3794"/>
                  </a:lnTo>
                  <a:lnTo>
                    <a:pt x="9791" y="3808"/>
                  </a:lnTo>
                  <a:lnTo>
                    <a:pt x="9807" y="3820"/>
                  </a:lnTo>
                  <a:lnTo>
                    <a:pt x="9823" y="3832"/>
                  </a:lnTo>
                  <a:lnTo>
                    <a:pt x="9846" y="3854"/>
                  </a:lnTo>
                  <a:lnTo>
                    <a:pt x="9869" y="3875"/>
                  </a:lnTo>
                  <a:lnTo>
                    <a:pt x="9889" y="3893"/>
                  </a:lnTo>
                  <a:lnTo>
                    <a:pt x="9910" y="3910"/>
                  </a:lnTo>
                  <a:lnTo>
                    <a:pt x="9929" y="3924"/>
                  </a:lnTo>
                  <a:lnTo>
                    <a:pt x="9947" y="3936"/>
                  </a:lnTo>
                  <a:lnTo>
                    <a:pt x="9964" y="3948"/>
                  </a:lnTo>
                  <a:lnTo>
                    <a:pt x="9979" y="3957"/>
                  </a:lnTo>
                  <a:lnTo>
                    <a:pt x="9993" y="3965"/>
                  </a:lnTo>
                  <a:lnTo>
                    <a:pt x="10005" y="3971"/>
                  </a:lnTo>
                  <a:lnTo>
                    <a:pt x="10016" y="3978"/>
                  </a:lnTo>
                  <a:lnTo>
                    <a:pt x="10025" y="3982"/>
                  </a:lnTo>
                  <a:lnTo>
                    <a:pt x="10032" y="3985"/>
                  </a:lnTo>
                  <a:lnTo>
                    <a:pt x="10037" y="3987"/>
                  </a:lnTo>
                  <a:lnTo>
                    <a:pt x="10040" y="3988"/>
                  </a:lnTo>
                  <a:lnTo>
                    <a:pt x="10041" y="3988"/>
                  </a:lnTo>
                  <a:lnTo>
                    <a:pt x="10040" y="3989"/>
                  </a:lnTo>
                  <a:lnTo>
                    <a:pt x="10037" y="3992"/>
                  </a:lnTo>
                  <a:lnTo>
                    <a:pt x="10033" y="3997"/>
                  </a:lnTo>
                  <a:lnTo>
                    <a:pt x="10027" y="4004"/>
                  </a:lnTo>
                  <a:lnTo>
                    <a:pt x="10018" y="4013"/>
                  </a:lnTo>
                  <a:lnTo>
                    <a:pt x="10010" y="4023"/>
                  </a:lnTo>
                  <a:lnTo>
                    <a:pt x="10001" y="4034"/>
                  </a:lnTo>
                  <a:lnTo>
                    <a:pt x="9990" y="4047"/>
                  </a:lnTo>
                  <a:lnTo>
                    <a:pt x="9980" y="4060"/>
                  </a:lnTo>
                  <a:lnTo>
                    <a:pt x="9970" y="4074"/>
                  </a:lnTo>
                  <a:lnTo>
                    <a:pt x="9949" y="4106"/>
                  </a:lnTo>
                  <a:lnTo>
                    <a:pt x="9932" y="4140"/>
                  </a:lnTo>
                  <a:lnTo>
                    <a:pt x="9923" y="4158"/>
                  </a:lnTo>
                  <a:lnTo>
                    <a:pt x="9917" y="4175"/>
                  </a:lnTo>
                  <a:lnTo>
                    <a:pt x="9895" y="4211"/>
                  </a:lnTo>
                  <a:lnTo>
                    <a:pt x="9876" y="4249"/>
                  </a:lnTo>
                  <a:lnTo>
                    <a:pt x="9859" y="4286"/>
                  </a:lnTo>
                  <a:lnTo>
                    <a:pt x="9853" y="4303"/>
                  </a:lnTo>
                  <a:lnTo>
                    <a:pt x="9847" y="4320"/>
                  </a:lnTo>
                  <a:lnTo>
                    <a:pt x="9841" y="4335"/>
                  </a:lnTo>
                  <a:lnTo>
                    <a:pt x="9837" y="4350"/>
                  </a:lnTo>
                  <a:lnTo>
                    <a:pt x="9833" y="4362"/>
                  </a:lnTo>
                  <a:lnTo>
                    <a:pt x="9828" y="4372"/>
                  </a:lnTo>
                  <a:lnTo>
                    <a:pt x="9826" y="4381"/>
                  </a:lnTo>
                  <a:lnTo>
                    <a:pt x="9824" y="4388"/>
                  </a:lnTo>
                  <a:lnTo>
                    <a:pt x="9823" y="4392"/>
                  </a:lnTo>
                  <a:lnTo>
                    <a:pt x="9823" y="4394"/>
                  </a:lnTo>
                  <a:lnTo>
                    <a:pt x="9823" y="4393"/>
                  </a:lnTo>
                  <a:lnTo>
                    <a:pt x="9826" y="4391"/>
                  </a:lnTo>
                  <a:lnTo>
                    <a:pt x="9829" y="4387"/>
                  </a:lnTo>
                  <a:lnTo>
                    <a:pt x="9835" y="4381"/>
                  </a:lnTo>
                  <a:lnTo>
                    <a:pt x="9841" y="4374"/>
                  </a:lnTo>
                  <a:lnTo>
                    <a:pt x="9848" y="4366"/>
                  </a:lnTo>
                  <a:lnTo>
                    <a:pt x="9856" y="4357"/>
                  </a:lnTo>
                  <a:lnTo>
                    <a:pt x="9867" y="4346"/>
                  </a:lnTo>
                  <a:lnTo>
                    <a:pt x="9877" y="4335"/>
                  </a:lnTo>
                  <a:lnTo>
                    <a:pt x="9889" y="4322"/>
                  </a:lnTo>
                  <a:lnTo>
                    <a:pt x="9903" y="4308"/>
                  </a:lnTo>
                  <a:lnTo>
                    <a:pt x="9917" y="4293"/>
                  </a:lnTo>
                  <a:lnTo>
                    <a:pt x="9948" y="4261"/>
                  </a:lnTo>
                  <a:lnTo>
                    <a:pt x="9983" y="4226"/>
                  </a:lnTo>
                  <a:lnTo>
                    <a:pt x="10021" y="4188"/>
                  </a:lnTo>
                  <a:lnTo>
                    <a:pt x="10062" y="4149"/>
                  </a:lnTo>
                  <a:lnTo>
                    <a:pt x="10106" y="4107"/>
                  </a:lnTo>
                  <a:lnTo>
                    <a:pt x="10153" y="4064"/>
                  </a:lnTo>
                  <a:lnTo>
                    <a:pt x="10200" y="4022"/>
                  </a:lnTo>
                  <a:lnTo>
                    <a:pt x="10250" y="3979"/>
                  </a:lnTo>
                  <a:lnTo>
                    <a:pt x="10301" y="3936"/>
                  </a:lnTo>
                  <a:lnTo>
                    <a:pt x="10353" y="3894"/>
                  </a:lnTo>
                  <a:lnTo>
                    <a:pt x="10429" y="3838"/>
                  </a:lnTo>
                  <a:lnTo>
                    <a:pt x="10505" y="3785"/>
                  </a:lnTo>
                  <a:lnTo>
                    <a:pt x="10578" y="3736"/>
                  </a:lnTo>
                  <a:lnTo>
                    <a:pt x="10651" y="3690"/>
                  </a:lnTo>
                  <a:lnTo>
                    <a:pt x="10720" y="3648"/>
                  </a:lnTo>
                  <a:lnTo>
                    <a:pt x="10787" y="3610"/>
                  </a:lnTo>
                  <a:lnTo>
                    <a:pt x="10819" y="3592"/>
                  </a:lnTo>
                  <a:lnTo>
                    <a:pt x="10851" y="3575"/>
                  </a:lnTo>
                  <a:lnTo>
                    <a:pt x="10881" y="3559"/>
                  </a:lnTo>
                  <a:lnTo>
                    <a:pt x="10910" y="3544"/>
                  </a:lnTo>
                  <a:lnTo>
                    <a:pt x="10938" y="3530"/>
                  </a:lnTo>
                  <a:lnTo>
                    <a:pt x="10965" y="3517"/>
                  </a:lnTo>
                  <a:lnTo>
                    <a:pt x="10990" y="3505"/>
                  </a:lnTo>
                  <a:lnTo>
                    <a:pt x="11014" y="3494"/>
                  </a:lnTo>
                  <a:lnTo>
                    <a:pt x="11036" y="3482"/>
                  </a:lnTo>
                  <a:lnTo>
                    <a:pt x="11057" y="3473"/>
                  </a:lnTo>
                  <a:lnTo>
                    <a:pt x="11076" y="3465"/>
                  </a:lnTo>
                  <a:lnTo>
                    <a:pt x="11094" y="3456"/>
                  </a:lnTo>
                  <a:lnTo>
                    <a:pt x="11110" y="3449"/>
                  </a:lnTo>
                  <a:lnTo>
                    <a:pt x="11123" y="3444"/>
                  </a:lnTo>
                  <a:lnTo>
                    <a:pt x="11135" y="3439"/>
                  </a:lnTo>
                  <a:lnTo>
                    <a:pt x="11146" y="3435"/>
                  </a:lnTo>
                  <a:lnTo>
                    <a:pt x="11153" y="3432"/>
                  </a:lnTo>
                  <a:lnTo>
                    <a:pt x="11159" y="3430"/>
                  </a:lnTo>
                  <a:lnTo>
                    <a:pt x="11162" y="3428"/>
                  </a:lnTo>
                  <a:lnTo>
                    <a:pt x="11163" y="3428"/>
                  </a:lnTo>
                  <a:lnTo>
                    <a:pt x="11162" y="3428"/>
                  </a:lnTo>
                  <a:lnTo>
                    <a:pt x="11158" y="3428"/>
                  </a:lnTo>
                  <a:lnTo>
                    <a:pt x="11151" y="3428"/>
                  </a:lnTo>
                  <a:lnTo>
                    <a:pt x="11142" y="3429"/>
                  </a:lnTo>
                  <a:lnTo>
                    <a:pt x="11131" y="3430"/>
                  </a:lnTo>
                  <a:lnTo>
                    <a:pt x="11118" y="3431"/>
                  </a:lnTo>
                  <a:lnTo>
                    <a:pt x="11102" y="3433"/>
                  </a:lnTo>
                  <a:lnTo>
                    <a:pt x="11086" y="3435"/>
                  </a:lnTo>
                  <a:lnTo>
                    <a:pt x="11067" y="3439"/>
                  </a:lnTo>
                  <a:lnTo>
                    <a:pt x="11048" y="3443"/>
                  </a:lnTo>
                  <a:lnTo>
                    <a:pt x="11027" y="3447"/>
                  </a:lnTo>
                  <a:lnTo>
                    <a:pt x="11005" y="3453"/>
                  </a:lnTo>
                  <a:lnTo>
                    <a:pt x="10984" y="3461"/>
                  </a:lnTo>
                  <a:lnTo>
                    <a:pt x="10961" y="3469"/>
                  </a:lnTo>
                  <a:lnTo>
                    <a:pt x="10937" y="3479"/>
                  </a:lnTo>
                  <a:lnTo>
                    <a:pt x="10914" y="3489"/>
                  </a:lnTo>
                  <a:lnTo>
                    <a:pt x="10892" y="3496"/>
                  </a:lnTo>
                  <a:lnTo>
                    <a:pt x="10872" y="3501"/>
                  </a:lnTo>
                  <a:lnTo>
                    <a:pt x="10853" y="3507"/>
                  </a:lnTo>
                  <a:lnTo>
                    <a:pt x="10837" y="3512"/>
                  </a:lnTo>
                  <a:lnTo>
                    <a:pt x="10823" y="3518"/>
                  </a:lnTo>
                  <a:lnTo>
                    <a:pt x="10810" y="3523"/>
                  </a:lnTo>
                  <a:lnTo>
                    <a:pt x="10799" y="3528"/>
                  </a:lnTo>
                  <a:lnTo>
                    <a:pt x="10789" y="3533"/>
                  </a:lnTo>
                  <a:lnTo>
                    <a:pt x="10781" y="3537"/>
                  </a:lnTo>
                  <a:lnTo>
                    <a:pt x="10775" y="3541"/>
                  </a:lnTo>
                  <a:lnTo>
                    <a:pt x="10769" y="3544"/>
                  </a:lnTo>
                  <a:lnTo>
                    <a:pt x="10765" y="3547"/>
                  </a:lnTo>
                  <a:lnTo>
                    <a:pt x="10762" y="3549"/>
                  </a:lnTo>
                  <a:lnTo>
                    <a:pt x="10760" y="3550"/>
                  </a:lnTo>
                  <a:lnTo>
                    <a:pt x="10759" y="3552"/>
                  </a:lnTo>
                  <a:lnTo>
                    <a:pt x="10759" y="3550"/>
                  </a:lnTo>
                  <a:lnTo>
                    <a:pt x="10759" y="3545"/>
                  </a:lnTo>
                  <a:lnTo>
                    <a:pt x="10757" y="3537"/>
                  </a:lnTo>
                  <a:lnTo>
                    <a:pt x="10756" y="3525"/>
                  </a:lnTo>
                  <a:lnTo>
                    <a:pt x="10754" y="3512"/>
                  </a:lnTo>
                  <a:lnTo>
                    <a:pt x="10751" y="3496"/>
                  </a:lnTo>
                  <a:lnTo>
                    <a:pt x="10748" y="3478"/>
                  </a:lnTo>
                  <a:lnTo>
                    <a:pt x="10743" y="3459"/>
                  </a:lnTo>
                  <a:lnTo>
                    <a:pt x="10736" y="3437"/>
                  </a:lnTo>
                  <a:lnTo>
                    <a:pt x="10728" y="3415"/>
                  </a:lnTo>
                  <a:lnTo>
                    <a:pt x="10717" y="3392"/>
                  </a:lnTo>
                  <a:lnTo>
                    <a:pt x="10706" y="3368"/>
                  </a:lnTo>
                  <a:lnTo>
                    <a:pt x="10691" y="3343"/>
                  </a:lnTo>
                  <a:lnTo>
                    <a:pt x="10675" y="3319"/>
                  </a:lnTo>
                  <a:lnTo>
                    <a:pt x="10655" y="3295"/>
                  </a:lnTo>
                  <a:lnTo>
                    <a:pt x="10634" y="3271"/>
                  </a:lnTo>
                  <a:lnTo>
                    <a:pt x="10615" y="3249"/>
                  </a:lnTo>
                  <a:lnTo>
                    <a:pt x="10597" y="3229"/>
                  </a:lnTo>
                  <a:lnTo>
                    <a:pt x="10579" y="3210"/>
                  </a:lnTo>
                  <a:lnTo>
                    <a:pt x="10560" y="3195"/>
                  </a:lnTo>
                  <a:lnTo>
                    <a:pt x="10542" y="3180"/>
                  </a:lnTo>
                  <a:lnTo>
                    <a:pt x="10523" y="3167"/>
                  </a:lnTo>
                  <a:lnTo>
                    <a:pt x="10506" y="3157"/>
                  </a:lnTo>
                  <a:lnTo>
                    <a:pt x="10489" y="3146"/>
                  </a:lnTo>
                  <a:lnTo>
                    <a:pt x="10474" y="3139"/>
                  </a:lnTo>
                  <a:lnTo>
                    <a:pt x="10460" y="3132"/>
                  </a:lnTo>
                  <a:lnTo>
                    <a:pt x="10447" y="3127"/>
                  </a:lnTo>
                  <a:lnTo>
                    <a:pt x="10436" y="3123"/>
                  </a:lnTo>
                  <a:lnTo>
                    <a:pt x="10427" y="3120"/>
                  </a:lnTo>
                  <a:lnTo>
                    <a:pt x="10421" y="3118"/>
                  </a:lnTo>
                  <a:lnTo>
                    <a:pt x="10417" y="3117"/>
                  </a:lnTo>
                  <a:lnTo>
                    <a:pt x="10416" y="3116"/>
                  </a:lnTo>
                  <a:lnTo>
                    <a:pt x="10416" y="3114"/>
                  </a:lnTo>
                  <a:lnTo>
                    <a:pt x="10418" y="3110"/>
                  </a:lnTo>
                  <a:lnTo>
                    <a:pt x="10419" y="3107"/>
                  </a:lnTo>
                  <a:lnTo>
                    <a:pt x="10422" y="3104"/>
                  </a:lnTo>
                  <a:lnTo>
                    <a:pt x="10426" y="3100"/>
                  </a:lnTo>
                  <a:lnTo>
                    <a:pt x="10431" y="3096"/>
                  </a:lnTo>
                  <a:lnTo>
                    <a:pt x="10437" y="3092"/>
                  </a:lnTo>
                  <a:lnTo>
                    <a:pt x="10446" y="3087"/>
                  </a:lnTo>
                  <a:lnTo>
                    <a:pt x="10456" y="3082"/>
                  </a:lnTo>
                  <a:lnTo>
                    <a:pt x="10468" y="3076"/>
                  </a:lnTo>
                  <a:lnTo>
                    <a:pt x="10482" y="3071"/>
                  </a:lnTo>
                  <a:lnTo>
                    <a:pt x="10499" y="3065"/>
                  </a:lnTo>
                  <a:lnTo>
                    <a:pt x="10518" y="3059"/>
                  </a:lnTo>
                  <a:lnTo>
                    <a:pt x="10540" y="3054"/>
                  </a:lnTo>
                  <a:lnTo>
                    <a:pt x="10562" y="3048"/>
                  </a:lnTo>
                  <a:lnTo>
                    <a:pt x="10584" y="3041"/>
                  </a:lnTo>
                  <a:lnTo>
                    <a:pt x="10604" y="3036"/>
                  </a:lnTo>
                  <a:lnTo>
                    <a:pt x="10622" y="3030"/>
                  </a:lnTo>
                  <a:lnTo>
                    <a:pt x="10639" y="3025"/>
                  </a:lnTo>
                  <a:lnTo>
                    <a:pt x="10654" y="3020"/>
                  </a:lnTo>
                  <a:lnTo>
                    <a:pt x="10668" y="3016"/>
                  </a:lnTo>
                  <a:lnTo>
                    <a:pt x="10680" y="3010"/>
                  </a:lnTo>
                  <a:lnTo>
                    <a:pt x="10691" y="3006"/>
                  </a:lnTo>
                  <a:lnTo>
                    <a:pt x="10701" y="3002"/>
                  </a:lnTo>
                  <a:lnTo>
                    <a:pt x="10709" y="2999"/>
                  </a:lnTo>
                  <a:lnTo>
                    <a:pt x="10715" y="2996"/>
                  </a:lnTo>
                  <a:lnTo>
                    <a:pt x="10720" y="2994"/>
                  </a:lnTo>
                  <a:lnTo>
                    <a:pt x="10724" y="2993"/>
                  </a:lnTo>
                  <a:lnTo>
                    <a:pt x="10727" y="2992"/>
                  </a:lnTo>
                  <a:lnTo>
                    <a:pt x="10728" y="2991"/>
                  </a:lnTo>
                  <a:lnTo>
                    <a:pt x="10723" y="2991"/>
                  </a:lnTo>
                  <a:lnTo>
                    <a:pt x="10718" y="2991"/>
                  </a:lnTo>
                  <a:lnTo>
                    <a:pt x="10710" y="2991"/>
                  </a:lnTo>
                  <a:lnTo>
                    <a:pt x="10702" y="2992"/>
                  </a:lnTo>
                  <a:lnTo>
                    <a:pt x="10690" y="2992"/>
                  </a:lnTo>
                  <a:lnTo>
                    <a:pt x="10679" y="2993"/>
                  </a:lnTo>
                  <a:lnTo>
                    <a:pt x="10665" y="2994"/>
                  </a:lnTo>
                  <a:lnTo>
                    <a:pt x="10650" y="2995"/>
                  </a:lnTo>
                  <a:lnTo>
                    <a:pt x="10634" y="2997"/>
                  </a:lnTo>
                  <a:lnTo>
                    <a:pt x="10615" y="2999"/>
                  </a:lnTo>
                  <a:lnTo>
                    <a:pt x="10595" y="3001"/>
                  </a:lnTo>
                  <a:lnTo>
                    <a:pt x="10576" y="3004"/>
                  </a:lnTo>
                  <a:lnTo>
                    <a:pt x="10554" y="3008"/>
                  </a:lnTo>
                  <a:lnTo>
                    <a:pt x="10530" y="3013"/>
                  </a:lnTo>
                  <a:lnTo>
                    <a:pt x="10507" y="3017"/>
                  </a:lnTo>
                  <a:lnTo>
                    <a:pt x="10482" y="3023"/>
                  </a:lnTo>
                  <a:lnTo>
                    <a:pt x="10428" y="3035"/>
                  </a:lnTo>
                  <a:lnTo>
                    <a:pt x="10371" y="3052"/>
                  </a:lnTo>
                  <a:lnTo>
                    <a:pt x="10312" y="3072"/>
                  </a:lnTo>
                  <a:lnTo>
                    <a:pt x="10281" y="3084"/>
                  </a:lnTo>
                  <a:lnTo>
                    <a:pt x="10250" y="3096"/>
                  </a:lnTo>
                  <a:lnTo>
                    <a:pt x="10217" y="3110"/>
                  </a:lnTo>
                  <a:lnTo>
                    <a:pt x="10185" y="3125"/>
                  </a:lnTo>
                  <a:lnTo>
                    <a:pt x="10150" y="3141"/>
                  </a:lnTo>
                  <a:lnTo>
                    <a:pt x="10117" y="3158"/>
                  </a:lnTo>
                  <a:lnTo>
                    <a:pt x="10083" y="3176"/>
                  </a:lnTo>
                  <a:lnTo>
                    <a:pt x="10048" y="3197"/>
                  </a:lnTo>
                  <a:lnTo>
                    <a:pt x="10014" y="3217"/>
                  </a:lnTo>
                  <a:lnTo>
                    <a:pt x="9979" y="3240"/>
                  </a:lnTo>
                  <a:lnTo>
                    <a:pt x="9944" y="3262"/>
                  </a:lnTo>
                  <a:lnTo>
                    <a:pt x="9911" y="3284"/>
                  </a:lnTo>
                  <a:lnTo>
                    <a:pt x="9878" y="3308"/>
                  </a:lnTo>
                  <a:lnTo>
                    <a:pt x="9846" y="3333"/>
                  </a:lnTo>
                  <a:lnTo>
                    <a:pt x="9785" y="3384"/>
                  </a:lnTo>
                  <a:lnTo>
                    <a:pt x="9728" y="3439"/>
                  </a:lnTo>
                  <a:lnTo>
                    <a:pt x="9676" y="3496"/>
                  </a:lnTo>
                  <a:lnTo>
                    <a:pt x="9651" y="3524"/>
                  </a:lnTo>
                  <a:lnTo>
                    <a:pt x="9627" y="3553"/>
                  </a:lnTo>
                  <a:lnTo>
                    <a:pt x="9604" y="3581"/>
                  </a:lnTo>
                  <a:lnTo>
                    <a:pt x="9583" y="3610"/>
                  </a:lnTo>
                  <a:lnTo>
                    <a:pt x="9562" y="3638"/>
                  </a:lnTo>
                  <a:lnTo>
                    <a:pt x="9542" y="3665"/>
                  </a:lnTo>
                  <a:lnTo>
                    <a:pt x="9524" y="3691"/>
                  </a:lnTo>
                  <a:lnTo>
                    <a:pt x="9507" y="3717"/>
                  </a:lnTo>
                  <a:lnTo>
                    <a:pt x="9491" y="3743"/>
                  </a:lnTo>
                  <a:lnTo>
                    <a:pt x="9475" y="3767"/>
                  </a:lnTo>
                  <a:lnTo>
                    <a:pt x="9462" y="3789"/>
                  </a:lnTo>
                  <a:lnTo>
                    <a:pt x="9449" y="3811"/>
                  </a:lnTo>
                  <a:lnTo>
                    <a:pt x="9437" y="3831"/>
                  </a:lnTo>
                  <a:lnTo>
                    <a:pt x="9427" y="3850"/>
                  </a:lnTo>
                  <a:lnTo>
                    <a:pt x="9418" y="3866"/>
                  </a:lnTo>
                  <a:lnTo>
                    <a:pt x="9409" y="3881"/>
                  </a:lnTo>
                  <a:lnTo>
                    <a:pt x="9403" y="3894"/>
                  </a:lnTo>
                  <a:lnTo>
                    <a:pt x="9397" y="3906"/>
                  </a:lnTo>
                  <a:lnTo>
                    <a:pt x="9393" y="3914"/>
                  </a:lnTo>
                  <a:lnTo>
                    <a:pt x="9390" y="3921"/>
                  </a:lnTo>
                  <a:lnTo>
                    <a:pt x="9388" y="3924"/>
                  </a:lnTo>
                  <a:lnTo>
                    <a:pt x="9387" y="3926"/>
                  </a:lnTo>
                  <a:lnTo>
                    <a:pt x="9387" y="3926"/>
                  </a:lnTo>
                  <a:close/>
                  <a:moveTo>
                    <a:pt x="9231" y="0"/>
                  </a:moveTo>
                  <a:lnTo>
                    <a:pt x="9134" y="1"/>
                  </a:lnTo>
                  <a:lnTo>
                    <a:pt x="9040" y="4"/>
                  </a:lnTo>
                  <a:lnTo>
                    <a:pt x="8947" y="8"/>
                  </a:lnTo>
                  <a:lnTo>
                    <a:pt x="8856" y="15"/>
                  </a:lnTo>
                  <a:lnTo>
                    <a:pt x="8767" y="23"/>
                  </a:lnTo>
                  <a:lnTo>
                    <a:pt x="8680" y="34"/>
                  </a:lnTo>
                  <a:lnTo>
                    <a:pt x="8596" y="46"/>
                  </a:lnTo>
                  <a:lnTo>
                    <a:pt x="8513" y="59"/>
                  </a:lnTo>
                  <a:lnTo>
                    <a:pt x="8433" y="75"/>
                  </a:lnTo>
                  <a:lnTo>
                    <a:pt x="8354" y="91"/>
                  </a:lnTo>
                  <a:lnTo>
                    <a:pt x="8277" y="110"/>
                  </a:lnTo>
                  <a:lnTo>
                    <a:pt x="8202" y="129"/>
                  </a:lnTo>
                  <a:lnTo>
                    <a:pt x="8129" y="150"/>
                  </a:lnTo>
                  <a:lnTo>
                    <a:pt x="8058" y="172"/>
                  </a:lnTo>
                  <a:lnTo>
                    <a:pt x="7989" y="195"/>
                  </a:lnTo>
                  <a:lnTo>
                    <a:pt x="7921" y="219"/>
                  </a:lnTo>
                  <a:lnTo>
                    <a:pt x="7856" y="245"/>
                  </a:lnTo>
                  <a:lnTo>
                    <a:pt x="7792" y="272"/>
                  </a:lnTo>
                  <a:lnTo>
                    <a:pt x="7730" y="298"/>
                  </a:lnTo>
                  <a:lnTo>
                    <a:pt x="7669" y="326"/>
                  </a:lnTo>
                  <a:lnTo>
                    <a:pt x="7610" y="355"/>
                  </a:lnTo>
                  <a:lnTo>
                    <a:pt x="7553" y="385"/>
                  </a:lnTo>
                  <a:lnTo>
                    <a:pt x="7497" y="416"/>
                  </a:lnTo>
                  <a:lnTo>
                    <a:pt x="7444" y="447"/>
                  </a:lnTo>
                  <a:lnTo>
                    <a:pt x="7392" y="478"/>
                  </a:lnTo>
                  <a:lnTo>
                    <a:pt x="7342" y="510"/>
                  </a:lnTo>
                  <a:lnTo>
                    <a:pt x="7293" y="542"/>
                  </a:lnTo>
                  <a:lnTo>
                    <a:pt x="7246" y="575"/>
                  </a:lnTo>
                  <a:lnTo>
                    <a:pt x="7200" y="608"/>
                  </a:lnTo>
                  <a:lnTo>
                    <a:pt x="7157" y="641"/>
                  </a:lnTo>
                  <a:lnTo>
                    <a:pt x="7113" y="675"/>
                  </a:lnTo>
                  <a:lnTo>
                    <a:pt x="7073" y="708"/>
                  </a:lnTo>
                  <a:lnTo>
                    <a:pt x="7034" y="742"/>
                  </a:lnTo>
                  <a:lnTo>
                    <a:pt x="6996" y="775"/>
                  </a:lnTo>
                  <a:lnTo>
                    <a:pt x="6960" y="809"/>
                  </a:lnTo>
                  <a:lnTo>
                    <a:pt x="6924" y="842"/>
                  </a:lnTo>
                  <a:lnTo>
                    <a:pt x="6890" y="875"/>
                  </a:lnTo>
                  <a:lnTo>
                    <a:pt x="6858" y="908"/>
                  </a:lnTo>
                  <a:lnTo>
                    <a:pt x="6827" y="941"/>
                  </a:lnTo>
                  <a:lnTo>
                    <a:pt x="6799" y="973"/>
                  </a:lnTo>
                  <a:lnTo>
                    <a:pt x="6771" y="1005"/>
                  </a:lnTo>
                  <a:lnTo>
                    <a:pt x="6744" y="1036"/>
                  </a:lnTo>
                  <a:lnTo>
                    <a:pt x="6718" y="1067"/>
                  </a:lnTo>
                  <a:lnTo>
                    <a:pt x="6694" y="1097"/>
                  </a:lnTo>
                  <a:lnTo>
                    <a:pt x="6672" y="1127"/>
                  </a:lnTo>
                  <a:lnTo>
                    <a:pt x="6650" y="1154"/>
                  </a:lnTo>
                  <a:lnTo>
                    <a:pt x="6629" y="1182"/>
                  </a:lnTo>
                  <a:lnTo>
                    <a:pt x="6611" y="1209"/>
                  </a:lnTo>
                  <a:lnTo>
                    <a:pt x="6593" y="1235"/>
                  </a:lnTo>
                  <a:lnTo>
                    <a:pt x="6576" y="1259"/>
                  </a:lnTo>
                  <a:lnTo>
                    <a:pt x="6560" y="1283"/>
                  </a:lnTo>
                  <a:lnTo>
                    <a:pt x="6547" y="1306"/>
                  </a:lnTo>
                  <a:lnTo>
                    <a:pt x="6533" y="1327"/>
                  </a:lnTo>
                  <a:lnTo>
                    <a:pt x="6521" y="1347"/>
                  </a:lnTo>
                  <a:lnTo>
                    <a:pt x="6509" y="1365"/>
                  </a:lnTo>
                  <a:lnTo>
                    <a:pt x="6500" y="1383"/>
                  </a:lnTo>
                  <a:lnTo>
                    <a:pt x="6491" y="1399"/>
                  </a:lnTo>
                  <a:lnTo>
                    <a:pt x="6484" y="1414"/>
                  </a:lnTo>
                  <a:lnTo>
                    <a:pt x="6476" y="1426"/>
                  </a:lnTo>
                  <a:lnTo>
                    <a:pt x="6471" y="1438"/>
                  </a:lnTo>
                  <a:lnTo>
                    <a:pt x="6466" y="1447"/>
                  </a:lnTo>
                  <a:lnTo>
                    <a:pt x="6462" y="1454"/>
                  </a:lnTo>
                  <a:lnTo>
                    <a:pt x="6460" y="1460"/>
                  </a:lnTo>
                  <a:lnTo>
                    <a:pt x="6458" y="1464"/>
                  </a:lnTo>
                  <a:lnTo>
                    <a:pt x="6431" y="1476"/>
                  </a:lnTo>
                  <a:lnTo>
                    <a:pt x="6402" y="1487"/>
                  </a:lnTo>
                  <a:lnTo>
                    <a:pt x="6373" y="1496"/>
                  </a:lnTo>
                  <a:lnTo>
                    <a:pt x="6343" y="1506"/>
                  </a:lnTo>
                  <a:lnTo>
                    <a:pt x="6311" y="1513"/>
                  </a:lnTo>
                  <a:lnTo>
                    <a:pt x="6278" y="1519"/>
                  </a:lnTo>
                  <a:lnTo>
                    <a:pt x="6244" y="1523"/>
                  </a:lnTo>
                  <a:lnTo>
                    <a:pt x="6208" y="1526"/>
                  </a:lnTo>
                  <a:lnTo>
                    <a:pt x="6161" y="1540"/>
                  </a:lnTo>
                  <a:lnTo>
                    <a:pt x="6114" y="1557"/>
                  </a:lnTo>
                  <a:lnTo>
                    <a:pt x="6090" y="1567"/>
                  </a:lnTo>
                  <a:lnTo>
                    <a:pt x="6067" y="1579"/>
                  </a:lnTo>
                  <a:lnTo>
                    <a:pt x="6043" y="1591"/>
                  </a:lnTo>
                  <a:lnTo>
                    <a:pt x="6018" y="1604"/>
                  </a:lnTo>
                  <a:lnTo>
                    <a:pt x="5994" y="1619"/>
                  </a:lnTo>
                  <a:lnTo>
                    <a:pt x="5970" y="1634"/>
                  </a:lnTo>
                  <a:lnTo>
                    <a:pt x="5945" y="1651"/>
                  </a:lnTo>
                  <a:lnTo>
                    <a:pt x="5919" y="1668"/>
                  </a:lnTo>
                  <a:lnTo>
                    <a:pt x="5893" y="1688"/>
                  </a:lnTo>
                  <a:lnTo>
                    <a:pt x="5867" y="1708"/>
                  </a:lnTo>
                  <a:lnTo>
                    <a:pt x="5842" y="1729"/>
                  </a:lnTo>
                  <a:lnTo>
                    <a:pt x="5815" y="1752"/>
                  </a:lnTo>
                  <a:lnTo>
                    <a:pt x="5787" y="1776"/>
                  </a:lnTo>
                  <a:lnTo>
                    <a:pt x="5759" y="1801"/>
                  </a:lnTo>
                  <a:lnTo>
                    <a:pt x="5731" y="1828"/>
                  </a:lnTo>
                  <a:lnTo>
                    <a:pt x="5702" y="1856"/>
                  </a:lnTo>
                  <a:lnTo>
                    <a:pt x="5673" y="1886"/>
                  </a:lnTo>
                  <a:lnTo>
                    <a:pt x="5643" y="1917"/>
                  </a:lnTo>
                  <a:lnTo>
                    <a:pt x="5612" y="1948"/>
                  </a:lnTo>
                  <a:lnTo>
                    <a:pt x="5581" y="1981"/>
                  </a:lnTo>
                  <a:lnTo>
                    <a:pt x="5549" y="2017"/>
                  </a:lnTo>
                  <a:lnTo>
                    <a:pt x="5516" y="2054"/>
                  </a:lnTo>
                  <a:lnTo>
                    <a:pt x="5483" y="2092"/>
                  </a:lnTo>
                  <a:lnTo>
                    <a:pt x="5449" y="2131"/>
                  </a:lnTo>
                  <a:lnTo>
                    <a:pt x="5414" y="2172"/>
                  </a:lnTo>
                  <a:lnTo>
                    <a:pt x="5379" y="2215"/>
                  </a:lnTo>
                  <a:lnTo>
                    <a:pt x="5342" y="2260"/>
                  </a:lnTo>
                  <a:lnTo>
                    <a:pt x="5305" y="2305"/>
                  </a:lnTo>
                  <a:lnTo>
                    <a:pt x="4961" y="2368"/>
                  </a:lnTo>
                  <a:lnTo>
                    <a:pt x="4957" y="2368"/>
                  </a:lnTo>
                  <a:lnTo>
                    <a:pt x="4951" y="2368"/>
                  </a:lnTo>
                  <a:lnTo>
                    <a:pt x="4942" y="2369"/>
                  </a:lnTo>
                  <a:lnTo>
                    <a:pt x="4932" y="2370"/>
                  </a:lnTo>
                  <a:lnTo>
                    <a:pt x="4920" y="2371"/>
                  </a:lnTo>
                  <a:lnTo>
                    <a:pt x="4904" y="2373"/>
                  </a:lnTo>
                  <a:lnTo>
                    <a:pt x="4888" y="2375"/>
                  </a:lnTo>
                  <a:lnTo>
                    <a:pt x="4869" y="2378"/>
                  </a:lnTo>
                  <a:lnTo>
                    <a:pt x="4848" y="2380"/>
                  </a:lnTo>
                  <a:lnTo>
                    <a:pt x="4826" y="2384"/>
                  </a:lnTo>
                  <a:lnTo>
                    <a:pt x="4802" y="2387"/>
                  </a:lnTo>
                  <a:lnTo>
                    <a:pt x="4776" y="2391"/>
                  </a:lnTo>
                  <a:lnTo>
                    <a:pt x="4748" y="2397"/>
                  </a:lnTo>
                  <a:lnTo>
                    <a:pt x="4719" y="2402"/>
                  </a:lnTo>
                  <a:lnTo>
                    <a:pt x="4688" y="2407"/>
                  </a:lnTo>
                  <a:lnTo>
                    <a:pt x="4656" y="2413"/>
                  </a:lnTo>
                  <a:lnTo>
                    <a:pt x="4622" y="2419"/>
                  </a:lnTo>
                  <a:lnTo>
                    <a:pt x="4587" y="2426"/>
                  </a:lnTo>
                  <a:lnTo>
                    <a:pt x="4550" y="2435"/>
                  </a:lnTo>
                  <a:lnTo>
                    <a:pt x="4512" y="2443"/>
                  </a:lnTo>
                  <a:lnTo>
                    <a:pt x="4473" y="2451"/>
                  </a:lnTo>
                  <a:lnTo>
                    <a:pt x="4432" y="2460"/>
                  </a:lnTo>
                  <a:lnTo>
                    <a:pt x="4390" y="2471"/>
                  </a:lnTo>
                  <a:lnTo>
                    <a:pt x="4347" y="2481"/>
                  </a:lnTo>
                  <a:lnTo>
                    <a:pt x="4303" y="2492"/>
                  </a:lnTo>
                  <a:lnTo>
                    <a:pt x="4258" y="2505"/>
                  </a:lnTo>
                  <a:lnTo>
                    <a:pt x="4165" y="2530"/>
                  </a:lnTo>
                  <a:lnTo>
                    <a:pt x="4068" y="2558"/>
                  </a:lnTo>
                  <a:lnTo>
                    <a:pt x="3968" y="2590"/>
                  </a:lnTo>
                  <a:lnTo>
                    <a:pt x="3865" y="2624"/>
                  </a:lnTo>
                  <a:lnTo>
                    <a:pt x="3759" y="2662"/>
                  </a:lnTo>
                  <a:lnTo>
                    <a:pt x="3652" y="2702"/>
                  </a:lnTo>
                  <a:lnTo>
                    <a:pt x="3544" y="2747"/>
                  </a:lnTo>
                  <a:lnTo>
                    <a:pt x="3433" y="2795"/>
                  </a:lnTo>
                  <a:lnTo>
                    <a:pt x="3322" y="2846"/>
                  </a:lnTo>
                  <a:lnTo>
                    <a:pt x="3210" y="2901"/>
                  </a:lnTo>
                  <a:lnTo>
                    <a:pt x="3099" y="2960"/>
                  </a:lnTo>
                  <a:lnTo>
                    <a:pt x="2987" y="3023"/>
                  </a:lnTo>
                  <a:lnTo>
                    <a:pt x="2931" y="3056"/>
                  </a:lnTo>
                  <a:lnTo>
                    <a:pt x="2877" y="3090"/>
                  </a:lnTo>
                  <a:lnTo>
                    <a:pt x="2822" y="3125"/>
                  </a:lnTo>
                  <a:lnTo>
                    <a:pt x="2767" y="3161"/>
                  </a:lnTo>
                  <a:lnTo>
                    <a:pt x="2713" y="3198"/>
                  </a:lnTo>
                  <a:lnTo>
                    <a:pt x="2659" y="3236"/>
                  </a:lnTo>
                  <a:lnTo>
                    <a:pt x="2605" y="3275"/>
                  </a:lnTo>
                  <a:lnTo>
                    <a:pt x="2553" y="3315"/>
                  </a:lnTo>
                  <a:lnTo>
                    <a:pt x="2501" y="3358"/>
                  </a:lnTo>
                  <a:lnTo>
                    <a:pt x="2449" y="3400"/>
                  </a:lnTo>
                  <a:lnTo>
                    <a:pt x="2398" y="3444"/>
                  </a:lnTo>
                  <a:lnTo>
                    <a:pt x="2348" y="3489"/>
                  </a:lnTo>
                  <a:lnTo>
                    <a:pt x="2299" y="3536"/>
                  </a:lnTo>
                  <a:lnTo>
                    <a:pt x="2250" y="3583"/>
                  </a:lnTo>
                  <a:lnTo>
                    <a:pt x="2217" y="3616"/>
                  </a:lnTo>
                  <a:lnTo>
                    <a:pt x="2184" y="3650"/>
                  </a:lnTo>
                  <a:lnTo>
                    <a:pt x="2150" y="3687"/>
                  </a:lnTo>
                  <a:lnTo>
                    <a:pt x="2116" y="3725"/>
                  </a:lnTo>
                  <a:lnTo>
                    <a:pt x="2081" y="3764"/>
                  </a:lnTo>
                  <a:lnTo>
                    <a:pt x="2046" y="3805"/>
                  </a:lnTo>
                  <a:lnTo>
                    <a:pt x="1973" y="3888"/>
                  </a:lnTo>
                  <a:lnTo>
                    <a:pt x="1901" y="3975"/>
                  </a:lnTo>
                  <a:lnTo>
                    <a:pt x="1829" y="4063"/>
                  </a:lnTo>
                  <a:lnTo>
                    <a:pt x="1759" y="4151"/>
                  </a:lnTo>
                  <a:lnTo>
                    <a:pt x="1690" y="4236"/>
                  </a:lnTo>
                  <a:lnTo>
                    <a:pt x="1657" y="4278"/>
                  </a:lnTo>
                  <a:lnTo>
                    <a:pt x="1625" y="4320"/>
                  </a:lnTo>
                  <a:lnTo>
                    <a:pt x="1593" y="4360"/>
                  </a:lnTo>
                  <a:lnTo>
                    <a:pt x="1563" y="4399"/>
                  </a:lnTo>
                  <a:lnTo>
                    <a:pt x="1533" y="4436"/>
                  </a:lnTo>
                  <a:lnTo>
                    <a:pt x="1505" y="4472"/>
                  </a:lnTo>
                  <a:lnTo>
                    <a:pt x="1478" y="4506"/>
                  </a:lnTo>
                  <a:lnTo>
                    <a:pt x="1453" y="4538"/>
                  </a:lnTo>
                  <a:lnTo>
                    <a:pt x="1429" y="4568"/>
                  </a:lnTo>
                  <a:lnTo>
                    <a:pt x="1407" y="4596"/>
                  </a:lnTo>
                  <a:lnTo>
                    <a:pt x="1387" y="4621"/>
                  </a:lnTo>
                  <a:lnTo>
                    <a:pt x="1369" y="4644"/>
                  </a:lnTo>
                  <a:lnTo>
                    <a:pt x="1352" y="4664"/>
                  </a:lnTo>
                  <a:lnTo>
                    <a:pt x="1338" y="4681"/>
                  </a:lnTo>
                  <a:lnTo>
                    <a:pt x="1325" y="4695"/>
                  </a:lnTo>
                  <a:lnTo>
                    <a:pt x="1315" y="4705"/>
                  </a:lnTo>
                  <a:lnTo>
                    <a:pt x="1315" y="4699"/>
                  </a:lnTo>
                  <a:lnTo>
                    <a:pt x="1315" y="4689"/>
                  </a:lnTo>
                  <a:lnTo>
                    <a:pt x="1315" y="4678"/>
                  </a:lnTo>
                  <a:lnTo>
                    <a:pt x="1315" y="4666"/>
                  </a:lnTo>
                  <a:lnTo>
                    <a:pt x="1315" y="4651"/>
                  </a:lnTo>
                  <a:lnTo>
                    <a:pt x="1316" y="4636"/>
                  </a:lnTo>
                  <a:lnTo>
                    <a:pt x="1316" y="4618"/>
                  </a:lnTo>
                  <a:lnTo>
                    <a:pt x="1316" y="4599"/>
                  </a:lnTo>
                  <a:lnTo>
                    <a:pt x="1316" y="4579"/>
                  </a:lnTo>
                  <a:lnTo>
                    <a:pt x="1317" y="4558"/>
                  </a:lnTo>
                  <a:lnTo>
                    <a:pt x="1317" y="4535"/>
                  </a:lnTo>
                  <a:lnTo>
                    <a:pt x="1318" y="4511"/>
                  </a:lnTo>
                  <a:lnTo>
                    <a:pt x="1320" y="4462"/>
                  </a:lnTo>
                  <a:lnTo>
                    <a:pt x="1322" y="4410"/>
                  </a:lnTo>
                  <a:lnTo>
                    <a:pt x="1325" y="4356"/>
                  </a:lnTo>
                  <a:lnTo>
                    <a:pt x="1329" y="4300"/>
                  </a:lnTo>
                  <a:lnTo>
                    <a:pt x="1334" y="4244"/>
                  </a:lnTo>
                  <a:lnTo>
                    <a:pt x="1341" y="4189"/>
                  </a:lnTo>
                  <a:lnTo>
                    <a:pt x="1348" y="4135"/>
                  </a:lnTo>
                  <a:lnTo>
                    <a:pt x="1356" y="4083"/>
                  </a:lnTo>
                  <a:lnTo>
                    <a:pt x="1366" y="4033"/>
                  </a:lnTo>
                  <a:lnTo>
                    <a:pt x="1372" y="4011"/>
                  </a:lnTo>
                  <a:lnTo>
                    <a:pt x="1378" y="3988"/>
                  </a:lnTo>
                  <a:lnTo>
                    <a:pt x="1398" y="3917"/>
                  </a:lnTo>
                  <a:lnTo>
                    <a:pt x="1421" y="3848"/>
                  </a:lnTo>
                  <a:lnTo>
                    <a:pt x="1447" y="3779"/>
                  </a:lnTo>
                  <a:lnTo>
                    <a:pt x="1474" y="3711"/>
                  </a:lnTo>
                  <a:lnTo>
                    <a:pt x="1503" y="3644"/>
                  </a:lnTo>
                  <a:lnTo>
                    <a:pt x="1534" y="3578"/>
                  </a:lnTo>
                  <a:lnTo>
                    <a:pt x="1566" y="3512"/>
                  </a:lnTo>
                  <a:lnTo>
                    <a:pt x="1600" y="3446"/>
                  </a:lnTo>
                  <a:lnTo>
                    <a:pt x="1634" y="3381"/>
                  </a:lnTo>
                  <a:lnTo>
                    <a:pt x="1670" y="3316"/>
                  </a:lnTo>
                  <a:lnTo>
                    <a:pt x="1743" y="3186"/>
                  </a:lnTo>
                  <a:lnTo>
                    <a:pt x="1820" y="3054"/>
                  </a:lnTo>
                  <a:lnTo>
                    <a:pt x="1897" y="2921"/>
                  </a:lnTo>
                  <a:lnTo>
                    <a:pt x="1780" y="2979"/>
                  </a:lnTo>
                  <a:lnTo>
                    <a:pt x="1665" y="3037"/>
                  </a:lnTo>
                  <a:lnTo>
                    <a:pt x="1547" y="3096"/>
                  </a:lnTo>
                  <a:lnTo>
                    <a:pt x="1487" y="3127"/>
                  </a:lnTo>
                  <a:lnTo>
                    <a:pt x="1425" y="3158"/>
                  </a:lnTo>
                  <a:lnTo>
                    <a:pt x="1363" y="3191"/>
                  </a:lnTo>
                  <a:lnTo>
                    <a:pt x="1298" y="3224"/>
                  </a:lnTo>
                  <a:lnTo>
                    <a:pt x="1232" y="3259"/>
                  </a:lnTo>
                  <a:lnTo>
                    <a:pt x="1164" y="3296"/>
                  </a:lnTo>
                  <a:lnTo>
                    <a:pt x="1093" y="3334"/>
                  </a:lnTo>
                  <a:lnTo>
                    <a:pt x="1020" y="3374"/>
                  </a:lnTo>
                  <a:lnTo>
                    <a:pt x="944" y="3415"/>
                  </a:lnTo>
                  <a:lnTo>
                    <a:pt x="865" y="3460"/>
                  </a:lnTo>
                  <a:lnTo>
                    <a:pt x="797" y="3496"/>
                  </a:lnTo>
                  <a:lnTo>
                    <a:pt x="731" y="3534"/>
                  </a:lnTo>
                  <a:lnTo>
                    <a:pt x="664" y="3573"/>
                  </a:lnTo>
                  <a:lnTo>
                    <a:pt x="600" y="3615"/>
                  </a:lnTo>
                  <a:lnTo>
                    <a:pt x="538" y="3658"/>
                  </a:lnTo>
                  <a:lnTo>
                    <a:pt x="477" y="3705"/>
                  </a:lnTo>
                  <a:lnTo>
                    <a:pt x="418" y="3754"/>
                  </a:lnTo>
                  <a:lnTo>
                    <a:pt x="362" y="3807"/>
                  </a:lnTo>
                  <a:lnTo>
                    <a:pt x="308" y="3862"/>
                  </a:lnTo>
                  <a:lnTo>
                    <a:pt x="259" y="3921"/>
                  </a:lnTo>
                  <a:lnTo>
                    <a:pt x="211" y="3984"/>
                  </a:lnTo>
                  <a:lnTo>
                    <a:pt x="190" y="4017"/>
                  </a:lnTo>
                  <a:lnTo>
                    <a:pt x="168" y="4051"/>
                  </a:lnTo>
                  <a:lnTo>
                    <a:pt x="148" y="4086"/>
                  </a:lnTo>
                  <a:lnTo>
                    <a:pt x="129" y="4122"/>
                  </a:lnTo>
                  <a:lnTo>
                    <a:pt x="111" y="4159"/>
                  </a:lnTo>
                  <a:lnTo>
                    <a:pt x="94" y="4197"/>
                  </a:lnTo>
                  <a:lnTo>
                    <a:pt x="78" y="4236"/>
                  </a:lnTo>
                  <a:lnTo>
                    <a:pt x="63" y="4277"/>
                  </a:lnTo>
                  <a:lnTo>
                    <a:pt x="49" y="4319"/>
                  </a:lnTo>
                  <a:lnTo>
                    <a:pt x="37" y="4362"/>
                  </a:lnTo>
                  <a:lnTo>
                    <a:pt x="29" y="4394"/>
                  </a:lnTo>
                  <a:lnTo>
                    <a:pt x="21" y="4425"/>
                  </a:lnTo>
                  <a:lnTo>
                    <a:pt x="15" y="4456"/>
                  </a:lnTo>
                  <a:lnTo>
                    <a:pt x="11" y="4485"/>
                  </a:lnTo>
                  <a:lnTo>
                    <a:pt x="3" y="4542"/>
                  </a:lnTo>
                  <a:lnTo>
                    <a:pt x="0" y="4597"/>
                  </a:lnTo>
                  <a:lnTo>
                    <a:pt x="0" y="4649"/>
                  </a:lnTo>
                  <a:lnTo>
                    <a:pt x="3" y="4699"/>
                  </a:lnTo>
                  <a:lnTo>
                    <a:pt x="9" y="4746"/>
                  </a:lnTo>
                  <a:lnTo>
                    <a:pt x="17" y="4790"/>
                  </a:lnTo>
                  <a:lnTo>
                    <a:pt x="30" y="4834"/>
                  </a:lnTo>
                  <a:lnTo>
                    <a:pt x="43" y="4874"/>
                  </a:lnTo>
                  <a:lnTo>
                    <a:pt x="59" y="4913"/>
                  </a:lnTo>
                  <a:lnTo>
                    <a:pt x="77" y="4949"/>
                  </a:lnTo>
                  <a:lnTo>
                    <a:pt x="96" y="4984"/>
                  </a:lnTo>
                  <a:lnTo>
                    <a:pt x="117" y="5018"/>
                  </a:lnTo>
                  <a:lnTo>
                    <a:pt x="139" y="5049"/>
                  </a:lnTo>
                  <a:lnTo>
                    <a:pt x="162" y="5079"/>
                  </a:lnTo>
                  <a:lnTo>
                    <a:pt x="165" y="5104"/>
                  </a:lnTo>
                  <a:lnTo>
                    <a:pt x="169" y="5128"/>
                  </a:lnTo>
                  <a:lnTo>
                    <a:pt x="173" y="5154"/>
                  </a:lnTo>
                  <a:lnTo>
                    <a:pt x="178" y="5182"/>
                  </a:lnTo>
                  <a:lnTo>
                    <a:pt x="191" y="5238"/>
                  </a:lnTo>
                  <a:lnTo>
                    <a:pt x="206" y="5298"/>
                  </a:lnTo>
                  <a:lnTo>
                    <a:pt x="225" y="5360"/>
                  </a:lnTo>
                  <a:lnTo>
                    <a:pt x="246" y="5424"/>
                  </a:lnTo>
                  <a:lnTo>
                    <a:pt x="272" y="5487"/>
                  </a:lnTo>
                  <a:lnTo>
                    <a:pt x="287" y="5519"/>
                  </a:lnTo>
                  <a:lnTo>
                    <a:pt x="302" y="5551"/>
                  </a:lnTo>
                  <a:lnTo>
                    <a:pt x="319" y="5581"/>
                  </a:lnTo>
                  <a:lnTo>
                    <a:pt x="336" y="5612"/>
                  </a:lnTo>
                  <a:lnTo>
                    <a:pt x="356" y="5643"/>
                  </a:lnTo>
                  <a:lnTo>
                    <a:pt x="375" y="5673"/>
                  </a:lnTo>
                  <a:lnTo>
                    <a:pt x="397" y="5702"/>
                  </a:lnTo>
                  <a:lnTo>
                    <a:pt x="420" y="5730"/>
                  </a:lnTo>
                  <a:lnTo>
                    <a:pt x="444" y="5758"/>
                  </a:lnTo>
                  <a:lnTo>
                    <a:pt x="468" y="5784"/>
                  </a:lnTo>
                  <a:lnTo>
                    <a:pt x="495" y="5810"/>
                  </a:lnTo>
                  <a:lnTo>
                    <a:pt x="523" y="5835"/>
                  </a:lnTo>
                  <a:lnTo>
                    <a:pt x="553" y="5858"/>
                  </a:lnTo>
                  <a:lnTo>
                    <a:pt x="584" y="5879"/>
                  </a:lnTo>
                  <a:lnTo>
                    <a:pt x="616" y="5900"/>
                  </a:lnTo>
                  <a:lnTo>
                    <a:pt x="650" y="5918"/>
                  </a:lnTo>
                  <a:lnTo>
                    <a:pt x="686" y="5936"/>
                  </a:lnTo>
                  <a:lnTo>
                    <a:pt x="723" y="5951"/>
                  </a:lnTo>
                  <a:lnTo>
                    <a:pt x="751" y="5963"/>
                  </a:lnTo>
                  <a:lnTo>
                    <a:pt x="779" y="5974"/>
                  </a:lnTo>
                  <a:lnTo>
                    <a:pt x="805" y="5983"/>
                  </a:lnTo>
                  <a:lnTo>
                    <a:pt x="830" y="5992"/>
                  </a:lnTo>
                  <a:lnTo>
                    <a:pt x="877" y="6009"/>
                  </a:lnTo>
                  <a:lnTo>
                    <a:pt x="922" y="6021"/>
                  </a:lnTo>
                  <a:lnTo>
                    <a:pt x="965" y="6032"/>
                  </a:lnTo>
                  <a:lnTo>
                    <a:pt x="1008" y="6039"/>
                  </a:lnTo>
                  <a:lnTo>
                    <a:pt x="1052" y="6043"/>
                  </a:lnTo>
                  <a:lnTo>
                    <a:pt x="1097" y="6045"/>
                  </a:lnTo>
                  <a:lnTo>
                    <a:pt x="1094" y="6086"/>
                  </a:lnTo>
                  <a:lnTo>
                    <a:pt x="1091" y="6129"/>
                  </a:lnTo>
                  <a:lnTo>
                    <a:pt x="1089" y="6173"/>
                  </a:lnTo>
                  <a:lnTo>
                    <a:pt x="1086" y="6218"/>
                  </a:lnTo>
                  <a:lnTo>
                    <a:pt x="1081" y="6311"/>
                  </a:lnTo>
                  <a:lnTo>
                    <a:pt x="1077" y="6408"/>
                  </a:lnTo>
                  <a:lnTo>
                    <a:pt x="1075" y="6507"/>
                  </a:lnTo>
                  <a:lnTo>
                    <a:pt x="1075" y="6609"/>
                  </a:lnTo>
                  <a:lnTo>
                    <a:pt x="1077" y="6714"/>
                  </a:lnTo>
                  <a:lnTo>
                    <a:pt x="1082" y="6821"/>
                  </a:lnTo>
                  <a:lnTo>
                    <a:pt x="1089" y="6928"/>
                  </a:lnTo>
                  <a:lnTo>
                    <a:pt x="1099" y="7035"/>
                  </a:lnTo>
                  <a:lnTo>
                    <a:pt x="1114" y="7143"/>
                  </a:lnTo>
                  <a:lnTo>
                    <a:pt x="1123" y="7197"/>
                  </a:lnTo>
                  <a:lnTo>
                    <a:pt x="1132" y="7250"/>
                  </a:lnTo>
                  <a:lnTo>
                    <a:pt x="1142" y="7304"/>
                  </a:lnTo>
                  <a:lnTo>
                    <a:pt x="1155" y="7356"/>
                  </a:lnTo>
                  <a:lnTo>
                    <a:pt x="1168" y="7410"/>
                  </a:lnTo>
                  <a:lnTo>
                    <a:pt x="1182" y="7461"/>
                  </a:lnTo>
                  <a:lnTo>
                    <a:pt x="1198" y="7514"/>
                  </a:lnTo>
                  <a:lnTo>
                    <a:pt x="1215" y="7564"/>
                  </a:lnTo>
                  <a:lnTo>
                    <a:pt x="1233" y="7616"/>
                  </a:lnTo>
                  <a:lnTo>
                    <a:pt x="1253" y="7665"/>
                  </a:lnTo>
                  <a:lnTo>
                    <a:pt x="1277" y="7727"/>
                  </a:lnTo>
                  <a:lnTo>
                    <a:pt x="1301" y="7789"/>
                  </a:lnTo>
                  <a:lnTo>
                    <a:pt x="1354" y="7912"/>
                  </a:lnTo>
                  <a:lnTo>
                    <a:pt x="1410" y="8037"/>
                  </a:lnTo>
                  <a:lnTo>
                    <a:pt x="1468" y="8161"/>
                  </a:lnTo>
                  <a:lnTo>
                    <a:pt x="1528" y="8282"/>
                  </a:lnTo>
                  <a:lnTo>
                    <a:pt x="1589" y="8402"/>
                  </a:lnTo>
                  <a:lnTo>
                    <a:pt x="1650" y="8518"/>
                  </a:lnTo>
                  <a:lnTo>
                    <a:pt x="1681" y="8576"/>
                  </a:lnTo>
                  <a:lnTo>
                    <a:pt x="1712" y="8631"/>
                  </a:lnTo>
                  <a:lnTo>
                    <a:pt x="1743" y="8686"/>
                  </a:lnTo>
                  <a:lnTo>
                    <a:pt x="1773" y="8741"/>
                  </a:lnTo>
                  <a:lnTo>
                    <a:pt x="1803" y="8793"/>
                  </a:lnTo>
                  <a:lnTo>
                    <a:pt x="1833" y="8844"/>
                  </a:lnTo>
                  <a:lnTo>
                    <a:pt x="1862" y="8893"/>
                  </a:lnTo>
                  <a:lnTo>
                    <a:pt x="1890" y="8941"/>
                  </a:lnTo>
                  <a:lnTo>
                    <a:pt x="1918" y="8988"/>
                  </a:lnTo>
                  <a:lnTo>
                    <a:pt x="1946" y="9033"/>
                  </a:lnTo>
                  <a:lnTo>
                    <a:pt x="1971" y="9075"/>
                  </a:lnTo>
                  <a:lnTo>
                    <a:pt x="1997" y="9117"/>
                  </a:lnTo>
                  <a:lnTo>
                    <a:pt x="2021" y="9156"/>
                  </a:lnTo>
                  <a:lnTo>
                    <a:pt x="2045" y="9193"/>
                  </a:lnTo>
                  <a:lnTo>
                    <a:pt x="2066" y="9227"/>
                  </a:lnTo>
                  <a:lnTo>
                    <a:pt x="2088" y="9260"/>
                  </a:lnTo>
                  <a:lnTo>
                    <a:pt x="2108" y="9290"/>
                  </a:lnTo>
                  <a:lnTo>
                    <a:pt x="2125" y="9317"/>
                  </a:lnTo>
                  <a:lnTo>
                    <a:pt x="2121" y="9342"/>
                  </a:lnTo>
                  <a:lnTo>
                    <a:pt x="2115" y="9371"/>
                  </a:lnTo>
                  <a:lnTo>
                    <a:pt x="2108" y="9404"/>
                  </a:lnTo>
                  <a:lnTo>
                    <a:pt x="2099" y="9439"/>
                  </a:lnTo>
                  <a:lnTo>
                    <a:pt x="2089" y="9477"/>
                  </a:lnTo>
                  <a:lnTo>
                    <a:pt x="2078" y="9518"/>
                  </a:lnTo>
                  <a:lnTo>
                    <a:pt x="2065" y="9562"/>
                  </a:lnTo>
                  <a:lnTo>
                    <a:pt x="2052" y="9607"/>
                  </a:lnTo>
                  <a:lnTo>
                    <a:pt x="2037" y="9653"/>
                  </a:lnTo>
                  <a:lnTo>
                    <a:pt x="2023" y="9703"/>
                  </a:lnTo>
                  <a:lnTo>
                    <a:pt x="2008" y="9752"/>
                  </a:lnTo>
                  <a:lnTo>
                    <a:pt x="1991" y="9804"/>
                  </a:lnTo>
                  <a:lnTo>
                    <a:pt x="1958" y="9908"/>
                  </a:lnTo>
                  <a:lnTo>
                    <a:pt x="1925" y="10014"/>
                  </a:lnTo>
                  <a:lnTo>
                    <a:pt x="1893" y="10119"/>
                  </a:lnTo>
                  <a:lnTo>
                    <a:pt x="1876" y="10170"/>
                  </a:lnTo>
                  <a:lnTo>
                    <a:pt x="1862" y="10221"/>
                  </a:lnTo>
                  <a:lnTo>
                    <a:pt x="1848" y="10270"/>
                  </a:lnTo>
                  <a:lnTo>
                    <a:pt x="1833" y="10319"/>
                  </a:lnTo>
                  <a:lnTo>
                    <a:pt x="1821" y="10365"/>
                  </a:lnTo>
                  <a:lnTo>
                    <a:pt x="1808" y="10409"/>
                  </a:lnTo>
                  <a:lnTo>
                    <a:pt x="1797" y="10452"/>
                  </a:lnTo>
                  <a:lnTo>
                    <a:pt x="1788" y="10492"/>
                  </a:lnTo>
                  <a:lnTo>
                    <a:pt x="1779" y="10528"/>
                  </a:lnTo>
                  <a:lnTo>
                    <a:pt x="1773" y="10562"/>
                  </a:lnTo>
                  <a:lnTo>
                    <a:pt x="1768" y="10593"/>
                  </a:lnTo>
                  <a:lnTo>
                    <a:pt x="1764" y="10620"/>
                  </a:lnTo>
                  <a:lnTo>
                    <a:pt x="1763" y="10644"/>
                  </a:lnTo>
                  <a:lnTo>
                    <a:pt x="1763" y="10654"/>
                  </a:lnTo>
                  <a:lnTo>
                    <a:pt x="1763" y="10664"/>
                  </a:lnTo>
                  <a:lnTo>
                    <a:pt x="1766" y="10683"/>
                  </a:lnTo>
                  <a:lnTo>
                    <a:pt x="1772" y="10704"/>
                  </a:lnTo>
                  <a:lnTo>
                    <a:pt x="1780" y="10724"/>
                  </a:lnTo>
                  <a:lnTo>
                    <a:pt x="1792" y="10745"/>
                  </a:lnTo>
                  <a:lnTo>
                    <a:pt x="1805" y="10766"/>
                  </a:lnTo>
                  <a:lnTo>
                    <a:pt x="1822" y="10786"/>
                  </a:lnTo>
                  <a:lnTo>
                    <a:pt x="1840" y="10807"/>
                  </a:lnTo>
                  <a:lnTo>
                    <a:pt x="1861" y="10829"/>
                  </a:lnTo>
                  <a:lnTo>
                    <a:pt x="1884" y="10849"/>
                  </a:lnTo>
                  <a:lnTo>
                    <a:pt x="1909" y="10870"/>
                  </a:lnTo>
                  <a:lnTo>
                    <a:pt x="1936" y="10891"/>
                  </a:lnTo>
                  <a:lnTo>
                    <a:pt x="1966" y="10912"/>
                  </a:lnTo>
                  <a:lnTo>
                    <a:pt x="1997" y="10933"/>
                  </a:lnTo>
                  <a:lnTo>
                    <a:pt x="2030" y="10954"/>
                  </a:lnTo>
                  <a:lnTo>
                    <a:pt x="2065" y="10975"/>
                  </a:lnTo>
                  <a:lnTo>
                    <a:pt x="2101" y="10995"/>
                  </a:lnTo>
                  <a:lnTo>
                    <a:pt x="2140" y="11015"/>
                  </a:lnTo>
                  <a:lnTo>
                    <a:pt x="2179" y="11036"/>
                  </a:lnTo>
                  <a:lnTo>
                    <a:pt x="2219" y="11055"/>
                  </a:lnTo>
                  <a:lnTo>
                    <a:pt x="2261" y="11076"/>
                  </a:lnTo>
                  <a:lnTo>
                    <a:pt x="2305" y="11095"/>
                  </a:lnTo>
                  <a:lnTo>
                    <a:pt x="2349" y="11114"/>
                  </a:lnTo>
                  <a:lnTo>
                    <a:pt x="2395" y="11133"/>
                  </a:lnTo>
                  <a:lnTo>
                    <a:pt x="2441" y="11152"/>
                  </a:lnTo>
                  <a:lnTo>
                    <a:pt x="2536" y="11188"/>
                  </a:lnTo>
                  <a:lnTo>
                    <a:pt x="2634" y="11223"/>
                  </a:lnTo>
                  <a:lnTo>
                    <a:pt x="2734" y="11256"/>
                  </a:lnTo>
                  <a:lnTo>
                    <a:pt x="2836" y="11287"/>
                  </a:lnTo>
                  <a:lnTo>
                    <a:pt x="2939" y="11316"/>
                  </a:lnTo>
                  <a:lnTo>
                    <a:pt x="3041" y="11342"/>
                  </a:lnTo>
                  <a:lnTo>
                    <a:pt x="3143" y="11367"/>
                  </a:lnTo>
                  <a:lnTo>
                    <a:pt x="3243" y="11389"/>
                  </a:lnTo>
                  <a:lnTo>
                    <a:pt x="3341" y="11407"/>
                  </a:lnTo>
                  <a:lnTo>
                    <a:pt x="3437" y="11424"/>
                  </a:lnTo>
                  <a:lnTo>
                    <a:pt x="3529" y="11436"/>
                  </a:lnTo>
                  <a:lnTo>
                    <a:pt x="3574" y="11441"/>
                  </a:lnTo>
                  <a:lnTo>
                    <a:pt x="3618" y="11445"/>
                  </a:lnTo>
                  <a:lnTo>
                    <a:pt x="3660" y="11449"/>
                  </a:lnTo>
                  <a:lnTo>
                    <a:pt x="3702" y="11452"/>
                  </a:lnTo>
                  <a:lnTo>
                    <a:pt x="3741" y="11453"/>
                  </a:lnTo>
                  <a:lnTo>
                    <a:pt x="3779" y="11453"/>
                  </a:lnTo>
                  <a:lnTo>
                    <a:pt x="3816" y="11453"/>
                  </a:lnTo>
                  <a:lnTo>
                    <a:pt x="3851" y="11452"/>
                  </a:lnTo>
                  <a:lnTo>
                    <a:pt x="3884" y="11449"/>
                  </a:lnTo>
                  <a:lnTo>
                    <a:pt x="3916" y="11445"/>
                  </a:lnTo>
                  <a:lnTo>
                    <a:pt x="3946" y="11440"/>
                  </a:lnTo>
                  <a:lnTo>
                    <a:pt x="3974" y="11435"/>
                  </a:lnTo>
                  <a:lnTo>
                    <a:pt x="4000" y="11428"/>
                  </a:lnTo>
                  <a:lnTo>
                    <a:pt x="4024" y="11420"/>
                  </a:lnTo>
                  <a:lnTo>
                    <a:pt x="4045" y="11410"/>
                  </a:lnTo>
                  <a:lnTo>
                    <a:pt x="4064" y="11400"/>
                  </a:lnTo>
                  <a:lnTo>
                    <a:pt x="4080" y="11389"/>
                  </a:lnTo>
                  <a:lnTo>
                    <a:pt x="4095" y="11376"/>
                  </a:lnTo>
                  <a:lnTo>
                    <a:pt x="4122" y="11347"/>
                  </a:lnTo>
                  <a:lnTo>
                    <a:pt x="4147" y="11317"/>
                  </a:lnTo>
                  <a:lnTo>
                    <a:pt x="4170" y="11287"/>
                  </a:lnTo>
                  <a:lnTo>
                    <a:pt x="4192" y="11256"/>
                  </a:lnTo>
                  <a:lnTo>
                    <a:pt x="4213" y="11224"/>
                  </a:lnTo>
                  <a:lnTo>
                    <a:pt x="4232" y="11192"/>
                  </a:lnTo>
                  <a:lnTo>
                    <a:pt x="4250" y="11159"/>
                  </a:lnTo>
                  <a:lnTo>
                    <a:pt x="4266" y="11126"/>
                  </a:lnTo>
                  <a:lnTo>
                    <a:pt x="4282" y="11093"/>
                  </a:lnTo>
                  <a:lnTo>
                    <a:pt x="4296" y="11060"/>
                  </a:lnTo>
                  <a:lnTo>
                    <a:pt x="4309" y="11027"/>
                  </a:lnTo>
                  <a:lnTo>
                    <a:pt x="4321" y="10994"/>
                  </a:lnTo>
                  <a:lnTo>
                    <a:pt x="4331" y="10961"/>
                  </a:lnTo>
                  <a:lnTo>
                    <a:pt x="4341" y="10928"/>
                  </a:lnTo>
                  <a:lnTo>
                    <a:pt x="4358" y="10862"/>
                  </a:lnTo>
                  <a:lnTo>
                    <a:pt x="4371" y="10799"/>
                  </a:lnTo>
                  <a:lnTo>
                    <a:pt x="4381" y="10737"/>
                  </a:lnTo>
                  <a:lnTo>
                    <a:pt x="4389" y="10677"/>
                  </a:lnTo>
                  <a:lnTo>
                    <a:pt x="4394" y="10621"/>
                  </a:lnTo>
                  <a:lnTo>
                    <a:pt x="4396" y="10595"/>
                  </a:lnTo>
                  <a:lnTo>
                    <a:pt x="4397" y="10569"/>
                  </a:lnTo>
                  <a:lnTo>
                    <a:pt x="4398" y="10544"/>
                  </a:lnTo>
                  <a:lnTo>
                    <a:pt x="4399" y="10521"/>
                  </a:lnTo>
                  <a:lnTo>
                    <a:pt x="4400" y="10498"/>
                  </a:lnTo>
                  <a:lnTo>
                    <a:pt x="4400" y="10477"/>
                  </a:lnTo>
                  <a:lnTo>
                    <a:pt x="4400" y="10458"/>
                  </a:lnTo>
                  <a:lnTo>
                    <a:pt x="4400" y="10439"/>
                  </a:lnTo>
                  <a:lnTo>
                    <a:pt x="4400" y="10376"/>
                  </a:lnTo>
                  <a:lnTo>
                    <a:pt x="4405" y="10369"/>
                  </a:lnTo>
                  <a:lnTo>
                    <a:pt x="4410" y="10359"/>
                  </a:lnTo>
                  <a:lnTo>
                    <a:pt x="4416" y="10346"/>
                  </a:lnTo>
                  <a:lnTo>
                    <a:pt x="4423" y="10332"/>
                  </a:lnTo>
                  <a:lnTo>
                    <a:pt x="4431" y="10315"/>
                  </a:lnTo>
                  <a:lnTo>
                    <a:pt x="4441" y="10295"/>
                  </a:lnTo>
                  <a:lnTo>
                    <a:pt x="4451" y="10274"/>
                  </a:lnTo>
                  <a:lnTo>
                    <a:pt x="4462" y="10251"/>
                  </a:lnTo>
                  <a:lnTo>
                    <a:pt x="4474" y="10227"/>
                  </a:lnTo>
                  <a:lnTo>
                    <a:pt x="4487" y="10200"/>
                  </a:lnTo>
                  <a:lnTo>
                    <a:pt x="4500" y="10173"/>
                  </a:lnTo>
                  <a:lnTo>
                    <a:pt x="4513" y="10146"/>
                  </a:lnTo>
                  <a:lnTo>
                    <a:pt x="4540" y="10087"/>
                  </a:lnTo>
                  <a:lnTo>
                    <a:pt x="4568" y="10026"/>
                  </a:lnTo>
                  <a:lnTo>
                    <a:pt x="4596" y="9964"/>
                  </a:lnTo>
                  <a:lnTo>
                    <a:pt x="4621" y="9904"/>
                  </a:lnTo>
                  <a:lnTo>
                    <a:pt x="4646" y="9845"/>
                  </a:lnTo>
                  <a:lnTo>
                    <a:pt x="4658" y="9817"/>
                  </a:lnTo>
                  <a:lnTo>
                    <a:pt x="4668" y="9789"/>
                  </a:lnTo>
                  <a:lnTo>
                    <a:pt x="4677" y="9763"/>
                  </a:lnTo>
                  <a:lnTo>
                    <a:pt x="4686" y="9739"/>
                  </a:lnTo>
                  <a:lnTo>
                    <a:pt x="4694" y="9716"/>
                  </a:lnTo>
                  <a:lnTo>
                    <a:pt x="4700" y="9694"/>
                  </a:lnTo>
                  <a:lnTo>
                    <a:pt x="4705" y="9675"/>
                  </a:lnTo>
                  <a:lnTo>
                    <a:pt x="4709" y="9657"/>
                  </a:lnTo>
                  <a:lnTo>
                    <a:pt x="4711" y="9642"/>
                  </a:lnTo>
                  <a:lnTo>
                    <a:pt x="4712" y="9628"/>
                  </a:lnTo>
                  <a:lnTo>
                    <a:pt x="4713" y="9604"/>
                  </a:lnTo>
                  <a:lnTo>
                    <a:pt x="4717" y="9576"/>
                  </a:lnTo>
                  <a:lnTo>
                    <a:pt x="4722" y="9546"/>
                  </a:lnTo>
                  <a:lnTo>
                    <a:pt x="4728" y="9512"/>
                  </a:lnTo>
                  <a:lnTo>
                    <a:pt x="4734" y="9476"/>
                  </a:lnTo>
                  <a:lnTo>
                    <a:pt x="4739" y="9436"/>
                  </a:lnTo>
                  <a:lnTo>
                    <a:pt x="4742" y="9394"/>
                  </a:lnTo>
                  <a:lnTo>
                    <a:pt x="4743" y="9348"/>
                  </a:lnTo>
                  <a:lnTo>
                    <a:pt x="4779" y="9366"/>
                  </a:lnTo>
                  <a:lnTo>
                    <a:pt x="4816" y="9382"/>
                  </a:lnTo>
                  <a:lnTo>
                    <a:pt x="4855" y="9398"/>
                  </a:lnTo>
                  <a:lnTo>
                    <a:pt x="4894" y="9412"/>
                  </a:lnTo>
                  <a:lnTo>
                    <a:pt x="4935" y="9426"/>
                  </a:lnTo>
                  <a:lnTo>
                    <a:pt x="4976" y="9439"/>
                  </a:lnTo>
                  <a:lnTo>
                    <a:pt x="5020" y="9450"/>
                  </a:lnTo>
                  <a:lnTo>
                    <a:pt x="5063" y="9462"/>
                  </a:lnTo>
                  <a:lnTo>
                    <a:pt x="5107" y="9471"/>
                  </a:lnTo>
                  <a:lnTo>
                    <a:pt x="5152" y="9479"/>
                  </a:lnTo>
                  <a:lnTo>
                    <a:pt x="5197" y="9486"/>
                  </a:lnTo>
                  <a:lnTo>
                    <a:pt x="5243" y="9493"/>
                  </a:lnTo>
                  <a:lnTo>
                    <a:pt x="5289" y="9498"/>
                  </a:lnTo>
                  <a:lnTo>
                    <a:pt x="5336" y="9502"/>
                  </a:lnTo>
                  <a:lnTo>
                    <a:pt x="5382" y="9504"/>
                  </a:lnTo>
                  <a:lnTo>
                    <a:pt x="5429" y="9504"/>
                  </a:lnTo>
                  <a:lnTo>
                    <a:pt x="5406" y="9540"/>
                  </a:lnTo>
                  <a:lnTo>
                    <a:pt x="5382" y="9575"/>
                  </a:lnTo>
                  <a:lnTo>
                    <a:pt x="5361" y="9613"/>
                  </a:lnTo>
                  <a:lnTo>
                    <a:pt x="5340" y="9652"/>
                  </a:lnTo>
                  <a:lnTo>
                    <a:pt x="5320" y="9694"/>
                  </a:lnTo>
                  <a:lnTo>
                    <a:pt x="5311" y="9717"/>
                  </a:lnTo>
                  <a:lnTo>
                    <a:pt x="5302" y="9741"/>
                  </a:lnTo>
                  <a:lnTo>
                    <a:pt x="5293" y="9765"/>
                  </a:lnTo>
                  <a:lnTo>
                    <a:pt x="5286" y="9791"/>
                  </a:lnTo>
                  <a:lnTo>
                    <a:pt x="5279" y="9819"/>
                  </a:lnTo>
                  <a:lnTo>
                    <a:pt x="5273" y="9847"/>
                  </a:lnTo>
                  <a:lnTo>
                    <a:pt x="5269" y="9894"/>
                  </a:lnTo>
                  <a:lnTo>
                    <a:pt x="5268" y="9942"/>
                  </a:lnTo>
                  <a:lnTo>
                    <a:pt x="5270" y="9991"/>
                  </a:lnTo>
                  <a:lnTo>
                    <a:pt x="5274" y="10041"/>
                  </a:lnTo>
                  <a:lnTo>
                    <a:pt x="5282" y="10091"/>
                  </a:lnTo>
                  <a:lnTo>
                    <a:pt x="5294" y="10142"/>
                  </a:lnTo>
                  <a:lnTo>
                    <a:pt x="5309" y="10195"/>
                  </a:lnTo>
                  <a:lnTo>
                    <a:pt x="5327" y="10249"/>
                  </a:lnTo>
                  <a:lnTo>
                    <a:pt x="5350" y="10303"/>
                  </a:lnTo>
                  <a:lnTo>
                    <a:pt x="5376" y="10359"/>
                  </a:lnTo>
                  <a:lnTo>
                    <a:pt x="5406" y="10415"/>
                  </a:lnTo>
                  <a:lnTo>
                    <a:pt x="5440" y="10473"/>
                  </a:lnTo>
                  <a:lnTo>
                    <a:pt x="5477" y="10533"/>
                  </a:lnTo>
                  <a:lnTo>
                    <a:pt x="5498" y="10564"/>
                  </a:lnTo>
                  <a:lnTo>
                    <a:pt x="5519" y="10594"/>
                  </a:lnTo>
                  <a:lnTo>
                    <a:pt x="5542" y="10625"/>
                  </a:lnTo>
                  <a:lnTo>
                    <a:pt x="5565" y="10656"/>
                  </a:lnTo>
                  <a:lnTo>
                    <a:pt x="5590" y="10687"/>
                  </a:lnTo>
                  <a:lnTo>
                    <a:pt x="5616" y="10719"/>
                  </a:lnTo>
                  <a:lnTo>
                    <a:pt x="5651" y="10763"/>
                  </a:lnTo>
                  <a:lnTo>
                    <a:pt x="5685" y="10805"/>
                  </a:lnTo>
                  <a:lnTo>
                    <a:pt x="5718" y="10846"/>
                  </a:lnTo>
                  <a:lnTo>
                    <a:pt x="5751" y="10886"/>
                  </a:lnTo>
                  <a:lnTo>
                    <a:pt x="5783" y="10924"/>
                  </a:lnTo>
                  <a:lnTo>
                    <a:pt x="5815" y="10962"/>
                  </a:lnTo>
                  <a:lnTo>
                    <a:pt x="5846" y="10998"/>
                  </a:lnTo>
                  <a:lnTo>
                    <a:pt x="5877" y="11033"/>
                  </a:lnTo>
                  <a:lnTo>
                    <a:pt x="5907" y="11067"/>
                  </a:lnTo>
                  <a:lnTo>
                    <a:pt x="5937" y="11100"/>
                  </a:lnTo>
                  <a:lnTo>
                    <a:pt x="5966" y="11131"/>
                  </a:lnTo>
                  <a:lnTo>
                    <a:pt x="5995" y="11162"/>
                  </a:lnTo>
                  <a:lnTo>
                    <a:pt x="6024" y="11190"/>
                  </a:lnTo>
                  <a:lnTo>
                    <a:pt x="6053" y="11218"/>
                  </a:lnTo>
                  <a:lnTo>
                    <a:pt x="6082" y="11244"/>
                  </a:lnTo>
                  <a:lnTo>
                    <a:pt x="6111" y="11269"/>
                  </a:lnTo>
                  <a:lnTo>
                    <a:pt x="6139" y="11292"/>
                  </a:lnTo>
                  <a:lnTo>
                    <a:pt x="6168" y="11315"/>
                  </a:lnTo>
                  <a:lnTo>
                    <a:pt x="6196" y="11335"/>
                  </a:lnTo>
                  <a:lnTo>
                    <a:pt x="6225" y="11354"/>
                  </a:lnTo>
                  <a:lnTo>
                    <a:pt x="6252" y="11372"/>
                  </a:lnTo>
                  <a:lnTo>
                    <a:pt x="6281" y="11388"/>
                  </a:lnTo>
                  <a:lnTo>
                    <a:pt x="6310" y="11403"/>
                  </a:lnTo>
                  <a:lnTo>
                    <a:pt x="6339" y="11417"/>
                  </a:lnTo>
                  <a:lnTo>
                    <a:pt x="6368" y="11428"/>
                  </a:lnTo>
                  <a:lnTo>
                    <a:pt x="6398" y="11438"/>
                  </a:lnTo>
                  <a:lnTo>
                    <a:pt x="6427" y="11448"/>
                  </a:lnTo>
                  <a:lnTo>
                    <a:pt x="6458" y="11455"/>
                  </a:lnTo>
                  <a:lnTo>
                    <a:pt x="6488" y="11460"/>
                  </a:lnTo>
                  <a:lnTo>
                    <a:pt x="6519" y="11464"/>
                  </a:lnTo>
                  <a:lnTo>
                    <a:pt x="6550" y="11466"/>
                  </a:lnTo>
                  <a:lnTo>
                    <a:pt x="6582" y="11467"/>
                  </a:lnTo>
                  <a:lnTo>
                    <a:pt x="6628" y="11466"/>
                  </a:lnTo>
                  <a:lnTo>
                    <a:pt x="6674" y="11460"/>
                  </a:lnTo>
                  <a:lnTo>
                    <a:pt x="6719" y="11452"/>
                  </a:lnTo>
                  <a:lnTo>
                    <a:pt x="6763" y="11440"/>
                  </a:lnTo>
                  <a:lnTo>
                    <a:pt x="6807" y="11427"/>
                  </a:lnTo>
                  <a:lnTo>
                    <a:pt x="6849" y="11410"/>
                  </a:lnTo>
                  <a:lnTo>
                    <a:pt x="6891" y="11391"/>
                  </a:lnTo>
                  <a:lnTo>
                    <a:pt x="6933" y="11370"/>
                  </a:lnTo>
                  <a:lnTo>
                    <a:pt x="6973" y="11348"/>
                  </a:lnTo>
                  <a:lnTo>
                    <a:pt x="7013" y="11323"/>
                  </a:lnTo>
                  <a:lnTo>
                    <a:pt x="7052" y="11297"/>
                  </a:lnTo>
                  <a:lnTo>
                    <a:pt x="7091" y="11270"/>
                  </a:lnTo>
                  <a:lnTo>
                    <a:pt x="7165" y="11214"/>
                  </a:lnTo>
                  <a:lnTo>
                    <a:pt x="7236" y="11156"/>
                  </a:lnTo>
                  <a:lnTo>
                    <a:pt x="7271" y="11131"/>
                  </a:lnTo>
                  <a:lnTo>
                    <a:pt x="7306" y="11105"/>
                  </a:lnTo>
                  <a:lnTo>
                    <a:pt x="7342" y="11076"/>
                  </a:lnTo>
                  <a:lnTo>
                    <a:pt x="7377" y="11047"/>
                  </a:lnTo>
                  <a:lnTo>
                    <a:pt x="7412" y="11018"/>
                  </a:lnTo>
                  <a:lnTo>
                    <a:pt x="7447" y="10989"/>
                  </a:lnTo>
                  <a:lnTo>
                    <a:pt x="7482" y="10962"/>
                  </a:lnTo>
                  <a:lnTo>
                    <a:pt x="7517" y="10938"/>
                  </a:lnTo>
                  <a:lnTo>
                    <a:pt x="7658" y="10820"/>
                  </a:lnTo>
                  <a:lnTo>
                    <a:pt x="7802" y="10703"/>
                  </a:lnTo>
                  <a:lnTo>
                    <a:pt x="7944" y="10583"/>
                  </a:lnTo>
                  <a:lnTo>
                    <a:pt x="8086" y="10462"/>
                  </a:lnTo>
                  <a:lnTo>
                    <a:pt x="8156" y="10401"/>
                  </a:lnTo>
                  <a:lnTo>
                    <a:pt x="8224" y="10338"/>
                  </a:lnTo>
                  <a:lnTo>
                    <a:pt x="8292" y="10274"/>
                  </a:lnTo>
                  <a:lnTo>
                    <a:pt x="8358" y="10210"/>
                  </a:lnTo>
                  <a:lnTo>
                    <a:pt x="8423" y="10145"/>
                  </a:lnTo>
                  <a:lnTo>
                    <a:pt x="8487" y="10078"/>
                  </a:lnTo>
                  <a:lnTo>
                    <a:pt x="8548" y="10010"/>
                  </a:lnTo>
                  <a:lnTo>
                    <a:pt x="8608" y="9941"/>
                  </a:lnTo>
                  <a:lnTo>
                    <a:pt x="8623" y="9921"/>
                  </a:lnTo>
                  <a:lnTo>
                    <a:pt x="8638" y="9900"/>
                  </a:lnTo>
                  <a:lnTo>
                    <a:pt x="8653" y="9878"/>
                  </a:lnTo>
                  <a:lnTo>
                    <a:pt x="8668" y="9855"/>
                  </a:lnTo>
                  <a:lnTo>
                    <a:pt x="8685" y="9831"/>
                  </a:lnTo>
                  <a:lnTo>
                    <a:pt x="8700" y="9807"/>
                  </a:lnTo>
                  <a:lnTo>
                    <a:pt x="8733" y="9754"/>
                  </a:lnTo>
                  <a:lnTo>
                    <a:pt x="8766" y="9698"/>
                  </a:lnTo>
                  <a:lnTo>
                    <a:pt x="8799" y="9638"/>
                  </a:lnTo>
                  <a:lnTo>
                    <a:pt x="8834" y="9575"/>
                  </a:lnTo>
                  <a:lnTo>
                    <a:pt x="8868" y="9510"/>
                  </a:lnTo>
                  <a:lnTo>
                    <a:pt x="8903" y="9442"/>
                  </a:lnTo>
                  <a:lnTo>
                    <a:pt x="8939" y="9372"/>
                  </a:lnTo>
                  <a:lnTo>
                    <a:pt x="8975" y="9300"/>
                  </a:lnTo>
                  <a:lnTo>
                    <a:pt x="9010" y="9227"/>
                  </a:lnTo>
                  <a:lnTo>
                    <a:pt x="9045" y="9153"/>
                  </a:lnTo>
                  <a:lnTo>
                    <a:pt x="9080" y="9076"/>
                  </a:lnTo>
                  <a:lnTo>
                    <a:pt x="9149" y="8924"/>
                  </a:lnTo>
                  <a:lnTo>
                    <a:pt x="9217" y="8770"/>
                  </a:lnTo>
                  <a:lnTo>
                    <a:pt x="9250" y="8694"/>
                  </a:lnTo>
                  <a:lnTo>
                    <a:pt x="9282" y="8619"/>
                  </a:lnTo>
                  <a:lnTo>
                    <a:pt x="9313" y="8545"/>
                  </a:lnTo>
                  <a:lnTo>
                    <a:pt x="9343" y="8473"/>
                  </a:lnTo>
                  <a:lnTo>
                    <a:pt x="9373" y="8402"/>
                  </a:lnTo>
                  <a:lnTo>
                    <a:pt x="9401" y="8333"/>
                  </a:lnTo>
                  <a:lnTo>
                    <a:pt x="9428" y="8266"/>
                  </a:lnTo>
                  <a:lnTo>
                    <a:pt x="9454" y="8201"/>
                  </a:lnTo>
                  <a:lnTo>
                    <a:pt x="9477" y="8139"/>
                  </a:lnTo>
                  <a:lnTo>
                    <a:pt x="9500" y="8081"/>
                  </a:lnTo>
                  <a:lnTo>
                    <a:pt x="9522" y="8026"/>
                  </a:lnTo>
                  <a:lnTo>
                    <a:pt x="9540" y="7974"/>
                  </a:lnTo>
                  <a:lnTo>
                    <a:pt x="9550" y="7951"/>
                  </a:lnTo>
                  <a:lnTo>
                    <a:pt x="9558" y="7927"/>
                  </a:lnTo>
                  <a:lnTo>
                    <a:pt x="9566" y="7905"/>
                  </a:lnTo>
                  <a:lnTo>
                    <a:pt x="9573" y="7884"/>
                  </a:lnTo>
                  <a:lnTo>
                    <a:pt x="9644" y="7942"/>
                  </a:lnTo>
                  <a:lnTo>
                    <a:pt x="9714" y="7999"/>
                  </a:lnTo>
                  <a:lnTo>
                    <a:pt x="9784" y="8055"/>
                  </a:lnTo>
                  <a:lnTo>
                    <a:pt x="9819" y="8080"/>
                  </a:lnTo>
                  <a:lnTo>
                    <a:pt x="9854" y="8106"/>
                  </a:lnTo>
                  <a:lnTo>
                    <a:pt x="9889" y="8130"/>
                  </a:lnTo>
                  <a:lnTo>
                    <a:pt x="9924" y="8153"/>
                  </a:lnTo>
                  <a:lnTo>
                    <a:pt x="9960" y="8175"/>
                  </a:lnTo>
                  <a:lnTo>
                    <a:pt x="9995" y="8195"/>
                  </a:lnTo>
                  <a:lnTo>
                    <a:pt x="10030" y="8213"/>
                  </a:lnTo>
                  <a:lnTo>
                    <a:pt x="10065" y="8231"/>
                  </a:lnTo>
                  <a:lnTo>
                    <a:pt x="10100" y="8245"/>
                  </a:lnTo>
                  <a:lnTo>
                    <a:pt x="10135" y="8258"/>
                  </a:lnTo>
                  <a:lnTo>
                    <a:pt x="10205" y="8281"/>
                  </a:lnTo>
                  <a:lnTo>
                    <a:pt x="10274" y="8304"/>
                  </a:lnTo>
                  <a:lnTo>
                    <a:pt x="10344" y="8324"/>
                  </a:lnTo>
                  <a:lnTo>
                    <a:pt x="10412" y="8343"/>
                  </a:lnTo>
                  <a:lnTo>
                    <a:pt x="10478" y="8359"/>
                  </a:lnTo>
                  <a:lnTo>
                    <a:pt x="10511" y="8366"/>
                  </a:lnTo>
                  <a:lnTo>
                    <a:pt x="10543" y="8372"/>
                  </a:lnTo>
                  <a:lnTo>
                    <a:pt x="10574" y="8376"/>
                  </a:lnTo>
                  <a:lnTo>
                    <a:pt x="10605" y="8380"/>
                  </a:lnTo>
                  <a:lnTo>
                    <a:pt x="10636" y="8382"/>
                  </a:lnTo>
                  <a:lnTo>
                    <a:pt x="10665" y="8382"/>
                  </a:lnTo>
                  <a:lnTo>
                    <a:pt x="10706" y="8382"/>
                  </a:lnTo>
                  <a:lnTo>
                    <a:pt x="10745" y="8380"/>
                  </a:lnTo>
                  <a:lnTo>
                    <a:pt x="10785" y="8377"/>
                  </a:lnTo>
                  <a:lnTo>
                    <a:pt x="10825" y="8372"/>
                  </a:lnTo>
                  <a:lnTo>
                    <a:pt x="10863" y="8367"/>
                  </a:lnTo>
                  <a:lnTo>
                    <a:pt x="10901" y="8359"/>
                  </a:lnTo>
                  <a:lnTo>
                    <a:pt x="10938" y="8351"/>
                  </a:lnTo>
                  <a:lnTo>
                    <a:pt x="10975" y="8342"/>
                  </a:lnTo>
                  <a:lnTo>
                    <a:pt x="11011" y="8331"/>
                  </a:lnTo>
                  <a:lnTo>
                    <a:pt x="11048" y="8318"/>
                  </a:lnTo>
                  <a:lnTo>
                    <a:pt x="11083" y="8305"/>
                  </a:lnTo>
                  <a:lnTo>
                    <a:pt x="11118" y="8290"/>
                  </a:lnTo>
                  <a:lnTo>
                    <a:pt x="11152" y="8274"/>
                  </a:lnTo>
                  <a:lnTo>
                    <a:pt x="11186" y="8258"/>
                  </a:lnTo>
                  <a:lnTo>
                    <a:pt x="11220" y="8239"/>
                  </a:lnTo>
                  <a:lnTo>
                    <a:pt x="11253" y="8218"/>
                  </a:lnTo>
                  <a:lnTo>
                    <a:pt x="11286" y="8198"/>
                  </a:lnTo>
                  <a:lnTo>
                    <a:pt x="11318" y="8175"/>
                  </a:lnTo>
                  <a:lnTo>
                    <a:pt x="11349" y="8151"/>
                  </a:lnTo>
                  <a:lnTo>
                    <a:pt x="11381" y="8127"/>
                  </a:lnTo>
                  <a:lnTo>
                    <a:pt x="11412" y="8101"/>
                  </a:lnTo>
                  <a:lnTo>
                    <a:pt x="11442" y="8073"/>
                  </a:lnTo>
                  <a:lnTo>
                    <a:pt x="11472" y="8044"/>
                  </a:lnTo>
                  <a:lnTo>
                    <a:pt x="11502" y="8014"/>
                  </a:lnTo>
                  <a:lnTo>
                    <a:pt x="11531" y="7982"/>
                  </a:lnTo>
                  <a:lnTo>
                    <a:pt x="11560" y="7951"/>
                  </a:lnTo>
                  <a:lnTo>
                    <a:pt x="11587" y="7917"/>
                  </a:lnTo>
                  <a:lnTo>
                    <a:pt x="11616" y="7882"/>
                  </a:lnTo>
                  <a:lnTo>
                    <a:pt x="11643" y="7844"/>
                  </a:lnTo>
                  <a:lnTo>
                    <a:pt x="11671" y="7807"/>
                  </a:lnTo>
                  <a:lnTo>
                    <a:pt x="11698" y="7768"/>
                  </a:lnTo>
                  <a:lnTo>
                    <a:pt x="11724" y="7728"/>
                  </a:lnTo>
                  <a:lnTo>
                    <a:pt x="11746" y="7693"/>
                  </a:lnTo>
                  <a:lnTo>
                    <a:pt x="11768" y="7658"/>
                  </a:lnTo>
                  <a:lnTo>
                    <a:pt x="11788" y="7623"/>
                  </a:lnTo>
                  <a:lnTo>
                    <a:pt x="11806" y="7589"/>
                  </a:lnTo>
                  <a:lnTo>
                    <a:pt x="11824" y="7555"/>
                  </a:lnTo>
                  <a:lnTo>
                    <a:pt x="11839" y="7522"/>
                  </a:lnTo>
                  <a:lnTo>
                    <a:pt x="11855" y="7490"/>
                  </a:lnTo>
                  <a:lnTo>
                    <a:pt x="11868" y="7459"/>
                  </a:lnTo>
                  <a:lnTo>
                    <a:pt x="11881" y="7429"/>
                  </a:lnTo>
                  <a:lnTo>
                    <a:pt x="11893" y="7401"/>
                  </a:lnTo>
                  <a:lnTo>
                    <a:pt x="11903" y="7373"/>
                  </a:lnTo>
                  <a:lnTo>
                    <a:pt x="11913" y="7347"/>
                  </a:lnTo>
                  <a:lnTo>
                    <a:pt x="11921" y="7322"/>
                  </a:lnTo>
                  <a:lnTo>
                    <a:pt x="11929" y="7300"/>
                  </a:lnTo>
                  <a:lnTo>
                    <a:pt x="11936" y="7279"/>
                  </a:lnTo>
                  <a:lnTo>
                    <a:pt x="11943" y="7260"/>
                  </a:lnTo>
                  <a:lnTo>
                    <a:pt x="12038" y="7282"/>
                  </a:lnTo>
                  <a:lnTo>
                    <a:pt x="12135" y="7302"/>
                  </a:lnTo>
                  <a:lnTo>
                    <a:pt x="12235" y="7317"/>
                  </a:lnTo>
                  <a:lnTo>
                    <a:pt x="12336" y="7330"/>
                  </a:lnTo>
                  <a:lnTo>
                    <a:pt x="12439" y="7341"/>
                  </a:lnTo>
                  <a:lnTo>
                    <a:pt x="12543" y="7348"/>
                  </a:lnTo>
                  <a:lnTo>
                    <a:pt x="12648" y="7352"/>
                  </a:lnTo>
                  <a:lnTo>
                    <a:pt x="12753" y="7354"/>
                  </a:lnTo>
                  <a:lnTo>
                    <a:pt x="12846" y="7354"/>
                  </a:lnTo>
                  <a:lnTo>
                    <a:pt x="12899" y="7353"/>
                  </a:lnTo>
                  <a:lnTo>
                    <a:pt x="12951" y="7351"/>
                  </a:lnTo>
                  <a:lnTo>
                    <a:pt x="13004" y="7347"/>
                  </a:lnTo>
                  <a:lnTo>
                    <a:pt x="13056" y="7341"/>
                  </a:lnTo>
                  <a:lnTo>
                    <a:pt x="13109" y="7334"/>
                  </a:lnTo>
                  <a:lnTo>
                    <a:pt x="13161" y="7324"/>
                  </a:lnTo>
                  <a:lnTo>
                    <a:pt x="13213" y="7314"/>
                  </a:lnTo>
                  <a:lnTo>
                    <a:pt x="13265" y="7303"/>
                  </a:lnTo>
                  <a:lnTo>
                    <a:pt x="13318" y="7288"/>
                  </a:lnTo>
                  <a:lnTo>
                    <a:pt x="13369" y="7274"/>
                  </a:lnTo>
                  <a:lnTo>
                    <a:pt x="13421" y="7257"/>
                  </a:lnTo>
                  <a:lnTo>
                    <a:pt x="13472" y="7239"/>
                  </a:lnTo>
                  <a:lnTo>
                    <a:pt x="13524" y="7219"/>
                  </a:lnTo>
                  <a:lnTo>
                    <a:pt x="13575" y="7198"/>
                  </a:lnTo>
                  <a:lnTo>
                    <a:pt x="13625" y="7175"/>
                  </a:lnTo>
                  <a:lnTo>
                    <a:pt x="13676" y="7151"/>
                  </a:lnTo>
                  <a:lnTo>
                    <a:pt x="13726" y="7125"/>
                  </a:lnTo>
                  <a:lnTo>
                    <a:pt x="13776" y="7099"/>
                  </a:lnTo>
                  <a:lnTo>
                    <a:pt x="13826" y="7070"/>
                  </a:lnTo>
                  <a:lnTo>
                    <a:pt x="13875" y="7040"/>
                  </a:lnTo>
                  <a:lnTo>
                    <a:pt x="13925" y="7009"/>
                  </a:lnTo>
                  <a:lnTo>
                    <a:pt x="13973" y="6976"/>
                  </a:lnTo>
                  <a:lnTo>
                    <a:pt x="14022" y="6942"/>
                  </a:lnTo>
                  <a:lnTo>
                    <a:pt x="14069" y="6907"/>
                  </a:lnTo>
                  <a:lnTo>
                    <a:pt x="14117" y="6870"/>
                  </a:lnTo>
                  <a:lnTo>
                    <a:pt x="14164" y="6832"/>
                  </a:lnTo>
                  <a:lnTo>
                    <a:pt x="14211" y="6792"/>
                  </a:lnTo>
                  <a:lnTo>
                    <a:pt x="14256" y="6752"/>
                  </a:lnTo>
                  <a:lnTo>
                    <a:pt x="14302" y="6709"/>
                  </a:lnTo>
                  <a:lnTo>
                    <a:pt x="14347" y="6666"/>
                  </a:lnTo>
                  <a:lnTo>
                    <a:pt x="14392" y="6621"/>
                  </a:lnTo>
                  <a:lnTo>
                    <a:pt x="14436" y="6574"/>
                  </a:lnTo>
                  <a:lnTo>
                    <a:pt x="14502" y="6500"/>
                  </a:lnTo>
                  <a:lnTo>
                    <a:pt x="14566" y="6424"/>
                  </a:lnTo>
                  <a:lnTo>
                    <a:pt x="14629" y="6345"/>
                  </a:lnTo>
                  <a:lnTo>
                    <a:pt x="14689" y="6264"/>
                  </a:lnTo>
                  <a:lnTo>
                    <a:pt x="14746" y="6181"/>
                  </a:lnTo>
                  <a:lnTo>
                    <a:pt x="14802" y="6095"/>
                  </a:lnTo>
                  <a:lnTo>
                    <a:pt x="14856" y="6008"/>
                  </a:lnTo>
                  <a:lnTo>
                    <a:pt x="14907" y="5918"/>
                  </a:lnTo>
                  <a:lnTo>
                    <a:pt x="14957" y="5826"/>
                  </a:lnTo>
                  <a:lnTo>
                    <a:pt x="15004" y="5732"/>
                  </a:lnTo>
                  <a:lnTo>
                    <a:pt x="15050" y="5636"/>
                  </a:lnTo>
                  <a:lnTo>
                    <a:pt x="15092" y="5539"/>
                  </a:lnTo>
                  <a:lnTo>
                    <a:pt x="15133" y="5439"/>
                  </a:lnTo>
                  <a:lnTo>
                    <a:pt x="15172" y="5337"/>
                  </a:lnTo>
                  <a:lnTo>
                    <a:pt x="15208" y="5234"/>
                  </a:lnTo>
                  <a:lnTo>
                    <a:pt x="15242" y="5129"/>
                  </a:lnTo>
                  <a:lnTo>
                    <a:pt x="15274" y="5023"/>
                  </a:lnTo>
                  <a:lnTo>
                    <a:pt x="15303" y="4914"/>
                  </a:lnTo>
                  <a:lnTo>
                    <a:pt x="15331" y="4804"/>
                  </a:lnTo>
                  <a:lnTo>
                    <a:pt x="15355" y="4693"/>
                  </a:lnTo>
                  <a:lnTo>
                    <a:pt x="15377" y="4579"/>
                  </a:lnTo>
                  <a:lnTo>
                    <a:pt x="15398" y="4464"/>
                  </a:lnTo>
                  <a:lnTo>
                    <a:pt x="15415" y="4348"/>
                  </a:lnTo>
                  <a:lnTo>
                    <a:pt x="15431" y="4230"/>
                  </a:lnTo>
                  <a:lnTo>
                    <a:pt x="15443" y="4111"/>
                  </a:lnTo>
                  <a:lnTo>
                    <a:pt x="15454" y="3990"/>
                  </a:lnTo>
                  <a:lnTo>
                    <a:pt x="15462" y="3868"/>
                  </a:lnTo>
                  <a:lnTo>
                    <a:pt x="15467" y="3745"/>
                  </a:lnTo>
                  <a:lnTo>
                    <a:pt x="15470" y="3621"/>
                  </a:lnTo>
                  <a:lnTo>
                    <a:pt x="15471" y="3496"/>
                  </a:lnTo>
                  <a:lnTo>
                    <a:pt x="15469" y="3369"/>
                  </a:lnTo>
                  <a:lnTo>
                    <a:pt x="15464" y="3240"/>
                  </a:lnTo>
                  <a:lnTo>
                    <a:pt x="15460" y="3150"/>
                  </a:lnTo>
                  <a:lnTo>
                    <a:pt x="15455" y="3060"/>
                  </a:lnTo>
                  <a:lnTo>
                    <a:pt x="15448" y="2971"/>
                  </a:lnTo>
                  <a:lnTo>
                    <a:pt x="15441" y="2885"/>
                  </a:lnTo>
                  <a:lnTo>
                    <a:pt x="15435" y="2799"/>
                  </a:lnTo>
                  <a:lnTo>
                    <a:pt x="15427" y="2716"/>
                  </a:lnTo>
                  <a:lnTo>
                    <a:pt x="15418" y="2633"/>
                  </a:lnTo>
                  <a:lnTo>
                    <a:pt x="15409" y="2553"/>
                  </a:lnTo>
                  <a:lnTo>
                    <a:pt x="15400" y="2475"/>
                  </a:lnTo>
                  <a:lnTo>
                    <a:pt x="15390" y="2397"/>
                  </a:lnTo>
                  <a:lnTo>
                    <a:pt x="15379" y="2321"/>
                  </a:lnTo>
                  <a:lnTo>
                    <a:pt x="15369" y="2246"/>
                  </a:lnTo>
                  <a:lnTo>
                    <a:pt x="15356" y="2174"/>
                  </a:lnTo>
                  <a:lnTo>
                    <a:pt x="15345" y="2102"/>
                  </a:lnTo>
                  <a:lnTo>
                    <a:pt x="15332" y="2032"/>
                  </a:lnTo>
                  <a:lnTo>
                    <a:pt x="15319" y="1964"/>
                  </a:lnTo>
                  <a:lnTo>
                    <a:pt x="15306" y="1897"/>
                  </a:lnTo>
                  <a:lnTo>
                    <a:pt x="15291" y="1832"/>
                  </a:lnTo>
                  <a:lnTo>
                    <a:pt x="15277" y="1768"/>
                  </a:lnTo>
                  <a:lnTo>
                    <a:pt x="15261" y="1705"/>
                  </a:lnTo>
                  <a:lnTo>
                    <a:pt x="15247" y="1645"/>
                  </a:lnTo>
                  <a:lnTo>
                    <a:pt x="15231" y="1585"/>
                  </a:lnTo>
                  <a:lnTo>
                    <a:pt x="15214" y="1527"/>
                  </a:lnTo>
                  <a:lnTo>
                    <a:pt x="15197" y="1471"/>
                  </a:lnTo>
                  <a:lnTo>
                    <a:pt x="15181" y="1415"/>
                  </a:lnTo>
                  <a:lnTo>
                    <a:pt x="15163" y="1361"/>
                  </a:lnTo>
                  <a:lnTo>
                    <a:pt x="15146" y="1310"/>
                  </a:lnTo>
                  <a:lnTo>
                    <a:pt x="15127" y="1258"/>
                  </a:lnTo>
                  <a:lnTo>
                    <a:pt x="15109" y="1210"/>
                  </a:lnTo>
                  <a:lnTo>
                    <a:pt x="15090" y="1162"/>
                  </a:lnTo>
                  <a:lnTo>
                    <a:pt x="15071" y="1115"/>
                  </a:lnTo>
                  <a:lnTo>
                    <a:pt x="15051" y="1071"/>
                  </a:lnTo>
                  <a:lnTo>
                    <a:pt x="15031" y="1027"/>
                  </a:lnTo>
                  <a:lnTo>
                    <a:pt x="15011" y="985"/>
                  </a:lnTo>
                  <a:lnTo>
                    <a:pt x="14991" y="944"/>
                  </a:lnTo>
                  <a:lnTo>
                    <a:pt x="14969" y="905"/>
                  </a:lnTo>
                  <a:lnTo>
                    <a:pt x="14949" y="867"/>
                  </a:lnTo>
                  <a:lnTo>
                    <a:pt x="14927" y="831"/>
                  </a:lnTo>
                  <a:lnTo>
                    <a:pt x="14905" y="796"/>
                  </a:lnTo>
                  <a:lnTo>
                    <a:pt x="14884" y="763"/>
                  </a:lnTo>
                  <a:lnTo>
                    <a:pt x="14862" y="731"/>
                  </a:lnTo>
                  <a:lnTo>
                    <a:pt x="14839" y="700"/>
                  </a:lnTo>
                  <a:lnTo>
                    <a:pt x="14817" y="670"/>
                  </a:lnTo>
                  <a:lnTo>
                    <a:pt x="14794" y="642"/>
                  </a:lnTo>
                  <a:lnTo>
                    <a:pt x="14771" y="617"/>
                  </a:lnTo>
                  <a:lnTo>
                    <a:pt x="14748" y="591"/>
                  </a:lnTo>
                  <a:lnTo>
                    <a:pt x="14725" y="567"/>
                  </a:lnTo>
                  <a:lnTo>
                    <a:pt x="14702" y="546"/>
                  </a:lnTo>
                  <a:lnTo>
                    <a:pt x="14678" y="524"/>
                  </a:lnTo>
                  <a:lnTo>
                    <a:pt x="14654" y="504"/>
                  </a:lnTo>
                  <a:lnTo>
                    <a:pt x="14630" y="487"/>
                  </a:lnTo>
                  <a:lnTo>
                    <a:pt x="14606" y="469"/>
                  </a:lnTo>
                  <a:lnTo>
                    <a:pt x="14582" y="454"/>
                  </a:lnTo>
                  <a:lnTo>
                    <a:pt x="14557" y="440"/>
                  </a:lnTo>
                  <a:lnTo>
                    <a:pt x="14534" y="427"/>
                  </a:lnTo>
                  <a:lnTo>
                    <a:pt x="14509" y="416"/>
                  </a:lnTo>
                  <a:lnTo>
                    <a:pt x="14484" y="405"/>
                  </a:lnTo>
                  <a:lnTo>
                    <a:pt x="14459" y="397"/>
                  </a:lnTo>
                  <a:lnTo>
                    <a:pt x="14435" y="390"/>
                  </a:lnTo>
                  <a:lnTo>
                    <a:pt x="14410" y="384"/>
                  </a:lnTo>
                  <a:lnTo>
                    <a:pt x="14385" y="380"/>
                  </a:lnTo>
                  <a:lnTo>
                    <a:pt x="14360" y="376"/>
                  </a:lnTo>
                  <a:lnTo>
                    <a:pt x="14336" y="374"/>
                  </a:lnTo>
                  <a:lnTo>
                    <a:pt x="14311" y="374"/>
                  </a:lnTo>
                  <a:lnTo>
                    <a:pt x="14280" y="374"/>
                  </a:lnTo>
                  <a:lnTo>
                    <a:pt x="14251" y="377"/>
                  </a:lnTo>
                  <a:lnTo>
                    <a:pt x="14223" y="381"/>
                  </a:lnTo>
                  <a:lnTo>
                    <a:pt x="14170" y="393"/>
                  </a:lnTo>
                  <a:lnTo>
                    <a:pt x="14121" y="409"/>
                  </a:lnTo>
                  <a:lnTo>
                    <a:pt x="14074" y="428"/>
                  </a:lnTo>
                  <a:lnTo>
                    <a:pt x="14031" y="450"/>
                  </a:lnTo>
                  <a:lnTo>
                    <a:pt x="13990" y="473"/>
                  </a:lnTo>
                  <a:lnTo>
                    <a:pt x="13953" y="500"/>
                  </a:lnTo>
                  <a:lnTo>
                    <a:pt x="13917" y="529"/>
                  </a:lnTo>
                  <a:lnTo>
                    <a:pt x="13885" y="559"/>
                  </a:lnTo>
                  <a:lnTo>
                    <a:pt x="13855" y="590"/>
                  </a:lnTo>
                  <a:lnTo>
                    <a:pt x="13828" y="622"/>
                  </a:lnTo>
                  <a:lnTo>
                    <a:pt x="13802" y="654"/>
                  </a:lnTo>
                  <a:lnTo>
                    <a:pt x="13779" y="686"/>
                  </a:lnTo>
                  <a:lnTo>
                    <a:pt x="13757" y="718"/>
                  </a:lnTo>
                  <a:lnTo>
                    <a:pt x="13737" y="748"/>
                  </a:lnTo>
                  <a:lnTo>
                    <a:pt x="13719" y="778"/>
                  </a:lnTo>
                  <a:lnTo>
                    <a:pt x="13706" y="803"/>
                  </a:lnTo>
                  <a:lnTo>
                    <a:pt x="13690" y="829"/>
                  </a:lnTo>
                  <a:lnTo>
                    <a:pt x="13674" y="857"/>
                  </a:lnTo>
                  <a:lnTo>
                    <a:pt x="13656" y="883"/>
                  </a:lnTo>
                  <a:lnTo>
                    <a:pt x="13639" y="909"/>
                  </a:lnTo>
                  <a:lnTo>
                    <a:pt x="13622" y="932"/>
                  </a:lnTo>
                  <a:lnTo>
                    <a:pt x="13615" y="942"/>
                  </a:lnTo>
                  <a:lnTo>
                    <a:pt x="13607" y="951"/>
                  </a:lnTo>
                  <a:lnTo>
                    <a:pt x="13600" y="959"/>
                  </a:lnTo>
                  <a:lnTo>
                    <a:pt x="13594" y="966"/>
                  </a:lnTo>
                  <a:lnTo>
                    <a:pt x="13559" y="987"/>
                  </a:lnTo>
                  <a:lnTo>
                    <a:pt x="13524" y="1007"/>
                  </a:lnTo>
                  <a:lnTo>
                    <a:pt x="13489" y="1025"/>
                  </a:lnTo>
                  <a:lnTo>
                    <a:pt x="13454" y="1040"/>
                  </a:lnTo>
                  <a:lnTo>
                    <a:pt x="13419" y="1053"/>
                  </a:lnTo>
                  <a:lnTo>
                    <a:pt x="13384" y="1067"/>
                  </a:lnTo>
                  <a:lnTo>
                    <a:pt x="13314" y="1090"/>
                  </a:lnTo>
                  <a:lnTo>
                    <a:pt x="13266" y="1112"/>
                  </a:lnTo>
                  <a:lnTo>
                    <a:pt x="13214" y="1134"/>
                  </a:lnTo>
                  <a:lnTo>
                    <a:pt x="13162" y="1157"/>
                  </a:lnTo>
                  <a:lnTo>
                    <a:pt x="13135" y="1170"/>
                  </a:lnTo>
                  <a:lnTo>
                    <a:pt x="13107" y="1183"/>
                  </a:lnTo>
                  <a:lnTo>
                    <a:pt x="13079" y="1199"/>
                  </a:lnTo>
                  <a:lnTo>
                    <a:pt x="13051" y="1216"/>
                  </a:lnTo>
                  <a:lnTo>
                    <a:pt x="13022" y="1235"/>
                  </a:lnTo>
                  <a:lnTo>
                    <a:pt x="12993" y="1256"/>
                  </a:lnTo>
                  <a:lnTo>
                    <a:pt x="12965" y="1280"/>
                  </a:lnTo>
                  <a:lnTo>
                    <a:pt x="12936" y="1307"/>
                  </a:lnTo>
                  <a:lnTo>
                    <a:pt x="12907" y="1337"/>
                  </a:lnTo>
                  <a:lnTo>
                    <a:pt x="12878" y="1371"/>
                  </a:lnTo>
                  <a:lnTo>
                    <a:pt x="12858" y="1391"/>
                  </a:lnTo>
                  <a:lnTo>
                    <a:pt x="12840" y="1412"/>
                  </a:lnTo>
                  <a:lnTo>
                    <a:pt x="12823" y="1433"/>
                  </a:lnTo>
                  <a:lnTo>
                    <a:pt x="12809" y="1455"/>
                  </a:lnTo>
                  <a:lnTo>
                    <a:pt x="12795" y="1477"/>
                  </a:lnTo>
                  <a:lnTo>
                    <a:pt x="12783" y="1499"/>
                  </a:lnTo>
                  <a:lnTo>
                    <a:pt x="12772" y="1522"/>
                  </a:lnTo>
                  <a:lnTo>
                    <a:pt x="12762" y="1545"/>
                  </a:lnTo>
                  <a:lnTo>
                    <a:pt x="12754" y="1568"/>
                  </a:lnTo>
                  <a:lnTo>
                    <a:pt x="12747" y="1591"/>
                  </a:lnTo>
                  <a:lnTo>
                    <a:pt x="12741" y="1615"/>
                  </a:lnTo>
                  <a:lnTo>
                    <a:pt x="12735" y="1638"/>
                  </a:lnTo>
                  <a:lnTo>
                    <a:pt x="12729" y="1688"/>
                  </a:lnTo>
                  <a:lnTo>
                    <a:pt x="12725" y="1736"/>
                  </a:lnTo>
                  <a:lnTo>
                    <a:pt x="12726" y="1787"/>
                  </a:lnTo>
                  <a:lnTo>
                    <a:pt x="12728" y="1837"/>
                  </a:lnTo>
                  <a:lnTo>
                    <a:pt x="12734" y="1889"/>
                  </a:lnTo>
                  <a:lnTo>
                    <a:pt x="12742" y="1940"/>
                  </a:lnTo>
                  <a:lnTo>
                    <a:pt x="12751" y="1992"/>
                  </a:lnTo>
                  <a:lnTo>
                    <a:pt x="12761" y="2044"/>
                  </a:lnTo>
                  <a:lnTo>
                    <a:pt x="12784" y="2149"/>
                  </a:lnTo>
                  <a:lnTo>
                    <a:pt x="12795" y="2203"/>
                  </a:lnTo>
                  <a:lnTo>
                    <a:pt x="12809" y="2260"/>
                  </a:lnTo>
                  <a:lnTo>
                    <a:pt x="12821" y="2318"/>
                  </a:lnTo>
                  <a:lnTo>
                    <a:pt x="12835" y="2379"/>
                  </a:lnTo>
                  <a:lnTo>
                    <a:pt x="12847" y="2444"/>
                  </a:lnTo>
                  <a:lnTo>
                    <a:pt x="12859" y="2511"/>
                  </a:lnTo>
                  <a:lnTo>
                    <a:pt x="12871" y="2582"/>
                  </a:lnTo>
                  <a:lnTo>
                    <a:pt x="12881" y="2656"/>
                  </a:lnTo>
                  <a:lnTo>
                    <a:pt x="12891" y="2733"/>
                  </a:lnTo>
                  <a:lnTo>
                    <a:pt x="12900" y="2815"/>
                  </a:lnTo>
                  <a:lnTo>
                    <a:pt x="12903" y="2858"/>
                  </a:lnTo>
                  <a:lnTo>
                    <a:pt x="12906" y="2901"/>
                  </a:lnTo>
                  <a:lnTo>
                    <a:pt x="12909" y="2946"/>
                  </a:lnTo>
                  <a:lnTo>
                    <a:pt x="12911" y="2991"/>
                  </a:lnTo>
                  <a:lnTo>
                    <a:pt x="12913" y="3037"/>
                  </a:lnTo>
                  <a:lnTo>
                    <a:pt x="12914" y="3085"/>
                  </a:lnTo>
                  <a:lnTo>
                    <a:pt x="12915" y="3134"/>
                  </a:lnTo>
                  <a:lnTo>
                    <a:pt x="12915" y="3184"/>
                  </a:lnTo>
                  <a:lnTo>
                    <a:pt x="12914" y="3235"/>
                  </a:lnTo>
                  <a:lnTo>
                    <a:pt x="12913" y="3288"/>
                  </a:lnTo>
                  <a:lnTo>
                    <a:pt x="12911" y="3341"/>
                  </a:lnTo>
                  <a:lnTo>
                    <a:pt x="12909" y="3396"/>
                  </a:lnTo>
                  <a:lnTo>
                    <a:pt x="12901" y="3396"/>
                  </a:lnTo>
                  <a:lnTo>
                    <a:pt x="12890" y="3396"/>
                  </a:lnTo>
                  <a:lnTo>
                    <a:pt x="12869" y="3392"/>
                  </a:lnTo>
                  <a:lnTo>
                    <a:pt x="12843" y="3384"/>
                  </a:lnTo>
                  <a:lnTo>
                    <a:pt x="12815" y="3375"/>
                  </a:lnTo>
                  <a:lnTo>
                    <a:pt x="12785" y="3362"/>
                  </a:lnTo>
                  <a:lnTo>
                    <a:pt x="12754" y="3345"/>
                  </a:lnTo>
                  <a:lnTo>
                    <a:pt x="12722" y="3326"/>
                  </a:lnTo>
                  <a:lnTo>
                    <a:pt x="12690" y="3303"/>
                  </a:lnTo>
                  <a:lnTo>
                    <a:pt x="12690" y="3302"/>
                  </a:lnTo>
                  <a:lnTo>
                    <a:pt x="12688" y="3300"/>
                  </a:lnTo>
                  <a:lnTo>
                    <a:pt x="12685" y="3296"/>
                  </a:lnTo>
                  <a:lnTo>
                    <a:pt x="12681" y="3291"/>
                  </a:lnTo>
                  <a:lnTo>
                    <a:pt x="12676" y="3284"/>
                  </a:lnTo>
                  <a:lnTo>
                    <a:pt x="12669" y="3276"/>
                  </a:lnTo>
                  <a:lnTo>
                    <a:pt x="12662" y="3268"/>
                  </a:lnTo>
                  <a:lnTo>
                    <a:pt x="12654" y="3258"/>
                  </a:lnTo>
                  <a:lnTo>
                    <a:pt x="12636" y="3236"/>
                  </a:lnTo>
                  <a:lnTo>
                    <a:pt x="12615" y="3210"/>
                  </a:lnTo>
                  <a:lnTo>
                    <a:pt x="12591" y="3184"/>
                  </a:lnTo>
                  <a:lnTo>
                    <a:pt x="12566" y="3155"/>
                  </a:lnTo>
                  <a:lnTo>
                    <a:pt x="12539" y="3125"/>
                  </a:lnTo>
                  <a:lnTo>
                    <a:pt x="12511" y="3096"/>
                  </a:lnTo>
                  <a:lnTo>
                    <a:pt x="12482" y="3067"/>
                  </a:lnTo>
                  <a:lnTo>
                    <a:pt x="12454" y="3039"/>
                  </a:lnTo>
                  <a:lnTo>
                    <a:pt x="12426" y="3015"/>
                  </a:lnTo>
                  <a:lnTo>
                    <a:pt x="12398" y="2992"/>
                  </a:lnTo>
                  <a:lnTo>
                    <a:pt x="12384" y="2983"/>
                  </a:lnTo>
                  <a:lnTo>
                    <a:pt x="12372" y="2973"/>
                  </a:lnTo>
                  <a:lnTo>
                    <a:pt x="12360" y="2966"/>
                  </a:lnTo>
                  <a:lnTo>
                    <a:pt x="12347" y="2960"/>
                  </a:lnTo>
                  <a:lnTo>
                    <a:pt x="12370" y="2947"/>
                  </a:lnTo>
                  <a:lnTo>
                    <a:pt x="12390" y="2931"/>
                  </a:lnTo>
                  <a:lnTo>
                    <a:pt x="12408" y="2914"/>
                  </a:lnTo>
                  <a:lnTo>
                    <a:pt x="12426" y="2893"/>
                  </a:lnTo>
                  <a:lnTo>
                    <a:pt x="12443" y="2872"/>
                  </a:lnTo>
                  <a:lnTo>
                    <a:pt x="12462" y="2850"/>
                  </a:lnTo>
                  <a:lnTo>
                    <a:pt x="12481" y="2827"/>
                  </a:lnTo>
                  <a:lnTo>
                    <a:pt x="12503" y="2803"/>
                  </a:lnTo>
                  <a:lnTo>
                    <a:pt x="12519" y="2762"/>
                  </a:lnTo>
                  <a:lnTo>
                    <a:pt x="12531" y="2721"/>
                  </a:lnTo>
                  <a:lnTo>
                    <a:pt x="12539" y="2678"/>
                  </a:lnTo>
                  <a:lnTo>
                    <a:pt x="12544" y="2634"/>
                  </a:lnTo>
                  <a:lnTo>
                    <a:pt x="12546" y="2590"/>
                  </a:lnTo>
                  <a:lnTo>
                    <a:pt x="12544" y="2545"/>
                  </a:lnTo>
                  <a:lnTo>
                    <a:pt x="12539" y="2500"/>
                  </a:lnTo>
                  <a:lnTo>
                    <a:pt x="12531" y="2453"/>
                  </a:lnTo>
                  <a:lnTo>
                    <a:pt x="12519" y="2406"/>
                  </a:lnTo>
                  <a:lnTo>
                    <a:pt x="12503" y="2358"/>
                  </a:lnTo>
                  <a:lnTo>
                    <a:pt x="12486" y="2310"/>
                  </a:lnTo>
                  <a:lnTo>
                    <a:pt x="12464" y="2261"/>
                  </a:lnTo>
                  <a:lnTo>
                    <a:pt x="12439" y="2210"/>
                  </a:lnTo>
                  <a:lnTo>
                    <a:pt x="12411" y="2160"/>
                  </a:lnTo>
                  <a:lnTo>
                    <a:pt x="12381" y="2108"/>
                  </a:lnTo>
                  <a:lnTo>
                    <a:pt x="12347" y="2056"/>
                  </a:lnTo>
                  <a:lnTo>
                    <a:pt x="12327" y="2030"/>
                  </a:lnTo>
                  <a:lnTo>
                    <a:pt x="12306" y="2006"/>
                  </a:lnTo>
                  <a:lnTo>
                    <a:pt x="12285" y="1982"/>
                  </a:lnTo>
                  <a:lnTo>
                    <a:pt x="12265" y="1961"/>
                  </a:lnTo>
                  <a:lnTo>
                    <a:pt x="12243" y="1939"/>
                  </a:lnTo>
                  <a:lnTo>
                    <a:pt x="12222" y="1920"/>
                  </a:lnTo>
                  <a:lnTo>
                    <a:pt x="12179" y="1882"/>
                  </a:lnTo>
                  <a:lnTo>
                    <a:pt x="12136" y="1848"/>
                  </a:lnTo>
                  <a:lnTo>
                    <a:pt x="12092" y="1816"/>
                  </a:lnTo>
                  <a:lnTo>
                    <a:pt x="12048" y="1786"/>
                  </a:lnTo>
                  <a:lnTo>
                    <a:pt x="12005" y="1758"/>
                  </a:lnTo>
                  <a:lnTo>
                    <a:pt x="11960" y="1730"/>
                  </a:lnTo>
                  <a:lnTo>
                    <a:pt x="11917" y="1703"/>
                  </a:lnTo>
                  <a:lnTo>
                    <a:pt x="11830" y="1650"/>
                  </a:lnTo>
                  <a:lnTo>
                    <a:pt x="11787" y="1622"/>
                  </a:lnTo>
                  <a:lnTo>
                    <a:pt x="11744" y="1592"/>
                  </a:lnTo>
                  <a:lnTo>
                    <a:pt x="11703" y="1561"/>
                  </a:lnTo>
                  <a:lnTo>
                    <a:pt x="11662" y="1526"/>
                  </a:lnTo>
                  <a:lnTo>
                    <a:pt x="11628" y="1498"/>
                  </a:lnTo>
                  <a:lnTo>
                    <a:pt x="11594" y="1470"/>
                  </a:lnTo>
                  <a:lnTo>
                    <a:pt x="11577" y="1454"/>
                  </a:lnTo>
                  <a:lnTo>
                    <a:pt x="11562" y="1438"/>
                  </a:lnTo>
                  <a:lnTo>
                    <a:pt x="11548" y="1421"/>
                  </a:lnTo>
                  <a:lnTo>
                    <a:pt x="11537" y="1402"/>
                  </a:lnTo>
                  <a:lnTo>
                    <a:pt x="11510" y="1365"/>
                  </a:lnTo>
                  <a:lnTo>
                    <a:pt x="11479" y="1325"/>
                  </a:lnTo>
                  <a:lnTo>
                    <a:pt x="11447" y="1282"/>
                  </a:lnTo>
                  <a:lnTo>
                    <a:pt x="11412" y="1237"/>
                  </a:lnTo>
                  <a:lnTo>
                    <a:pt x="11374" y="1189"/>
                  </a:lnTo>
                  <a:lnTo>
                    <a:pt x="11334" y="1139"/>
                  </a:lnTo>
                  <a:lnTo>
                    <a:pt x="11290" y="1087"/>
                  </a:lnTo>
                  <a:lnTo>
                    <a:pt x="11245" y="1034"/>
                  </a:lnTo>
                  <a:lnTo>
                    <a:pt x="11196" y="979"/>
                  </a:lnTo>
                  <a:lnTo>
                    <a:pt x="11146" y="924"/>
                  </a:lnTo>
                  <a:lnTo>
                    <a:pt x="11092" y="867"/>
                  </a:lnTo>
                  <a:lnTo>
                    <a:pt x="11036" y="810"/>
                  </a:lnTo>
                  <a:lnTo>
                    <a:pt x="10977" y="754"/>
                  </a:lnTo>
                  <a:lnTo>
                    <a:pt x="10916" y="696"/>
                  </a:lnTo>
                  <a:lnTo>
                    <a:pt x="10852" y="639"/>
                  </a:lnTo>
                  <a:lnTo>
                    <a:pt x="10785" y="584"/>
                  </a:lnTo>
                  <a:lnTo>
                    <a:pt x="10716" y="529"/>
                  </a:lnTo>
                  <a:lnTo>
                    <a:pt x="10644" y="474"/>
                  </a:lnTo>
                  <a:lnTo>
                    <a:pt x="10570" y="423"/>
                  </a:lnTo>
                  <a:lnTo>
                    <a:pt x="10492" y="371"/>
                  </a:lnTo>
                  <a:lnTo>
                    <a:pt x="10413" y="323"/>
                  </a:lnTo>
                  <a:lnTo>
                    <a:pt x="10330" y="277"/>
                  </a:lnTo>
                  <a:lnTo>
                    <a:pt x="10244" y="233"/>
                  </a:lnTo>
                  <a:lnTo>
                    <a:pt x="10157" y="192"/>
                  </a:lnTo>
                  <a:lnTo>
                    <a:pt x="10066" y="154"/>
                  </a:lnTo>
                  <a:lnTo>
                    <a:pt x="9973" y="120"/>
                  </a:lnTo>
                  <a:lnTo>
                    <a:pt x="9877" y="89"/>
                  </a:lnTo>
                  <a:lnTo>
                    <a:pt x="9827" y="75"/>
                  </a:lnTo>
                  <a:lnTo>
                    <a:pt x="9778" y="62"/>
                  </a:lnTo>
                  <a:lnTo>
                    <a:pt x="9727" y="50"/>
                  </a:lnTo>
                  <a:lnTo>
                    <a:pt x="9677" y="40"/>
                  </a:lnTo>
                  <a:lnTo>
                    <a:pt x="9625" y="30"/>
                  </a:lnTo>
                  <a:lnTo>
                    <a:pt x="9572" y="21"/>
                  </a:lnTo>
                  <a:lnTo>
                    <a:pt x="9520" y="14"/>
                  </a:lnTo>
                  <a:lnTo>
                    <a:pt x="9465" y="8"/>
                  </a:lnTo>
                  <a:lnTo>
                    <a:pt x="9411" y="3"/>
                  </a:lnTo>
                  <a:lnTo>
                    <a:pt x="9356" y="0"/>
                  </a:lnTo>
                  <a:lnTo>
                    <a:pt x="9231" y="0"/>
                  </a:lnTo>
                  <a:lnTo>
                    <a:pt x="9231" y="0"/>
                  </a:lnTo>
                  <a:close/>
                </a:path>
              </a:pathLst>
            </a:custGeom>
            <a:grpFill/>
            <a:ln w="3175">
              <a:solidFill>
                <a:schemeClr val="tx2"/>
              </a:solidFill>
              <a:round/>
              <a:headEnd/>
              <a:tailEnd/>
            </a:ln>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343" name="Freeform 45"/>
            <p:cNvSpPr>
              <a:spLocks/>
            </p:cNvSpPr>
            <p:nvPr/>
          </p:nvSpPr>
          <p:spPr bwMode="auto">
            <a:xfrm>
              <a:off x="-1422419" y="-770563"/>
              <a:ext cx="415114" cy="424072"/>
            </a:xfrm>
            <a:custGeom>
              <a:avLst/>
              <a:gdLst>
                <a:gd name="T0" fmla="*/ 2086 w 2090"/>
                <a:gd name="T1" fmla="*/ 1 h 2119"/>
                <a:gd name="T2" fmla="*/ 2063 w 2090"/>
                <a:gd name="T3" fmla="*/ 8 h 2119"/>
                <a:gd name="T4" fmla="*/ 2023 w 2090"/>
                <a:gd name="T5" fmla="*/ 20 h 2119"/>
                <a:gd name="T6" fmla="*/ 1964 w 2090"/>
                <a:gd name="T7" fmla="*/ 35 h 2119"/>
                <a:gd name="T8" fmla="*/ 1887 w 2090"/>
                <a:gd name="T9" fmla="*/ 53 h 2119"/>
                <a:gd name="T10" fmla="*/ 1790 w 2090"/>
                <a:gd name="T11" fmla="*/ 73 h 2119"/>
                <a:gd name="T12" fmla="*/ 1673 w 2090"/>
                <a:gd name="T13" fmla="*/ 96 h 2119"/>
                <a:gd name="T14" fmla="*/ 1536 w 2090"/>
                <a:gd name="T15" fmla="*/ 119 h 2119"/>
                <a:gd name="T16" fmla="*/ 1298 w 2090"/>
                <a:gd name="T17" fmla="*/ 152 h 2119"/>
                <a:gd name="T18" fmla="*/ 1061 w 2090"/>
                <a:gd name="T19" fmla="*/ 171 h 2119"/>
                <a:gd name="T20" fmla="*/ 859 w 2090"/>
                <a:gd name="T21" fmla="*/ 192 h 2119"/>
                <a:gd name="T22" fmla="*/ 693 w 2090"/>
                <a:gd name="T23" fmla="*/ 233 h 2119"/>
                <a:gd name="T24" fmla="*/ 515 w 2090"/>
                <a:gd name="T25" fmla="*/ 347 h 2119"/>
                <a:gd name="T26" fmla="*/ 365 w 2090"/>
                <a:gd name="T27" fmla="*/ 513 h 2119"/>
                <a:gd name="T28" fmla="*/ 248 w 2090"/>
                <a:gd name="T29" fmla="*/ 723 h 2119"/>
                <a:gd name="T30" fmla="*/ 150 w 2090"/>
                <a:gd name="T31" fmla="*/ 986 h 2119"/>
                <a:gd name="T32" fmla="*/ 77 w 2090"/>
                <a:gd name="T33" fmla="*/ 1239 h 2119"/>
                <a:gd name="T34" fmla="*/ 19 w 2090"/>
                <a:gd name="T35" fmla="*/ 1600 h 2119"/>
                <a:gd name="T36" fmla="*/ 7 w 2090"/>
                <a:gd name="T37" fmla="*/ 1765 h 2119"/>
                <a:gd name="T38" fmla="*/ 1 w 2090"/>
                <a:gd name="T39" fmla="*/ 1907 h 2119"/>
                <a:gd name="T40" fmla="*/ 1 w 2090"/>
                <a:gd name="T41" fmla="*/ 2019 h 2119"/>
                <a:gd name="T42" fmla="*/ 2 w 2090"/>
                <a:gd name="T43" fmla="*/ 2093 h 2119"/>
                <a:gd name="T44" fmla="*/ 3 w 2090"/>
                <a:gd name="T45" fmla="*/ 2119 h 2119"/>
                <a:gd name="T46" fmla="*/ 5 w 2090"/>
                <a:gd name="T47" fmla="*/ 2110 h 2119"/>
                <a:gd name="T48" fmla="*/ 12 w 2090"/>
                <a:gd name="T49" fmla="*/ 2082 h 2119"/>
                <a:gd name="T50" fmla="*/ 40 w 2090"/>
                <a:gd name="T51" fmla="*/ 1983 h 2119"/>
                <a:gd name="T52" fmla="*/ 83 w 2090"/>
                <a:gd name="T53" fmla="*/ 1837 h 2119"/>
                <a:gd name="T54" fmla="*/ 139 w 2090"/>
                <a:gd name="T55" fmla="*/ 1659 h 2119"/>
                <a:gd name="T56" fmla="*/ 260 w 2090"/>
                <a:gd name="T57" fmla="*/ 1325 h 2119"/>
                <a:gd name="T58" fmla="*/ 337 w 2090"/>
                <a:gd name="T59" fmla="*/ 1145 h 2119"/>
                <a:gd name="T60" fmla="*/ 419 w 2090"/>
                <a:gd name="T61" fmla="*/ 997 h 2119"/>
                <a:gd name="T62" fmla="*/ 481 w 2090"/>
                <a:gd name="T63" fmla="*/ 901 h 2119"/>
                <a:gd name="T64" fmla="*/ 565 w 2090"/>
                <a:gd name="T65" fmla="*/ 784 h 2119"/>
                <a:gd name="T66" fmla="*/ 636 w 2090"/>
                <a:gd name="T67" fmla="*/ 701 h 2119"/>
                <a:gd name="T68" fmla="*/ 679 w 2090"/>
                <a:gd name="T69" fmla="*/ 662 h 2119"/>
                <a:gd name="T70" fmla="*/ 687 w 2090"/>
                <a:gd name="T71" fmla="*/ 656 h 2119"/>
                <a:gd name="T72" fmla="*/ 675 w 2090"/>
                <a:gd name="T73" fmla="*/ 694 h 2119"/>
                <a:gd name="T74" fmla="*/ 657 w 2090"/>
                <a:gd name="T75" fmla="*/ 770 h 2119"/>
                <a:gd name="T76" fmla="*/ 648 w 2090"/>
                <a:gd name="T77" fmla="*/ 863 h 2119"/>
                <a:gd name="T78" fmla="*/ 663 w 2090"/>
                <a:gd name="T79" fmla="*/ 987 h 2119"/>
                <a:gd name="T80" fmla="*/ 699 w 2090"/>
                <a:gd name="T81" fmla="*/ 1175 h 2119"/>
                <a:gd name="T82" fmla="*/ 741 w 2090"/>
                <a:gd name="T83" fmla="*/ 1322 h 2119"/>
                <a:gd name="T84" fmla="*/ 767 w 2090"/>
                <a:gd name="T85" fmla="*/ 1395 h 2119"/>
                <a:gd name="T86" fmla="*/ 778 w 2090"/>
                <a:gd name="T87" fmla="*/ 1424 h 2119"/>
                <a:gd name="T88" fmla="*/ 782 w 2090"/>
                <a:gd name="T89" fmla="*/ 1434 h 2119"/>
                <a:gd name="T90" fmla="*/ 783 w 2090"/>
                <a:gd name="T91" fmla="*/ 1407 h 2119"/>
                <a:gd name="T92" fmla="*/ 790 w 2090"/>
                <a:gd name="T93" fmla="*/ 1337 h 2119"/>
                <a:gd name="T94" fmla="*/ 803 w 2090"/>
                <a:gd name="T95" fmla="*/ 1231 h 2119"/>
                <a:gd name="T96" fmla="*/ 824 w 2090"/>
                <a:gd name="T97" fmla="*/ 1102 h 2119"/>
                <a:gd name="T98" fmla="*/ 900 w 2090"/>
                <a:gd name="T99" fmla="*/ 816 h 2119"/>
                <a:gd name="T100" fmla="*/ 974 w 2090"/>
                <a:gd name="T101" fmla="*/ 647 h 2119"/>
                <a:gd name="T102" fmla="*/ 1055 w 2090"/>
                <a:gd name="T103" fmla="*/ 533 h 2119"/>
                <a:gd name="T104" fmla="*/ 1165 w 2090"/>
                <a:gd name="T105" fmla="*/ 433 h 2119"/>
                <a:gd name="T106" fmla="*/ 1295 w 2090"/>
                <a:gd name="T107" fmla="*/ 351 h 2119"/>
                <a:gd name="T108" fmla="*/ 1560 w 2090"/>
                <a:gd name="T109" fmla="*/ 249 h 2119"/>
                <a:gd name="T110" fmla="*/ 1736 w 2090"/>
                <a:gd name="T111" fmla="*/ 184 h 2119"/>
                <a:gd name="T112" fmla="*/ 1907 w 2090"/>
                <a:gd name="T113" fmla="*/ 101 h 2119"/>
                <a:gd name="T114" fmla="*/ 2012 w 2090"/>
                <a:gd name="T115" fmla="*/ 45 h 2119"/>
                <a:gd name="T116" fmla="*/ 2060 w 2090"/>
                <a:gd name="T117" fmla="*/ 18 h 2119"/>
                <a:gd name="T118" fmla="*/ 2087 w 2090"/>
                <a:gd name="T119" fmla="*/ 2 h 2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090" h="2119">
                  <a:moveTo>
                    <a:pt x="2090" y="0"/>
                  </a:moveTo>
                  <a:lnTo>
                    <a:pt x="2090" y="0"/>
                  </a:lnTo>
                  <a:lnTo>
                    <a:pt x="2088" y="1"/>
                  </a:lnTo>
                  <a:lnTo>
                    <a:pt x="2086" y="1"/>
                  </a:lnTo>
                  <a:lnTo>
                    <a:pt x="2082" y="3"/>
                  </a:lnTo>
                  <a:lnTo>
                    <a:pt x="2077" y="4"/>
                  </a:lnTo>
                  <a:lnTo>
                    <a:pt x="2070" y="6"/>
                  </a:lnTo>
                  <a:lnTo>
                    <a:pt x="2063" y="8"/>
                  </a:lnTo>
                  <a:lnTo>
                    <a:pt x="2055" y="10"/>
                  </a:lnTo>
                  <a:lnTo>
                    <a:pt x="2046" y="13"/>
                  </a:lnTo>
                  <a:lnTo>
                    <a:pt x="2034" y="17"/>
                  </a:lnTo>
                  <a:lnTo>
                    <a:pt x="2023" y="20"/>
                  </a:lnTo>
                  <a:lnTo>
                    <a:pt x="2009" y="23"/>
                  </a:lnTo>
                  <a:lnTo>
                    <a:pt x="1996" y="27"/>
                  </a:lnTo>
                  <a:lnTo>
                    <a:pt x="1981" y="31"/>
                  </a:lnTo>
                  <a:lnTo>
                    <a:pt x="1964" y="35"/>
                  </a:lnTo>
                  <a:lnTo>
                    <a:pt x="1946" y="39"/>
                  </a:lnTo>
                  <a:lnTo>
                    <a:pt x="1928" y="43"/>
                  </a:lnTo>
                  <a:lnTo>
                    <a:pt x="1907" y="48"/>
                  </a:lnTo>
                  <a:lnTo>
                    <a:pt x="1887" y="53"/>
                  </a:lnTo>
                  <a:lnTo>
                    <a:pt x="1864" y="58"/>
                  </a:lnTo>
                  <a:lnTo>
                    <a:pt x="1840" y="63"/>
                  </a:lnTo>
                  <a:lnTo>
                    <a:pt x="1815" y="68"/>
                  </a:lnTo>
                  <a:lnTo>
                    <a:pt x="1790" y="73"/>
                  </a:lnTo>
                  <a:lnTo>
                    <a:pt x="1762" y="79"/>
                  </a:lnTo>
                  <a:lnTo>
                    <a:pt x="1733" y="85"/>
                  </a:lnTo>
                  <a:lnTo>
                    <a:pt x="1704" y="90"/>
                  </a:lnTo>
                  <a:lnTo>
                    <a:pt x="1673" y="96"/>
                  </a:lnTo>
                  <a:lnTo>
                    <a:pt x="1640" y="102"/>
                  </a:lnTo>
                  <a:lnTo>
                    <a:pt x="1607" y="107"/>
                  </a:lnTo>
                  <a:lnTo>
                    <a:pt x="1572" y="113"/>
                  </a:lnTo>
                  <a:lnTo>
                    <a:pt x="1536" y="119"/>
                  </a:lnTo>
                  <a:lnTo>
                    <a:pt x="1498" y="125"/>
                  </a:lnTo>
                  <a:lnTo>
                    <a:pt x="1429" y="135"/>
                  </a:lnTo>
                  <a:lnTo>
                    <a:pt x="1362" y="144"/>
                  </a:lnTo>
                  <a:lnTo>
                    <a:pt x="1298" y="152"/>
                  </a:lnTo>
                  <a:lnTo>
                    <a:pt x="1235" y="158"/>
                  </a:lnTo>
                  <a:lnTo>
                    <a:pt x="1175" y="163"/>
                  </a:lnTo>
                  <a:lnTo>
                    <a:pt x="1118" y="167"/>
                  </a:lnTo>
                  <a:lnTo>
                    <a:pt x="1061" y="171"/>
                  </a:lnTo>
                  <a:lnTo>
                    <a:pt x="1007" y="175"/>
                  </a:lnTo>
                  <a:lnTo>
                    <a:pt x="957" y="180"/>
                  </a:lnTo>
                  <a:lnTo>
                    <a:pt x="907" y="185"/>
                  </a:lnTo>
                  <a:lnTo>
                    <a:pt x="859" y="192"/>
                  </a:lnTo>
                  <a:lnTo>
                    <a:pt x="815" y="199"/>
                  </a:lnTo>
                  <a:lnTo>
                    <a:pt x="772" y="208"/>
                  </a:lnTo>
                  <a:lnTo>
                    <a:pt x="731" y="219"/>
                  </a:lnTo>
                  <a:lnTo>
                    <a:pt x="693" y="233"/>
                  </a:lnTo>
                  <a:lnTo>
                    <a:pt x="657" y="249"/>
                  </a:lnTo>
                  <a:lnTo>
                    <a:pt x="606" y="279"/>
                  </a:lnTo>
                  <a:lnTo>
                    <a:pt x="559" y="312"/>
                  </a:lnTo>
                  <a:lnTo>
                    <a:pt x="515" y="347"/>
                  </a:lnTo>
                  <a:lnTo>
                    <a:pt x="473" y="384"/>
                  </a:lnTo>
                  <a:lnTo>
                    <a:pt x="435" y="424"/>
                  </a:lnTo>
                  <a:lnTo>
                    <a:pt x="399" y="468"/>
                  </a:lnTo>
                  <a:lnTo>
                    <a:pt x="365" y="513"/>
                  </a:lnTo>
                  <a:lnTo>
                    <a:pt x="334" y="561"/>
                  </a:lnTo>
                  <a:lnTo>
                    <a:pt x="304" y="612"/>
                  </a:lnTo>
                  <a:lnTo>
                    <a:pt x="275" y="667"/>
                  </a:lnTo>
                  <a:lnTo>
                    <a:pt x="248" y="723"/>
                  </a:lnTo>
                  <a:lnTo>
                    <a:pt x="224" y="784"/>
                  </a:lnTo>
                  <a:lnTo>
                    <a:pt x="199" y="848"/>
                  </a:lnTo>
                  <a:lnTo>
                    <a:pt x="174" y="915"/>
                  </a:lnTo>
                  <a:lnTo>
                    <a:pt x="150" y="986"/>
                  </a:lnTo>
                  <a:lnTo>
                    <a:pt x="128" y="1060"/>
                  </a:lnTo>
                  <a:lnTo>
                    <a:pt x="113" y="1104"/>
                  </a:lnTo>
                  <a:lnTo>
                    <a:pt x="100" y="1149"/>
                  </a:lnTo>
                  <a:lnTo>
                    <a:pt x="77" y="1239"/>
                  </a:lnTo>
                  <a:lnTo>
                    <a:pt x="57" y="1331"/>
                  </a:lnTo>
                  <a:lnTo>
                    <a:pt x="42" y="1423"/>
                  </a:lnTo>
                  <a:lnTo>
                    <a:pt x="29" y="1512"/>
                  </a:lnTo>
                  <a:lnTo>
                    <a:pt x="19" y="1600"/>
                  </a:lnTo>
                  <a:lnTo>
                    <a:pt x="15" y="1643"/>
                  </a:lnTo>
                  <a:lnTo>
                    <a:pt x="12" y="1684"/>
                  </a:lnTo>
                  <a:lnTo>
                    <a:pt x="9" y="1725"/>
                  </a:lnTo>
                  <a:lnTo>
                    <a:pt x="7" y="1765"/>
                  </a:lnTo>
                  <a:lnTo>
                    <a:pt x="5" y="1803"/>
                  </a:lnTo>
                  <a:lnTo>
                    <a:pt x="3" y="1839"/>
                  </a:lnTo>
                  <a:lnTo>
                    <a:pt x="2" y="1874"/>
                  </a:lnTo>
                  <a:lnTo>
                    <a:pt x="1" y="1907"/>
                  </a:lnTo>
                  <a:lnTo>
                    <a:pt x="1" y="1939"/>
                  </a:lnTo>
                  <a:lnTo>
                    <a:pt x="0" y="1967"/>
                  </a:lnTo>
                  <a:lnTo>
                    <a:pt x="0" y="1994"/>
                  </a:lnTo>
                  <a:lnTo>
                    <a:pt x="1" y="2019"/>
                  </a:lnTo>
                  <a:lnTo>
                    <a:pt x="1" y="2042"/>
                  </a:lnTo>
                  <a:lnTo>
                    <a:pt x="1" y="2061"/>
                  </a:lnTo>
                  <a:lnTo>
                    <a:pt x="1" y="2079"/>
                  </a:lnTo>
                  <a:lnTo>
                    <a:pt x="2" y="2093"/>
                  </a:lnTo>
                  <a:lnTo>
                    <a:pt x="2" y="2104"/>
                  </a:lnTo>
                  <a:lnTo>
                    <a:pt x="3" y="2113"/>
                  </a:lnTo>
                  <a:lnTo>
                    <a:pt x="3" y="2117"/>
                  </a:lnTo>
                  <a:lnTo>
                    <a:pt x="3" y="2119"/>
                  </a:lnTo>
                  <a:lnTo>
                    <a:pt x="3" y="2119"/>
                  </a:lnTo>
                  <a:lnTo>
                    <a:pt x="4" y="2117"/>
                  </a:lnTo>
                  <a:lnTo>
                    <a:pt x="4" y="2114"/>
                  </a:lnTo>
                  <a:lnTo>
                    <a:pt x="5" y="2110"/>
                  </a:lnTo>
                  <a:lnTo>
                    <a:pt x="7" y="2104"/>
                  </a:lnTo>
                  <a:lnTo>
                    <a:pt x="8" y="2098"/>
                  </a:lnTo>
                  <a:lnTo>
                    <a:pt x="10" y="2091"/>
                  </a:lnTo>
                  <a:lnTo>
                    <a:pt x="12" y="2082"/>
                  </a:lnTo>
                  <a:lnTo>
                    <a:pt x="18" y="2062"/>
                  </a:lnTo>
                  <a:lnTo>
                    <a:pt x="24" y="2040"/>
                  </a:lnTo>
                  <a:lnTo>
                    <a:pt x="32" y="2013"/>
                  </a:lnTo>
                  <a:lnTo>
                    <a:pt x="40" y="1983"/>
                  </a:lnTo>
                  <a:lnTo>
                    <a:pt x="49" y="1950"/>
                  </a:lnTo>
                  <a:lnTo>
                    <a:pt x="59" y="1914"/>
                  </a:lnTo>
                  <a:lnTo>
                    <a:pt x="71" y="1877"/>
                  </a:lnTo>
                  <a:lnTo>
                    <a:pt x="83" y="1837"/>
                  </a:lnTo>
                  <a:lnTo>
                    <a:pt x="96" y="1794"/>
                  </a:lnTo>
                  <a:lnTo>
                    <a:pt x="110" y="1751"/>
                  </a:lnTo>
                  <a:lnTo>
                    <a:pt x="123" y="1706"/>
                  </a:lnTo>
                  <a:lnTo>
                    <a:pt x="139" y="1659"/>
                  </a:lnTo>
                  <a:lnTo>
                    <a:pt x="171" y="1565"/>
                  </a:lnTo>
                  <a:lnTo>
                    <a:pt x="205" y="1468"/>
                  </a:lnTo>
                  <a:lnTo>
                    <a:pt x="241" y="1372"/>
                  </a:lnTo>
                  <a:lnTo>
                    <a:pt x="260" y="1325"/>
                  </a:lnTo>
                  <a:lnTo>
                    <a:pt x="278" y="1277"/>
                  </a:lnTo>
                  <a:lnTo>
                    <a:pt x="298" y="1232"/>
                  </a:lnTo>
                  <a:lnTo>
                    <a:pt x="317" y="1189"/>
                  </a:lnTo>
                  <a:lnTo>
                    <a:pt x="337" y="1145"/>
                  </a:lnTo>
                  <a:lnTo>
                    <a:pt x="358" y="1105"/>
                  </a:lnTo>
                  <a:lnTo>
                    <a:pt x="377" y="1066"/>
                  </a:lnTo>
                  <a:lnTo>
                    <a:pt x="398" y="1030"/>
                  </a:lnTo>
                  <a:lnTo>
                    <a:pt x="419" y="997"/>
                  </a:lnTo>
                  <a:lnTo>
                    <a:pt x="438" y="966"/>
                  </a:lnTo>
                  <a:lnTo>
                    <a:pt x="453" y="944"/>
                  </a:lnTo>
                  <a:lnTo>
                    <a:pt x="467" y="922"/>
                  </a:lnTo>
                  <a:lnTo>
                    <a:pt x="481" y="901"/>
                  </a:lnTo>
                  <a:lnTo>
                    <a:pt x="494" y="881"/>
                  </a:lnTo>
                  <a:lnTo>
                    <a:pt x="520" y="845"/>
                  </a:lnTo>
                  <a:lnTo>
                    <a:pt x="544" y="813"/>
                  </a:lnTo>
                  <a:lnTo>
                    <a:pt x="565" y="784"/>
                  </a:lnTo>
                  <a:lnTo>
                    <a:pt x="586" y="758"/>
                  </a:lnTo>
                  <a:lnTo>
                    <a:pt x="604" y="736"/>
                  </a:lnTo>
                  <a:lnTo>
                    <a:pt x="622" y="717"/>
                  </a:lnTo>
                  <a:lnTo>
                    <a:pt x="636" y="701"/>
                  </a:lnTo>
                  <a:lnTo>
                    <a:pt x="650" y="687"/>
                  </a:lnTo>
                  <a:lnTo>
                    <a:pt x="661" y="677"/>
                  </a:lnTo>
                  <a:lnTo>
                    <a:pt x="671" y="669"/>
                  </a:lnTo>
                  <a:lnTo>
                    <a:pt x="679" y="662"/>
                  </a:lnTo>
                  <a:lnTo>
                    <a:pt x="684" y="657"/>
                  </a:lnTo>
                  <a:lnTo>
                    <a:pt x="687" y="655"/>
                  </a:lnTo>
                  <a:lnTo>
                    <a:pt x="688" y="654"/>
                  </a:lnTo>
                  <a:lnTo>
                    <a:pt x="687" y="656"/>
                  </a:lnTo>
                  <a:lnTo>
                    <a:pt x="685" y="661"/>
                  </a:lnTo>
                  <a:lnTo>
                    <a:pt x="683" y="670"/>
                  </a:lnTo>
                  <a:lnTo>
                    <a:pt x="679" y="681"/>
                  </a:lnTo>
                  <a:lnTo>
                    <a:pt x="675" y="694"/>
                  </a:lnTo>
                  <a:lnTo>
                    <a:pt x="670" y="711"/>
                  </a:lnTo>
                  <a:lnTo>
                    <a:pt x="665" y="728"/>
                  </a:lnTo>
                  <a:lnTo>
                    <a:pt x="661" y="748"/>
                  </a:lnTo>
                  <a:lnTo>
                    <a:pt x="657" y="770"/>
                  </a:lnTo>
                  <a:lnTo>
                    <a:pt x="653" y="791"/>
                  </a:lnTo>
                  <a:lnTo>
                    <a:pt x="650" y="815"/>
                  </a:lnTo>
                  <a:lnTo>
                    <a:pt x="649" y="839"/>
                  </a:lnTo>
                  <a:lnTo>
                    <a:pt x="648" y="863"/>
                  </a:lnTo>
                  <a:lnTo>
                    <a:pt x="649" y="887"/>
                  </a:lnTo>
                  <a:lnTo>
                    <a:pt x="652" y="912"/>
                  </a:lnTo>
                  <a:lnTo>
                    <a:pt x="657" y="935"/>
                  </a:lnTo>
                  <a:lnTo>
                    <a:pt x="663" y="987"/>
                  </a:lnTo>
                  <a:lnTo>
                    <a:pt x="672" y="1037"/>
                  </a:lnTo>
                  <a:lnTo>
                    <a:pt x="680" y="1085"/>
                  </a:lnTo>
                  <a:lnTo>
                    <a:pt x="689" y="1131"/>
                  </a:lnTo>
                  <a:lnTo>
                    <a:pt x="699" y="1175"/>
                  </a:lnTo>
                  <a:lnTo>
                    <a:pt x="710" y="1216"/>
                  </a:lnTo>
                  <a:lnTo>
                    <a:pt x="720" y="1255"/>
                  </a:lnTo>
                  <a:lnTo>
                    <a:pt x="731" y="1290"/>
                  </a:lnTo>
                  <a:lnTo>
                    <a:pt x="741" y="1322"/>
                  </a:lnTo>
                  <a:lnTo>
                    <a:pt x="750" y="1349"/>
                  </a:lnTo>
                  <a:lnTo>
                    <a:pt x="759" y="1374"/>
                  </a:lnTo>
                  <a:lnTo>
                    <a:pt x="762" y="1385"/>
                  </a:lnTo>
                  <a:lnTo>
                    <a:pt x="767" y="1395"/>
                  </a:lnTo>
                  <a:lnTo>
                    <a:pt x="770" y="1404"/>
                  </a:lnTo>
                  <a:lnTo>
                    <a:pt x="773" y="1411"/>
                  </a:lnTo>
                  <a:lnTo>
                    <a:pt x="776" y="1418"/>
                  </a:lnTo>
                  <a:lnTo>
                    <a:pt x="778" y="1424"/>
                  </a:lnTo>
                  <a:lnTo>
                    <a:pt x="779" y="1428"/>
                  </a:lnTo>
                  <a:lnTo>
                    <a:pt x="781" y="1431"/>
                  </a:lnTo>
                  <a:lnTo>
                    <a:pt x="781" y="1433"/>
                  </a:lnTo>
                  <a:lnTo>
                    <a:pt x="782" y="1434"/>
                  </a:lnTo>
                  <a:lnTo>
                    <a:pt x="782" y="1432"/>
                  </a:lnTo>
                  <a:lnTo>
                    <a:pt x="782" y="1427"/>
                  </a:lnTo>
                  <a:lnTo>
                    <a:pt x="783" y="1418"/>
                  </a:lnTo>
                  <a:lnTo>
                    <a:pt x="783" y="1407"/>
                  </a:lnTo>
                  <a:lnTo>
                    <a:pt x="784" y="1394"/>
                  </a:lnTo>
                  <a:lnTo>
                    <a:pt x="786" y="1377"/>
                  </a:lnTo>
                  <a:lnTo>
                    <a:pt x="788" y="1358"/>
                  </a:lnTo>
                  <a:lnTo>
                    <a:pt x="790" y="1337"/>
                  </a:lnTo>
                  <a:lnTo>
                    <a:pt x="792" y="1313"/>
                  </a:lnTo>
                  <a:lnTo>
                    <a:pt x="795" y="1288"/>
                  </a:lnTo>
                  <a:lnTo>
                    <a:pt x="799" y="1261"/>
                  </a:lnTo>
                  <a:lnTo>
                    <a:pt x="803" y="1231"/>
                  </a:lnTo>
                  <a:lnTo>
                    <a:pt x="808" y="1201"/>
                  </a:lnTo>
                  <a:lnTo>
                    <a:pt x="813" y="1169"/>
                  </a:lnTo>
                  <a:lnTo>
                    <a:pt x="818" y="1136"/>
                  </a:lnTo>
                  <a:lnTo>
                    <a:pt x="824" y="1102"/>
                  </a:lnTo>
                  <a:lnTo>
                    <a:pt x="839" y="1032"/>
                  </a:lnTo>
                  <a:lnTo>
                    <a:pt x="856" y="960"/>
                  </a:lnTo>
                  <a:lnTo>
                    <a:pt x="876" y="888"/>
                  </a:lnTo>
                  <a:lnTo>
                    <a:pt x="900" y="816"/>
                  </a:lnTo>
                  <a:lnTo>
                    <a:pt x="927" y="746"/>
                  </a:lnTo>
                  <a:lnTo>
                    <a:pt x="942" y="712"/>
                  </a:lnTo>
                  <a:lnTo>
                    <a:pt x="958" y="679"/>
                  </a:lnTo>
                  <a:lnTo>
                    <a:pt x="974" y="647"/>
                  </a:lnTo>
                  <a:lnTo>
                    <a:pt x="993" y="617"/>
                  </a:lnTo>
                  <a:lnTo>
                    <a:pt x="1011" y="588"/>
                  </a:lnTo>
                  <a:lnTo>
                    <a:pt x="1031" y="561"/>
                  </a:lnTo>
                  <a:lnTo>
                    <a:pt x="1055" y="533"/>
                  </a:lnTo>
                  <a:lnTo>
                    <a:pt x="1080" y="506"/>
                  </a:lnTo>
                  <a:lnTo>
                    <a:pt x="1107" y="480"/>
                  </a:lnTo>
                  <a:lnTo>
                    <a:pt x="1136" y="455"/>
                  </a:lnTo>
                  <a:lnTo>
                    <a:pt x="1165" y="433"/>
                  </a:lnTo>
                  <a:lnTo>
                    <a:pt x="1196" y="410"/>
                  </a:lnTo>
                  <a:lnTo>
                    <a:pt x="1228" y="389"/>
                  </a:lnTo>
                  <a:lnTo>
                    <a:pt x="1261" y="370"/>
                  </a:lnTo>
                  <a:lnTo>
                    <a:pt x="1295" y="351"/>
                  </a:lnTo>
                  <a:lnTo>
                    <a:pt x="1330" y="334"/>
                  </a:lnTo>
                  <a:lnTo>
                    <a:pt x="1403" y="302"/>
                  </a:lnTo>
                  <a:lnTo>
                    <a:pt x="1481" y="274"/>
                  </a:lnTo>
                  <a:lnTo>
                    <a:pt x="1560" y="249"/>
                  </a:lnTo>
                  <a:lnTo>
                    <a:pt x="1603" y="236"/>
                  </a:lnTo>
                  <a:lnTo>
                    <a:pt x="1646" y="221"/>
                  </a:lnTo>
                  <a:lnTo>
                    <a:pt x="1690" y="203"/>
                  </a:lnTo>
                  <a:lnTo>
                    <a:pt x="1736" y="184"/>
                  </a:lnTo>
                  <a:lnTo>
                    <a:pt x="1780" y="164"/>
                  </a:lnTo>
                  <a:lnTo>
                    <a:pt x="1825" y="143"/>
                  </a:lnTo>
                  <a:lnTo>
                    <a:pt x="1867" y="122"/>
                  </a:lnTo>
                  <a:lnTo>
                    <a:pt x="1907" y="101"/>
                  </a:lnTo>
                  <a:lnTo>
                    <a:pt x="1945" y="81"/>
                  </a:lnTo>
                  <a:lnTo>
                    <a:pt x="1981" y="63"/>
                  </a:lnTo>
                  <a:lnTo>
                    <a:pt x="1996" y="54"/>
                  </a:lnTo>
                  <a:lnTo>
                    <a:pt x="2012" y="45"/>
                  </a:lnTo>
                  <a:lnTo>
                    <a:pt x="2026" y="37"/>
                  </a:lnTo>
                  <a:lnTo>
                    <a:pt x="2038" y="30"/>
                  </a:lnTo>
                  <a:lnTo>
                    <a:pt x="2050" y="24"/>
                  </a:lnTo>
                  <a:lnTo>
                    <a:pt x="2060" y="18"/>
                  </a:lnTo>
                  <a:lnTo>
                    <a:pt x="2069" y="12"/>
                  </a:lnTo>
                  <a:lnTo>
                    <a:pt x="2077" y="8"/>
                  </a:lnTo>
                  <a:lnTo>
                    <a:pt x="2083" y="4"/>
                  </a:lnTo>
                  <a:lnTo>
                    <a:pt x="2087" y="2"/>
                  </a:lnTo>
                  <a:lnTo>
                    <a:pt x="2090" y="0"/>
                  </a:lnTo>
                  <a:lnTo>
                    <a:pt x="2090" y="0"/>
                  </a:lnTo>
                  <a:close/>
                </a:path>
              </a:pathLst>
            </a:custGeom>
            <a:grpFill/>
            <a:ln w="3175">
              <a:solidFill>
                <a:schemeClr val="tx2"/>
              </a:solidFill>
              <a:round/>
              <a:headEnd/>
              <a:tailEnd/>
            </a:ln>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grpSp>
      <p:grpSp>
        <p:nvGrpSpPr>
          <p:cNvPr id="9" name="Group 8"/>
          <p:cNvGrpSpPr/>
          <p:nvPr/>
        </p:nvGrpSpPr>
        <p:grpSpPr>
          <a:xfrm>
            <a:off x="4854516" y="4156886"/>
            <a:ext cx="442978" cy="463428"/>
            <a:chOff x="4854516" y="4156886"/>
            <a:chExt cx="442978" cy="463428"/>
          </a:xfrm>
        </p:grpSpPr>
        <p:sp>
          <p:nvSpPr>
            <p:cNvPr id="347" name="CompanyDirectory_EF0D" title="Icon of a directory or logbook">
              <a:extLst>
                <a:ext uri="{FF2B5EF4-FFF2-40B4-BE49-F238E27FC236}">
                  <a16:creationId xmlns:a16="http://schemas.microsoft.com/office/drawing/2014/main" id="{0FD6C1B6-AE6E-4981-AB90-3F65E408F259}"/>
                </a:ext>
              </a:extLst>
            </p:cNvPr>
            <p:cNvSpPr>
              <a:spLocks noChangeAspect="1" noEditPoints="1"/>
            </p:cNvSpPr>
            <p:nvPr/>
          </p:nvSpPr>
          <p:spPr bwMode="auto">
            <a:xfrm>
              <a:off x="4854516" y="4156886"/>
              <a:ext cx="329149" cy="365760"/>
            </a:xfrm>
            <a:custGeom>
              <a:avLst/>
              <a:gdLst>
                <a:gd name="T0" fmla="*/ 374 w 3371"/>
                <a:gd name="T1" fmla="*/ 3746 h 3746"/>
                <a:gd name="T2" fmla="*/ 374 w 3371"/>
                <a:gd name="T3" fmla="*/ 0 h 3746"/>
                <a:gd name="T4" fmla="*/ 3371 w 3371"/>
                <a:gd name="T5" fmla="*/ 0 h 3746"/>
                <a:gd name="T6" fmla="*/ 3371 w 3371"/>
                <a:gd name="T7" fmla="*/ 3746 h 3746"/>
                <a:gd name="T8" fmla="*/ 374 w 3371"/>
                <a:gd name="T9" fmla="*/ 3746 h 3746"/>
                <a:gd name="T10" fmla="*/ 0 w 3371"/>
                <a:gd name="T11" fmla="*/ 501 h 3746"/>
                <a:gd name="T12" fmla="*/ 367 w 3371"/>
                <a:gd name="T13" fmla="*/ 501 h 3746"/>
                <a:gd name="T14" fmla="*/ 0 w 3371"/>
                <a:gd name="T15" fmla="*/ 1251 h 3746"/>
                <a:gd name="T16" fmla="*/ 367 w 3371"/>
                <a:gd name="T17" fmla="*/ 1251 h 3746"/>
                <a:gd name="T18" fmla="*/ 0 w 3371"/>
                <a:gd name="T19" fmla="*/ 2500 h 3746"/>
                <a:gd name="T20" fmla="*/ 367 w 3371"/>
                <a:gd name="T21" fmla="*/ 2500 h 3746"/>
                <a:gd name="T22" fmla="*/ 0 w 3371"/>
                <a:gd name="T23" fmla="*/ 3250 h 3746"/>
                <a:gd name="T24" fmla="*/ 367 w 3371"/>
                <a:gd name="T25" fmla="*/ 3250 h 3746"/>
                <a:gd name="T26" fmla="*/ 1748 w 3371"/>
                <a:gd name="T27" fmla="*/ 749 h 3746"/>
                <a:gd name="T28" fmla="*/ 2997 w 3371"/>
                <a:gd name="T29" fmla="*/ 749 h 3746"/>
                <a:gd name="T30" fmla="*/ 1748 w 3371"/>
                <a:gd name="T31" fmla="*/ 1249 h 3746"/>
                <a:gd name="T32" fmla="*/ 2997 w 3371"/>
                <a:gd name="T33" fmla="*/ 1249 h 3746"/>
                <a:gd name="T34" fmla="*/ 1748 w 3371"/>
                <a:gd name="T35" fmla="*/ 2497 h 3746"/>
                <a:gd name="T36" fmla="*/ 2997 w 3371"/>
                <a:gd name="T37" fmla="*/ 2497 h 3746"/>
                <a:gd name="T38" fmla="*/ 1748 w 3371"/>
                <a:gd name="T39" fmla="*/ 2997 h 3746"/>
                <a:gd name="T40" fmla="*/ 2997 w 3371"/>
                <a:gd name="T41" fmla="*/ 2997 h 3746"/>
                <a:gd name="T42" fmla="*/ 1122 w 3371"/>
                <a:gd name="T43" fmla="*/ 753 h 3746"/>
                <a:gd name="T44" fmla="*/ 874 w 3371"/>
                <a:gd name="T45" fmla="*/ 1001 h 3746"/>
                <a:gd name="T46" fmla="*/ 1122 w 3371"/>
                <a:gd name="T47" fmla="*/ 1249 h 3746"/>
                <a:gd name="T48" fmla="*/ 1369 w 3371"/>
                <a:gd name="T49" fmla="*/ 1001 h 3746"/>
                <a:gd name="T50" fmla="*/ 1122 w 3371"/>
                <a:gd name="T51" fmla="*/ 753 h 3746"/>
                <a:gd name="T52" fmla="*/ 1122 w 3371"/>
                <a:gd name="T53" fmla="*/ 2499 h 3746"/>
                <a:gd name="T54" fmla="*/ 874 w 3371"/>
                <a:gd name="T55" fmla="*/ 2747 h 3746"/>
                <a:gd name="T56" fmla="*/ 1122 w 3371"/>
                <a:gd name="T57" fmla="*/ 2995 h 3746"/>
                <a:gd name="T58" fmla="*/ 1369 w 3371"/>
                <a:gd name="T59" fmla="*/ 2747 h 3746"/>
                <a:gd name="T60" fmla="*/ 1122 w 3371"/>
                <a:gd name="T61" fmla="*/ 2499 h 37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71" h="3746">
                  <a:moveTo>
                    <a:pt x="374" y="3746"/>
                  </a:moveTo>
                  <a:cubicBezTo>
                    <a:pt x="374" y="0"/>
                    <a:pt x="374" y="0"/>
                    <a:pt x="374" y="0"/>
                  </a:cubicBezTo>
                  <a:cubicBezTo>
                    <a:pt x="3371" y="0"/>
                    <a:pt x="3371" y="0"/>
                    <a:pt x="3371" y="0"/>
                  </a:cubicBezTo>
                  <a:cubicBezTo>
                    <a:pt x="3371" y="3746"/>
                    <a:pt x="3371" y="3746"/>
                    <a:pt x="3371" y="3746"/>
                  </a:cubicBezTo>
                  <a:lnTo>
                    <a:pt x="374" y="3746"/>
                  </a:lnTo>
                  <a:close/>
                  <a:moveTo>
                    <a:pt x="0" y="501"/>
                  </a:moveTo>
                  <a:cubicBezTo>
                    <a:pt x="367" y="501"/>
                    <a:pt x="367" y="501"/>
                    <a:pt x="367" y="501"/>
                  </a:cubicBezTo>
                  <a:moveTo>
                    <a:pt x="0" y="1251"/>
                  </a:moveTo>
                  <a:cubicBezTo>
                    <a:pt x="367" y="1251"/>
                    <a:pt x="367" y="1251"/>
                    <a:pt x="367" y="1251"/>
                  </a:cubicBezTo>
                  <a:moveTo>
                    <a:pt x="0" y="2500"/>
                  </a:moveTo>
                  <a:cubicBezTo>
                    <a:pt x="367" y="2500"/>
                    <a:pt x="367" y="2500"/>
                    <a:pt x="367" y="2500"/>
                  </a:cubicBezTo>
                  <a:moveTo>
                    <a:pt x="0" y="3250"/>
                  </a:moveTo>
                  <a:cubicBezTo>
                    <a:pt x="367" y="3250"/>
                    <a:pt x="367" y="3250"/>
                    <a:pt x="367" y="3250"/>
                  </a:cubicBezTo>
                  <a:moveTo>
                    <a:pt x="1748" y="749"/>
                  </a:moveTo>
                  <a:cubicBezTo>
                    <a:pt x="2997" y="749"/>
                    <a:pt x="2997" y="749"/>
                    <a:pt x="2997" y="749"/>
                  </a:cubicBezTo>
                  <a:moveTo>
                    <a:pt x="1748" y="1249"/>
                  </a:moveTo>
                  <a:cubicBezTo>
                    <a:pt x="2997" y="1249"/>
                    <a:pt x="2997" y="1249"/>
                    <a:pt x="2997" y="1249"/>
                  </a:cubicBezTo>
                  <a:moveTo>
                    <a:pt x="1748" y="2497"/>
                  </a:moveTo>
                  <a:cubicBezTo>
                    <a:pt x="2997" y="2497"/>
                    <a:pt x="2997" y="2497"/>
                    <a:pt x="2997" y="2497"/>
                  </a:cubicBezTo>
                  <a:moveTo>
                    <a:pt x="1748" y="2997"/>
                  </a:moveTo>
                  <a:cubicBezTo>
                    <a:pt x="2997" y="2997"/>
                    <a:pt x="2997" y="2997"/>
                    <a:pt x="2997" y="2997"/>
                  </a:cubicBezTo>
                  <a:moveTo>
                    <a:pt x="1122" y="753"/>
                  </a:moveTo>
                  <a:cubicBezTo>
                    <a:pt x="985" y="753"/>
                    <a:pt x="874" y="864"/>
                    <a:pt x="874" y="1001"/>
                  </a:cubicBezTo>
                  <a:cubicBezTo>
                    <a:pt x="874" y="1138"/>
                    <a:pt x="985" y="1249"/>
                    <a:pt x="1122" y="1249"/>
                  </a:cubicBezTo>
                  <a:cubicBezTo>
                    <a:pt x="1258" y="1249"/>
                    <a:pt x="1369" y="1138"/>
                    <a:pt x="1369" y="1001"/>
                  </a:cubicBezTo>
                  <a:cubicBezTo>
                    <a:pt x="1369" y="864"/>
                    <a:pt x="1258" y="753"/>
                    <a:pt x="1122" y="753"/>
                  </a:cubicBezTo>
                  <a:close/>
                  <a:moveTo>
                    <a:pt x="1122" y="2499"/>
                  </a:moveTo>
                  <a:cubicBezTo>
                    <a:pt x="985" y="2499"/>
                    <a:pt x="874" y="2610"/>
                    <a:pt x="874" y="2747"/>
                  </a:cubicBezTo>
                  <a:cubicBezTo>
                    <a:pt x="874" y="2884"/>
                    <a:pt x="985" y="2995"/>
                    <a:pt x="1122" y="2995"/>
                  </a:cubicBezTo>
                  <a:cubicBezTo>
                    <a:pt x="1258" y="2995"/>
                    <a:pt x="1369" y="2884"/>
                    <a:pt x="1369" y="2747"/>
                  </a:cubicBezTo>
                  <a:cubicBezTo>
                    <a:pt x="1369" y="2610"/>
                    <a:pt x="1258" y="2499"/>
                    <a:pt x="1122" y="2499"/>
                  </a:cubicBezTo>
                  <a:close/>
                </a:path>
              </a:pathLst>
            </a:custGeom>
            <a:noFill/>
            <a:ln w="1905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8" name="Cylinder 828">
              <a:extLst>
                <a:ext uri="{FF2B5EF4-FFF2-40B4-BE49-F238E27FC236}">
                  <a16:creationId xmlns:a16="http://schemas.microsoft.com/office/drawing/2014/main" id="{8B3D60E1-1E16-4F9F-99CB-F45A1F6DBEE6}"/>
                </a:ext>
              </a:extLst>
            </p:cNvPr>
            <p:cNvSpPr/>
            <p:nvPr/>
          </p:nvSpPr>
          <p:spPr bwMode="auto">
            <a:xfrm>
              <a:off x="5069835" y="4321224"/>
              <a:ext cx="227659" cy="299090"/>
            </a:xfrm>
            <a:prstGeom prst="can">
              <a:avLst>
                <a:gd name="adj" fmla="val 39530"/>
              </a:avLst>
            </a:prstGeom>
            <a:solidFill>
              <a:schemeClr val="bg1"/>
            </a:solid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78D7"/>
                </a:solidFill>
                <a:effectLst/>
                <a:uLnTx/>
                <a:uFillTx/>
                <a:latin typeface="Segoe UI Light"/>
                <a:ea typeface="Segoe UI" pitchFamily="34" charset="0"/>
                <a:cs typeface="Segoe UI" pitchFamily="34" charset="0"/>
              </a:endParaRPr>
            </a:p>
          </p:txBody>
        </p:sp>
      </p:grpSp>
      <p:grpSp>
        <p:nvGrpSpPr>
          <p:cNvPr id="11" name="Group 10"/>
          <p:cNvGrpSpPr/>
          <p:nvPr/>
        </p:nvGrpSpPr>
        <p:grpSpPr>
          <a:xfrm>
            <a:off x="4991272" y="2781593"/>
            <a:ext cx="457200" cy="335501"/>
            <a:chOff x="4991272" y="2781593"/>
            <a:chExt cx="457200" cy="335501"/>
          </a:xfrm>
        </p:grpSpPr>
        <p:sp>
          <p:nvSpPr>
            <p:cNvPr id="345" name="LightningBolt_E945" title="Icon of a lightning bolt">
              <a:extLst>
                <a:ext uri="{FF2B5EF4-FFF2-40B4-BE49-F238E27FC236}">
                  <a16:creationId xmlns:a16="http://schemas.microsoft.com/office/drawing/2014/main" id="{2F045775-79AA-42AD-988C-2684CEA1E801}"/>
                </a:ext>
              </a:extLst>
            </p:cNvPr>
            <p:cNvSpPr>
              <a:spLocks noChangeAspect="1"/>
            </p:cNvSpPr>
            <p:nvPr/>
          </p:nvSpPr>
          <p:spPr bwMode="auto">
            <a:xfrm>
              <a:off x="5154672" y="2876445"/>
              <a:ext cx="143484" cy="200228"/>
            </a:xfrm>
            <a:custGeom>
              <a:avLst/>
              <a:gdLst>
                <a:gd name="T0" fmla="*/ 481 w 2961"/>
                <a:gd name="T1" fmla="*/ 4132 h 4132"/>
                <a:gd name="T2" fmla="*/ 2961 w 2961"/>
                <a:gd name="T3" fmla="*/ 1653 h 4132"/>
                <a:gd name="T4" fmla="*/ 1652 w 2961"/>
                <a:gd name="T5" fmla="*/ 1653 h 4132"/>
                <a:gd name="T6" fmla="*/ 2479 w 2961"/>
                <a:gd name="T7" fmla="*/ 0 h 4132"/>
                <a:gd name="T8" fmla="*/ 1239 w 2961"/>
                <a:gd name="T9" fmla="*/ 0 h 4132"/>
                <a:gd name="T10" fmla="*/ 0 w 2961"/>
                <a:gd name="T11" fmla="*/ 2479 h 4132"/>
                <a:gd name="T12" fmla="*/ 964 w 2961"/>
                <a:gd name="T13" fmla="*/ 2479 h 4132"/>
                <a:gd name="T14" fmla="*/ 137 w 2961"/>
                <a:gd name="T15" fmla="*/ 4132 h 4132"/>
                <a:gd name="T16" fmla="*/ 481 w 2961"/>
                <a:gd name="T17" fmla="*/ 4132 h 4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61" h="4132">
                  <a:moveTo>
                    <a:pt x="481" y="4132"/>
                  </a:moveTo>
                  <a:lnTo>
                    <a:pt x="2961" y="1653"/>
                  </a:lnTo>
                  <a:lnTo>
                    <a:pt x="1652" y="1653"/>
                  </a:lnTo>
                  <a:lnTo>
                    <a:pt x="2479" y="0"/>
                  </a:lnTo>
                  <a:lnTo>
                    <a:pt x="1239" y="0"/>
                  </a:lnTo>
                  <a:lnTo>
                    <a:pt x="0" y="2479"/>
                  </a:lnTo>
                  <a:lnTo>
                    <a:pt x="964" y="2479"/>
                  </a:lnTo>
                  <a:lnTo>
                    <a:pt x="137" y="4132"/>
                  </a:lnTo>
                  <a:lnTo>
                    <a:pt x="481" y="4132"/>
                  </a:lnTo>
                  <a:close/>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349" name="FolderHorizontal_F12B" title="Icon of a folder">
              <a:extLst>
                <a:ext uri="{FF2B5EF4-FFF2-40B4-BE49-F238E27FC236}">
                  <a16:creationId xmlns:a16="http://schemas.microsoft.com/office/drawing/2014/main" id="{E9CF2D18-5312-40BB-93EB-36E9B18BDEE6}"/>
                </a:ext>
              </a:extLst>
            </p:cNvPr>
            <p:cNvSpPr>
              <a:spLocks noChangeAspect="1" noEditPoints="1"/>
            </p:cNvSpPr>
            <p:nvPr/>
          </p:nvSpPr>
          <p:spPr bwMode="auto">
            <a:xfrm>
              <a:off x="4991272" y="2781593"/>
              <a:ext cx="457200" cy="335501"/>
            </a:xfrm>
            <a:custGeom>
              <a:avLst/>
              <a:gdLst>
                <a:gd name="T0" fmla="*/ 0 w 3758"/>
                <a:gd name="T1" fmla="*/ 126 h 2756"/>
                <a:gd name="T2" fmla="*/ 126 w 3758"/>
                <a:gd name="T3" fmla="*/ 0 h 2756"/>
                <a:gd name="T4" fmla="*/ 1065 w 3758"/>
                <a:gd name="T5" fmla="*/ 0 h 2756"/>
                <a:gd name="T6" fmla="*/ 1378 w 3758"/>
                <a:gd name="T7" fmla="*/ 126 h 2756"/>
                <a:gd name="T8" fmla="*/ 1691 w 3758"/>
                <a:gd name="T9" fmla="*/ 251 h 2756"/>
                <a:gd name="T10" fmla="*/ 3633 w 3758"/>
                <a:gd name="T11" fmla="*/ 251 h 2756"/>
                <a:gd name="T12" fmla="*/ 3758 w 3758"/>
                <a:gd name="T13" fmla="*/ 376 h 2756"/>
                <a:gd name="T14" fmla="*/ 3758 w 3758"/>
                <a:gd name="T15" fmla="*/ 2756 h 2756"/>
                <a:gd name="T16" fmla="*/ 0 w 3758"/>
                <a:gd name="T17" fmla="*/ 2756 h 2756"/>
                <a:gd name="T18" fmla="*/ 0 w 3758"/>
                <a:gd name="T19" fmla="*/ 126 h 2756"/>
                <a:gd name="T20" fmla="*/ 0 w 3758"/>
                <a:gd name="T21" fmla="*/ 501 h 2756"/>
                <a:gd name="T22" fmla="*/ 1065 w 3758"/>
                <a:gd name="T23" fmla="*/ 501 h 2756"/>
                <a:gd name="T24" fmla="*/ 1378 w 3758"/>
                <a:gd name="T25" fmla="*/ 376 h 2756"/>
                <a:gd name="T26" fmla="*/ 1691 w 3758"/>
                <a:gd name="T27" fmla="*/ 251 h 2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8" h="2756">
                  <a:moveTo>
                    <a:pt x="0" y="126"/>
                  </a:moveTo>
                  <a:cubicBezTo>
                    <a:pt x="0" y="56"/>
                    <a:pt x="56" y="0"/>
                    <a:pt x="126" y="0"/>
                  </a:cubicBezTo>
                  <a:cubicBezTo>
                    <a:pt x="1065" y="0"/>
                    <a:pt x="1065" y="0"/>
                    <a:pt x="1065" y="0"/>
                  </a:cubicBezTo>
                  <a:cubicBezTo>
                    <a:pt x="1187" y="0"/>
                    <a:pt x="1298" y="48"/>
                    <a:pt x="1378" y="126"/>
                  </a:cubicBezTo>
                  <a:cubicBezTo>
                    <a:pt x="1458" y="203"/>
                    <a:pt x="1569" y="251"/>
                    <a:pt x="1691" y="251"/>
                  </a:cubicBezTo>
                  <a:cubicBezTo>
                    <a:pt x="3633" y="251"/>
                    <a:pt x="3633" y="251"/>
                    <a:pt x="3633" y="251"/>
                  </a:cubicBezTo>
                  <a:cubicBezTo>
                    <a:pt x="3702" y="251"/>
                    <a:pt x="3758" y="307"/>
                    <a:pt x="3758" y="376"/>
                  </a:cubicBezTo>
                  <a:cubicBezTo>
                    <a:pt x="3758" y="2756"/>
                    <a:pt x="3758" y="2756"/>
                    <a:pt x="3758" y="2756"/>
                  </a:cubicBezTo>
                  <a:cubicBezTo>
                    <a:pt x="0" y="2756"/>
                    <a:pt x="0" y="2756"/>
                    <a:pt x="0" y="2756"/>
                  </a:cubicBezTo>
                  <a:lnTo>
                    <a:pt x="0" y="126"/>
                  </a:lnTo>
                  <a:close/>
                  <a:moveTo>
                    <a:pt x="0" y="501"/>
                  </a:moveTo>
                  <a:cubicBezTo>
                    <a:pt x="1065" y="501"/>
                    <a:pt x="1065" y="501"/>
                    <a:pt x="1065" y="501"/>
                  </a:cubicBezTo>
                  <a:cubicBezTo>
                    <a:pt x="1187" y="501"/>
                    <a:pt x="1298" y="453"/>
                    <a:pt x="1378" y="376"/>
                  </a:cubicBezTo>
                  <a:cubicBezTo>
                    <a:pt x="1458" y="299"/>
                    <a:pt x="1569" y="251"/>
                    <a:pt x="1691" y="251"/>
                  </a:cubicBezTo>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350" name="Shield_EA18" title="Icon of a shield">
            <a:extLst>
              <a:ext uri="{FF2B5EF4-FFF2-40B4-BE49-F238E27FC236}">
                <a16:creationId xmlns:a16="http://schemas.microsoft.com/office/drawing/2014/main" id="{9FFCFEAB-269C-49F9-B8E0-89FEFBC6C4C6}"/>
              </a:ext>
            </a:extLst>
          </p:cNvPr>
          <p:cNvSpPr>
            <a:spLocks noChangeAspect="1"/>
          </p:cNvSpPr>
          <p:nvPr/>
        </p:nvSpPr>
        <p:spPr bwMode="auto">
          <a:xfrm>
            <a:off x="4430944" y="5353571"/>
            <a:ext cx="415732" cy="442616"/>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noFill/>
          <a:ln w="19050" cap="sq">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none" lIns="72000" tIns="108000" rIns="91440" bIns="45720" numCol="1" anchor="t" anchorCtr="0" compatLnSpc="1">
            <a:prstTxWarp prst="textNoShape">
              <a:avLst/>
            </a:prstTxWarp>
          </a:bodyPr>
          <a:lstStyle/>
          <a:p>
            <a:r>
              <a:rPr lang="en-US" sz="1000" dirty="0">
                <a:solidFill>
                  <a:schemeClr val="accent2"/>
                </a:solidFill>
                <a:latin typeface="+mj-lt"/>
              </a:rPr>
              <a:t>NSG</a:t>
            </a:r>
          </a:p>
        </p:txBody>
      </p:sp>
      <p:sp>
        <p:nvSpPr>
          <p:cNvPr id="351" name="Page2_E7C3" title="Icon of a document">
            <a:extLst>
              <a:ext uri="{FF2B5EF4-FFF2-40B4-BE49-F238E27FC236}">
                <a16:creationId xmlns:a16="http://schemas.microsoft.com/office/drawing/2014/main" id="{1B1A2C5D-8B2D-4CD6-8C6F-CBA01F7F5475}"/>
              </a:ext>
            </a:extLst>
          </p:cNvPr>
          <p:cNvSpPr>
            <a:spLocks noChangeAspect="1" noEditPoints="1"/>
          </p:cNvSpPr>
          <p:nvPr/>
        </p:nvSpPr>
        <p:spPr bwMode="auto">
          <a:xfrm>
            <a:off x="781158" y="2385604"/>
            <a:ext cx="292714" cy="365760"/>
          </a:xfrm>
          <a:custGeom>
            <a:avLst/>
            <a:gdLst>
              <a:gd name="T0" fmla="*/ 3310 w 3310"/>
              <a:gd name="T1" fmla="*/ 1102 h 4136"/>
              <a:gd name="T2" fmla="*/ 2206 w 3310"/>
              <a:gd name="T3" fmla="*/ 1102 h 4136"/>
              <a:gd name="T4" fmla="*/ 2206 w 3310"/>
              <a:gd name="T5" fmla="*/ 0 h 4136"/>
              <a:gd name="T6" fmla="*/ 3310 w 3310"/>
              <a:gd name="T7" fmla="*/ 1102 h 4136"/>
              <a:gd name="T8" fmla="*/ 2206 w 3310"/>
              <a:gd name="T9" fmla="*/ 0 h 4136"/>
              <a:gd name="T10" fmla="*/ 0 w 3310"/>
              <a:gd name="T11" fmla="*/ 0 h 4136"/>
              <a:gd name="T12" fmla="*/ 0 w 3310"/>
              <a:gd name="T13" fmla="*/ 4136 h 4136"/>
              <a:gd name="T14" fmla="*/ 3310 w 3310"/>
              <a:gd name="T15" fmla="*/ 4136 h 4136"/>
              <a:gd name="T16" fmla="*/ 3310 w 3310"/>
              <a:gd name="T17" fmla="*/ 1102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10" h="4136">
                <a:moveTo>
                  <a:pt x="3310" y="1102"/>
                </a:moveTo>
                <a:lnTo>
                  <a:pt x="2206" y="1102"/>
                </a:lnTo>
                <a:lnTo>
                  <a:pt x="2206" y="0"/>
                </a:lnTo>
                <a:moveTo>
                  <a:pt x="3310" y="1102"/>
                </a:moveTo>
                <a:lnTo>
                  <a:pt x="2206" y="0"/>
                </a:lnTo>
                <a:lnTo>
                  <a:pt x="0" y="0"/>
                </a:lnTo>
                <a:lnTo>
                  <a:pt x="0" y="4136"/>
                </a:lnTo>
                <a:lnTo>
                  <a:pt x="3310" y="4136"/>
                </a:lnTo>
                <a:lnTo>
                  <a:pt x="3310" y="1102"/>
                </a:lnTo>
              </a:path>
            </a:pathLst>
          </a:custGeom>
          <a:noFill/>
          <a:ln w="19050"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none" lIns="36000" tIns="45720" rIns="91440" bIns="45720" numCol="1" anchor="t" anchorCtr="0" compatLnSpc="1">
            <a:prstTxWarp prst="textNoShape">
              <a:avLst/>
            </a:prstTxWarp>
          </a:bodyPr>
          <a:lstStyle/>
          <a:p>
            <a:r>
              <a:rPr lang="en-US" sz="1600" spc="-300" dirty="0">
                <a:solidFill>
                  <a:schemeClr val="tx2"/>
                </a:solidFill>
                <a:latin typeface="+mj-lt"/>
              </a:rPr>
              <a:t>&gt;_</a:t>
            </a:r>
          </a:p>
        </p:txBody>
      </p:sp>
      <p:grpSp>
        <p:nvGrpSpPr>
          <p:cNvPr id="21" name="Group 20"/>
          <p:cNvGrpSpPr/>
          <p:nvPr/>
        </p:nvGrpSpPr>
        <p:grpSpPr>
          <a:xfrm>
            <a:off x="9321411" y="5410504"/>
            <a:ext cx="458188" cy="328750"/>
            <a:chOff x="8223568" y="6419706"/>
            <a:chExt cx="458188" cy="328750"/>
          </a:xfrm>
        </p:grpSpPr>
        <p:sp>
          <p:nvSpPr>
            <p:cNvPr id="344" name="bot_3" title="Icon of two chevron brackets with two dots between them">
              <a:extLst>
                <a:ext uri="{FF2B5EF4-FFF2-40B4-BE49-F238E27FC236}">
                  <a16:creationId xmlns:a16="http://schemas.microsoft.com/office/drawing/2014/main" id="{E159F089-FA69-4977-81B5-28313B3FD17E}"/>
                </a:ext>
              </a:extLst>
            </p:cNvPr>
            <p:cNvSpPr>
              <a:spLocks noChangeAspect="1" noEditPoints="1"/>
            </p:cNvSpPr>
            <p:nvPr/>
          </p:nvSpPr>
          <p:spPr bwMode="auto">
            <a:xfrm>
              <a:off x="8223568" y="6419706"/>
              <a:ext cx="458188" cy="328750"/>
            </a:xfrm>
            <a:custGeom>
              <a:avLst/>
              <a:gdLst>
                <a:gd name="T0" fmla="*/ 134 w 420"/>
                <a:gd name="T1" fmla="*/ 154 h 302"/>
                <a:gd name="T2" fmla="*/ 157 w 420"/>
                <a:gd name="T3" fmla="*/ 131 h 302"/>
                <a:gd name="T4" fmla="*/ 180 w 420"/>
                <a:gd name="T5" fmla="*/ 154 h 302"/>
                <a:gd name="T6" fmla="*/ 157 w 420"/>
                <a:gd name="T7" fmla="*/ 177 h 302"/>
                <a:gd name="T8" fmla="*/ 134 w 420"/>
                <a:gd name="T9" fmla="*/ 154 h 302"/>
                <a:gd name="T10" fmla="*/ 241 w 420"/>
                <a:gd name="T11" fmla="*/ 154 h 302"/>
                <a:gd name="T12" fmla="*/ 264 w 420"/>
                <a:gd name="T13" fmla="*/ 177 h 302"/>
                <a:gd name="T14" fmla="*/ 287 w 420"/>
                <a:gd name="T15" fmla="*/ 154 h 302"/>
                <a:gd name="T16" fmla="*/ 264 w 420"/>
                <a:gd name="T17" fmla="*/ 131 h 302"/>
                <a:gd name="T18" fmla="*/ 241 w 420"/>
                <a:gd name="T19" fmla="*/ 154 h 302"/>
                <a:gd name="T20" fmla="*/ 276 w 420"/>
                <a:gd name="T21" fmla="*/ 302 h 302"/>
                <a:gd name="T22" fmla="*/ 410 w 420"/>
                <a:gd name="T23" fmla="*/ 168 h 302"/>
                <a:gd name="T24" fmla="*/ 410 w 420"/>
                <a:gd name="T25" fmla="*/ 132 h 302"/>
                <a:gd name="T26" fmla="*/ 276 w 420"/>
                <a:gd name="T27" fmla="*/ 0 h 302"/>
                <a:gd name="T28" fmla="*/ 144 w 420"/>
                <a:gd name="T29" fmla="*/ 0 h 302"/>
                <a:gd name="T30" fmla="*/ 10 w 420"/>
                <a:gd name="T31" fmla="*/ 132 h 302"/>
                <a:gd name="T32" fmla="*/ 10 w 420"/>
                <a:gd name="T33" fmla="*/ 168 h 302"/>
                <a:gd name="T34" fmla="*/ 145 w 420"/>
                <a:gd name="T35" fmla="*/ 302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0" h="302">
                  <a:moveTo>
                    <a:pt x="134" y="154"/>
                  </a:moveTo>
                  <a:cubicBezTo>
                    <a:pt x="134" y="141"/>
                    <a:pt x="144" y="131"/>
                    <a:pt x="157" y="131"/>
                  </a:cubicBezTo>
                  <a:cubicBezTo>
                    <a:pt x="169" y="131"/>
                    <a:pt x="180" y="141"/>
                    <a:pt x="180" y="154"/>
                  </a:cubicBezTo>
                  <a:cubicBezTo>
                    <a:pt x="180" y="167"/>
                    <a:pt x="169" y="177"/>
                    <a:pt x="157" y="177"/>
                  </a:cubicBezTo>
                  <a:cubicBezTo>
                    <a:pt x="144" y="177"/>
                    <a:pt x="134" y="167"/>
                    <a:pt x="134" y="154"/>
                  </a:cubicBezTo>
                  <a:close/>
                  <a:moveTo>
                    <a:pt x="241" y="154"/>
                  </a:moveTo>
                  <a:cubicBezTo>
                    <a:pt x="241" y="167"/>
                    <a:pt x="251" y="177"/>
                    <a:pt x="264" y="177"/>
                  </a:cubicBezTo>
                  <a:cubicBezTo>
                    <a:pt x="276" y="177"/>
                    <a:pt x="287" y="167"/>
                    <a:pt x="287" y="154"/>
                  </a:cubicBezTo>
                  <a:cubicBezTo>
                    <a:pt x="287" y="141"/>
                    <a:pt x="276" y="131"/>
                    <a:pt x="264" y="131"/>
                  </a:cubicBezTo>
                  <a:cubicBezTo>
                    <a:pt x="251" y="131"/>
                    <a:pt x="241" y="141"/>
                    <a:pt x="241" y="154"/>
                  </a:cubicBezTo>
                  <a:close/>
                  <a:moveTo>
                    <a:pt x="276" y="302"/>
                  </a:moveTo>
                  <a:cubicBezTo>
                    <a:pt x="276" y="302"/>
                    <a:pt x="276" y="302"/>
                    <a:pt x="410" y="168"/>
                  </a:cubicBezTo>
                  <a:cubicBezTo>
                    <a:pt x="420" y="158"/>
                    <a:pt x="420" y="142"/>
                    <a:pt x="410" y="132"/>
                  </a:cubicBezTo>
                  <a:cubicBezTo>
                    <a:pt x="410" y="132"/>
                    <a:pt x="410" y="132"/>
                    <a:pt x="276" y="0"/>
                  </a:cubicBezTo>
                  <a:moveTo>
                    <a:pt x="144" y="0"/>
                  </a:moveTo>
                  <a:cubicBezTo>
                    <a:pt x="10" y="132"/>
                    <a:pt x="10" y="132"/>
                    <a:pt x="10" y="132"/>
                  </a:cubicBezTo>
                  <a:cubicBezTo>
                    <a:pt x="0" y="142"/>
                    <a:pt x="0" y="158"/>
                    <a:pt x="10" y="168"/>
                  </a:cubicBezTo>
                  <a:cubicBezTo>
                    <a:pt x="145" y="302"/>
                    <a:pt x="145" y="302"/>
                    <a:pt x="145" y="302"/>
                  </a:cubicBezTo>
                </a:path>
              </a:pathLst>
            </a:custGeom>
            <a:noFill/>
            <a:ln w="19050" cap="sq">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Rectangle 12"/>
            <p:cNvSpPr/>
            <p:nvPr/>
          </p:nvSpPr>
          <p:spPr bwMode="auto">
            <a:xfrm>
              <a:off x="8336826" y="6525897"/>
              <a:ext cx="241259" cy="982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52" name="LightningBolt_E945" title="Icon of a lightning bolt">
              <a:extLst>
                <a:ext uri="{FF2B5EF4-FFF2-40B4-BE49-F238E27FC236}">
                  <a16:creationId xmlns:a16="http://schemas.microsoft.com/office/drawing/2014/main" id="{2F045775-79AA-42AD-988C-2684CEA1E801}"/>
                </a:ext>
              </a:extLst>
            </p:cNvPr>
            <p:cNvSpPr>
              <a:spLocks noChangeAspect="1"/>
            </p:cNvSpPr>
            <p:nvPr/>
          </p:nvSpPr>
          <p:spPr bwMode="auto">
            <a:xfrm>
              <a:off x="8375866" y="6483967"/>
              <a:ext cx="143484" cy="200228"/>
            </a:xfrm>
            <a:custGeom>
              <a:avLst/>
              <a:gdLst>
                <a:gd name="T0" fmla="*/ 481 w 2961"/>
                <a:gd name="T1" fmla="*/ 4132 h 4132"/>
                <a:gd name="T2" fmla="*/ 2961 w 2961"/>
                <a:gd name="T3" fmla="*/ 1653 h 4132"/>
                <a:gd name="T4" fmla="*/ 1652 w 2961"/>
                <a:gd name="T5" fmla="*/ 1653 h 4132"/>
                <a:gd name="T6" fmla="*/ 2479 w 2961"/>
                <a:gd name="T7" fmla="*/ 0 h 4132"/>
                <a:gd name="T8" fmla="*/ 1239 w 2961"/>
                <a:gd name="T9" fmla="*/ 0 h 4132"/>
                <a:gd name="T10" fmla="*/ 0 w 2961"/>
                <a:gd name="T11" fmla="*/ 2479 h 4132"/>
                <a:gd name="T12" fmla="*/ 964 w 2961"/>
                <a:gd name="T13" fmla="*/ 2479 h 4132"/>
                <a:gd name="T14" fmla="*/ 137 w 2961"/>
                <a:gd name="T15" fmla="*/ 4132 h 4132"/>
                <a:gd name="T16" fmla="*/ 481 w 2961"/>
                <a:gd name="T17" fmla="*/ 4132 h 4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61" h="4132">
                  <a:moveTo>
                    <a:pt x="481" y="4132"/>
                  </a:moveTo>
                  <a:lnTo>
                    <a:pt x="2961" y="1653"/>
                  </a:lnTo>
                  <a:lnTo>
                    <a:pt x="1652" y="1653"/>
                  </a:lnTo>
                  <a:lnTo>
                    <a:pt x="2479" y="0"/>
                  </a:lnTo>
                  <a:lnTo>
                    <a:pt x="1239" y="0"/>
                  </a:lnTo>
                  <a:lnTo>
                    <a:pt x="0" y="2479"/>
                  </a:lnTo>
                  <a:lnTo>
                    <a:pt x="964" y="2479"/>
                  </a:lnTo>
                  <a:lnTo>
                    <a:pt x="137" y="4132"/>
                  </a:lnTo>
                  <a:lnTo>
                    <a:pt x="481" y="4132"/>
                  </a:lnTo>
                  <a:close/>
                </a:path>
              </a:pathLst>
            </a:custGeom>
            <a:noFill/>
            <a:ln w="19050" cap="sq">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grpSp>
        <p:nvGrpSpPr>
          <p:cNvPr id="23" name="Group 22"/>
          <p:cNvGrpSpPr/>
          <p:nvPr/>
        </p:nvGrpSpPr>
        <p:grpSpPr>
          <a:xfrm>
            <a:off x="1084931" y="5545411"/>
            <a:ext cx="432158" cy="259164"/>
            <a:chOff x="1599052" y="5494747"/>
            <a:chExt cx="550831" cy="330332"/>
          </a:xfrm>
        </p:grpSpPr>
        <p:sp>
          <p:nvSpPr>
            <p:cNvPr id="22" name="Isosceles Triangle 21"/>
            <p:cNvSpPr/>
            <p:nvPr/>
          </p:nvSpPr>
          <p:spPr bwMode="auto">
            <a:xfrm>
              <a:off x="1650000" y="5550546"/>
              <a:ext cx="440564" cy="222559"/>
            </a:xfrm>
            <a:prstGeom prst="triangle">
              <a:avLst/>
            </a:pr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53" name="Oval 352"/>
            <p:cNvSpPr/>
            <p:nvPr/>
          </p:nvSpPr>
          <p:spPr bwMode="auto">
            <a:xfrm>
              <a:off x="1819334" y="5494747"/>
              <a:ext cx="101896" cy="101896"/>
            </a:xfrm>
            <a:prstGeom prst="ellipse">
              <a:avLst/>
            </a:prstGeom>
            <a:solidFill>
              <a:schemeClr val="bg1"/>
            </a:solid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54" name="Oval 353"/>
            <p:cNvSpPr/>
            <p:nvPr/>
          </p:nvSpPr>
          <p:spPr bwMode="auto">
            <a:xfrm>
              <a:off x="1599052" y="5722157"/>
              <a:ext cx="101896" cy="101896"/>
            </a:xfrm>
            <a:prstGeom prst="ellipse">
              <a:avLst/>
            </a:prstGeom>
            <a:solidFill>
              <a:schemeClr val="bg1"/>
            </a:solid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55" name="Oval 354"/>
            <p:cNvSpPr/>
            <p:nvPr/>
          </p:nvSpPr>
          <p:spPr bwMode="auto">
            <a:xfrm>
              <a:off x="2047987" y="5723183"/>
              <a:ext cx="101896" cy="101896"/>
            </a:xfrm>
            <a:prstGeom prst="ellipse">
              <a:avLst/>
            </a:prstGeom>
            <a:solidFill>
              <a:schemeClr val="bg1"/>
            </a:solid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200" name="key" title="Icon of a key">
            <a:extLst>
              <a:ext uri="{FF2B5EF4-FFF2-40B4-BE49-F238E27FC236}">
                <a16:creationId xmlns:a16="http://schemas.microsoft.com/office/drawing/2014/main" id="{78632BF9-C9E7-4538-A0F0-858D4EA2D6AB}"/>
              </a:ext>
            </a:extLst>
          </p:cNvPr>
          <p:cNvSpPr>
            <a:spLocks noChangeAspect="1" noEditPoints="1"/>
          </p:cNvSpPr>
          <p:nvPr/>
        </p:nvSpPr>
        <p:spPr bwMode="auto">
          <a:xfrm>
            <a:off x="6082545" y="5376629"/>
            <a:ext cx="367646" cy="365760"/>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noFill/>
          <a:ln w="19050" cap="sq">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206" name="Group 205">
            <a:extLst>
              <a:ext uri="{FF2B5EF4-FFF2-40B4-BE49-F238E27FC236}">
                <a16:creationId xmlns:a16="http://schemas.microsoft.com/office/drawing/2014/main" id="{39A59C1F-2E15-40D1-98F2-308B76D66F62}"/>
              </a:ext>
            </a:extLst>
          </p:cNvPr>
          <p:cNvGrpSpPr/>
          <p:nvPr/>
        </p:nvGrpSpPr>
        <p:grpSpPr>
          <a:xfrm>
            <a:off x="8189172" y="4137661"/>
            <a:ext cx="408284" cy="333108"/>
            <a:chOff x="5818113" y="2550840"/>
            <a:chExt cx="529278" cy="431824"/>
          </a:xfrm>
        </p:grpSpPr>
        <p:sp>
          <p:nvSpPr>
            <p:cNvPr id="207" name="Diamond 206">
              <a:extLst>
                <a:ext uri="{FF2B5EF4-FFF2-40B4-BE49-F238E27FC236}">
                  <a16:creationId xmlns:a16="http://schemas.microsoft.com/office/drawing/2014/main" id="{B2175F1A-E8AA-4E00-81DD-12DCBA3D41B6}"/>
                </a:ext>
              </a:extLst>
            </p:cNvPr>
            <p:cNvSpPr/>
            <p:nvPr/>
          </p:nvSpPr>
          <p:spPr bwMode="auto">
            <a:xfrm>
              <a:off x="5818113" y="2550840"/>
              <a:ext cx="529278" cy="274527"/>
            </a:xfrm>
            <a:prstGeom prst="diamond">
              <a:avLst/>
            </a:pr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22" name="Freeform: Shape 206">
              <a:extLst>
                <a:ext uri="{FF2B5EF4-FFF2-40B4-BE49-F238E27FC236}">
                  <a16:creationId xmlns:a16="http://schemas.microsoft.com/office/drawing/2014/main" id="{47CF3F1F-40E0-4E42-8CC6-DF0B7B0083D4}"/>
                </a:ext>
              </a:extLst>
            </p:cNvPr>
            <p:cNvSpPr/>
            <p:nvPr/>
          </p:nvSpPr>
          <p:spPr bwMode="auto">
            <a:xfrm>
              <a:off x="5818113" y="2797200"/>
              <a:ext cx="529278" cy="185464"/>
            </a:xfrm>
            <a:custGeom>
              <a:avLst/>
              <a:gdLst>
                <a:gd name="connsiteX0" fmla="*/ 92930 w 529278"/>
                <a:gd name="connsiteY0" fmla="*/ 0 h 185464"/>
                <a:gd name="connsiteX1" fmla="*/ 264639 w 529278"/>
                <a:gd name="connsiteY1" fmla="*/ 89062 h 185464"/>
                <a:gd name="connsiteX2" fmla="*/ 436348 w 529278"/>
                <a:gd name="connsiteY2" fmla="*/ 0 h 185464"/>
                <a:gd name="connsiteX3" fmla="*/ 529278 w 529278"/>
                <a:gd name="connsiteY3" fmla="*/ 48201 h 185464"/>
                <a:gd name="connsiteX4" fmla="*/ 264639 w 529278"/>
                <a:gd name="connsiteY4" fmla="*/ 185464 h 185464"/>
                <a:gd name="connsiteX5" fmla="*/ 0 w 529278"/>
                <a:gd name="connsiteY5" fmla="*/ 48201 h 185464"/>
                <a:gd name="connsiteX6" fmla="*/ 92930 w 529278"/>
                <a:gd name="connsiteY6" fmla="*/ 0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6" fmla="*/ 356079 w 529278"/>
                <a:gd name="connsiteY6" fmla="*/ 180502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0" fmla="*/ 436348 w 529278"/>
                <a:gd name="connsiteY0" fmla="*/ 0 h 185464"/>
                <a:gd name="connsiteX1" fmla="*/ 529278 w 529278"/>
                <a:gd name="connsiteY1" fmla="*/ 48201 h 185464"/>
                <a:gd name="connsiteX2" fmla="*/ 264639 w 529278"/>
                <a:gd name="connsiteY2" fmla="*/ 185464 h 185464"/>
                <a:gd name="connsiteX3" fmla="*/ 0 w 529278"/>
                <a:gd name="connsiteY3" fmla="*/ 48201 h 185464"/>
                <a:gd name="connsiteX4" fmla="*/ 92930 w 529278"/>
                <a:gd name="connsiteY4" fmla="*/ 0 h 185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278" h="185464">
                  <a:moveTo>
                    <a:pt x="436348" y="0"/>
                  </a:moveTo>
                  <a:lnTo>
                    <a:pt x="529278" y="48201"/>
                  </a:lnTo>
                  <a:lnTo>
                    <a:pt x="264639" y="185464"/>
                  </a:lnTo>
                  <a:lnTo>
                    <a:pt x="0" y="48201"/>
                  </a:lnTo>
                  <a:lnTo>
                    <a:pt x="92930" y="0"/>
                  </a:lnTo>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223" name="Group 222">
            <a:extLst>
              <a:ext uri="{FF2B5EF4-FFF2-40B4-BE49-F238E27FC236}">
                <a16:creationId xmlns:a16="http://schemas.microsoft.com/office/drawing/2014/main" id="{39A59C1F-2E15-40D1-98F2-308B76D66F62}"/>
              </a:ext>
            </a:extLst>
          </p:cNvPr>
          <p:cNvGrpSpPr/>
          <p:nvPr/>
        </p:nvGrpSpPr>
        <p:grpSpPr>
          <a:xfrm>
            <a:off x="11210191" y="2805835"/>
            <a:ext cx="408284" cy="333108"/>
            <a:chOff x="5818113" y="2550840"/>
            <a:chExt cx="529278" cy="431824"/>
          </a:xfrm>
        </p:grpSpPr>
        <p:sp>
          <p:nvSpPr>
            <p:cNvPr id="225" name="Diamond 224">
              <a:extLst>
                <a:ext uri="{FF2B5EF4-FFF2-40B4-BE49-F238E27FC236}">
                  <a16:creationId xmlns:a16="http://schemas.microsoft.com/office/drawing/2014/main" id="{B2175F1A-E8AA-4E00-81DD-12DCBA3D41B6}"/>
                </a:ext>
              </a:extLst>
            </p:cNvPr>
            <p:cNvSpPr/>
            <p:nvPr/>
          </p:nvSpPr>
          <p:spPr bwMode="auto">
            <a:xfrm>
              <a:off x="5818113" y="2550840"/>
              <a:ext cx="529278" cy="274527"/>
            </a:xfrm>
            <a:prstGeom prst="diamond">
              <a:avLst/>
            </a:pr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31" name="Freeform: Shape 206">
              <a:extLst>
                <a:ext uri="{FF2B5EF4-FFF2-40B4-BE49-F238E27FC236}">
                  <a16:creationId xmlns:a16="http://schemas.microsoft.com/office/drawing/2014/main" id="{47CF3F1F-40E0-4E42-8CC6-DF0B7B0083D4}"/>
                </a:ext>
              </a:extLst>
            </p:cNvPr>
            <p:cNvSpPr/>
            <p:nvPr/>
          </p:nvSpPr>
          <p:spPr bwMode="auto">
            <a:xfrm>
              <a:off x="5818113" y="2797200"/>
              <a:ext cx="529278" cy="185464"/>
            </a:xfrm>
            <a:custGeom>
              <a:avLst/>
              <a:gdLst>
                <a:gd name="connsiteX0" fmla="*/ 92930 w 529278"/>
                <a:gd name="connsiteY0" fmla="*/ 0 h 185464"/>
                <a:gd name="connsiteX1" fmla="*/ 264639 w 529278"/>
                <a:gd name="connsiteY1" fmla="*/ 89062 h 185464"/>
                <a:gd name="connsiteX2" fmla="*/ 436348 w 529278"/>
                <a:gd name="connsiteY2" fmla="*/ 0 h 185464"/>
                <a:gd name="connsiteX3" fmla="*/ 529278 w 529278"/>
                <a:gd name="connsiteY3" fmla="*/ 48201 h 185464"/>
                <a:gd name="connsiteX4" fmla="*/ 264639 w 529278"/>
                <a:gd name="connsiteY4" fmla="*/ 185464 h 185464"/>
                <a:gd name="connsiteX5" fmla="*/ 0 w 529278"/>
                <a:gd name="connsiteY5" fmla="*/ 48201 h 185464"/>
                <a:gd name="connsiteX6" fmla="*/ 92930 w 529278"/>
                <a:gd name="connsiteY6" fmla="*/ 0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6" fmla="*/ 356079 w 529278"/>
                <a:gd name="connsiteY6" fmla="*/ 180502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0" fmla="*/ 436348 w 529278"/>
                <a:gd name="connsiteY0" fmla="*/ 0 h 185464"/>
                <a:gd name="connsiteX1" fmla="*/ 529278 w 529278"/>
                <a:gd name="connsiteY1" fmla="*/ 48201 h 185464"/>
                <a:gd name="connsiteX2" fmla="*/ 264639 w 529278"/>
                <a:gd name="connsiteY2" fmla="*/ 185464 h 185464"/>
                <a:gd name="connsiteX3" fmla="*/ 0 w 529278"/>
                <a:gd name="connsiteY3" fmla="*/ 48201 h 185464"/>
                <a:gd name="connsiteX4" fmla="*/ 92930 w 529278"/>
                <a:gd name="connsiteY4" fmla="*/ 0 h 185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278" h="185464">
                  <a:moveTo>
                    <a:pt x="436348" y="0"/>
                  </a:moveTo>
                  <a:lnTo>
                    <a:pt x="529278" y="48201"/>
                  </a:lnTo>
                  <a:lnTo>
                    <a:pt x="264639" y="185464"/>
                  </a:lnTo>
                  <a:lnTo>
                    <a:pt x="0" y="48201"/>
                  </a:lnTo>
                  <a:lnTo>
                    <a:pt x="92930" y="0"/>
                  </a:lnTo>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232" name="Rectangle 231">
            <a:extLst>
              <a:ext uri="{FF2B5EF4-FFF2-40B4-BE49-F238E27FC236}">
                <a16:creationId xmlns:a16="http://schemas.microsoft.com/office/drawing/2014/main" id="{AD06FA7B-7AE0-4328-B9EE-3E8EF179DE3B}"/>
              </a:ext>
            </a:extLst>
          </p:cNvPr>
          <p:cNvSpPr/>
          <p:nvPr/>
        </p:nvSpPr>
        <p:spPr>
          <a:xfrm>
            <a:off x="6839829" y="3173269"/>
            <a:ext cx="755342" cy="369332"/>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a:t>
            </a:r>
            <a:b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b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HDInsight</a:t>
            </a:r>
          </a:p>
        </p:txBody>
      </p:sp>
      <p:sp>
        <p:nvSpPr>
          <p:cNvPr id="233" name="Rectangle 232">
            <a:extLst>
              <a:ext uri="{FF2B5EF4-FFF2-40B4-BE49-F238E27FC236}">
                <a16:creationId xmlns:a16="http://schemas.microsoft.com/office/drawing/2014/main" id="{B2FBF5C6-67CC-4B47-AAD3-64A78CBCB04F}"/>
              </a:ext>
            </a:extLst>
          </p:cNvPr>
          <p:cNvSpPr/>
          <p:nvPr/>
        </p:nvSpPr>
        <p:spPr>
          <a:xfrm>
            <a:off x="7604213" y="3173269"/>
            <a:ext cx="763416" cy="369332"/>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a:t>
            </a:r>
          </a:p>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Databricks</a:t>
            </a:r>
          </a:p>
        </p:txBody>
      </p:sp>
      <p:grpSp>
        <p:nvGrpSpPr>
          <p:cNvPr id="234" name="Group 233">
            <a:extLst>
              <a:ext uri="{FF2B5EF4-FFF2-40B4-BE49-F238E27FC236}">
                <a16:creationId xmlns:a16="http://schemas.microsoft.com/office/drawing/2014/main" id="{ADE13DD2-A368-401F-B240-B2EE39FEB61A}"/>
              </a:ext>
            </a:extLst>
          </p:cNvPr>
          <p:cNvGrpSpPr/>
          <p:nvPr/>
        </p:nvGrpSpPr>
        <p:grpSpPr>
          <a:xfrm>
            <a:off x="7025081" y="2810493"/>
            <a:ext cx="369988" cy="274261"/>
            <a:chOff x="-2575176" y="-1203590"/>
            <a:chExt cx="3082012" cy="2284628"/>
          </a:xfrm>
          <a:solidFill>
            <a:schemeClr val="tx2"/>
          </a:solidFill>
        </p:grpSpPr>
        <p:sp>
          <p:nvSpPr>
            <p:cNvPr id="235" name="Freeform 42">
              <a:extLst>
                <a:ext uri="{FF2B5EF4-FFF2-40B4-BE49-F238E27FC236}">
                  <a16:creationId xmlns:a16="http://schemas.microsoft.com/office/drawing/2014/main" id="{4C0444F4-48A0-4F5D-BA03-4BE23487D0C2}"/>
                </a:ext>
              </a:extLst>
            </p:cNvPr>
            <p:cNvSpPr>
              <a:spLocks/>
            </p:cNvSpPr>
            <p:nvPr/>
          </p:nvSpPr>
          <p:spPr bwMode="auto">
            <a:xfrm>
              <a:off x="-2542324" y="188092"/>
              <a:ext cx="462897" cy="621177"/>
            </a:xfrm>
            <a:custGeom>
              <a:avLst/>
              <a:gdLst>
                <a:gd name="T0" fmla="*/ 363 w 2335"/>
                <a:gd name="T1" fmla="*/ 2397 h 3120"/>
                <a:gd name="T2" fmla="*/ 250 w 2335"/>
                <a:gd name="T3" fmla="*/ 2251 h 3120"/>
                <a:gd name="T4" fmla="*/ 168 w 2335"/>
                <a:gd name="T5" fmla="*/ 2133 h 3120"/>
                <a:gd name="T6" fmla="*/ 122 w 2335"/>
                <a:gd name="T7" fmla="*/ 2060 h 3120"/>
                <a:gd name="T8" fmla="*/ 40 w 2335"/>
                <a:gd name="T9" fmla="*/ 1892 h 3120"/>
                <a:gd name="T10" fmla="*/ 5 w 2335"/>
                <a:gd name="T11" fmla="*/ 1733 h 3120"/>
                <a:gd name="T12" fmla="*/ 3 w 2335"/>
                <a:gd name="T13" fmla="*/ 1613 h 3120"/>
                <a:gd name="T14" fmla="*/ 20 w 2335"/>
                <a:gd name="T15" fmla="*/ 1485 h 3120"/>
                <a:gd name="T16" fmla="*/ 63 w 2335"/>
                <a:gd name="T17" fmla="*/ 1347 h 3120"/>
                <a:gd name="T18" fmla="*/ 136 w 2335"/>
                <a:gd name="T19" fmla="*/ 1200 h 3120"/>
                <a:gd name="T20" fmla="*/ 264 w 2335"/>
                <a:gd name="T21" fmla="*/ 1014 h 3120"/>
                <a:gd name="T22" fmla="*/ 411 w 2335"/>
                <a:gd name="T23" fmla="*/ 815 h 3120"/>
                <a:gd name="T24" fmla="*/ 625 w 2335"/>
                <a:gd name="T25" fmla="*/ 551 h 3120"/>
                <a:gd name="T26" fmla="*/ 1110 w 2335"/>
                <a:gd name="T27" fmla="*/ 0 h 3120"/>
                <a:gd name="T28" fmla="*/ 1021 w 2335"/>
                <a:gd name="T29" fmla="*/ 632 h 3120"/>
                <a:gd name="T30" fmla="*/ 993 w 2335"/>
                <a:gd name="T31" fmla="*/ 666 h 3120"/>
                <a:gd name="T32" fmla="*/ 940 w 2335"/>
                <a:gd name="T33" fmla="*/ 730 h 3120"/>
                <a:gd name="T34" fmla="*/ 868 w 2335"/>
                <a:gd name="T35" fmla="*/ 815 h 3120"/>
                <a:gd name="T36" fmla="*/ 691 w 2335"/>
                <a:gd name="T37" fmla="*/ 1029 h 3120"/>
                <a:gd name="T38" fmla="*/ 507 w 2335"/>
                <a:gd name="T39" fmla="*/ 1258 h 3120"/>
                <a:gd name="T40" fmla="*/ 412 w 2335"/>
                <a:gd name="T41" fmla="*/ 1397 h 3120"/>
                <a:gd name="T42" fmla="*/ 370 w 2335"/>
                <a:gd name="T43" fmla="*/ 1498 h 3120"/>
                <a:gd name="T44" fmla="*/ 350 w 2335"/>
                <a:gd name="T45" fmla="*/ 1587 h 3120"/>
                <a:gd name="T46" fmla="*/ 358 w 2335"/>
                <a:gd name="T47" fmla="*/ 1709 h 3120"/>
                <a:gd name="T48" fmla="*/ 390 w 2335"/>
                <a:gd name="T49" fmla="*/ 1792 h 3120"/>
                <a:gd name="T50" fmla="*/ 401 w 2335"/>
                <a:gd name="T51" fmla="*/ 1809 h 3120"/>
                <a:gd name="T52" fmla="*/ 404 w 2335"/>
                <a:gd name="T53" fmla="*/ 1813 h 3120"/>
                <a:gd name="T54" fmla="*/ 418 w 2335"/>
                <a:gd name="T55" fmla="*/ 1833 h 3120"/>
                <a:gd name="T56" fmla="*/ 460 w 2335"/>
                <a:gd name="T57" fmla="*/ 1895 h 3120"/>
                <a:gd name="T58" fmla="*/ 555 w 2335"/>
                <a:gd name="T59" fmla="*/ 2020 h 3120"/>
                <a:gd name="T60" fmla="*/ 684 w 2335"/>
                <a:gd name="T61" fmla="*/ 2179 h 3120"/>
                <a:gd name="T62" fmla="*/ 839 w 2335"/>
                <a:gd name="T63" fmla="*/ 2347 h 3120"/>
                <a:gd name="T64" fmla="*/ 1011 w 2335"/>
                <a:gd name="T65" fmla="*/ 2505 h 3120"/>
                <a:gd name="T66" fmla="*/ 1192 w 2335"/>
                <a:gd name="T67" fmla="*/ 2631 h 3120"/>
                <a:gd name="T68" fmla="*/ 1329 w 2335"/>
                <a:gd name="T69" fmla="*/ 2693 h 3120"/>
                <a:gd name="T70" fmla="*/ 1418 w 2335"/>
                <a:gd name="T71" fmla="*/ 2712 h 3120"/>
                <a:gd name="T72" fmla="*/ 1581 w 2335"/>
                <a:gd name="T73" fmla="*/ 2713 h 3120"/>
                <a:gd name="T74" fmla="*/ 1680 w 2335"/>
                <a:gd name="T75" fmla="*/ 2691 h 3120"/>
                <a:gd name="T76" fmla="*/ 1771 w 2335"/>
                <a:gd name="T77" fmla="*/ 2642 h 3120"/>
                <a:gd name="T78" fmla="*/ 1875 w 2335"/>
                <a:gd name="T79" fmla="*/ 2556 h 3120"/>
                <a:gd name="T80" fmla="*/ 2029 w 2335"/>
                <a:gd name="T81" fmla="*/ 2386 h 3120"/>
                <a:gd name="T82" fmla="*/ 2173 w 2335"/>
                <a:gd name="T83" fmla="*/ 2220 h 3120"/>
                <a:gd name="T84" fmla="*/ 2241 w 2335"/>
                <a:gd name="T85" fmla="*/ 2559 h 3120"/>
                <a:gd name="T86" fmla="*/ 2212 w 2335"/>
                <a:gd name="T87" fmla="*/ 2604 h 3120"/>
                <a:gd name="T88" fmla="*/ 2146 w 2335"/>
                <a:gd name="T89" fmla="*/ 2704 h 3120"/>
                <a:gd name="T90" fmla="*/ 2018 w 2335"/>
                <a:gd name="T91" fmla="*/ 2865 h 3120"/>
                <a:gd name="T92" fmla="*/ 1842 w 2335"/>
                <a:gd name="T93" fmla="*/ 3013 h 3120"/>
                <a:gd name="T94" fmla="*/ 1737 w 2335"/>
                <a:gd name="T95" fmla="*/ 3069 h 3120"/>
                <a:gd name="T96" fmla="*/ 1634 w 2335"/>
                <a:gd name="T97" fmla="*/ 3107 h 3120"/>
                <a:gd name="T98" fmla="*/ 1540 w 2335"/>
                <a:gd name="T99" fmla="*/ 3119 h 3120"/>
                <a:gd name="T100" fmla="*/ 1404 w 2335"/>
                <a:gd name="T101" fmla="*/ 3115 h 3120"/>
                <a:gd name="T102" fmla="*/ 1285 w 2335"/>
                <a:gd name="T103" fmla="*/ 3093 h 3120"/>
                <a:gd name="T104" fmla="*/ 1162 w 2335"/>
                <a:gd name="T105" fmla="*/ 3053 h 3120"/>
                <a:gd name="T106" fmla="*/ 1038 w 2335"/>
                <a:gd name="T107" fmla="*/ 2997 h 3120"/>
                <a:gd name="T108" fmla="*/ 912 w 2335"/>
                <a:gd name="T109" fmla="*/ 2922 h 3120"/>
                <a:gd name="T110" fmla="*/ 784 w 2335"/>
                <a:gd name="T111" fmla="*/ 2830 h 3120"/>
                <a:gd name="T112" fmla="*/ 656 w 2335"/>
                <a:gd name="T113" fmla="*/ 2721 h 3120"/>
                <a:gd name="T114" fmla="*/ 528 w 2335"/>
                <a:gd name="T115" fmla="*/ 2593 h 3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335" h="3120">
                  <a:moveTo>
                    <a:pt x="496" y="2559"/>
                  </a:moveTo>
                  <a:lnTo>
                    <a:pt x="427" y="2478"/>
                  </a:lnTo>
                  <a:lnTo>
                    <a:pt x="395" y="2437"/>
                  </a:lnTo>
                  <a:lnTo>
                    <a:pt x="363" y="2397"/>
                  </a:lnTo>
                  <a:lnTo>
                    <a:pt x="333" y="2359"/>
                  </a:lnTo>
                  <a:lnTo>
                    <a:pt x="304" y="2322"/>
                  </a:lnTo>
                  <a:lnTo>
                    <a:pt x="276" y="2286"/>
                  </a:lnTo>
                  <a:lnTo>
                    <a:pt x="250" y="2251"/>
                  </a:lnTo>
                  <a:lnTo>
                    <a:pt x="227" y="2218"/>
                  </a:lnTo>
                  <a:lnTo>
                    <a:pt x="205" y="2188"/>
                  </a:lnTo>
                  <a:lnTo>
                    <a:pt x="185" y="2159"/>
                  </a:lnTo>
                  <a:lnTo>
                    <a:pt x="168" y="2133"/>
                  </a:lnTo>
                  <a:lnTo>
                    <a:pt x="152" y="2111"/>
                  </a:lnTo>
                  <a:lnTo>
                    <a:pt x="140" y="2090"/>
                  </a:lnTo>
                  <a:lnTo>
                    <a:pt x="130" y="2074"/>
                  </a:lnTo>
                  <a:lnTo>
                    <a:pt x="122" y="2060"/>
                  </a:lnTo>
                  <a:lnTo>
                    <a:pt x="100" y="2023"/>
                  </a:lnTo>
                  <a:lnTo>
                    <a:pt x="77" y="1983"/>
                  </a:lnTo>
                  <a:lnTo>
                    <a:pt x="57" y="1939"/>
                  </a:lnTo>
                  <a:lnTo>
                    <a:pt x="40" y="1892"/>
                  </a:lnTo>
                  <a:lnTo>
                    <a:pt x="24" y="1842"/>
                  </a:lnTo>
                  <a:lnTo>
                    <a:pt x="13" y="1789"/>
                  </a:lnTo>
                  <a:lnTo>
                    <a:pt x="9" y="1762"/>
                  </a:lnTo>
                  <a:lnTo>
                    <a:pt x="5" y="1733"/>
                  </a:lnTo>
                  <a:lnTo>
                    <a:pt x="3" y="1704"/>
                  </a:lnTo>
                  <a:lnTo>
                    <a:pt x="1" y="1675"/>
                  </a:lnTo>
                  <a:lnTo>
                    <a:pt x="0" y="1644"/>
                  </a:lnTo>
                  <a:lnTo>
                    <a:pt x="3" y="1613"/>
                  </a:lnTo>
                  <a:lnTo>
                    <a:pt x="5" y="1582"/>
                  </a:lnTo>
                  <a:lnTo>
                    <a:pt x="9" y="1549"/>
                  </a:lnTo>
                  <a:lnTo>
                    <a:pt x="14" y="1518"/>
                  </a:lnTo>
                  <a:lnTo>
                    <a:pt x="20" y="1485"/>
                  </a:lnTo>
                  <a:lnTo>
                    <a:pt x="28" y="1451"/>
                  </a:lnTo>
                  <a:lnTo>
                    <a:pt x="39" y="1417"/>
                  </a:lnTo>
                  <a:lnTo>
                    <a:pt x="50" y="1382"/>
                  </a:lnTo>
                  <a:lnTo>
                    <a:pt x="63" y="1347"/>
                  </a:lnTo>
                  <a:lnTo>
                    <a:pt x="79" y="1310"/>
                  </a:lnTo>
                  <a:lnTo>
                    <a:pt x="95" y="1274"/>
                  </a:lnTo>
                  <a:lnTo>
                    <a:pt x="115" y="1237"/>
                  </a:lnTo>
                  <a:lnTo>
                    <a:pt x="136" y="1200"/>
                  </a:lnTo>
                  <a:lnTo>
                    <a:pt x="158" y="1163"/>
                  </a:lnTo>
                  <a:lnTo>
                    <a:pt x="184" y="1125"/>
                  </a:lnTo>
                  <a:lnTo>
                    <a:pt x="224" y="1068"/>
                  </a:lnTo>
                  <a:lnTo>
                    <a:pt x="264" y="1014"/>
                  </a:lnTo>
                  <a:lnTo>
                    <a:pt x="302" y="961"/>
                  </a:lnTo>
                  <a:lnTo>
                    <a:pt x="339" y="911"/>
                  </a:lnTo>
                  <a:lnTo>
                    <a:pt x="375" y="861"/>
                  </a:lnTo>
                  <a:lnTo>
                    <a:pt x="411" y="815"/>
                  </a:lnTo>
                  <a:lnTo>
                    <a:pt x="447" y="769"/>
                  </a:lnTo>
                  <a:lnTo>
                    <a:pt x="483" y="723"/>
                  </a:lnTo>
                  <a:lnTo>
                    <a:pt x="554" y="637"/>
                  </a:lnTo>
                  <a:lnTo>
                    <a:pt x="625" y="551"/>
                  </a:lnTo>
                  <a:lnTo>
                    <a:pt x="699" y="465"/>
                  </a:lnTo>
                  <a:lnTo>
                    <a:pt x="738" y="422"/>
                  </a:lnTo>
                  <a:lnTo>
                    <a:pt x="776" y="377"/>
                  </a:lnTo>
                  <a:lnTo>
                    <a:pt x="1110" y="0"/>
                  </a:lnTo>
                  <a:lnTo>
                    <a:pt x="1277" y="433"/>
                  </a:lnTo>
                  <a:lnTo>
                    <a:pt x="1026" y="627"/>
                  </a:lnTo>
                  <a:lnTo>
                    <a:pt x="1025" y="628"/>
                  </a:lnTo>
                  <a:lnTo>
                    <a:pt x="1021" y="632"/>
                  </a:lnTo>
                  <a:lnTo>
                    <a:pt x="1017" y="637"/>
                  </a:lnTo>
                  <a:lnTo>
                    <a:pt x="1011" y="645"/>
                  </a:lnTo>
                  <a:lnTo>
                    <a:pt x="1003" y="654"/>
                  </a:lnTo>
                  <a:lnTo>
                    <a:pt x="993" y="666"/>
                  </a:lnTo>
                  <a:lnTo>
                    <a:pt x="981" y="679"/>
                  </a:lnTo>
                  <a:lnTo>
                    <a:pt x="969" y="695"/>
                  </a:lnTo>
                  <a:lnTo>
                    <a:pt x="954" y="711"/>
                  </a:lnTo>
                  <a:lnTo>
                    <a:pt x="940" y="730"/>
                  </a:lnTo>
                  <a:lnTo>
                    <a:pt x="923" y="749"/>
                  </a:lnTo>
                  <a:lnTo>
                    <a:pt x="906" y="770"/>
                  </a:lnTo>
                  <a:lnTo>
                    <a:pt x="887" y="792"/>
                  </a:lnTo>
                  <a:lnTo>
                    <a:pt x="868" y="815"/>
                  </a:lnTo>
                  <a:lnTo>
                    <a:pt x="827" y="864"/>
                  </a:lnTo>
                  <a:lnTo>
                    <a:pt x="783" y="917"/>
                  </a:lnTo>
                  <a:lnTo>
                    <a:pt x="738" y="973"/>
                  </a:lnTo>
                  <a:lnTo>
                    <a:pt x="691" y="1029"/>
                  </a:lnTo>
                  <a:lnTo>
                    <a:pt x="645" y="1087"/>
                  </a:lnTo>
                  <a:lnTo>
                    <a:pt x="597" y="1145"/>
                  </a:lnTo>
                  <a:lnTo>
                    <a:pt x="552" y="1202"/>
                  </a:lnTo>
                  <a:lnTo>
                    <a:pt x="507" y="1258"/>
                  </a:lnTo>
                  <a:lnTo>
                    <a:pt x="465" y="1313"/>
                  </a:lnTo>
                  <a:lnTo>
                    <a:pt x="445" y="1341"/>
                  </a:lnTo>
                  <a:lnTo>
                    <a:pt x="428" y="1369"/>
                  </a:lnTo>
                  <a:lnTo>
                    <a:pt x="412" y="1397"/>
                  </a:lnTo>
                  <a:lnTo>
                    <a:pt x="399" y="1423"/>
                  </a:lnTo>
                  <a:lnTo>
                    <a:pt x="388" y="1448"/>
                  </a:lnTo>
                  <a:lnTo>
                    <a:pt x="378" y="1474"/>
                  </a:lnTo>
                  <a:lnTo>
                    <a:pt x="370" y="1498"/>
                  </a:lnTo>
                  <a:lnTo>
                    <a:pt x="363" y="1522"/>
                  </a:lnTo>
                  <a:lnTo>
                    <a:pt x="358" y="1544"/>
                  </a:lnTo>
                  <a:lnTo>
                    <a:pt x="354" y="1566"/>
                  </a:lnTo>
                  <a:lnTo>
                    <a:pt x="350" y="1587"/>
                  </a:lnTo>
                  <a:lnTo>
                    <a:pt x="349" y="1607"/>
                  </a:lnTo>
                  <a:lnTo>
                    <a:pt x="348" y="1644"/>
                  </a:lnTo>
                  <a:lnTo>
                    <a:pt x="351" y="1678"/>
                  </a:lnTo>
                  <a:lnTo>
                    <a:pt x="358" y="1709"/>
                  </a:lnTo>
                  <a:lnTo>
                    <a:pt x="365" y="1735"/>
                  </a:lnTo>
                  <a:lnTo>
                    <a:pt x="373" y="1758"/>
                  </a:lnTo>
                  <a:lnTo>
                    <a:pt x="381" y="1777"/>
                  </a:lnTo>
                  <a:lnTo>
                    <a:pt x="390" y="1792"/>
                  </a:lnTo>
                  <a:lnTo>
                    <a:pt x="393" y="1798"/>
                  </a:lnTo>
                  <a:lnTo>
                    <a:pt x="396" y="1802"/>
                  </a:lnTo>
                  <a:lnTo>
                    <a:pt x="399" y="1806"/>
                  </a:lnTo>
                  <a:lnTo>
                    <a:pt x="401" y="1809"/>
                  </a:lnTo>
                  <a:lnTo>
                    <a:pt x="402" y="1810"/>
                  </a:lnTo>
                  <a:lnTo>
                    <a:pt x="402" y="1811"/>
                  </a:lnTo>
                  <a:lnTo>
                    <a:pt x="403" y="1811"/>
                  </a:lnTo>
                  <a:lnTo>
                    <a:pt x="404" y="1813"/>
                  </a:lnTo>
                  <a:lnTo>
                    <a:pt x="406" y="1816"/>
                  </a:lnTo>
                  <a:lnTo>
                    <a:pt x="409" y="1821"/>
                  </a:lnTo>
                  <a:lnTo>
                    <a:pt x="413" y="1827"/>
                  </a:lnTo>
                  <a:lnTo>
                    <a:pt x="418" y="1833"/>
                  </a:lnTo>
                  <a:lnTo>
                    <a:pt x="423" y="1841"/>
                  </a:lnTo>
                  <a:lnTo>
                    <a:pt x="429" y="1849"/>
                  </a:lnTo>
                  <a:lnTo>
                    <a:pt x="443" y="1870"/>
                  </a:lnTo>
                  <a:lnTo>
                    <a:pt x="460" y="1895"/>
                  </a:lnTo>
                  <a:lnTo>
                    <a:pt x="480" y="1921"/>
                  </a:lnTo>
                  <a:lnTo>
                    <a:pt x="502" y="1952"/>
                  </a:lnTo>
                  <a:lnTo>
                    <a:pt x="528" y="1985"/>
                  </a:lnTo>
                  <a:lnTo>
                    <a:pt x="555" y="2020"/>
                  </a:lnTo>
                  <a:lnTo>
                    <a:pt x="584" y="2058"/>
                  </a:lnTo>
                  <a:lnTo>
                    <a:pt x="616" y="2096"/>
                  </a:lnTo>
                  <a:lnTo>
                    <a:pt x="649" y="2138"/>
                  </a:lnTo>
                  <a:lnTo>
                    <a:pt x="684" y="2179"/>
                  </a:lnTo>
                  <a:lnTo>
                    <a:pt x="720" y="2220"/>
                  </a:lnTo>
                  <a:lnTo>
                    <a:pt x="758" y="2263"/>
                  </a:lnTo>
                  <a:lnTo>
                    <a:pt x="797" y="2305"/>
                  </a:lnTo>
                  <a:lnTo>
                    <a:pt x="839" y="2347"/>
                  </a:lnTo>
                  <a:lnTo>
                    <a:pt x="880" y="2388"/>
                  </a:lnTo>
                  <a:lnTo>
                    <a:pt x="922" y="2429"/>
                  </a:lnTo>
                  <a:lnTo>
                    <a:pt x="967" y="2468"/>
                  </a:lnTo>
                  <a:lnTo>
                    <a:pt x="1011" y="2505"/>
                  </a:lnTo>
                  <a:lnTo>
                    <a:pt x="1055" y="2540"/>
                  </a:lnTo>
                  <a:lnTo>
                    <a:pt x="1101" y="2573"/>
                  </a:lnTo>
                  <a:lnTo>
                    <a:pt x="1146" y="2604"/>
                  </a:lnTo>
                  <a:lnTo>
                    <a:pt x="1192" y="2631"/>
                  </a:lnTo>
                  <a:lnTo>
                    <a:pt x="1237" y="2656"/>
                  </a:lnTo>
                  <a:lnTo>
                    <a:pt x="1284" y="2676"/>
                  </a:lnTo>
                  <a:lnTo>
                    <a:pt x="1306" y="2685"/>
                  </a:lnTo>
                  <a:lnTo>
                    <a:pt x="1329" y="2693"/>
                  </a:lnTo>
                  <a:lnTo>
                    <a:pt x="1351" y="2699"/>
                  </a:lnTo>
                  <a:lnTo>
                    <a:pt x="1373" y="2704"/>
                  </a:lnTo>
                  <a:lnTo>
                    <a:pt x="1396" y="2709"/>
                  </a:lnTo>
                  <a:lnTo>
                    <a:pt x="1418" y="2712"/>
                  </a:lnTo>
                  <a:lnTo>
                    <a:pt x="1441" y="2714"/>
                  </a:lnTo>
                  <a:lnTo>
                    <a:pt x="1462" y="2714"/>
                  </a:lnTo>
                  <a:lnTo>
                    <a:pt x="1555" y="2714"/>
                  </a:lnTo>
                  <a:lnTo>
                    <a:pt x="1581" y="2713"/>
                  </a:lnTo>
                  <a:lnTo>
                    <a:pt x="1607" y="2710"/>
                  </a:lnTo>
                  <a:lnTo>
                    <a:pt x="1632" y="2706"/>
                  </a:lnTo>
                  <a:lnTo>
                    <a:pt x="1656" y="2699"/>
                  </a:lnTo>
                  <a:lnTo>
                    <a:pt x="1680" y="2691"/>
                  </a:lnTo>
                  <a:lnTo>
                    <a:pt x="1704" y="2681"/>
                  </a:lnTo>
                  <a:lnTo>
                    <a:pt x="1727" y="2669"/>
                  </a:lnTo>
                  <a:lnTo>
                    <a:pt x="1749" y="2657"/>
                  </a:lnTo>
                  <a:lnTo>
                    <a:pt x="1771" y="2642"/>
                  </a:lnTo>
                  <a:lnTo>
                    <a:pt x="1793" y="2628"/>
                  </a:lnTo>
                  <a:lnTo>
                    <a:pt x="1814" y="2611"/>
                  </a:lnTo>
                  <a:lnTo>
                    <a:pt x="1835" y="2594"/>
                  </a:lnTo>
                  <a:lnTo>
                    <a:pt x="1875" y="2556"/>
                  </a:lnTo>
                  <a:lnTo>
                    <a:pt x="1915" y="2516"/>
                  </a:lnTo>
                  <a:lnTo>
                    <a:pt x="1954" y="2473"/>
                  </a:lnTo>
                  <a:lnTo>
                    <a:pt x="1992" y="2430"/>
                  </a:lnTo>
                  <a:lnTo>
                    <a:pt x="2029" y="2386"/>
                  </a:lnTo>
                  <a:lnTo>
                    <a:pt x="2065" y="2343"/>
                  </a:lnTo>
                  <a:lnTo>
                    <a:pt x="2101" y="2299"/>
                  </a:lnTo>
                  <a:lnTo>
                    <a:pt x="2137" y="2258"/>
                  </a:lnTo>
                  <a:lnTo>
                    <a:pt x="2173" y="2220"/>
                  </a:lnTo>
                  <a:lnTo>
                    <a:pt x="2192" y="2202"/>
                  </a:lnTo>
                  <a:lnTo>
                    <a:pt x="2210" y="2185"/>
                  </a:lnTo>
                  <a:lnTo>
                    <a:pt x="2335" y="2371"/>
                  </a:lnTo>
                  <a:lnTo>
                    <a:pt x="2241" y="2559"/>
                  </a:lnTo>
                  <a:lnTo>
                    <a:pt x="2234" y="2568"/>
                  </a:lnTo>
                  <a:lnTo>
                    <a:pt x="2228" y="2579"/>
                  </a:lnTo>
                  <a:lnTo>
                    <a:pt x="2220" y="2591"/>
                  </a:lnTo>
                  <a:lnTo>
                    <a:pt x="2212" y="2604"/>
                  </a:lnTo>
                  <a:lnTo>
                    <a:pt x="2202" y="2619"/>
                  </a:lnTo>
                  <a:lnTo>
                    <a:pt x="2193" y="2634"/>
                  </a:lnTo>
                  <a:lnTo>
                    <a:pt x="2171" y="2668"/>
                  </a:lnTo>
                  <a:lnTo>
                    <a:pt x="2146" y="2704"/>
                  </a:lnTo>
                  <a:lnTo>
                    <a:pt x="2119" y="2743"/>
                  </a:lnTo>
                  <a:lnTo>
                    <a:pt x="2088" y="2783"/>
                  </a:lnTo>
                  <a:lnTo>
                    <a:pt x="2054" y="2824"/>
                  </a:lnTo>
                  <a:lnTo>
                    <a:pt x="2018" y="2865"/>
                  </a:lnTo>
                  <a:lnTo>
                    <a:pt x="1978" y="2905"/>
                  </a:lnTo>
                  <a:lnTo>
                    <a:pt x="1936" y="2943"/>
                  </a:lnTo>
                  <a:lnTo>
                    <a:pt x="1891" y="2980"/>
                  </a:lnTo>
                  <a:lnTo>
                    <a:pt x="1842" y="3013"/>
                  </a:lnTo>
                  <a:lnTo>
                    <a:pt x="1817" y="3029"/>
                  </a:lnTo>
                  <a:lnTo>
                    <a:pt x="1792" y="3043"/>
                  </a:lnTo>
                  <a:lnTo>
                    <a:pt x="1765" y="3056"/>
                  </a:lnTo>
                  <a:lnTo>
                    <a:pt x="1737" y="3069"/>
                  </a:lnTo>
                  <a:lnTo>
                    <a:pt x="1709" y="3079"/>
                  </a:lnTo>
                  <a:lnTo>
                    <a:pt x="1680" y="3088"/>
                  </a:lnTo>
                  <a:lnTo>
                    <a:pt x="1657" y="3099"/>
                  </a:lnTo>
                  <a:lnTo>
                    <a:pt x="1634" y="3107"/>
                  </a:lnTo>
                  <a:lnTo>
                    <a:pt x="1610" y="3112"/>
                  </a:lnTo>
                  <a:lnTo>
                    <a:pt x="1587" y="3116"/>
                  </a:lnTo>
                  <a:lnTo>
                    <a:pt x="1563" y="3118"/>
                  </a:lnTo>
                  <a:lnTo>
                    <a:pt x="1540" y="3119"/>
                  </a:lnTo>
                  <a:lnTo>
                    <a:pt x="1493" y="3120"/>
                  </a:lnTo>
                  <a:lnTo>
                    <a:pt x="1463" y="3119"/>
                  </a:lnTo>
                  <a:lnTo>
                    <a:pt x="1434" y="3118"/>
                  </a:lnTo>
                  <a:lnTo>
                    <a:pt x="1404" y="3115"/>
                  </a:lnTo>
                  <a:lnTo>
                    <a:pt x="1374" y="3111"/>
                  </a:lnTo>
                  <a:lnTo>
                    <a:pt x="1345" y="3106"/>
                  </a:lnTo>
                  <a:lnTo>
                    <a:pt x="1315" y="3101"/>
                  </a:lnTo>
                  <a:lnTo>
                    <a:pt x="1285" y="3093"/>
                  </a:lnTo>
                  <a:lnTo>
                    <a:pt x="1254" y="3085"/>
                  </a:lnTo>
                  <a:lnTo>
                    <a:pt x="1224" y="3076"/>
                  </a:lnTo>
                  <a:lnTo>
                    <a:pt x="1193" y="3066"/>
                  </a:lnTo>
                  <a:lnTo>
                    <a:pt x="1162" y="3053"/>
                  </a:lnTo>
                  <a:lnTo>
                    <a:pt x="1131" y="3041"/>
                  </a:lnTo>
                  <a:lnTo>
                    <a:pt x="1100" y="3028"/>
                  </a:lnTo>
                  <a:lnTo>
                    <a:pt x="1069" y="3013"/>
                  </a:lnTo>
                  <a:lnTo>
                    <a:pt x="1038" y="2997"/>
                  </a:lnTo>
                  <a:lnTo>
                    <a:pt x="1006" y="2980"/>
                  </a:lnTo>
                  <a:lnTo>
                    <a:pt x="975" y="2962"/>
                  </a:lnTo>
                  <a:lnTo>
                    <a:pt x="943" y="2942"/>
                  </a:lnTo>
                  <a:lnTo>
                    <a:pt x="912" y="2922"/>
                  </a:lnTo>
                  <a:lnTo>
                    <a:pt x="880" y="2901"/>
                  </a:lnTo>
                  <a:lnTo>
                    <a:pt x="848" y="2878"/>
                  </a:lnTo>
                  <a:lnTo>
                    <a:pt x="816" y="2855"/>
                  </a:lnTo>
                  <a:lnTo>
                    <a:pt x="784" y="2830"/>
                  </a:lnTo>
                  <a:lnTo>
                    <a:pt x="752" y="2804"/>
                  </a:lnTo>
                  <a:lnTo>
                    <a:pt x="720" y="2777"/>
                  </a:lnTo>
                  <a:lnTo>
                    <a:pt x="688" y="2749"/>
                  </a:lnTo>
                  <a:lnTo>
                    <a:pt x="656" y="2721"/>
                  </a:lnTo>
                  <a:lnTo>
                    <a:pt x="624" y="2691"/>
                  </a:lnTo>
                  <a:lnTo>
                    <a:pt x="592" y="2659"/>
                  </a:lnTo>
                  <a:lnTo>
                    <a:pt x="560" y="2627"/>
                  </a:lnTo>
                  <a:lnTo>
                    <a:pt x="528" y="2593"/>
                  </a:lnTo>
                  <a:lnTo>
                    <a:pt x="496" y="2559"/>
                  </a:lnTo>
                  <a:lnTo>
                    <a:pt x="496" y="2559"/>
                  </a:lnTo>
                  <a:close/>
                </a:path>
              </a:pathLst>
            </a:custGeom>
            <a:grpFill/>
            <a:ln w="3175">
              <a:solidFill>
                <a:schemeClr val="tx2"/>
              </a:solidFill>
              <a:round/>
              <a:headEnd/>
              <a:tailEnd/>
            </a:ln>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236" name="Freeform 43">
              <a:extLst>
                <a:ext uri="{FF2B5EF4-FFF2-40B4-BE49-F238E27FC236}">
                  <a16:creationId xmlns:a16="http://schemas.microsoft.com/office/drawing/2014/main" id="{BBA6BC74-FE5A-4B2A-85EE-5EA6FB1C0F76}"/>
                </a:ext>
              </a:extLst>
            </p:cNvPr>
            <p:cNvSpPr>
              <a:spLocks/>
            </p:cNvSpPr>
            <p:nvPr/>
          </p:nvSpPr>
          <p:spPr bwMode="auto">
            <a:xfrm>
              <a:off x="-986390" y="340396"/>
              <a:ext cx="477832" cy="651044"/>
            </a:xfrm>
            <a:custGeom>
              <a:avLst/>
              <a:gdLst>
                <a:gd name="T0" fmla="*/ 77 w 2403"/>
                <a:gd name="T1" fmla="*/ 3032 h 3283"/>
                <a:gd name="T2" fmla="*/ 19 w 2403"/>
                <a:gd name="T3" fmla="*/ 2902 h 3283"/>
                <a:gd name="T4" fmla="*/ 1 w 2403"/>
                <a:gd name="T5" fmla="*/ 2781 h 3283"/>
                <a:gd name="T6" fmla="*/ 2 w 2403"/>
                <a:gd name="T7" fmla="*/ 2687 h 3283"/>
                <a:gd name="T8" fmla="*/ 377 w 2403"/>
                <a:gd name="T9" fmla="*/ 2720 h 3283"/>
                <a:gd name="T10" fmla="*/ 376 w 2403"/>
                <a:gd name="T11" fmla="*/ 2729 h 3283"/>
                <a:gd name="T12" fmla="*/ 378 w 2403"/>
                <a:gd name="T13" fmla="*/ 2789 h 3283"/>
                <a:gd name="T14" fmla="*/ 409 w 2403"/>
                <a:gd name="T15" fmla="*/ 2868 h 3283"/>
                <a:gd name="T16" fmla="*/ 453 w 2403"/>
                <a:gd name="T17" fmla="*/ 2911 h 3283"/>
                <a:gd name="T18" fmla="*/ 508 w 2403"/>
                <a:gd name="T19" fmla="*/ 2932 h 3283"/>
                <a:gd name="T20" fmla="*/ 1748 w 2403"/>
                <a:gd name="T21" fmla="*/ 2941 h 3283"/>
                <a:gd name="T22" fmla="*/ 1875 w 2403"/>
                <a:gd name="T23" fmla="*/ 2914 h 3283"/>
                <a:gd name="T24" fmla="*/ 1974 w 2403"/>
                <a:gd name="T25" fmla="*/ 2840 h 3283"/>
                <a:gd name="T26" fmla="*/ 2037 w 2403"/>
                <a:gd name="T27" fmla="*/ 2731 h 3283"/>
                <a:gd name="T28" fmla="*/ 2060 w 2403"/>
                <a:gd name="T29" fmla="*/ 2598 h 3283"/>
                <a:gd name="T30" fmla="*/ 2036 w 2403"/>
                <a:gd name="T31" fmla="*/ 2461 h 3283"/>
                <a:gd name="T32" fmla="*/ 1982 w 2403"/>
                <a:gd name="T33" fmla="*/ 2342 h 3283"/>
                <a:gd name="T34" fmla="*/ 1930 w 2403"/>
                <a:gd name="T35" fmla="*/ 2257 h 3283"/>
                <a:gd name="T36" fmla="*/ 1907 w 2403"/>
                <a:gd name="T37" fmla="*/ 2226 h 3283"/>
                <a:gd name="T38" fmla="*/ 1906 w 2403"/>
                <a:gd name="T39" fmla="*/ 2217 h 3283"/>
                <a:gd name="T40" fmla="*/ 1908 w 2403"/>
                <a:gd name="T41" fmla="*/ 2166 h 3283"/>
                <a:gd name="T42" fmla="*/ 1911 w 2403"/>
                <a:gd name="T43" fmla="*/ 2073 h 3283"/>
                <a:gd name="T44" fmla="*/ 1913 w 2403"/>
                <a:gd name="T45" fmla="*/ 1952 h 3283"/>
                <a:gd name="T46" fmla="*/ 1910 w 2403"/>
                <a:gd name="T47" fmla="*/ 1675 h 3283"/>
                <a:gd name="T48" fmla="*/ 1899 w 2403"/>
                <a:gd name="T49" fmla="*/ 1512 h 3283"/>
                <a:gd name="T50" fmla="*/ 1882 w 2403"/>
                <a:gd name="T51" fmla="*/ 1404 h 3283"/>
                <a:gd name="T52" fmla="*/ 1827 w 2403"/>
                <a:gd name="T53" fmla="*/ 1248 h 3283"/>
                <a:gd name="T54" fmla="*/ 1769 w 2403"/>
                <a:gd name="T55" fmla="*/ 1094 h 3283"/>
                <a:gd name="T56" fmla="*/ 1714 w 2403"/>
                <a:gd name="T57" fmla="*/ 965 h 3283"/>
                <a:gd name="T58" fmla="*/ 1618 w 2403"/>
                <a:gd name="T59" fmla="*/ 773 h 3283"/>
                <a:gd name="T60" fmla="*/ 1484 w 2403"/>
                <a:gd name="T61" fmla="*/ 567 h 3283"/>
                <a:gd name="T62" fmla="*/ 1373 w 2403"/>
                <a:gd name="T63" fmla="*/ 423 h 3283"/>
                <a:gd name="T64" fmla="*/ 1853 w 2403"/>
                <a:gd name="T65" fmla="*/ 489 h 3283"/>
                <a:gd name="T66" fmla="*/ 1888 w 2403"/>
                <a:gd name="T67" fmla="*/ 544 h 3283"/>
                <a:gd name="T68" fmla="*/ 1936 w 2403"/>
                <a:gd name="T69" fmla="*/ 622 h 3283"/>
                <a:gd name="T70" fmla="*/ 2034 w 2403"/>
                <a:gd name="T71" fmla="*/ 796 h 3283"/>
                <a:gd name="T72" fmla="*/ 2144 w 2403"/>
                <a:gd name="T73" fmla="*/ 1019 h 3283"/>
                <a:gd name="T74" fmla="*/ 2214 w 2403"/>
                <a:gd name="T75" fmla="*/ 1205 h 3283"/>
                <a:gd name="T76" fmla="*/ 2238 w 2403"/>
                <a:gd name="T77" fmla="*/ 1318 h 3283"/>
                <a:gd name="T78" fmla="*/ 2256 w 2403"/>
                <a:gd name="T79" fmla="*/ 1534 h 3283"/>
                <a:gd name="T80" fmla="*/ 2254 w 2403"/>
                <a:gd name="T81" fmla="*/ 1832 h 3283"/>
                <a:gd name="T82" fmla="*/ 2249 w 2403"/>
                <a:gd name="T83" fmla="*/ 2052 h 3283"/>
                <a:gd name="T84" fmla="*/ 2338 w 2403"/>
                <a:gd name="T85" fmla="*/ 2254 h 3283"/>
                <a:gd name="T86" fmla="*/ 2379 w 2403"/>
                <a:gd name="T87" fmla="*/ 2372 h 3283"/>
                <a:gd name="T88" fmla="*/ 2400 w 2403"/>
                <a:gd name="T89" fmla="*/ 2500 h 3283"/>
                <a:gd name="T90" fmla="*/ 2399 w 2403"/>
                <a:gd name="T91" fmla="*/ 2644 h 3283"/>
                <a:gd name="T92" fmla="*/ 2375 w 2403"/>
                <a:gd name="T93" fmla="*/ 2785 h 3283"/>
                <a:gd name="T94" fmla="*/ 2326 w 2403"/>
                <a:gd name="T95" fmla="*/ 2914 h 3283"/>
                <a:gd name="T96" fmla="*/ 2257 w 2403"/>
                <a:gd name="T97" fmla="*/ 3028 h 3283"/>
                <a:gd name="T98" fmla="*/ 2169 w 2403"/>
                <a:gd name="T99" fmla="*/ 3124 h 3283"/>
                <a:gd name="T100" fmla="*/ 2065 w 2403"/>
                <a:gd name="T101" fmla="*/ 3200 h 3283"/>
                <a:gd name="T102" fmla="*/ 1946 w 2403"/>
                <a:gd name="T103" fmla="*/ 3252 h 3283"/>
                <a:gd name="T104" fmla="*/ 1816 w 2403"/>
                <a:gd name="T105" fmla="*/ 3280 h 3283"/>
                <a:gd name="T106" fmla="*/ 528 w 2403"/>
                <a:gd name="T107" fmla="*/ 3280 h 3283"/>
                <a:gd name="T108" fmla="*/ 398 w 2403"/>
                <a:gd name="T109" fmla="*/ 3263 h 3283"/>
                <a:gd name="T110" fmla="*/ 282 w 2403"/>
                <a:gd name="T111" fmla="*/ 3221 h 3283"/>
                <a:gd name="T112" fmla="*/ 185 w 2403"/>
                <a:gd name="T113" fmla="*/ 3157 h 3283"/>
                <a:gd name="T114" fmla="*/ 126 w 2403"/>
                <a:gd name="T115" fmla="*/ 3093 h 3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403" h="3283">
                  <a:moveTo>
                    <a:pt x="126" y="3093"/>
                  </a:moveTo>
                  <a:lnTo>
                    <a:pt x="113" y="3078"/>
                  </a:lnTo>
                  <a:lnTo>
                    <a:pt x="99" y="3063"/>
                  </a:lnTo>
                  <a:lnTo>
                    <a:pt x="77" y="3032"/>
                  </a:lnTo>
                  <a:lnTo>
                    <a:pt x="57" y="3000"/>
                  </a:lnTo>
                  <a:lnTo>
                    <a:pt x="42" y="2967"/>
                  </a:lnTo>
                  <a:lnTo>
                    <a:pt x="29" y="2935"/>
                  </a:lnTo>
                  <a:lnTo>
                    <a:pt x="19" y="2902"/>
                  </a:lnTo>
                  <a:lnTo>
                    <a:pt x="12" y="2870"/>
                  </a:lnTo>
                  <a:lnTo>
                    <a:pt x="6" y="2839"/>
                  </a:lnTo>
                  <a:lnTo>
                    <a:pt x="3" y="2809"/>
                  </a:lnTo>
                  <a:lnTo>
                    <a:pt x="1" y="2781"/>
                  </a:lnTo>
                  <a:lnTo>
                    <a:pt x="0" y="2754"/>
                  </a:lnTo>
                  <a:lnTo>
                    <a:pt x="0" y="2729"/>
                  </a:lnTo>
                  <a:lnTo>
                    <a:pt x="1" y="2706"/>
                  </a:lnTo>
                  <a:lnTo>
                    <a:pt x="2" y="2687"/>
                  </a:lnTo>
                  <a:lnTo>
                    <a:pt x="2" y="2669"/>
                  </a:lnTo>
                  <a:lnTo>
                    <a:pt x="3" y="2656"/>
                  </a:lnTo>
                  <a:lnTo>
                    <a:pt x="341" y="2331"/>
                  </a:lnTo>
                  <a:lnTo>
                    <a:pt x="377" y="2720"/>
                  </a:lnTo>
                  <a:lnTo>
                    <a:pt x="377" y="2720"/>
                  </a:lnTo>
                  <a:lnTo>
                    <a:pt x="376" y="2722"/>
                  </a:lnTo>
                  <a:lnTo>
                    <a:pt x="376" y="2725"/>
                  </a:lnTo>
                  <a:lnTo>
                    <a:pt x="376" y="2729"/>
                  </a:lnTo>
                  <a:lnTo>
                    <a:pt x="375" y="2739"/>
                  </a:lnTo>
                  <a:lnTo>
                    <a:pt x="375" y="2754"/>
                  </a:lnTo>
                  <a:lnTo>
                    <a:pt x="376" y="2770"/>
                  </a:lnTo>
                  <a:lnTo>
                    <a:pt x="378" y="2789"/>
                  </a:lnTo>
                  <a:lnTo>
                    <a:pt x="382" y="2808"/>
                  </a:lnTo>
                  <a:lnTo>
                    <a:pt x="388" y="2829"/>
                  </a:lnTo>
                  <a:lnTo>
                    <a:pt x="397" y="2849"/>
                  </a:lnTo>
                  <a:lnTo>
                    <a:pt x="409" y="2868"/>
                  </a:lnTo>
                  <a:lnTo>
                    <a:pt x="424" y="2887"/>
                  </a:lnTo>
                  <a:lnTo>
                    <a:pt x="433" y="2896"/>
                  </a:lnTo>
                  <a:lnTo>
                    <a:pt x="442" y="2903"/>
                  </a:lnTo>
                  <a:lnTo>
                    <a:pt x="453" y="2911"/>
                  </a:lnTo>
                  <a:lnTo>
                    <a:pt x="466" y="2918"/>
                  </a:lnTo>
                  <a:lnTo>
                    <a:pt x="478" y="2924"/>
                  </a:lnTo>
                  <a:lnTo>
                    <a:pt x="493" y="2929"/>
                  </a:lnTo>
                  <a:lnTo>
                    <a:pt x="508" y="2932"/>
                  </a:lnTo>
                  <a:lnTo>
                    <a:pt x="526" y="2935"/>
                  </a:lnTo>
                  <a:lnTo>
                    <a:pt x="544" y="2937"/>
                  </a:lnTo>
                  <a:lnTo>
                    <a:pt x="564" y="2938"/>
                  </a:lnTo>
                  <a:lnTo>
                    <a:pt x="1748" y="2941"/>
                  </a:lnTo>
                  <a:lnTo>
                    <a:pt x="1782" y="2939"/>
                  </a:lnTo>
                  <a:lnTo>
                    <a:pt x="1815" y="2934"/>
                  </a:lnTo>
                  <a:lnTo>
                    <a:pt x="1846" y="2926"/>
                  </a:lnTo>
                  <a:lnTo>
                    <a:pt x="1875" y="2914"/>
                  </a:lnTo>
                  <a:lnTo>
                    <a:pt x="1903" y="2900"/>
                  </a:lnTo>
                  <a:lnTo>
                    <a:pt x="1929" y="2883"/>
                  </a:lnTo>
                  <a:lnTo>
                    <a:pt x="1952" y="2863"/>
                  </a:lnTo>
                  <a:lnTo>
                    <a:pt x="1974" y="2840"/>
                  </a:lnTo>
                  <a:lnTo>
                    <a:pt x="1993" y="2816"/>
                  </a:lnTo>
                  <a:lnTo>
                    <a:pt x="2010" y="2790"/>
                  </a:lnTo>
                  <a:lnTo>
                    <a:pt x="2025" y="2761"/>
                  </a:lnTo>
                  <a:lnTo>
                    <a:pt x="2037" y="2731"/>
                  </a:lnTo>
                  <a:lnTo>
                    <a:pt x="2047" y="2700"/>
                  </a:lnTo>
                  <a:lnTo>
                    <a:pt x="2055" y="2667"/>
                  </a:lnTo>
                  <a:lnTo>
                    <a:pt x="2059" y="2633"/>
                  </a:lnTo>
                  <a:lnTo>
                    <a:pt x="2060" y="2598"/>
                  </a:lnTo>
                  <a:lnTo>
                    <a:pt x="2059" y="2563"/>
                  </a:lnTo>
                  <a:lnTo>
                    <a:pt x="2054" y="2529"/>
                  </a:lnTo>
                  <a:lnTo>
                    <a:pt x="2046" y="2495"/>
                  </a:lnTo>
                  <a:lnTo>
                    <a:pt x="2036" y="2461"/>
                  </a:lnTo>
                  <a:lnTo>
                    <a:pt x="2025" y="2429"/>
                  </a:lnTo>
                  <a:lnTo>
                    <a:pt x="2011" y="2398"/>
                  </a:lnTo>
                  <a:lnTo>
                    <a:pt x="1997" y="2369"/>
                  </a:lnTo>
                  <a:lnTo>
                    <a:pt x="1982" y="2342"/>
                  </a:lnTo>
                  <a:lnTo>
                    <a:pt x="1968" y="2316"/>
                  </a:lnTo>
                  <a:lnTo>
                    <a:pt x="1954" y="2293"/>
                  </a:lnTo>
                  <a:lnTo>
                    <a:pt x="1941" y="2274"/>
                  </a:lnTo>
                  <a:lnTo>
                    <a:pt x="1930" y="2257"/>
                  </a:lnTo>
                  <a:lnTo>
                    <a:pt x="1919" y="2243"/>
                  </a:lnTo>
                  <a:lnTo>
                    <a:pt x="1912" y="2233"/>
                  </a:lnTo>
                  <a:lnTo>
                    <a:pt x="1909" y="2229"/>
                  </a:lnTo>
                  <a:lnTo>
                    <a:pt x="1907" y="2226"/>
                  </a:lnTo>
                  <a:lnTo>
                    <a:pt x="1906" y="2225"/>
                  </a:lnTo>
                  <a:lnTo>
                    <a:pt x="1905" y="2224"/>
                  </a:lnTo>
                  <a:lnTo>
                    <a:pt x="1905" y="2223"/>
                  </a:lnTo>
                  <a:lnTo>
                    <a:pt x="1906" y="2217"/>
                  </a:lnTo>
                  <a:lnTo>
                    <a:pt x="1906" y="2209"/>
                  </a:lnTo>
                  <a:lnTo>
                    <a:pt x="1907" y="2198"/>
                  </a:lnTo>
                  <a:lnTo>
                    <a:pt x="1907" y="2183"/>
                  </a:lnTo>
                  <a:lnTo>
                    <a:pt x="1908" y="2166"/>
                  </a:lnTo>
                  <a:lnTo>
                    <a:pt x="1909" y="2146"/>
                  </a:lnTo>
                  <a:lnTo>
                    <a:pt x="1909" y="2123"/>
                  </a:lnTo>
                  <a:lnTo>
                    <a:pt x="1910" y="2100"/>
                  </a:lnTo>
                  <a:lnTo>
                    <a:pt x="1911" y="2073"/>
                  </a:lnTo>
                  <a:lnTo>
                    <a:pt x="1911" y="2045"/>
                  </a:lnTo>
                  <a:lnTo>
                    <a:pt x="1912" y="2016"/>
                  </a:lnTo>
                  <a:lnTo>
                    <a:pt x="1913" y="1985"/>
                  </a:lnTo>
                  <a:lnTo>
                    <a:pt x="1913" y="1952"/>
                  </a:lnTo>
                  <a:lnTo>
                    <a:pt x="1914" y="1885"/>
                  </a:lnTo>
                  <a:lnTo>
                    <a:pt x="1913" y="1816"/>
                  </a:lnTo>
                  <a:lnTo>
                    <a:pt x="1912" y="1745"/>
                  </a:lnTo>
                  <a:lnTo>
                    <a:pt x="1910" y="1675"/>
                  </a:lnTo>
                  <a:lnTo>
                    <a:pt x="1907" y="1606"/>
                  </a:lnTo>
                  <a:lnTo>
                    <a:pt x="1905" y="1573"/>
                  </a:lnTo>
                  <a:lnTo>
                    <a:pt x="1902" y="1541"/>
                  </a:lnTo>
                  <a:lnTo>
                    <a:pt x="1899" y="1512"/>
                  </a:lnTo>
                  <a:lnTo>
                    <a:pt x="1896" y="1482"/>
                  </a:lnTo>
                  <a:lnTo>
                    <a:pt x="1891" y="1454"/>
                  </a:lnTo>
                  <a:lnTo>
                    <a:pt x="1886" y="1428"/>
                  </a:lnTo>
                  <a:lnTo>
                    <a:pt x="1882" y="1404"/>
                  </a:lnTo>
                  <a:lnTo>
                    <a:pt x="1876" y="1383"/>
                  </a:lnTo>
                  <a:lnTo>
                    <a:pt x="1859" y="1336"/>
                  </a:lnTo>
                  <a:lnTo>
                    <a:pt x="1843" y="1291"/>
                  </a:lnTo>
                  <a:lnTo>
                    <a:pt x="1827" y="1248"/>
                  </a:lnTo>
                  <a:lnTo>
                    <a:pt x="1812" y="1207"/>
                  </a:lnTo>
                  <a:lnTo>
                    <a:pt x="1796" y="1167"/>
                  </a:lnTo>
                  <a:lnTo>
                    <a:pt x="1782" y="1130"/>
                  </a:lnTo>
                  <a:lnTo>
                    <a:pt x="1769" y="1094"/>
                  </a:lnTo>
                  <a:lnTo>
                    <a:pt x="1754" y="1060"/>
                  </a:lnTo>
                  <a:lnTo>
                    <a:pt x="1741" y="1026"/>
                  </a:lnTo>
                  <a:lnTo>
                    <a:pt x="1727" y="995"/>
                  </a:lnTo>
                  <a:lnTo>
                    <a:pt x="1714" y="965"/>
                  </a:lnTo>
                  <a:lnTo>
                    <a:pt x="1700" y="935"/>
                  </a:lnTo>
                  <a:lnTo>
                    <a:pt x="1674" y="878"/>
                  </a:lnTo>
                  <a:lnTo>
                    <a:pt x="1647" y="824"/>
                  </a:lnTo>
                  <a:lnTo>
                    <a:pt x="1618" y="773"/>
                  </a:lnTo>
                  <a:lnTo>
                    <a:pt x="1588" y="721"/>
                  </a:lnTo>
                  <a:lnTo>
                    <a:pt x="1556" y="671"/>
                  </a:lnTo>
                  <a:lnTo>
                    <a:pt x="1522" y="621"/>
                  </a:lnTo>
                  <a:lnTo>
                    <a:pt x="1484" y="567"/>
                  </a:lnTo>
                  <a:lnTo>
                    <a:pt x="1442" y="512"/>
                  </a:lnTo>
                  <a:lnTo>
                    <a:pt x="1421" y="484"/>
                  </a:lnTo>
                  <a:lnTo>
                    <a:pt x="1398" y="454"/>
                  </a:lnTo>
                  <a:lnTo>
                    <a:pt x="1373" y="423"/>
                  </a:lnTo>
                  <a:lnTo>
                    <a:pt x="1348" y="391"/>
                  </a:lnTo>
                  <a:lnTo>
                    <a:pt x="1488" y="0"/>
                  </a:lnTo>
                  <a:lnTo>
                    <a:pt x="1847" y="479"/>
                  </a:lnTo>
                  <a:lnTo>
                    <a:pt x="1853" y="489"/>
                  </a:lnTo>
                  <a:lnTo>
                    <a:pt x="1862" y="500"/>
                  </a:lnTo>
                  <a:lnTo>
                    <a:pt x="1870" y="513"/>
                  </a:lnTo>
                  <a:lnTo>
                    <a:pt x="1879" y="528"/>
                  </a:lnTo>
                  <a:lnTo>
                    <a:pt x="1888" y="544"/>
                  </a:lnTo>
                  <a:lnTo>
                    <a:pt x="1900" y="562"/>
                  </a:lnTo>
                  <a:lnTo>
                    <a:pt x="1911" y="580"/>
                  </a:lnTo>
                  <a:lnTo>
                    <a:pt x="1922" y="601"/>
                  </a:lnTo>
                  <a:lnTo>
                    <a:pt x="1936" y="622"/>
                  </a:lnTo>
                  <a:lnTo>
                    <a:pt x="1948" y="644"/>
                  </a:lnTo>
                  <a:lnTo>
                    <a:pt x="1976" y="692"/>
                  </a:lnTo>
                  <a:lnTo>
                    <a:pt x="2004" y="742"/>
                  </a:lnTo>
                  <a:lnTo>
                    <a:pt x="2034" y="796"/>
                  </a:lnTo>
                  <a:lnTo>
                    <a:pt x="2063" y="850"/>
                  </a:lnTo>
                  <a:lnTo>
                    <a:pt x="2091" y="906"/>
                  </a:lnTo>
                  <a:lnTo>
                    <a:pt x="2119" y="963"/>
                  </a:lnTo>
                  <a:lnTo>
                    <a:pt x="2144" y="1019"/>
                  </a:lnTo>
                  <a:lnTo>
                    <a:pt x="2167" y="1075"/>
                  </a:lnTo>
                  <a:lnTo>
                    <a:pt x="2189" y="1128"/>
                  </a:lnTo>
                  <a:lnTo>
                    <a:pt x="2206" y="1180"/>
                  </a:lnTo>
                  <a:lnTo>
                    <a:pt x="2214" y="1205"/>
                  </a:lnTo>
                  <a:lnTo>
                    <a:pt x="2220" y="1228"/>
                  </a:lnTo>
                  <a:lnTo>
                    <a:pt x="2225" y="1249"/>
                  </a:lnTo>
                  <a:lnTo>
                    <a:pt x="2230" y="1272"/>
                  </a:lnTo>
                  <a:lnTo>
                    <a:pt x="2238" y="1318"/>
                  </a:lnTo>
                  <a:lnTo>
                    <a:pt x="2246" y="1368"/>
                  </a:lnTo>
                  <a:lnTo>
                    <a:pt x="2250" y="1422"/>
                  </a:lnTo>
                  <a:lnTo>
                    <a:pt x="2254" y="1477"/>
                  </a:lnTo>
                  <a:lnTo>
                    <a:pt x="2256" y="1534"/>
                  </a:lnTo>
                  <a:lnTo>
                    <a:pt x="2257" y="1593"/>
                  </a:lnTo>
                  <a:lnTo>
                    <a:pt x="2257" y="1653"/>
                  </a:lnTo>
                  <a:lnTo>
                    <a:pt x="2256" y="1772"/>
                  </a:lnTo>
                  <a:lnTo>
                    <a:pt x="2254" y="1832"/>
                  </a:lnTo>
                  <a:lnTo>
                    <a:pt x="2253" y="1890"/>
                  </a:lnTo>
                  <a:lnTo>
                    <a:pt x="2251" y="1946"/>
                  </a:lnTo>
                  <a:lnTo>
                    <a:pt x="2250" y="2001"/>
                  </a:lnTo>
                  <a:lnTo>
                    <a:pt x="2249" y="2052"/>
                  </a:lnTo>
                  <a:lnTo>
                    <a:pt x="2249" y="2101"/>
                  </a:lnTo>
                  <a:lnTo>
                    <a:pt x="2282" y="2149"/>
                  </a:lnTo>
                  <a:lnTo>
                    <a:pt x="2312" y="2201"/>
                  </a:lnTo>
                  <a:lnTo>
                    <a:pt x="2338" y="2254"/>
                  </a:lnTo>
                  <a:lnTo>
                    <a:pt x="2350" y="2282"/>
                  </a:lnTo>
                  <a:lnTo>
                    <a:pt x="2361" y="2312"/>
                  </a:lnTo>
                  <a:lnTo>
                    <a:pt x="2370" y="2341"/>
                  </a:lnTo>
                  <a:lnTo>
                    <a:pt x="2379" y="2372"/>
                  </a:lnTo>
                  <a:lnTo>
                    <a:pt x="2386" y="2403"/>
                  </a:lnTo>
                  <a:lnTo>
                    <a:pt x="2392" y="2434"/>
                  </a:lnTo>
                  <a:lnTo>
                    <a:pt x="2397" y="2466"/>
                  </a:lnTo>
                  <a:lnTo>
                    <a:pt x="2400" y="2500"/>
                  </a:lnTo>
                  <a:lnTo>
                    <a:pt x="2402" y="2534"/>
                  </a:lnTo>
                  <a:lnTo>
                    <a:pt x="2403" y="2568"/>
                  </a:lnTo>
                  <a:lnTo>
                    <a:pt x="2402" y="2606"/>
                  </a:lnTo>
                  <a:lnTo>
                    <a:pt x="2399" y="2644"/>
                  </a:lnTo>
                  <a:lnTo>
                    <a:pt x="2395" y="2680"/>
                  </a:lnTo>
                  <a:lnTo>
                    <a:pt x="2390" y="2716"/>
                  </a:lnTo>
                  <a:lnTo>
                    <a:pt x="2383" y="2751"/>
                  </a:lnTo>
                  <a:lnTo>
                    <a:pt x="2375" y="2785"/>
                  </a:lnTo>
                  <a:lnTo>
                    <a:pt x="2364" y="2819"/>
                  </a:lnTo>
                  <a:lnTo>
                    <a:pt x="2353" y="2852"/>
                  </a:lnTo>
                  <a:lnTo>
                    <a:pt x="2341" y="2884"/>
                  </a:lnTo>
                  <a:lnTo>
                    <a:pt x="2326" y="2914"/>
                  </a:lnTo>
                  <a:lnTo>
                    <a:pt x="2311" y="2944"/>
                  </a:lnTo>
                  <a:lnTo>
                    <a:pt x="2294" y="2973"/>
                  </a:lnTo>
                  <a:lnTo>
                    <a:pt x="2275" y="3001"/>
                  </a:lnTo>
                  <a:lnTo>
                    <a:pt x="2257" y="3028"/>
                  </a:lnTo>
                  <a:lnTo>
                    <a:pt x="2236" y="3054"/>
                  </a:lnTo>
                  <a:lnTo>
                    <a:pt x="2215" y="3078"/>
                  </a:lnTo>
                  <a:lnTo>
                    <a:pt x="2193" y="3102"/>
                  </a:lnTo>
                  <a:lnTo>
                    <a:pt x="2169" y="3124"/>
                  </a:lnTo>
                  <a:lnTo>
                    <a:pt x="2144" y="3145"/>
                  </a:lnTo>
                  <a:lnTo>
                    <a:pt x="2119" y="3165"/>
                  </a:lnTo>
                  <a:lnTo>
                    <a:pt x="2092" y="3183"/>
                  </a:lnTo>
                  <a:lnTo>
                    <a:pt x="2065" y="3200"/>
                  </a:lnTo>
                  <a:lnTo>
                    <a:pt x="2036" y="3215"/>
                  </a:lnTo>
                  <a:lnTo>
                    <a:pt x="2007" y="3230"/>
                  </a:lnTo>
                  <a:lnTo>
                    <a:pt x="1977" y="3242"/>
                  </a:lnTo>
                  <a:lnTo>
                    <a:pt x="1946" y="3252"/>
                  </a:lnTo>
                  <a:lnTo>
                    <a:pt x="1914" y="3262"/>
                  </a:lnTo>
                  <a:lnTo>
                    <a:pt x="1882" y="3270"/>
                  </a:lnTo>
                  <a:lnTo>
                    <a:pt x="1849" y="3276"/>
                  </a:lnTo>
                  <a:lnTo>
                    <a:pt x="1816" y="3280"/>
                  </a:lnTo>
                  <a:lnTo>
                    <a:pt x="1781" y="3282"/>
                  </a:lnTo>
                  <a:lnTo>
                    <a:pt x="1747" y="3283"/>
                  </a:lnTo>
                  <a:lnTo>
                    <a:pt x="563" y="3281"/>
                  </a:lnTo>
                  <a:lnTo>
                    <a:pt x="528" y="3280"/>
                  </a:lnTo>
                  <a:lnTo>
                    <a:pt x="494" y="3278"/>
                  </a:lnTo>
                  <a:lnTo>
                    <a:pt x="461" y="3274"/>
                  </a:lnTo>
                  <a:lnTo>
                    <a:pt x="429" y="3269"/>
                  </a:lnTo>
                  <a:lnTo>
                    <a:pt x="398" y="3263"/>
                  </a:lnTo>
                  <a:lnTo>
                    <a:pt x="367" y="3254"/>
                  </a:lnTo>
                  <a:lnTo>
                    <a:pt x="338" y="3244"/>
                  </a:lnTo>
                  <a:lnTo>
                    <a:pt x="309" y="3234"/>
                  </a:lnTo>
                  <a:lnTo>
                    <a:pt x="282" y="3221"/>
                  </a:lnTo>
                  <a:lnTo>
                    <a:pt x="256" y="3207"/>
                  </a:lnTo>
                  <a:lnTo>
                    <a:pt x="231" y="3192"/>
                  </a:lnTo>
                  <a:lnTo>
                    <a:pt x="208" y="3175"/>
                  </a:lnTo>
                  <a:lnTo>
                    <a:pt x="185" y="3157"/>
                  </a:lnTo>
                  <a:lnTo>
                    <a:pt x="164" y="3137"/>
                  </a:lnTo>
                  <a:lnTo>
                    <a:pt x="145" y="3115"/>
                  </a:lnTo>
                  <a:lnTo>
                    <a:pt x="126" y="3093"/>
                  </a:lnTo>
                  <a:lnTo>
                    <a:pt x="126" y="3093"/>
                  </a:lnTo>
                  <a:close/>
                </a:path>
              </a:pathLst>
            </a:custGeom>
            <a:grpFill/>
            <a:ln w="3175">
              <a:solidFill>
                <a:schemeClr val="tx2"/>
              </a:solidFill>
              <a:round/>
              <a:headEnd/>
              <a:tailEnd/>
            </a:ln>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237" name="Freeform 44">
              <a:extLst>
                <a:ext uri="{FF2B5EF4-FFF2-40B4-BE49-F238E27FC236}">
                  <a16:creationId xmlns:a16="http://schemas.microsoft.com/office/drawing/2014/main" id="{34741E49-42AB-4A28-B92D-D90E5CA26622}"/>
                </a:ext>
              </a:extLst>
            </p:cNvPr>
            <p:cNvSpPr>
              <a:spLocks noEditPoints="1"/>
            </p:cNvSpPr>
            <p:nvPr/>
          </p:nvSpPr>
          <p:spPr bwMode="auto">
            <a:xfrm>
              <a:off x="-2575176" y="-1203590"/>
              <a:ext cx="3082012" cy="2284628"/>
            </a:xfrm>
            <a:custGeom>
              <a:avLst/>
              <a:gdLst>
                <a:gd name="T0" fmla="*/ 10977 w 15471"/>
                <a:gd name="T1" fmla="*/ 1806 h 11467"/>
                <a:gd name="T2" fmla="*/ 11863 w 15471"/>
                <a:gd name="T3" fmla="*/ 2687 h 11467"/>
                <a:gd name="T4" fmla="*/ 11965 w 15471"/>
                <a:gd name="T5" fmla="*/ 3282 h 11467"/>
                <a:gd name="T6" fmla="*/ 12755 w 15471"/>
                <a:gd name="T7" fmla="*/ 3676 h 11467"/>
                <a:gd name="T8" fmla="*/ 12767 w 15471"/>
                <a:gd name="T9" fmla="*/ 4735 h 11467"/>
                <a:gd name="T10" fmla="*/ 13108 w 15471"/>
                <a:gd name="T11" fmla="*/ 1674 h 11467"/>
                <a:gd name="T12" fmla="*/ 14652 w 15471"/>
                <a:gd name="T13" fmla="*/ 942 h 11467"/>
                <a:gd name="T14" fmla="*/ 15075 w 15471"/>
                <a:gd name="T15" fmla="*/ 4776 h 11467"/>
                <a:gd name="T16" fmla="*/ 12080 w 15471"/>
                <a:gd name="T17" fmla="*/ 6929 h 11467"/>
                <a:gd name="T18" fmla="*/ 10191 w 15471"/>
                <a:gd name="T19" fmla="*/ 5810 h 11467"/>
                <a:gd name="T20" fmla="*/ 11264 w 15471"/>
                <a:gd name="T21" fmla="*/ 7535 h 11467"/>
                <a:gd name="T22" fmla="*/ 10824 w 15471"/>
                <a:gd name="T23" fmla="*/ 8068 h 11467"/>
                <a:gd name="T24" fmla="*/ 8547 w 15471"/>
                <a:gd name="T25" fmla="*/ 6706 h 11467"/>
                <a:gd name="T26" fmla="*/ 9172 w 15471"/>
                <a:gd name="T27" fmla="*/ 8211 h 11467"/>
                <a:gd name="T28" fmla="*/ 6576 w 15471"/>
                <a:gd name="T29" fmla="*/ 11116 h 11467"/>
                <a:gd name="T30" fmla="*/ 6156 w 15471"/>
                <a:gd name="T31" fmla="*/ 9541 h 11467"/>
                <a:gd name="T32" fmla="*/ 6205 w 15471"/>
                <a:gd name="T33" fmla="*/ 9052 h 11467"/>
                <a:gd name="T34" fmla="*/ 4485 w 15471"/>
                <a:gd name="T35" fmla="*/ 9219 h 11467"/>
                <a:gd name="T36" fmla="*/ 3981 w 15471"/>
                <a:gd name="T37" fmla="*/ 10956 h 11467"/>
                <a:gd name="T38" fmla="*/ 2377 w 15471"/>
                <a:gd name="T39" fmla="*/ 9801 h 11467"/>
                <a:gd name="T40" fmla="*/ 1530 w 15471"/>
                <a:gd name="T41" fmla="*/ 7314 h 11467"/>
                <a:gd name="T42" fmla="*/ 1041 w 15471"/>
                <a:gd name="T43" fmla="*/ 5673 h 11467"/>
                <a:gd name="T44" fmla="*/ 412 w 15471"/>
                <a:gd name="T45" fmla="*/ 4456 h 11467"/>
                <a:gd name="T46" fmla="*/ 938 w 15471"/>
                <a:gd name="T47" fmla="*/ 4506 h 11467"/>
                <a:gd name="T48" fmla="*/ 1436 w 15471"/>
                <a:gd name="T49" fmla="*/ 5064 h 11467"/>
                <a:gd name="T50" fmla="*/ 4800 w 15471"/>
                <a:gd name="T51" fmla="*/ 2713 h 11467"/>
                <a:gd name="T52" fmla="*/ 3605 w 15471"/>
                <a:gd name="T53" fmla="*/ 4402 h 11467"/>
                <a:gd name="T54" fmla="*/ 3968 w 15471"/>
                <a:gd name="T55" fmla="*/ 6936 h 11467"/>
                <a:gd name="T56" fmla="*/ 6878 w 15471"/>
                <a:gd name="T57" fmla="*/ 7007 h 11467"/>
                <a:gd name="T58" fmla="*/ 8016 w 15471"/>
                <a:gd name="T59" fmla="*/ 5640 h 11467"/>
                <a:gd name="T60" fmla="*/ 7464 w 15471"/>
                <a:gd name="T61" fmla="*/ 4107 h 11467"/>
                <a:gd name="T62" fmla="*/ 7291 w 15471"/>
                <a:gd name="T63" fmla="*/ 6616 h 11467"/>
                <a:gd name="T64" fmla="*/ 4638 w 15471"/>
                <a:gd name="T65" fmla="*/ 7120 h 11467"/>
                <a:gd name="T66" fmla="*/ 3893 w 15471"/>
                <a:gd name="T67" fmla="*/ 4655 h 11467"/>
                <a:gd name="T68" fmla="*/ 7348 w 15471"/>
                <a:gd name="T69" fmla="*/ 1684 h 11467"/>
                <a:gd name="T70" fmla="*/ 7505 w 15471"/>
                <a:gd name="T71" fmla="*/ 821 h 11467"/>
                <a:gd name="T72" fmla="*/ 14394 w 15471"/>
                <a:gd name="T73" fmla="*/ 1187 h 11467"/>
                <a:gd name="T74" fmla="*/ 13401 w 15471"/>
                <a:gd name="T75" fmla="*/ 1768 h 11467"/>
                <a:gd name="T76" fmla="*/ 9509 w 15471"/>
                <a:gd name="T77" fmla="*/ 2321 h 11467"/>
                <a:gd name="T78" fmla="*/ 9002 w 15471"/>
                <a:gd name="T79" fmla="*/ 2398 h 11467"/>
                <a:gd name="T80" fmla="*/ 9753 w 15471"/>
                <a:gd name="T81" fmla="*/ 3768 h 11467"/>
                <a:gd name="T82" fmla="*/ 9917 w 15471"/>
                <a:gd name="T83" fmla="*/ 4293 h 11467"/>
                <a:gd name="T84" fmla="*/ 10789 w 15471"/>
                <a:gd name="T85" fmla="*/ 3533 h 11467"/>
                <a:gd name="T86" fmla="*/ 10668 w 15471"/>
                <a:gd name="T87" fmla="*/ 3016 h 11467"/>
                <a:gd name="T88" fmla="*/ 9418 w 15471"/>
                <a:gd name="T89" fmla="*/ 3866 h 11467"/>
                <a:gd name="T90" fmla="*/ 6560 w 15471"/>
                <a:gd name="T91" fmla="*/ 1283 h 11467"/>
                <a:gd name="T92" fmla="*/ 4869 w 15471"/>
                <a:gd name="T93" fmla="*/ 2378 h 11467"/>
                <a:gd name="T94" fmla="*/ 1533 w 15471"/>
                <a:gd name="T95" fmla="*/ 4436 h 11467"/>
                <a:gd name="T96" fmla="*/ 865 w 15471"/>
                <a:gd name="T97" fmla="*/ 3460 h 11467"/>
                <a:gd name="T98" fmla="*/ 523 w 15471"/>
                <a:gd name="T99" fmla="*/ 5835 h 11467"/>
                <a:gd name="T100" fmla="*/ 2021 w 15471"/>
                <a:gd name="T101" fmla="*/ 9156 h 11467"/>
                <a:gd name="T102" fmla="*/ 2536 w 15471"/>
                <a:gd name="T103" fmla="*/ 11188 h 11467"/>
                <a:gd name="T104" fmla="*/ 4423 w 15471"/>
                <a:gd name="T105" fmla="*/ 10332 h 11467"/>
                <a:gd name="T106" fmla="*/ 5268 w 15471"/>
                <a:gd name="T107" fmla="*/ 9942 h 11467"/>
                <a:gd name="T108" fmla="*/ 7052 w 15471"/>
                <a:gd name="T109" fmla="*/ 11297 h 11467"/>
                <a:gd name="T110" fmla="*/ 9714 w 15471"/>
                <a:gd name="T111" fmla="*/ 7999 h 11467"/>
                <a:gd name="T112" fmla="*/ 11839 w 15471"/>
                <a:gd name="T113" fmla="*/ 7522 h 11467"/>
                <a:gd name="T114" fmla="*/ 14957 w 15471"/>
                <a:gd name="T115" fmla="*/ 5826 h 11467"/>
                <a:gd name="T116" fmla="*/ 14949 w 15471"/>
                <a:gd name="T117" fmla="*/ 867 h 11467"/>
                <a:gd name="T118" fmla="*/ 13419 w 15471"/>
                <a:gd name="T119" fmla="*/ 1053 h 11467"/>
                <a:gd name="T120" fmla="*/ 12890 w 15471"/>
                <a:gd name="T121" fmla="*/ 3396 h 11467"/>
                <a:gd name="T122" fmla="*/ 12179 w 15471"/>
                <a:gd name="T123" fmla="*/ 1882 h 11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471" h="11467">
                  <a:moveTo>
                    <a:pt x="9231" y="342"/>
                  </a:moveTo>
                  <a:lnTo>
                    <a:pt x="9450" y="342"/>
                  </a:lnTo>
                  <a:lnTo>
                    <a:pt x="9501" y="346"/>
                  </a:lnTo>
                  <a:lnTo>
                    <a:pt x="9553" y="351"/>
                  </a:lnTo>
                  <a:lnTo>
                    <a:pt x="9604" y="357"/>
                  </a:lnTo>
                  <a:lnTo>
                    <a:pt x="9654" y="364"/>
                  </a:lnTo>
                  <a:lnTo>
                    <a:pt x="9703" y="373"/>
                  </a:lnTo>
                  <a:lnTo>
                    <a:pt x="9752" y="383"/>
                  </a:lnTo>
                  <a:lnTo>
                    <a:pt x="9801" y="394"/>
                  </a:lnTo>
                  <a:lnTo>
                    <a:pt x="9848" y="405"/>
                  </a:lnTo>
                  <a:lnTo>
                    <a:pt x="9894" y="419"/>
                  </a:lnTo>
                  <a:lnTo>
                    <a:pt x="9941" y="433"/>
                  </a:lnTo>
                  <a:lnTo>
                    <a:pt x="10031" y="464"/>
                  </a:lnTo>
                  <a:lnTo>
                    <a:pt x="10118" y="499"/>
                  </a:lnTo>
                  <a:lnTo>
                    <a:pt x="10203" y="537"/>
                  </a:lnTo>
                  <a:lnTo>
                    <a:pt x="10285" y="579"/>
                  </a:lnTo>
                  <a:lnTo>
                    <a:pt x="10364" y="623"/>
                  </a:lnTo>
                  <a:lnTo>
                    <a:pt x="10441" y="669"/>
                  </a:lnTo>
                  <a:lnTo>
                    <a:pt x="10514" y="718"/>
                  </a:lnTo>
                  <a:lnTo>
                    <a:pt x="10585" y="768"/>
                  </a:lnTo>
                  <a:lnTo>
                    <a:pt x="10653" y="820"/>
                  </a:lnTo>
                  <a:lnTo>
                    <a:pt x="10719" y="873"/>
                  </a:lnTo>
                  <a:lnTo>
                    <a:pt x="10781" y="927"/>
                  </a:lnTo>
                  <a:lnTo>
                    <a:pt x="10841" y="980"/>
                  </a:lnTo>
                  <a:lnTo>
                    <a:pt x="10899" y="1035"/>
                  </a:lnTo>
                  <a:lnTo>
                    <a:pt x="10954" y="1089"/>
                  </a:lnTo>
                  <a:lnTo>
                    <a:pt x="11005" y="1144"/>
                  </a:lnTo>
                  <a:lnTo>
                    <a:pt x="11054" y="1198"/>
                  </a:lnTo>
                  <a:lnTo>
                    <a:pt x="11100" y="1249"/>
                  </a:lnTo>
                  <a:lnTo>
                    <a:pt x="11144" y="1301"/>
                  </a:lnTo>
                  <a:lnTo>
                    <a:pt x="11185" y="1350"/>
                  </a:lnTo>
                  <a:lnTo>
                    <a:pt x="11223" y="1397"/>
                  </a:lnTo>
                  <a:lnTo>
                    <a:pt x="11258" y="1443"/>
                  </a:lnTo>
                  <a:lnTo>
                    <a:pt x="11291" y="1486"/>
                  </a:lnTo>
                  <a:lnTo>
                    <a:pt x="11321" y="1526"/>
                  </a:lnTo>
                  <a:lnTo>
                    <a:pt x="11348" y="1562"/>
                  </a:lnTo>
                  <a:lnTo>
                    <a:pt x="11373" y="1596"/>
                  </a:lnTo>
                  <a:lnTo>
                    <a:pt x="11393" y="1626"/>
                  </a:lnTo>
                  <a:lnTo>
                    <a:pt x="11404" y="1638"/>
                  </a:lnTo>
                  <a:lnTo>
                    <a:pt x="11413" y="1651"/>
                  </a:lnTo>
                  <a:lnTo>
                    <a:pt x="11381" y="1651"/>
                  </a:lnTo>
                  <a:lnTo>
                    <a:pt x="11351" y="1653"/>
                  </a:lnTo>
                  <a:lnTo>
                    <a:pt x="11319" y="1658"/>
                  </a:lnTo>
                  <a:lnTo>
                    <a:pt x="11286" y="1665"/>
                  </a:lnTo>
                  <a:lnTo>
                    <a:pt x="11253" y="1676"/>
                  </a:lnTo>
                  <a:lnTo>
                    <a:pt x="11219" y="1687"/>
                  </a:lnTo>
                  <a:lnTo>
                    <a:pt x="11185" y="1700"/>
                  </a:lnTo>
                  <a:lnTo>
                    <a:pt x="11152" y="1715"/>
                  </a:lnTo>
                  <a:lnTo>
                    <a:pt x="11121" y="1729"/>
                  </a:lnTo>
                  <a:lnTo>
                    <a:pt x="11091" y="1743"/>
                  </a:lnTo>
                  <a:lnTo>
                    <a:pt x="11064" y="1758"/>
                  </a:lnTo>
                  <a:lnTo>
                    <a:pt x="11039" y="1770"/>
                  </a:lnTo>
                  <a:lnTo>
                    <a:pt x="11018" y="1783"/>
                  </a:lnTo>
                  <a:lnTo>
                    <a:pt x="11008" y="1788"/>
                  </a:lnTo>
                  <a:lnTo>
                    <a:pt x="11001" y="1792"/>
                  </a:lnTo>
                  <a:lnTo>
                    <a:pt x="10994" y="1796"/>
                  </a:lnTo>
                  <a:lnTo>
                    <a:pt x="10988" y="1800"/>
                  </a:lnTo>
                  <a:lnTo>
                    <a:pt x="10983" y="1803"/>
                  </a:lnTo>
                  <a:lnTo>
                    <a:pt x="10979" y="1805"/>
                  </a:lnTo>
                  <a:lnTo>
                    <a:pt x="10977" y="1806"/>
                  </a:lnTo>
                  <a:lnTo>
                    <a:pt x="10976" y="1806"/>
                  </a:lnTo>
                  <a:lnTo>
                    <a:pt x="11257" y="1806"/>
                  </a:lnTo>
                  <a:lnTo>
                    <a:pt x="11303" y="1806"/>
                  </a:lnTo>
                  <a:lnTo>
                    <a:pt x="11345" y="1807"/>
                  </a:lnTo>
                  <a:lnTo>
                    <a:pt x="11385" y="1808"/>
                  </a:lnTo>
                  <a:lnTo>
                    <a:pt x="11424" y="1810"/>
                  </a:lnTo>
                  <a:lnTo>
                    <a:pt x="11462" y="1815"/>
                  </a:lnTo>
                  <a:lnTo>
                    <a:pt x="11498" y="1820"/>
                  </a:lnTo>
                  <a:lnTo>
                    <a:pt x="11534" y="1828"/>
                  </a:lnTo>
                  <a:lnTo>
                    <a:pt x="11569" y="1838"/>
                  </a:lnTo>
                  <a:lnTo>
                    <a:pt x="11603" y="1851"/>
                  </a:lnTo>
                  <a:lnTo>
                    <a:pt x="11637" y="1863"/>
                  </a:lnTo>
                  <a:lnTo>
                    <a:pt x="11671" y="1877"/>
                  </a:lnTo>
                  <a:lnTo>
                    <a:pt x="11704" y="1893"/>
                  </a:lnTo>
                  <a:lnTo>
                    <a:pt x="11737" y="1910"/>
                  </a:lnTo>
                  <a:lnTo>
                    <a:pt x="11771" y="1930"/>
                  </a:lnTo>
                  <a:lnTo>
                    <a:pt x="11804" y="1951"/>
                  </a:lnTo>
                  <a:lnTo>
                    <a:pt x="11837" y="1974"/>
                  </a:lnTo>
                  <a:lnTo>
                    <a:pt x="11871" y="2000"/>
                  </a:lnTo>
                  <a:lnTo>
                    <a:pt x="11905" y="2029"/>
                  </a:lnTo>
                  <a:lnTo>
                    <a:pt x="11941" y="2061"/>
                  </a:lnTo>
                  <a:lnTo>
                    <a:pt x="11977" y="2097"/>
                  </a:lnTo>
                  <a:lnTo>
                    <a:pt x="12013" y="2135"/>
                  </a:lnTo>
                  <a:lnTo>
                    <a:pt x="12051" y="2177"/>
                  </a:lnTo>
                  <a:lnTo>
                    <a:pt x="12070" y="2200"/>
                  </a:lnTo>
                  <a:lnTo>
                    <a:pt x="12089" y="2223"/>
                  </a:lnTo>
                  <a:lnTo>
                    <a:pt x="12110" y="2248"/>
                  </a:lnTo>
                  <a:lnTo>
                    <a:pt x="12129" y="2274"/>
                  </a:lnTo>
                  <a:lnTo>
                    <a:pt x="12157" y="2310"/>
                  </a:lnTo>
                  <a:lnTo>
                    <a:pt x="12182" y="2345"/>
                  </a:lnTo>
                  <a:lnTo>
                    <a:pt x="12204" y="2381"/>
                  </a:lnTo>
                  <a:lnTo>
                    <a:pt x="12221" y="2416"/>
                  </a:lnTo>
                  <a:lnTo>
                    <a:pt x="12237" y="2451"/>
                  </a:lnTo>
                  <a:lnTo>
                    <a:pt x="12247" y="2484"/>
                  </a:lnTo>
                  <a:lnTo>
                    <a:pt x="12254" y="2517"/>
                  </a:lnTo>
                  <a:lnTo>
                    <a:pt x="12258" y="2547"/>
                  </a:lnTo>
                  <a:lnTo>
                    <a:pt x="12258" y="2561"/>
                  </a:lnTo>
                  <a:lnTo>
                    <a:pt x="12257" y="2575"/>
                  </a:lnTo>
                  <a:lnTo>
                    <a:pt x="12255" y="2588"/>
                  </a:lnTo>
                  <a:lnTo>
                    <a:pt x="12253" y="2600"/>
                  </a:lnTo>
                  <a:lnTo>
                    <a:pt x="12249" y="2612"/>
                  </a:lnTo>
                  <a:lnTo>
                    <a:pt x="12244" y="2623"/>
                  </a:lnTo>
                  <a:lnTo>
                    <a:pt x="12238" y="2632"/>
                  </a:lnTo>
                  <a:lnTo>
                    <a:pt x="12231" y="2642"/>
                  </a:lnTo>
                  <a:lnTo>
                    <a:pt x="12222" y="2650"/>
                  </a:lnTo>
                  <a:lnTo>
                    <a:pt x="12212" y="2658"/>
                  </a:lnTo>
                  <a:lnTo>
                    <a:pt x="12202" y="2664"/>
                  </a:lnTo>
                  <a:lnTo>
                    <a:pt x="12189" y="2670"/>
                  </a:lnTo>
                  <a:lnTo>
                    <a:pt x="12177" y="2674"/>
                  </a:lnTo>
                  <a:lnTo>
                    <a:pt x="12162" y="2677"/>
                  </a:lnTo>
                  <a:lnTo>
                    <a:pt x="12147" y="2679"/>
                  </a:lnTo>
                  <a:lnTo>
                    <a:pt x="12129" y="2679"/>
                  </a:lnTo>
                  <a:lnTo>
                    <a:pt x="12035" y="2679"/>
                  </a:lnTo>
                  <a:lnTo>
                    <a:pt x="12008" y="2679"/>
                  </a:lnTo>
                  <a:lnTo>
                    <a:pt x="11980" y="2680"/>
                  </a:lnTo>
                  <a:lnTo>
                    <a:pt x="11954" y="2681"/>
                  </a:lnTo>
                  <a:lnTo>
                    <a:pt x="11930" y="2682"/>
                  </a:lnTo>
                  <a:lnTo>
                    <a:pt x="11906" y="2684"/>
                  </a:lnTo>
                  <a:lnTo>
                    <a:pt x="11885" y="2685"/>
                  </a:lnTo>
                  <a:lnTo>
                    <a:pt x="11863" y="2687"/>
                  </a:lnTo>
                  <a:lnTo>
                    <a:pt x="11843" y="2690"/>
                  </a:lnTo>
                  <a:lnTo>
                    <a:pt x="11806" y="2695"/>
                  </a:lnTo>
                  <a:lnTo>
                    <a:pt x="11772" y="2702"/>
                  </a:lnTo>
                  <a:lnTo>
                    <a:pt x="11741" y="2710"/>
                  </a:lnTo>
                  <a:lnTo>
                    <a:pt x="11712" y="2718"/>
                  </a:lnTo>
                  <a:lnTo>
                    <a:pt x="11686" y="2727"/>
                  </a:lnTo>
                  <a:lnTo>
                    <a:pt x="11660" y="2737"/>
                  </a:lnTo>
                  <a:lnTo>
                    <a:pt x="11611" y="2758"/>
                  </a:lnTo>
                  <a:lnTo>
                    <a:pt x="11586" y="2769"/>
                  </a:lnTo>
                  <a:lnTo>
                    <a:pt x="11561" y="2781"/>
                  </a:lnTo>
                  <a:lnTo>
                    <a:pt x="11535" y="2792"/>
                  </a:lnTo>
                  <a:lnTo>
                    <a:pt x="11506" y="2803"/>
                  </a:lnTo>
                  <a:lnTo>
                    <a:pt x="11519" y="2802"/>
                  </a:lnTo>
                  <a:lnTo>
                    <a:pt x="11535" y="2799"/>
                  </a:lnTo>
                  <a:lnTo>
                    <a:pt x="11552" y="2794"/>
                  </a:lnTo>
                  <a:lnTo>
                    <a:pt x="11572" y="2788"/>
                  </a:lnTo>
                  <a:lnTo>
                    <a:pt x="11594" y="2783"/>
                  </a:lnTo>
                  <a:lnTo>
                    <a:pt x="11615" y="2778"/>
                  </a:lnTo>
                  <a:lnTo>
                    <a:pt x="11639" y="2775"/>
                  </a:lnTo>
                  <a:lnTo>
                    <a:pt x="11662" y="2773"/>
                  </a:lnTo>
                  <a:lnTo>
                    <a:pt x="11709" y="2774"/>
                  </a:lnTo>
                  <a:lnTo>
                    <a:pt x="11733" y="2775"/>
                  </a:lnTo>
                  <a:lnTo>
                    <a:pt x="11757" y="2777"/>
                  </a:lnTo>
                  <a:lnTo>
                    <a:pt x="11781" y="2781"/>
                  </a:lnTo>
                  <a:lnTo>
                    <a:pt x="11803" y="2787"/>
                  </a:lnTo>
                  <a:lnTo>
                    <a:pt x="11826" y="2795"/>
                  </a:lnTo>
                  <a:lnTo>
                    <a:pt x="11849" y="2805"/>
                  </a:lnTo>
                  <a:lnTo>
                    <a:pt x="11870" y="2819"/>
                  </a:lnTo>
                  <a:lnTo>
                    <a:pt x="11890" y="2835"/>
                  </a:lnTo>
                  <a:lnTo>
                    <a:pt x="11910" y="2856"/>
                  </a:lnTo>
                  <a:lnTo>
                    <a:pt x="11920" y="2867"/>
                  </a:lnTo>
                  <a:lnTo>
                    <a:pt x="11928" y="2880"/>
                  </a:lnTo>
                  <a:lnTo>
                    <a:pt x="11937" y="2894"/>
                  </a:lnTo>
                  <a:lnTo>
                    <a:pt x="11946" y="2908"/>
                  </a:lnTo>
                  <a:lnTo>
                    <a:pt x="11954" y="2925"/>
                  </a:lnTo>
                  <a:lnTo>
                    <a:pt x="11961" y="2942"/>
                  </a:lnTo>
                  <a:lnTo>
                    <a:pt x="11968" y="2961"/>
                  </a:lnTo>
                  <a:lnTo>
                    <a:pt x="11976" y="2981"/>
                  </a:lnTo>
                  <a:lnTo>
                    <a:pt x="11982" y="3002"/>
                  </a:lnTo>
                  <a:lnTo>
                    <a:pt x="11988" y="3025"/>
                  </a:lnTo>
                  <a:lnTo>
                    <a:pt x="11989" y="3058"/>
                  </a:lnTo>
                  <a:lnTo>
                    <a:pt x="11988" y="3088"/>
                  </a:lnTo>
                  <a:lnTo>
                    <a:pt x="11987" y="3117"/>
                  </a:lnTo>
                  <a:lnTo>
                    <a:pt x="11986" y="3142"/>
                  </a:lnTo>
                  <a:lnTo>
                    <a:pt x="11983" y="3166"/>
                  </a:lnTo>
                  <a:lnTo>
                    <a:pt x="11980" y="3188"/>
                  </a:lnTo>
                  <a:lnTo>
                    <a:pt x="11976" y="3207"/>
                  </a:lnTo>
                  <a:lnTo>
                    <a:pt x="11970" y="3226"/>
                  </a:lnTo>
                  <a:lnTo>
                    <a:pt x="11963" y="3241"/>
                  </a:lnTo>
                  <a:lnTo>
                    <a:pt x="11956" y="3256"/>
                  </a:lnTo>
                  <a:lnTo>
                    <a:pt x="11947" y="3268"/>
                  </a:lnTo>
                  <a:lnTo>
                    <a:pt x="11936" y="3278"/>
                  </a:lnTo>
                  <a:lnTo>
                    <a:pt x="11925" y="3288"/>
                  </a:lnTo>
                  <a:lnTo>
                    <a:pt x="11912" y="3296"/>
                  </a:lnTo>
                  <a:lnTo>
                    <a:pt x="11897" y="3302"/>
                  </a:lnTo>
                  <a:lnTo>
                    <a:pt x="11881" y="3307"/>
                  </a:lnTo>
                  <a:lnTo>
                    <a:pt x="11905" y="3298"/>
                  </a:lnTo>
                  <a:lnTo>
                    <a:pt x="11928" y="3291"/>
                  </a:lnTo>
                  <a:lnTo>
                    <a:pt x="11952" y="3284"/>
                  </a:lnTo>
                  <a:lnTo>
                    <a:pt x="11965" y="3282"/>
                  </a:lnTo>
                  <a:lnTo>
                    <a:pt x="11979" y="3280"/>
                  </a:lnTo>
                  <a:lnTo>
                    <a:pt x="11994" y="3278"/>
                  </a:lnTo>
                  <a:lnTo>
                    <a:pt x="12011" y="3277"/>
                  </a:lnTo>
                  <a:lnTo>
                    <a:pt x="12029" y="3275"/>
                  </a:lnTo>
                  <a:lnTo>
                    <a:pt x="12050" y="3274"/>
                  </a:lnTo>
                  <a:lnTo>
                    <a:pt x="12074" y="3273"/>
                  </a:lnTo>
                  <a:lnTo>
                    <a:pt x="12100" y="3273"/>
                  </a:lnTo>
                  <a:lnTo>
                    <a:pt x="12128" y="3272"/>
                  </a:lnTo>
                  <a:lnTo>
                    <a:pt x="12160" y="3271"/>
                  </a:lnTo>
                  <a:lnTo>
                    <a:pt x="12184" y="3272"/>
                  </a:lnTo>
                  <a:lnTo>
                    <a:pt x="12208" y="3275"/>
                  </a:lnTo>
                  <a:lnTo>
                    <a:pt x="12232" y="3279"/>
                  </a:lnTo>
                  <a:lnTo>
                    <a:pt x="12255" y="3284"/>
                  </a:lnTo>
                  <a:lnTo>
                    <a:pt x="12279" y="3293"/>
                  </a:lnTo>
                  <a:lnTo>
                    <a:pt x="12302" y="3301"/>
                  </a:lnTo>
                  <a:lnTo>
                    <a:pt x="12325" y="3311"/>
                  </a:lnTo>
                  <a:lnTo>
                    <a:pt x="12346" y="3324"/>
                  </a:lnTo>
                  <a:lnTo>
                    <a:pt x="12367" y="3336"/>
                  </a:lnTo>
                  <a:lnTo>
                    <a:pt x="12386" y="3350"/>
                  </a:lnTo>
                  <a:lnTo>
                    <a:pt x="12404" y="3366"/>
                  </a:lnTo>
                  <a:lnTo>
                    <a:pt x="12422" y="3382"/>
                  </a:lnTo>
                  <a:lnTo>
                    <a:pt x="12437" y="3400"/>
                  </a:lnTo>
                  <a:lnTo>
                    <a:pt x="12450" y="3418"/>
                  </a:lnTo>
                  <a:lnTo>
                    <a:pt x="12463" y="3438"/>
                  </a:lnTo>
                  <a:lnTo>
                    <a:pt x="12472" y="3459"/>
                  </a:lnTo>
                  <a:lnTo>
                    <a:pt x="12481" y="3479"/>
                  </a:lnTo>
                  <a:lnTo>
                    <a:pt x="12490" y="3499"/>
                  </a:lnTo>
                  <a:lnTo>
                    <a:pt x="12498" y="3518"/>
                  </a:lnTo>
                  <a:lnTo>
                    <a:pt x="12505" y="3537"/>
                  </a:lnTo>
                  <a:lnTo>
                    <a:pt x="12511" y="3555"/>
                  </a:lnTo>
                  <a:lnTo>
                    <a:pt x="12516" y="3574"/>
                  </a:lnTo>
                  <a:lnTo>
                    <a:pt x="12518" y="3592"/>
                  </a:lnTo>
                  <a:lnTo>
                    <a:pt x="12518" y="3612"/>
                  </a:lnTo>
                  <a:lnTo>
                    <a:pt x="12514" y="3633"/>
                  </a:lnTo>
                  <a:lnTo>
                    <a:pt x="12508" y="3654"/>
                  </a:lnTo>
                  <a:lnTo>
                    <a:pt x="12499" y="3677"/>
                  </a:lnTo>
                  <a:lnTo>
                    <a:pt x="12493" y="3688"/>
                  </a:lnTo>
                  <a:lnTo>
                    <a:pt x="12486" y="3701"/>
                  </a:lnTo>
                  <a:lnTo>
                    <a:pt x="12477" y="3714"/>
                  </a:lnTo>
                  <a:lnTo>
                    <a:pt x="12468" y="3727"/>
                  </a:lnTo>
                  <a:lnTo>
                    <a:pt x="12458" y="3742"/>
                  </a:lnTo>
                  <a:lnTo>
                    <a:pt x="12445" y="3756"/>
                  </a:lnTo>
                  <a:lnTo>
                    <a:pt x="12433" y="3771"/>
                  </a:lnTo>
                  <a:lnTo>
                    <a:pt x="12418" y="3787"/>
                  </a:lnTo>
                  <a:lnTo>
                    <a:pt x="12403" y="3804"/>
                  </a:lnTo>
                  <a:lnTo>
                    <a:pt x="12386" y="3820"/>
                  </a:lnTo>
                  <a:lnTo>
                    <a:pt x="12404" y="3804"/>
                  </a:lnTo>
                  <a:lnTo>
                    <a:pt x="12423" y="3788"/>
                  </a:lnTo>
                  <a:lnTo>
                    <a:pt x="12441" y="3774"/>
                  </a:lnTo>
                  <a:lnTo>
                    <a:pt x="12461" y="3760"/>
                  </a:lnTo>
                  <a:lnTo>
                    <a:pt x="12481" y="3748"/>
                  </a:lnTo>
                  <a:lnTo>
                    <a:pt x="12501" y="3737"/>
                  </a:lnTo>
                  <a:lnTo>
                    <a:pt x="12523" y="3726"/>
                  </a:lnTo>
                  <a:lnTo>
                    <a:pt x="12543" y="3717"/>
                  </a:lnTo>
                  <a:lnTo>
                    <a:pt x="12587" y="3702"/>
                  </a:lnTo>
                  <a:lnTo>
                    <a:pt x="12631" y="3690"/>
                  </a:lnTo>
                  <a:lnTo>
                    <a:pt x="12677" y="3682"/>
                  </a:lnTo>
                  <a:lnTo>
                    <a:pt x="12722" y="3677"/>
                  </a:lnTo>
                  <a:lnTo>
                    <a:pt x="12739" y="3676"/>
                  </a:lnTo>
                  <a:lnTo>
                    <a:pt x="12755" y="3676"/>
                  </a:lnTo>
                  <a:lnTo>
                    <a:pt x="12773" y="3677"/>
                  </a:lnTo>
                  <a:lnTo>
                    <a:pt x="12789" y="3679"/>
                  </a:lnTo>
                  <a:lnTo>
                    <a:pt x="12806" y="3683"/>
                  </a:lnTo>
                  <a:lnTo>
                    <a:pt x="12821" y="3689"/>
                  </a:lnTo>
                  <a:lnTo>
                    <a:pt x="12835" y="3697"/>
                  </a:lnTo>
                  <a:lnTo>
                    <a:pt x="12846" y="3708"/>
                  </a:lnTo>
                  <a:lnTo>
                    <a:pt x="12861" y="3724"/>
                  </a:lnTo>
                  <a:lnTo>
                    <a:pt x="12875" y="3740"/>
                  </a:lnTo>
                  <a:lnTo>
                    <a:pt x="12887" y="3755"/>
                  </a:lnTo>
                  <a:lnTo>
                    <a:pt x="12899" y="3770"/>
                  </a:lnTo>
                  <a:lnTo>
                    <a:pt x="12908" y="3784"/>
                  </a:lnTo>
                  <a:lnTo>
                    <a:pt x="12916" y="3799"/>
                  </a:lnTo>
                  <a:lnTo>
                    <a:pt x="12922" y="3816"/>
                  </a:lnTo>
                  <a:lnTo>
                    <a:pt x="12927" y="3834"/>
                  </a:lnTo>
                  <a:lnTo>
                    <a:pt x="12931" y="3854"/>
                  </a:lnTo>
                  <a:lnTo>
                    <a:pt x="12932" y="3876"/>
                  </a:lnTo>
                  <a:lnTo>
                    <a:pt x="12931" y="3900"/>
                  </a:lnTo>
                  <a:lnTo>
                    <a:pt x="12928" y="3928"/>
                  </a:lnTo>
                  <a:lnTo>
                    <a:pt x="12924" y="3959"/>
                  </a:lnTo>
                  <a:lnTo>
                    <a:pt x="12921" y="3977"/>
                  </a:lnTo>
                  <a:lnTo>
                    <a:pt x="12917" y="3995"/>
                  </a:lnTo>
                  <a:lnTo>
                    <a:pt x="12913" y="4014"/>
                  </a:lnTo>
                  <a:lnTo>
                    <a:pt x="12909" y="4034"/>
                  </a:lnTo>
                  <a:lnTo>
                    <a:pt x="12904" y="4056"/>
                  </a:lnTo>
                  <a:lnTo>
                    <a:pt x="12899" y="4079"/>
                  </a:lnTo>
                  <a:lnTo>
                    <a:pt x="12892" y="4108"/>
                  </a:lnTo>
                  <a:lnTo>
                    <a:pt x="12885" y="4139"/>
                  </a:lnTo>
                  <a:lnTo>
                    <a:pt x="12870" y="4203"/>
                  </a:lnTo>
                  <a:lnTo>
                    <a:pt x="12853" y="4269"/>
                  </a:lnTo>
                  <a:lnTo>
                    <a:pt x="12835" y="4337"/>
                  </a:lnTo>
                  <a:lnTo>
                    <a:pt x="12815" y="4405"/>
                  </a:lnTo>
                  <a:lnTo>
                    <a:pt x="12795" y="4473"/>
                  </a:lnTo>
                  <a:lnTo>
                    <a:pt x="12775" y="4539"/>
                  </a:lnTo>
                  <a:lnTo>
                    <a:pt x="12755" y="4602"/>
                  </a:lnTo>
                  <a:lnTo>
                    <a:pt x="12746" y="4633"/>
                  </a:lnTo>
                  <a:lnTo>
                    <a:pt x="12736" y="4662"/>
                  </a:lnTo>
                  <a:lnTo>
                    <a:pt x="12727" y="4690"/>
                  </a:lnTo>
                  <a:lnTo>
                    <a:pt x="12719" y="4717"/>
                  </a:lnTo>
                  <a:lnTo>
                    <a:pt x="12710" y="4742"/>
                  </a:lnTo>
                  <a:lnTo>
                    <a:pt x="12702" y="4766"/>
                  </a:lnTo>
                  <a:lnTo>
                    <a:pt x="12695" y="4788"/>
                  </a:lnTo>
                  <a:lnTo>
                    <a:pt x="12688" y="4809"/>
                  </a:lnTo>
                  <a:lnTo>
                    <a:pt x="12682" y="4827"/>
                  </a:lnTo>
                  <a:lnTo>
                    <a:pt x="12676" y="4844"/>
                  </a:lnTo>
                  <a:lnTo>
                    <a:pt x="12671" y="4858"/>
                  </a:lnTo>
                  <a:lnTo>
                    <a:pt x="12667" y="4870"/>
                  </a:lnTo>
                  <a:lnTo>
                    <a:pt x="12664" y="4879"/>
                  </a:lnTo>
                  <a:lnTo>
                    <a:pt x="12661" y="4886"/>
                  </a:lnTo>
                  <a:lnTo>
                    <a:pt x="12660" y="4890"/>
                  </a:lnTo>
                  <a:lnTo>
                    <a:pt x="12659" y="4892"/>
                  </a:lnTo>
                  <a:lnTo>
                    <a:pt x="12661" y="4890"/>
                  </a:lnTo>
                  <a:lnTo>
                    <a:pt x="12664" y="4886"/>
                  </a:lnTo>
                  <a:lnTo>
                    <a:pt x="12670" y="4878"/>
                  </a:lnTo>
                  <a:lnTo>
                    <a:pt x="12679" y="4867"/>
                  </a:lnTo>
                  <a:lnTo>
                    <a:pt x="12689" y="4852"/>
                  </a:lnTo>
                  <a:lnTo>
                    <a:pt x="12701" y="4836"/>
                  </a:lnTo>
                  <a:lnTo>
                    <a:pt x="12716" y="4815"/>
                  </a:lnTo>
                  <a:lnTo>
                    <a:pt x="12731" y="4791"/>
                  </a:lnTo>
                  <a:lnTo>
                    <a:pt x="12749" y="4765"/>
                  </a:lnTo>
                  <a:lnTo>
                    <a:pt x="12767" y="4735"/>
                  </a:lnTo>
                  <a:lnTo>
                    <a:pt x="12786" y="4702"/>
                  </a:lnTo>
                  <a:lnTo>
                    <a:pt x="12807" y="4666"/>
                  </a:lnTo>
                  <a:lnTo>
                    <a:pt x="12828" y="4627"/>
                  </a:lnTo>
                  <a:lnTo>
                    <a:pt x="12850" y="4584"/>
                  </a:lnTo>
                  <a:lnTo>
                    <a:pt x="12873" y="4538"/>
                  </a:lnTo>
                  <a:lnTo>
                    <a:pt x="12895" y="4490"/>
                  </a:lnTo>
                  <a:lnTo>
                    <a:pt x="12918" y="4438"/>
                  </a:lnTo>
                  <a:lnTo>
                    <a:pt x="12941" y="4384"/>
                  </a:lnTo>
                  <a:lnTo>
                    <a:pt x="12964" y="4326"/>
                  </a:lnTo>
                  <a:lnTo>
                    <a:pt x="12986" y="4264"/>
                  </a:lnTo>
                  <a:lnTo>
                    <a:pt x="13008" y="4200"/>
                  </a:lnTo>
                  <a:lnTo>
                    <a:pt x="13030" y="4133"/>
                  </a:lnTo>
                  <a:lnTo>
                    <a:pt x="13050" y="4063"/>
                  </a:lnTo>
                  <a:lnTo>
                    <a:pt x="13070" y="3990"/>
                  </a:lnTo>
                  <a:lnTo>
                    <a:pt x="13088" y="3914"/>
                  </a:lnTo>
                  <a:lnTo>
                    <a:pt x="13106" y="3833"/>
                  </a:lnTo>
                  <a:lnTo>
                    <a:pt x="13123" y="3751"/>
                  </a:lnTo>
                  <a:lnTo>
                    <a:pt x="13137" y="3666"/>
                  </a:lnTo>
                  <a:lnTo>
                    <a:pt x="13150" y="3577"/>
                  </a:lnTo>
                  <a:lnTo>
                    <a:pt x="13161" y="3485"/>
                  </a:lnTo>
                  <a:lnTo>
                    <a:pt x="13170" y="3391"/>
                  </a:lnTo>
                  <a:lnTo>
                    <a:pt x="13177" y="3293"/>
                  </a:lnTo>
                  <a:lnTo>
                    <a:pt x="13179" y="3239"/>
                  </a:lnTo>
                  <a:lnTo>
                    <a:pt x="13181" y="3188"/>
                  </a:lnTo>
                  <a:lnTo>
                    <a:pt x="13183" y="3136"/>
                  </a:lnTo>
                  <a:lnTo>
                    <a:pt x="13184" y="3087"/>
                  </a:lnTo>
                  <a:lnTo>
                    <a:pt x="13186" y="3037"/>
                  </a:lnTo>
                  <a:lnTo>
                    <a:pt x="13186" y="2990"/>
                  </a:lnTo>
                  <a:lnTo>
                    <a:pt x="13186" y="2944"/>
                  </a:lnTo>
                  <a:lnTo>
                    <a:pt x="13186" y="2898"/>
                  </a:lnTo>
                  <a:lnTo>
                    <a:pt x="13184" y="2854"/>
                  </a:lnTo>
                  <a:lnTo>
                    <a:pt x="13182" y="2811"/>
                  </a:lnTo>
                  <a:lnTo>
                    <a:pt x="13181" y="2768"/>
                  </a:lnTo>
                  <a:lnTo>
                    <a:pt x="13179" y="2727"/>
                  </a:lnTo>
                  <a:lnTo>
                    <a:pt x="13177" y="2687"/>
                  </a:lnTo>
                  <a:lnTo>
                    <a:pt x="13174" y="2648"/>
                  </a:lnTo>
                  <a:lnTo>
                    <a:pt x="13169" y="2573"/>
                  </a:lnTo>
                  <a:lnTo>
                    <a:pt x="13162" y="2502"/>
                  </a:lnTo>
                  <a:lnTo>
                    <a:pt x="13155" y="2435"/>
                  </a:lnTo>
                  <a:lnTo>
                    <a:pt x="13147" y="2371"/>
                  </a:lnTo>
                  <a:lnTo>
                    <a:pt x="13139" y="2310"/>
                  </a:lnTo>
                  <a:lnTo>
                    <a:pt x="13130" y="2253"/>
                  </a:lnTo>
                  <a:lnTo>
                    <a:pt x="13121" y="2200"/>
                  </a:lnTo>
                  <a:lnTo>
                    <a:pt x="13112" y="2149"/>
                  </a:lnTo>
                  <a:lnTo>
                    <a:pt x="13104" y="2102"/>
                  </a:lnTo>
                  <a:lnTo>
                    <a:pt x="13096" y="2058"/>
                  </a:lnTo>
                  <a:lnTo>
                    <a:pt x="13088" y="2015"/>
                  </a:lnTo>
                  <a:lnTo>
                    <a:pt x="13081" y="1977"/>
                  </a:lnTo>
                  <a:lnTo>
                    <a:pt x="13075" y="1940"/>
                  </a:lnTo>
                  <a:lnTo>
                    <a:pt x="13070" y="1906"/>
                  </a:lnTo>
                  <a:lnTo>
                    <a:pt x="13067" y="1875"/>
                  </a:lnTo>
                  <a:lnTo>
                    <a:pt x="13064" y="1845"/>
                  </a:lnTo>
                  <a:lnTo>
                    <a:pt x="13063" y="1818"/>
                  </a:lnTo>
                  <a:lnTo>
                    <a:pt x="13063" y="1793"/>
                  </a:lnTo>
                  <a:lnTo>
                    <a:pt x="13065" y="1769"/>
                  </a:lnTo>
                  <a:lnTo>
                    <a:pt x="13069" y="1748"/>
                  </a:lnTo>
                  <a:lnTo>
                    <a:pt x="13075" y="1727"/>
                  </a:lnTo>
                  <a:lnTo>
                    <a:pt x="13084" y="1708"/>
                  </a:lnTo>
                  <a:lnTo>
                    <a:pt x="13095" y="1691"/>
                  </a:lnTo>
                  <a:lnTo>
                    <a:pt x="13108" y="1674"/>
                  </a:lnTo>
                  <a:lnTo>
                    <a:pt x="13125" y="1659"/>
                  </a:lnTo>
                  <a:lnTo>
                    <a:pt x="13140" y="1643"/>
                  </a:lnTo>
                  <a:lnTo>
                    <a:pt x="13157" y="1627"/>
                  </a:lnTo>
                  <a:lnTo>
                    <a:pt x="13174" y="1613"/>
                  </a:lnTo>
                  <a:lnTo>
                    <a:pt x="13193" y="1599"/>
                  </a:lnTo>
                  <a:lnTo>
                    <a:pt x="13212" y="1587"/>
                  </a:lnTo>
                  <a:lnTo>
                    <a:pt x="13233" y="1576"/>
                  </a:lnTo>
                  <a:lnTo>
                    <a:pt x="13277" y="1556"/>
                  </a:lnTo>
                  <a:lnTo>
                    <a:pt x="13326" y="1539"/>
                  </a:lnTo>
                  <a:lnTo>
                    <a:pt x="13376" y="1522"/>
                  </a:lnTo>
                  <a:lnTo>
                    <a:pt x="13429" y="1507"/>
                  </a:lnTo>
                  <a:lnTo>
                    <a:pt x="13484" y="1491"/>
                  </a:lnTo>
                  <a:lnTo>
                    <a:pt x="13541" y="1476"/>
                  </a:lnTo>
                  <a:lnTo>
                    <a:pt x="13597" y="1458"/>
                  </a:lnTo>
                  <a:lnTo>
                    <a:pt x="13655" y="1439"/>
                  </a:lnTo>
                  <a:lnTo>
                    <a:pt x="13714" y="1416"/>
                  </a:lnTo>
                  <a:lnTo>
                    <a:pt x="13742" y="1403"/>
                  </a:lnTo>
                  <a:lnTo>
                    <a:pt x="13771" y="1389"/>
                  </a:lnTo>
                  <a:lnTo>
                    <a:pt x="13800" y="1374"/>
                  </a:lnTo>
                  <a:lnTo>
                    <a:pt x="13828" y="1357"/>
                  </a:lnTo>
                  <a:lnTo>
                    <a:pt x="13855" y="1340"/>
                  </a:lnTo>
                  <a:lnTo>
                    <a:pt x="13883" y="1320"/>
                  </a:lnTo>
                  <a:lnTo>
                    <a:pt x="13910" y="1300"/>
                  </a:lnTo>
                  <a:lnTo>
                    <a:pt x="13937" y="1277"/>
                  </a:lnTo>
                  <a:lnTo>
                    <a:pt x="13957" y="1262"/>
                  </a:lnTo>
                  <a:lnTo>
                    <a:pt x="13976" y="1246"/>
                  </a:lnTo>
                  <a:lnTo>
                    <a:pt x="14012" y="1211"/>
                  </a:lnTo>
                  <a:lnTo>
                    <a:pt x="14045" y="1173"/>
                  </a:lnTo>
                  <a:lnTo>
                    <a:pt x="14076" y="1134"/>
                  </a:lnTo>
                  <a:lnTo>
                    <a:pt x="14105" y="1093"/>
                  </a:lnTo>
                  <a:lnTo>
                    <a:pt x="14133" y="1050"/>
                  </a:lnTo>
                  <a:lnTo>
                    <a:pt x="14160" y="1009"/>
                  </a:lnTo>
                  <a:lnTo>
                    <a:pt x="14187" y="969"/>
                  </a:lnTo>
                  <a:lnTo>
                    <a:pt x="14213" y="931"/>
                  </a:lnTo>
                  <a:lnTo>
                    <a:pt x="14240" y="895"/>
                  </a:lnTo>
                  <a:lnTo>
                    <a:pt x="14253" y="878"/>
                  </a:lnTo>
                  <a:lnTo>
                    <a:pt x="14267" y="863"/>
                  </a:lnTo>
                  <a:lnTo>
                    <a:pt x="14282" y="847"/>
                  </a:lnTo>
                  <a:lnTo>
                    <a:pt x="14296" y="834"/>
                  </a:lnTo>
                  <a:lnTo>
                    <a:pt x="14312" y="822"/>
                  </a:lnTo>
                  <a:lnTo>
                    <a:pt x="14327" y="811"/>
                  </a:lnTo>
                  <a:lnTo>
                    <a:pt x="14344" y="801"/>
                  </a:lnTo>
                  <a:lnTo>
                    <a:pt x="14360" y="793"/>
                  </a:lnTo>
                  <a:lnTo>
                    <a:pt x="14379" y="787"/>
                  </a:lnTo>
                  <a:lnTo>
                    <a:pt x="14396" y="782"/>
                  </a:lnTo>
                  <a:lnTo>
                    <a:pt x="14416" y="779"/>
                  </a:lnTo>
                  <a:lnTo>
                    <a:pt x="14436" y="778"/>
                  </a:lnTo>
                  <a:lnTo>
                    <a:pt x="14451" y="779"/>
                  </a:lnTo>
                  <a:lnTo>
                    <a:pt x="14470" y="785"/>
                  </a:lnTo>
                  <a:lnTo>
                    <a:pt x="14489" y="793"/>
                  </a:lnTo>
                  <a:lnTo>
                    <a:pt x="14510" y="805"/>
                  </a:lnTo>
                  <a:lnTo>
                    <a:pt x="14534" y="821"/>
                  </a:lnTo>
                  <a:lnTo>
                    <a:pt x="14557" y="840"/>
                  </a:lnTo>
                  <a:lnTo>
                    <a:pt x="14571" y="851"/>
                  </a:lnTo>
                  <a:lnTo>
                    <a:pt x="14583" y="864"/>
                  </a:lnTo>
                  <a:lnTo>
                    <a:pt x="14597" y="877"/>
                  </a:lnTo>
                  <a:lnTo>
                    <a:pt x="14610" y="892"/>
                  </a:lnTo>
                  <a:lnTo>
                    <a:pt x="14625" y="907"/>
                  </a:lnTo>
                  <a:lnTo>
                    <a:pt x="14638" y="924"/>
                  </a:lnTo>
                  <a:lnTo>
                    <a:pt x="14652" y="942"/>
                  </a:lnTo>
                  <a:lnTo>
                    <a:pt x="14667" y="961"/>
                  </a:lnTo>
                  <a:lnTo>
                    <a:pt x="14681" y="981"/>
                  </a:lnTo>
                  <a:lnTo>
                    <a:pt x="14696" y="1003"/>
                  </a:lnTo>
                  <a:lnTo>
                    <a:pt x="14711" y="1026"/>
                  </a:lnTo>
                  <a:lnTo>
                    <a:pt x="14727" y="1049"/>
                  </a:lnTo>
                  <a:lnTo>
                    <a:pt x="14741" y="1075"/>
                  </a:lnTo>
                  <a:lnTo>
                    <a:pt x="14757" y="1101"/>
                  </a:lnTo>
                  <a:lnTo>
                    <a:pt x="14772" y="1129"/>
                  </a:lnTo>
                  <a:lnTo>
                    <a:pt x="14788" y="1158"/>
                  </a:lnTo>
                  <a:lnTo>
                    <a:pt x="14803" y="1188"/>
                  </a:lnTo>
                  <a:lnTo>
                    <a:pt x="14818" y="1220"/>
                  </a:lnTo>
                  <a:lnTo>
                    <a:pt x="14833" y="1254"/>
                  </a:lnTo>
                  <a:lnTo>
                    <a:pt x="14849" y="1288"/>
                  </a:lnTo>
                  <a:lnTo>
                    <a:pt x="14864" y="1324"/>
                  </a:lnTo>
                  <a:lnTo>
                    <a:pt x="14880" y="1362"/>
                  </a:lnTo>
                  <a:lnTo>
                    <a:pt x="14894" y="1402"/>
                  </a:lnTo>
                  <a:lnTo>
                    <a:pt x="14909" y="1442"/>
                  </a:lnTo>
                  <a:lnTo>
                    <a:pt x="14925" y="1484"/>
                  </a:lnTo>
                  <a:lnTo>
                    <a:pt x="14939" y="1527"/>
                  </a:lnTo>
                  <a:lnTo>
                    <a:pt x="14954" y="1573"/>
                  </a:lnTo>
                  <a:lnTo>
                    <a:pt x="14968" y="1620"/>
                  </a:lnTo>
                  <a:lnTo>
                    <a:pt x="14983" y="1668"/>
                  </a:lnTo>
                  <a:lnTo>
                    <a:pt x="14997" y="1718"/>
                  </a:lnTo>
                  <a:lnTo>
                    <a:pt x="15011" y="1770"/>
                  </a:lnTo>
                  <a:lnTo>
                    <a:pt x="15024" y="1823"/>
                  </a:lnTo>
                  <a:lnTo>
                    <a:pt x="15037" y="1878"/>
                  </a:lnTo>
                  <a:lnTo>
                    <a:pt x="15051" y="1935"/>
                  </a:lnTo>
                  <a:lnTo>
                    <a:pt x="15063" y="1994"/>
                  </a:lnTo>
                  <a:lnTo>
                    <a:pt x="15076" y="2054"/>
                  </a:lnTo>
                  <a:lnTo>
                    <a:pt x="15088" y="2115"/>
                  </a:lnTo>
                  <a:lnTo>
                    <a:pt x="15099" y="2179"/>
                  </a:lnTo>
                  <a:lnTo>
                    <a:pt x="15111" y="2245"/>
                  </a:lnTo>
                  <a:lnTo>
                    <a:pt x="15121" y="2312"/>
                  </a:lnTo>
                  <a:lnTo>
                    <a:pt x="15132" y="2381"/>
                  </a:lnTo>
                  <a:lnTo>
                    <a:pt x="15142" y="2452"/>
                  </a:lnTo>
                  <a:lnTo>
                    <a:pt x="15152" y="2525"/>
                  </a:lnTo>
                  <a:lnTo>
                    <a:pt x="15161" y="2600"/>
                  </a:lnTo>
                  <a:lnTo>
                    <a:pt x="15170" y="2678"/>
                  </a:lnTo>
                  <a:lnTo>
                    <a:pt x="15178" y="2756"/>
                  </a:lnTo>
                  <a:lnTo>
                    <a:pt x="15185" y="2837"/>
                  </a:lnTo>
                  <a:lnTo>
                    <a:pt x="15192" y="2920"/>
                  </a:lnTo>
                  <a:lnTo>
                    <a:pt x="15199" y="3004"/>
                  </a:lnTo>
                  <a:lnTo>
                    <a:pt x="15205" y="3092"/>
                  </a:lnTo>
                  <a:lnTo>
                    <a:pt x="15210" y="3180"/>
                  </a:lnTo>
                  <a:lnTo>
                    <a:pt x="15215" y="3271"/>
                  </a:lnTo>
                  <a:lnTo>
                    <a:pt x="15218" y="3383"/>
                  </a:lnTo>
                  <a:lnTo>
                    <a:pt x="15219" y="3494"/>
                  </a:lnTo>
                  <a:lnTo>
                    <a:pt x="15219" y="3602"/>
                  </a:lnTo>
                  <a:lnTo>
                    <a:pt x="15217" y="3709"/>
                  </a:lnTo>
                  <a:lnTo>
                    <a:pt x="15212" y="3814"/>
                  </a:lnTo>
                  <a:lnTo>
                    <a:pt x="15206" y="3917"/>
                  </a:lnTo>
                  <a:lnTo>
                    <a:pt x="15199" y="4019"/>
                  </a:lnTo>
                  <a:lnTo>
                    <a:pt x="15188" y="4120"/>
                  </a:lnTo>
                  <a:lnTo>
                    <a:pt x="15177" y="4219"/>
                  </a:lnTo>
                  <a:lnTo>
                    <a:pt x="15164" y="4316"/>
                  </a:lnTo>
                  <a:lnTo>
                    <a:pt x="15149" y="4411"/>
                  </a:lnTo>
                  <a:lnTo>
                    <a:pt x="15133" y="4505"/>
                  </a:lnTo>
                  <a:lnTo>
                    <a:pt x="15115" y="4597"/>
                  </a:lnTo>
                  <a:lnTo>
                    <a:pt x="15095" y="4687"/>
                  </a:lnTo>
                  <a:lnTo>
                    <a:pt x="15075" y="4776"/>
                  </a:lnTo>
                  <a:lnTo>
                    <a:pt x="15052" y="4864"/>
                  </a:lnTo>
                  <a:lnTo>
                    <a:pt x="15028" y="4949"/>
                  </a:lnTo>
                  <a:lnTo>
                    <a:pt x="15003" y="5033"/>
                  </a:lnTo>
                  <a:lnTo>
                    <a:pt x="14977" y="5115"/>
                  </a:lnTo>
                  <a:lnTo>
                    <a:pt x="14949" y="5196"/>
                  </a:lnTo>
                  <a:lnTo>
                    <a:pt x="14919" y="5274"/>
                  </a:lnTo>
                  <a:lnTo>
                    <a:pt x="14889" y="5352"/>
                  </a:lnTo>
                  <a:lnTo>
                    <a:pt x="14857" y="5427"/>
                  </a:lnTo>
                  <a:lnTo>
                    <a:pt x="14824" y="5501"/>
                  </a:lnTo>
                  <a:lnTo>
                    <a:pt x="14790" y="5573"/>
                  </a:lnTo>
                  <a:lnTo>
                    <a:pt x="14755" y="5643"/>
                  </a:lnTo>
                  <a:lnTo>
                    <a:pt x="14718" y="5712"/>
                  </a:lnTo>
                  <a:lnTo>
                    <a:pt x="14680" y="5779"/>
                  </a:lnTo>
                  <a:lnTo>
                    <a:pt x="14642" y="5844"/>
                  </a:lnTo>
                  <a:lnTo>
                    <a:pt x="14603" y="5908"/>
                  </a:lnTo>
                  <a:lnTo>
                    <a:pt x="14563" y="5970"/>
                  </a:lnTo>
                  <a:lnTo>
                    <a:pt x="14521" y="6030"/>
                  </a:lnTo>
                  <a:lnTo>
                    <a:pt x="14479" y="6087"/>
                  </a:lnTo>
                  <a:lnTo>
                    <a:pt x="14437" y="6144"/>
                  </a:lnTo>
                  <a:lnTo>
                    <a:pt x="14393" y="6199"/>
                  </a:lnTo>
                  <a:lnTo>
                    <a:pt x="14349" y="6252"/>
                  </a:lnTo>
                  <a:lnTo>
                    <a:pt x="14304" y="6304"/>
                  </a:lnTo>
                  <a:lnTo>
                    <a:pt x="14257" y="6353"/>
                  </a:lnTo>
                  <a:lnTo>
                    <a:pt x="14211" y="6400"/>
                  </a:lnTo>
                  <a:lnTo>
                    <a:pt x="14164" y="6447"/>
                  </a:lnTo>
                  <a:lnTo>
                    <a:pt x="14116" y="6491"/>
                  </a:lnTo>
                  <a:lnTo>
                    <a:pt x="14068" y="6533"/>
                  </a:lnTo>
                  <a:lnTo>
                    <a:pt x="14019" y="6574"/>
                  </a:lnTo>
                  <a:lnTo>
                    <a:pt x="13970" y="6614"/>
                  </a:lnTo>
                  <a:lnTo>
                    <a:pt x="13921" y="6651"/>
                  </a:lnTo>
                  <a:lnTo>
                    <a:pt x="13870" y="6686"/>
                  </a:lnTo>
                  <a:lnTo>
                    <a:pt x="13819" y="6720"/>
                  </a:lnTo>
                  <a:lnTo>
                    <a:pt x="13769" y="6751"/>
                  </a:lnTo>
                  <a:lnTo>
                    <a:pt x="13718" y="6781"/>
                  </a:lnTo>
                  <a:lnTo>
                    <a:pt x="13667" y="6809"/>
                  </a:lnTo>
                  <a:lnTo>
                    <a:pt x="13615" y="6835"/>
                  </a:lnTo>
                  <a:lnTo>
                    <a:pt x="13563" y="6860"/>
                  </a:lnTo>
                  <a:lnTo>
                    <a:pt x="13511" y="6882"/>
                  </a:lnTo>
                  <a:lnTo>
                    <a:pt x="13459" y="6904"/>
                  </a:lnTo>
                  <a:lnTo>
                    <a:pt x="13407" y="6923"/>
                  </a:lnTo>
                  <a:lnTo>
                    <a:pt x="13355" y="6940"/>
                  </a:lnTo>
                  <a:lnTo>
                    <a:pt x="13302" y="6956"/>
                  </a:lnTo>
                  <a:lnTo>
                    <a:pt x="13251" y="6969"/>
                  </a:lnTo>
                  <a:lnTo>
                    <a:pt x="13198" y="6980"/>
                  </a:lnTo>
                  <a:lnTo>
                    <a:pt x="13146" y="6991"/>
                  </a:lnTo>
                  <a:lnTo>
                    <a:pt x="13095" y="6998"/>
                  </a:lnTo>
                  <a:lnTo>
                    <a:pt x="13043" y="7004"/>
                  </a:lnTo>
                  <a:lnTo>
                    <a:pt x="12991" y="7008"/>
                  </a:lnTo>
                  <a:lnTo>
                    <a:pt x="12940" y="7011"/>
                  </a:lnTo>
                  <a:lnTo>
                    <a:pt x="12846" y="7011"/>
                  </a:lnTo>
                  <a:lnTo>
                    <a:pt x="12763" y="7010"/>
                  </a:lnTo>
                  <a:lnTo>
                    <a:pt x="12683" y="7007"/>
                  </a:lnTo>
                  <a:lnTo>
                    <a:pt x="12602" y="7003"/>
                  </a:lnTo>
                  <a:lnTo>
                    <a:pt x="12524" y="6997"/>
                  </a:lnTo>
                  <a:lnTo>
                    <a:pt x="12446" y="6990"/>
                  </a:lnTo>
                  <a:lnTo>
                    <a:pt x="12370" y="6980"/>
                  </a:lnTo>
                  <a:lnTo>
                    <a:pt x="12296" y="6970"/>
                  </a:lnTo>
                  <a:lnTo>
                    <a:pt x="12222" y="6958"/>
                  </a:lnTo>
                  <a:lnTo>
                    <a:pt x="12150" y="6944"/>
                  </a:lnTo>
                  <a:lnTo>
                    <a:pt x="12080" y="6929"/>
                  </a:lnTo>
                  <a:lnTo>
                    <a:pt x="12011" y="6913"/>
                  </a:lnTo>
                  <a:lnTo>
                    <a:pt x="11943" y="6896"/>
                  </a:lnTo>
                  <a:lnTo>
                    <a:pt x="11875" y="6877"/>
                  </a:lnTo>
                  <a:lnTo>
                    <a:pt x="11810" y="6858"/>
                  </a:lnTo>
                  <a:lnTo>
                    <a:pt x="11745" y="6838"/>
                  </a:lnTo>
                  <a:lnTo>
                    <a:pt x="11683" y="6816"/>
                  </a:lnTo>
                  <a:lnTo>
                    <a:pt x="11622" y="6794"/>
                  </a:lnTo>
                  <a:lnTo>
                    <a:pt x="11562" y="6770"/>
                  </a:lnTo>
                  <a:lnTo>
                    <a:pt x="11503" y="6746"/>
                  </a:lnTo>
                  <a:lnTo>
                    <a:pt x="11445" y="6722"/>
                  </a:lnTo>
                  <a:lnTo>
                    <a:pt x="11388" y="6696"/>
                  </a:lnTo>
                  <a:lnTo>
                    <a:pt x="11334" y="6670"/>
                  </a:lnTo>
                  <a:lnTo>
                    <a:pt x="11280" y="6643"/>
                  </a:lnTo>
                  <a:lnTo>
                    <a:pt x="11227" y="6617"/>
                  </a:lnTo>
                  <a:lnTo>
                    <a:pt x="11177" y="6589"/>
                  </a:lnTo>
                  <a:lnTo>
                    <a:pt x="11127" y="6561"/>
                  </a:lnTo>
                  <a:lnTo>
                    <a:pt x="11079" y="6532"/>
                  </a:lnTo>
                  <a:lnTo>
                    <a:pt x="11031" y="6504"/>
                  </a:lnTo>
                  <a:lnTo>
                    <a:pt x="10986" y="6476"/>
                  </a:lnTo>
                  <a:lnTo>
                    <a:pt x="10941" y="6446"/>
                  </a:lnTo>
                  <a:lnTo>
                    <a:pt x="10898" y="6417"/>
                  </a:lnTo>
                  <a:lnTo>
                    <a:pt x="10856" y="6388"/>
                  </a:lnTo>
                  <a:lnTo>
                    <a:pt x="10815" y="6358"/>
                  </a:lnTo>
                  <a:lnTo>
                    <a:pt x="10776" y="6329"/>
                  </a:lnTo>
                  <a:lnTo>
                    <a:pt x="10738" y="6300"/>
                  </a:lnTo>
                  <a:lnTo>
                    <a:pt x="10701" y="6272"/>
                  </a:lnTo>
                  <a:lnTo>
                    <a:pt x="10666" y="6243"/>
                  </a:lnTo>
                  <a:lnTo>
                    <a:pt x="10632" y="6215"/>
                  </a:lnTo>
                  <a:lnTo>
                    <a:pt x="10599" y="6186"/>
                  </a:lnTo>
                  <a:lnTo>
                    <a:pt x="10568" y="6159"/>
                  </a:lnTo>
                  <a:lnTo>
                    <a:pt x="10537" y="6131"/>
                  </a:lnTo>
                  <a:lnTo>
                    <a:pt x="10508" y="6105"/>
                  </a:lnTo>
                  <a:lnTo>
                    <a:pt x="10480" y="6079"/>
                  </a:lnTo>
                  <a:lnTo>
                    <a:pt x="10454" y="6053"/>
                  </a:lnTo>
                  <a:lnTo>
                    <a:pt x="10429" y="6028"/>
                  </a:lnTo>
                  <a:lnTo>
                    <a:pt x="10405" y="6005"/>
                  </a:lnTo>
                  <a:lnTo>
                    <a:pt x="10383" y="5982"/>
                  </a:lnTo>
                  <a:lnTo>
                    <a:pt x="10361" y="5959"/>
                  </a:lnTo>
                  <a:lnTo>
                    <a:pt x="10341" y="5938"/>
                  </a:lnTo>
                  <a:lnTo>
                    <a:pt x="10323" y="5917"/>
                  </a:lnTo>
                  <a:lnTo>
                    <a:pt x="10305" y="5898"/>
                  </a:lnTo>
                  <a:lnTo>
                    <a:pt x="10290" y="5879"/>
                  </a:lnTo>
                  <a:lnTo>
                    <a:pt x="10274" y="5863"/>
                  </a:lnTo>
                  <a:lnTo>
                    <a:pt x="10261" y="5846"/>
                  </a:lnTo>
                  <a:lnTo>
                    <a:pt x="10250" y="5832"/>
                  </a:lnTo>
                  <a:lnTo>
                    <a:pt x="10238" y="5818"/>
                  </a:lnTo>
                  <a:lnTo>
                    <a:pt x="10229" y="5806"/>
                  </a:lnTo>
                  <a:lnTo>
                    <a:pt x="10221" y="5796"/>
                  </a:lnTo>
                  <a:lnTo>
                    <a:pt x="10213" y="5786"/>
                  </a:lnTo>
                  <a:lnTo>
                    <a:pt x="10207" y="5778"/>
                  </a:lnTo>
                  <a:lnTo>
                    <a:pt x="10203" y="5773"/>
                  </a:lnTo>
                  <a:lnTo>
                    <a:pt x="10200" y="5768"/>
                  </a:lnTo>
                  <a:lnTo>
                    <a:pt x="10198" y="5766"/>
                  </a:lnTo>
                  <a:lnTo>
                    <a:pt x="10197" y="5765"/>
                  </a:lnTo>
                  <a:lnTo>
                    <a:pt x="10197" y="5766"/>
                  </a:lnTo>
                  <a:lnTo>
                    <a:pt x="10197" y="5770"/>
                  </a:lnTo>
                  <a:lnTo>
                    <a:pt x="10196" y="5776"/>
                  </a:lnTo>
                  <a:lnTo>
                    <a:pt x="10194" y="5785"/>
                  </a:lnTo>
                  <a:lnTo>
                    <a:pt x="10193" y="5797"/>
                  </a:lnTo>
                  <a:lnTo>
                    <a:pt x="10191" y="5810"/>
                  </a:lnTo>
                  <a:lnTo>
                    <a:pt x="10189" y="5826"/>
                  </a:lnTo>
                  <a:lnTo>
                    <a:pt x="10187" y="5844"/>
                  </a:lnTo>
                  <a:lnTo>
                    <a:pt x="10185" y="5864"/>
                  </a:lnTo>
                  <a:lnTo>
                    <a:pt x="10182" y="5885"/>
                  </a:lnTo>
                  <a:lnTo>
                    <a:pt x="10179" y="5909"/>
                  </a:lnTo>
                  <a:lnTo>
                    <a:pt x="10177" y="5935"/>
                  </a:lnTo>
                  <a:lnTo>
                    <a:pt x="10175" y="5963"/>
                  </a:lnTo>
                  <a:lnTo>
                    <a:pt x="10172" y="5991"/>
                  </a:lnTo>
                  <a:lnTo>
                    <a:pt x="10170" y="6021"/>
                  </a:lnTo>
                  <a:lnTo>
                    <a:pt x="10168" y="6053"/>
                  </a:lnTo>
                  <a:lnTo>
                    <a:pt x="10165" y="6086"/>
                  </a:lnTo>
                  <a:lnTo>
                    <a:pt x="10163" y="6121"/>
                  </a:lnTo>
                  <a:lnTo>
                    <a:pt x="10162" y="6157"/>
                  </a:lnTo>
                  <a:lnTo>
                    <a:pt x="10160" y="6194"/>
                  </a:lnTo>
                  <a:lnTo>
                    <a:pt x="10159" y="6231"/>
                  </a:lnTo>
                  <a:lnTo>
                    <a:pt x="10158" y="6271"/>
                  </a:lnTo>
                  <a:lnTo>
                    <a:pt x="10157" y="6351"/>
                  </a:lnTo>
                  <a:lnTo>
                    <a:pt x="10157" y="6434"/>
                  </a:lnTo>
                  <a:lnTo>
                    <a:pt x="10159" y="6520"/>
                  </a:lnTo>
                  <a:lnTo>
                    <a:pt x="10163" y="6607"/>
                  </a:lnTo>
                  <a:lnTo>
                    <a:pt x="10170" y="6696"/>
                  </a:lnTo>
                  <a:lnTo>
                    <a:pt x="10179" y="6784"/>
                  </a:lnTo>
                  <a:lnTo>
                    <a:pt x="10192" y="6872"/>
                  </a:lnTo>
                  <a:lnTo>
                    <a:pt x="10207" y="6959"/>
                  </a:lnTo>
                  <a:lnTo>
                    <a:pt x="10226" y="7044"/>
                  </a:lnTo>
                  <a:lnTo>
                    <a:pt x="10249" y="7128"/>
                  </a:lnTo>
                  <a:lnTo>
                    <a:pt x="10262" y="7168"/>
                  </a:lnTo>
                  <a:lnTo>
                    <a:pt x="10275" y="7207"/>
                  </a:lnTo>
                  <a:lnTo>
                    <a:pt x="10291" y="7246"/>
                  </a:lnTo>
                  <a:lnTo>
                    <a:pt x="10306" y="7283"/>
                  </a:lnTo>
                  <a:lnTo>
                    <a:pt x="10324" y="7320"/>
                  </a:lnTo>
                  <a:lnTo>
                    <a:pt x="10342" y="7355"/>
                  </a:lnTo>
                  <a:lnTo>
                    <a:pt x="10361" y="7389"/>
                  </a:lnTo>
                  <a:lnTo>
                    <a:pt x="10383" y="7422"/>
                  </a:lnTo>
                  <a:lnTo>
                    <a:pt x="10404" y="7454"/>
                  </a:lnTo>
                  <a:lnTo>
                    <a:pt x="10427" y="7484"/>
                  </a:lnTo>
                  <a:lnTo>
                    <a:pt x="10452" y="7512"/>
                  </a:lnTo>
                  <a:lnTo>
                    <a:pt x="10478" y="7539"/>
                  </a:lnTo>
                  <a:lnTo>
                    <a:pt x="10506" y="7564"/>
                  </a:lnTo>
                  <a:lnTo>
                    <a:pt x="10535" y="7587"/>
                  </a:lnTo>
                  <a:lnTo>
                    <a:pt x="10564" y="7609"/>
                  </a:lnTo>
                  <a:lnTo>
                    <a:pt x="10596" y="7627"/>
                  </a:lnTo>
                  <a:lnTo>
                    <a:pt x="10629" y="7645"/>
                  </a:lnTo>
                  <a:lnTo>
                    <a:pt x="10665" y="7660"/>
                  </a:lnTo>
                  <a:lnTo>
                    <a:pt x="10702" y="7672"/>
                  </a:lnTo>
                  <a:lnTo>
                    <a:pt x="10740" y="7683"/>
                  </a:lnTo>
                  <a:lnTo>
                    <a:pt x="10779" y="7691"/>
                  </a:lnTo>
                  <a:lnTo>
                    <a:pt x="10820" y="7697"/>
                  </a:lnTo>
                  <a:lnTo>
                    <a:pt x="10882" y="7697"/>
                  </a:lnTo>
                  <a:lnTo>
                    <a:pt x="10923" y="7695"/>
                  </a:lnTo>
                  <a:lnTo>
                    <a:pt x="10962" y="7690"/>
                  </a:lnTo>
                  <a:lnTo>
                    <a:pt x="11000" y="7683"/>
                  </a:lnTo>
                  <a:lnTo>
                    <a:pt x="11037" y="7671"/>
                  </a:lnTo>
                  <a:lnTo>
                    <a:pt x="11073" y="7658"/>
                  </a:lnTo>
                  <a:lnTo>
                    <a:pt x="11108" y="7643"/>
                  </a:lnTo>
                  <a:lnTo>
                    <a:pt x="11142" y="7624"/>
                  </a:lnTo>
                  <a:lnTo>
                    <a:pt x="11175" y="7604"/>
                  </a:lnTo>
                  <a:lnTo>
                    <a:pt x="11206" y="7583"/>
                  </a:lnTo>
                  <a:lnTo>
                    <a:pt x="11235" y="7559"/>
                  </a:lnTo>
                  <a:lnTo>
                    <a:pt x="11264" y="7535"/>
                  </a:lnTo>
                  <a:lnTo>
                    <a:pt x="11291" y="7510"/>
                  </a:lnTo>
                  <a:lnTo>
                    <a:pt x="11318" y="7483"/>
                  </a:lnTo>
                  <a:lnTo>
                    <a:pt x="11343" y="7456"/>
                  </a:lnTo>
                  <a:lnTo>
                    <a:pt x="11367" y="7428"/>
                  </a:lnTo>
                  <a:lnTo>
                    <a:pt x="11389" y="7401"/>
                  </a:lnTo>
                  <a:lnTo>
                    <a:pt x="11411" y="7373"/>
                  </a:lnTo>
                  <a:lnTo>
                    <a:pt x="11431" y="7346"/>
                  </a:lnTo>
                  <a:lnTo>
                    <a:pt x="11449" y="7318"/>
                  </a:lnTo>
                  <a:lnTo>
                    <a:pt x="11467" y="7292"/>
                  </a:lnTo>
                  <a:lnTo>
                    <a:pt x="11483" y="7267"/>
                  </a:lnTo>
                  <a:lnTo>
                    <a:pt x="11498" y="7242"/>
                  </a:lnTo>
                  <a:lnTo>
                    <a:pt x="11511" y="7219"/>
                  </a:lnTo>
                  <a:lnTo>
                    <a:pt x="11522" y="7198"/>
                  </a:lnTo>
                  <a:lnTo>
                    <a:pt x="11534" y="7177"/>
                  </a:lnTo>
                  <a:lnTo>
                    <a:pt x="11543" y="7159"/>
                  </a:lnTo>
                  <a:lnTo>
                    <a:pt x="11550" y="7144"/>
                  </a:lnTo>
                  <a:lnTo>
                    <a:pt x="11558" y="7130"/>
                  </a:lnTo>
                  <a:lnTo>
                    <a:pt x="11562" y="7119"/>
                  </a:lnTo>
                  <a:lnTo>
                    <a:pt x="11566" y="7111"/>
                  </a:lnTo>
                  <a:lnTo>
                    <a:pt x="11568" y="7106"/>
                  </a:lnTo>
                  <a:lnTo>
                    <a:pt x="11569" y="7105"/>
                  </a:lnTo>
                  <a:lnTo>
                    <a:pt x="11724" y="7136"/>
                  </a:lnTo>
                  <a:lnTo>
                    <a:pt x="11724" y="7136"/>
                  </a:lnTo>
                  <a:lnTo>
                    <a:pt x="11724" y="7138"/>
                  </a:lnTo>
                  <a:lnTo>
                    <a:pt x="11723" y="7142"/>
                  </a:lnTo>
                  <a:lnTo>
                    <a:pt x="11721" y="7146"/>
                  </a:lnTo>
                  <a:lnTo>
                    <a:pt x="11720" y="7152"/>
                  </a:lnTo>
                  <a:lnTo>
                    <a:pt x="11718" y="7158"/>
                  </a:lnTo>
                  <a:lnTo>
                    <a:pt x="11714" y="7167"/>
                  </a:lnTo>
                  <a:lnTo>
                    <a:pt x="11712" y="7176"/>
                  </a:lnTo>
                  <a:lnTo>
                    <a:pt x="11705" y="7197"/>
                  </a:lnTo>
                  <a:lnTo>
                    <a:pt x="11696" y="7222"/>
                  </a:lnTo>
                  <a:lnTo>
                    <a:pt x="11686" y="7250"/>
                  </a:lnTo>
                  <a:lnTo>
                    <a:pt x="11674" y="7282"/>
                  </a:lnTo>
                  <a:lnTo>
                    <a:pt x="11660" y="7316"/>
                  </a:lnTo>
                  <a:lnTo>
                    <a:pt x="11644" y="7352"/>
                  </a:lnTo>
                  <a:lnTo>
                    <a:pt x="11627" y="7391"/>
                  </a:lnTo>
                  <a:lnTo>
                    <a:pt x="11607" y="7431"/>
                  </a:lnTo>
                  <a:lnTo>
                    <a:pt x="11586" y="7474"/>
                  </a:lnTo>
                  <a:lnTo>
                    <a:pt x="11563" y="7516"/>
                  </a:lnTo>
                  <a:lnTo>
                    <a:pt x="11538" y="7559"/>
                  </a:lnTo>
                  <a:lnTo>
                    <a:pt x="11510" y="7603"/>
                  </a:lnTo>
                  <a:lnTo>
                    <a:pt x="11480" y="7647"/>
                  </a:lnTo>
                  <a:lnTo>
                    <a:pt x="11449" y="7690"/>
                  </a:lnTo>
                  <a:lnTo>
                    <a:pt x="11415" y="7733"/>
                  </a:lnTo>
                  <a:lnTo>
                    <a:pt x="11379" y="7774"/>
                  </a:lnTo>
                  <a:lnTo>
                    <a:pt x="11341" y="7816"/>
                  </a:lnTo>
                  <a:lnTo>
                    <a:pt x="11299" y="7854"/>
                  </a:lnTo>
                  <a:lnTo>
                    <a:pt x="11257" y="7891"/>
                  </a:lnTo>
                  <a:lnTo>
                    <a:pt x="11212" y="7925"/>
                  </a:lnTo>
                  <a:lnTo>
                    <a:pt x="11164" y="7956"/>
                  </a:lnTo>
                  <a:lnTo>
                    <a:pt x="11114" y="7985"/>
                  </a:lnTo>
                  <a:lnTo>
                    <a:pt x="11061" y="8009"/>
                  </a:lnTo>
                  <a:lnTo>
                    <a:pt x="11005" y="8031"/>
                  </a:lnTo>
                  <a:lnTo>
                    <a:pt x="10977" y="8040"/>
                  </a:lnTo>
                  <a:lnTo>
                    <a:pt x="10947" y="8047"/>
                  </a:lnTo>
                  <a:lnTo>
                    <a:pt x="10917" y="8055"/>
                  </a:lnTo>
                  <a:lnTo>
                    <a:pt x="10888" y="8061"/>
                  </a:lnTo>
                  <a:lnTo>
                    <a:pt x="10856" y="8065"/>
                  </a:lnTo>
                  <a:lnTo>
                    <a:pt x="10824" y="8068"/>
                  </a:lnTo>
                  <a:lnTo>
                    <a:pt x="10792" y="8070"/>
                  </a:lnTo>
                  <a:lnTo>
                    <a:pt x="10759" y="8071"/>
                  </a:lnTo>
                  <a:lnTo>
                    <a:pt x="10711" y="8069"/>
                  </a:lnTo>
                  <a:lnTo>
                    <a:pt x="10665" y="8065"/>
                  </a:lnTo>
                  <a:lnTo>
                    <a:pt x="10618" y="8058"/>
                  </a:lnTo>
                  <a:lnTo>
                    <a:pt x="10572" y="8047"/>
                  </a:lnTo>
                  <a:lnTo>
                    <a:pt x="10524" y="8034"/>
                  </a:lnTo>
                  <a:lnTo>
                    <a:pt x="10478" y="8019"/>
                  </a:lnTo>
                  <a:lnTo>
                    <a:pt x="10431" y="7999"/>
                  </a:lnTo>
                  <a:lnTo>
                    <a:pt x="10384" y="7977"/>
                  </a:lnTo>
                  <a:lnTo>
                    <a:pt x="10331" y="7952"/>
                  </a:lnTo>
                  <a:lnTo>
                    <a:pt x="10276" y="7924"/>
                  </a:lnTo>
                  <a:lnTo>
                    <a:pt x="10222" y="7892"/>
                  </a:lnTo>
                  <a:lnTo>
                    <a:pt x="10166" y="7857"/>
                  </a:lnTo>
                  <a:lnTo>
                    <a:pt x="10109" y="7821"/>
                  </a:lnTo>
                  <a:lnTo>
                    <a:pt x="10053" y="7781"/>
                  </a:lnTo>
                  <a:lnTo>
                    <a:pt x="9999" y="7739"/>
                  </a:lnTo>
                  <a:lnTo>
                    <a:pt x="9944" y="7696"/>
                  </a:lnTo>
                  <a:lnTo>
                    <a:pt x="9890" y="7652"/>
                  </a:lnTo>
                  <a:lnTo>
                    <a:pt x="9839" y="7607"/>
                  </a:lnTo>
                  <a:lnTo>
                    <a:pt x="9788" y="7560"/>
                  </a:lnTo>
                  <a:lnTo>
                    <a:pt x="9740" y="7513"/>
                  </a:lnTo>
                  <a:lnTo>
                    <a:pt x="9694" y="7465"/>
                  </a:lnTo>
                  <a:lnTo>
                    <a:pt x="9651" y="7417"/>
                  </a:lnTo>
                  <a:lnTo>
                    <a:pt x="9611" y="7370"/>
                  </a:lnTo>
                  <a:lnTo>
                    <a:pt x="9573" y="7323"/>
                  </a:lnTo>
                  <a:lnTo>
                    <a:pt x="9524" y="7310"/>
                  </a:lnTo>
                  <a:lnTo>
                    <a:pt x="9475" y="7295"/>
                  </a:lnTo>
                  <a:lnTo>
                    <a:pt x="9426" y="7279"/>
                  </a:lnTo>
                  <a:lnTo>
                    <a:pt x="9377" y="7260"/>
                  </a:lnTo>
                  <a:lnTo>
                    <a:pt x="9330" y="7241"/>
                  </a:lnTo>
                  <a:lnTo>
                    <a:pt x="9282" y="7219"/>
                  </a:lnTo>
                  <a:lnTo>
                    <a:pt x="9236" y="7197"/>
                  </a:lnTo>
                  <a:lnTo>
                    <a:pt x="9189" y="7173"/>
                  </a:lnTo>
                  <a:lnTo>
                    <a:pt x="9145" y="7148"/>
                  </a:lnTo>
                  <a:lnTo>
                    <a:pt x="9101" y="7123"/>
                  </a:lnTo>
                  <a:lnTo>
                    <a:pt x="9057" y="7098"/>
                  </a:lnTo>
                  <a:lnTo>
                    <a:pt x="9016" y="7071"/>
                  </a:lnTo>
                  <a:lnTo>
                    <a:pt x="8975" y="7044"/>
                  </a:lnTo>
                  <a:lnTo>
                    <a:pt x="8935" y="7017"/>
                  </a:lnTo>
                  <a:lnTo>
                    <a:pt x="8897" y="6991"/>
                  </a:lnTo>
                  <a:lnTo>
                    <a:pt x="8861" y="6965"/>
                  </a:lnTo>
                  <a:lnTo>
                    <a:pt x="8826" y="6938"/>
                  </a:lnTo>
                  <a:lnTo>
                    <a:pt x="8793" y="6912"/>
                  </a:lnTo>
                  <a:lnTo>
                    <a:pt x="8761" y="6888"/>
                  </a:lnTo>
                  <a:lnTo>
                    <a:pt x="8731" y="6864"/>
                  </a:lnTo>
                  <a:lnTo>
                    <a:pt x="8703" y="6841"/>
                  </a:lnTo>
                  <a:lnTo>
                    <a:pt x="8677" y="6819"/>
                  </a:lnTo>
                  <a:lnTo>
                    <a:pt x="8654" y="6798"/>
                  </a:lnTo>
                  <a:lnTo>
                    <a:pt x="8632" y="6779"/>
                  </a:lnTo>
                  <a:lnTo>
                    <a:pt x="8612" y="6762"/>
                  </a:lnTo>
                  <a:lnTo>
                    <a:pt x="8595" y="6746"/>
                  </a:lnTo>
                  <a:lnTo>
                    <a:pt x="8580" y="6733"/>
                  </a:lnTo>
                  <a:lnTo>
                    <a:pt x="8568" y="6721"/>
                  </a:lnTo>
                  <a:lnTo>
                    <a:pt x="8559" y="6711"/>
                  </a:lnTo>
                  <a:lnTo>
                    <a:pt x="8551" y="6705"/>
                  </a:lnTo>
                  <a:lnTo>
                    <a:pt x="8547" y="6701"/>
                  </a:lnTo>
                  <a:lnTo>
                    <a:pt x="8545" y="6699"/>
                  </a:lnTo>
                  <a:lnTo>
                    <a:pt x="8546" y="6701"/>
                  </a:lnTo>
                  <a:lnTo>
                    <a:pt x="8547" y="6706"/>
                  </a:lnTo>
                  <a:lnTo>
                    <a:pt x="8549" y="6716"/>
                  </a:lnTo>
                  <a:lnTo>
                    <a:pt x="8553" y="6728"/>
                  </a:lnTo>
                  <a:lnTo>
                    <a:pt x="8559" y="6743"/>
                  </a:lnTo>
                  <a:lnTo>
                    <a:pt x="8565" y="6762"/>
                  </a:lnTo>
                  <a:lnTo>
                    <a:pt x="8574" y="6784"/>
                  </a:lnTo>
                  <a:lnTo>
                    <a:pt x="8584" y="6808"/>
                  </a:lnTo>
                  <a:lnTo>
                    <a:pt x="8597" y="6836"/>
                  </a:lnTo>
                  <a:lnTo>
                    <a:pt x="8612" y="6867"/>
                  </a:lnTo>
                  <a:lnTo>
                    <a:pt x="8630" y="6900"/>
                  </a:lnTo>
                  <a:lnTo>
                    <a:pt x="8651" y="6936"/>
                  </a:lnTo>
                  <a:lnTo>
                    <a:pt x="8674" y="6975"/>
                  </a:lnTo>
                  <a:lnTo>
                    <a:pt x="8701" y="7015"/>
                  </a:lnTo>
                  <a:lnTo>
                    <a:pt x="8730" y="7059"/>
                  </a:lnTo>
                  <a:lnTo>
                    <a:pt x="8764" y="7105"/>
                  </a:lnTo>
                  <a:lnTo>
                    <a:pt x="8812" y="7163"/>
                  </a:lnTo>
                  <a:lnTo>
                    <a:pt x="8862" y="7218"/>
                  </a:lnTo>
                  <a:lnTo>
                    <a:pt x="8914" y="7272"/>
                  </a:lnTo>
                  <a:lnTo>
                    <a:pt x="8966" y="7323"/>
                  </a:lnTo>
                  <a:lnTo>
                    <a:pt x="9019" y="7373"/>
                  </a:lnTo>
                  <a:lnTo>
                    <a:pt x="9071" y="7419"/>
                  </a:lnTo>
                  <a:lnTo>
                    <a:pt x="9121" y="7462"/>
                  </a:lnTo>
                  <a:lnTo>
                    <a:pt x="9169" y="7501"/>
                  </a:lnTo>
                  <a:lnTo>
                    <a:pt x="9214" y="7539"/>
                  </a:lnTo>
                  <a:lnTo>
                    <a:pt x="9235" y="7555"/>
                  </a:lnTo>
                  <a:lnTo>
                    <a:pt x="9255" y="7570"/>
                  </a:lnTo>
                  <a:lnTo>
                    <a:pt x="9275" y="7585"/>
                  </a:lnTo>
                  <a:lnTo>
                    <a:pt x="9293" y="7598"/>
                  </a:lnTo>
                  <a:lnTo>
                    <a:pt x="9309" y="7611"/>
                  </a:lnTo>
                  <a:lnTo>
                    <a:pt x="9325" y="7622"/>
                  </a:lnTo>
                  <a:lnTo>
                    <a:pt x="9338" y="7631"/>
                  </a:lnTo>
                  <a:lnTo>
                    <a:pt x="9350" y="7641"/>
                  </a:lnTo>
                  <a:lnTo>
                    <a:pt x="9362" y="7648"/>
                  </a:lnTo>
                  <a:lnTo>
                    <a:pt x="9370" y="7654"/>
                  </a:lnTo>
                  <a:lnTo>
                    <a:pt x="9377" y="7659"/>
                  </a:lnTo>
                  <a:lnTo>
                    <a:pt x="9382" y="7662"/>
                  </a:lnTo>
                  <a:lnTo>
                    <a:pt x="9386" y="7665"/>
                  </a:lnTo>
                  <a:lnTo>
                    <a:pt x="9387" y="7665"/>
                  </a:lnTo>
                  <a:lnTo>
                    <a:pt x="9387" y="7666"/>
                  </a:lnTo>
                  <a:lnTo>
                    <a:pt x="9386" y="7670"/>
                  </a:lnTo>
                  <a:lnTo>
                    <a:pt x="9382" y="7677"/>
                  </a:lnTo>
                  <a:lnTo>
                    <a:pt x="9379" y="7684"/>
                  </a:lnTo>
                  <a:lnTo>
                    <a:pt x="9376" y="7694"/>
                  </a:lnTo>
                  <a:lnTo>
                    <a:pt x="9371" y="7706"/>
                  </a:lnTo>
                  <a:lnTo>
                    <a:pt x="9366" y="7721"/>
                  </a:lnTo>
                  <a:lnTo>
                    <a:pt x="9360" y="7737"/>
                  </a:lnTo>
                  <a:lnTo>
                    <a:pt x="9352" y="7756"/>
                  </a:lnTo>
                  <a:lnTo>
                    <a:pt x="9344" y="7775"/>
                  </a:lnTo>
                  <a:lnTo>
                    <a:pt x="9336" y="7797"/>
                  </a:lnTo>
                  <a:lnTo>
                    <a:pt x="9327" y="7821"/>
                  </a:lnTo>
                  <a:lnTo>
                    <a:pt x="9317" y="7845"/>
                  </a:lnTo>
                  <a:lnTo>
                    <a:pt x="9307" y="7872"/>
                  </a:lnTo>
                  <a:lnTo>
                    <a:pt x="9296" y="7901"/>
                  </a:lnTo>
                  <a:lnTo>
                    <a:pt x="9284" y="7930"/>
                  </a:lnTo>
                  <a:lnTo>
                    <a:pt x="9272" y="7962"/>
                  </a:lnTo>
                  <a:lnTo>
                    <a:pt x="9260" y="7994"/>
                  </a:lnTo>
                  <a:lnTo>
                    <a:pt x="9246" y="8027"/>
                  </a:lnTo>
                  <a:lnTo>
                    <a:pt x="9232" y="8062"/>
                  </a:lnTo>
                  <a:lnTo>
                    <a:pt x="9217" y="8098"/>
                  </a:lnTo>
                  <a:lnTo>
                    <a:pt x="9203" y="8135"/>
                  </a:lnTo>
                  <a:lnTo>
                    <a:pt x="9172" y="8211"/>
                  </a:lnTo>
                  <a:lnTo>
                    <a:pt x="9139" y="8291"/>
                  </a:lnTo>
                  <a:lnTo>
                    <a:pt x="9105" y="8374"/>
                  </a:lnTo>
                  <a:lnTo>
                    <a:pt x="9070" y="8459"/>
                  </a:lnTo>
                  <a:lnTo>
                    <a:pt x="9032" y="8546"/>
                  </a:lnTo>
                  <a:lnTo>
                    <a:pt x="8994" y="8635"/>
                  </a:lnTo>
                  <a:lnTo>
                    <a:pt x="8956" y="8723"/>
                  </a:lnTo>
                  <a:lnTo>
                    <a:pt x="8878" y="8901"/>
                  </a:lnTo>
                  <a:lnTo>
                    <a:pt x="8837" y="8989"/>
                  </a:lnTo>
                  <a:lnTo>
                    <a:pt x="8797" y="9075"/>
                  </a:lnTo>
                  <a:lnTo>
                    <a:pt x="8757" y="9161"/>
                  </a:lnTo>
                  <a:lnTo>
                    <a:pt x="8717" y="9243"/>
                  </a:lnTo>
                  <a:lnTo>
                    <a:pt x="8676" y="9323"/>
                  </a:lnTo>
                  <a:lnTo>
                    <a:pt x="8637" y="9399"/>
                  </a:lnTo>
                  <a:lnTo>
                    <a:pt x="8617" y="9435"/>
                  </a:lnTo>
                  <a:lnTo>
                    <a:pt x="8599" y="9471"/>
                  </a:lnTo>
                  <a:lnTo>
                    <a:pt x="8579" y="9505"/>
                  </a:lnTo>
                  <a:lnTo>
                    <a:pt x="8561" y="9539"/>
                  </a:lnTo>
                  <a:lnTo>
                    <a:pt x="8542" y="9571"/>
                  </a:lnTo>
                  <a:lnTo>
                    <a:pt x="8524" y="9601"/>
                  </a:lnTo>
                  <a:lnTo>
                    <a:pt x="8506" y="9631"/>
                  </a:lnTo>
                  <a:lnTo>
                    <a:pt x="8488" y="9658"/>
                  </a:lnTo>
                  <a:lnTo>
                    <a:pt x="8471" y="9684"/>
                  </a:lnTo>
                  <a:lnTo>
                    <a:pt x="8453" y="9709"/>
                  </a:lnTo>
                  <a:lnTo>
                    <a:pt x="8437" y="9733"/>
                  </a:lnTo>
                  <a:lnTo>
                    <a:pt x="8420" y="9753"/>
                  </a:lnTo>
                  <a:lnTo>
                    <a:pt x="8388" y="9794"/>
                  </a:lnTo>
                  <a:lnTo>
                    <a:pt x="8354" y="9835"/>
                  </a:lnTo>
                  <a:lnTo>
                    <a:pt x="8284" y="9913"/>
                  </a:lnTo>
                  <a:lnTo>
                    <a:pt x="8210" y="9990"/>
                  </a:lnTo>
                  <a:lnTo>
                    <a:pt x="8132" y="10065"/>
                  </a:lnTo>
                  <a:lnTo>
                    <a:pt x="8052" y="10138"/>
                  </a:lnTo>
                  <a:lnTo>
                    <a:pt x="7969" y="10212"/>
                  </a:lnTo>
                  <a:lnTo>
                    <a:pt x="7885" y="10283"/>
                  </a:lnTo>
                  <a:lnTo>
                    <a:pt x="7798" y="10354"/>
                  </a:lnTo>
                  <a:lnTo>
                    <a:pt x="7709" y="10423"/>
                  </a:lnTo>
                  <a:lnTo>
                    <a:pt x="7620" y="10493"/>
                  </a:lnTo>
                  <a:lnTo>
                    <a:pt x="7440" y="10630"/>
                  </a:lnTo>
                  <a:lnTo>
                    <a:pt x="7258" y="10768"/>
                  </a:lnTo>
                  <a:lnTo>
                    <a:pt x="7169" y="10837"/>
                  </a:lnTo>
                  <a:lnTo>
                    <a:pt x="7080" y="10907"/>
                  </a:lnTo>
                  <a:lnTo>
                    <a:pt x="7046" y="10935"/>
                  </a:lnTo>
                  <a:lnTo>
                    <a:pt x="7013" y="10960"/>
                  </a:lnTo>
                  <a:lnTo>
                    <a:pt x="6981" y="10984"/>
                  </a:lnTo>
                  <a:lnTo>
                    <a:pt x="6951" y="11007"/>
                  </a:lnTo>
                  <a:lnTo>
                    <a:pt x="6921" y="11026"/>
                  </a:lnTo>
                  <a:lnTo>
                    <a:pt x="6894" y="11044"/>
                  </a:lnTo>
                  <a:lnTo>
                    <a:pt x="6866" y="11060"/>
                  </a:lnTo>
                  <a:lnTo>
                    <a:pt x="6839" y="11074"/>
                  </a:lnTo>
                  <a:lnTo>
                    <a:pt x="6813" y="11086"/>
                  </a:lnTo>
                  <a:lnTo>
                    <a:pt x="6788" y="11097"/>
                  </a:lnTo>
                  <a:lnTo>
                    <a:pt x="6763" y="11106"/>
                  </a:lnTo>
                  <a:lnTo>
                    <a:pt x="6739" y="11113"/>
                  </a:lnTo>
                  <a:lnTo>
                    <a:pt x="6715" y="11118"/>
                  </a:lnTo>
                  <a:lnTo>
                    <a:pt x="6691" y="11122"/>
                  </a:lnTo>
                  <a:lnTo>
                    <a:pt x="6667" y="11124"/>
                  </a:lnTo>
                  <a:lnTo>
                    <a:pt x="6645" y="11125"/>
                  </a:lnTo>
                  <a:lnTo>
                    <a:pt x="6627" y="11124"/>
                  </a:lnTo>
                  <a:lnTo>
                    <a:pt x="6610" y="11123"/>
                  </a:lnTo>
                  <a:lnTo>
                    <a:pt x="6592" y="11120"/>
                  </a:lnTo>
                  <a:lnTo>
                    <a:pt x="6576" y="11116"/>
                  </a:lnTo>
                  <a:lnTo>
                    <a:pt x="6558" y="11111"/>
                  </a:lnTo>
                  <a:lnTo>
                    <a:pt x="6541" y="11105"/>
                  </a:lnTo>
                  <a:lnTo>
                    <a:pt x="6524" y="11097"/>
                  </a:lnTo>
                  <a:lnTo>
                    <a:pt x="6506" y="11089"/>
                  </a:lnTo>
                  <a:lnTo>
                    <a:pt x="6489" y="11080"/>
                  </a:lnTo>
                  <a:lnTo>
                    <a:pt x="6471" y="11070"/>
                  </a:lnTo>
                  <a:lnTo>
                    <a:pt x="6454" y="11057"/>
                  </a:lnTo>
                  <a:lnTo>
                    <a:pt x="6436" y="11044"/>
                  </a:lnTo>
                  <a:lnTo>
                    <a:pt x="6418" y="11030"/>
                  </a:lnTo>
                  <a:lnTo>
                    <a:pt x="6399" y="11015"/>
                  </a:lnTo>
                  <a:lnTo>
                    <a:pt x="6379" y="10998"/>
                  </a:lnTo>
                  <a:lnTo>
                    <a:pt x="6360" y="10981"/>
                  </a:lnTo>
                  <a:lnTo>
                    <a:pt x="6340" y="10961"/>
                  </a:lnTo>
                  <a:lnTo>
                    <a:pt x="6320" y="10942"/>
                  </a:lnTo>
                  <a:lnTo>
                    <a:pt x="6299" y="10920"/>
                  </a:lnTo>
                  <a:lnTo>
                    <a:pt x="6277" y="10898"/>
                  </a:lnTo>
                  <a:lnTo>
                    <a:pt x="6255" y="10874"/>
                  </a:lnTo>
                  <a:lnTo>
                    <a:pt x="6232" y="10849"/>
                  </a:lnTo>
                  <a:lnTo>
                    <a:pt x="6208" y="10823"/>
                  </a:lnTo>
                  <a:lnTo>
                    <a:pt x="6184" y="10796"/>
                  </a:lnTo>
                  <a:lnTo>
                    <a:pt x="6160" y="10768"/>
                  </a:lnTo>
                  <a:lnTo>
                    <a:pt x="6134" y="10738"/>
                  </a:lnTo>
                  <a:lnTo>
                    <a:pt x="6107" y="10707"/>
                  </a:lnTo>
                  <a:lnTo>
                    <a:pt x="6079" y="10674"/>
                  </a:lnTo>
                  <a:lnTo>
                    <a:pt x="6050" y="10641"/>
                  </a:lnTo>
                  <a:lnTo>
                    <a:pt x="6021" y="10606"/>
                  </a:lnTo>
                  <a:lnTo>
                    <a:pt x="5990" y="10570"/>
                  </a:lnTo>
                  <a:lnTo>
                    <a:pt x="5958" y="10533"/>
                  </a:lnTo>
                  <a:lnTo>
                    <a:pt x="5938" y="10505"/>
                  </a:lnTo>
                  <a:lnTo>
                    <a:pt x="5917" y="10478"/>
                  </a:lnTo>
                  <a:lnTo>
                    <a:pt x="5897" y="10453"/>
                  </a:lnTo>
                  <a:lnTo>
                    <a:pt x="5880" y="10427"/>
                  </a:lnTo>
                  <a:lnTo>
                    <a:pt x="5846" y="10377"/>
                  </a:lnTo>
                  <a:lnTo>
                    <a:pt x="5817" y="10330"/>
                  </a:lnTo>
                  <a:lnTo>
                    <a:pt x="5791" y="10286"/>
                  </a:lnTo>
                  <a:lnTo>
                    <a:pt x="5769" y="10242"/>
                  </a:lnTo>
                  <a:lnTo>
                    <a:pt x="5751" y="10202"/>
                  </a:lnTo>
                  <a:lnTo>
                    <a:pt x="5735" y="10163"/>
                  </a:lnTo>
                  <a:lnTo>
                    <a:pt x="5724" y="10127"/>
                  </a:lnTo>
                  <a:lnTo>
                    <a:pt x="5715" y="10092"/>
                  </a:lnTo>
                  <a:lnTo>
                    <a:pt x="5708" y="10059"/>
                  </a:lnTo>
                  <a:lnTo>
                    <a:pt x="5705" y="10027"/>
                  </a:lnTo>
                  <a:lnTo>
                    <a:pt x="5705" y="9997"/>
                  </a:lnTo>
                  <a:lnTo>
                    <a:pt x="5706" y="9969"/>
                  </a:lnTo>
                  <a:lnTo>
                    <a:pt x="5710" y="9943"/>
                  </a:lnTo>
                  <a:lnTo>
                    <a:pt x="5718" y="9917"/>
                  </a:lnTo>
                  <a:lnTo>
                    <a:pt x="5726" y="9893"/>
                  </a:lnTo>
                  <a:lnTo>
                    <a:pt x="5735" y="9870"/>
                  </a:lnTo>
                  <a:lnTo>
                    <a:pt x="5748" y="9848"/>
                  </a:lnTo>
                  <a:lnTo>
                    <a:pt x="5761" y="9827"/>
                  </a:lnTo>
                  <a:lnTo>
                    <a:pt x="5776" y="9808"/>
                  </a:lnTo>
                  <a:lnTo>
                    <a:pt x="5792" y="9788"/>
                  </a:lnTo>
                  <a:lnTo>
                    <a:pt x="5810" y="9770"/>
                  </a:lnTo>
                  <a:lnTo>
                    <a:pt x="5827" y="9752"/>
                  </a:lnTo>
                  <a:lnTo>
                    <a:pt x="5866" y="9719"/>
                  </a:lnTo>
                  <a:lnTo>
                    <a:pt x="5907" y="9688"/>
                  </a:lnTo>
                  <a:lnTo>
                    <a:pt x="5949" y="9658"/>
                  </a:lnTo>
                  <a:lnTo>
                    <a:pt x="5990" y="9628"/>
                  </a:lnTo>
                  <a:lnTo>
                    <a:pt x="6073" y="9583"/>
                  </a:lnTo>
                  <a:lnTo>
                    <a:pt x="6156" y="9541"/>
                  </a:lnTo>
                  <a:lnTo>
                    <a:pt x="6197" y="9520"/>
                  </a:lnTo>
                  <a:lnTo>
                    <a:pt x="6237" y="9500"/>
                  </a:lnTo>
                  <a:lnTo>
                    <a:pt x="6276" y="9480"/>
                  </a:lnTo>
                  <a:lnTo>
                    <a:pt x="6313" y="9462"/>
                  </a:lnTo>
                  <a:lnTo>
                    <a:pt x="6348" y="9442"/>
                  </a:lnTo>
                  <a:lnTo>
                    <a:pt x="6383" y="9424"/>
                  </a:lnTo>
                  <a:lnTo>
                    <a:pt x="6413" y="9406"/>
                  </a:lnTo>
                  <a:lnTo>
                    <a:pt x="6441" y="9387"/>
                  </a:lnTo>
                  <a:lnTo>
                    <a:pt x="6466" y="9370"/>
                  </a:lnTo>
                  <a:lnTo>
                    <a:pt x="6488" y="9352"/>
                  </a:lnTo>
                  <a:lnTo>
                    <a:pt x="6505" y="9335"/>
                  </a:lnTo>
                  <a:lnTo>
                    <a:pt x="6514" y="9326"/>
                  </a:lnTo>
                  <a:lnTo>
                    <a:pt x="6520" y="9317"/>
                  </a:lnTo>
                  <a:lnTo>
                    <a:pt x="6525" y="9307"/>
                  </a:lnTo>
                  <a:lnTo>
                    <a:pt x="6530" y="9295"/>
                  </a:lnTo>
                  <a:lnTo>
                    <a:pt x="6535" y="9279"/>
                  </a:lnTo>
                  <a:lnTo>
                    <a:pt x="6538" y="9262"/>
                  </a:lnTo>
                  <a:lnTo>
                    <a:pt x="6543" y="9242"/>
                  </a:lnTo>
                  <a:lnTo>
                    <a:pt x="6546" y="9222"/>
                  </a:lnTo>
                  <a:lnTo>
                    <a:pt x="6549" y="9198"/>
                  </a:lnTo>
                  <a:lnTo>
                    <a:pt x="6551" y="9173"/>
                  </a:lnTo>
                  <a:lnTo>
                    <a:pt x="6553" y="9147"/>
                  </a:lnTo>
                  <a:lnTo>
                    <a:pt x="6555" y="9120"/>
                  </a:lnTo>
                  <a:lnTo>
                    <a:pt x="6556" y="9092"/>
                  </a:lnTo>
                  <a:lnTo>
                    <a:pt x="6557" y="9062"/>
                  </a:lnTo>
                  <a:lnTo>
                    <a:pt x="6558" y="9001"/>
                  </a:lnTo>
                  <a:lnTo>
                    <a:pt x="6559" y="8939"/>
                  </a:lnTo>
                  <a:lnTo>
                    <a:pt x="6558" y="8877"/>
                  </a:lnTo>
                  <a:lnTo>
                    <a:pt x="6558" y="8815"/>
                  </a:lnTo>
                  <a:lnTo>
                    <a:pt x="6556" y="8755"/>
                  </a:lnTo>
                  <a:lnTo>
                    <a:pt x="6556" y="8726"/>
                  </a:lnTo>
                  <a:lnTo>
                    <a:pt x="6555" y="8699"/>
                  </a:lnTo>
                  <a:lnTo>
                    <a:pt x="6554" y="8673"/>
                  </a:lnTo>
                  <a:lnTo>
                    <a:pt x="6554" y="8648"/>
                  </a:lnTo>
                  <a:lnTo>
                    <a:pt x="6553" y="8625"/>
                  </a:lnTo>
                  <a:lnTo>
                    <a:pt x="6552" y="8604"/>
                  </a:lnTo>
                  <a:lnTo>
                    <a:pt x="6552" y="8584"/>
                  </a:lnTo>
                  <a:lnTo>
                    <a:pt x="6552" y="8567"/>
                  </a:lnTo>
                  <a:lnTo>
                    <a:pt x="6551" y="8551"/>
                  </a:lnTo>
                  <a:lnTo>
                    <a:pt x="6551" y="8538"/>
                  </a:lnTo>
                  <a:lnTo>
                    <a:pt x="6548" y="8561"/>
                  </a:lnTo>
                  <a:lnTo>
                    <a:pt x="6543" y="8586"/>
                  </a:lnTo>
                  <a:lnTo>
                    <a:pt x="6537" y="8612"/>
                  </a:lnTo>
                  <a:lnTo>
                    <a:pt x="6530" y="8638"/>
                  </a:lnTo>
                  <a:lnTo>
                    <a:pt x="6522" y="8664"/>
                  </a:lnTo>
                  <a:lnTo>
                    <a:pt x="6512" y="8691"/>
                  </a:lnTo>
                  <a:lnTo>
                    <a:pt x="6500" y="8718"/>
                  </a:lnTo>
                  <a:lnTo>
                    <a:pt x="6488" y="8746"/>
                  </a:lnTo>
                  <a:lnTo>
                    <a:pt x="6474" y="8773"/>
                  </a:lnTo>
                  <a:lnTo>
                    <a:pt x="6458" y="8800"/>
                  </a:lnTo>
                  <a:lnTo>
                    <a:pt x="6441" y="8827"/>
                  </a:lnTo>
                  <a:lnTo>
                    <a:pt x="6422" y="8855"/>
                  </a:lnTo>
                  <a:lnTo>
                    <a:pt x="6401" y="8882"/>
                  </a:lnTo>
                  <a:lnTo>
                    <a:pt x="6379" y="8907"/>
                  </a:lnTo>
                  <a:lnTo>
                    <a:pt x="6355" y="8933"/>
                  </a:lnTo>
                  <a:lnTo>
                    <a:pt x="6329" y="8959"/>
                  </a:lnTo>
                  <a:lnTo>
                    <a:pt x="6301" y="8984"/>
                  </a:lnTo>
                  <a:lnTo>
                    <a:pt x="6271" y="9006"/>
                  </a:lnTo>
                  <a:lnTo>
                    <a:pt x="6239" y="9029"/>
                  </a:lnTo>
                  <a:lnTo>
                    <a:pt x="6205" y="9052"/>
                  </a:lnTo>
                  <a:lnTo>
                    <a:pt x="6169" y="9071"/>
                  </a:lnTo>
                  <a:lnTo>
                    <a:pt x="6131" y="9091"/>
                  </a:lnTo>
                  <a:lnTo>
                    <a:pt x="6089" y="9109"/>
                  </a:lnTo>
                  <a:lnTo>
                    <a:pt x="6047" y="9126"/>
                  </a:lnTo>
                  <a:lnTo>
                    <a:pt x="6002" y="9140"/>
                  </a:lnTo>
                  <a:lnTo>
                    <a:pt x="5954" y="9154"/>
                  </a:lnTo>
                  <a:lnTo>
                    <a:pt x="5905" y="9165"/>
                  </a:lnTo>
                  <a:lnTo>
                    <a:pt x="5852" y="9174"/>
                  </a:lnTo>
                  <a:lnTo>
                    <a:pt x="5796" y="9182"/>
                  </a:lnTo>
                  <a:lnTo>
                    <a:pt x="5739" y="9188"/>
                  </a:lnTo>
                  <a:lnTo>
                    <a:pt x="5678" y="9192"/>
                  </a:lnTo>
                  <a:lnTo>
                    <a:pt x="5616" y="9193"/>
                  </a:lnTo>
                  <a:lnTo>
                    <a:pt x="5554" y="9193"/>
                  </a:lnTo>
                  <a:lnTo>
                    <a:pt x="5477" y="9188"/>
                  </a:lnTo>
                  <a:lnTo>
                    <a:pt x="5403" y="9180"/>
                  </a:lnTo>
                  <a:lnTo>
                    <a:pt x="5334" y="9170"/>
                  </a:lnTo>
                  <a:lnTo>
                    <a:pt x="5267" y="9158"/>
                  </a:lnTo>
                  <a:lnTo>
                    <a:pt x="5204" y="9142"/>
                  </a:lnTo>
                  <a:lnTo>
                    <a:pt x="5144" y="9126"/>
                  </a:lnTo>
                  <a:lnTo>
                    <a:pt x="5086" y="9106"/>
                  </a:lnTo>
                  <a:lnTo>
                    <a:pt x="5032" y="9085"/>
                  </a:lnTo>
                  <a:lnTo>
                    <a:pt x="4982" y="9062"/>
                  </a:lnTo>
                  <a:lnTo>
                    <a:pt x="4934" y="9037"/>
                  </a:lnTo>
                  <a:lnTo>
                    <a:pt x="4889" y="9012"/>
                  </a:lnTo>
                  <a:lnTo>
                    <a:pt x="4847" y="8985"/>
                  </a:lnTo>
                  <a:lnTo>
                    <a:pt x="4807" y="8957"/>
                  </a:lnTo>
                  <a:lnTo>
                    <a:pt x="4771" y="8928"/>
                  </a:lnTo>
                  <a:lnTo>
                    <a:pt x="4736" y="8899"/>
                  </a:lnTo>
                  <a:lnTo>
                    <a:pt x="4704" y="8869"/>
                  </a:lnTo>
                  <a:lnTo>
                    <a:pt x="4675" y="8839"/>
                  </a:lnTo>
                  <a:lnTo>
                    <a:pt x="4647" y="8809"/>
                  </a:lnTo>
                  <a:lnTo>
                    <a:pt x="4622" y="8779"/>
                  </a:lnTo>
                  <a:lnTo>
                    <a:pt x="4600" y="8749"/>
                  </a:lnTo>
                  <a:lnTo>
                    <a:pt x="4579" y="8720"/>
                  </a:lnTo>
                  <a:lnTo>
                    <a:pt x="4560" y="8691"/>
                  </a:lnTo>
                  <a:lnTo>
                    <a:pt x="4543" y="8663"/>
                  </a:lnTo>
                  <a:lnTo>
                    <a:pt x="4528" y="8636"/>
                  </a:lnTo>
                  <a:lnTo>
                    <a:pt x="4515" y="8610"/>
                  </a:lnTo>
                  <a:lnTo>
                    <a:pt x="4503" y="8585"/>
                  </a:lnTo>
                  <a:lnTo>
                    <a:pt x="4492" y="8562"/>
                  </a:lnTo>
                  <a:lnTo>
                    <a:pt x="4484" y="8541"/>
                  </a:lnTo>
                  <a:lnTo>
                    <a:pt x="4477" y="8521"/>
                  </a:lnTo>
                  <a:lnTo>
                    <a:pt x="4471" y="8504"/>
                  </a:lnTo>
                  <a:lnTo>
                    <a:pt x="4467" y="8488"/>
                  </a:lnTo>
                  <a:lnTo>
                    <a:pt x="4462" y="8476"/>
                  </a:lnTo>
                  <a:lnTo>
                    <a:pt x="4465" y="8501"/>
                  </a:lnTo>
                  <a:lnTo>
                    <a:pt x="4469" y="8528"/>
                  </a:lnTo>
                  <a:lnTo>
                    <a:pt x="4471" y="8558"/>
                  </a:lnTo>
                  <a:lnTo>
                    <a:pt x="4473" y="8590"/>
                  </a:lnTo>
                  <a:lnTo>
                    <a:pt x="4475" y="8625"/>
                  </a:lnTo>
                  <a:lnTo>
                    <a:pt x="4477" y="8661"/>
                  </a:lnTo>
                  <a:lnTo>
                    <a:pt x="4479" y="8699"/>
                  </a:lnTo>
                  <a:lnTo>
                    <a:pt x="4480" y="8740"/>
                  </a:lnTo>
                  <a:lnTo>
                    <a:pt x="4482" y="8780"/>
                  </a:lnTo>
                  <a:lnTo>
                    <a:pt x="4483" y="8822"/>
                  </a:lnTo>
                  <a:lnTo>
                    <a:pt x="4485" y="8910"/>
                  </a:lnTo>
                  <a:lnTo>
                    <a:pt x="4486" y="8998"/>
                  </a:lnTo>
                  <a:lnTo>
                    <a:pt x="4486" y="9088"/>
                  </a:lnTo>
                  <a:lnTo>
                    <a:pt x="4486" y="9175"/>
                  </a:lnTo>
                  <a:lnTo>
                    <a:pt x="4485" y="9219"/>
                  </a:lnTo>
                  <a:lnTo>
                    <a:pt x="4485" y="9262"/>
                  </a:lnTo>
                  <a:lnTo>
                    <a:pt x="4484" y="9303"/>
                  </a:lnTo>
                  <a:lnTo>
                    <a:pt x="4483" y="9342"/>
                  </a:lnTo>
                  <a:lnTo>
                    <a:pt x="4482" y="9381"/>
                  </a:lnTo>
                  <a:lnTo>
                    <a:pt x="4480" y="9418"/>
                  </a:lnTo>
                  <a:lnTo>
                    <a:pt x="4479" y="9453"/>
                  </a:lnTo>
                  <a:lnTo>
                    <a:pt x="4477" y="9486"/>
                  </a:lnTo>
                  <a:lnTo>
                    <a:pt x="4475" y="9516"/>
                  </a:lnTo>
                  <a:lnTo>
                    <a:pt x="4473" y="9545"/>
                  </a:lnTo>
                  <a:lnTo>
                    <a:pt x="4471" y="9571"/>
                  </a:lnTo>
                  <a:lnTo>
                    <a:pt x="4469" y="9592"/>
                  </a:lnTo>
                  <a:lnTo>
                    <a:pt x="4465" y="9612"/>
                  </a:lnTo>
                  <a:lnTo>
                    <a:pt x="4462" y="9628"/>
                  </a:lnTo>
                  <a:lnTo>
                    <a:pt x="4459" y="9642"/>
                  </a:lnTo>
                  <a:lnTo>
                    <a:pt x="4454" y="9656"/>
                  </a:lnTo>
                  <a:lnTo>
                    <a:pt x="4448" y="9673"/>
                  </a:lnTo>
                  <a:lnTo>
                    <a:pt x="4441" y="9691"/>
                  </a:lnTo>
                  <a:lnTo>
                    <a:pt x="4431" y="9712"/>
                  </a:lnTo>
                  <a:lnTo>
                    <a:pt x="4422" y="9734"/>
                  </a:lnTo>
                  <a:lnTo>
                    <a:pt x="4412" y="9756"/>
                  </a:lnTo>
                  <a:lnTo>
                    <a:pt x="4400" y="9781"/>
                  </a:lnTo>
                  <a:lnTo>
                    <a:pt x="4388" y="9806"/>
                  </a:lnTo>
                  <a:lnTo>
                    <a:pt x="4376" y="9832"/>
                  </a:lnTo>
                  <a:lnTo>
                    <a:pt x="4349" y="9887"/>
                  </a:lnTo>
                  <a:lnTo>
                    <a:pt x="4320" y="9945"/>
                  </a:lnTo>
                  <a:lnTo>
                    <a:pt x="4291" y="10002"/>
                  </a:lnTo>
                  <a:lnTo>
                    <a:pt x="4262" y="10061"/>
                  </a:lnTo>
                  <a:lnTo>
                    <a:pt x="4234" y="10118"/>
                  </a:lnTo>
                  <a:lnTo>
                    <a:pt x="4207" y="10173"/>
                  </a:lnTo>
                  <a:lnTo>
                    <a:pt x="4194" y="10199"/>
                  </a:lnTo>
                  <a:lnTo>
                    <a:pt x="4183" y="10225"/>
                  </a:lnTo>
                  <a:lnTo>
                    <a:pt x="4171" y="10249"/>
                  </a:lnTo>
                  <a:lnTo>
                    <a:pt x="4160" y="10272"/>
                  </a:lnTo>
                  <a:lnTo>
                    <a:pt x="4151" y="10294"/>
                  </a:lnTo>
                  <a:lnTo>
                    <a:pt x="4142" y="10313"/>
                  </a:lnTo>
                  <a:lnTo>
                    <a:pt x="4135" y="10332"/>
                  </a:lnTo>
                  <a:lnTo>
                    <a:pt x="4129" y="10350"/>
                  </a:lnTo>
                  <a:lnTo>
                    <a:pt x="4124" y="10364"/>
                  </a:lnTo>
                  <a:lnTo>
                    <a:pt x="4120" y="10376"/>
                  </a:lnTo>
                  <a:lnTo>
                    <a:pt x="4118" y="10389"/>
                  </a:lnTo>
                  <a:lnTo>
                    <a:pt x="4116" y="10402"/>
                  </a:lnTo>
                  <a:lnTo>
                    <a:pt x="4113" y="10418"/>
                  </a:lnTo>
                  <a:lnTo>
                    <a:pt x="4112" y="10433"/>
                  </a:lnTo>
                  <a:lnTo>
                    <a:pt x="4110" y="10467"/>
                  </a:lnTo>
                  <a:lnTo>
                    <a:pt x="4108" y="10504"/>
                  </a:lnTo>
                  <a:lnTo>
                    <a:pt x="4107" y="10544"/>
                  </a:lnTo>
                  <a:lnTo>
                    <a:pt x="4106" y="10585"/>
                  </a:lnTo>
                  <a:lnTo>
                    <a:pt x="4104" y="10629"/>
                  </a:lnTo>
                  <a:lnTo>
                    <a:pt x="4100" y="10673"/>
                  </a:lnTo>
                  <a:lnTo>
                    <a:pt x="4095" y="10716"/>
                  </a:lnTo>
                  <a:lnTo>
                    <a:pt x="4088" y="10759"/>
                  </a:lnTo>
                  <a:lnTo>
                    <a:pt x="4076" y="10802"/>
                  </a:lnTo>
                  <a:lnTo>
                    <a:pt x="4063" y="10841"/>
                  </a:lnTo>
                  <a:lnTo>
                    <a:pt x="4055" y="10860"/>
                  </a:lnTo>
                  <a:lnTo>
                    <a:pt x="4045" y="10879"/>
                  </a:lnTo>
                  <a:lnTo>
                    <a:pt x="4035" y="10896"/>
                  </a:lnTo>
                  <a:lnTo>
                    <a:pt x="4024" y="10913"/>
                  </a:lnTo>
                  <a:lnTo>
                    <a:pt x="4010" y="10928"/>
                  </a:lnTo>
                  <a:lnTo>
                    <a:pt x="3996" y="10943"/>
                  </a:lnTo>
                  <a:lnTo>
                    <a:pt x="3981" y="10956"/>
                  </a:lnTo>
                  <a:lnTo>
                    <a:pt x="3964" y="10969"/>
                  </a:lnTo>
                  <a:lnTo>
                    <a:pt x="3951" y="10975"/>
                  </a:lnTo>
                  <a:lnTo>
                    <a:pt x="3938" y="10981"/>
                  </a:lnTo>
                  <a:lnTo>
                    <a:pt x="3922" y="10986"/>
                  </a:lnTo>
                  <a:lnTo>
                    <a:pt x="3906" y="10992"/>
                  </a:lnTo>
                  <a:lnTo>
                    <a:pt x="3888" y="10997"/>
                  </a:lnTo>
                  <a:lnTo>
                    <a:pt x="3869" y="11003"/>
                  </a:lnTo>
                  <a:lnTo>
                    <a:pt x="3849" y="11008"/>
                  </a:lnTo>
                  <a:lnTo>
                    <a:pt x="3828" y="11012"/>
                  </a:lnTo>
                  <a:lnTo>
                    <a:pt x="3805" y="11016"/>
                  </a:lnTo>
                  <a:lnTo>
                    <a:pt x="3782" y="11020"/>
                  </a:lnTo>
                  <a:lnTo>
                    <a:pt x="3732" y="11026"/>
                  </a:lnTo>
                  <a:lnTo>
                    <a:pt x="3678" y="11029"/>
                  </a:lnTo>
                  <a:lnTo>
                    <a:pt x="3621" y="11031"/>
                  </a:lnTo>
                  <a:lnTo>
                    <a:pt x="3556" y="11029"/>
                  </a:lnTo>
                  <a:lnTo>
                    <a:pt x="3490" y="11025"/>
                  </a:lnTo>
                  <a:lnTo>
                    <a:pt x="3423" y="11019"/>
                  </a:lnTo>
                  <a:lnTo>
                    <a:pt x="3355" y="11010"/>
                  </a:lnTo>
                  <a:lnTo>
                    <a:pt x="3286" y="10998"/>
                  </a:lnTo>
                  <a:lnTo>
                    <a:pt x="3215" y="10984"/>
                  </a:lnTo>
                  <a:lnTo>
                    <a:pt x="3145" y="10969"/>
                  </a:lnTo>
                  <a:lnTo>
                    <a:pt x="3075" y="10950"/>
                  </a:lnTo>
                  <a:lnTo>
                    <a:pt x="3005" y="10930"/>
                  </a:lnTo>
                  <a:lnTo>
                    <a:pt x="2936" y="10909"/>
                  </a:lnTo>
                  <a:lnTo>
                    <a:pt x="2865" y="10886"/>
                  </a:lnTo>
                  <a:lnTo>
                    <a:pt x="2796" y="10861"/>
                  </a:lnTo>
                  <a:lnTo>
                    <a:pt x="2728" y="10836"/>
                  </a:lnTo>
                  <a:lnTo>
                    <a:pt x="2661" y="10808"/>
                  </a:lnTo>
                  <a:lnTo>
                    <a:pt x="2595" y="10780"/>
                  </a:lnTo>
                  <a:lnTo>
                    <a:pt x="2531" y="10751"/>
                  </a:lnTo>
                  <a:lnTo>
                    <a:pt x="2507" y="10741"/>
                  </a:lnTo>
                  <a:lnTo>
                    <a:pt x="2482" y="10732"/>
                  </a:lnTo>
                  <a:lnTo>
                    <a:pt x="2457" y="10721"/>
                  </a:lnTo>
                  <a:lnTo>
                    <a:pt x="2429" y="10712"/>
                  </a:lnTo>
                  <a:lnTo>
                    <a:pt x="2374" y="10693"/>
                  </a:lnTo>
                  <a:lnTo>
                    <a:pt x="2348" y="10681"/>
                  </a:lnTo>
                  <a:lnTo>
                    <a:pt x="2322" y="10670"/>
                  </a:lnTo>
                  <a:lnTo>
                    <a:pt x="2298" y="10658"/>
                  </a:lnTo>
                  <a:lnTo>
                    <a:pt x="2276" y="10643"/>
                  </a:lnTo>
                  <a:lnTo>
                    <a:pt x="2256" y="10629"/>
                  </a:lnTo>
                  <a:lnTo>
                    <a:pt x="2240" y="10611"/>
                  </a:lnTo>
                  <a:lnTo>
                    <a:pt x="2226" y="10593"/>
                  </a:lnTo>
                  <a:lnTo>
                    <a:pt x="2221" y="10583"/>
                  </a:lnTo>
                  <a:lnTo>
                    <a:pt x="2216" y="10573"/>
                  </a:lnTo>
                  <a:lnTo>
                    <a:pt x="2213" y="10562"/>
                  </a:lnTo>
                  <a:lnTo>
                    <a:pt x="2211" y="10550"/>
                  </a:lnTo>
                  <a:lnTo>
                    <a:pt x="2210" y="10538"/>
                  </a:lnTo>
                  <a:lnTo>
                    <a:pt x="2211" y="10525"/>
                  </a:lnTo>
                  <a:lnTo>
                    <a:pt x="2214" y="10490"/>
                  </a:lnTo>
                  <a:lnTo>
                    <a:pt x="2219" y="10452"/>
                  </a:lnTo>
                  <a:lnTo>
                    <a:pt x="2225" y="10411"/>
                  </a:lnTo>
                  <a:lnTo>
                    <a:pt x="2233" y="10369"/>
                  </a:lnTo>
                  <a:lnTo>
                    <a:pt x="2241" y="10326"/>
                  </a:lnTo>
                  <a:lnTo>
                    <a:pt x="2250" y="10281"/>
                  </a:lnTo>
                  <a:lnTo>
                    <a:pt x="2260" y="10234"/>
                  </a:lnTo>
                  <a:lnTo>
                    <a:pt x="2271" y="10187"/>
                  </a:lnTo>
                  <a:lnTo>
                    <a:pt x="2296" y="10091"/>
                  </a:lnTo>
                  <a:lnTo>
                    <a:pt x="2321" y="9993"/>
                  </a:lnTo>
                  <a:lnTo>
                    <a:pt x="2349" y="9895"/>
                  </a:lnTo>
                  <a:lnTo>
                    <a:pt x="2377" y="9801"/>
                  </a:lnTo>
                  <a:lnTo>
                    <a:pt x="2391" y="9754"/>
                  </a:lnTo>
                  <a:lnTo>
                    <a:pt x="2405" y="9709"/>
                  </a:lnTo>
                  <a:lnTo>
                    <a:pt x="2418" y="9666"/>
                  </a:lnTo>
                  <a:lnTo>
                    <a:pt x="2432" y="9623"/>
                  </a:lnTo>
                  <a:lnTo>
                    <a:pt x="2444" y="9583"/>
                  </a:lnTo>
                  <a:lnTo>
                    <a:pt x="2457" y="9545"/>
                  </a:lnTo>
                  <a:lnTo>
                    <a:pt x="2469" y="9509"/>
                  </a:lnTo>
                  <a:lnTo>
                    <a:pt x="2479" y="9476"/>
                  </a:lnTo>
                  <a:lnTo>
                    <a:pt x="2490" y="9445"/>
                  </a:lnTo>
                  <a:lnTo>
                    <a:pt x="2499" y="9417"/>
                  </a:lnTo>
                  <a:lnTo>
                    <a:pt x="2508" y="9393"/>
                  </a:lnTo>
                  <a:lnTo>
                    <a:pt x="2515" y="9372"/>
                  </a:lnTo>
                  <a:lnTo>
                    <a:pt x="2522" y="9355"/>
                  </a:lnTo>
                  <a:lnTo>
                    <a:pt x="2526" y="9340"/>
                  </a:lnTo>
                  <a:lnTo>
                    <a:pt x="2528" y="9335"/>
                  </a:lnTo>
                  <a:lnTo>
                    <a:pt x="2530" y="9331"/>
                  </a:lnTo>
                  <a:lnTo>
                    <a:pt x="2531" y="9327"/>
                  </a:lnTo>
                  <a:lnTo>
                    <a:pt x="2532" y="9325"/>
                  </a:lnTo>
                  <a:lnTo>
                    <a:pt x="2531" y="9325"/>
                  </a:lnTo>
                  <a:lnTo>
                    <a:pt x="2530" y="9322"/>
                  </a:lnTo>
                  <a:lnTo>
                    <a:pt x="2528" y="9318"/>
                  </a:lnTo>
                  <a:lnTo>
                    <a:pt x="2525" y="9313"/>
                  </a:lnTo>
                  <a:lnTo>
                    <a:pt x="2521" y="9307"/>
                  </a:lnTo>
                  <a:lnTo>
                    <a:pt x="2515" y="9300"/>
                  </a:lnTo>
                  <a:lnTo>
                    <a:pt x="2509" y="9291"/>
                  </a:lnTo>
                  <a:lnTo>
                    <a:pt x="2503" y="9280"/>
                  </a:lnTo>
                  <a:lnTo>
                    <a:pt x="2496" y="9269"/>
                  </a:lnTo>
                  <a:lnTo>
                    <a:pt x="2488" y="9256"/>
                  </a:lnTo>
                  <a:lnTo>
                    <a:pt x="2479" y="9242"/>
                  </a:lnTo>
                  <a:lnTo>
                    <a:pt x="2469" y="9227"/>
                  </a:lnTo>
                  <a:lnTo>
                    <a:pt x="2460" y="9211"/>
                  </a:lnTo>
                  <a:lnTo>
                    <a:pt x="2448" y="9194"/>
                  </a:lnTo>
                  <a:lnTo>
                    <a:pt x="2437" y="9175"/>
                  </a:lnTo>
                  <a:lnTo>
                    <a:pt x="2425" y="9156"/>
                  </a:lnTo>
                  <a:lnTo>
                    <a:pt x="2399" y="9113"/>
                  </a:lnTo>
                  <a:lnTo>
                    <a:pt x="2371" y="9068"/>
                  </a:lnTo>
                  <a:lnTo>
                    <a:pt x="2341" y="9019"/>
                  </a:lnTo>
                  <a:lnTo>
                    <a:pt x="2310" y="8966"/>
                  </a:lnTo>
                  <a:lnTo>
                    <a:pt x="2276" y="8910"/>
                  </a:lnTo>
                  <a:lnTo>
                    <a:pt x="2242" y="8851"/>
                  </a:lnTo>
                  <a:lnTo>
                    <a:pt x="2206" y="8789"/>
                  </a:lnTo>
                  <a:lnTo>
                    <a:pt x="2169" y="8725"/>
                  </a:lnTo>
                  <a:lnTo>
                    <a:pt x="2131" y="8658"/>
                  </a:lnTo>
                  <a:lnTo>
                    <a:pt x="2093" y="8590"/>
                  </a:lnTo>
                  <a:lnTo>
                    <a:pt x="2054" y="8520"/>
                  </a:lnTo>
                  <a:lnTo>
                    <a:pt x="2015" y="8448"/>
                  </a:lnTo>
                  <a:lnTo>
                    <a:pt x="1976" y="8375"/>
                  </a:lnTo>
                  <a:lnTo>
                    <a:pt x="1937" y="8300"/>
                  </a:lnTo>
                  <a:lnTo>
                    <a:pt x="1860" y="8148"/>
                  </a:lnTo>
                  <a:lnTo>
                    <a:pt x="1823" y="8072"/>
                  </a:lnTo>
                  <a:lnTo>
                    <a:pt x="1786" y="7995"/>
                  </a:lnTo>
                  <a:lnTo>
                    <a:pt x="1750" y="7918"/>
                  </a:lnTo>
                  <a:lnTo>
                    <a:pt x="1716" y="7841"/>
                  </a:lnTo>
                  <a:lnTo>
                    <a:pt x="1683" y="7765"/>
                  </a:lnTo>
                  <a:lnTo>
                    <a:pt x="1652" y="7689"/>
                  </a:lnTo>
                  <a:lnTo>
                    <a:pt x="1622" y="7615"/>
                  </a:lnTo>
                  <a:lnTo>
                    <a:pt x="1596" y="7541"/>
                  </a:lnTo>
                  <a:lnTo>
                    <a:pt x="1571" y="7466"/>
                  </a:lnTo>
                  <a:lnTo>
                    <a:pt x="1548" y="7391"/>
                  </a:lnTo>
                  <a:lnTo>
                    <a:pt x="1530" y="7314"/>
                  </a:lnTo>
                  <a:lnTo>
                    <a:pt x="1512" y="7236"/>
                  </a:lnTo>
                  <a:lnTo>
                    <a:pt x="1498" y="7156"/>
                  </a:lnTo>
                  <a:lnTo>
                    <a:pt x="1485" y="7076"/>
                  </a:lnTo>
                  <a:lnTo>
                    <a:pt x="1476" y="6996"/>
                  </a:lnTo>
                  <a:lnTo>
                    <a:pt x="1468" y="6915"/>
                  </a:lnTo>
                  <a:lnTo>
                    <a:pt x="1461" y="6835"/>
                  </a:lnTo>
                  <a:lnTo>
                    <a:pt x="1457" y="6755"/>
                  </a:lnTo>
                  <a:lnTo>
                    <a:pt x="1454" y="6675"/>
                  </a:lnTo>
                  <a:lnTo>
                    <a:pt x="1452" y="6597"/>
                  </a:lnTo>
                  <a:lnTo>
                    <a:pt x="1452" y="6520"/>
                  </a:lnTo>
                  <a:lnTo>
                    <a:pt x="1454" y="6444"/>
                  </a:lnTo>
                  <a:lnTo>
                    <a:pt x="1456" y="6370"/>
                  </a:lnTo>
                  <a:lnTo>
                    <a:pt x="1459" y="6298"/>
                  </a:lnTo>
                  <a:lnTo>
                    <a:pt x="1464" y="6228"/>
                  </a:lnTo>
                  <a:lnTo>
                    <a:pt x="1468" y="6161"/>
                  </a:lnTo>
                  <a:lnTo>
                    <a:pt x="1474" y="6098"/>
                  </a:lnTo>
                  <a:lnTo>
                    <a:pt x="1479" y="6036"/>
                  </a:lnTo>
                  <a:lnTo>
                    <a:pt x="1485" y="5978"/>
                  </a:lnTo>
                  <a:lnTo>
                    <a:pt x="1491" y="5923"/>
                  </a:lnTo>
                  <a:lnTo>
                    <a:pt x="1494" y="5899"/>
                  </a:lnTo>
                  <a:lnTo>
                    <a:pt x="1498" y="5874"/>
                  </a:lnTo>
                  <a:lnTo>
                    <a:pt x="1501" y="5850"/>
                  </a:lnTo>
                  <a:lnTo>
                    <a:pt x="1504" y="5828"/>
                  </a:lnTo>
                  <a:lnTo>
                    <a:pt x="1507" y="5806"/>
                  </a:lnTo>
                  <a:lnTo>
                    <a:pt x="1510" y="5785"/>
                  </a:lnTo>
                  <a:lnTo>
                    <a:pt x="1512" y="5767"/>
                  </a:lnTo>
                  <a:lnTo>
                    <a:pt x="1515" y="5748"/>
                  </a:lnTo>
                  <a:lnTo>
                    <a:pt x="1518" y="5732"/>
                  </a:lnTo>
                  <a:lnTo>
                    <a:pt x="1520" y="5716"/>
                  </a:lnTo>
                  <a:lnTo>
                    <a:pt x="1522" y="5702"/>
                  </a:lnTo>
                  <a:lnTo>
                    <a:pt x="1524" y="5690"/>
                  </a:lnTo>
                  <a:lnTo>
                    <a:pt x="1526" y="5678"/>
                  </a:lnTo>
                  <a:lnTo>
                    <a:pt x="1529" y="5668"/>
                  </a:lnTo>
                  <a:lnTo>
                    <a:pt x="1530" y="5660"/>
                  </a:lnTo>
                  <a:lnTo>
                    <a:pt x="1531" y="5653"/>
                  </a:lnTo>
                  <a:lnTo>
                    <a:pt x="1532" y="5647"/>
                  </a:lnTo>
                  <a:lnTo>
                    <a:pt x="1533" y="5643"/>
                  </a:lnTo>
                  <a:lnTo>
                    <a:pt x="1534" y="5641"/>
                  </a:lnTo>
                  <a:lnTo>
                    <a:pt x="1534" y="5640"/>
                  </a:lnTo>
                  <a:lnTo>
                    <a:pt x="1533" y="5640"/>
                  </a:lnTo>
                  <a:lnTo>
                    <a:pt x="1530" y="5642"/>
                  </a:lnTo>
                  <a:lnTo>
                    <a:pt x="1523" y="5645"/>
                  </a:lnTo>
                  <a:lnTo>
                    <a:pt x="1516" y="5649"/>
                  </a:lnTo>
                  <a:lnTo>
                    <a:pt x="1506" y="5655"/>
                  </a:lnTo>
                  <a:lnTo>
                    <a:pt x="1493" y="5660"/>
                  </a:lnTo>
                  <a:lnTo>
                    <a:pt x="1480" y="5665"/>
                  </a:lnTo>
                  <a:lnTo>
                    <a:pt x="1464" y="5671"/>
                  </a:lnTo>
                  <a:lnTo>
                    <a:pt x="1445" y="5677"/>
                  </a:lnTo>
                  <a:lnTo>
                    <a:pt x="1423" y="5682"/>
                  </a:lnTo>
                  <a:lnTo>
                    <a:pt x="1401" y="5688"/>
                  </a:lnTo>
                  <a:lnTo>
                    <a:pt x="1376" y="5693"/>
                  </a:lnTo>
                  <a:lnTo>
                    <a:pt x="1348" y="5697"/>
                  </a:lnTo>
                  <a:lnTo>
                    <a:pt x="1318" y="5700"/>
                  </a:lnTo>
                  <a:lnTo>
                    <a:pt x="1287" y="5702"/>
                  </a:lnTo>
                  <a:lnTo>
                    <a:pt x="1253" y="5702"/>
                  </a:lnTo>
                  <a:lnTo>
                    <a:pt x="1216" y="5701"/>
                  </a:lnTo>
                  <a:lnTo>
                    <a:pt x="1177" y="5697"/>
                  </a:lnTo>
                  <a:lnTo>
                    <a:pt x="1134" y="5691"/>
                  </a:lnTo>
                  <a:lnTo>
                    <a:pt x="1089" y="5682"/>
                  </a:lnTo>
                  <a:lnTo>
                    <a:pt x="1041" y="5673"/>
                  </a:lnTo>
                  <a:lnTo>
                    <a:pt x="990" y="5663"/>
                  </a:lnTo>
                  <a:lnTo>
                    <a:pt x="936" y="5651"/>
                  </a:lnTo>
                  <a:lnTo>
                    <a:pt x="879" y="5640"/>
                  </a:lnTo>
                  <a:lnTo>
                    <a:pt x="848" y="5624"/>
                  </a:lnTo>
                  <a:lnTo>
                    <a:pt x="818" y="5606"/>
                  </a:lnTo>
                  <a:lnTo>
                    <a:pt x="791" y="5587"/>
                  </a:lnTo>
                  <a:lnTo>
                    <a:pt x="766" y="5564"/>
                  </a:lnTo>
                  <a:lnTo>
                    <a:pt x="742" y="5541"/>
                  </a:lnTo>
                  <a:lnTo>
                    <a:pt x="720" y="5516"/>
                  </a:lnTo>
                  <a:lnTo>
                    <a:pt x="700" y="5490"/>
                  </a:lnTo>
                  <a:lnTo>
                    <a:pt x="681" y="5462"/>
                  </a:lnTo>
                  <a:lnTo>
                    <a:pt x="663" y="5434"/>
                  </a:lnTo>
                  <a:lnTo>
                    <a:pt x="647" y="5404"/>
                  </a:lnTo>
                  <a:lnTo>
                    <a:pt x="632" y="5374"/>
                  </a:lnTo>
                  <a:lnTo>
                    <a:pt x="619" y="5345"/>
                  </a:lnTo>
                  <a:lnTo>
                    <a:pt x="608" y="5314"/>
                  </a:lnTo>
                  <a:lnTo>
                    <a:pt x="596" y="5284"/>
                  </a:lnTo>
                  <a:lnTo>
                    <a:pt x="587" y="5253"/>
                  </a:lnTo>
                  <a:lnTo>
                    <a:pt x="579" y="5223"/>
                  </a:lnTo>
                  <a:lnTo>
                    <a:pt x="564" y="5164"/>
                  </a:lnTo>
                  <a:lnTo>
                    <a:pt x="559" y="5136"/>
                  </a:lnTo>
                  <a:lnTo>
                    <a:pt x="554" y="5109"/>
                  </a:lnTo>
                  <a:lnTo>
                    <a:pt x="550" y="5083"/>
                  </a:lnTo>
                  <a:lnTo>
                    <a:pt x="546" y="5058"/>
                  </a:lnTo>
                  <a:lnTo>
                    <a:pt x="544" y="5034"/>
                  </a:lnTo>
                  <a:lnTo>
                    <a:pt x="541" y="5013"/>
                  </a:lnTo>
                  <a:lnTo>
                    <a:pt x="540" y="4993"/>
                  </a:lnTo>
                  <a:lnTo>
                    <a:pt x="538" y="4976"/>
                  </a:lnTo>
                  <a:lnTo>
                    <a:pt x="538" y="4960"/>
                  </a:lnTo>
                  <a:lnTo>
                    <a:pt x="536" y="4947"/>
                  </a:lnTo>
                  <a:lnTo>
                    <a:pt x="536" y="4937"/>
                  </a:lnTo>
                  <a:lnTo>
                    <a:pt x="535" y="4929"/>
                  </a:lnTo>
                  <a:lnTo>
                    <a:pt x="535" y="4924"/>
                  </a:lnTo>
                  <a:lnTo>
                    <a:pt x="535" y="4923"/>
                  </a:lnTo>
                  <a:lnTo>
                    <a:pt x="535" y="4922"/>
                  </a:lnTo>
                  <a:lnTo>
                    <a:pt x="533" y="4921"/>
                  </a:lnTo>
                  <a:lnTo>
                    <a:pt x="530" y="4920"/>
                  </a:lnTo>
                  <a:lnTo>
                    <a:pt x="526" y="4917"/>
                  </a:lnTo>
                  <a:lnTo>
                    <a:pt x="516" y="4909"/>
                  </a:lnTo>
                  <a:lnTo>
                    <a:pt x="503" y="4899"/>
                  </a:lnTo>
                  <a:lnTo>
                    <a:pt x="488" y="4884"/>
                  </a:lnTo>
                  <a:lnTo>
                    <a:pt x="471" y="4866"/>
                  </a:lnTo>
                  <a:lnTo>
                    <a:pt x="455" y="4844"/>
                  </a:lnTo>
                  <a:lnTo>
                    <a:pt x="438" y="4818"/>
                  </a:lnTo>
                  <a:lnTo>
                    <a:pt x="430" y="4804"/>
                  </a:lnTo>
                  <a:lnTo>
                    <a:pt x="423" y="4788"/>
                  </a:lnTo>
                  <a:lnTo>
                    <a:pt x="416" y="4772"/>
                  </a:lnTo>
                  <a:lnTo>
                    <a:pt x="410" y="4754"/>
                  </a:lnTo>
                  <a:lnTo>
                    <a:pt x="404" y="4736"/>
                  </a:lnTo>
                  <a:lnTo>
                    <a:pt x="399" y="4716"/>
                  </a:lnTo>
                  <a:lnTo>
                    <a:pt x="395" y="4696"/>
                  </a:lnTo>
                  <a:lnTo>
                    <a:pt x="391" y="4673"/>
                  </a:lnTo>
                  <a:lnTo>
                    <a:pt x="389" y="4650"/>
                  </a:lnTo>
                  <a:lnTo>
                    <a:pt x="388" y="4627"/>
                  </a:lnTo>
                  <a:lnTo>
                    <a:pt x="388" y="4601"/>
                  </a:lnTo>
                  <a:lnTo>
                    <a:pt x="390" y="4574"/>
                  </a:lnTo>
                  <a:lnTo>
                    <a:pt x="393" y="4546"/>
                  </a:lnTo>
                  <a:lnTo>
                    <a:pt x="397" y="4517"/>
                  </a:lnTo>
                  <a:lnTo>
                    <a:pt x="403" y="4488"/>
                  </a:lnTo>
                  <a:lnTo>
                    <a:pt x="412" y="4456"/>
                  </a:lnTo>
                  <a:lnTo>
                    <a:pt x="421" y="4424"/>
                  </a:lnTo>
                  <a:lnTo>
                    <a:pt x="433" y="4392"/>
                  </a:lnTo>
                  <a:lnTo>
                    <a:pt x="449" y="4361"/>
                  </a:lnTo>
                  <a:lnTo>
                    <a:pt x="465" y="4329"/>
                  </a:lnTo>
                  <a:lnTo>
                    <a:pt x="484" y="4298"/>
                  </a:lnTo>
                  <a:lnTo>
                    <a:pt x="503" y="4268"/>
                  </a:lnTo>
                  <a:lnTo>
                    <a:pt x="525" y="4238"/>
                  </a:lnTo>
                  <a:lnTo>
                    <a:pt x="548" y="4209"/>
                  </a:lnTo>
                  <a:lnTo>
                    <a:pt x="573" y="4181"/>
                  </a:lnTo>
                  <a:lnTo>
                    <a:pt x="597" y="4152"/>
                  </a:lnTo>
                  <a:lnTo>
                    <a:pt x="650" y="4098"/>
                  </a:lnTo>
                  <a:lnTo>
                    <a:pt x="704" y="4048"/>
                  </a:lnTo>
                  <a:lnTo>
                    <a:pt x="758" y="4000"/>
                  </a:lnTo>
                  <a:lnTo>
                    <a:pt x="785" y="3978"/>
                  </a:lnTo>
                  <a:lnTo>
                    <a:pt x="811" y="3957"/>
                  </a:lnTo>
                  <a:lnTo>
                    <a:pt x="837" y="3936"/>
                  </a:lnTo>
                  <a:lnTo>
                    <a:pt x="863" y="3918"/>
                  </a:lnTo>
                  <a:lnTo>
                    <a:pt x="886" y="3900"/>
                  </a:lnTo>
                  <a:lnTo>
                    <a:pt x="909" y="3884"/>
                  </a:lnTo>
                  <a:lnTo>
                    <a:pt x="931" y="3870"/>
                  </a:lnTo>
                  <a:lnTo>
                    <a:pt x="950" y="3855"/>
                  </a:lnTo>
                  <a:lnTo>
                    <a:pt x="969" y="3843"/>
                  </a:lnTo>
                  <a:lnTo>
                    <a:pt x="986" y="3832"/>
                  </a:lnTo>
                  <a:lnTo>
                    <a:pt x="1000" y="3823"/>
                  </a:lnTo>
                  <a:lnTo>
                    <a:pt x="1012" y="3815"/>
                  </a:lnTo>
                  <a:lnTo>
                    <a:pt x="1022" y="3810"/>
                  </a:lnTo>
                  <a:lnTo>
                    <a:pt x="1029" y="3805"/>
                  </a:lnTo>
                  <a:lnTo>
                    <a:pt x="1033" y="3803"/>
                  </a:lnTo>
                  <a:lnTo>
                    <a:pt x="1035" y="3802"/>
                  </a:lnTo>
                  <a:lnTo>
                    <a:pt x="1034" y="3803"/>
                  </a:lnTo>
                  <a:lnTo>
                    <a:pt x="1033" y="3805"/>
                  </a:lnTo>
                  <a:lnTo>
                    <a:pt x="1032" y="3809"/>
                  </a:lnTo>
                  <a:lnTo>
                    <a:pt x="1030" y="3814"/>
                  </a:lnTo>
                  <a:lnTo>
                    <a:pt x="1027" y="3821"/>
                  </a:lnTo>
                  <a:lnTo>
                    <a:pt x="1024" y="3830"/>
                  </a:lnTo>
                  <a:lnTo>
                    <a:pt x="1020" y="3841"/>
                  </a:lnTo>
                  <a:lnTo>
                    <a:pt x="1015" y="3852"/>
                  </a:lnTo>
                  <a:lnTo>
                    <a:pt x="1011" y="3865"/>
                  </a:lnTo>
                  <a:lnTo>
                    <a:pt x="1007" y="3881"/>
                  </a:lnTo>
                  <a:lnTo>
                    <a:pt x="1002" y="3897"/>
                  </a:lnTo>
                  <a:lnTo>
                    <a:pt x="997" y="3915"/>
                  </a:lnTo>
                  <a:lnTo>
                    <a:pt x="992" y="3933"/>
                  </a:lnTo>
                  <a:lnTo>
                    <a:pt x="987" y="3954"/>
                  </a:lnTo>
                  <a:lnTo>
                    <a:pt x="981" y="3977"/>
                  </a:lnTo>
                  <a:lnTo>
                    <a:pt x="976" y="4000"/>
                  </a:lnTo>
                  <a:lnTo>
                    <a:pt x="971" y="4025"/>
                  </a:lnTo>
                  <a:lnTo>
                    <a:pt x="966" y="4051"/>
                  </a:lnTo>
                  <a:lnTo>
                    <a:pt x="962" y="4079"/>
                  </a:lnTo>
                  <a:lnTo>
                    <a:pt x="957" y="4107"/>
                  </a:lnTo>
                  <a:lnTo>
                    <a:pt x="953" y="4137"/>
                  </a:lnTo>
                  <a:lnTo>
                    <a:pt x="949" y="4168"/>
                  </a:lnTo>
                  <a:lnTo>
                    <a:pt x="945" y="4201"/>
                  </a:lnTo>
                  <a:lnTo>
                    <a:pt x="942" y="4235"/>
                  </a:lnTo>
                  <a:lnTo>
                    <a:pt x="940" y="4270"/>
                  </a:lnTo>
                  <a:lnTo>
                    <a:pt x="938" y="4306"/>
                  </a:lnTo>
                  <a:lnTo>
                    <a:pt x="937" y="4344"/>
                  </a:lnTo>
                  <a:lnTo>
                    <a:pt x="936" y="4382"/>
                  </a:lnTo>
                  <a:lnTo>
                    <a:pt x="936" y="4423"/>
                  </a:lnTo>
                  <a:lnTo>
                    <a:pt x="937" y="4464"/>
                  </a:lnTo>
                  <a:lnTo>
                    <a:pt x="938" y="4506"/>
                  </a:lnTo>
                  <a:lnTo>
                    <a:pt x="941" y="4549"/>
                  </a:lnTo>
                  <a:lnTo>
                    <a:pt x="943" y="4575"/>
                  </a:lnTo>
                  <a:lnTo>
                    <a:pt x="943" y="4599"/>
                  </a:lnTo>
                  <a:lnTo>
                    <a:pt x="943" y="4621"/>
                  </a:lnTo>
                  <a:lnTo>
                    <a:pt x="940" y="4643"/>
                  </a:lnTo>
                  <a:lnTo>
                    <a:pt x="937" y="4664"/>
                  </a:lnTo>
                  <a:lnTo>
                    <a:pt x="933" y="4682"/>
                  </a:lnTo>
                  <a:lnTo>
                    <a:pt x="927" y="4700"/>
                  </a:lnTo>
                  <a:lnTo>
                    <a:pt x="921" y="4716"/>
                  </a:lnTo>
                  <a:lnTo>
                    <a:pt x="912" y="4732"/>
                  </a:lnTo>
                  <a:lnTo>
                    <a:pt x="904" y="4746"/>
                  </a:lnTo>
                  <a:lnTo>
                    <a:pt x="896" y="4758"/>
                  </a:lnTo>
                  <a:lnTo>
                    <a:pt x="885" y="4771"/>
                  </a:lnTo>
                  <a:lnTo>
                    <a:pt x="866" y="4792"/>
                  </a:lnTo>
                  <a:lnTo>
                    <a:pt x="844" y="4810"/>
                  </a:lnTo>
                  <a:lnTo>
                    <a:pt x="821" y="4824"/>
                  </a:lnTo>
                  <a:lnTo>
                    <a:pt x="801" y="4836"/>
                  </a:lnTo>
                  <a:lnTo>
                    <a:pt x="780" y="4845"/>
                  </a:lnTo>
                  <a:lnTo>
                    <a:pt x="762" y="4851"/>
                  </a:lnTo>
                  <a:lnTo>
                    <a:pt x="746" y="4856"/>
                  </a:lnTo>
                  <a:lnTo>
                    <a:pt x="740" y="4857"/>
                  </a:lnTo>
                  <a:lnTo>
                    <a:pt x="734" y="4858"/>
                  </a:lnTo>
                  <a:lnTo>
                    <a:pt x="730" y="4859"/>
                  </a:lnTo>
                  <a:lnTo>
                    <a:pt x="725" y="4860"/>
                  </a:lnTo>
                  <a:lnTo>
                    <a:pt x="723" y="4860"/>
                  </a:lnTo>
                  <a:lnTo>
                    <a:pt x="723" y="4860"/>
                  </a:lnTo>
                  <a:lnTo>
                    <a:pt x="723" y="4861"/>
                  </a:lnTo>
                  <a:lnTo>
                    <a:pt x="724" y="4865"/>
                  </a:lnTo>
                  <a:lnTo>
                    <a:pt x="726" y="4869"/>
                  </a:lnTo>
                  <a:lnTo>
                    <a:pt x="728" y="4874"/>
                  </a:lnTo>
                  <a:lnTo>
                    <a:pt x="733" y="4881"/>
                  </a:lnTo>
                  <a:lnTo>
                    <a:pt x="737" y="4889"/>
                  </a:lnTo>
                  <a:lnTo>
                    <a:pt x="741" y="4899"/>
                  </a:lnTo>
                  <a:lnTo>
                    <a:pt x="747" y="4910"/>
                  </a:lnTo>
                  <a:lnTo>
                    <a:pt x="760" y="4933"/>
                  </a:lnTo>
                  <a:lnTo>
                    <a:pt x="777" y="4959"/>
                  </a:lnTo>
                  <a:lnTo>
                    <a:pt x="798" y="4987"/>
                  </a:lnTo>
                  <a:lnTo>
                    <a:pt x="820" y="5017"/>
                  </a:lnTo>
                  <a:lnTo>
                    <a:pt x="847" y="5046"/>
                  </a:lnTo>
                  <a:lnTo>
                    <a:pt x="877" y="5074"/>
                  </a:lnTo>
                  <a:lnTo>
                    <a:pt x="910" y="5100"/>
                  </a:lnTo>
                  <a:lnTo>
                    <a:pt x="946" y="5124"/>
                  </a:lnTo>
                  <a:lnTo>
                    <a:pt x="966" y="5134"/>
                  </a:lnTo>
                  <a:lnTo>
                    <a:pt x="987" y="5144"/>
                  </a:lnTo>
                  <a:lnTo>
                    <a:pt x="1008" y="5152"/>
                  </a:lnTo>
                  <a:lnTo>
                    <a:pt x="1030" y="5159"/>
                  </a:lnTo>
                  <a:lnTo>
                    <a:pt x="1054" y="5164"/>
                  </a:lnTo>
                  <a:lnTo>
                    <a:pt x="1077" y="5168"/>
                  </a:lnTo>
                  <a:lnTo>
                    <a:pt x="1102" y="5171"/>
                  </a:lnTo>
                  <a:lnTo>
                    <a:pt x="1128" y="5173"/>
                  </a:lnTo>
                  <a:lnTo>
                    <a:pt x="1190" y="5173"/>
                  </a:lnTo>
                  <a:lnTo>
                    <a:pt x="1219" y="5168"/>
                  </a:lnTo>
                  <a:lnTo>
                    <a:pt x="1247" y="5163"/>
                  </a:lnTo>
                  <a:lnTo>
                    <a:pt x="1275" y="5155"/>
                  </a:lnTo>
                  <a:lnTo>
                    <a:pt x="1301" y="5146"/>
                  </a:lnTo>
                  <a:lnTo>
                    <a:pt x="1328" y="5133"/>
                  </a:lnTo>
                  <a:lnTo>
                    <a:pt x="1355" y="5120"/>
                  </a:lnTo>
                  <a:lnTo>
                    <a:pt x="1382" y="5104"/>
                  </a:lnTo>
                  <a:lnTo>
                    <a:pt x="1409" y="5085"/>
                  </a:lnTo>
                  <a:lnTo>
                    <a:pt x="1436" y="5064"/>
                  </a:lnTo>
                  <a:lnTo>
                    <a:pt x="1464" y="5041"/>
                  </a:lnTo>
                  <a:lnTo>
                    <a:pt x="1492" y="5015"/>
                  </a:lnTo>
                  <a:lnTo>
                    <a:pt x="1521" y="4986"/>
                  </a:lnTo>
                  <a:lnTo>
                    <a:pt x="1551" y="4955"/>
                  </a:lnTo>
                  <a:lnTo>
                    <a:pt x="1583" y="4921"/>
                  </a:lnTo>
                  <a:lnTo>
                    <a:pt x="1616" y="4885"/>
                  </a:lnTo>
                  <a:lnTo>
                    <a:pt x="1650" y="4845"/>
                  </a:lnTo>
                  <a:lnTo>
                    <a:pt x="1686" y="4803"/>
                  </a:lnTo>
                  <a:lnTo>
                    <a:pt x="1724" y="4757"/>
                  </a:lnTo>
                  <a:lnTo>
                    <a:pt x="1763" y="4709"/>
                  </a:lnTo>
                  <a:lnTo>
                    <a:pt x="1805" y="4657"/>
                  </a:lnTo>
                  <a:lnTo>
                    <a:pt x="1850" y="4603"/>
                  </a:lnTo>
                  <a:lnTo>
                    <a:pt x="1896" y="4544"/>
                  </a:lnTo>
                  <a:lnTo>
                    <a:pt x="1945" y="4483"/>
                  </a:lnTo>
                  <a:lnTo>
                    <a:pt x="1997" y="4419"/>
                  </a:lnTo>
                  <a:lnTo>
                    <a:pt x="2052" y="4351"/>
                  </a:lnTo>
                  <a:lnTo>
                    <a:pt x="2110" y="4278"/>
                  </a:lnTo>
                  <a:lnTo>
                    <a:pt x="2171" y="4203"/>
                  </a:lnTo>
                  <a:lnTo>
                    <a:pt x="2236" y="4124"/>
                  </a:lnTo>
                  <a:lnTo>
                    <a:pt x="2304" y="4042"/>
                  </a:lnTo>
                  <a:lnTo>
                    <a:pt x="2375" y="3955"/>
                  </a:lnTo>
                  <a:lnTo>
                    <a:pt x="2451" y="3864"/>
                  </a:lnTo>
                  <a:lnTo>
                    <a:pt x="2491" y="3818"/>
                  </a:lnTo>
                  <a:lnTo>
                    <a:pt x="2531" y="3770"/>
                  </a:lnTo>
                  <a:lnTo>
                    <a:pt x="2565" y="3730"/>
                  </a:lnTo>
                  <a:lnTo>
                    <a:pt x="2601" y="3692"/>
                  </a:lnTo>
                  <a:lnTo>
                    <a:pt x="2638" y="3655"/>
                  </a:lnTo>
                  <a:lnTo>
                    <a:pt x="2676" y="3619"/>
                  </a:lnTo>
                  <a:lnTo>
                    <a:pt x="2717" y="3583"/>
                  </a:lnTo>
                  <a:lnTo>
                    <a:pt x="2757" y="3548"/>
                  </a:lnTo>
                  <a:lnTo>
                    <a:pt x="2799" y="3514"/>
                  </a:lnTo>
                  <a:lnTo>
                    <a:pt x="2843" y="3481"/>
                  </a:lnTo>
                  <a:lnTo>
                    <a:pt x="2931" y="3417"/>
                  </a:lnTo>
                  <a:lnTo>
                    <a:pt x="3024" y="3357"/>
                  </a:lnTo>
                  <a:lnTo>
                    <a:pt x="3119" y="3299"/>
                  </a:lnTo>
                  <a:lnTo>
                    <a:pt x="3217" y="3244"/>
                  </a:lnTo>
                  <a:lnTo>
                    <a:pt x="3318" y="3193"/>
                  </a:lnTo>
                  <a:lnTo>
                    <a:pt x="3420" y="3144"/>
                  </a:lnTo>
                  <a:lnTo>
                    <a:pt x="3522" y="3098"/>
                  </a:lnTo>
                  <a:lnTo>
                    <a:pt x="3625" y="3055"/>
                  </a:lnTo>
                  <a:lnTo>
                    <a:pt x="3727" y="3015"/>
                  </a:lnTo>
                  <a:lnTo>
                    <a:pt x="3830" y="2976"/>
                  </a:lnTo>
                  <a:lnTo>
                    <a:pt x="3931" y="2941"/>
                  </a:lnTo>
                  <a:lnTo>
                    <a:pt x="4031" y="2908"/>
                  </a:lnTo>
                  <a:lnTo>
                    <a:pt x="4128" y="2879"/>
                  </a:lnTo>
                  <a:lnTo>
                    <a:pt x="4223" y="2851"/>
                  </a:lnTo>
                  <a:lnTo>
                    <a:pt x="4315" y="2825"/>
                  </a:lnTo>
                  <a:lnTo>
                    <a:pt x="4359" y="2814"/>
                  </a:lnTo>
                  <a:lnTo>
                    <a:pt x="4403" y="2802"/>
                  </a:lnTo>
                  <a:lnTo>
                    <a:pt x="4445" y="2792"/>
                  </a:lnTo>
                  <a:lnTo>
                    <a:pt x="4487" y="2782"/>
                  </a:lnTo>
                  <a:lnTo>
                    <a:pt x="4527" y="2771"/>
                  </a:lnTo>
                  <a:lnTo>
                    <a:pt x="4567" y="2762"/>
                  </a:lnTo>
                  <a:lnTo>
                    <a:pt x="4604" y="2754"/>
                  </a:lnTo>
                  <a:lnTo>
                    <a:pt x="4640" y="2746"/>
                  </a:lnTo>
                  <a:lnTo>
                    <a:pt x="4675" y="2739"/>
                  </a:lnTo>
                  <a:lnTo>
                    <a:pt x="4709" y="2731"/>
                  </a:lnTo>
                  <a:lnTo>
                    <a:pt x="4741" y="2724"/>
                  </a:lnTo>
                  <a:lnTo>
                    <a:pt x="4771" y="2719"/>
                  </a:lnTo>
                  <a:lnTo>
                    <a:pt x="4800" y="2713"/>
                  </a:lnTo>
                  <a:lnTo>
                    <a:pt x="4827" y="2708"/>
                  </a:lnTo>
                  <a:lnTo>
                    <a:pt x="4853" y="2702"/>
                  </a:lnTo>
                  <a:lnTo>
                    <a:pt x="4875" y="2698"/>
                  </a:lnTo>
                  <a:lnTo>
                    <a:pt x="4897" y="2695"/>
                  </a:lnTo>
                  <a:lnTo>
                    <a:pt x="4917" y="2691"/>
                  </a:lnTo>
                  <a:lnTo>
                    <a:pt x="4934" y="2688"/>
                  </a:lnTo>
                  <a:lnTo>
                    <a:pt x="4949" y="2686"/>
                  </a:lnTo>
                  <a:lnTo>
                    <a:pt x="4962" y="2684"/>
                  </a:lnTo>
                  <a:lnTo>
                    <a:pt x="4973" y="2682"/>
                  </a:lnTo>
                  <a:lnTo>
                    <a:pt x="4982" y="2681"/>
                  </a:lnTo>
                  <a:lnTo>
                    <a:pt x="4988" y="2680"/>
                  </a:lnTo>
                  <a:lnTo>
                    <a:pt x="4992" y="2679"/>
                  </a:lnTo>
                  <a:lnTo>
                    <a:pt x="4993" y="2679"/>
                  </a:lnTo>
                  <a:lnTo>
                    <a:pt x="4991" y="2681"/>
                  </a:lnTo>
                  <a:lnTo>
                    <a:pt x="4986" y="2686"/>
                  </a:lnTo>
                  <a:lnTo>
                    <a:pt x="4978" y="2695"/>
                  </a:lnTo>
                  <a:lnTo>
                    <a:pt x="4967" y="2708"/>
                  </a:lnTo>
                  <a:lnTo>
                    <a:pt x="4953" y="2723"/>
                  </a:lnTo>
                  <a:lnTo>
                    <a:pt x="4936" y="2742"/>
                  </a:lnTo>
                  <a:lnTo>
                    <a:pt x="4918" y="2762"/>
                  </a:lnTo>
                  <a:lnTo>
                    <a:pt x="4897" y="2785"/>
                  </a:lnTo>
                  <a:lnTo>
                    <a:pt x="4873" y="2811"/>
                  </a:lnTo>
                  <a:lnTo>
                    <a:pt x="4848" y="2838"/>
                  </a:lnTo>
                  <a:lnTo>
                    <a:pt x="4822" y="2868"/>
                  </a:lnTo>
                  <a:lnTo>
                    <a:pt x="4794" y="2899"/>
                  </a:lnTo>
                  <a:lnTo>
                    <a:pt x="4765" y="2932"/>
                  </a:lnTo>
                  <a:lnTo>
                    <a:pt x="4734" y="2966"/>
                  </a:lnTo>
                  <a:lnTo>
                    <a:pt x="4702" y="3001"/>
                  </a:lnTo>
                  <a:lnTo>
                    <a:pt x="4670" y="3037"/>
                  </a:lnTo>
                  <a:lnTo>
                    <a:pt x="4603" y="3111"/>
                  </a:lnTo>
                  <a:lnTo>
                    <a:pt x="4535" y="3188"/>
                  </a:lnTo>
                  <a:lnTo>
                    <a:pt x="4468" y="3263"/>
                  </a:lnTo>
                  <a:lnTo>
                    <a:pt x="4401" y="3337"/>
                  </a:lnTo>
                  <a:lnTo>
                    <a:pt x="4369" y="3372"/>
                  </a:lnTo>
                  <a:lnTo>
                    <a:pt x="4339" y="3407"/>
                  </a:lnTo>
                  <a:lnTo>
                    <a:pt x="4309" y="3440"/>
                  </a:lnTo>
                  <a:lnTo>
                    <a:pt x="4280" y="3473"/>
                  </a:lnTo>
                  <a:lnTo>
                    <a:pt x="4253" y="3503"/>
                  </a:lnTo>
                  <a:lnTo>
                    <a:pt x="4227" y="3532"/>
                  </a:lnTo>
                  <a:lnTo>
                    <a:pt x="4204" y="3558"/>
                  </a:lnTo>
                  <a:lnTo>
                    <a:pt x="4183" y="3583"/>
                  </a:lnTo>
                  <a:lnTo>
                    <a:pt x="4164" y="3607"/>
                  </a:lnTo>
                  <a:lnTo>
                    <a:pt x="4143" y="3634"/>
                  </a:lnTo>
                  <a:lnTo>
                    <a:pt x="4121" y="3661"/>
                  </a:lnTo>
                  <a:lnTo>
                    <a:pt x="4097" y="3691"/>
                  </a:lnTo>
                  <a:lnTo>
                    <a:pt x="4071" y="3723"/>
                  </a:lnTo>
                  <a:lnTo>
                    <a:pt x="4044" y="3756"/>
                  </a:lnTo>
                  <a:lnTo>
                    <a:pt x="4016" y="3791"/>
                  </a:lnTo>
                  <a:lnTo>
                    <a:pt x="3988" y="3828"/>
                  </a:lnTo>
                  <a:lnTo>
                    <a:pt x="3958" y="3865"/>
                  </a:lnTo>
                  <a:lnTo>
                    <a:pt x="3927" y="3905"/>
                  </a:lnTo>
                  <a:lnTo>
                    <a:pt x="3897" y="3945"/>
                  </a:lnTo>
                  <a:lnTo>
                    <a:pt x="3866" y="3987"/>
                  </a:lnTo>
                  <a:lnTo>
                    <a:pt x="3834" y="4029"/>
                  </a:lnTo>
                  <a:lnTo>
                    <a:pt x="3803" y="4073"/>
                  </a:lnTo>
                  <a:lnTo>
                    <a:pt x="3742" y="4163"/>
                  </a:lnTo>
                  <a:lnTo>
                    <a:pt x="3684" y="4257"/>
                  </a:lnTo>
                  <a:lnTo>
                    <a:pt x="3656" y="4305"/>
                  </a:lnTo>
                  <a:lnTo>
                    <a:pt x="3629" y="4354"/>
                  </a:lnTo>
                  <a:lnTo>
                    <a:pt x="3605" y="4402"/>
                  </a:lnTo>
                  <a:lnTo>
                    <a:pt x="3581" y="4451"/>
                  </a:lnTo>
                  <a:lnTo>
                    <a:pt x="3558" y="4502"/>
                  </a:lnTo>
                  <a:lnTo>
                    <a:pt x="3538" y="4551"/>
                  </a:lnTo>
                  <a:lnTo>
                    <a:pt x="3520" y="4602"/>
                  </a:lnTo>
                  <a:lnTo>
                    <a:pt x="3504" y="4652"/>
                  </a:lnTo>
                  <a:lnTo>
                    <a:pt x="3491" y="4703"/>
                  </a:lnTo>
                  <a:lnTo>
                    <a:pt x="3480" y="4753"/>
                  </a:lnTo>
                  <a:lnTo>
                    <a:pt x="3471" y="4804"/>
                  </a:lnTo>
                  <a:lnTo>
                    <a:pt x="3466" y="4854"/>
                  </a:lnTo>
                  <a:lnTo>
                    <a:pt x="3464" y="4905"/>
                  </a:lnTo>
                  <a:lnTo>
                    <a:pt x="3465" y="4954"/>
                  </a:lnTo>
                  <a:lnTo>
                    <a:pt x="3469" y="4984"/>
                  </a:lnTo>
                  <a:lnTo>
                    <a:pt x="3474" y="5014"/>
                  </a:lnTo>
                  <a:lnTo>
                    <a:pt x="3482" y="5045"/>
                  </a:lnTo>
                  <a:lnTo>
                    <a:pt x="3491" y="5076"/>
                  </a:lnTo>
                  <a:lnTo>
                    <a:pt x="3501" y="5107"/>
                  </a:lnTo>
                  <a:lnTo>
                    <a:pt x="3513" y="5139"/>
                  </a:lnTo>
                  <a:lnTo>
                    <a:pt x="3526" y="5170"/>
                  </a:lnTo>
                  <a:lnTo>
                    <a:pt x="3541" y="5202"/>
                  </a:lnTo>
                  <a:lnTo>
                    <a:pt x="3557" y="5234"/>
                  </a:lnTo>
                  <a:lnTo>
                    <a:pt x="3574" y="5267"/>
                  </a:lnTo>
                  <a:lnTo>
                    <a:pt x="3591" y="5300"/>
                  </a:lnTo>
                  <a:lnTo>
                    <a:pt x="3611" y="5333"/>
                  </a:lnTo>
                  <a:lnTo>
                    <a:pt x="3651" y="5399"/>
                  </a:lnTo>
                  <a:lnTo>
                    <a:pt x="3695" y="5465"/>
                  </a:lnTo>
                  <a:lnTo>
                    <a:pt x="3742" y="5530"/>
                  </a:lnTo>
                  <a:lnTo>
                    <a:pt x="3790" y="5595"/>
                  </a:lnTo>
                  <a:lnTo>
                    <a:pt x="3840" y="5659"/>
                  </a:lnTo>
                  <a:lnTo>
                    <a:pt x="3890" y="5722"/>
                  </a:lnTo>
                  <a:lnTo>
                    <a:pt x="3941" y="5782"/>
                  </a:lnTo>
                  <a:lnTo>
                    <a:pt x="3992" y="5841"/>
                  </a:lnTo>
                  <a:lnTo>
                    <a:pt x="4041" y="5898"/>
                  </a:lnTo>
                  <a:lnTo>
                    <a:pt x="4089" y="5951"/>
                  </a:lnTo>
                  <a:lnTo>
                    <a:pt x="4117" y="5986"/>
                  </a:lnTo>
                  <a:lnTo>
                    <a:pt x="4141" y="6020"/>
                  </a:lnTo>
                  <a:lnTo>
                    <a:pt x="4164" y="6052"/>
                  </a:lnTo>
                  <a:lnTo>
                    <a:pt x="4184" y="6084"/>
                  </a:lnTo>
                  <a:lnTo>
                    <a:pt x="4201" y="6114"/>
                  </a:lnTo>
                  <a:lnTo>
                    <a:pt x="4217" y="6142"/>
                  </a:lnTo>
                  <a:lnTo>
                    <a:pt x="4230" y="6169"/>
                  </a:lnTo>
                  <a:lnTo>
                    <a:pt x="4240" y="6193"/>
                  </a:lnTo>
                  <a:lnTo>
                    <a:pt x="4250" y="6215"/>
                  </a:lnTo>
                  <a:lnTo>
                    <a:pt x="4258" y="6236"/>
                  </a:lnTo>
                  <a:lnTo>
                    <a:pt x="4264" y="6253"/>
                  </a:lnTo>
                  <a:lnTo>
                    <a:pt x="4268" y="6267"/>
                  </a:lnTo>
                  <a:lnTo>
                    <a:pt x="4272" y="6279"/>
                  </a:lnTo>
                  <a:lnTo>
                    <a:pt x="4275" y="6287"/>
                  </a:lnTo>
                  <a:lnTo>
                    <a:pt x="4276" y="6293"/>
                  </a:lnTo>
                  <a:lnTo>
                    <a:pt x="4276" y="6294"/>
                  </a:lnTo>
                  <a:lnTo>
                    <a:pt x="3902" y="6856"/>
                  </a:lnTo>
                  <a:lnTo>
                    <a:pt x="3902" y="6856"/>
                  </a:lnTo>
                  <a:lnTo>
                    <a:pt x="3904" y="6858"/>
                  </a:lnTo>
                  <a:lnTo>
                    <a:pt x="3906" y="6861"/>
                  </a:lnTo>
                  <a:lnTo>
                    <a:pt x="3909" y="6865"/>
                  </a:lnTo>
                  <a:lnTo>
                    <a:pt x="3914" y="6870"/>
                  </a:lnTo>
                  <a:lnTo>
                    <a:pt x="3919" y="6877"/>
                  </a:lnTo>
                  <a:lnTo>
                    <a:pt x="3926" y="6884"/>
                  </a:lnTo>
                  <a:lnTo>
                    <a:pt x="3932" y="6893"/>
                  </a:lnTo>
                  <a:lnTo>
                    <a:pt x="3948" y="6912"/>
                  </a:lnTo>
                  <a:lnTo>
                    <a:pt x="3968" y="6936"/>
                  </a:lnTo>
                  <a:lnTo>
                    <a:pt x="3992" y="6963"/>
                  </a:lnTo>
                  <a:lnTo>
                    <a:pt x="4017" y="6993"/>
                  </a:lnTo>
                  <a:lnTo>
                    <a:pt x="4045" y="7025"/>
                  </a:lnTo>
                  <a:lnTo>
                    <a:pt x="4077" y="7059"/>
                  </a:lnTo>
                  <a:lnTo>
                    <a:pt x="4110" y="7095"/>
                  </a:lnTo>
                  <a:lnTo>
                    <a:pt x="4147" y="7133"/>
                  </a:lnTo>
                  <a:lnTo>
                    <a:pt x="4185" y="7173"/>
                  </a:lnTo>
                  <a:lnTo>
                    <a:pt x="4225" y="7213"/>
                  </a:lnTo>
                  <a:lnTo>
                    <a:pt x="4267" y="7254"/>
                  </a:lnTo>
                  <a:lnTo>
                    <a:pt x="4311" y="7295"/>
                  </a:lnTo>
                  <a:lnTo>
                    <a:pt x="4356" y="7338"/>
                  </a:lnTo>
                  <a:lnTo>
                    <a:pt x="4403" y="7379"/>
                  </a:lnTo>
                  <a:lnTo>
                    <a:pt x="4451" y="7419"/>
                  </a:lnTo>
                  <a:lnTo>
                    <a:pt x="4500" y="7459"/>
                  </a:lnTo>
                  <a:lnTo>
                    <a:pt x="4550" y="7498"/>
                  </a:lnTo>
                  <a:lnTo>
                    <a:pt x="4601" y="7535"/>
                  </a:lnTo>
                  <a:lnTo>
                    <a:pt x="4652" y="7571"/>
                  </a:lnTo>
                  <a:lnTo>
                    <a:pt x="4704" y="7604"/>
                  </a:lnTo>
                  <a:lnTo>
                    <a:pt x="4756" y="7635"/>
                  </a:lnTo>
                  <a:lnTo>
                    <a:pt x="4808" y="7664"/>
                  </a:lnTo>
                  <a:lnTo>
                    <a:pt x="4861" y="7690"/>
                  </a:lnTo>
                  <a:lnTo>
                    <a:pt x="4912" y="7712"/>
                  </a:lnTo>
                  <a:lnTo>
                    <a:pt x="4965" y="7730"/>
                  </a:lnTo>
                  <a:lnTo>
                    <a:pt x="4991" y="7737"/>
                  </a:lnTo>
                  <a:lnTo>
                    <a:pt x="5017" y="7744"/>
                  </a:lnTo>
                  <a:lnTo>
                    <a:pt x="5042" y="7750"/>
                  </a:lnTo>
                  <a:lnTo>
                    <a:pt x="5067" y="7754"/>
                  </a:lnTo>
                  <a:lnTo>
                    <a:pt x="5092" y="7757"/>
                  </a:lnTo>
                  <a:lnTo>
                    <a:pt x="5117" y="7759"/>
                  </a:lnTo>
                  <a:lnTo>
                    <a:pt x="5163" y="7758"/>
                  </a:lnTo>
                  <a:lnTo>
                    <a:pt x="5210" y="7755"/>
                  </a:lnTo>
                  <a:lnTo>
                    <a:pt x="5256" y="7750"/>
                  </a:lnTo>
                  <a:lnTo>
                    <a:pt x="5302" y="7742"/>
                  </a:lnTo>
                  <a:lnTo>
                    <a:pt x="5347" y="7733"/>
                  </a:lnTo>
                  <a:lnTo>
                    <a:pt x="5393" y="7723"/>
                  </a:lnTo>
                  <a:lnTo>
                    <a:pt x="5437" y="7711"/>
                  </a:lnTo>
                  <a:lnTo>
                    <a:pt x="5482" y="7696"/>
                  </a:lnTo>
                  <a:lnTo>
                    <a:pt x="5527" y="7681"/>
                  </a:lnTo>
                  <a:lnTo>
                    <a:pt x="5571" y="7664"/>
                  </a:lnTo>
                  <a:lnTo>
                    <a:pt x="5616" y="7646"/>
                  </a:lnTo>
                  <a:lnTo>
                    <a:pt x="5660" y="7626"/>
                  </a:lnTo>
                  <a:lnTo>
                    <a:pt x="5704" y="7605"/>
                  </a:lnTo>
                  <a:lnTo>
                    <a:pt x="5749" y="7584"/>
                  </a:lnTo>
                  <a:lnTo>
                    <a:pt x="5838" y="7538"/>
                  </a:lnTo>
                  <a:lnTo>
                    <a:pt x="5927" y="7487"/>
                  </a:lnTo>
                  <a:lnTo>
                    <a:pt x="6017" y="7435"/>
                  </a:lnTo>
                  <a:lnTo>
                    <a:pt x="6108" y="7381"/>
                  </a:lnTo>
                  <a:lnTo>
                    <a:pt x="6200" y="7325"/>
                  </a:lnTo>
                  <a:lnTo>
                    <a:pt x="6293" y="7269"/>
                  </a:lnTo>
                  <a:lnTo>
                    <a:pt x="6388" y="7213"/>
                  </a:lnTo>
                  <a:lnTo>
                    <a:pt x="6484" y="7158"/>
                  </a:lnTo>
                  <a:lnTo>
                    <a:pt x="6582" y="7105"/>
                  </a:lnTo>
                  <a:lnTo>
                    <a:pt x="6618" y="7087"/>
                  </a:lnTo>
                  <a:lnTo>
                    <a:pt x="6653" y="7072"/>
                  </a:lnTo>
                  <a:lnTo>
                    <a:pt x="6690" y="7059"/>
                  </a:lnTo>
                  <a:lnTo>
                    <a:pt x="6727" y="7045"/>
                  </a:lnTo>
                  <a:lnTo>
                    <a:pt x="6764" y="7034"/>
                  </a:lnTo>
                  <a:lnTo>
                    <a:pt x="6803" y="7025"/>
                  </a:lnTo>
                  <a:lnTo>
                    <a:pt x="6840" y="7015"/>
                  </a:lnTo>
                  <a:lnTo>
                    <a:pt x="6878" y="7007"/>
                  </a:lnTo>
                  <a:lnTo>
                    <a:pt x="6916" y="7001"/>
                  </a:lnTo>
                  <a:lnTo>
                    <a:pt x="6954" y="6995"/>
                  </a:lnTo>
                  <a:lnTo>
                    <a:pt x="7029" y="6986"/>
                  </a:lnTo>
                  <a:lnTo>
                    <a:pt x="7103" y="6981"/>
                  </a:lnTo>
                  <a:lnTo>
                    <a:pt x="7174" y="6980"/>
                  </a:lnTo>
                  <a:lnTo>
                    <a:pt x="7237" y="6981"/>
                  </a:lnTo>
                  <a:lnTo>
                    <a:pt x="7298" y="6984"/>
                  </a:lnTo>
                  <a:lnTo>
                    <a:pt x="7356" y="6988"/>
                  </a:lnTo>
                  <a:lnTo>
                    <a:pt x="7411" y="6995"/>
                  </a:lnTo>
                  <a:lnTo>
                    <a:pt x="7463" y="7002"/>
                  </a:lnTo>
                  <a:lnTo>
                    <a:pt x="7512" y="7009"/>
                  </a:lnTo>
                  <a:lnTo>
                    <a:pt x="7557" y="7018"/>
                  </a:lnTo>
                  <a:lnTo>
                    <a:pt x="7599" y="7027"/>
                  </a:lnTo>
                  <a:lnTo>
                    <a:pt x="7618" y="7031"/>
                  </a:lnTo>
                  <a:lnTo>
                    <a:pt x="7636" y="7035"/>
                  </a:lnTo>
                  <a:lnTo>
                    <a:pt x="7653" y="7040"/>
                  </a:lnTo>
                  <a:lnTo>
                    <a:pt x="7669" y="7044"/>
                  </a:lnTo>
                  <a:lnTo>
                    <a:pt x="7684" y="7048"/>
                  </a:lnTo>
                  <a:lnTo>
                    <a:pt x="7698" y="7051"/>
                  </a:lnTo>
                  <a:lnTo>
                    <a:pt x="7710" y="7055"/>
                  </a:lnTo>
                  <a:lnTo>
                    <a:pt x="7721" y="7059"/>
                  </a:lnTo>
                  <a:lnTo>
                    <a:pt x="7732" y="7062"/>
                  </a:lnTo>
                  <a:lnTo>
                    <a:pt x="7741" y="7065"/>
                  </a:lnTo>
                  <a:lnTo>
                    <a:pt x="7748" y="7067"/>
                  </a:lnTo>
                  <a:lnTo>
                    <a:pt x="7754" y="7069"/>
                  </a:lnTo>
                  <a:lnTo>
                    <a:pt x="7760" y="7071"/>
                  </a:lnTo>
                  <a:lnTo>
                    <a:pt x="7763" y="7072"/>
                  </a:lnTo>
                  <a:lnTo>
                    <a:pt x="7766" y="7073"/>
                  </a:lnTo>
                  <a:lnTo>
                    <a:pt x="7766" y="7073"/>
                  </a:lnTo>
                  <a:lnTo>
                    <a:pt x="7766" y="7073"/>
                  </a:lnTo>
                  <a:lnTo>
                    <a:pt x="7767" y="7071"/>
                  </a:lnTo>
                  <a:lnTo>
                    <a:pt x="7768" y="7069"/>
                  </a:lnTo>
                  <a:lnTo>
                    <a:pt x="7769" y="7065"/>
                  </a:lnTo>
                  <a:lnTo>
                    <a:pt x="7772" y="7054"/>
                  </a:lnTo>
                  <a:lnTo>
                    <a:pt x="7775" y="7040"/>
                  </a:lnTo>
                  <a:lnTo>
                    <a:pt x="7780" y="7021"/>
                  </a:lnTo>
                  <a:lnTo>
                    <a:pt x="7786" y="7000"/>
                  </a:lnTo>
                  <a:lnTo>
                    <a:pt x="7794" y="6974"/>
                  </a:lnTo>
                  <a:lnTo>
                    <a:pt x="7801" y="6945"/>
                  </a:lnTo>
                  <a:lnTo>
                    <a:pt x="7809" y="6913"/>
                  </a:lnTo>
                  <a:lnTo>
                    <a:pt x="7817" y="6879"/>
                  </a:lnTo>
                  <a:lnTo>
                    <a:pt x="7827" y="6841"/>
                  </a:lnTo>
                  <a:lnTo>
                    <a:pt x="7837" y="6800"/>
                  </a:lnTo>
                  <a:lnTo>
                    <a:pt x="7847" y="6758"/>
                  </a:lnTo>
                  <a:lnTo>
                    <a:pt x="7858" y="6711"/>
                  </a:lnTo>
                  <a:lnTo>
                    <a:pt x="7868" y="6664"/>
                  </a:lnTo>
                  <a:lnTo>
                    <a:pt x="7879" y="6614"/>
                  </a:lnTo>
                  <a:lnTo>
                    <a:pt x="7890" y="6562"/>
                  </a:lnTo>
                  <a:lnTo>
                    <a:pt x="7901" y="6507"/>
                  </a:lnTo>
                  <a:lnTo>
                    <a:pt x="7912" y="6452"/>
                  </a:lnTo>
                  <a:lnTo>
                    <a:pt x="7923" y="6395"/>
                  </a:lnTo>
                  <a:lnTo>
                    <a:pt x="7933" y="6336"/>
                  </a:lnTo>
                  <a:lnTo>
                    <a:pt x="7943" y="6276"/>
                  </a:lnTo>
                  <a:lnTo>
                    <a:pt x="7954" y="6215"/>
                  </a:lnTo>
                  <a:lnTo>
                    <a:pt x="7963" y="6153"/>
                  </a:lnTo>
                  <a:lnTo>
                    <a:pt x="7981" y="6026"/>
                  </a:lnTo>
                  <a:lnTo>
                    <a:pt x="7996" y="5899"/>
                  </a:lnTo>
                  <a:lnTo>
                    <a:pt x="8007" y="5769"/>
                  </a:lnTo>
                  <a:lnTo>
                    <a:pt x="8012" y="5704"/>
                  </a:lnTo>
                  <a:lnTo>
                    <a:pt x="8016" y="5640"/>
                  </a:lnTo>
                  <a:lnTo>
                    <a:pt x="8017" y="5597"/>
                  </a:lnTo>
                  <a:lnTo>
                    <a:pt x="8017" y="5555"/>
                  </a:lnTo>
                  <a:lnTo>
                    <a:pt x="8017" y="5513"/>
                  </a:lnTo>
                  <a:lnTo>
                    <a:pt x="8016" y="5473"/>
                  </a:lnTo>
                  <a:lnTo>
                    <a:pt x="8012" y="5397"/>
                  </a:lnTo>
                  <a:lnTo>
                    <a:pt x="8004" y="5323"/>
                  </a:lnTo>
                  <a:lnTo>
                    <a:pt x="7996" y="5253"/>
                  </a:lnTo>
                  <a:lnTo>
                    <a:pt x="7986" y="5186"/>
                  </a:lnTo>
                  <a:lnTo>
                    <a:pt x="7972" y="5121"/>
                  </a:lnTo>
                  <a:lnTo>
                    <a:pt x="7959" y="5058"/>
                  </a:lnTo>
                  <a:lnTo>
                    <a:pt x="7943" y="4997"/>
                  </a:lnTo>
                  <a:lnTo>
                    <a:pt x="7927" y="4938"/>
                  </a:lnTo>
                  <a:lnTo>
                    <a:pt x="7892" y="4820"/>
                  </a:lnTo>
                  <a:lnTo>
                    <a:pt x="7855" y="4704"/>
                  </a:lnTo>
                  <a:lnTo>
                    <a:pt x="7835" y="4644"/>
                  </a:lnTo>
                  <a:lnTo>
                    <a:pt x="7817" y="4584"/>
                  </a:lnTo>
                  <a:lnTo>
                    <a:pt x="7799" y="4523"/>
                  </a:lnTo>
                  <a:lnTo>
                    <a:pt x="7781" y="4460"/>
                  </a:lnTo>
                  <a:lnTo>
                    <a:pt x="7765" y="4395"/>
                  </a:lnTo>
                  <a:lnTo>
                    <a:pt x="7750" y="4327"/>
                  </a:lnTo>
                  <a:lnTo>
                    <a:pt x="7736" y="4256"/>
                  </a:lnTo>
                  <a:lnTo>
                    <a:pt x="7723" y="4183"/>
                  </a:lnTo>
                  <a:lnTo>
                    <a:pt x="7713" y="4104"/>
                  </a:lnTo>
                  <a:lnTo>
                    <a:pt x="7709" y="4064"/>
                  </a:lnTo>
                  <a:lnTo>
                    <a:pt x="7705" y="4023"/>
                  </a:lnTo>
                  <a:lnTo>
                    <a:pt x="7701" y="3981"/>
                  </a:lnTo>
                  <a:lnTo>
                    <a:pt x="7698" y="3936"/>
                  </a:lnTo>
                  <a:lnTo>
                    <a:pt x="7696" y="3892"/>
                  </a:lnTo>
                  <a:lnTo>
                    <a:pt x="7695" y="3846"/>
                  </a:lnTo>
                  <a:lnTo>
                    <a:pt x="7694" y="3798"/>
                  </a:lnTo>
                  <a:lnTo>
                    <a:pt x="7694" y="3750"/>
                  </a:lnTo>
                  <a:lnTo>
                    <a:pt x="7694" y="3700"/>
                  </a:lnTo>
                  <a:lnTo>
                    <a:pt x="7695" y="3648"/>
                  </a:lnTo>
                  <a:lnTo>
                    <a:pt x="7697" y="3596"/>
                  </a:lnTo>
                  <a:lnTo>
                    <a:pt x="7700" y="3541"/>
                  </a:lnTo>
                  <a:lnTo>
                    <a:pt x="7703" y="3484"/>
                  </a:lnTo>
                  <a:lnTo>
                    <a:pt x="7708" y="3427"/>
                  </a:lnTo>
                  <a:lnTo>
                    <a:pt x="7713" y="3367"/>
                  </a:lnTo>
                  <a:lnTo>
                    <a:pt x="7719" y="3306"/>
                  </a:lnTo>
                  <a:lnTo>
                    <a:pt x="7727" y="3243"/>
                  </a:lnTo>
                  <a:lnTo>
                    <a:pt x="7735" y="3178"/>
                  </a:lnTo>
                  <a:lnTo>
                    <a:pt x="7715" y="3213"/>
                  </a:lnTo>
                  <a:lnTo>
                    <a:pt x="7695" y="3250"/>
                  </a:lnTo>
                  <a:lnTo>
                    <a:pt x="7675" y="3289"/>
                  </a:lnTo>
                  <a:lnTo>
                    <a:pt x="7655" y="3328"/>
                  </a:lnTo>
                  <a:lnTo>
                    <a:pt x="7637" y="3368"/>
                  </a:lnTo>
                  <a:lnTo>
                    <a:pt x="7618" y="3410"/>
                  </a:lnTo>
                  <a:lnTo>
                    <a:pt x="7601" y="3453"/>
                  </a:lnTo>
                  <a:lnTo>
                    <a:pt x="7584" y="3499"/>
                  </a:lnTo>
                  <a:lnTo>
                    <a:pt x="7568" y="3545"/>
                  </a:lnTo>
                  <a:lnTo>
                    <a:pt x="7552" y="3592"/>
                  </a:lnTo>
                  <a:lnTo>
                    <a:pt x="7538" y="3643"/>
                  </a:lnTo>
                  <a:lnTo>
                    <a:pt x="7524" y="3694"/>
                  </a:lnTo>
                  <a:lnTo>
                    <a:pt x="7512" y="3747"/>
                  </a:lnTo>
                  <a:lnTo>
                    <a:pt x="7501" y="3803"/>
                  </a:lnTo>
                  <a:lnTo>
                    <a:pt x="7490" y="3859"/>
                  </a:lnTo>
                  <a:lnTo>
                    <a:pt x="7482" y="3918"/>
                  </a:lnTo>
                  <a:lnTo>
                    <a:pt x="7475" y="3979"/>
                  </a:lnTo>
                  <a:lnTo>
                    <a:pt x="7469" y="4042"/>
                  </a:lnTo>
                  <a:lnTo>
                    <a:pt x="7464" y="4107"/>
                  </a:lnTo>
                  <a:lnTo>
                    <a:pt x="7461" y="4174"/>
                  </a:lnTo>
                  <a:lnTo>
                    <a:pt x="7460" y="4243"/>
                  </a:lnTo>
                  <a:lnTo>
                    <a:pt x="7461" y="4316"/>
                  </a:lnTo>
                  <a:lnTo>
                    <a:pt x="7463" y="4390"/>
                  </a:lnTo>
                  <a:lnTo>
                    <a:pt x="7467" y="4466"/>
                  </a:lnTo>
                  <a:lnTo>
                    <a:pt x="7474" y="4545"/>
                  </a:lnTo>
                  <a:lnTo>
                    <a:pt x="7482" y="4627"/>
                  </a:lnTo>
                  <a:lnTo>
                    <a:pt x="7493" y="4711"/>
                  </a:lnTo>
                  <a:lnTo>
                    <a:pt x="7506" y="4798"/>
                  </a:lnTo>
                  <a:lnTo>
                    <a:pt x="7520" y="4887"/>
                  </a:lnTo>
                  <a:lnTo>
                    <a:pt x="7538" y="4980"/>
                  </a:lnTo>
                  <a:lnTo>
                    <a:pt x="7557" y="5075"/>
                  </a:lnTo>
                  <a:lnTo>
                    <a:pt x="7579" y="5173"/>
                  </a:lnTo>
                  <a:lnTo>
                    <a:pt x="7592" y="5228"/>
                  </a:lnTo>
                  <a:lnTo>
                    <a:pt x="7603" y="5287"/>
                  </a:lnTo>
                  <a:lnTo>
                    <a:pt x="7611" y="5346"/>
                  </a:lnTo>
                  <a:lnTo>
                    <a:pt x="7616" y="5405"/>
                  </a:lnTo>
                  <a:lnTo>
                    <a:pt x="7619" y="5466"/>
                  </a:lnTo>
                  <a:lnTo>
                    <a:pt x="7620" y="5528"/>
                  </a:lnTo>
                  <a:lnTo>
                    <a:pt x="7619" y="5589"/>
                  </a:lnTo>
                  <a:lnTo>
                    <a:pt x="7616" y="5651"/>
                  </a:lnTo>
                  <a:lnTo>
                    <a:pt x="7611" y="5713"/>
                  </a:lnTo>
                  <a:lnTo>
                    <a:pt x="7605" y="5774"/>
                  </a:lnTo>
                  <a:lnTo>
                    <a:pt x="7598" y="5836"/>
                  </a:lnTo>
                  <a:lnTo>
                    <a:pt x="7588" y="5896"/>
                  </a:lnTo>
                  <a:lnTo>
                    <a:pt x="7579" y="5955"/>
                  </a:lnTo>
                  <a:lnTo>
                    <a:pt x="7568" y="6014"/>
                  </a:lnTo>
                  <a:lnTo>
                    <a:pt x="7556" y="6071"/>
                  </a:lnTo>
                  <a:lnTo>
                    <a:pt x="7544" y="6126"/>
                  </a:lnTo>
                  <a:lnTo>
                    <a:pt x="7531" y="6181"/>
                  </a:lnTo>
                  <a:lnTo>
                    <a:pt x="7519" y="6232"/>
                  </a:lnTo>
                  <a:lnTo>
                    <a:pt x="7506" y="6282"/>
                  </a:lnTo>
                  <a:lnTo>
                    <a:pt x="7492" y="6329"/>
                  </a:lnTo>
                  <a:lnTo>
                    <a:pt x="7480" y="6375"/>
                  </a:lnTo>
                  <a:lnTo>
                    <a:pt x="7467" y="6417"/>
                  </a:lnTo>
                  <a:lnTo>
                    <a:pt x="7455" y="6456"/>
                  </a:lnTo>
                  <a:lnTo>
                    <a:pt x="7444" y="6491"/>
                  </a:lnTo>
                  <a:lnTo>
                    <a:pt x="7432" y="6524"/>
                  </a:lnTo>
                  <a:lnTo>
                    <a:pt x="7423" y="6553"/>
                  </a:lnTo>
                  <a:lnTo>
                    <a:pt x="7414" y="6578"/>
                  </a:lnTo>
                  <a:lnTo>
                    <a:pt x="7411" y="6589"/>
                  </a:lnTo>
                  <a:lnTo>
                    <a:pt x="7407" y="6598"/>
                  </a:lnTo>
                  <a:lnTo>
                    <a:pt x="7403" y="6607"/>
                  </a:lnTo>
                  <a:lnTo>
                    <a:pt x="7400" y="6615"/>
                  </a:lnTo>
                  <a:lnTo>
                    <a:pt x="7398" y="6622"/>
                  </a:lnTo>
                  <a:lnTo>
                    <a:pt x="7396" y="6627"/>
                  </a:lnTo>
                  <a:lnTo>
                    <a:pt x="7394" y="6631"/>
                  </a:lnTo>
                  <a:lnTo>
                    <a:pt x="7393" y="6634"/>
                  </a:lnTo>
                  <a:lnTo>
                    <a:pt x="7393" y="6636"/>
                  </a:lnTo>
                  <a:lnTo>
                    <a:pt x="7392" y="6637"/>
                  </a:lnTo>
                  <a:lnTo>
                    <a:pt x="7391" y="6636"/>
                  </a:lnTo>
                  <a:lnTo>
                    <a:pt x="7388" y="6635"/>
                  </a:lnTo>
                  <a:lnTo>
                    <a:pt x="7383" y="6634"/>
                  </a:lnTo>
                  <a:lnTo>
                    <a:pt x="7376" y="6632"/>
                  </a:lnTo>
                  <a:lnTo>
                    <a:pt x="7366" y="6630"/>
                  </a:lnTo>
                  <a:lnTo>
                    <a:pt x="7355" y="6627"/>
                  </a:lnTo>
                  <a:lnTo>
                    <a:pt x="7342" y="6625"/>
                  </a:lnTo>
                  <a:lnTo>
                    <a:pt x="7326" y="6622"/>
                  </a:lnTo>
                  <a:lnTo>
                    <a:pt x="7310" y="6619"/>
                  </a:lnTo>
                  <a:lnTo>
                    <a:pt x="7291" y="6616"/>
                  </a:lnTo>
                  <a:lnTo>
                    <a:pt x="7270" y="6614"/>
                  </a:lnTo>
                  <a:lnTo>
                    <a:pt x="7248" y="6610"/>
                  </a:lnTo>
                  <a:lnTo>
                    <a:pt x="7224" y="6609"/>
                  </a:lnTo>
                  <a:lnTo>
                    <a:pt x="7199" y="6607"/>
                  </a:lnTo>
                  <a:lnTo>
                    <a:pt x="7171" y="6606"/>
                  </a:lnTo>
                  <a:lnTo>
                    <a:pt x="7143" y="6606"/>
                  </a:lnTo>
                  <a:lnTo>
                    <a:pt x="7125" y="6606"/>
                  </a:lnTo>
                  <a:lnTo>
                    <a:pt x="7105" y="6606"/>
                  </a:lnTo>
                  <a:lnTo>
                    <a:pt x="7084" y="6606"/>
                  </a:lnTo>
                  <a:lnTo>
                    <a:pt x="7063" y="6606"/>
                  </a:lnTo>
                  <a:lnTo>
                    <a:pt x="7039" y="6607"/>
                  </a:lnTo>
                  <a:lnTo>
                    <a:pt x="7015" y="6607"/>
                  </a:lnTo>
                  <a:lnTo>
                    <a:pt x="6964" y="6610"/>
                  </a:lnTo>
                  <a:lnTo>
                    <a:pt x="6910" y="6614"/>
                  </a:lnTo>
                  <a:lnTo>
                    <a:pt x="6854" y="6619"/>
                  </a:lnTo>
                  <a:lnTo>
                    <a:pt x="6796" y="6627"/>
                  </a:lnTo>
                  <a:lnTo>
                    <a:pt x="6738" y="6637"/>
                  </a:lnTo>
                  <a:lnTo>
                    <a:pt x="6693" y="6648"/>
                  </a:lnTo>
                  <a:lnTo>
                    <a:pt x="6648" y="6660"/>
                  </a:lnTo>
                  <a:lnTo>
                    <a:pt x="6600" y="6675"/>
                  </a:lnTo>
                  <a:lnTo>
                    <a:pt x="6552" y="6692"/>
                  </a:lnTo>
                  <a:lnTo>
                    <a:pt x="6503" y="6711"/>
                  </a:lnTo>
                  <a:lnTo>
                    <a:pt x="6453" y="6733"/>
                  </a:lnTo>
                  <a:lnTo>
                    <a:pt x="6402" y="6756"/>
                  </a:lnTo>
                  <a:lnTo>
                    <a:pt x="6351" y="6779"/>
                  </a:lnTo>
                  <a:lnTo>
                    <a:pt x="6299" y="6805"/>
                  </a:lnTo>
                  <a:lnTo>
                    <a:pt x="6246" y="6832"/>
                  </a:lnTo>
                  <a:lnTo>
                    <a:pt x="6141" y="6889"/>
                  </a:lnTo>
                  <a:lnTo>
                    <a:pt x="6036" y="6947"/>
                  </a:lnTo>
                  <a:lnTo>
                    <a:pt x="5931" y="7007"/>
                  </a:lnTo>
                  <a:lnTo>
                    <a:pt x="5829" y="7067"/>
                  </a:lnTo>
                  <a:lnTo>
                    <a:pt x="5729" y="7124"/>
                  </a:lnTo>
                  <a:lnTo>
                    <a:pt x="5681" y="7152"/>
                  </a:lnTo>
                  <a:lnTo>
                    <a:pt x="5633" y="7179"/>
                  </a:lnTo>
                  <a:lnTo>
                    <a:pt x="5587" y="7205"/>
                  </a:lnTo>
                  <a:lnTo>
                    <a:pt x="5541" y="7228"/>
                  </a:lnTo>
                  <a:lnTo>
                    <a:pt x="5498" y="7251"/>
                  </a:lnTo>
                  <a:lnTo>
                    <a:pt x="5455" y="7273"/>
                  </a:lnTo>
                  <a:lnTo>
                    <a:pt x="5415" y="7292"/>
                  </a:lnTo>
                  <a:lnTo>
                    <a:pt x="5377" y="7309"/>
                  </a:lnTo>
                  <a:lnTo>
                    <a:pt x="5340" y="7324"/>
                  </a:lnTo>
                  <a:lnTo>
                    <a:pt x="5305" y="7337"/>
                  </a:lnTo>
                  <a:lnTo>
                    <a:pt x="5273" y="7347"/>
                  </a:lnTo>
                  <a:lnTo>
                    <a:pt x="5242" y="7354"/>
                  </a:lnTo>
                  <a:lnTo>
                    <a:pt x="5180" y="7354"/>
                  </a:lnTo>
                  <a:lnTo>
                    <a:pt x="5142" y="7352"/>
                  </a:lnTo>
                  <a:lnTo>
                    <a:pt x="5105" y="7349"/>
                  </a:lnTo>
                  <a:lnTo>
                    <a:pt x="5066" y="7343"/>
                  </a:lnTo>
                  <a:lnTo>
                    <a:pt x="5030" y="7334"/>
                  </a:lnTo>
                  <a:lnTo>
                    <a:pt x="4993" y="7323"/>
                  </a:lnTo>
                  <a:lnTo>
                    <a:pt x="4957" y="7311"/>
                  </a:lnTo>
                  <a:lnTo>
                    <a:pt x="4922" y="7296"/>
                  </a:lnTo>
                  <a:lnTo>
                    <a:pt x="4887" y="7281"/>
                  </a:lnTo>
                  <a:lnTo>
                    <a:pt x="4853" y="7264"/>
                  </a:lnTo>
                  <a:lnTo>
                    <a:pt x="4820" y="7245"/>
                  </a:lnTo>
                  <a:lnTo>
                    <a:pt x="4755" y="7206"/>
                  </a:lnTo>
                  <a:lnTo>
                    <a:pt x="4725" y="7185"/>
                  </a:lnTo>
                  <a:lnTo>
                    <a:pt x="4695" y="7164"/>
                  </a:lnTo>
                  <a:lnTo>
                    <a:pt x="4666" y="7142"/>
                  </a:lnTo>
                  <a:lnTo>
                    <a:pt x="4638" y="7120"/>
                  </a:lnTo>
                  <a:lnTo>
                    <a:pt x="4611" y="7099"/>
                  </a:lnTo>
                  <a:lnTo>
                    <a:pt x="4586" y="7076"/>
                  </a:lnTo>
                  <a:lnTo>
                    <a:pt x="4563" y="7055"/>
                  </a:lnTo>
                  <a:lnTo>
                    <a:pt x="4540" y="7034"/>
                  </a:lnTo>
                  <a:lnTo>
                    <a:pt x="4519" y="7014"/>
                  </a:lnTo>
                  <a:lnTo>
                    <a:pt x="4500" y="6995"/>
                  </a:lnTo>
                  <a:lnTo>
                    <a:pt x="4481" y="6976"/>
                  </a:lnTo>
                  <a:lnTo>
                    <a:pt x="4465" y="6960"/>
                  </a:lnTo>
                  <a:lnTo>
                    <a:pt x="4450" y="6943"/>
                  </a:lnTo>
                  <a:lnTo>
                    <a:pt x="4438" y="6930"/>
                  </a:lnTo>
                  <a:lnTo>
                    <a:pt x="4426" y="6917"/>
                  </a:lnTo>
                  <a:lnTo>
                    <a:pt x="4417" y="6906"/>
                  </a:lnTo>
                  <a:lnTo>
                    <a:pt x="4410" y="6898"/>
                  </a:lnTo>
                  <a:lnTo>
                    <a:pt x="4405" y="6892"/>
                  </a:lnTo>
                  <a:lnTo>
                    <a:pt x="4401" y="6888"/>
                  </a:lnTo>
                  <a:lnTo>
                    <a:pt x="4400" y="6887"/>
                  </a:lnTo>
                  <a:lnTo>
                    <a:pt x="5242" y="5142"/>
                  </a:lnTo>
                  <a:lnTo>
                    <a:pt x="4525" y="5983"/>
                  </a:lnTo>
                  <a:lnTo>
                    <a:pt x="4524" y="5981"/>
                  </a:lnTo>
                  <a:lnTo>
                    <a:pt x="4522" y="5977"/>
                  </a:lnTo>
                  <a:lnTo>
                    <a:pt x="4518" y="5970"/>
                  </a:lnTo>
                  <a:lnTo>
                    <a:pt x="4513" y="5959"/>
                  </a:lnTo>
                  <a:lnTo>
                    <a:pt x="4506" y="5946"/>
                  </a:lnTo>
                  <a:lnTo>
                    <a:pt x="4497" y="5931"/>
                  </a:lnTo>
                  <a:lnTo>
                    <a:pt x="4487" y="5911"/>
                  </a:lnTo>
                  <a:lnTo>
                    <a:pt x="4475" y="5889"/>
                  </a:lnTo>
                  <a:lnTo>
                    <a:pt x="4460" y="5865"/>
                  </a:lnTo>
                  <a:lnTo>
                    <a:pt x="4445" y="5837"/>
                  </a:lnTo>
                  <a:lnTo>
                    <a:pt x="4426" y="5806"/>
                  </a:lnTo>
                  <a:lnTo>
                    <a:pt x="4407" y="5772"/>
                  </a:lnTo>
                  <a:lnTo>
                    <a:pt x="4385" y="5736"/>
                  </a:lnTo>
                  <a:lnTo>
                    <a:pt x="4361" y="5697"/>
                  </a:lnTo>
                  <a:lnTo>
                    <a:pt x="4335" y="5654"/>
                  </a:lnTo>
                  <a:lnTo>
                    <a:pt x="4307" y="5608"/>
                  </a:lnTo>
                  <a:lnTo>
                    <a:pt x="4276" y="5562"/>
                  </a:lnTo>
                  <a:lnTo>
                    <a:pt x="4241" y="5517"/>
                  </a:lnTo>
                  <a:lnTo>
                    <a:pt x="4205" y="5471"/>
                  </a:lnTo>
                  <a:lnTo>
                    <a:pt x="4168" y="5426"/>
                  </a:lnTo>
                  <a:lnTo>
                    <a:pt x="4091" y="5336"/>
                  </a:lnTo>
                  <a:lnTo>
                    <a:pt x="4053" y="5292"/>
                  </a:lnTo>
                  <a:lnTo>
                    <a:pt x="4014" y="5247"/>
                  </a:lnTo>
                  <a:lnTo>
                    <a:pt x="3979" y="5201"/>
                  </a:lnTo>
                  <a:lnTo>
                    <a:pt x="3946" y="5155"/>
                  </a:lnTo>
                  <a:lnTo>
                    <a:pt x="3916" y="5109"/>
                  </a:lnTo>
                  <a:lnTo>
                    <a:pt x="3903" y="5085"/>
                  </a:lnTo>
                  <a:lnTo>
                    <a:pt x="3890" y="5061"/>
                  </a:lnTo>
                  <a:lnTo>
                    <a:pt x="3879" y="5037"/>
                  </a:lnTo>
                  <a:lnTo>
                    <a:pt x="3870" y="5013"/>
                  </a:lnTo>
                  <a:lnTo>
                    <a:pt x="3861" y="4988"/>
                  </a:lnTo>
                  <a:lnTo>
                    <a:pt x="3853" y="4963"/>
                  </a:lnTo>
                  <a:lnTo>
                    <a:pt x="3847" y="4938"/>
                  </a:lnTo>
                  <a:lnTo>
                    <a:pt x="3843" y="4913"/>
                  </a:lnTo>
                  <a:lnTo>
                    <a:pt x="3841" y="4887"/>
                  </a:lnTo>
                  <a:lnTo>
                    <a:pt x="3840" y="4860"/>
                  </a:lnTo>
                  <a:lnTo>
                    <a:pt x="3841" y="4833"/>
                  </a:lnTo>
                  <a:lnTo>
                    <a:pt x="3846" y="4803"/>
                  </a:lnTo>
                  <a:lnTo>
                    <a:pt x="3853" y="4770"/>
                  </a:lnTo>
                  <a:lnTo>
                    <a:pt x="3864" y="4734"/>
                  </a:lnTo>
                  <a:lnTo>
                    <a:pt x="3877" y="4696"/>
                  </a:lnTo>
                  <a:lnTo>
                    <a:pt x="3893" y="4655"/>
                  </a:lnTo>
                  <a:lnTo>
                    <a:pt x="3910" y="4612"/>
                  </a:lnTo>
                  <a:lnTo>
                    <a:pt x="3931" y="4568"/>
                  </a:lnTo>
                  <a:lnTo>
                    <a:pt x="3954" y="4522"/>
                  </a:lnTo>
                  <a:lnTo>
                    <a:pt x="3979" y="4473"/>
                  </a:lnTo>
                  <a:lnTo>
                    <a:pt x="4007" y="4423"/>
                  </a:lnTo>
                  <a:lnTo>
                    <a:pt x="4037" y="4371"/>
                  </a:lnTo>
                  <a:lnTo>
                    <a:pt x="4068" y="4319"/>
                  </a:lnTo>
                  <a:lnTo>
                    <a:pt x="4102" y="4264"/>
                  </a:lnTo>
                  <a:lnTo>
                    <a:pt x="4137" y="4208"/>
                  </a:lnTo>
                  <a:lnTo>
                    <a:pt x="4174" y="4152"/>
                  </a:lnTo>
                  <a:lnTo>
                    <a:pt x="4214" y="4094"/>
                  </a:lnTo>
                  <a:lnTo>
                    <a:pt x="4254" y="4036"/>
                  </a:lnTo>
                  <a:lnTo>
                    <a:pt x="4295" y="3978"/>
                  </a:lnTo>
                  <a:lnTo>
                    <a:pt x="4339" y="3918"/>
                  </a:lnTo>
                  <a:lnTo>
                    <a:pt x="4383" y="3858"/>
                  </a:lnTo>
                  <a:lnTo>
                    <a:pt x="4428" y="3798"/>
                  </a:lnTo>
                  <a:lnTo>
                    <a:pt x="4476" y="3738"/>
                  </a:lnTo>
                  <a:lnTo>
                    <a:pt x="4523" y="3678"/>
                  </a:lnTo>
                  <a:lnTo>
                    <a:pt x="4621" y="3557"/>
                  </a:lnTo>
                  <a:lnTo>
                    <a:pt x="4723" y="3439"/>
                  </a:lnTo>
                  <a:lnTo>
                    <a:pt x="4826" y="3323"/>
                  </a:lnTo>
                  <a:lnTo>
                    <a:pt x="4877" y="3265"/>
                  </a:lnTo>
                  <a:lnTo>
                    <a:pt x="4930" y="3209"/>
                  </a:lnTo>
                  <a:lnTo>
                    <a:pt x="5030" y="3097"/>
                  </a:lnTo>
                  <a:lnTo>
                    <a:pt x="5129" y="2984"/>
                  </a:lnTo>
                  <a:lnTo>
                    <a:pt x="5229" y="2870"/>
                  </a:lnTo>
                  <a:lnTo>
                    <a:pt x="5329" y="2758"/>
                  </a:lnTo>
                  <a:lnTo>
                    <a:pt x="5426" y="2648"/>
                  </a:lnTo>
                  <a:lnTo>
                    <a:pt x="5522" y="2541"/>
                  </a:lnTo>
                  <a:lnTo>
                    <a:pt x="5568" y="2489"/>
                  </a:lnTo>
                  <a:lnTo>
                    <a:pt x="5614" y="2438"/>
                  </a:lnTo>
                  <a:lnTo>
                    <a:pt x="5661" y="2388"/>
                  </a:lnTo>
                  <a:lnTo>
                    <a:pt x="5705" y="2340"/>
                  </a:lnTo>
                  <a:lnTo>
                    <a:pt x="5750" y="2294"/>
                  </a:lnTo>
                  <a:lnTo>
                    <a:pt x="5793" y="2248"/>
                  </a:lnTo>
                  <a:lnTo>
                    <a:pt x="5835" y="2205"/>
                  </a:lnTo>
                  <a:lnTo>
                    <a:pt x="5877" y="2164"/>
                  </a:lnTo>
                  <a:lnTo>
                    <a:pt x="5917" y="2125"/>
                  </a:lnTo>
                  <a:lnTo>
                    <a:pt x="5956" y="2089"/>
                  </a:lnTo>
                  <a:lnTo>
                    <a:pt x="5993" y="2054"/>
                  </a:lnTo>
                  <a:lnTo>
                    <a:pt x="6030" y="2022"/>
                  </a:lnTo>
                  <a:lnTo>
                    <a:pt x="6066" y="1992"/>
                  </a:lnTo>
                  <a:lnTo>
                    <a:pt x="6100" y="1965"/>
                  </a:lnTo>
                  <a:lnTo>
                    <a:pt x="6132" y="1941"/>
                  </a:lnTo>
                  <a:lnTo>
                    <a:pt x="6163" y="1920"/>
                  </a:lnTo>
                  <a:lnTo>
                    <a:pt x="6193" y="1902"/>
                  </a:lnTo>
                  <a:lnTo>
                    <a:pt x="6220" y="1888"/>
                  </a:lnTo>
                  <a:lnTo>
                    <a:pt x="6246" y="1876"/>
                  </a:lnTo>
                  <a:lnTo>
                    <a:pt x="6270" y="1869"/>
                  </a:lnTo>
                  <a:lnTo>
                    <a:pt x="6863" y="1775"/>
                  </a:lnTo>
                  <a:lnTo>
                    <a:pt x="6919" y="1767"/>
                  </a:lnTo>
                  <a:lnTo>
                    <a:pt x="6975" y="1758"/>
                  </a:lnTo>
                  <a:lnTo>
                    <a:pt x="7029" y="1749"/>
                  </a:lnTo>
                  <a:lnTo>
                    <a:pt x="7080" y="1739"/>
                  </a:lnTo>
                  <a:lnTo>
                    <a:pt x="7130" y="1730"/>
                  </a:lnTo>
                  <a:lnTo>
                    <a:pt x="7177" y="1721"/>
                  </a:lnTo>
                  <a:lnTo>
                    <a:pt x="7223" y="1712"/>
                  </a:lnTo>
                  <a:lnTo>
                    <a:pt x="7266" y="1702"/>
                  </a:lnTo>
                  <a:lnTo>
                    <a:pt x="7309" y="1693"/>
                  </a:lnTo>
                  <a:lnTo>
                    <a:pt x="7348" y="1684"/>
                  </a:lnTo>
                  <a:lnTo>
                    <a:pt x="7386" y="1674"/>
                  </a:lnTo>
                  <a:lnTo>
                    <a:pt x="7422" y="1665"/>
                  </a:lnTo>
                  <a:lnTo>
                    <a:pt x="7456" y="1657"/>
                  </a:lnTo>
                  <a:lnTo>
                    <a:pt x="7489" y="1648"/>
                  </a:lnTo>
                  <a:lnTo>
                    <a:pt x="7519" y="1639"/>
                  </a:lnTo>
                  <a:lnTo>
                    <a:pt x="7548" y="1631"/>
                  </a:lnTo>
                  <a:lnTo>
                    <a:pt x="7575" y="1623"/>
                  </a:lnTo>
                  <a:lnTo>
                    <a:pt x="7600" y="1616"/>
                  </a:lnTo>
                  <a:lnTo>
                    <a:pt x="7623" y="1609"/>
                  </a:lnTo>
                  <a:lnTo>
                    <a:pt x="7645" y="1601"/>
                  </a:lnTo>
                  <a:lnTo>
                    <a:pt x="7665" y="1595"/>
                  </a:lnTo>
                  <a:lnTo>
                    <a:pt x="7682" y="1589"/>
                  </a:lnTo>
                  <a:lnTo>
                    <a:pt x="7698" y="1584"/>
                  </a:lnTo>
                  <a:lnTo>
                    <a:pt x="7712" y="1579"/>
                  </a:lnTo>
                  <a:lnTo>
                    <a:pt x="7726" y="1574"/>
                  </a:lnTo>
                  <a:lnTo>
                    <a:pt x="7736" y="1569"/>
                  </a:lnTo>
                  <a:lnTo>
                    <a:pt x="7745" y="1566"/>
                  </a:lnTo>
                  <a:lnTo>
                    <a:pt x="7752" y="1563"/>
                  </a:lnTo>
                  <a:lnTo>
                    <a:pt x="7759" y="1560"/>
                  </a:lnTo>
                  <a:lnTo>
                    <a:pt x="7763" y="1559"/>
                  </a:lnTo>
                  <a:lnTo>
                    <a:pt x="7765" y="1558"/>
                  </a:lnTo>
                  <a:lnTo>
                    <a:pt x="7766" y="1557"/>
                  </a:lnTo>
                  <a:lnTo>
                    <a:pt x="6769" y="1589"/>
                  </a:lnTo>
                  <a:lnTo>
                    <a:pt x="6771" y="1588"/>
                  </a:lnTo>
                  <a:lnTo>
                    <a:pt x="6774" y="1585"/>
                  </a:lnTo>
                  <a:lnTo>
                    <a:pt x="6777" y="1581"/>
                  </a:lnTo>
                  <a:lnTo>
                    <a:pt x="6781" y="1575"/>
                  </a:lnTo>
                  <a:lnTo>
                    <a:pt x="6786" y="1567"/>
                  </a:lnTo>
                  <a:lnTo>
                    <a:pt x="6792" y="1558"/>
                  </a:lnTo>
                  <a:lnTo>
                    <a:pt x="6800" y="1548"/>
                  </a:lnTo>
                  <a:lnTo>
                    <a:pt x="6807" y="1535"/>
                  </a:lnTo>
                  <a:lnTo>
                    <a:pt x="6816" y="1522"/>
                  </a:lnTo>
                  <a:lnTo>
                    <a:pt x="6825" y="1507"/>
                  </a:lnTo>
                  <a:lnTo>
                    <a:pt x="6836" y="1491"/>
                  </a:lnTo>
                  <a:lnTo>
                    <a:pt x="6847" y="1474"/>
                  </a:lnTo>
                  <a:lnTo>
                    <a:pt x="6860" y="1455"/>
                  </a:lnTo>
                  <a:lnTo>
                    <a:pt x="6874" y="1436"/>
                  </a:lnTo>
                  <a:lnTo>
                    <a:pt x="6888" y="1415"/>
                  </a:lnTo>
                  <a:lnTo>
                    <a:pt x="6904" y="1394"/>
                  </a:lnTo>
                  <a:lnTo>
                    <a:pt x="6920" y="1372"/>
                  </a:lnTo>
                  <a:lnTo>
                    <a:pt x="6938" y="1348"/>
                  </a:lnTo>
                  <a:lnTo>
                    <a:pt x="6958" y="1324"/>
                  </a:lnTo>
                  <a:lnTo>
                    <a:pt x="6977" y="1300"/>
                  </a:lnTo>
                  <a:lnTo>
                    <a:pt x="6999" y="1274"/>
                  </a:lnTo>
                  <a:lnTo>
                    <a:pt x="7020" y="1248"/>
                  </a:lnTo>
                  <a:lnTo>
                    <a:pt x="7044" y="1221"/>
                  </a:lnTo>
                  <a:lnTo>
                    <a:pt x="7069" y="1194"/>
                  </a:lnTo>
                  <a:lnTo>
                    <a:pt x="7095" y="1167"/>
                  </a:lnTo>
                  <a:lnTo>
                    <a:pt x="7122" y="1139"/>
                  </a:lnTo>
                  <a:lnTo>
                    <a:pt x="7150" y="1110"/>
                  </a:lnTo>
                  <a:lnTo>
                    <a:pt x="7179" y="1081"/>
                  </a:lnTo>
                  <a:lnTo>
                    <a:pt x="7210" y="1052"/>
                  </a:lnTo>
                  <a:lnTo>
                    <a:pt x="7242" y="1023"/>
                  </a:lnTo>
                  <a:lnTo>
                    <a:pt x="7275" y="995"/>
                  </a:lnTo>
                  <a:lnTo>
                    <a:pt x="7311" y="966"/>
                  </a:lnTo>
                  <a:lnTo>
                    <a:pt x="7347" y="936"/>
                  </a:lnTo>
                  <a:lnTo>
                    <a:pt x="7384" y="907"/>
                  </a:lnTo>
                  <a:lnTo>
                    <a:pt x="7423" y="878"/>
                  </a:lnTo>
                  <a:lnTo>
                    <a:pt x="7463" y="849"/>
                  </a:lnTo>
                  <a:lnTo>
                    <a:pt x="7505" y="821"/>
                  </a:lnTo>
                  <a:lnTo>
                    <a:pt x="7548" y="792"/>
                  </a:lnTo>
                  <a:lnTo>
                    <a:pt x="7592" y="764"/>
                  </a:lnTo>
                  <a:lnTo>
                    <a:pt x="7639" y="736"/>
                  </a:lnTo>
                  <a:lnTo>
                    <a:pt x="7686" y="709"/>
                  </a:lnTo>
                  <a:lnTo>
                    <a:pt x="7735" y="683"/>
                  </a:lnTo>
                  <a:lnTo>
                    <a:pt x="7785" y="657"/>
                  </a:lnTo>
                  <a:lnTo>
                    <a:pt x="7838" y="631"/>
                  </a:lnTo>
                  <a:lnTo>
                    <a:pt x="7892" y="606"/>
                  </a:lnTo>
                  <a:lnTo>
                    <a:pt x="7946" y="583"/>
                  </a:lnTo>
                  <a:lnTo>
                    <a:pt x="8003" y="559"/>
                  </a:lnTo>
                  <a:lnTo>
                    <a:pt x="8062" y="536"/>
                  </a:lnTo>
                  <a:lnTo>
                    <a:pt x="8122" y="516"/>
                  </a:lnTo>
                  <a:lnTo>
                    <a:pt x="8184" y="495"/>
                  </a:lnTo>
                  <a:lnTo>
                    <a:pt x="8247" y="476"/>
                  </a:lnTo>
                  <a:lnTo>
                    <a:pt x="8312" y="457"/>
                  </a:lnTo>
                  <a:lnTo>
                    <a:pt x="8379" y="439"/>
                  </a:lnTo>
                  <a:lnTo>
                    <a:pt x="8447" y="424"/>
                  </a:lnTo>
                  <a:lnTo>
                    <a:pt x="8517" y="409"/>
                  </a:lnTo>
                  <a:lnTo>
                    <a:pt x="8590" y="395"/>
                  </a:lnTo>
                  <a:lnTo>
                    <a:pt x="8663" y="384"/>
                  </a:lnTo>
                  <a:lnTo>
                    <a:pt x="8739" y="373"/>
                  </a:lnTo>
                  <a:lnTo>
                    <a:pt x="8817" y="363"/>
                  </a:lnTo>
                  <a:lnTo>
                    <a:pt x="8895" y="356"/>
                  </a:lnTo>
                  <a:lnTo>
                    <a:pt x="8977" y="350"/>
                  </a:lnTo>
                  <a:lnTo>
                    <a:pt x="9059" y="346"/>
                  </a:lnTo>
                  <a:lnTo>
                    <a:pt x="9144" y="343"/>
                  </a:lnTo>
                  <a:lnTo>
                    <a:pt x="9231" y="342"/>
                  </a:lnTo>
                  <a:lnTo>
                    <a:pt x="9231" y="342"/>
                  </a:lnTo>
                  <a:close/>
                  <a:moveTo>
                    <a:pt x="13524" y="1924"/>
                  </a:moveTo>
                  <a:lnTo>
                    <a:pt x="13549" y="1924"/>
                  </a:lnTo>
                  <a:lnTo>
                    <a:pt x="13574" y="1921"/>
                  </a:lnTo>
                  <a:lnTo>
                    <a:pt x="13600" y="1918"/>
                  </a:lnTo>
                  <a:lnTo>
                    <a:pt x="13628" y="1912"/>
                  </a:lnTo>
                  <a:lnTo>
                    <a:pt x="13657" y="1905"/>
                  </a:lnTo>
                  <a:lnTo>
                    <a:pt x="13688" y="1896"/>
                  </a:lnTo>
                  <a:lnTo>
                    <a:pt x="13719" y="1886"/>
                  </a:lnTo>
                  <a:lnTo>
                    <a:pt x="13750" y="1873"/>
                  </a:lnTo>
                  <a:lnTo>
                    <a:pt x="13783" y="1860"/>
                  </a:lnTo>
                  <a:lnTo>
                    <a:pt x="13816" y="1843"/>
                  </a:lnTo>
                  <a:lnTo>
                    <a:pt x="13849" y="1826"/>
                  </a:lnTo>
                  <a:lnTo>
                    <a:pt x="13883" y="1806"/>
                  </a:lnTo>
                  <a:lnTo>
                    <a:pt x="13918" y="1785"/>
                  </a:lnTo>
                  <a:lnTo>
                    <a:pt x="13954" y="1760"/>
                  </a:lnTo>
                  <a:lnTo>
                    <a:pt x="13988" y="1734"/>
                  </a:lnTo>
                  <a:lnTo>
                    <a:pt x="14023" y="1706"/>
                  </a:lnTo>
                  <a:lnTo>
                    <a:pt x="14046" y="1688"/>
                  </a:lnTo>
                  <a:lnTo>
                    <a:pt x="14069" y="1669"/>
                  </a:lnTo>
                  <a:lnTo>
                    <a:pt x="14114" y="1628"/>
                  </a:lnTo>
                  <a:lnTo>
                    <a:pt x="14156" y="1585"/>
                  </a:lnTo>
                  <a:lnTo>
                    <a:pt x="14195" y="1539"/>
                  </a:lnTo>
                  <a:lnTo>
                    <a:pt x="14233" y="1490"/>
                  </a:lnTo>
                  <a:lnTo>
                    <a:pt x="14267" y="1442"/>
                  </a:lnTo>
                  <a:lnTo>
                    <a:pt x="14299" y="1392"/>
                  </a:lnTo>
                  <a:lnTo>
                    <a:pt x="14327" y="1344"/>
                  </a:lnTo>
                  <a:lnTo>
                    <a:pt x="14351" y="1296"/>
                  </a:lnTo>
                  <a:lnTo>
                    <a:pt x="14362" y="1273"/>
                  </a:lnTo>
                  <a:lnTo>
                    <a:pt x="14372" y="1250"/>
                  </a:lnTo>
                  <a:lnTo>
                    <a:pt x="14381" y="1228"/>
                  </a:lnTo>
                  <a:lnTo>
                    <a:pt x="14388" y="1207"/>
                  </a:lnTo>
                  <a:lnTo>
                    <a:pt x="14394" y="1187"/>
                  </a:lnTo>
                  <a:lnTo>
                    <a:pt x="14401" y="1167"/>
                  </a:lnTo>
                  <a:lnTo>
                    <a:pt x="14405" y="1148"/>
                  </a:lnTo>
                  <a:lnTo>
                    <a:pt x="14407" y="1131"/>
                  </a:lnTo>
                  <a:lnTo>
                    <a:pt x="14409" y="1114"/>
                  </a:lnTo>
                  <a:lnTo>
                    <a:pt x="14409" y="1099"/>
                  </a:lnTo>
                  <a:lnTo>
                    <a:pt x="14409" y="1085"/>
                  </a:lnTo>
                  <a:lnTo>
                    <a:pt x="14406" y="1072"/>
                  </a:lnTo>
                  <a:lnTo>
                    <a:pt x="14403" y="1062"/>
                  </a:lnTo>
                  <a:lnTo>
                    <a:pt x="14397" y="1051"/>
                  </a:lnTo>
                  <a:lnTo>
                    <a:pt x="14397" y="1050"/>
                  </a:lnTo>
                  <a:lnTo>
                    <a:pt x="14396" y="1047"/>
                  </a:lnTo>
                  <a:lnTo>
                    <a:pt x="14395" y="1042"/>
                  </a:lnTo>
                  <a:lnTo>
                    <a:pt x="14393" y="1036"/>
                  </a:lnTo>
                  <a:lnTo>
                    <a:pt x="14389" y="1031"/>
                  </a:lnTo>
                  <a:lnTo>
                    <a:pt x="14384" y="1026"/>
                  </a:lnTo>
                  <a:lnTo>
                    <a:pt x="14377" y="1022"/>
                  </a:lnTo>
                  <a:lnTo>
                    <a:pt x="14366" y="1020"/>
                  </a:lnTo>
                  <a:lnTo>
                    <a:pt x="14357" y="1021"/>
                  </a:lnTo>
                  <a:lnTo>
                    <a:pt x="14348" y="1025"/>
                  </a:lnTo>
                  <a:lnTo>
                    <a:pt x="14339" y="1030"/>
                  </a:lnTo>
                  <a:lnTo>
                    <a:pt x="14328" y="1036"/>
                  </a:lnTo>
                  <a:lnTo>
                    <a:pt x="14318" y="1044"/>
                  </a:lnTo>
                  <a:lnTo>
                    <a:pt x="14307" y="1053"/>
                  </a:lnTo>
                  <a:lnTo>
                    <a:pt x="14296" y="1065"/>
                  </a:lnTo>
                  <a:lnTo>
                    <a:pt x="14285" y="1077"/>
                  </a:lnTo>
                  <a:lnTo>
                    <a:pt x="14273" y="1090"/>
                  </a:lnTo>
                  <a:lnTo>
                    <a:pt x="14260" y="1105"/>
                  </a:lnTo>
                  <a:lnTo>
                    <a:pt x="14248" y="1120"/>
                  </a:lnTo>
                  <a:lnTo>
                    <a:pt x="14234" y="1137"/>
                  </a:lnTo>
                  <a:lnTo>
                    <a:pt x="14208" y="1173"/>
                  </a:lnTo>
                  <a:lnTo>
                    <a:pt x="14180" y="1211"/>
                  </a:lnTo>
                  <a:lnTo>
                    <a:pt x="14150" y="1252"/>
                  </a:lnTo>
                  <a:lnTo>
                    <a:pt x="14118" y="1293"/>
                  </a:lnTo>
                  <a:lnTo>
                    <a:pt x="14085" y="1335"/>
                  </a:lnTo>
                  <a:lnTo>
                    <a:pt x="14051" y="1376"/>
                  </a:lnTo>
                  <a:lnTo>
                    <a:pt x="14014" y="1415"/>
                  </a:lnTo>
                  <a:lnTo>
                    <a:pt x="13977" y="1453"/>
                  </a:lnTo>
                  <a:lnTo>
                    <a:pt x="13939" y="1488"/>
                  </a:lnTo>
                  <a:lnTo>
                    <a:pt x="13918" y="1505"/>
                  </a:lnTo>
                  <a:lnTo>
                    <a:pt x="13899" y="1519"/>
                  </a:lnTo>
                  <a:lnTo>
                    <a:pt x="13863" y="1548"/>
                  </a:lnTo>
                  <a:lnTo>
                    <a:pt x="13823" y="1575"/>
                  </a:lnTo>
                  <a:lnTo>
                    <a:pt x="13783" y="1600"/>
                  </a:lnTo>
                  <a:lnTo>
                    <a:pt x="13742" y="1624"/>
                  </a:lnTo>
                  <a:lnTo>
                    <a:pt x="13701" y="1646"/>
                  </a:lnTo>
                  <a:lnTo>
                    <a:pt x="13658" y="1666"/>
                  </a:lnTo>
                  <a:lnTo>
                    <a:pt x="13618" y="1685"/>
                  </a:lnTo>
                  <a:lnTo>
                    <a:pt x="13579" y="1702"/>
                  </a:lnTo>
                  <a:lnTo>
                    <a:pt x="13543" y="1718"/>
                  </a:lnTo>
                  <a:lnTo>
                    <a:pt x="13509" y="1731"/>
                  </a:lnTo>
                  <a:lnTo>
                    <a:pt x="13478" y="1742"/>
                  </a:lnTo>
                  <a:lnTo>
                    <a:pt x="13464" y="1747"/>
                  </a:lnTo>
                  <a:lnTo>
                    <a:pt x="13452" y="1752"/>
                  </a:lnTo>
                  <a:lnTo>
                    <a:pt x="13440" y="1756"/>
                  </a:lnTo>
                  <a:lnTo>
                    <a:pt x="13430" y="1759"/>
                  </a:lnTo>
                  <a:lnTo>
                    <a:pt x="13421" y="1762"/>
                  </a:lnTo>
                  <a:lnTo>
                    <a:pt x="13414" y="1764"/>
                  </a:lnTo>
                  <a:lnTo>
                    <a:pt x="13407" y="1766"/>
                  </a:lnTo>
                  <a:lnTo>
                    <a:pt x="13403" y="1767"/>
                  </a:lnTo>
                  <a:lnTo>
                    <a:pt x="13401" y="1768"/>
                  </a:lnTo>
                  <a:lnTo>
                    <a:pt x="13400" y="1768"/>
                  </a:lnTo>
                  <a:lnTo>
                    <a:pt x="13399" y="1768"/>
                  </a:lnTo>
                  <a:lnTo>
                    <a:pt x="13397" y="1768"/>
                  </a:lnTo>
                  <a:lnTo>
                    <a:pt x="13391" y="1770"/>
                  </a:lnTo>
                  <a:lnTo>
                    <a:pt x="13382" y="1773"/>
                  </a:lnTo>
                  <a:lnTo>
                    <a:pt x="13378" y="1776"/>
                  </a:lnTo>
                  <a:lnTo>
                    <a:pt x="13372" y="1781"/>
                  </a:lnTo>
                  <a:lnTo>
                    <a:pt x="13368" y="1785"/>
                  </a:lnTo>
                  <a:lnTo>
                    <a:pt x="13365" y="1791"/>
                  </a:lnTo>
                  <a:lnTo>
                    <a:pt x="13362" y="1799"/>
                  </a:lnTo>
                  <a:lnTo>
                    <a:pt x="13361" y="1808"/>
                  </a:lnTo>
                  <a:lnTo>
                    <a:pt x="13360" y="1819"/>
                  </a:lnTo>
                  <a:lnTo>
                    <a:pt x="13361" y="1831"/>
                  </a:lnTo>
                  <a:lnTo>
                    <a:pt x="13364" y="1845"/>
                  </a:lnTo>
                  <a:lnTo>
                    <a:pt x="13369" y="1862"/>
                  </a:lnTo>
                  <a:lnTo>
                    <a:pt x="13381" y="1873"/>
                  </a:lnTo>
                  <a:lnTo>
                    <a:pt x="13393" y="1885"/>
                  </a:lnTo>
                  <a:lnTo>
                    <a:pt x="13407" y="1895"/>
                  </a:lnTo>
                  <a:lnTo>
                    <a:pt x="13423" y="1905"/>
                  </a:lnTo>
                  <a:lnTo>
                    <a:pt x="13443" y="1912"/>
                  </a:lnTo>
                  <a:lnTo>
                    <a:pt x="13453" y="1916"/>
                  </a:lnTo>
                  <a:lnTo>
                    <a:pt x="13465" y="1919"/>
                  </a:lnTo>
                  <a:lnTo>
                    <a:pt x="13478" y="1921"/>
                  </a:lnTo>
                  <a:lnTo>
                    <a:pt x="13492" y="1923"/>
                  </a:lnTo>
                  <a:lnTo>
                    <a:pt x="13508" y="1924"/>
                  </a:lnTo>
                  <a:lnTo>
                    <a:pt x="13524" y="1924"/>
                  </a:lnTo>
                  <a:lnTo>
                    <a:pt x="13524" y="1924"/>
                  </a:lnTo>
                  <a:close/>
                  <a:moveTo>
                    <a:pt x="8857" y="3146"/>
                  </a:moveTo>
                  <a:lnTo>
                    <a:pt x="8858" y="3145"/>
                  </a:lnTo>
                  <a:lnTo>
                    <a:pt x="8860" y="3140"/>
                  </a:lnTo>
                  <a:lnTo>
                    <a:pt x="8864" y="3133"/>
                  </a:lnTo>
                  <a:lnTo>
                    <a:pt x="8869" y="3123"/>
                  </a:lnTo>
                  <a:lnTo>
                    <a:pt x="8877" y="3109"/>
                  </a:lnTo>
                  <a:lnTo>
                    <a:pt x="8885" y="3094"/>
                  </a:lnTo>
                  <a:lnTo>
                    <a:pt x="8893" y="3076"/>
                  </a:lnTo>
                  <a:lnTo>
                    <a:pt x="8904" y="3057"/>
                  </a:lnTo>
                  <a:lnTo>
                    <a:pt x="8916" y="3035"/>
                  </a:lnTo>
                  <a:lnTo>
                    <a:pt x="8928" y="3011"/>
                  </a:lnTo>
                  <a:lnTo>
                    <a:pt x="8942" y="2987"/>
                  </a:lnTo>
                  <a:lnTo>
                    <a:pt x="8956" y="2961"/>
                  </a:lnTo>
                  <a:lnTo>
                    <a:pt x="8971" y="2934"/>
                  </a:lnTo>
                  <a:lnTo>
                    <a:pt x="8987" y="2905"/>
                  </a:lnTo>
                  <a:lnTo>
                    <a:pt x="9021" y="2847"/>
                  </a:lnTo>
                  <a:lnTo>
                    <a:pt x="9057" y="2786"/>
                  </a:lnTo>
                  <a:lnTo>
                    <a:pt x="9094" y="2725"/>
                  </a:lnTo>
                  <a:lnTo>
                    <a:pt x="9134" y="2665"/>
                  </a:lnTo>
                  <a:lnTo>
                    <a:pt x="9173" y="2608"/>
                  </a:lnTo>
                  <a:lnTo>
                    <a:pt x="9192" y="2580"/>
                  </a:lnTo>
                  <a:lnTo>
                    <a:pt x="9212" y="2554"/>
                  </a:lnTo>
                  <a:lnTo>
                    <a:pt x="9232" y="2529"/>
                  </a:lnTo>
                  <a:lnTo>
                    <a:pt x="9250" y="2506"/>
                  </a:lnTo>
                  <a:lnTo>
                    <a:pt x="9270" y="2483"/>
                  </a:lnTo>
                  <a:lnTo>
                    <a:pt x="9288" y="2464"/>
                  </a:lnTo>
                  <a:lnTo>
                    <a:pt x="9307" y="2446"/>
                  </a:lnTo>
                  <a:lnTo>
                    <a:pt x="9325" y="2430"/>
                  </a:lnTo>
                  <a:lnTo>
                    <a:pt x="9345" y="2413"/>
                  </a:lnTo>
                  <a:lnTo>
                    <a:pt x="9367" y="2397"/>
                  </a:lnTo>
                  <a:lnTo>
                    <a:pt x="9412" y="2368"/>
                  </a:lnTo>
                  <a:lnTo>
                    <a:pt x="9460" y="2343"/>
                  </a:lnTo>
                  <a:lnTo>
                    <a:pt x="9509" y="2321"/>
                  </a:lnTo>
                  <a:lnTo>
                    <a:pt x="9559" y="2304"/>
                  </a:lnTo>
                  <a:lnTo>
                    <a:pt x="9607" y="2288"/>
                  </a:lnTo>
                  <a:lnTo>
                    <a:pt x="9656" y="2276"/>
                  </a:lnTo>
                  <a:lnTo>
                    <a:pt x="9702" y="2266"/>
                  </a:lnTo>
                  <a:lnTo>
                    <a:pt x="9747" y="2259"/>
                  </a:lnTo>
                  <a:lnTo>
                    <a:pt x="9787" y="2252"/>
                  </a:lnTo>
                  <a:lnTo>
                    <a:pt x="9806" y="2250"/>
                  </a:lnTo>
                  <a:lnTo>
                    <a:pt x="9823" y="2248"/>
                  </a:lnTo>
                  <a:lnTo>
                    <a:pt x="9840" y="2247"/>
                  </a:lnTo>
                  <a:lnTo>
                    <a:pt x="9855" y="2246"/>
                  </a:lnTo>
                  <a:lnTo>
                    <a:pt x="9869" y="2245"/>
                  </a:lnTo>
                  <a:lnTo>
                    <a:pt x="9881" y="2244"/>
                  </a:lnTo>
                  <a:lnTo>
                    <a:pt x="9891" y="2243"/>
                  </a:lnTo>
                  <a:lnTo>
                    <a:pt x="9901" y="2243"/>
                  </a:lnTo>
                  <a:lnTo>
                    <a:pt x="9908" y="2243"/>
                  </a:lnTo>
                  <a:lnTo>
                    <a:pt x="9913" y="2243"/>
                  </a:lnTo>
                  <a:lnTo>
                    <a:pt x="9916" y="2243"/>
                  </a:lnTo>
                  <a:lnTo>
                    <a:pt x="9917" y="2243"/>
                  </a:lnTo>
                  <a:lnTo>
                    <a:pt x="9916" y="2243"/>
                  </a:lnTo>
                  <a:lnTo>
                    <a:pt x="9913" y="2242"/>
                  </a:lnTo>
                  <a:lnTo>
                    <a:pt x="9909" y="2241"/>
                  </a:lnTo>
                  <a:lnTo>
                    <a:pt x="9903" y="2239"/>
                  </a:lnTo>
                  <a:lnTo>
                    <a:pt x="9895" y="2237"/>
                  </a:lnTo>
                  <a:lnTo>
                    <a:pt x="9886" y="2234"/>
                  </a:lnTo>
                  <a:lnTo>
                    <a:pt x="9876" y="2232"/>
                  </a:lnTo>
                  <a:lnTo>
                    <a:pt x="9865" y="2229"/>
                  </a:lnTo>
                  <a:lnTo>
                    <a:pt x="9851" y="2225"/>
                  </a:lnTo>
                  <a:lnTo>
                    <a:pt x="9837" y="2221"/>
                  </a:lnTo>
                  <a:lnTo>
                    <a:pt x="9821" y="2217"/>
                  </a:lnTo>
                  <a:lnTo>
                    <a:pt x="9805" y="2213"/>
                  </a:lnTo>
                  <a:lnTo>
                    <a:pt x="9770" y="2205"/>
                  </a:lnTo>
                  <a:lnTo>
                    <a:pt x="9730" y="2197"/>
                  </a:lnTo>
                  <a:lnTo>
                    <a:pt x="9688" y="2187"/>
                  </a:lnTo>
                  <a:lnTo>
                    <a:pt x="9643" y="2179"/>
                  </a:lnTo>
                  <a:lnTo>
                    <a:pt x="9596" y="2171"/>
                  </a:lnTo>
                  <a:lnTo>
                    <a:pt x="9549" y="2164"/>
                  </a:lnTo>
                  <a:lnTo>
                    <a:pt x="9500" y="2159"/>
                  </a:lnTo>
                  <a:lnTo>
                    <a:pt x="9452" y="2153"/>
                  </a:lnTo>
                  <a:lnTo>
                    <a:pt x="9403" y="2150"/>
                  </a:lnTo>
                  <a:lnTo>
                    <a:pt x="9356" y="2149"/>
                  </a:lnTo>
                  <a:lnTo>
                    <a:pt x="9320" y="2149"/>
                  </a:lnTo>
                  <a:lnTo>
                    <a:pt x="9286" y="2150"/>
                  </a:lnTo>
                  <a:lnTo>
                    <a:pt x="9252" y="2152"/>
                  </a:lnTo>
                  <a:lnTo>
                    <a:pt x="9219" y="2158"/>
                  </a:lnTo>
                  <a:lnTo>
                    <a:pt x="9188" y="2165"/>
                  </a:lnTo>
                  <a:lnTo>
                    <a:pt x="9173" y="2170"/>
                  </a:lnTo>
                  <a:lnTo>
                    <a:pt x="9158" y="2176"/>
                  </a:lnTo>
                  <a:lnTo>
                    <a:pt x="9145" y="2183"/>
                  </a:lnTo>
                  <a:lnTo>
                    <a:pt x="9132" y="2192"/>
                  </a:lnTo>
                  <a:lnTo>
                    <a:pt x="9118" y="2201"/>
                  </a:lnTo>
                  <a:lnTo>
                    <a:pt x="9107" y="2212"/>
                  </a:lnTo>
                  <a:lnTo>
                    <a:pt x="9100" y="2217"/>
                  </a:lnTo>
                  <a:lnTo>
                    <a:pt x="9092" y="2222"/>
                  </a:lnTo>
                  <a:lnTo>
                    <a:pt x="9078" y="2238"/>
                  </a:lnTo>
                  <a:lnTo>
                    <a:pt x="9064" y="2256"/>
                  </a:lnTo>
                  <a:lnTo>
                    <a:pt x="9051" y="2279"/>
                  </a:lnTo>
                  <a:lnTo>
                    <a:pt x="9039" y="2305"/>
                  </a:lnTo>
                  <a:lnTo>
                    <a:pt x="9025" y="2333"/>
                  </a:lnTo>
                  <a:lnTo>
                    <a:pt x="9014" y="2364"/>
                  </a:lnTo>
                  <a:lnTo>
                    <a:pt x="9002" y="2398"/>
                  </a:lnTo>
                  <a:lnTo>
                    <a:pt x="8990" y="2433"/>
                  </a:lnTo>
                  <a:lnTo>
                    <a:pt x="8980" y="2470"/>
                  </a:lnTo>
                  <a:lnTo>
                    <a:pt x="8970" y="2509"/>
                  </a:lnTo>
                  <a:lnTo>
                    <a:pt x="8959" y="2549"/>
                  </a:lnTo>
                  <a:lnTo>
                    <a:pt x="8941" y="2630"/>
                  </a:lnTo>
                  <a:lnTo>
                    <a:pt x="8923" y="2714"/>
                  </a:lnTo>
                  <a:lnTo>
                    <a:pt x="8909" y="2796"/>
                  </a:lnTo>
                  <a:lnTo>
                    <a:pt x="8901" y="2836"/>
                  </a:lnTo>
                  <a:lnTo>
                    <a:pt x="8895" y="2876"/>
                  </a:lnTo>
                  <a:lnTo>
                    <a:pt x="8889" y="2913"/>
                  </a:lnTo>
                  <a:lnTo>
                    <a:pt x="8884" y="2949"/>
                  </a:lnTo>
                  <a:lnTo>
                    <a:pt x="8879" y="2983"/>
                  </a:lnTo>
                  <a:lnTo>
                    <a:pt x="8875" y="3014"/>
                  </a:lnTo>
                  <a:lnTo>
                    <a:pt x="8870" y="3042"/>
                  </a:lnTo>
                  <a:lnTo>
                    <a:pt x="8867" y="3068"/>
                  </a:lnTo>
                  <a:lnTo>
                    <a:pt x="8864" y="3091"/>
                  </a:lnTo>
                  <a:lnTo>
                    <a:pt x="8861" y="3110"/>
                  </a:lnTo>
                  <a:lnTo>
                    <a:pt x="8860" y="3126"/>
                  </a:lnTo>
                  <a:lnTo>
                    <a:pt x="8859" y="3132"/>
                  </a:lnTo>
                  <a:lnTo>
                    <a:pt x="8858" y="3137"/>
                  </a:lnTo>
                  <a:lnTo>
                    <a:pt x="8858" y="3141"/>
                  </a:lnTo>
                  <a:lnTo>
                    <a:pt x="8858" y="3144"/>
                  </a:lnTo>
                  <a:lnTo>
                    <a:pt x="8857" y="3146"/>
                  </a:lnTo>
                  <a:lnTo>
                    <a:pt x="8857" y="3146"/>
                  </a:lnTo>
                  <a:lnTo>
                    <a:pt x="8857" y="3146"/>
                  </a:lnTo>
                  <a:close/>
                  <a:moveTo>
                    <a:pt x="9387" y="3926"/>
                  </a:moveTo>
                  <a:lnTo>
                    <a:pt x="9389" y="3924"/>
                  </a:lnTo>
                  <a:lnTo>
                    <a:pt x="9393" y="3920"/>
                  </a:lnTo>
                  <a:lnTo>
                    <a:pt x="9399" y="3914"/>
                  </a:lnTo>
                  <a:lnTo>
                    <a:pt x="9407" y="3906"/>
                  </a:lnTo>
                  <a:lnTo>
                    <a:pt x="9418" y="3895"/>
                  </a:lnTo>
                  <a:lnTo>
                    <a:pt x="9430" y="3883"/>
                  </a:lnTo>
                  <a:lnTo>
                    <a:pt x="9443" y="3870"/>
                  </a:lnTo>
                  <a:lnTo>
                    <a:pt x="9457" y="3856"/>
                  </a:lnTo>
                  <a:lnTo>
                    <a:pt x="9488" y="3825"/>
                  </a:lnTo>
                  <a:lnTo>
                    <a:pt x="9519" y="3794"/>
                  </a:lnTo>
                  <a:lnTo>
                    <a:pt x="9548" y="3764"/>
                  </a:lnTo>
                  <a:lnTo>
                    <a:pt x="9561" y="3751"/>
                  </a:lnTo>
                  <a:lnTo>
                    <a:pt x="9573" y="3739"/>
                  </a:lnTo>
                  <a:lnTo>
                    <a:pt x="9597" y="3717"/>
                  </a:lnTo>
                  <a:lnTo>
                    <a:pt x="9620" y="3699"/>
                  </a:lnTo>
                  <a:lnTo>
                    <a:pt x="9641" y="3682"/>
                  </a:lnTo>
                  <a:lnTo>
                    <a:pt x="9659" y="3669"/>
                  </a:lnTo>
                  <a:lnTo>
                    <a:pt x="9676" y="3658"/>
                  </a:lnTo>
                  <a:lnTo>
                    <a:pt x="9682" y="3654"/>
                  </a:lnTo>
                  <a:lnTo>
                    <a:pt x="9688" y="3651"/>
                  </a:lnTo>
                  <a:lnTo>
                    <a:pt x="9692" y="3648"/>
                  </a:lnTo>
                  <a:lnTo>
                    <a:pt x="9696" y="3647"/>
                  </a:lnTo>
                  <a:lnTo>
                    <a:pt x="9698" y="3646"/>
                  </a:lnTo>
                  <a:lnTo>
                    <a:pt x="9698" y="3645"/>
                  </a:lnTo>
                  <a:lnTo>
                    <a:pt x="9699" y="3652"/>
                  </a:lnTo>
                  <a:lnTo>
                    <a:pt x="9700" y="3659"/>
                  </a:lnTo>
                  <a:lnTo>
                    <a:pt x="9702" y="3669"/>
                  </a:lnTo>
                  <a:lnTo>
                    <a:pt x="9705" y="3679"/>
                  </a:lnTo>
                  <a:lnTo>
                    <a:pt x="9714" y="3702"/>
                  </a:lnTo>
                  <a:lnTo>
                    <a:pt x="9719" y="3714"/>
                  </a:lnTo>
                  <a:lnTo>
                    <a:pt x="9726" y="3727"/>
                  </a:lnTo>
                  <a:lnTo>
                    <a:pt x="9733" y="3741"/>
                  </a:lnTo>
                  <a:lnTo>
                    <a:pt x="9743" y="3754"/>
                  </a:lnTo>
                  <a:lnTo>
                    <a:pt x="9753" y="3768"/>
                  </a:lnTo>
                  <a:lnTo>
                    <a:pt x="9764" y="3781"/>
                  </a:lnTo>
                  <a:lnTo>
                    <a:pt x="9777" y="3794"/>
                  </a:lnTo>
                  <a:lnTo>
                    <a:pt x="9791" y="3808"/>
                  </a:lnTo>
                  <a:lnTo>
                    <a:pt x="9807" y="3820"/>
                  </a:lnTo>
                  <a:lnTo>
                    <a:pt x="9823" y="3832"/>
                  </a:lnTo>
                  <a:lnTo>
                    <a:pt x="9846" y="3854"/>
                  </a:lnTo>
                  <a:lnTo>
                    <a:pt x="9869" y="3875"/>
                  </a:lnTo>
                  <a:lnTo>
                    <a:pt x="9889" y="3893"/>
                  </a:lnTo>
                  <a:lnTo>
                    <a:pt x="9910" y="3910"/>
                  </a:lnTo>
                  <a:lnTo>
                    <a:pt x="9929" y="3924"/>
                  </a:lnTo>
                  <a:lnTo>
                    <a:pt x="9947" y="3936"/>
                  </a:lnTo>
                  <a:lnTo>
                    <a:pt x="9964" y="3948"/>
                  </a:lnTo>
                  <a:lnTo>
                    <a:pt x="9979" y="3957"/>
                  </a:lnTo>
                  <a:lnTo>
                    <a:pt x="9993" y="3965"/>
                  </a:lnTo>
                  <a:lnTo>
                    <a:pt x="10005" y="3971"/>
                  </a:lnTo>
                  <a:lnTo>
                    <a:pt x="10016" y="3978"/>
                  </a:lnTo>
                  <a:lnTo>
                    <a:pt x="10025" y="3982"/>
                  </a:lnTo>
                  <a:lnTo>
                    <a:pt x="10032" y="3985"/>
                  </a:lnTo>
                  <a:lnTo>
                    <a:pt x="10037" y="3987"/>
                  </a:lnTo>
                  <a:lnTo>
                    <a:pt x="10040" y="3988"/>
                  </a:lnTo>
                  <a:lnTo>
                    <a:pt x="10041" y="3988"/>
                  </a:lnTo>
                  <a:lnTo>
                    <a:pt x="10040" y="3989"/>
                  </a:lnTo>
                  <a:lnTo>
                    <a:pt x="10037" y="3992"/>
                  </a:lnTo>
                  <a:lnTo>
                    <a:pt x="10033" y="3997"/>
                  </a:lnTo>
                  <a:lnTo>
                    <a:pt x="10027" y="4004"/>
                  </a:lnTo>
                  <a:lnTo>
                    <a:pt x="10018" y="4013"/>
                  </a:lnTo>
                  <a:lnTo>
                    <a:pt x="10010" y="4023"/>
                  </a:lnTo>
                  <a:lnTo>
                    <a:pt x="10001" y="4034"/>
                  </a:lnTo>
                  <a:lnTo>
                    <a:pt x="9990" y="4047"/>
                  </a:lnTo>
                  <a:lnTo>
                    <a:pt x="9980" y="4060"/>
                  </a:lnTo>
                  <a:lnTo>
                    <a:pt x="9970" y="4074"/>
                  </a:lnTo>
                  <a:lnTo>
                    <a:pt x="9949" y="4106"/>
                  </a:lnTo>
                  <a:lnTo>
                    <a:pt x="9932" y="4140"/>
                  </a:lnTo>
                  <a:lnTo>
                    <a:pt x="9923" y="4158"/>
                  </a:lnTo>
                  <a:lnTo>
                    <a:pt x="9917" y="4175"/>
                  </a:lnTo>
                  <a:lnTo>
                    <a:pt x="9895" y="4211"/>
                  </a:lnTo>
                  <a:lnTo>
                    <a:pt x="9876" y="4249"/>
                  </a:lnTo>
                  <a:lnTo>
                    <a:pt x="9859" y="4286"/>
                  </a:lnTo>
                  <a:lnTo>
                    <a:pt x="9853" y="4303"/>
                  </a:lnTo>
                  <a:lnTo>
                    <a:pt x="9847" y="4320"/>
                  </a:lnTo>
                  <a:lnTo>
                    <a:pt x="9841" y="4335"/>
                  </a:lnTo>
                  <a:lnTo>
                    <a:pt x="9837" y="4350"/>
                  </a:lnTo>
                  <a:lnTo>
                    <a:pt x="9833" y="4362"/>
                  </a:lnTo>
                  <a:lnTo>
                    <a:pt x="9828" y="4372"/>
                  </a:lnTo>
                  <a:lnTo>
                    <a:pt x="9826" y="4381"/>
                  </a:lnTo>
                  <a:lnTo>
                    <a:pt x="9824" y="4388"/>
                  </a:lnTo>
                  <a:lnTo>
                    <a:pt x="9823" y="4392"/>
                  </a:lnTo>
                  <a:lnTo>
                    <a:pt x="9823" y="4394"/>
                  </a:lnTo>
                  <a:lnTo>
                    <a:pt x="9823" y="4393"/>
                  </a:lnTo>
                  <a:lnTo>
                    <a:pt x="9826" y="4391"/>
                  </a:lnTo>
                  <a:lnTo>
                    <a:pt x="9829" y="4387"/>
                  </a:lnTo>
                  <a:lnTo>
                    <a:pt x="9835" y="4381"/>
                  </a:lnTo>
                  <a:lnTo>
                    <a:pt x="9841" y="4374"/>
                  </a:lnTo>
                  <a:lnTo>
                    <a:pt x="9848" y="4366"/>
                  </a:lnTo>
                  <a:lnTo>
                    <a:pt x="9856" y="4357"/>
                  </a:lnTo>
                  <a:lnTo>
                    <a:pt x="9867" y="4346"/>
                  </a:lnTo>
                  <a:lnTo>
                    <a:pt x="9877" y="4335"/>
                  </a:lnTo>
                  <a:lnTo>
                    <a:pt x="9889" y="4322"/>
                  </a:lnTo>
                  <a:lnTo>
                    <a:pt x="9903" y="4308"/>
                  </a:lnTo>
                  <a:lnTo>
                    <a:pt x="9917" y="4293"/>
                  </a:lnTo>
                  <a:lnTo>
                    <a:pt x="9948" y="4261"/>
                  </a:lnTo>
                  <a:lnTo>
                    <a:pt x="9983" y="4226"/>
                  </a:lnTo>
                  <a:lnTo>
                    <a:pt x="10021" y="4188"/>
                  </a:lnTo>
                  <a:lnTo>
                    <a:pt x="10062" y="4149"/>
                  </a:lnTo>
                  <a:lnTo>
                    <a:pt x="10106" y="4107"/>
                  </a:lnTo>
                  <a:lnTo>
                    <a:pt x="10153" y="4064"/>
                  </a:lnTo>
                  <a:lnTo>
                    <a:pt x="10200" y="4022"/>
                  </a:lnTo>
                  <a:lnTo>
                    <a:pt x="10250" y="3979"/>
                  </a:lnTo>
                  <a:lnTo>
                    <a:pt x="10301" y="3936"/>
                  </a:lnTo>
                  <a:lnTo>
                    <a:pt x="10353" y="3894"/>
                  </a:lnTo>
                  <a:lnTo>
                    <a:pt x="10429" y="3838"/>
                  </a:lnTo>
                  <a:lnTo>
                    <a:pt x="10505" y="3785"/>
                  </a:lnTo>
                  <a:lnTo>
                    <a:pt x="10578" y="3736"/>
                  </a:lnTo>
                  <a:lnTo>
                    <a:pt x="10651" y="3690"/>
                  </a:lnTo>
                  <a:lnTo>
                    <a:pt x="10720" y="3648"/>
                  </a:lnTo>
                  <a:lnTo>
                    <a:pt x="10787" y="3610"/>
                  </a:lnTo>
                  <a:lnTo>
                    <a:pt x="10819" y="3592"/>
                  </a:lnTo>
                  <a:lnTo>
                    <a:pt x="10851" y="3575"/>
                  </a:lnTo>
                  <a:lnTo>
                    <a:pt x="10881" y="3559"/>
                  </a:lnTo>
                  <a:lnTo>
                    <a:pt x="10910" y="3544"/>
                  </a:lnTo>
                  <a:lnTo>
                    <a:pt x="10938" y="3530"/>
                  </a:lnTo>
                  <a:lnTo>
                    <a:pt x="10965" y="3517"/>
                  </a:lnTo>
                  <a:lnTo>
                    <a:pt x="10990" y="3505"/>
                  </a:lnTo>
                  <a:lnTo>
                    <a:pt x="11014" y="3494"/>
                  </a:lnTo>
                  <a:lnTo>
                    <a:pt x="11036" y="3482"/>
                  </a:lnTo>
                  <a:lnTo>
                    <a:pt x="11057" y="3473"/>
                  </a:lnTo>
                  <a:lnTo>
                    <a:pt x="11076" y="3465"/>
                  </a:lnTo>
                  <a:lnTo>
                    <a:pt x="11094" y="3456"/>
                  </a:lnTo>
                  <a:lnTo>
                    <a:pt x="11110" y="3449"/>
                  </a:lnTo>
                  <a:lnTo>
                    <a:pt x="11123" y="3444"/>
                  </a:lnTo>
                  <a:lnTo>
                    <a:pt x="11135" y="3439"/>
                  </a:lnTo>
                  <a:lnTo>
                    <a:pt x="11146" y="3435"/>
                  </a:lnTo>
                  <a:lnTo>
                    <a:pt x="11153" y="3432"/>
                  </a:lnTo>
                  <a:lnTo>
                    <a:pt x="11159" y="3430"/>
                  </a:lnTo>
                  <a:lnTo>
                    <a:pt x="11162" y="3428"/>
                  </a:lnTo>
                  <a:lnTo>
                    <a:pt x="11163" y="3428"/>
                  </a:lnTo>
                  <a:lnTo>
                    <a:pt x="11162" y="3428"/>
                  </a:lnTo>
                  <a:lnTo>
                    <a:pt x="11158" y="3428"/>
                  </a:lnTo>
                  <a:lnTo>
                    <a:pt x="11151" y="3428"/>
                  </a:lnTo>
                  <a:lnTo>
                    <a:pt x="11142" y="3429"/>
                  </a:lnTo>
                  <a:lnTo>
                    <a:pt x="11131" y="3430"/>
                  </a:lnTo>
                  <a:lnTo>
                    <a:pt x="11118" y="3431"/>
                  </a:lnTo>
                  <a:lnTo>
                    <a:pt x="11102" y="3433"/>
                  </a:lnTo>
                  <a:lnTo>
                    <a:pt x="11086" y="3435"/>
                  </a:lnTo>
                  <a:lnTo>
                    <a:pt x="11067" y="3439"/>
                  </a:lnTo>
                  <a:lnTo>
                    <a:pt x="11048" y="3443"/>
                  </a:lnTo>
                  <a:lnTo>
                    <a:pt x="11027" y="3447"/>
                  </a:lnTo>
                  <a:lnTo>
                    <a:pt x="11005" y="3453"/>
                  </a:lnTo>
                  <a:lnTo>
                    <a:pt x="10984" y="3461"/>
                  </a:lnTo>
                  <a:lnTo>
                    <a:pt x="10961" y="3469"/>
                  </a:lnTo>
                  <a:lnTo>
                    <a:pt x="10937" y="3479"/>
                  </a:lnTo>
                  <a:lnTo>
                    <a:pt x="10914" y="3489"/>
                  </a:lnTo>
                  <a:lnTo>
                    <a:pt x="10892" y="3496"/>
                  </a:lnTo>
                  <a:lnTo>
                    <a:pt x="10872" y="3501"/>
                  </a:lnTo>
                  <a:lnTo>
                    <a:pt x="10853" y="3507"/>
                  </a:lnTo>
                  <a:lnTo>
                    <a:pt x="10837" y="3512"/>
                  </a:lnTo>
                  <a:lnTo>
                    <a:pt x="10823" y="3518"/>
                  </a:lnTo>
                  <a:lnTo>
                    <a:pt x="10810" y="3523"/>
                  </a:lnTo>
                  <a:lnTo>
                    <a:pt x="10799" y="3528"/>
                  </a:lnTo>
                  <a:lnTo>
                    <a:pt x="10789" y="3533"/>
                  </a:lnTo>
                  <a:lnTo>
                    <a:pt x="10781" y="3537"/>
                  </a:lnTo>
                  <a:lnTo>
                    <a:pt x="10775" y="3541"/>
                  </a:lnTo>
                  <a:lnTo>
                    <a:pt x="10769" y="3544"/>
                  </a:lnTo>
                  <a:lnTo>
                    <a:pt x="10765" y="3547"/>
                  </a:lnTo>
                  <a:lnTo>
                    <a:pt x="10762" y="3549"/>
                  </a:lnTo>
                  <a:lnTo>
                    <a:pt x="10760" y="3550"/>
                  </a:lnTo>
                  <a:lnTo>
                    <a:pt x="10759" y="3552"/>
                  </a:lnTo>
                  <a:lnTo>
                    <a:pt x="10759" y="3550"/>
                  </a:lnTo>
                  <a:lnTo>
                    <a:pt x="10759" y="3545"/>
                  </a:lnTo>
                  <a:lnTo>
                    <a:pt x="10757" y="3537"/>
                  </a:lnTo>
                  <a:lnTo>
                    <a:pt x="10756" y="3525"/>
                  </a:lnTo>
                  <a:lnTo>
                    <a:pt x="10754" y="3512"/>
                  </a:lnTo>
                  <a:lnTo>
                    <a:pt x="10751" y="3496"/>
                  </a:lnTo>
                  <a:lnTo>
                    <a:pt x="10748" y="3478"/>
                  </a:lnTo>
                  <a:lnTo>
                    <a:pt x="10743" y="3459"/>
                  </a:lnTo>
                  <a:lnTo>
                    <a:pt x="10736" y="3437"/>
                  </a:lnTo>
                  <a:lnTo>
                    <a:pt x="10728" y="3415"/>
                  </a:lnTo>
                  <a:lnTo>
                    <a:pt x="10717" y="3392"/>
                  </a:lnTo>
                  <a:lnTo>
                    <a:pt x="10706" y="3368"/>
                  </a:lnTo>
                  <a:lnTo>
                    <a:pt x="10691" y="3343"/>
                  </a:lnTo>
                  <a:lnTo>
                    <a:pt x="10675" y="3319"/>
                  </a:lnTo>
                  <a:lnTo>
                    <a:pt x="10655" y="3295"/>
                  </a:lnTo>
                  <a:lnTo>
                    <a:pt x="10634" y="3271"/>
                  </a:lnTo>
                  <a:lnTo>
                    <a:pt x="10615" y="3249"/>
                  </a:lnTo>
                  <a:lnTo>
                    <a:pt x="10597" y="3229"/>
                  </a:lnTo>
                  <a:lnTo>
                    <a:pt x="10579" y="3210"/>
                  </a:lnTo>
                  <a:lnTo>
                    <a:pt x="10560" y="3195"/>
                  </a:lnTo>
                  <a:lnTo>
                    <a:pt x="10542" y="3180"/>
                  </a:lnTo>
                  <a:lnTo>
                    <a:pt x="10523" y="3167"/>
                  </a:lnTo>
                  <a:lnTo>
                    <a:pt x="10506" y="3157"/>
                  </a:lnTo>
                  <a:lnTo>
                    <a:pt x="10489" y="3146"/>
                  </a:lnTo>
                  <a:lnTo>
                    <a:pt x="10474" y="3139"/>
                  </a:lnTo>
                  <a:lnTo>
                    <a:pt x="10460" y="3132"/>
                  </a:lnTo>
                  <a:lnTo>
                    <a:pt x="10447" y="3127"/>
                  </a:lnTo>
                  <a:lnTo>
                    <a:pt x="10436" y="3123"/>
                  </a:lnTo>
                  <a:lnTo>
                    <a:pt x="10427" y="3120"/>
                  </a:lnTo>
                  <a:lnTo>
                    <a:pt x="10421" y="3118"/>
                  </a:lnTo>
                  <a:lnTo>
                    <a:pt x="10417" y="3117"/>
                  </a:lnTo>
                  <a:lnTo>
                    <a:pt x="10416" y="3116"/>
                  </a:lnTo>
                  <a:lnTo>
                    <a:pt x="10416" y="3114"/>
                  </a:lnTo>
                  <a:lnTo>
                    <a:pt x="10418" y="3110"/>
                  </a:lnTo>
                  <a:lnTo>
                    <a:pt x="10419" y="3107"/>
                  </a:lnTo>
                  <a:lnTo>
                    <a:pt x="10422" y="3104"/>
                  </a:lnTo>
                  <a:lnTo>
                    <a:pt x="10426" y="3100"/>
                  </a:lnTo>
                  <a:lnTo>
                    <a:pt x="10431" y="3096"/>
                  </a:lnTo>
                  <a:lnTo>
                    <a:pt x="10437" y="3092"/>
                  </a:lnTo>
                  <a:lnTo>
                    <a:pt x="10446" y="3087"/>
                  </a:lnTo>
                  <a:lnTo>
                    <a:pt x="10456" y="3082"/>
                  </a:lnTo>
                  <a:lnTo>
                    <a:pt x="10468" y="3076"/>
                  </a:lnTo>
                  <a:lnTo>
                    <a:pt x="10482" y="3071"/>
                  </a:lnTo>
                  <a:lnTo>
                    <a:pt x="10499" y="3065"/>
                  </a:lnTo>
                  <a:lnTo>
                    <a:pt x="10518" y="3059"/>
                  </a:lnTo>
                  <a:lnTo>
                    <a:pt x="10540" y="3054"/>
                  </a:lnTo>
                  <a:lnTo>
                    <a:pt x="10562" y="3048"/>
                  </a:lnTo>
                  <a:lnTo>
                    <a:pt x="10584" y="3041"/>
                  </a:lnTo>
                  <a:lnTo>
                    <a:pt x="10604" y="3036"/>
                  </a:lnTo>
                  <a:lnTo>
                    <a:pt x="10622" y="3030"/>
                  </a:lnTo>
                  <a:lnTo>
                    <a:pt x="10639" y="3025"/>
                  </a:lnTo>
                  <a:lnTo>
                    <a:pt x="10654" y="3020"/>
                  </a:lnTo>
                  <a:lnTo>
                    <a:pt x="10668" y="3016"/>
                  </a:lnTo>
                  <a:lnTo>
                    <a:pt x="10680" y="3010"/>
                  </a:lnTo>
                  <a:lnTo>
                    <a:pt x="10691" y="3006"/>
                  </a:lnTo>
                  <a:lnTo>
                    <a:pt x="10701" y="3002"/>
                  </a:lnTo>
                  <a:lnTo>
                    <a:pt x="10709" y="2999"/>
                  </a:lnTo>
                  <a:lnTo>
                    <a:pt x="10715" y="2996"/>
                  </a:lnTo>
                  <a:lnTo>
                    <a:pt x="10720" y="2994"/>
                  </a:lnTo>
                  <a:lnTo>
                    <a:pt x="10724" y="2993"/>
                  </a:lnTo>
                  <a:lnTo>
                    <a:pt x="10727" y="2992"/>
                  </a:lnTo>
                  <a:lnTo>
                    <a:pt x="10728" y="2991"/>
                  </a:lnTo>
                  <a:lnTo>
                    <a:pt x="10723" y="2991"/>
                  </a:lnTo>
                  <a:lnTo>
                    <a:pt x="10718" y="2991"/>
                  </a:lnTo>
                  <a:lnTo>
                    <a:pt x="10710" y="2991"/>
                  </a:lnTo>
                  <a:lnTo>
                    <a:pt x="10702" y="2992"/>
                  </a:lnTo>
                  <a:lnTo>
                    <a:pt x="10690" y="2992"/>
                  </a:lnTo>
                  <a:lnTo>
                    <a:pt x="10679" y="2993"/>
                  </a:lnTo>
                  <a:lnTo>
                    <a:pt x="10665" y="2994"/>
                  </a:lnTo>
                  <a:lnTo>
                    <a:pt x="10650" y="2995"/>
                  </a:lnTo>
                  <a:lnTo>
                    <a:pt x="10634" y="2997"/>
                  </a:lnTo>
                  <a:lnTo>
                    <a:pt x="10615" y="2999"/>
                  </a:lnTo>
                  <a:lnTo>
                    <a:pt x="10595" y="3001"/>
                  </a:lnTo>
                  <a:lnTo>
                    <a:pt x="10576" y="3004"/>
                  </a:lnTo>
                  <a:lnTo>
                    <a:pt x="10554" y="3008"/>
                  </a:lnTo>
                  <a:lnTo>
                    <a:pt x="10530" y="3013"/>
                  </a:lnTo>
                  <a:lnTo>
                    <a:pt x="10507" y="3017"/>
                  </a:lnTo>
                  <a:lnTo>
                    <a:pt x="10482" y="3023"/>
                  </a:lnTo>
                  <a:lnTo>
                    <a:pt x="10428" y="3035"/>
                  </a:lnTo>
                  <a:lnTo>
                    <a:pt x="10371" y="3052"/>
                  </a:lnTo>
                  <a:lnTo>
                    <a:pt x="10312" y="3072"/>
                  </a:lnTo>
                  <a:lnTo>
                    <a:pt x="10281" y="3084"/>
                  </a:lnTo>
                  <a:lnTo>
                    <a:pt x="10250" y="3096"/>
                  </a:lnTo>
                  <a:lnTo>
                    <a:pt x="10217" y="3110"/>
                  </a:lnTo>
                  <a:lnTo>
                    <a:pt x="10185" y="3125"/>
                  </a:lnTo>
                  <a:lnTo>
                    <a:pt x="10150" y="3141"/>
                  </a:lnTo>
                  <a:lnTo>
                    <a:pt x="10117" y="3158"/>
                  </a:lnTo>
                  <a:lnTo>
                    <a:pt x="10083" y="3176"/>
                  </a:lnTo>
                  <a:lnTo>
                    <a:pt x="10048" y="3197"/>
                  </a:lnTo>
                  <a:lnTo>
                    <a:pt x="10014" y="3217"/>
                  </a:lnTo>
                  <a:lnTo>
                    <a:pt x="9979" y="3240"/>
                  </a:lnTo>
                  <a:lnTo>
                    <a:pt x="9944" y="3262"/>
                  </a:lnTo>
                  <a:lnTo>
                    <a:pt x="9911" y="3284"/>
                  </a:lnTo>
                  <a:lnTo>
                    <a:pt x="9878" y="3308"/>
                  </a:lnTo>
                  <a:lnTo>
                    <a:pt x="9846" y="3333"/>
                  </a:lnTo>
                  <a:lnTo>
                    <a:pt x="9785" y="3384"/>
                  </a:lnTo>
                  <a:lnTo>
                    <a:pt x="9728" y="3439"/>
                  </a:lnTo>
                  <a:lnTo>
                    <a:pt x="9676" y="3496"/>
                  </a:lnTo>
                  <a:lnTo>
                    <a:pt x="9651" y="3524"/>
                  </a:lnTo>
                  <a:lnTo>
                    <a:pt x="9627" y="3553"/>
                  </a:lnTo>
                  <a:lnTo>
                    <a:pt x="9604" y="3581"/>
                  </a:lnTo>
                  <a:lnTo>
                    <a:pt x="9583" y="3610"/>
                  </a:lnTo>
                  <a:lnTo>
                    <a:pt x="9562" y="3638"/>
                  </a:lnTo>
                  <a:lnTo>
                    <a:pt x="9542" y="3665"/>
                  </a:lnTo>
                  <a:lnTo>
                    <a:pt x="9524" y="3691"/>
                  </a:lnTo>
                  <a:lnTo>
                    <a:pt x="9507" y="3717"/>
                  </a:lnTo>
                  <a:lnTo>
                    <a:pt x="9491" y="3743"/>
                  </a:lnTo>
                  <a:lnTo>
                    <a:pt x="9475" y="3767"/>
                  </a:lnTo>
                  <a:lnTo>
                    <a:pt x="9462" y="3789"/>
                  </a:lnTo>
                  <a:lnTo>
                    <a:pt x="9449" y="3811"/>
                  </a:lnTo>
                  <a:lnTo>
                    <a:pt x="9437" y="3831"/>
                  </a:lnTo>
                  <a:lnTo>
                    <a:pt x="9427" y="3850"/>
                  </a:lnTo>
                  <a:lnTo>
                    <a:pt x="9418" y="3866"/>
                  </a:lnTo>
                  <a:lnTo>
                    <a:pt x="9409" y="3881"/>
                  </a:lnTo>
                  <a:lnTo>
                    <a:pt x="9403" y="3894"/>
                  </a:lnTo>
                  <a:lnTo>
                    <a:pt x="9397" y="3906"/>
                  </a:lnTo>
                  <a:lnTo>
                    <a:pt x="9393" y="3914"/>
                  </a:lnTo>
                  <a:lnTo>
                    <a:pt x="9390" y="3921"/>
                  </a:lnTo>
                  <a:lnTo>
                    <a:pt x="9388" y="3924"/>
                  </a:lnTo>
                  <a:lnTo>
                    <a:pt x="9387" y="3926"/>
                  </a:lnTo>
                  <a:lnTo>
                    <a:pt x="9387" y="3926"/>
                  </a:lnTo>
                  <a:close/>
                  <a:moveTo>
                    <a:pt x="9231" y="0"/>
                  </a:moveTo>
                  <a:lnTo>
                    <a:pt x="9134" y="1"/>
                  </a:lnTo>
                  <a:lnTo>
                    <a:pt x="9040" y="4"/>
                  </a:lnTo>
                  <a:lnTo>
                    <a:pt x="8947" y="8"/>
                  </a:lnTo>
                  <a:lnTo>
                    <a:pt x="8856" y="15"/>
                  </a:lnTo>
                  <a:lnTo>
                    <a:pt x="8767" y="23"/>
                  </a:lnTo>
                  <a:lnTo>
                    <a:pt x="8680" y="34"/>
                  </a:lnTo>
                  <a:lnTo>
                    <a:pt x="8596" y="46"/>
                  </a:lnTo>
                  <a:lnTo>
                    <a:pt x="8513" y="59"/>
                  </a:lnTo>
                  <a:lnTo>
                    <a:pt x="8433" y="75"/>
                  </a:lnTo>
                  <a:lnTo>
                    <a:pt x="8354" y="91"/>
                  </a:lnTo>
                  <a:lnTo>
                    <a:pt x="8277" y="110"/>
                  </a:lnTo>
                  <a:lnTo>
                    <a:pt x="8202" y="129"/>
                  </a:lnTo>
                  <a:lnTo>
                    <a:pt x="8129" y="150"/>
                  </a:lnTo>
                  <a:lnTo>
                    <a:pt x="8058" y="172"/>
                  </a:lnTo>
                  <a:lnTo>
                    <a:pt x="7989" y="195"/>
                  </a:lnTo>
                  <a:lnTo>
                    <a:pt x="7921" y="219"/>
                  </a:lnTo>
                  <a:lnTo>
                    <a:pt x="7856" y="245"/>
                  </a:lnTo>
                  <a:lnTo>
                    <a:pt x="7792" y="272"/>
                  </a:lnTo>
                  <a:lnTo>
                    <a:pt x="7730" y="298"/>
                  </a:lnTo>
                  <a:lnTo>
                    <a:pt x="7669" y="326"/>
                  </a:lnTo>
                  <a:lnTo>
                    <a:pt x="7610" y="355"/>
                  </a:lnTo>
                  <a:lnTo>
                    <a:pt x="7553" y="385"/>
                  </a:lnTo>
                  <a:lnTo>
                    <a:pt x="7497" y="416"/>
                  </a:lnTo>
                  <a:lnTo>
                    <a:pt x="7444" y="447"/>
                  </a:lnTo>
                  <a:lnTo>
                    <a:pt x="7392" y="478"/>
                  </a:lnTo>
                  <a:lnTo>
                    <a:pt x="7342" y="510"/>
                  </a:lnTo>
                  <a:lnTo>
                    <a:pt x="7293" y="542"/>
                  </a:lnTo>
                  <a:lnTo>
                    <a:pt x="7246" y="575"/>
                  </a:lnTo>
                  <a:lnTo>
                    <a:pt x="7200" y="608"/>
                  </a:lnTo>
                  <a:lnTo>
                    <a:pt x="7157" y="641"/>
                  </a:lnTo>
                  <a:lnTo>
                    <a:pt x="7113" y="675"/>
                  </a:lnTo>
                  <a:lnTo>
                    <a:pt x="7073" y="708"/>
                  </a:lnTo>
                  <a:lnTo>
                    <a:pt x="7034" y="742"/>
                  </a:lnTo>
                  <a:lnTo>
                    <a:pt x="6996" y="775"/>
                  </a:lnTo>
                  <a:lnTo>
                    <a:pt x="6960" y="809"/>
                  </a:lnTo>
                  <a:lnTo>
                    <a:pt x="6924" y="842"/>
                  </a:lnTo>
                  <a:lnTo>
                    <a:pt x="6890" y="875"/>
                  </a:lnTo>
                  <a:lnTo>
                    <a:pt x="6858" y="908"/>
                  </a:lnTo>
                  <a:lnTo>
                    <a:pt x="6827" y="941"/>
                  </a:lnTo>
                  <a:lnTo>
                    <a:pt x="6799" y="973"/>
                  </a:lnTo>
                  <a:lnTo>
                    <a:pt x="6771" y="1005"/>
                  </a:lnTo>
                  <a:lnTo>
                    <a:pt x="6744" y="1036"/>
                  </a:lnTo>
                  <a:lnTo>
                    <a:pt x="6718" y="1067"/>
                  </a:lnTo>
                  <a:lnTo>
                    <a:pt x="6694" y="1097"/>
                  </a:lnTo>
                  <a:lnTo>
                    <a:pt x="6672" y="1127"/>
                  </a:lnTo>
                  <a:lnTo>
                    <a:pt x="6650" y="1154"/>
                  </a:lnTo>
                  <a:lnTo>
                    <a:pt x="6629" y="1182"/>
                  </a:lnTo>
                  <a:lnTo>
                    <a:pt x="6611" y="1209"/>
                  </a:lnTo>
                  <a:lnTo>
                    <a:pt x="6593" y="1235"/>
                  </a:lnTo>
                  <a:lnTo>
                    <a:pt x="6576" y="1259"/>
                  </a:lnTo>
                  <a:lnTo>
                    <a:pt x="6560" y="1283"/>
                  </a:lnTo>
                  <a:lnTo>
                    <a:pt x="6547" y="1306"/>
                  </a:lnTo>
                  <a:lnTo>
                    <a:pt x="6533" y="1327"/>
                  </a:lnTo>
                  <a:lnTo>
                    <a:pt x="6521" y="1347"/>
                  </a:lnTo>
                  <a:lnTo>
                    <a:pt x="6509" y="1365"/>
                  </a:lnTo>
                  <a:lnTo>
                    <a:pt x="6500" y="1383"/>
                  </a:lnTo>
                  <a:lnTo>
                    <a:pt x="6491" y="1399"/>
                  </a:lnTo>
                  <a:lnTo>
                    <a:pt x="6484" y="1414"/>
                  </a:lnTo>
                  <a:lnTo>
                    <a:pt x="6476" y="1426"/>
                  </a:lnTo>
                  <a:lnTo>
                    <a:pt x="6471" y="1438"/>
                  </a:lnTo>
                  <a:lnTo>
                    <a:pt x="6466" y="1447"/>
                  </a:lnTo>
                  <a:lnTo>
                    <a:pt x="6462" y="1454"/>
                  </a:lnTo>
                  <a:lnTo>
                    <a:pt x="6460" y="1460"/>
                  </a:lnTo>
                  <a:lnTo>
                    <a:pt x="6458" y="1464"/>
                  </a:lnTo>
                  <a:lnTo>
                    <a:pt x="6431" y="1476"/>
                  </a:lnTo>
                  <a:lnTo>
                    <a:pt x="6402" y="1487"/>
                  </a:lnTo>
                  <a:lnTo>
                    <a:pt x="6373" y="1496"/>
                  </a:lnTo>
                  <a:lnTo>
                    <a:pt x="6343" y="1506"/>
                  </a:lnTo>
                  <a:lnTo>
                    <a:pt x="6311" y="1513"/>
                  </a:lnTo>
                  <a:lnTo>
                    <a:pt x="6278" y="1519"/>
                  </a:lnTo>
                  <a:lnTo>
                    <a:pt x="6244" y="1523"/>
                  </a:lnTo>
                  <a:lnTo>
                    <a:pt x="6208" y="1526"/>
                  </a:lnTo>
                  <a:lnTo>
                    <a:pt x="6161" y="1540"/>
                  </a:lnTo>
                  <a:lnTo>
                    <a:pt x="6114" y="1557"/>
                  </a:lnTo>
                  <a:lnTo>
                    <a:pt x="6090" y="1567"/>
                  </a:lnTo>
                  <a:lnTo>
                    <a:pt x="6067" y="1579"/>
                  </a:lnTo>
                  <a:lnTo>
                    <a:pt x="6043" y="1591"/>
                  </a:lnTo>
                  <a:lnTo>
                    <a:pt x="6018" y="1604"/>
                  </a:lnTo>
                  <a:lnTo>
                    <a:pt x="5994" y="1619"/>
                  </a:lnTo>
                  <a:lnTo>
                    <a:pt x="5970" y="1634"/>
                  </a:lnTo>
                  <a:lnTo>
                    <a:pt x="5945" y="1651"/>
                  </a:lnTo>
                  <a:lnTo>
                    <a:pt x="5919" y="1668"/>
                  </a:lnTo>
                  <a:lnTo>
                    <a:pt x="5893" y="1688"/>
                  </a:lnTo>
                  <a:lnTo>
                    <a:pt x="5867" y="1708"/>
                  </a:lnTo>
                  <a:lnTo>
                    <a:pt x="5842" y="1729"/>
                  </a:lnTo>
                  <a:lnTo>
                    <a:pt x="5815" y="1752"/>
                  </a:lnTo>
                  <a:lnTo>
                    <a:pt x="5787" y="1776"/>
                  </a:lnTo>
                  <a:lnTo>
                    <a:pt x="5759" y="1801"/>
                  </a:lnTo>
                  <a:lnTo>
                    <a:pt x="5731" y="1828"/>
                  </a:lnTo>
                  <a:lnTo>
                    <a:pt x="5702" y="1856"/>
                  </a:lnTo>
                  <a:lnTo>
                    <a:pt x="5673" y="1886"/>
                  </a:lnTo>
                  <a:lnTo>
                    <a:pt x="5643" y="1917"/>
                  </a:lnTo>
                  <a:lnTo>
                    <a:pt x="5612" y="1948"/>
                  </a:lnTo>
                  <a:lnTo>
                    <a:pt x="5581" y="1981"/>
                  </a:lnTo>
                  <a:lnTo>
                    <a:pt x="5549" y="2017"/>
                  </a:lnTo>
                  <a:lnTo>
                    <a:pt x="5516" y="2054"/>
                  </a:lnTo>
                  <a:lnTo>
                    <a:pt x="5483" y="2092"/>
                  </a:lnTo>
                  <a:lnTo>
                    <a:pt x="5449" y="2131"/>
                  </a:lnTo>
                  <a:lnTo>
                    <a:pt x="5414" y="2172"/>
                  </a:lnTo>
                  <a:lnTo>
                    <a:pt x="5379" y="2215"/>
                  </a:lnTo>
                  <a:lnTo>
                    <a:pt x="5342" y="2260"/>
                  </a:lnTo>
                  <a:lnTo>
                    <a:pt x="5305" y="2305"/>
                  </a:lnTo>
                  <a:lnTo>
                    <a:pt x="4961" y="2368"/>
                  </a:lnTo>
                  <a:lnTo>
                    <a:pt x="4957" y="2368"/>
                  </a:lnTo>
                  <a:lnTo>
                    <a:pt x="4951" y="2368"/>
                  </a:lnTo>
                  <a:lnTo>
                    <a:pt x="4942" y="2369"/>
                  </a:lnTo>
                  <a:lnTo>
                    <a:pt x="4932" y="2370"/>
                  </a:lnTo>
                  <a:lnTo>
                    <a:pt x="4920" y="2371"/>
                  </a:lnTo>
                  <a:lnTo>
                    <a:pt x="4904" y="2373"/>
                  </a:lnTo>
                  <a:lnTo>
                    <a:pt x="4888" y="2375"/>
                  </a:lnTo>
                  <a:lnTo>
                    <a:pt x="4869" y="2378"/>
                  </a:lnTo>
                  <a:lnTo>
                    <a:pt x="4848" y="2380"/>
                  </a:lnTo>
                  <a:lnTo>
                    <a:pt x="4826" y="2384"/>
                  </a:lnTo>
                  <a:lnTo>
                    <a:pt x="4802" y="2387"/>
                  </a:lnTo>
                  <a:lnTo>
                    <a:pt x="4776" y="2391"/>
                  </a:lnTo>
                  <a:lnTo>
                    <a:pt x="4748" y="2397"/>
                  </a:lnTo>
                  <a:lnTo>
                    <a:pt x="4719" y="2402"/>
                  </a:lnTo>
                  <a:lnTo>
                    <a:pt x="4688" y="2407"/>
                  </a:lnTo>
                  <a:lnTo>
                    <a:pt x="4656" y="2413"/>
                  </a:lnTo>
                  <a:lnTo>
                    <a:pt x="4622" y="2419"/>
                  </a:lnTo>
                  <a:lnTo>
                    <a:pt x="4587" y="2426"/>
                  </a:lnTo>
                  <a:lnTo>
                    <a:pt x="4550" y="2435"/>
                  </a:lnTo>
                  <a:lnTo>
                    <a:pt x="4512" y="2443"/>
                  </a:lnTo>
                  <a:lnTo>
                    <a:pt x="4473" y="2451"/>
                  </a:lnTo>
                  <a:lnTo>
                    <a:pt x="4432" y="2460"/>
                  </a:lnTo>
                  <a:lnTo>
                    <a:pt x="4390" y="2471"/>
                  </a:lnTo>
                  <a:lnTo>
                    <a:pt x="4347" y="2481"/>
                  </a:lnTo>
                  <a:lnTo>
                    <a:pt x="4303" y="2492"/>
                  </a:lnTo>
                  <a:lnTo>
                    <a:pt x="4258" y="2505"/>
                  </a:lnTo>
                  <a:lnTo>
                    <a:pt x="4165" y="2530"/>
                  </a:lnTo>
                  <a:lnTo>
                    <a:pt x="4068" y="2558"/>
                  </a:lnTo>
                  <a:lnTo>
                    <a:pt x="3968" y="2590"/>
                  </a:lnTo>
                  <a:lnTo>
                    <a:pt x="3865" y="2624"/>
                  </a:lnTo>
                  <a:lnTo>
                    <a:pt x="3759" y="2662"/>
                  </a:lnTo>
                  <a:lnTo>
                    <a:pt x="3652" y="2702"/>
                  </a:lnTo>
                  <a:lnTo>
                    <a:pt x="3544" y="2747"/>
                  </a:lnTo>
                  <a:lnTo>
                    <a:pt x="3433" y="2795"/>
                  </a:lnTo>
                  <a:lnTo>
                    <a:pt x="3322" y="2846"/>
                  </a:lnTo>
                  <a:lnTo>
                    <a:pt x="3210" y="2901"/>
                  </a:lnTo>
                  <a:lnTo>
                    <a:pt x="3099" y="2960"/>
                  </a:lnTo>
                  <a:lnTo>
                    <a:pt x="2987" y="3023"/>
                  </a:lnTo>
                  <a:lnTo>
                    <a:pt x="2931" y="3056"/>
                  </a:lnTo>
                  <a:lnTo>
                    <a:pt x="2877" y="3090"/>
                  </a:lnTo>
                  <a:lnTo>
                    <a:pt x="2822" y="3125"/>
                  </a:lnTo>
                  <a:lnTo>
                    <a:pt x="2767" y="3161"/>
                  </a:lnTo>
                  <a:lnTo>
                    <a:pt x="2713" y="3198"/>
                  </a:lnTo>
                  <a:lnTo>
                    <a:pt x="2659" y="3236"/>
                  </a:lnTo>
                  <a:lnTo>
                    <a:pt x="2605" y="3275"/>
                  </a:lnTo>
                  <a:lnTo>
                    <a:pt x="2553" y="3315"/>
                  </a:lnTo>
                  <a:lnTo>
                    <a:pt x="2501" y="3358"/>
                  </a:lnTo>
                  <a:lnTo>
                    <a:pt x="2449" y="3400"/>
                  </a:lnTo>
                  <a:lnTo>
                    <a:pt x="2398" y="3444"/>
                  </a:lnTo>
                  <a:lnTo>
                    <a:pt x="2348" y="3489"/>
                  </a:lnTo>
                  <a:lnTo>
                    <a:pt x="2299" y="3536"/>
                  </a:lnTo>
                  <a:lnTo>
                    <a:pt x="2250" y="3583"/>
                  </a:lnTo>
                  <a:lnTo>
                    <a:pt x="2217" y="3616"/>
                  </a:lnTo>
                  <a:lnTo>
                    <a:pt x="2184" y="3650"/>
                  </a:lnTo>
                  <a:lnTo>
                    <a:pt x="2150" y="3687"/>
                  </a:lnTo>
                  <a:lnTo>
                    <a:pt x="2116" y="3725"/>
                  </a:lnTo>
                  <a:lnTo>
                    <a:pt x="2081" y="3764"/>
                  </a:lnTo>
                  <a:lnTo>
                    <a:pt x="2046" y="3805"/>
                  </a:lnTo>
                  <a:lnTo>
                    <a:pt x="1973" y="3888"/>
                  </a:lnTo>
                  <a:lnTo>
                    <a:pt x="1901" y="3975"/>
                  </a:lnTo>
                  <a:lnTo>
                    <a:pt x="1829" y="4063"/>
                  </a:lnTo>
                  <a:lnTo>
                    <a:pt x="1759" y="4151"/>
                  </a:lnTo>
                  <a:lnTo>
                    <a:pt x="1690" y="4236"/>
                  </a:lnTo>
                  <a:lnTo>
                    <a:pt x="1657" y="4278"/>
                  </a:lnTo>
                  <a:lnTo>
                    <a:pt x="1625" y="4320"/>
                  </a:lnTo>
                  <a:lnTo>
                    <a:pt x="1593" y="4360"/>
                  </a:lnTo>
                  <a:lnTo>
                    <a:pt x="1563" y="4399"/>
                  </a:lnTo>
                  <a:lnTo>
                    <a:pt x="1533" y="4436"/>
                  </a:lnTo>
                  <a:lnTo>
                    <a:pt x="1505" y="4472"/>
                  </a:lnTo>
                  <a:lnTo>
                    <a:pt x="1478" y="4506"/>
                  </a:lnTo>
                  <a:lnTo>
                    <a:pt x="1453" y="4538"/>
                  </a:lnTo>
                  <a:lnTo>
                    <a:pt x="1429" y="4568"/>
                  </a:lnTo>
                  <a:lnTo>
                    <a:pt x="1407" y="4596"/>
                  </a:lnTo>
                  <a:lnTo>
                    <a:pt x="1387" y="4621"/>
                  </a:lnTo>
                  <a:lnTo>
                    <a:pt x="1369" y="4644"/>
                  </a:lnTo>
                  <a:lnTo>
                    <a:pt x="1352" y="4664"/>
                  </a:lnTo>
                  <a:lnTo>
                    <a:pt x="1338" y="4681"/>
                  </a:lnTo>
                  <a:lnTo>
                    <a:pt x="1325" y="4695"/>
                  </a:lnTo>
                  <a:lnTo>
                    <a:pt x="1315" y="4705"/>
                  </a:lnTo>
                  <a:lnTo>
                    <a:pt x="1315" y="4699"/>
                  </a:lnTo>
                  <a:lnTo>
                    <a:pt x="1315" y="4689"/>
                  </a:lnTo>
                  <a:lnTo>
                    <a:pt x="1315" y="4678"/>
                  </a:lnTo>
                  <a:lnTo>
                    <a:pt x="1315" y="4666"/>
                  </a:lnTo>
                  <a:lnTo>
                    <a:pt x="1315" y="4651"/>
                  </a:lnTo>
                  <a:lnTo>
                    <a:pt x="1316" y="4636"/>
                  </a:lnTo>
                  <a:lnTo>
                    <a:pt x="1316" y="4618"/>
                  </a:lnTo>
                  <a:lnTo>
                    <a:pt x="1316" y="4599"/>
                  </a:lnTo>
                  <a:lnTo>
                    <a:pt x="1316" y="4579"/>
                  </a:lnTo>
                  <a:lnTo>
                    <a:pt x="1317" y="4558"/>
                  </a:lnTo>
                  <a:lnTo>
                    <a:pt x="1317" y="4535"/>
                  </a:lnTo>
                  <a:lnTo>
                    <a:pt x="1318" y="4511"/>
                  </a:lnTo>
                  <a:lnTo>
                    <a:pt x="1320" y="4462"/>
                  </a:lnTo>
                  <a:lnTo>
                    <a:pt x="1322" y="4410"/>
                  </a:lnTo>
                  <a:lnTo>
                    <a:pt x="1325" y="4356"/>
                  </a:lnTo>
                  <a:lnTo>
                    <a:pt x="1329" y="4300"/>
                  </a:lnTo>
                  <a:lnTo>
                    <a:pt x="1334" y="4244"/>
                  </a:lnTo>
                  <a:lnTo>
                    <a:pt x="1341" y="4189"/>
                  </a:lnTo>
                  <a:lnTo>
                    <a:pt x="1348" y="4135"/>
                  </a:lnTo>
                  <a:lnTo>
                    <a:pt x="1356" y="4083"/>
                  </a:lnTo>
                  <a:lnTo>
                    <a:pt x="1366" y="4033"/>
                  </a:lnTo>
                  <a:lnTo>
                    <a:pt x="1372" y="4011"/>
                  </a:lnTo>
                  <a:lnTo>
                    <a:pt x="1378" y="3988"/>
                  </a:lnTo>
                  <a:lnTo>
                    <a:pt x="1398" y="3917"/>
                  </a:lnTo>
                  <a:lnTo>
                    <a:pt x="1421" y="3848"/>
                  </a:lnTo>
                  <a:lnTo>
                    <a:pt x="1447" y="3779"/>
                  </a:lnTo>
                  <a:lnTo>
                    <a:pt x="1474" y="3711"/>
                  </a:lnTo>
                  <a:lnTo>
                    <a:pt x="1503" y="3644"/>
                  </a:lnTo>
                  <a:lnTo>
                    <a:pt x="1534" y="3578"/>
                  </a:lnTo>
                  <a:lnTo>
                    <a:pt x="1566" y="3512"/>
                  </a:lnTo>
                  <a:lnTo>
                    <a:pt x="1600" y="3446"/>
                  </a:lnTo>
                  <a:lnTo>
                    <a:pt x="1634" y="3381"/>
                  </a:lnTo>
                  <a:lnTo>
                    <a:pt x="1670" y="3316"/>
                  </a:lnTo>
                  <a:lnTo>
                    <a:pt x="1743" y="3186"/>
                  </a:lnTo>
                  <a:lnTo>
                    <a:pt x="1820" y="3054"/>
                  </a:lnTo>
                  <a:lnTo>
                    <a:pt x="1897" y="2921"/>
                  </a:lnTo>
                  <a:lnTo>
                    <a:pt x="1780" y="2979"/>
                  </a:lnTo>
                  <a:lnTo>
                    <a:pt x="1665" y="3037"/>
                  </a:lnTo>
                  <a:lnTo>
                    <a:pt x="1547" y="3096"/>
                  </a:lnTo>
                  <a:lnTo>
                    <a:pt x="1487" y="3127"/>
                  </a:lnTo>
                  <a:lnTo>
                    <a:pt x="1425" y="3158"/>
                  </a:lnTo>
                  <a:lnTo>
                    <a:pt x="1363" y="3191"/>
                  </a:lnTo>
                  <a:lnTo>
                    <a:pt x="1298" y="3224"/>
                  </a:lnTo>
                  <a:lnTo>
                    <a:pt x="1232" y="3259"/>
                  </a:lnTo>
                  <a:lnTo>
                    <a:pt x="1164" y="3296"/>
                  </a:lnTo>
                  <a:lnTo>
                    <a:pt x="1093" y="3334"/>
                  </a:lnTo>
                  <a:lnTo>
                    <a:pt x="1020" y="3374"/>
                  </a:lnTo>
                  <a:lnTo>
                    <a:pt x="944" y="3415"/>
                  </a:lnTo>
                  <a:lnTo>
                    <a:pt x="865" y="3460"/>
                  </a:lnTo>
                  <a:lnTo>
                    <a:pt x="797" y="3496"/>
                  </a:lnTo>
                  <a:lnTo>
                    <a:pt x="731" y="3534"/>
                  </a:lnTo>
                  <a:lnTo>
                    <a:pt x="664" y="3573"/>
                  </a:lnTo>
                  <a:lnTo>
                    <a:pt x="600" y="3615"/>
                  </a:lnTo>
                  <a:lnTo>
                    <a:pt x="538" y="3658"/>
                  </a:lnTo>
                  <a:lnTo>
                    <a:pt x="477" y="3705"/>
                  </a:lnTo>
                  <a:lnTo>
                    <a:pt x="418" y="3754"/>
                  </a:lnTo>
                  <a:lnTo>
                    <a:pt x="362" y="3807"/>
                  </a:lnTo>
                  <a:lnTo>
                    <a:pt x="308" y="3862"/>
                  </a:lnTo>
                  <a:lnTo>
                    <a:pt x="259" y="3921"/>
                  </a:lnTo>
                  <a:lnTo>
                    <a:pt x="211" y="3984"/>
                  </a:lnTo>
                  <a:lnTo>
                    <a:pt x="190" y="4017"/>
                  </a:lnTo>
                  <a:lnTo>
                    <a:pt x="168" y="4051"/>
                  </a:lnTo>
                  <a:lnTo>
                    <a:pt x="148" y="4086"/>
                  </a:lnTo>
                  <a:lnTo>
                    <a:pt x="129" y="4122"/>
                  </a:lnTo>
                  <a:lnTo>
                    <a:pt x="111" y="4159"/>
                  </a:lnTo>
                  <a:lnTo>
                    <a:pt x="94" y="4197"/>
                  </a:lnTo>
                  <a:lnTo>
                    <a:pt x="78" y="4236"/>
                  </a:lnTo>
                  <a:lnTo>
                    <a:pt x="63" y="4277"/>
                  </a:lnTo>
                  <a:lnTo>
                    <a:pt x="49" y="4319"/>
                  </a:lnTo>
                  <a:lnTo>
                    <a:pt x="37" y="4362"/>
                  </a:lnTo>
                  <a:lnTo>
                    <a:pt x="29" y="4394"/>
                  </a:lnTo>
                  <a:lnTo>
                    <a:pt x="21" y="4425"/>
                  </a:lnTo>
                  <a:lnTo>
                    <a:pt x="15" y="4456"/>
                  </a:lnTo>
                  <a:lnTo>
                    <a:pt x="11" y="4485"/>
                  </a:lnTo>
                  <a:lnTo>
                    <a:pt x="3" y="4542"/>
                  </a:lnTo>
                  <a:lnTo>
                    <a:pt x="0" y="4597"/>
                  </a:lnTo>
                  <a:lnTo>
                    <a:pt x="0" y="4649"/>
                  </a:lnTo>
                  <a:lnTo>
                    <a:pt x="3" y="4699"/>
                  </a:lnTo>
                  <a:lnTo>
                    <a:pt x="9" y="4746"/>
                  </a:lnTo>
                  <a:lnTo>
                    <a:pt x="17" y="4790"/>
                  </a:lnTo>
                  <a:lnTo>
                    <a:pt x="30" y="4834"/>
                  </a:lnTo>
                  <a:lnTo>
                    <a:pt x="43" y="4874"/>
                  </a:lnTo>
                  <a:lnTo>
                    <a:pt x="59" y="4913"/>
                  </a:lnTo>
                  <a:lnTo>
                    <a:pt x="77" y="4949"/>
                  </a:lnTo>
                  <a:lnTo>
                    <a:pt x="96" y="4984"/>
                  </a:lnTo>
                  <a:lnTo>
                    <a:pt x="117" y="5018"/>
                  </a:lnTo>
                  <a:lnTo>
                    <a:pt x="139" y="5049"/>
                  </a:lnTo>
                  <a:lnTo>
                    <a:pt x="162" y="5079"/>
                  </a:lnTo>
                  <a:lnTo>
                    <a:pt x="165" y="5104"/>
                  </a:lnTo>
                  <a:lnTo>
                    <a:pt x="169" y="5128"/>
                  </a:lnTo>
                  <a:lnTo>
                    <a:pt x="173" y="5154"/>
                  </a:lnTo>
                  <a:lnTo>
                    <a:pt x="178" y="5182"/>
                  </a:lnTo>
                  <a:lnTo>
                    <a:pt x="191" y="5238"/>
                  </a:lnTo>
                  <a:lnTo>
                    <a:pt x="206" y="5298"/>
                  </a:lnTo>
                  <a:lnTo>
                    <a:pt x="225" y="5360"/>
                  </a:lnTo>
                  <a:lnTo>
                    <a:pt x="246" y="5424"/>
                  </a:lnTo>
                  <a:lnTo>
                    <a:pt x="272" y="5487"/>
                  </a:lnTo>
                  <a:lnTo>
                    <a:pt x="287" y="5519"/>
                  </a:lnTo>
                  <a:lnTo>
                    <a:pt x="302" y="5551"/>
                  </a:lnTo>
                  <a:lnTo>
                    <a:pt x="319" y="5581"/>
                  </a:lnTo>
                  <a:lnTo>
                    <a:pt x="336" y="5612"/>
                  </a:lnTo>
                  <a:lnTo>
                    <a:pt x="356" y="5643"/>
                  </a:lnTo>
                  <a:lnTo>
                    <a:pt x="375" y="5673"/>
                  </a:lnTo>
                  <a:lnTo>
                    <a:pt x="397" y="5702"/>
                  </a:lnTo>
                  <a:lnTo>
                    <a:pt x="420" y="5730"/>
                  </a:lnTo>
                  <a:lnTo>
                    <a:pt x="444" y="5758"/>
                  </a:lnTo>
                  <a:lnTo>
                    <a:pt x="468" y="5784"/>
                  </a:lnTo>
                  <a:lnTo>
                    <a:pt x="495" y="5810"/>
                  </a:lnTo>
                  <a:lnTo>
                    <a:pt x="523" y="5835"/>
                  </a:lnTo>
                  <a:lnTo>
                    <a:pt x="553" y="5858"/>
                  </a:lnTo>
                  <a:lnTo>
                    <a:pt x="584" y="5879"/>
                  </a:lnTo>
                  <a:lnTo>
                    <a:pt x="616" y="5900"/>
                  </a:lnTo>
                  <a:lnTo>
                    <a:pt x="650" y="5918"/>
                  </a:lnTo>
                  <a:lnTo>
                    <a:pt x="686" y="5936"/>
                  </a:lnTo>
                  <a:lnTo>
                    <a:pt x="723" y="5951"/>
                  </a:lnTo>
                  <a:lnTo>
                    <a:pt x="751" y="5963"/>
                  </a:lnTo>
                  <a:lnTo>
                    <a:pt x="779" y="5974"/>
                  </a:lnTo>
                  <a:lnTo>
                    <a:pt x="805" y="5983"/>
                  </a:lnTo>
                  <a:lnTo>
                    <a:pt x="830" y="5992"/>
                  </a:lnTo>
                  <a:lnTo>
                    <a:pt x="877" y="6009"/>
                  </a:lnTo>
                  <a:lnTo>
                    <a:pt x="922" y="6021"/>
                  </a:lnTo>
                  <a:lnTo>
                    <a:pt x="965" y="6032"/>
                  </a:lnTo>
                  <a:lnTo>
                    <a:pt x="1008" y="6039"/>
                  </a:lnTo>
                  <a:lnTo>
                    <a:pt x="1052" y="6043"/>
                  </a:lnTo>
                  <a:lnTo>
                    <a:pt x="1097" y="6045"/>
                  </a:lnTo>
                  <a:lnTo>
                    <a:pt x="1094" y="6086"/>
                  </a:lnTo>
                  <a:lnTo>
                    <a:pt x="1091" y="6129"/>
                  </a:lnTo>
                  <a:lnTo>
                    <a:pt x="1089" y="6173"/>
                  </a:lnTo>
                  <a:lnTo>
                    <a:pt x="1086" y="6218"/>
                  </a:lnTo>
                  <a:lnTo>
                    <a:pt x="1081" y="6311"/>
                  </a:lnTo>
                  <a:lnTo>
                    <a:pt x="1077" y="6408"/>
                  </a:lnTo>
                  <a:lnTo>
                    <a:pt x="1075" y="6507"/>
                  </a:lnTo>
                  <a:lnTo>
                    <a:pt x="1075" y="6609"/>
                  </a:lnTo>
                  <a:lnTo>
                    <a:pt x="1077" y="6714"/>
                  </a:lnTo>
                  <a:lnTo>
                    <a:pt x="1082" y="6821"/>
                  </a:lnTo>
                  <a:lnTo>
                    <a:pt x="1089" y="6928"/>
                  </a:lnTo>
                  <a:lnTo>
                    <a:pt x="1099" y="7035"/>
                  </a:lnTo>
                  <a:lnTo>
                    <a:pt x="1114" y="7143"/>
                  </a:lnTo>
                  <a:lnTo>
                    <a:pt x="1123" y="7197"/>
                  </a:lnTo>
                  <a:lnTo>
                    <a:pt x="1132" y="7250"/>
                  </a:lnTo>
                  <a:lnTo>
                    <a:pt x="1142" y="7304"/>
                  </a:lnTo>
                  <a:lnTo>
                    <a:pt x="1155" y="7356"/>
                  </a:lnTo>
                  <a:lnTo>
                    <a:pt x="1168" y="7410"/>
                  </a:lnTo>
                  <a:lnTo>
                    <a:pt x="1182" y="7461"/>
                  </a:lnTo>
                  <a:lnTo>
                    <a:pt x="1198" y="7514"/>
                  </a:lnTo>
                  <a:lnTo>
                    <a:pt x="1215" y="7564"/>
                  </a:lnTo>
                  <a:lnTo>
                    <a:pt x="1233" y="7616"/>
                  </a:lnTo>
                  <a:lnTo>
                    <a:pt x="1253" y="7665"/>
                  </a:lnTo>
                  <a:lnTo>
                    <a:pt x="1277" y="7727"/>
                  </a:lnTo>
                  <a:lnTo>
                    <a:pt x="1301" y="7789"/>
                  </a:lnTo>
                  <a:lnTo>
                    <a:pt x="1354" y="7912"/>
                  </a:lnTo>
                  <a:lnTo>
                    <a:pt x="1410" y="8037"/>
                  </a:lnTo>
                  <a:lnTo>
                    <a:pt x="1468" y="8161"/>
                  </a:lnTo>
                  <a:lnTo>
                    <a:pt x="1528" y="8282"/>
                  </a:lnTo>
                  <a:lnTo>
                    <a:pt x="1589" y="8402"/>
                  </a:lnTo>
                  <a:lnTo>
                    <a:pt x="1650" y="8518"/>
                  </a:lnTo>
                  <a:lnTo>
                    <a:pt x="1681" y="8576"/>
                  </a:lnTo>
                  <a:lnTo>
                    <a:pt x="1712" y="8631"/>
                  </a:lnTo>
                  <a:lnTo>
                    <a:pt x="1743" y="8686"/>
                  </a:lnTo>
                  <a:lnTo>
                    <a:pt x="1773" y="8741"/>
                  </a:lnTo>
                  <a:lnTo>
                    <a:pt x="1803" y="8793"/>
                  </a:lnTo>
                  <a:lnTo>
                    <a:pt x="1833" y="8844"/>
                  </a:lnTo>
                  <a:lnTo>
                    <a:pt x="1862" y="8893"/>
                  </a:lnTo>
                  <a:lnTo>
                    <a:pt x="1890" y="8941"/>
                  </a:lnTo>
                  <a:lnTo>
                    <a:pt x="1918" y="8988"/>
                  </a:lnTo>
                  <a:lnTo>
                    <a:pt x="1946" y="9033"/>
                  </a:lnTo>
                  <a:lnTo>
                    <a:pt x="1971" y="9075"/>
                  </a:lnTo>
                  <a:lnTo>
                    <a:pt x="1997" y="9117"/>
                  </a:lnTo>
                  <a:lnTo>
                    <a:pt x="2021" y="9156"/>
                  </a:lnTo>
                  <a:lnTo>
                    <a:pt x="2045" y="9193"/>
                  </a:lnTo>
                  <a:lnTo>
                    <a:pt x="2066" y="9227"/>
                  </a:lnTo>
                  <a:lnTo>
                    <a:pt x="2088" y="9260"/>
                  </a:lnTo>
                  <a:lnTo>
                    <a:pt x="2108" y="9290"/>
                  </a:lnTo>
                  <a:lnTo>
                    <a:pt x="2125" y="9317"/>
                  </a:lnTo>
                  <a:lnTo>
                    <a:pt x="2121" y="9342"/>
                  </a:lnTo>
                  <a:lnTo>
                    <a:pt x="2115" y="9371"/>
                  </a:lnTo>
                  <a:lnTo>
                    <a:pt x="2108" y="9404"/>
                  </a:lnTo>
                  <a:lnTo>
                    <a:pt x="2099" y="9439"/>
                  </a:lnTo>
                  <a:lnTo>
                    <a:pt x="2089" y="9477"/>
                  </a:lnTo>
                  <a:lnTo>
                    <a:pt x="2078" y="9518"/>
                  </a:lnTo>
                  <a:lnTo>
                    <a:pt x="2065" y="9562"/>
                  </a:lnTo>
                  <a:lnTo>
                    <a:pt x="2052" y="9607"/>
                  </a:lnTo>
                  <a:lnTo>
                    <a:pt x="2037" y="9653"/>
                  </a:lnTo>
                  <a:lnTo>
                    <a:pt x="2023" y="9703"/>
                  </a:lnTo>
                  <a:lnTo>
                    <a:pt x="2008" y="9752"/>
                  </a:lnTo>
                  <a:lnTo>
                    <a:pt x="1991" y="9804"/>
                  </a:lnTo>
                  <a:lnTo>
                    <a:pt x="1958" y="9908"/>
                  </a:lnTo>
                  <a:lnTo>
                    <a:pt x="1925" y="10014"/>
                  </a:lnTo>
                  <a:lnTo>
                    <a:pt x="1893" y="10119"/>
                  </a:lnTo>
                  <a:lnTo>
                    <a:pt x="1876" y="10170"/>
                  </a:lnTo>
                  <a:lnTo>
                    <a:pt x="1862" y="10221"/>
                  </a:lnTo>
                  <a:lnTo>
                    <a:pt x="1848" y="10270"/>
                  </a:lnTo>
                  <a:lnTo>
                    <a:pt x="1833" y="10319"/>
                  </a:lnTo>
                  <a:lnTo>
                    <a:pt x="1821" y="10365"/>
                  </a:lnTo>
                  <a:lnTo>
                    <a:pt x="1808" y="10409"/>
                  </a:lnTo>
                  <a:lnTo>
                    <a:pt x="1797" y="10452"/>
                  </a:lnTo>
                  <a:lnTo>
                    <a:pt x="1788" y="10492"/>
                  </a:lnTo>
                  <a:lnTo>
                    <a:pt x="1779" y="10528"/>
                  </a:lnTo>
                  <a:lnTo>
                    <a:pt x="1773" y="10562"/>
                  </a:lnTo>
                  <a:lnTo>
                    <a:pt x="1768" y="10593"/>
                  </a:lnTo>
                  <a:lnTo>
                    <a:pt x="1764" y="10620"/>
                  </a:lnTo>
                  <a:lnTo>
                    <a:pt x="1763" y="10644"/>
                  </a:lnTo>
                  <a:lnTo>
                    <a:pt x="1763" y="10654"/>
                  </a:lnTo>
                  <a:lnTo>
                    <a:pt x="1763" y="10664"/>
                  </a:lnTo>
                  <a:lnTo>
                    <a:pt x="1766" y="10683"/>
                  </a:lnTo>
                  <a:lnTo>
                    <a:pt x="1772" y="10704"/>
                  </a:lnTo>
                  <a:lnTo>
                    <a:pt x="1780" y="10724"/>
                  </a:lnTo>
                  <a:lnTo>
                    <a:pt x="1792" y="10745"/>
                  </a:lnTo>
                  <a:lnTo>
                    <a:pt x="1805" y="10766"/>
                  </a:lnTo>
                  <a:lnTo>
                    <a:pt x="1822" y="10786"/>
                  </a:lnTo>
                  <a:lnTo>
                    <a:pt x="1840" y="10807"/>
                  </a:lnTo>
                  <a:lnTo>
                    <a:pt x="1861" y="10829"/>
                  </a:lnTo>
                  <a:lnTo>
                    <a:pt x="1884" y="10849"/>
                  </a:lnTo>
                  <a:lnTo>
                    <a:pt x="1909" y="10870"/>
                  </a:lnTo>
                  <a:lnTo>
                    <a:pt x="1936" y="10891"/>
                  </a:lnTo>
                  <a:lnTo>
                    <a:pt x="1966" y="10912"/>
                  </a:lnTo>
                  <a:lnTo>
                    <a:pt x="1997" y="10933"/>
                  </a:lnTo>
                  <a:lnTo>
                    <a:pt x="2030" y="10954"/>
                  </a:lnTo>
                  <a:lnTo>
                    <a:pt x="2065" y="10975"/>
                  </a:lnTo>
                  <a:lnTo>
                    <a:pt x="2101" y="10995"/>
                  </a:lnTo>
                  <a:lnTo>
                    <a:pt x="2140" y="11015"/>
                  </a:lnTo>
                  <a:lnTo>
                    <a:pt x="2179" y="11036"/>
                  </a:lnTo>
                  <a:lnTo>
                    <a:pt x="2219" y="11055"/>
                  </a:lnTo>
                  <a:lnTo>
                    <a:pt x="2261" y="11076"/>
                  </a:lnTo>
                  <a:lnTo>
                    <a:pt x="2305" y="11095"/>
                  </a:lnTo>
                  <a:lnTo>
                    <a:pt x="2349" y="11114"/>
                  </a:lnTo>
                  <a:lnTo>
                    <a:pt x="2395" y="11133"/>
                  </a:lnTo>
                  <a:lnTo>
                    <a:pt x="2441" y="11152"/>
                  </a:lnTo>
                  <a:lnTo>
                    <a:pt x="2536" y="11188"/>
                  </a:lnTo>
                  <a:lnTo>
                    <a:pt x="2634" y="11223"/>
                  </a:lnTo>
                  <a:lnTo>
                    <a:pt x="2734" y="11256"/>
                  </a:lnTo>
                  <a:lnTo>
                    <a:pt x="2836" y="11287"/>
                  </a:lnTo>
                  <a:lnTo>
                    <a:pt x="2939" y="11316"/>
                  </a:lnTo>
                  <a:lnTo>
                    <a:pt x="3041" y="11342"/>
                  </a:lnTo>
                  <a:lnTo>
                    <a:pt x="3143" y="11367"/>
                  </a:lnTo>
                  <a:lnTo>
                    <a:pt x="3243" y="11389"/>
                  </a:lnTo>
                  <a:lnTo>
                    <a:pt x="3341" y="11407"/>
                  </a:lnTo>
                  <a:lnTo>
                    <a:pt x="3437" y="11424"/>
                  </a:lnTo>
                  <a:lnTo>
                    <a:pt x="3529" y="11436"/>
                  </a:lnTo>
                  <a:lnTo>
                    <a:pt x="3574" y="11441"/>
                  </a:lnTo>
                  <a:lnTo>
                    <a:pt x="3618" y="11445"/>
                  </a:lnTo>
                  <a:lnTo>
                    <a:pt x="3660" y="11449"/>
                  </a:lnTo>
                  <a:lnTo>
                    <a:pt x="3702" y="11452"/>
                  </a:lnTo>
                  <a:lnTo>
                    <a:pt x="3741" y="11453"/>
                  </a:lnTo>
                  <a:lnTo>
                    <a:pt x="3779" y="11453"/>
                  </a:lnTo>
                  <a:lnTo>
                    <a:pt x="3816" y="11453"/>
                  </a:lnTo>
                  <a:lnTo>
                    <a:pt x="3851" y="11452"/>
                  </a:lnTo>
                  <a:lnTo>
                    <a:pt x="3884" y="11449"/>
                  </a:lnTo>
                  <a:lnTo>
                    <a:pt x="3916" y="11445"/>
                  </a:lnTo>
                  <a:lnTo>
                    <a:pt x="3946" y="11440"/>
                  </a:lnTo>
                  <a:lnTo>
                    <a:pt x="3974" y="11435"/>
                  </a:lnTo>
                  <a:lnTo>
                    <a:pt x="4000" y="11428"/>
                  </a:lnTo>
                  <a:lnTo>
                    <a:pt x="4024" y="11420"/>
                  </a:lnTo>
                  <a:lnTo>
                    <a:pt x="4045" y="11410"/>
                  </a:lnTo>
                  <a:lnTo>
                    <a:pt x="4064" y="11400"/>
                  </a:lnTo>
                  <a:lnTo>
                    <a:pt x="4080" y="11389"/>
                  </a:lnTo>
                  <a:lnTo>
                    <a:pt x="4095" y="11376"/>
                  </a:lnTo>
                  <a:lnTo>
                    <a:pt x="4122" y="11347"/>
                  </a:lnTo>
                  <a:lnTo>
                    <a:pt x="4147" y="11317"/>
                  </a:lnTo>
                  <a:lnTo>
                    <a:pt x="4170" y="11287"/>
                  </a:lnTo>
                  <a:lnTo>
                    <a:pt x="4192" y="11256"/>
                  </a:lnTo>
                  <a:lnTo>
                    <a:pt x="4213" y="11224"/>
                  </a:lnTo>
                  <a:lnTo>
                    <a:pt x="4232" y="11192"/>
                  </a:lnTo>
                  <a:lnTo>
                    <a:pt x="4250" y="11159"/>
                  </a:lnTo>
                  <a:lnTo>
                    <a:pt x="4266" y="11126"/>
                  </a:lnTo>
                  <a:lnTo>
                    <a:pt x="4282" y="11093"/>
                  </a:lnTo>
                  <a:lnTo>
                    <a:pt x="4296" y="11060"/>
                  </a:lnTo>
                  <a:lnTo>
                    <a:pt x="4309" y="11027"/>
                  </a:lnTo>
                  <a:lnTo>
                    <a:pt x="4321" y="10994"/>
                  </a:lnTo>
                  <a:lnTo>
                    <a:pt x="4331" y="10961"/>
                  </a:lnTo>
                  <a:lnTo>
                    <a:pt x="4341" y="10928"/>
                  </a:lnTo>
                  <a:lnTo>
                    <a:pt x="4358" y="10862"/>
                  </a:lnTo>
                  <a:lnTo>
                    <a:pt x="4371" y="10799"/>
                  </a:lnTo>
                  <a:lnTo>
                    <a:pt x="4381" y="10737"/>
                  </a:lnTo>
                  <a:lnTo>
                    <a:pt x="4389" y="10677"/>
                  </a:lnTo>
                  <a:lnTo>
                    <a:pt x="4394" y="10621"/>
                  </a:lnTo>
                  <a:lnTo>
                    <a:pt x="4396" y="10595"/>
                  </a:lnTo>
                  <a:lnTo>
                    <a:pt x="4397" y="10569"/>
                  </a:lnTo>
                  <a:lnTo>
                    <a:pt x="4398" y="10544"/>
                  </a:lnTo>
                  <a:lnTo>
                    <a:pt x="4399" y="10521"/>
                  </a:lnTo>
                  <a:lnTo>
                    <a:pt x="4400" y="10498"/>
                  </a:lnTo>
                  <a:lnTo>
                    <a:pt x="4400" y="10477"/>
                  </a:lnTo>
                  <a:lnTo>
                    <a:pt x="4400" y="10458"/>
                  </a:lnTo>
                  <a:lnTo>
                    <a:pt x="4400" y="10439"/>
                  </a:lnTo>
                  <a:lnTo>
                    <a:pt x="4400" y="10376"/>
                  </a:lnTo>
                  <a:lnTo>
                    <a:pt x="4405" y="10369"/>
                  </a:lnTo>
                  <a:lnTo>
                    <a:pt x="4410" y="10359"/>
                  </a:lnTo>
                  <a:lnTo>
                    <a:pt x="4416" y="10346"/>
                  </a:lnTo>
                  <a:lnTo>
                    <a:pt x="4423" y="10332"/>
                  </a:lnTo>
                  <a:lnTo>
                    <a:pt x="4431" y="10315"/>
                  </a:lnTo>
                  <a:lnTo>
                    <a:pt x="4441" y="10295"/>
                  </a:lnTo>
                  <a:lnTo>
                    <a:pt x="4451" y="10274"/>
                  </a:lnTo>
                  <a:lnTo>
                    <a:pt x="4462" y="10251"/>
                  </a:lnTo>
                  <a:lnTo>
                    <a:pt x="4474" y="10227"/>
                  </a:lnTo>
                  <a:lnTo>
                    <a:pt x="4487" y="10200"/>
                  </a:lnTo>
                  <a:lnTo>
                    <a:pt x="4500" y="10173"/>
                  </a:lnTo>
                  <a:lnTo>
                    <a:pt x="4513" y="10146"/>
                  </a:lnTo>
                  <a:lnTo>
                    <a:pt x="4540" y="10087"/>
                  </a:lnTo>
                  <a:lnTo>
                    <a:pt x="4568" y="10026"/>
                  </a:lnTo>
                  <a:lnTo>
                    <a:pt x="4596" y="9964"/>
                  </a:lnTo>
                  <a:lnTo>
                    <a:pt x="4621" y="9904"/>
                  </a:lnTo>
                  <a:lnTo>
                    <a:pt x="4646" y="9845"/>
                  </a:lnTo>
                  <a:lnTo>
                    <a:pt x="4658" y="9817"/>
                  </a:lnTo>
                  <a:lnTo>
                    <a:pt x="4668" y="9789"/>
                  </a:lnTo>
                  <a:lnTo>
                    <a:pt x="4677" y="9763"/>
                  </a:lnTo>
                  <a:lnTo>
                    <a:pt x="4686" y="9739"/>
                  </a:lnTo>
                  <a:lnTo>
                    <a:pt x="4694" y="9716"/>
                  </a:lnTo>
                  <a:lnTo>
                    <a:pt x="4700" y="9694"/>
                  </a:lnTo>
                  <a:lnTo>
                    <a:pt x="4705" y="9675"/>
                  </a:lnTo>
                  <a:lnTo>
                    <a:pt x="4709" y="9657"/>
                  </a:lnTo>
                  <a:lnTo>
                    <a:pt x="4711" y="9642"/>
                  </a:lnTo>
                  <a:lnTo>
                    <a:pt x="4712" y="9628"/>
                  </a:lnTo>
                  <a:lnTo>
                    <a:pt x="4713" y="9604"/>
                  </a:lnTo>
                  <a:lnTo>
                    <a:pt x="4717" y="9576"/>
                  </a:lnTo>
                  <a:lnTo>
                    <a:pt x="4722" y="9546"/>
                  </a:lnTo>
                  <a:lnTo>
                    <a:pt x="4728" y="9512"/>
                  </a:lnTo>
                  <a:lnTo>
                    <a:pt x="4734" y="9476"/>
                  </a:lnTo>
                  <a:lnTo>
                    <a:pt x="4739" y="9436"/>
                  </a:lnTo>
                  <a:lnTo>
                    <a:pt x="4742" y="9394"/>
                  </a:lnTo>
                  <a:lnTo>
                    <a:pt x="4743" y="9348"/>
                  </a:lnTo>
                  <a:lnTo>
                    <a:pt x="4779" y="9366"/>
                  </a:lnTo>
                  <a:lnTo>
                    <a:pt x="4816" y="9382"/>
                  </a:lnTo>
                  <a:lnTo>
                    <a:pt x="4855" y="9398"/>
                  </a:lnTo>
                  <a:lnTo>
                    <a:pt x="4894" y="9412"/>
                  </a:lnTo>
                  <a:lnTo>
                    <a:pt x="4935" y="9426"/>
                  </a:lnTo>
                  <a:lnTo>
                    <a:pt x="4976" y="9439"/>
                  </a:lnTo>
                  <a:lnTo>
                    <a:pt x="5020" y="9450"/>
                  </a:lnTo>
                  <a:lnTo>
                    <a:pt x="5063" y="9462"/>
                  </a:lnTo>
                  <a:lnTo>
                    <a:pt x="5107" y="9471"/>
                  </a:lnTo>
                  <a:lnTo>
                    <a:pt x="5152" y="9479"/>
                  </a:lnTo>
                  <a:lnTo>
                    <a:pt x="5197" y="9486"/>
                  </a:lnTo>
                  <a:lnTo>
                    <a:pt x="5243" y="9493"/>
                  </a:lnTo>
                  <a:lnTo>
                    <a:pt x="5289" y="9498"/>
                  </a:lnTo>
                  <a:lnTo>
                    <a:pt x="5336" y="9502"/>
                  </a:lnTo>
                  <a:lnTo>
                    <a:pt x="5382" y="9504"/>
                  </a:lnTo>
                  <a:lnTo>
                    <a:pt x="5429" y="9504"/>
                  </a:lnTo>
                  <a:lnTo>
                    <a:pt x="5406" y="9540"/>
                  </a:lnTo>
                  <a:lnTo>
                    <a:pt x="5382" y="9575"/>
                  </a:lnTo>
                  <a:lnTo>
                    <a:pt x="5361" y="9613"/>
                  </a:lnTo>
                  <a:lnTo>
                    <a:pt x="5340" y="9652"/>
                  </a:lnTo>
                  <a:lnTo>
                    <a:pt x="5320" y="9694"/>
                  </a:lnTo>
                  <a:lnTo>
                    <a:pt x="5311" y="9717"/>
                  </a:lnTo>
                  <a:lnTo>
                    <a:pt x="5302" y="9741"/>
                  </a:lnTo>
                  <a:lnTo>
                    <a:pt x="5293" y="9765"/>
                  </a:lnTo>
                  <a:lnTo>
                    <a:pt x="5286" y="9791"/>
                  </a:lnTo>
                  <a:lnTo>
                    <a:pt x="5279" y="9819"/>
                  </a:lnTo>
                  <a:lnTo>
                    <a:pt x="5273" y="9847"/>
                  </a:lnTo>
                  <a:lnTo>
                    <a:pt x="5269" y="9894"/>
                  </a:lnTo>
                  <a:lnTo>
                    <a:pt x="5268" y="9942"/>
                  </a:lnTo>
                  <a:lnTo>
                    <a:pt x="5270" y="9991"/>
                  </a:lnTo>
                  <a:lnTo>
                    <a:pt x="5274" y="10041"/>
                  </a:lnTo>
                  <a:lnTo>
                    <a:pt x="5282" y="10091"/>
                  </a:lnTo>
                  <a:lnTo>
                    <a:pt x="5294" y="10142"/>
                  </a:lnTo>
                  <a:lnTo>
                    <a:pt x="5309" y="10195"/>
                  </a:lnTo>
                  <a:lnTo>
                    <a:pt x="5327" y="10249"/>
                  </a:lnTo>
                  <a:lnTo>
                    <a:pt x="5350" y="10303"/>
                  </a:lnTo>
                  <a:lnTo>
                    <a:pt x="5376" y="10359"/>
                  </a:lnTo>
                  <a:lnTo>
                    <a:pt x="5406" y="10415"/>
                  </a:lnTo>
                  <a:lnTo>
                    <a:pt x="5440" y="10473"/>
                  </a:lnTo>
                  <a:lnTo>
                    <a:pt x="5477" y="10533"/>
                  </a:lnTo>
                  <a:lnTo>
                    <a:pt x="5498" y="10564"/>
                  </a:lnTo>
                  <a:lnTo>
                    <a:pt x="5519" y="10594"/>
                  </a:lnTo>
                  <a:lnTo>
                    <a:pt x="5542" y="10625"/>
                  </a:lnTo>
                  <a:lnTo>
                    <a:pt x="5565" y="10656"/>
                  </a:lnTo>
                  <a:lnTo>
                    <a:pt x="5590" y="10687"/>
                  </a:lnTo>
                  <a:lnTo>
                    <a:pt x="5616" y="10719"/>
                  </a:lnTo>
                  <a:lnTo>
                    <a:pt x="5651" y="10763"/>
                  </a:lnTo>
                  <a:lnTo>
                    <a:pt x="5685" y="10805"/>
                  </a:lnTo>
                  <a:lnTo>
                    <a:pt x="5718" y="10846"/>
                  </a:lnTo>
                  <a:lnTo>
                    <a:pt x="5751" y="10886"/>
                  </a:lnTo>
                  <a:lnTo>
                    <a:pt x="5783" y="10924"/>
                  </a:lnTo>
                  <a:lnTo>
                    <a:pt x="5815" y="10962"/>
                  </a:lnTo>
                  <a:lnTo>
                    <a:pt x="5846" y="10998"/>
                  </a:lnTo>
                  <a:lnTo>
                    <a:pt x="5877" y="11033"/>
                  </a:lnTo>
                  <a:lnTo>
                    <a:pt x="5907" y="11067"/>
                  </a:lnTo>
                  <a:lnTo>
                    <a:pt x="5937" y="11100"/>
                  </a:lnTo>
                  <a:lnTo>
                    <a:pt x="5966" y="11131"/>
                  </a:lnTo>
                  <a:lnTo>
                    <a:pt x="5995" y="11162"/>
                  </a:lnTo>
                  <a:lnTo>
                    <a:pt x="6024" y="11190"/>
                  </a:lnTo>
                  <a:lnTo>
                    <a:pt x="6053" y="11218"/>
                  </a:lnTo>
                  <a:lnTo>
                    <a:pt x="6082" y="11244"/>
                  </a:lnTo>
                  <a:lnTo>
                    <a:pt x="6111" y="11269"/>
                  </a:lnTo>
                  <a:lnTo>
                    <a:pt x="6139" y="11292"/>
                  </a:lnTo>
                  <a:lnTo>
                    <a:pt x="6168" y="11315"/>
                  </a:lnTo>
                  <a:lnTo>
                    <a:pt x="6196" y="11335"/>
                  </a:lnTo>
                  <a:lnTo>
                    <a:pt x="6225" y="11354"/>
                  </a:lnTo>
                  <a:lnTo>
                    <a:pt x="6252" y="11372"/>
                  </a:lnTo>
                  <a:lnTo>
                    <a:pt x="6281" y="11388"/>
                  </a:lnTo>
                  <a:lnTo>
                    <a:pt x="6310" y="11403"/>
                  </a:lnTo>
                  <a:lnTo>
                    <a:pt x="6339" y="11417"/>
                  </a:lnTo>
                  <a:lnTo>
                    <a:pt x="6368" y="11428"/>
                  </a:lnTo>
                  <a:lnTo>
                    <a:pt x="6398" y="11438"/>
                  </a:lnTo>
                  <a:lnTo>
                    <a:pt x="6427" y="11448"/>
                  </a:lnTo>
                  <a:lnTo>
                    <a:pt x="6458" y="11455"/>
                  </a:lnTo>
                  <a:lnTo>
                    <a:pt x="6488" y="11460"/>
                  </a:lnTo>
                  <a:lnTo>
                    <a:pt x="6519" y="11464"/>
                  </a:lnTo>
                  <a:lnTo>
                    <a:pt x="6550" y="11466"/>
                  </a:lnTo>
                  <a:lnTo>
                    <a:pt x="6582" y="11467"/>
                  </a:lnTo>
                  <a:lnTo>
                    <a:pt x="6628" y="11466"/>
                  </a:lnTo>
                  <a:lnTo>
                    <a:pt x="6674" y="11460"/>
                  </a:lnTo>
                  <a:lnTo>
                    <a:pt x="6719" y="11452"/>
                  </a:lnTo>
                  <a:lnTo>
                    <a:pt x="6763" y="11440"/>
                  </a:lnTo>
                  <a:lnTo>
                    <a:pt x="6807" y="11427"/>
                  </a:lnTo>
                  <a:lnTo>
                    <a:pt x="6849" y="11410"/>
                  </a:lnTo>
                  <a:lnTo>
                    <a:pt x="6891" y="11391"/>
                  </a:lnTo>
                  <a:lnTo>
                    <a:pt x="6933" y="11370"/>
                  </a:lnTo>
                  <a:lnTo>
                    <a:pt x="6973" y="11348"/>
                  </a:lnTo>
                  <a:lnTo>
                    <a:pt x="7013" y="11323"/>
                  </a:lnTo>
                  <a:lnTo>
                    <a:pt x="7052" y="11297"/>
                  </a:lnTo>
                  <a:lnTo>
                    <a:pt x="7091" y="11270"/>
                  </a:lnTo>
                  <a:lnTo>
                    <a:pt x="7165" y="11214"/>
                  </a:lnTo>
                  <a:lnTo>
                    <a:pt x="7236" y="11156"/>
                  </a:lnTo>
                  <a:lnTo>
                    <a:pt x="7271" y="11131"/>
                  </a:lnTo>
                  <a:lnTo>
                    <a:pt x="7306" y="11105"/>
                  </a:lnTo>
                  <a:lnTo>
                    <a:pt x="7342" y="11076"/>
                  </a:lnTo>
                  <a:lnTo>
                    <a:pt x="7377" y="11047"/>
                  </a:lnTo>
                  <a:lnTo>
                    <a:pt x="7412" y="11018"/>
                  </a:lnTo>
                  <a:lnTo>
                    <a:pt x="7447" y="10989"/>
                  </a:lnTo>
                  <a:lnTo>
                    <a:pt x="7482" y="10962"/>
                  </a:lnTo>
                  <a:lnTo>
                    <a:pt x="7517" y="10938"/>
                  </a:lnTo>
                  <a:lnTo>
                    <a:pt x="7658" y="10820"/>
                  </a:lnTo>
                  <a:lnTo>
                    <a:pt x="7802" y="10703"/>
                  </a:lnTo>
                  <a:lnTo>
                    <a:pt x="7944" y="10583"/>
                  </a:lnTo>
                  <a:lnTo>
                    <a:pt x="8086" y="10462"/>
                  </a:lnTo>
                  <a:lnTo>
                    <a:pt x="8156" y="10401"/>
                  </a:lnTo>
                  <a:lnTo>
                    <a:pt x="8224" y="10338"/>
                  </a:lnTo>
                  <a:lnTo>
                    <a:pt x="8292" y="10274"/>
                  </a:lnTo>
                  <a:lnTo>
                    <a:pt x="8358" y="10210"/>
                  </a:lnTo>
                  <a:lnTo>
                    <a:pt x="8423" y="10145"/>
                  </a:lnTo>
                  <a:lnTo>
                    <a:pt x="8487" y="10078"/>
                  </a:lnTo>
                  <a:lnTo>
                    <a:pt x="8548" y="10010"/>
                  </a:lnTo>
                  <a:lnTo>
                    <a:pt x="8608" y="9941"/>
                  </a:lnTo>
                  <a:lnTo>
                    <a:pt x="8623" y="9921"/>
                  </a:lnTo>
                  <a:lnTo>
                    <a:pt x="8638" y="9900"/>
                  </a:lnTo>
                  <a:lnTo>
                    <a:pt x="8653" y="9878"/>
                  </a:lnTo>
                  <a:lnTo>
                    <a:pt x="8668" y="9855"/>
                  </a:lnTo>
                  <a:lnTo>
                    <a:pt x="8685" y="9831"/>
                  </a:lnTo>
                  <a:lnTo>
                    <a:pt x="8700" y="9807"/>
                  </a:lnTo>
                  <a:lnTo>
                    <a:pt x="8733" y="9754"/>
                  </a:lnTo>
                  <a:lnTo>
                    <a:pt x="8766" y="9698"/>
                  </a:lnTo>
                  <a:lnTo>
                    <a:pt x="8799" y="9638"/>
                  </a:lnTo>
                  <a:lnTo>
                    <a:pt x="8834" y="9575"/>
                  </a:lnTo>
                  <a:lnTo>
                    <a:pt x="8868" y="9510"/>
                  </a:lnTo>
                  <a:lnTo>
                    <a:pt x="8903" y="9442"/>
                  </a:lnTo>
                  <a:lnTo>
                    <a:pt x="8939" y="9372"/>
                  </a:lnTo>
                  <a:lnTo>
                    <a:pt x="8975" y="9300"/>
                  </a:lnTo>
                  <a:lnTo>
                    <a:pt x="9010" y="9227"/>
                  </a:lnTo>
                  <a:lnTo>
                    <a:pt x="9045" y="9153"/>
                  </a:lnTo>
                  <a:lnTo>
                    <a:pt x="9080" y="9076"/>
                  </a:lnTo>
                  <a:lnTo>
                    <a:pt x="9149" y="8924"/>
                  </a:lnTo>
                  <a:lnTo>
                    <a:pt x="9217" y="8770"/>
                  </a:lnTo>
                  <a:lnTo>
                    <a:pt x="9250" y="8694"/>
                  </a:lnTo>
                  <a:lnTo>
                    <a:pt x="9282" y="8619"/>
                  </a:lnTo>
                  <a:lnTo>
                    <a:pt x="9313" y="8545"/>
                  </a:lnTo>
                  <a:lnTo>
                    <a:pt x="9343" y="8473"/>
                  </a:lnTo>
                  <a:lnTo>
                    <a:pt x="9373" y="8402"/>
                  </a:lnTo>
                  <a:lnTo>
                    <a:pt x="9401" y="8333"/>
                  </a:lnTo>
                  <a:lnTo>
                    <a:pt x="9428" y="8266"/>
                  </a:lnTo>
                  <a:lnTo>
                    <a:pt x="9454" y="8201"/>
                  </a:lnTo>
                  <a:lnTo>
                    <a:pt x="9477" y="8139"/>
                  </a:lnTo>
                  <a:lnTo>
                    <a:pt x="9500" y="8081"/>
                  </a:lnTo>
                  <a:lnTo>
                    <a:pt x="9522" y="8026"/>
                  </a:lnTo>
                  <a:lnTo>
                    <a:pt x="9540" y="7974"/>
                  </a:lnTo>
                  <a:lnTo>
                    <a:pt x="9550" y="7951"/>
                  </a:lnTo>
                  <a:lnTo>
                    <a:pt x="9558" y="7927"/>
                  </a:lnTo>
                  <a:lnTo>
                    <a:pt x="9566" y="7905"/>
                  </a:lnTo>
                  <a:lnTo>
                    <a:pt x="9573" y="7884"/>
                  </a:lnTo>
                  <a:lnTo>
                    <a:pt x="9644" y="7942"/>
                  </a:lnTo>
                  <a:lnTo>
                    <a:pt x="9714" y="7999"/>
                  </a:lnTo>
                  <a:lnTo>
                    <a:pt x="9784" y="8055"/>
                  </a:lnTo>
                  <a:lnTo>
                    <a:pt x="9819" y="8080"/>
                  </a:lnTo>
                  <a:lnTo>
                    <a:pt x="9854" y="8106"/>
                  </a:lnTo>
                  <a:lnTo>
                    <a:pt x="9889" y="8130"/>
                  </a:lnTo>
                  <a:lnTo>
                    <a:pt x="9924" y="8153"/>
                  </a:lnTo>
                  <a:lnTo>
                    <a:pt x="9960" y="8175"/>
                  </a:lnTo>
                  <a:lnTo>
                    <a:pt x="9995" y="8195"/>
                  </a:lnTo>
                  <a:lnTo>
                    <a:pt x="10030" y="8213"/>
                  </a:lnTo>
                  <a:lnTo>
                    <a:pt x="10065" y="8231"/>
                  </a:lnTo>
                  <a:lnTo>
                    <a:pt x="10100" y="8245"/>
                  </a:lnTo>
                  <a:lnTo>
                    <a:pt x="10135" y="8258"/>
                  </a:lnTo>
                  <a:lnTo>
                    <a:pt x="10205" y="8281"/>
                  </a:lnTo>
                  <a:lnTo>
                    <a:pt x="10274" y="8304"/>
                  </a:lnTo>
                  <a:lnTo>
                    <a:pt x="10344" y="8324"/>
                  </a:lnTo>
                  <a:lnTo>
                    <a:pt x="10412" y="8343"/>
                  </a:lnTo>
                  <a:lnTo>
                    <a:pt x="10478" y="8359"/>
                  </a:lnTo>
                  <a:lnTo>
                    <a:pt x="10511" y="8366"/>
                  </a:lnTo>
                  <a:lnTo>
                    <a:pt x="10543" y="8372"/>
                  </a:lnTo>
                  <a:lnTo>
                    <a:pt x="10574" y="8376"/>
                  </a:lnTo>
                  <a:lnTo>
                    <a:pt x="10605" y="8380"/>
                  </a:lnTo>
                  <a:lnTo>
                    <a:pt x="10636" y="8382"/>
                  </a:lnTo>
                  <a:lnTo>
                    <a:pt x="10665" y="8382"/>
                  </a:lnTo>
                  <a:lnTo>
                    <a:pt x="10706" y="8382"/>
                  </a:lnTo>
                  <a:lnTo>
                    <a:pt x="10745" y="8380"/>
                  </a:lnTo>
                  <a:lnTo>
                    <a:pt x="10785" y="8377"/>
                  </a:lnTo>
                  <a:lnTo>
                    <a:pt x="10825" y="8372"/>
                  </a:lnTo>
                  <a:lnTo>
                    <a:pt x="10863" y="8367"/>
                  </a:lnTo>
                  <a:lnTo>
                    <a:pt x="10901" y="8359"/>
                  </a:lnTo>
                  <a:lnTo>
                    <a:pt x="10938" y="8351"/>
                  </a:lnTo>
                  <a:lnTo>
                    <a:pt x="10975" y="8342"/>
                  </a:lnTo>
                  <a:lnTo>
                    <a:pt x="11011" y="8331"/>
                  </a:lnTo>
                  <a:lnTo>
                    <a:pt x="11048" y="8318"/>
                  </a:lnTo>
                  <a:lnTo>
                    <a:pt x="11083" y="8305"/>
                  </a:lnTo>
                  <a:lnTo>
                    <a:pt x="11118" y="8290"/>
                  </a:lnTo>
                  <a:lnTo>
                    <a:pt x="11152" y="8274"/>
                  </a:lnTo>
                  <a:lnTo>
                    <a:pt x="11186" y="8258"/>
                  </a:lnTo>
                  <a:lnTo>
                    <a:pt x="11220" y="8239"/>
                  </a:lnTo>
                  <a:lnTo>
                    <a:pt x="11253" y="8218"/>
                  </a:lnTo>
                  <a:lnTo>
                    <a:pt x="11286" y="8198"/>
                  </a:lnTo>
                  <a:lnTo>
                    <a:pt x="11318" y="8175"/>
                  </a:lnTo>
                  <a:lnTo>
                    <a:pt x="11349" y="8151"/>
                  </a:lnTo>
                  <a:lnTo>
                    <a:pt x="11381" y="8127"/>
                  </a:lnTo>
                  <a:lnTo>
                    <a:pt x="11412" y="8101"/>
                  </a:lnTo>
                  <a:lnTo>
                    <a:pt x="11442" y="8073"/>
                  </a:lnTo>
                  <a:lnTo>
                    <a:pt x="11472" y="8044"/>
                  </a:lnTo>
                  <a:lnTo>
                    <a:pt x="11502" y="8014"/>
                  </a:lnTo>
                  <a:lnTo>
                    <a:pt x="11531" y="7982"/>
                  </a:lnTo>
                  <a:lnTo>
                    <a:pt x="11560" y="7951"/>
                  </a:lnTo>
                  <a:lnTo>
                    <a:pt x="11587" y="7917"/>
                  </a:lnTo>
                  <a:lnTo>
                    <a:pt x="11616" y="7882"/>
                  </a:lnTo>
                  <a:lnTo>
                    <a:pt x="11643" y="7844"/>
                  </a:lnTo>
                  <a:lnTo>
                    <a:pt x="11671" y="7807"/>
                  </a:lnTo>
                  <a:lnTo>
                    <a:pt x="11698" y="7768"/>
                  </a:lnTo>
                  <a:lnTo>
                    <a:pt x="11724" y="7728"/>
                  </a:lnTo>
                  <a:lnTo>
                    <a:pt x="11746" y="7693"/>
                  </a:lnTo>
                  <a:lnTo>
                    <a:pt x="11768" y="7658"/>
                  </a:lnTo>
                  <a:lnTo>
                    <a:pt x="11788" y="7623"/>
                  </a:lnTo>
                  <a:lnTo>
                    <a:pt x="11806" y="7589"/>
                  </a:lnTo>
                  <a:lnTo>
                    <a:pt x="11824" y="7555"/>
                  </a:lnTo>
                  <a:lnTo>
                    <a:pt x="11839" y="7522"/>
                  </a:lnTo>
                  <a:lnTo>
                    <a:pt x="11855" y="7490"/>
                  </a:lnTo>
                  <a:lnTo>
                    <a:pt x="11868" y="7459"/>
                  </a:lnTo>
                  <a:lnTo>
                    <a:pt x="11881" y="7429"/>
                  </a:lnTo>
                  <a:lnTo>
                    <a:pt x="11893" y="7401"/>
                  </a:lnTo>
                  <a:lnTo>
                    <a:pt x="11903" y="7373"/>
                  </a:lnTo>
                  <a:lnTo>
                    <a:pt x="11913" y="7347"/>
                  </a:lnTo>
                  <a:lnTo>
                    <a:pt x="11921" y="7322"/>
                  </a:lnTo>
                  <a:lnTo>
                    <a:pt x="11929" y="7300"/>
                  </a:lnTo>
                  <a:lnTo>
                    <a:pt x="11936" y="7279"/>
                  </a:lnTo>
                  <a:lnTo>
                    <a:pt x="11943" y="7260"/>
                  </a:lnTo>
                  <a:lnTo>
                    <a:pt x="12038" y="7282"/>
                  </a:lnTo>
                  <a:lnTo>
                    <a:pt x="12135" y="7302"/>
                  </a:lnTo>
                  <a:lnTo>
                    <a:pt x="12235" y="7317"/>
                  </a:lnTo>
                  <a:lnTo>
                    <a:pt x="12336" y="7330"/>
                  </a:lnTo>
                  <a:lnTo>
                    <a:pt x="12439" y="7341"/>
                  </a:lnTo>
                  <a:lnTo>
                    <a:pt x="12543" y="7348"/>
                  </a:lnTo>
                  <a:lnTo>
                    <a:pt x="12648" y="7352"/>
                  </a:lnTo>
                  <a:lnTo>
                    <a:pt x="12753" y="7354"/>
                  </a:lnTo>
                  <a:lnTo>
                    <a:pt x="12846" y="7354"/>
                  </a:lnTo>
                  <a:lnTo>
                    <a:pt x="12899" y="7353"/>
                  </a:lnTo>
                  <a:lnTo>
                    <a:pt x="12951" y="7351"/>
                  </a:lnTo>
                  <a:lnTo>
                    <a:pt x="13004" y="7347"/>
                  </a:lnTo>
                  <a:lnTo>
                    <a:pt x="13056" y="7341"/>
                  </a:lnTo>
                  <a:lnTo>
                    <a:pt x="13109" y="7334"/>
                  </a:lnTo>
                  <a:lnTo>
                    <a:pt x="13161" y="7324"/>
                  </a:lnTo>
                  <a:lnTo>
                    <a:pt x="13213" y="7314"/>
                  </a:lnTo>
                  <a:lnTo>
                    <a:pt x="13265" y="7303"/>
                  </a:lnTo>
                  <a:lnTo>
                    <a:pt x="13318" y="7288"/>
                  </a:lnTo>
                  <a:lnTo>
                    <a:pt x="13369" y="7274"/>
                  </a:lnTo>
                  <a:lnTo>
                    <a:pt x="13421" y="7257"/>
                  </a:lnTo>
                  <a:lnTo>
                    <a:pt x="13472" y="7239"/>
                  </a:lnTo>
                  <a:lnTo>
                    <a:pt x="13524" y="7219"/>
                  </a:lnTo>
                  <a:lnTo>
                    <a:pt x="13575" y="7198"/>
                  </a:lnTo>
                  <a:lnTo>
                    <a:pt x="13625" y="7175"/>
                  </a:lnTo>
                  <a:lnTo>
                    <a:pt x="13676" y="7151"/>
                  </a:lnTo>
                  <a:lnTo>
                    <a:pt x="13726" y="7125"/>
                  </a:lnTo>
                  <a:lnTo>
                    <a:pt x="13776" y="7099"/>
                  </a:lnTo>
                  <a:lnTo>
                    <a:pt x="13826" y="7070"/>
                  </a:lnTo>
                  <a:lnTo>
                    <a:pt x="13875" y="7040"/>
                  </a:lnTo>
                  <a:lnTo>
                    <a:pt x="13925" y="7009"/>
                  </a:lnTo>
                  <a:lnTo>
                    <a:pt x="13973" y="6976"/>
                  </a:lnTo>
                  <a:lnTo>
                    <a:pt x="14022" y="6942"/>
                  </a:lnTo>
                  <a:lnTo>
                    <a:pt x="14069" y="6907"/>
                  </a:lnTo>
                  <a:lnTo>
                    <a:pt x="14117" y="6870"/>
                  </a:lnTo>
                  <a:lnTo>
                    <a:pt x="14164" y="6832"/>
                  </a:lnTo>
                  <a:lnTo>
                    <a:pt x="14211" y="6792"/>
                  </a:lnTo>
                  <a:lnTo>
                    <a:pt x="14256" y="6752"/>
                  </a:lnTo>
                  <a:lnTo>
                    <a:pt x="14302" y="6709"/>
                  </a:lnTo>
                  <a:lnTo>
                    <a:pt x="14347" y="6666"/>
                  </a:lnTo>
                  <a:lnTo>
                    <a:pt x="14392" y="6621"/>
                  </a:lnTo>
                  <a:lnTo>
                    <a:pt x="14436" y="6574"/>
                  </a:lnTo>
                  <a:lnTo>
                    <a:pt x="14502" y="6500"/>
                  </a:lnTo>
                  <a:lnTo>
                    <a:pt x="14566" y="6424"/>
                  </a:lnTo>
                  <a:lnTo>
                    <a:pt x="14629" y="6345"/>
                  </a:lnTo>
                  <a:lnTo>
                    <a:pt x="14689" y="6264"/>
                  </a:lnTo>
                  <a:lnTo>
                    <a:pt x="14746" y="6181"/>
                  </a:lnTo>
                  <a:lnTo>
                    <a:pt x="14802" y="6095"/>
                  </a:lnTo>
                  <a:lnTo>
                    <a:pt x="14856" y="6008"/>
                  </a:lnTo>
                  <a:lnTo>
                    <a:pt x="14907" y="5918"/>
                  </a:lnTo>
                  <a:lnTo>
                    <a:pt x="14957" y="5826"/>
                  </a:lnTo>
                  <a:lnTo>
                    <a:pt x="15004" y="5732"/>
                  </a:lnTo>
                  <a:lnTo>
                    <a:pt x="15050" y="5636"/>
                  </a:lnTo>
                  <a:lnTo>
                    <a:pt x="15092" y="5539"/>
                  </a:lnTo>
                  <a:lnTo>
                    <a:pt x="15133" y="5439"/>
                  </a:lnTo>
                  <a:lnTo>
                    <a:pt x="15172" y="5337"/>
                  </a:lnTo>
                  <a:lnTo>
                    <a:pt x="15208" y="5234"/>
                  </a:lnTo>
                  <a:lnTo>
                    <a:pt x="15242" y="5129"/>
                  </a:lnTo>
                  <a:lnTo>
                    <a:pt x="15274" y="5023"/>
                  </a:lnTo>
                  <a:lnTo>
                    <a:pt x="15303" y="4914"/>
                  </a:lnTo>
                  <a:lnTo>
                    <a:pt x="15331" y="4804"/>
                  </a:lnTo>
                  <a:lnTo>
                    <a:pt x="15355" y="4693"/>
                  </a:lnTo>
                  <a:lnTo>
                    <a:pt x="15377" y="4579"/>
                  </a:lnTo>
                  <a:lnTo>
                    <a:pt x="15398" y="4464"/>
                  </a:lnTo>
                  <a:lnTo>
                    <a:pt x="15415" y="4348"/>
                  </a:lnTo>
                  <a:lnTo>
                    <a:pt x="15431" y="4230"/>
                  </a:lnTo>
                  <a:lnTo>
                    <a:pt x="15443" y="4111"/>
                  </a:lnTo>
                  <a:lnTo>
                    <a:pt x="15454" y="3990"/>
                  </a:lnTo>
                  <a:lnTo>
                    <a:pt x="15462" y="3868"/>
                  </a:lnTo>
                  <a:lnTo>
                    <a:pt x="15467" y="3745"/>
                  </a:lnTo>
                  <a:lnTo>
                    <a:pt x="15470" y="3621"/>
                  </a:lnTo>
                  <a:lnTo>
                    <a:pt x="15471" y="3496"/>
                  </a:lnTo>
                  <a:lnTo>
                    <a:pt x="15469" y="3369"/>
                  </a:lnTo>
                  <a:lnTo>
                    <a:pt x="15464" y="3240"/>
                  </a:lnTo>
                  <a:lnTo>
                    <a:pt x="15460" y="3150"/>
                  </a:lnTo>
                  <a:lnTo>
                    <a:pt x="15455" y="3060"/>
                  </a:lnTo>
                  <a:lnTo>
                    <a:pt x="15448" y="2971"/>
                  </a:lnTo>
                  <a:lnTo>
                    <a:pt x="15441" y="2885"/>
                  </a:lnTo>
                  <a:lnTo>
                    <a:pt x="15435" y="2799"/>
                  </a:lnTo>
                  <a:lnTo>
                    <a:pt x="15427" y="2716"/>
                  </a:lnTo>
                  <a:lnTo>
                    <a:pt x="15418" y="2633"/>
                  </a:lnTo>
                  <a:lnTo>
                    <a:pt x="15409" y="2553"/>
                  </a:lnTo>
                  <a:lnTo>
                    <a:pt x="15400" y="2475"/>
                  </a:lnTo>
                  <a:lnTo>
                    <a:pt x="15390" y="2397"/>
                  </a:lnTo>
                  <a:lnTo>
                    <a:pt x="15379" y="2321"/>
                  </a:lnTo>
                  <a:lnTo>
                    <a:pt x="15369" y="2246"/>
                  </a:lnTo>
                  <a:lnTo>
                    <a:pt x="15356" y="2174"/>
                  </a:lnTo>
                  <a:lnTo>
                    <a:pt x="15345" y="2102"/>
                  </a:lnTo>
                  <a:lnTo>
                    <a:pt x="15332" y="2032"/>
                  </a:lnTo>
                  <a:lnTo>
                    <a:pt x="15319" y="1964"/>
                  </a:lnTo>
                  <a:lnTo>
                    <a:pt x="15306" y="1897"/>
                  </a:lnTo>
                  <a:lnTo>
                    <a:pt x="15291" y="1832"/>
                  </a:lnTo>
                  <a:lnTo>
                    <a:pt x="15277" y="1768"/>
                  </a:lnTo>
                  <a:lnTo>
                    <a:pt x="15261" y="1705"/>
                  </a:lnTo>
                  <a:lnTo>
                    <a:pt x="15247" y="1645"/>
                  </a:lnTo>
                  <a:lnTo>
                    <a:pt x="15231" y="1585"/>
                  </a:lnTo>
                  <a:lnTo>
                    <a:pt x="15214" y="1527"/>
                  </a:lnTo>
                  <a:lnTo>
                    <a:pt x="15197" y="1471"/>
                  </a:lnTo>
                  <a:lnTo>
                    <a:pt x="15181" y="1415"/>
                  </a:lnTo>
                  <a:lnTo>
                    <a:pt x="15163" y="1361"/>
                  </a:lnTo>
                  <a:lnTo>
                    <a:pt x="15146" y="1310"/>
                  </a:lnTo>
                  <a:lnTo>
                    <a:pt x="15127" y="1258"/>
                  </a:lnTo>
                  <a:lnTo>
                    <a:pt x="15109" y="1210"/>
                  </a:lnTo>
                  <a:lnTo>
                    <a:pt x="15090" y="1162"/>
                  </a:lnTo>
                  <a:lnTo>
                    <a:pt x="15071" y="1115"/>
                  </a:lnTo>
                  <a:lnTo>
                    <a:pt x="15051" y="1071"/>
                  </a:lnTo>
                  <a:lnTo>
                    <a:pt x="15031" y="1027"/>
                  </a:lnTo>
                  <a:lnTo>
                    <a:pt x="15011" y="985"/>
                  </a:lnTo>
                  <a:lnTo>
                    <a:pt x="14991" y="944"/>
                  </a:lnTo>
                  <a:lnTo>
                    <a:pt x="14969" y="905"/>
                  </a:lnTo>
                  <a:lnTo>
                    <a:pt x="14949" y="867"/>
                  </a:lnTo>
                  <a:lnTo>
                    <a:pt x="14927" y="831"/>
                  </a:lnTo>
                  <a:lnTo>
                    <a:pt x="14905" y="796"/>
                  </a:lnTo>
                  <a:lnTo>
                    <a:pt x="14884" y="763"/>
                  </a:lnTo>
                  <a:lnTo>
                    <a:pt x="14862" y="731"/>
                  </a:lnTo>
                  <a:lnTo>
                    <a:pt x="14839" y="700"/>
                  </a:lnTo>
                  <a:lnTo>
                    <a:pt x="14817" y="670"/>
                  </a:lnTo>
                  <a:lnTo>
                    <a:pt x="14794" y="642"/>
                  </a:lnTo>
                  <a:lnTo>
                    <a:pt x="14771" y="617"/>
                  </a:lnTo>
                  <a:lnTo>
                    <a:pt x="14748" y="591"/>
                  </a:lnTo>
                  <a:lnTo>
                    <a:pt x="14725" y="567"/>
                  </a:lnTo>
                  <a:lnTo>
                    <a:pt x="14702" y="546"/>
                  </a:lnTo>
                  <a:lnTo>
                    <a:pt x="14678" y="524"/>
                  </a:lnTo>
                  <a:lnTo>
                    <a:pt x="14654" y="504"/>
                  </a:lnTo>
                  <a:lnTo>
                    <a:pt x="14630" y="487"/>
                  </a:lnTo>
                  <a:lnTo>
                    <a:pt x="14606" y="469"/>
                  </a:lnTo>
                  <a:lnTo>
                    <a:pt x="14582" y="454"/>
                  </a:lnTo>
                  <a:lnTo>
                    <a:pt x="14557" y="440"/>
                  </a:lnTo>
                  <a:lnTo>
                    <a:pt x="14534" y="427"/>
                  </a:lnTo>
                  <a:lnTo>
                    <a:pt x="14509" y="416"/>
                  </a:lnTo>
                  <a:lnTo>
                    <a:pt x="14484" y="405"/>
                  </a:lnTo>
                  <a:lnTo>
                    <a:pt x="14459" y="397"/>
                  </a:lnTo>
                  <a:lnTo>
                    <a:pt x="14435" y="390"/>
                  </a:lnTo>
                  <a:lnTo>
                    <a:pt x="14410" y="384"/>
                  </a:lnTo>
                  <a:lnTo>
                    <a:pt x="14385" y="380"/>
                  </a:lnTo>
                  <a:lnTo>
                    <a:pt x="14360" y="376"/>
                  </a:lnTo>
                  <a:lnTo>
                    <a:pt x="14336" y="374"/>
                  </a:lnTo>
                  <a:lnTo>
                    <a:pt x="14311" y="374"/>
                  </a:lnTo>
                  <a:lnTo>
                    <a:pt x="14280" y="374"/>
                  </a:lnTo>
                  <a:lnTo>
                    <a:pt x="14251" y="377"/>
                  </a:lnTo>
                  <a:lnTo>
                    <a:pt x="14223" y="381"/>
                  </a:lnTo>
                  <a:lnTo>
                    <a:pt x="14170" y="393"/>
                  </a:lnTo>
                  <a:lnTo>
                    <a:pt x="14121" y="409"/>
                  </a:lnTo>
                  <a:lnTo>
                    <a:pt x="14074" y="428"/>
                  </a:lnTo>
                  <a:lnTo>
                    <a:pt x="14031" y="450"/>
                  </a:lnTo>
                  <a:lnTo>
                    <a:pt x="13990" y="473"/>
                  </a:lnTo>
                  <a:lnTo>
                    <a:pt x="13953" y="500"/>
                  </a:lnTo>
                  <a:lnTo>
                    <a:pt x="13917" y="529"/>
                  </a:lnTo>
                  <a:lnTo>
                    <a:pt x="13885" y="559"/>
                  </a:lnTo>
                  <a:lnTo>
                    <a:pt x="13855" y="590"/>
                  </a:lnTo>
                  <a:lnTo>
                    <a:pt x="13828" y="622"/>
                  </a:lnTo>
                  <a:lnTo>
                    <a:pt x="13802" y="654"/>
                  </a:lnTo>
                  <a:lnTo>
                    <a:pt x="13779" y="686"/>
                  </a:lnTo>
                  <a:lnTo>
                    <a:pt x="13757" y="718"/>
                  </a:lnTo>
                  <a:lnTo>
                    <a:pt x="13737" y="748"/>
                  </a:lnTo>
                  <a:lnTo>
                    <a:pt x="13719" y="778"/>
                  </a:lnTo>
                  <a:lnTo>
                    <a:pt x="13706" y="803"/>
                  </a:lnTo>
                  <a:lnTo>
                    <a:pt x="13690" y="829"/>
                  </a:lnTo>
                  <a:lnTo>
                    <a:pt x="13674" y="857"/>
                  </a:lnTo>
                  <a:lnTo>
                    <a:pt x="13656" y="883"/>
                  </a:lnTo>
                  <a:lnTo>
                    <a:pt x="13639" y="909"/>
                  </a:lnTo>
                  <a:lnTo>
                    <a:pt x="13622" y="932"/>
                  </a:lnTo>
                  <a:lnTo>
                    <a:pt x="13615" y="942"/>
                  </a:lnTo>
                  <a:lnTo>
                    <a:pt x="13607" y="951"/>
                  </a:lnTo>
                  <a:lnTo>
                    <a:pt x="13600" y="959"/>
                  </a:lnTo>
                  <a:lnTo>
                    <a:pt x="13594" y="966"/>
                  </a:lnTo>
                  <a:lnTo>
                    <a:pt x="13559" y="987"/>
                  </a:lnTo>
                  <a:lnTo>
                    <a:pt x="13524" y="1007"/>
                  </a:lnTo>
                  <a:lnTo>
                    <a:pt x="13489" y="1025"/>
                  </a:lnTo>
                  <a:lnTo>
                    <a:pt x="13454" y="1040"/>
                  </a:lnTo>
                  <a:lnTo>
                    <a:pt x="13419" y="1053"/>
                  </a:lnTo>
                  <a:lnTo>
                    <a:pt x="13384" y="1067"/>
                  </a:lnTo>
                  <a:lnTo>
                    <a:pt x="13314" y="1090"/>
                  </a:lnTo>
                  <a:lnTo>
                    <a:pt x="13266" y="1112"/>
                  </a:lnTo>
                  <a:lnTo>
                    <a:pt x="13214" y="1134"/>
                  </a:lnTo>
                  <a:lnTo>
                    <a:pt x="13162" y="1157"/>
                  </a:lnTo>
                  <a:lnTo>
                    <a:pt x="13135" y="1170"/>
                  </a:lnTo>
                  <a:lnTo>
                    <a:pt x="13107" y="1183"/>
                  </a:lnTo>
                  <a:lnTo>
                    <a:pt x="13079" y="1199"/>
                  </a:lnTo>
                  <a:lnTo>
                    <a:pt x="13051" y="1216"/>
                  </a:lnTo>
                  <a:lnTo>
                    <a:pt x="13022" y="1235"/>
                  </a:lnTo>
                  <a:lnTo>
                    <a:pt x="12993" y="1256"/>
                  </a:lnTo>
                  <a:lnTo>
                    <a:pt x="12965" y="1280"/>
                  </a:lnTo>
                  <a:lnTo>
                    <a:pt x="12936" y="1307"/>
                  </a:lnTo>
                  <a:lnTo>
                    <a:pt x="12907" y="1337"/>
                  </a:lnTo>
                  <a:lnTo>
                    <a:pt x="12878" y="1371"/>
                  </a:lnTo>
                  <a:lnTo>
                    <a:pt x="12858" y="1391"/>
                  </a:lnTo>
                  <a:lnTo>
                    <a:pt x="12840" y="1412"/>
                  </a:lnTo>
                  <a:lnTo>
                    <a:pt x="12823" y="1433"/>
                  </a:lnTo>
                  <a:lnTo>
                    <a:pt x="12809" y="1455"/>
                  </a:lnTo>
                  <a:lnTo>
                    <a:pt x="12795" y="1477"/>
                  </a:lnTo>
                  <a:lnTo>
                    <a:pt x="12783" y="1499"/>
                  </a:lnTo>
                  <a:lnTo>
                    <a:pt x="12772" y="1522"/>
                  </a:lnTo>
                  <a:lnTo>
                    <a:pt x="12762" y="1545"/>
                  </a:lnTo>
                  <a:lnTo>
                    <a:pt x="12754" y="1568"/>
                  </a:lnTo>
                  <a:lnTo>
                    <a:pt x="12747" y="1591"/>
                  </a:lnTo>
                  <a:lnTo>
                    <a:pt x="12741" y="1615"/>
                  </a:lnTo>
                  <a:lnTo>
                    <a:pt x="12735" y="1638"/>
                  </a:lnTo>
                  <a:lnTo>
                    <a:pt x="12729" y="1688"/>
                  </a:lnTo>
                  <a:lnTo>
                    <a:pt x="12725" y="1736"/>
                  </a:lnTo>
                  <a:lnTo>
                    <a:pt x="12726" y="1787"/>
                  </a:lnTo>
                  <a:lnTo>
                    <a:pt x="12728" y="1837"/>
                  </a:lnTo>
                  <a:lnTo>
                    <a:pt x="12734" y="1889"/>
                  </a:lnTo>
                  <a:lnTo>
                    <a:pt x="12742" y="1940"/>
                  </a:lnTo>
                  <a:lnTo>
                    <a:pt x="12751" y="1992"/>
                  </a:lnTo>
                  <a:lnTo>
                    <a:pt x="12761" y="2044"/>
                  </a:lnTo>
                  <a:lnTo>
                    <a:pt x="12784" y="2149"/>
                  </a:lnTo>
                  <a:lnTo>
                    <a:pt x="12795" y="2203"/>
                  </a:lnTo>
                  <a:lnTo>
                    <a:pt x="12809" y="2260"/>
                  </a:lnTo>
                  <a:lnTo>
                    <a:pt x="12821" y="2318"/>
                  </a:lnTo>
                  <a:lnTo>
                    <a:pt x="12835" y="2379"/>
                  </a:lnTo>
                  <a:lnTo>
                    <a:pt x="12847" y="2444"/>
                  </a:lnTo>
                  <a:lnTo>
                    <a:pt x="12859" y="2511"/>
                  </a:lnTo>
                  <a:lnTo>
                    <a:pt x="12871" y="2582"/>
                  </a:lnTo>
                  <a:lnTo>
                    <a:pt x="12881" y="2656"/>
                  </a:lnTo>
                  <a:lnTo>
                    <a:pt x="12891" y="2733"/>
                  </a:lnTo>
                  <a:lnTo>
                    <a:pt x="12900" y="2815"/>
                  </a:lnTo>
                  <a:lnTo>
                    <a:pt x="12903" y="2858"/>
                  </a:lnTo>
                  <a:lnTo>
                    <a:pt x="12906" y="2901"/>
                  </a:lnTo>
                  <a:lnTo>
                    <a:pt x="12909" y="2946"/>
                  </a:lnTo>
                  <a:lnTo>
                    <a:pt x="12911" y="2991"/>
                  </a:lnTo>
                  <a:lnTo>
                    <a:pt x="12913" y="3037"/>
                  </a:lnTo>
                  <a:lnTo>
                    <a:pt x="12914" y="3085"/>
                  </a:lnTo>
                  <a:lnTo>
                    <a:pt x="12915" y="3134"/>
                  </a:lnTo>
                  <a:lnTo>
                    <a:pt x="12915" y="3184"/>
                  </a:lnTo>
                  <a:lnTo>
                    <a:pt x="12914" y="3235"/>
                  </a:lnTo>
                  <a:lnTo>
                    <a:pt x="12913" y="3288"/>
                  </a:lnTo>
                  <a:lnTo>
                    <a:pt x="12911" y="3341"/>
                  </a:lnTo>
                  <a:lnTo>
                    <a:pt x="12909" y="3396"/>
                  </a:lnTo>
                  <a:lnTo>
                    <a:pt x="12901" y="3396"/>
                  </a:lnTo>
                  <a:lnTo>
                    <a:pt x="12890" y="3396"/>
                  </a:lnTo>
                  <a:lnTo>
                    <a:pt x="12869" y="3392"/>
                  </a:lnTo>
                  <a:lnTo>
                    <a:pt x="12843" y="3384"/>
                  </a:lnTo>
                  <a:lnTo>
                    <a:pt x="12815" y="3375"/>
                  </a:lnTo>
                  <a:lnTo>
                    <a:pt x="12785" y="3362"/>
                  </a:lnTo>
                  <a:lnTo>
                    <a:pt x="12754" y="3345"/>
                  </a:lnTo>
                  <a:lnTo>
                    <a:pt x="12722" y="3326"/>
                  </a:lnTo>
                  <a:lnTo>
                    <a:pt x="12690" y="3303"/>
                  </a:lnTo>
                  <a:lnTo>
                    <a:pt x="12690" y="3302"/>
                  </a:lnTo>
                  <a:lnTo>
                    <a:pt x="12688" y="3300"/>
                  </a:lnTo>
                  <a:lnTo>
                    <a:pt x="12685" y="3296"/>
                  </a:lnTo>
                  <a:lnTo>
                    <a:pt x="12681" y="3291"/>
                  </a:lnTo>
                  <a:lnTo>
                    <a:pt x="12676" y="3284"/>
                  </a:lnTo>
                  <a:lnTo>
                    <a:pt x="12669" y="3276"/>
                  </a:lnTo>
                  <a:lnTo>
                    <a:pt x="12662" y="3268"/>
                  </a:lnTo>
                  <a:lnTo>
                    <a:pt x="12654" y="3258"/>
                  </a:lnTo>
                  <a:lnTo>
                    <a:pt x="12636" y="3236"/>
                  </a:lnTo>
                  <a:lnTo>
                    <a:pt x="12615" y="3210"/>
                  </a:lnTo>
                  <a:lnTo>
                    <a:pt x="12591" y="3184"/>
                  </a:lnTo>
                  <a:lnTo>
                    <a:pt x="12566" y="3155"/>
                  </a:lnTo>
                  <a:lnTo>
                    <a:pt x="12539" y="3125"/>
                  </a:lnTo>
                  <a:lnTo>
                    <a:pt x="12511" y="3096"/>
                  </a:lnTo>
                  <a:lnTo>
                    <a:pt x="12482" y="3067"/>
                  </a:lnTo>
                  <a:lnTo>
                    <a:pt x="12454" y="3039"/>
                  </a:lnTo>
                  <a:lnTo>
                    <a:pt x="12426" y="3015"/>
                  </a:lnTo>
                  <a:lnTo>
                    <a:pt x="12398" y="2992"/>
                  </a:lnTo>
                  <a:lnTo>
                    <a:pt x="12384" y="2983"/>
                  </a:lnTo>
                  <a:lnTo>
                    <a:pt x="12372" y="2973"/>
                  </a:lnTo>
                  <a:lnTo>
                    <a:pt x="12360" y="2966"/>
                  </a:lnTo>
                  <a:lnTo>
                    <a:pt x="12347" y="2960"/>
                  </a:lnTo>
                  <a:lnTo>
                    <a:pt x="12370" y="2947"/>
                  </a:lnTo>
                  <a:lnTo>
                    <a:pt x="12390" y="2931"/>
                  </a:lnTo>
                  <a:lnTo>
                    <a:pt x="12408" y="2914"/>
                  </a:lnTo>
                  <a:lnTo>
                    <a:pt x="12426" y="2893"/>
                  </a:lnTo>
                  <a:lnTo>
                    <a:pt x="12443" y="2872"/>
                  </a:lnTo>
                  <a:lnTo>
                    <a:pt x="12462" y="2850"/>
                  </a:lnTo>
                  <a:lnTo>
                    <a:pt x="12481" y="2827"/>
                  </a:lnTo>
                  <a:lnTo>
                    <a:pt x="12503" y="2803"/>
                  </a:lnTo>
                  <a:lnTo>
                    <a:pt x="12519" y="2762"/>
                  </a:lnTo>
                  <a:lnTo>
                    <a:pt x="12531" y="2721"/>
                  </a:lnTo>
                  <a:lnTo>
                    <a:pt x="12539" y="2678"/>
                  </a:lnTo>
                  <a:lnTo>
                    <a:pt x="12544" y="2634"/>
                  </a:lnTo>
                  <a:lnTo>
                    <a:pt x="12546" y="2590"/>
                  </a:lnTo>
                  <a:lnTo>
                    <a:pt x="12544" y="2545"/>
                  </a:lnTo>
                  <a:lnTo>
                    <a:pt x="12539" y="2500"/>
                  </a:lnTo>
                  <a:lnTo>
                    <a:pt x="12531" y="2453"/>
                  </a:lnTo>
                  <a:lnTo>
                    <a:pt x="12519" y="2406"/>
                  </a:lnTo>
                  <a:lnTo>
                    <a:pt x="12503" y="2358"/>
                  </a:lnTo>
                  <a:lnTo>
                    <a:pt x="12486" y="2310"/>
                  </a:lnTo>
                  <a:lnTo>
                    <a:pt x="12464" y="2261"/>
                  </a:lnTo>
                  <a:lnTo>
                    <a:pt x="12439" y="2210"/>
                  </a:lnTo>
                  <a:lnTo>
                    <a:pt x="12411" y="2160"/>
                  </a:lnTo>
                  <a:lnTo>
                    <a:pt x="12381" y="2108"/>
                  </a:lnTo>
                  <a:lnTo>
                    <a:pt x="12347" y="2056"/>
                  </a:lnTo>
                  <a:lnTo>
                    <a:pt x="12327" y="2030"/>
                  </a:lnTo>
                  <a:lnTo>
                    <a:pt x="12306" y="2006"/>
                  </a:lnTo>
                  <a:lnTo>
                    <a:pt x="12285" y="1982"/>
                  </a:lnTo>
                  <a:lnTo>
                    <a:pt x="12265" y="1961"/>
                  </a:lnTo>
                  <a:lnTo>
                    <a:pt x="12243" y="1939"/>
                  </a:lnTo>
                  <a:lnTo>
                    <a:pt x="12222" y="1920"/>
                  </a:lnTo>
                  <a:lnTo>
                    <a:pt x="12179" y="1882"/>
                  </a:lnTo>
                  <a:lnTo>
                    <a:pt x="12136" y="1848"/>
                  </a:lnTo>
                  <a:lnTo>
                    <a:pt x="12092" y="1816"/>
                  </a:lnTo>
                  <a:lnTo>
                    <a:pt x="12048" y="1786"/>
                  </a:lnTo>
                  <a:lnTo>
                    <a:pt x="12005" y="1758"/>
                  </a:lnTo>
                  <a:lnTo>
                    <a:pt x="11960" y="1730"/>
                  </a:lnTo>
                  <a:lnTo>
                    <a:pt x="11917" y="1703"/>
                  </a:lnTo>
                  <a:lnTo>
                    <a:pt x="11830" y="1650"/>
                  </a:lnTo>
                  <a:lnTo>
                    <a:pt x="11787" y="1622"/>
                  </a:lnTo>
                  <a:lnTo>
                    <a:pt x="11744" y="1592"/>
                  </a:lnTo>
                  <a:lnTo>
                    <a:pt x="11703" y="1561"/>
                  </a:lnTo>
                  <a:lnTo>
                    <a:pt x="11662" y="1526"/>
                  </a:lnTo>
                  <a:lnTo>
                    <a:pt x="11628" y="1498"/>
                  </a:lnTo>
                  <a:lnTo>
                    <a:pt x="11594" y="1470"/>
                  </a:lnTo>
                  <a:lnTo>
                    <a:pt x="11577" y="1454"/>
                  </a:lnTo>
                  <a:lnTo>
                    <a:pt x="11562" y="1438"/>
                  </a:lnTo>
                  <a:lnTo>
                    <a:pt x="11548" y="1421"/>
                  </a:lnTo>
                  <a:lnTo>
                    <a:pt x="11537" y="1402"/>
                  </a:lnTo>
                  <a:lnTo>
                    <a:pt x="11510" y="1365"/>
                  </a:lnTo>
                  <a:lnTo>
                    <a:pt x="11479" y="1325"/>
                  </a:lnTo>
                  <a:lnTo>
                    <a:pt x="11447" y="1282"/>
                  </a:lnTo>
                  <a:lnTo>
                    <a:pt x="11412" y="1237"/>
                  </a:lnTo>
                  <a:lnTo>
                    <a:pt x="11374" y="1189"/>
                  </a:lnTo>
                  <a:lnTo>
                    <a:pt x="11334" y="1139"/>
                  </a:lnTo>
                  <a:lnTo>
                    <a:pt x="11290" y="1087"/>
                  </a:lnTo>
                  <a:lnTo>
                    <a:pt x="11245" y="1034"/>
                  </a:lnTo>
                  <a:lnTo>
                    <a:pt x="11196" y="979"/>
                  </a:lnTo>
                  <a:lnTo>
                    <a:pt x="11146" y="924"/>
                  </a:lnTo>
                  <a:lnTo>
                    <a:pt x="11092" y="867"/>
                  </a:lnTo>
                  <a:lnTo>
                    <a:pt x="11036" y="810"/>
                  </a:lnTo>
                  <a:lnTo>
                    <a:pt x="10977" y="754"/>
                  </a:lnTo>
                  <a:lnTo>
                    <a:pt x="10916" y="696"/>
                  </a:lnTo>
                  <a:lnTo>
                    <a:pt x="10852" y="639"/>
                  </a:lnTo>
                  <a:lnTo>
                    <a:pt x="10785" y="584"/>
                  </a:lnTo>
                  <a:lnTo>
                    <a:pt x="10716" y="529"/>
                  </a:lnTo>
                  <a:lnTo>
                    <a:pt x="10644" y="474"/>
                  </a:lnTo>
                  <a:lnTo>
                    <a:pt x="10570" y="423"/>
                  </a:lnTo>
                  <a:lnTo>
                    <a:pt x="10492" y="371"/>
                  </a:lnTo>
                  <a:lnTo>
                    <a:pt x="10413" y="323"/>
                  </a:lnTo>
                  <a:lnTo>
                    <a:pt x="10330" y="277"/>
                  </a:lnTo>
                  <a:lnTo>
                    <a:pt x="10244" y="233"/>
                  </a:lnTo>
                  <a:lnTo>
                    <a:pt x="10157" y="192"/>
                  </a:lnTo>
                  <a:lnTo>
                    <a:pt x="10066" y="154"/>
                  </a:lnTo>
                  <a:lnTo>
                    <a:pt x="9973" y="120"/>
                  </a:lnTo>
                  <a:lnTo>
                    <a:pt x="9877" y="89"/>
                  </a:lnTo>
                  <a:lnTo>
                    <a:pt x="9827" y="75"/>
                  </a:lnTo>
                  <a:lnTo>
                    <a:pt x="9778" y="62"/>
                  </a:lnTo>
                  <a:lnTo>
                    <a:pt x="9727" y="50"/>
                  </a:lnTo>
                  <a:lnTo>
                    <a:pt x="9677" y="40"/>
                  </a:lnTo>
                  <a:lnTo>
                    <a:pt x="9625" y="30"/>
                  </a:lnTo>
                  <a:lnTo>
                    <a:pt x="9572" y="21"/>
                  </a:lnTo>
                  <a:lnTo>
                    <a:pt x="9520" y="14"/>
                  </a:lnTo>
                  <a:lnTo>
                    <a:pt x="9465" y="8"/>
                  </a:lnTo>
                  <a:lnTo>
                    <a:pt x="9411" y="3"/>
                  </a:lnTo>
                  <a:lnTo>
                    <a:pt x="9356" y="0"/>
                  </a:lnTo>
                  <a:lnTo>
                    <a:pt x="9231" y="0"/>
                  </a:lnTo>
                  <a:lnTo>
                    <a:pt x="9231" y="0"/>
                  </a:lnTo>
                  <a:close/>
                </a:path>
              </a:pathLst>
            </a:custGeom>
            <a:grpFill/>
            <a:ln w="3175">
              <a:solidFill>
                <a:schemeClr val="tx2"/>
              </a:solidFill>
              <a:round/>
              <a:headEnd/>
              <a:tailEnd/>
            </a:ln>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238" name="Freeform 45">
              <a:extLst>
                <a:ext uri="{FF2B5EF4-FFF2-40B4-BE49-F238E27FC236}">
                  <a16:creationId xmlns:a16="http://schemas.microsoft.com/office/drawing/2014/main" id="{458B4684-981B-4B60-944E-003CA8F637E2}"/>
                </a:ext>
              </a:extLst>
            </p:cNvPr>
            <p:cNvSpPr>
              <a:spLocks/>
            </p:cNvSpPr>
            <p:nvPr/>
          </p:nvSpPr>
          <p:spPr bwMode="auto">
            <a:xfrm>
              <a:off x="-1422419" y="-770563"/>
              <a:ext cx="415114" cy="424072"/>
            </a:xfrm>
            <a:custGeom>
              <a:avLst/>
              <a:gdLst>
                <a:gd name="T0" fmla="*/ 2086 w 2090"/>
                <a:gd name="T1" fmla="*/ 1 h 2119"/>
                <a:gd name="T2" fmla="*/ 2063 w 2090"/>
                <a:gd name="T3" fmla="*/ 8 h 2119"/>
                <a:gd name="T4" fmla="*/ 2023 w 2090"/>
                <a:gd name="T5" fmla="*/ 20 h 2119"/>
                <a:gd name="T6" fmla="*/ 1964 w 2090"/>
                <a:gd name="T7" fmla="*/ 35 h 2119"/>
                <a:gd name="T8" fmla="*/ 1887 w 2090"/>
                <a:gd name="T9" fmla="*/ 53 h 2119"/>
                <a:gd name="T10" fmla="*/ 1790 w 2090"/>
                <a:gd name="T11" fmla="*/ 73 h 2119"/>
                <a:gd name="T12" fmla="*/ 1673 w 2090"/>
                <a:gd name="T13" fmla="*/ 96 h 2119"/>
                <a:gd name="T14" fmla="*/ 1536 w 2090"/>
                <a:gd name="T15" fmla="*/ 119 h 2119"/>
                <a:gd name="T16" fmla="*/ 1298 w 2090"/>
                <a:gd name="T17" fmla="*/ 152 h 2119"/>
                <a:gd name="T18" fmla="*/ 1061 w 2090"/>
                <a:gd name="T19" fmla="*/ 171 h 2119"/>
                <a:gd name="T20" fmla="*/ 859 w 2090"/>
                <a:gd name="T21" fmla="*/ 192 h 2119"/>
                <a:gd name="T22" fmla="*/ 693 w 2090"/>
                <a:gd name="T23" fmla="*/ 233 h 2119"/>
                <a:gd name="T24" fmla="*/ 515 w 2090"/>
                <a:gd name="T25" fmla="*/ 347 h 2119"/>
                <a:gd name="T26" fmla="*/ 365 w 2090"/>
                <a:gd name="T27" fmla="*/ 513 h 2119"/>
                <a:gd name="T28" fmla="*/ 248 w 2090"/>
                <a:gd name="T29" fmla="*/ 723 h 2119"/>
                <a:gd name="T30" fmla="*/ 150 w 2090"/>
                <a:gd name="T31" fmla="*/ 986 h 2119"/>
                <a:gd name="T32" fmla="*/ 77 w 2090"/>
                <a:gd name="T33" fmla="*/ 1239 h 2119"/>
                <a:gd name="T34" fmla="*/ 19 w 2090"/>
                <a:gd name="T35" fmla="*/ 1600 h 2119"/>
                <a:gd name="T36" fmla="*/ 7 w 2090"/>
                <a:gd name="T37" fmla="*/ 1765 h 2119"/>
                <a:gd name="T38" fmla="*/ 1 w 2090"/>
                <a:gd name="T39" fmla="*/ 1907 h 2119"/>
                <a:gd name="T40" fmla="*/ 1 w 2090"/>
                <a:gd name="T41" fmla="*/ 2019 h 2119"/>
                <a:gd name="T42" fmla="*/ 2 w 2090"/>
                <a:gd name="T43" fmla="*/ 2093 h 2119"/>
                <a:gd name="T44" fmla="*/ 3 w 2090"/>
                <a:gd name="T45" fmla="*/ 2119 h 2119"/>
                <a:gd name="T46" fmla="*/ 5 w 2090"/>
                <a:gd name="T47" fmla="*/ 2110 h 2119"/>
                <a:gd name="T48" fmla="*/ 12 w 2090"/>
                <a:gd name="T49" fmla="*/ 2082 h 2119"/>
                <a:gd name="T50" fmla="*/ 40 w 2090"/>
                <a:gd name="T51" fmla="*/ 1983 h 2119"/>
                <a:gd name="T52" fmla="*/ 83 w 2090"/>
                <a:gd name="T53" fmla="*/ 1837 h 2119"/>
                <a:gd name="T54" fmla="*/ 139 w 2090"/>
                <a:gd name="T55" fmla="*/ 1659 h 2119"/>
                <a:gd name="T56" fmla="*/ 260 w 2090"/>
                <a:gd name="T57" fmla="*/ 1325 h 2119"/>
                <a:gd name="T58" fmla="*/ 337 w 2090"/>
                <a:gd name="T59" fmla="*/ 1145 h 2119"/>
                <a:gd name="T60" fmla="*/ 419 w 2090"/>
                <a:gd name="T61" fmla="*/ 997 h 2119"/>
                <a:gd name="T62" fmla="*/ 481 w 2090"/>
                <a:gd name="T63" fmla="*/ 901 h 2119"/>
                <a:gd name="T64" fmla="*/ 565 w 2090"/>
                <a:gd name="T65" fmla="*/ 784 h 2119"/>
                <a:gd name="T66" fmla="*/ 636 w 2090"/>
                <a:gd name="T67" fmla="*/ 701 h 2119"/>
                <a:gd name="T68" fmla="*/ 679 w 2090"/>
                <a:gd name="T69" fmla="*/ 662 h 2119"/>
                <a:gd name="T70" fmla="*/ 687 w 2090"/>
                <a:gd name="T71" fmla="*/ 656 h 2119"/>
                <a:gd name="T72" fmla="*/ 675 w 2090"/>
                <a:gd name="T73" fmla="*/ 694 h 2119"/>
                <a:gd name="T74" fmla="*/ 657 w 2090"/>
                <a:gd name="T75" fmla="*/ 770 h 2119"/>
                <a:gd name="T76" fmla="*/ 648 w 2090"/>
                <a:gd name="T77" fmla="*/ 863 h 2119"/>
                <a:gd name="T78" fmla="*/ 663 w 2090"/>
                <a:gd name="T79" fmla="*/ 987 h 2119"/>
                <a:gd name="T80" fmla="*/ 699 w 2090"/>
                <a:gd name="T81" fmla="*/ 1175 h 2119"/>
                <a:gd name="T82" fmla="*/ 741 w 2090"/>
                <a:gd name="T83" fmla="*/ 1322 h 2119"/>
                <a:gd name="T84" fmla="*/ 767 w 2090"/>
                <a:gd name="T85" fmla="*/ 1395 h 2119"/>
                <a:gd name="T86" fmla="*/ 778 w 2090"/>
                <a:gd name="T87" fmla="*/ 1424 h 2119"/>
                <a:gd name="T88" fmla="*/ 782 w 2090"/>
                <a:gd name="T89" fmla="*/ 1434 h 2119"/>
                <a:gd name="T90" fmla="*/ 783 w 2090"/>
                <a:gd name="T91" fmla="*/ 1407 h 2119"/>
                <a:gd name="T92" fmla="*/ 790 w 2090"/>
                <a:gd name="T93" fmla="*/ 1337 h 2119"/>
                <a:gd name="T94" fmla="*/ 803 w 2090"/>
                <a:gd name="T95" fmla="*/ 1231 h 2119"/>
                <a:gd name="T96" fmla="*/ 824 w 2090"/>
                <a:gd name="T97" fmla="*/ 1102 h 2119"/>
                <a:gd name="T98" fmla="*/ 900 w 2090"/>
                <a:gd name="T99" fmla="*/ 816 h 2119"/>
                <a:gd name="T100" fmla="*/ 974 w 2090"/>
                <a:gd name="T101" fmla="*/ 647 h 2119"/>
                <a:gd name="T102" fmla="*/ 1055 w 2090"/>
                <a:gd name="T103" fmla="*/ 533 h 2119"/>
                <a:gd name="T104" fmla="*/ 1165 w 2090"/>
                <a:gd name="T105" fmla="*/ 433 h 2119"/>
                <a:gd name="T106" fmla="*/ 1295 w 2090"/>
                <a:gd name="T107" fmla="*/ 351 h 2119"/>
                <a:gd name="T108" fmla="*/ 1560 w 2090"/>
                <a:gd name="T109" fmla="*/ 249 h 2119"/>
                <a:gd name="T110" fmla="*/ 1736 w 2090"/>
                <a:gd name="T111" fmla="*/ 184 h 2119"/>
                <a:gd name="T112" fmla="*/ 1907 w 2090"/>
                <a:gd name="T113" fmla="*/ 101 h 2119"/>
                <a:gd name="T114" fmla="*/ 2012 w 2090"/>
                <a:gd name="T115" fmla="*/ 45 h 2119"/>
                <a:gd name="T116" fmla="*/ 2060 w 2090"/>
                <a:gd name="T117" fmla="*/ 18 h 2119"/>
                <a:gd name="T118" fmla="*/ 2087 w 2090"/>
                <a:gd name="T119" fmla="*/ 2 h 2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090" h="2119">
                  <a:moveTo>
                    <a:pt x="2090" y="0"/>
                  </a:moveTo>
                  <a:lnTo>
                    <a:pt x="2090" y="0"/>
                  </a:lnTo>
                  <a:lnTo>
                    <a:pt x="2088" y="1"/>
                  </a:lnTo>
                  <a:lnTo>
                    <a:pt x="2086" y="1"/>
                  </a:lnTo>
                  <a:lnTo>
                    <a:pt x="2082" y="3"/>
                  </a:lnTo>
                  <a:lnTo>
                    <a:pt x="2077" y="4"/>
                  </a:lnTo>
                  <a:lnTo>
                    <a:pt x="2070" y="6"/>
                  </a:lnTo>
                  <a:lnTo>
                    <a:pt x="2063" y="8"/>
                  </a:lnTo>
                  <a:lnTo>
                    <a:pt x="2055" y="10"/>
                  </a:lnTo>
                  <a:lnTo>
                    <a:pt x="2046" y="13"/>
                  </a:lnTo>
                  <a:lnTo>
                    <a:pt x="2034" y="17"/>
                  </a:lnTo>
                  <a:lnTo>
                    <a:pt x="2023" y="20"/>
                  </a:lnTo>
                  <a:lnTo>
                    <a:pt x="2009" y="23"/>
                  </a:lnTo>
                  <a:lnTo>
                    <a:pt x="1996" y="27"/>
                  </a:lnTo>
                  <a:lnTo>
                    <a:pt x="1981" y="31"/>
                  </a:lnTo>
                  <a:lnTo>
                    <a:pt x="1964" y="35"/>
                  </a:lnTo>
                  <a:lnTo>
                    <a:pt x="1946" y="39"/>
                  </a:lnTo>
                  <a:lnTo>
                    <a:pt x="1928" y="43"/>
                  </a:lnTo>
                  <a:lnTo>
                    <a:pt x="1907" y="48"/>
                  </a:lnTo>
                  <a:lnTo>
                    <a:pt x="1887" y="53"/>
                  </a:lnTo>
                  <a:lnTo>
                    <a:pt x="1864" y="58"/>
                  </a:lnTo>
                  <a:lnTo>
                    <a:pt x="1840" y="63"/>
                  </a:lnTo>
                  <a:lnTo>
                    <a:pt x="1815" y="68"/>
                  </a:lnTo>
                  <a:lnTo>
                    <a:pt x="1790" y="73"/>
                  </a:lnTo>
                  <a:lnTo>
                    <a:pt x="1762" y="79"/>
                  </a:lnTo>
                  <a:lnTo>
                    <a:pt x="1733" y="85"/>
                  </a:lnTo>
                  <a:lnTo>
                    <a:pt x="1704" y="90"/>
                  </a:lnTo>
                  <a:lnTo>
                    <a:pt x="1673" y="96"/>
                  </a:lnTo>
                  <a:lnTo>
                    <a:pt x="1640" y="102"/>
                  </a:lnTo>
                  <a:lnTo>
                    <a:pt x="1607" y="107"/>
                  </a:lnTo>
                  <a:lnTo>
                    <a:pt x="1572" y="113"/>
                  </a:lnTo>
                  <a:lnTo>
                    <a:pt x="1536" y="119"/>
                  </a:lnTo>
                  <a:lnTo>
                    <a:pt x="1498" y="125"/>
                  </a:lnTo>
                  <a:lnTo>
                    <a:pt x="1429" y="135"/>
                  </a:lnTo>
                  <a:lnTo>
                    <a:pt x="1362" y="144"/>
                  </a:lnTo>
                  <a:lnTo>
                    <a:pt x="1298" y="152"/>
                  </a:lnTo>
                  <a:lnTo>
                    <a:pt x="1235" y="158"/>
                  </a:lnTo>
                  <a:lnTo>
                    <a:pt x="1175" y="163"/>
                  </a:lnTo>
                  <a:lnTo>
                    <a:pt x="1118" y="167"/>
                  </a:lnTo>
                  <a:lnTo>
                    <a:pt x="1061" y="171"/>
                  </a:lnTo>
                  <a:lnTo>
                    <a:pt x="1007" y="175"/>
                  </a:lnTo>
                  <a:lnTo>
                    <a:pt x="957" y="180"/>
                  </a:lnTo>
                  <a:lnTo>
                    <a:pt x="907" y="185"/>
                  </a:lnTo>
                  <a:lnTo>
                    <a:pt x="859" y="192"/>
                  </a:lnTo>
                  <a:lnTo>
                    <a:pt x="815" y="199"/>
                  </a:lnTo>
                  <a:lnTo>
                    <a:pt x="772" y="208"/>
                  </a:lnTo>
                  <a:lnTo>
                    <a:pt x="731" y="219"/>
                  </a:lnTo>
                  <a:lnTo>
                    <a:pt x="693" y="233"/>
                  </a:lnTo>
                  <a:lnTo>
                    <a:pt x="657" y="249"/>
                  </a:lnTo>
                  <a:lnTo>
                    <a:pt x="606" y="279"/>
                  </a:lnTo>
                  <a:lnTo>
                    <a:pt x="559" y="312"/>
                  </a:lnTo>
                  <a:lnTo>
                    <a:pt x="515" y="347"/>
                  </a:lnTo>
                  <a:lnTo>
                    <a:pt x="473" y="384"/>
                  </a:lnTo>
                  <a:lnTo>
                    <a:pt x="435" y="424"/>
                  </a:lnTo>
                  <a:lnTo>
                    <a:pt x="399" y="468"/>
                  </a:lnTo>
                  <a:lnTo>
                    <a:pt x="365" y="513"/>
                  </a:lnTo>
                  <a:lnTo>
                    <a:pt x="334" y="561"/>
                  </a:lnTo>
                  <a:lnTo>
                    <a:pt x="304" y="612"/>
                  </a:lnTo>
                  <a:lnTo>
                    <a:pt x="275" y="667"/>
                  </a:lnTo>
                  <a:lnTo>
                    <a:pt x="248" y="723"/>
                  </a:lnTo>
                  <a:lnTo>
                    <a:pt x="224" y="784"/>
                  </a:lnTo>
                  <a:lnTo>
                    <a:pt x="199" y="848"/>
                  </a:lnTo>
                  <a:lnTo>
                    <a:pt x="174" y="915"/>
                  </a:lnTo>
                  <a:lnTo>
                    <a:pt x="150" y="986"/>
                  </a:lnTo>
                  <a:lnTo>
                    <a:pt x="128" y="1060"/>
                  </a:lnTo>
                  <a:lnTo>
                    <a:pt x="113" y="1104"/>
                  </a:lnTo>
                  <a:lnTo>
                    <a:pt x="100" y="1149"/>
                  </a:lnTo>
                  <a:lnTo>
                    <a:pt x="77" y="1239"/>
                  </a:lnTo>
                  <a:lnTo>
                    <a:pt x="57" y="1331"/>
                  </a:lnTo>
                  <a:lnTo>
                    <a:pt x="42" y="1423"/>
                  </a:lnTo>
                  <a:lnTo>
                    <a:pt x="29" y="1512"/>
                  </a:lnTo>
                  <a:lnTo>
                    <a:pt x="19" y="1600"/>
                  </a:lnTo>
                  <a:lnTo>
                    <a:pt x="15" y="1643"/>
                  </a:lnTo>
                  <a:lnTo>
                    <a:pt x="12" y="1684"/>
                  </a:lnTo>
                  <a:lnTo>
                    <a:pt x="9" y="1725"/>
                  </a:lnTo>
                  <a:lnTo>
                    <a:pt x="7" y="1765"/>
                  </a:lnTo>
                  <a:lnTo>
                    <a:pt x="5" y="1803"/>
                  </a:lnTo>
                  <a:lnTo>
                    <a:pt x="3" y="1839"/>
                  </a:lnTo>
                  <a:lnTo>
                    <a:pt x="2" y="1874"/>
                  </a:lnTo>
                  <a:lnTo>
                    <a:pt x="1" y="1907"/>
                  </a:lnTo>
                  <a:lnTo>
                    <a:pt x="1" y="1939"/>
                  </a:lnTo>
                  <a:lnTo>
                    <a:pt x="0" y="1967"/>
                  </a:lnTo>
                  <a:lnTo>
                    <a:pt x="0" y="1994"/>
                  </a:lnTo>
                  <a:lnTo>
                    <a:pt x="1" y="2019"/>
                  </a:lnTo>
                  <a:lnTo>
                    <a:pt x="1" y="2042"/>
                  </a:lnTo>
                  <a:lnTo>
                    <a:pt x="1" y="2061"/>
                  </a:lnTo>
                  <a:lnTo>
                    <a:pt x="1" y="2079"/>
                  </a:lnTo>
                  <a:lnTo>
                    <a:pt x="2" y="2093"/>
                  </a:lnTo>
                  <a:lnTo>
                    <a:pt x="2" y="2104"/>
                  </a:lnTo>
                  <a:lnTo>
                    <a:pt x="3" y="2113"/>
                  </a:lnTo>
                  <a:lnTo>
                    <a:pt x="3" y="2117"/>
                  </a:lnTo>
                  <a:lnTo>
                    <a:pt x="3" y="2119"/>
                  </a:lnTo>
                  <a:lnTo>
                    <a:pt x="3" y="2119"/>
                  </a:lnTo>
                  <a:lnTo>
                    <a:pt x="4" y="2117"/>
                  </a:lnTo>
                  <a:lnTo>
                    <a:pt x="4" y="2114"/>
                  </a:lnTo>
                  <a:lnTo>
                    <a:pt x="5" y="2110"/>
                  </a:lnTo>
                  <a:lnTo>
                    <a:pt x="7" y="2104"/>
                  </a:lnTo>
                  <a:lnTo>
                    <a:pt x="8" y="2098"/>
                  </a:lnTo>
                  <a:lnTo>
                    <a:pt x="10" y="2091"/>
                  </a:lnTo>
                  <a:lnTo>
                    <a:pt x="12" y="2082"/>
                  </a:lnTo>
                  <a:lnTo>
                    <a:pt x="18" y="2062"/>
                  </a:lnTo>
                  <a:lnTo>
                    <a:pt x="24" y="2040"/>
                  </a:lnTo>
                  <a:lnTo>
                    <a:pt x="32" y="2013"/>
                  </a:lnTo>
                  <a:lnTo>
                    <a:pt x="40" y="1983"/>
                  </a:lnTo>
                  <a:lnTo>
                    <a:pt x="49" y="1950"/>
                  </a:lnTo>
                  <a:lnTo>
                    <a:pt x="59" y="1914"/>
                  </a:lnTo>
                  <a:lnTo>
                    <a:pt x="71" y="1877"/>
                  </a:lnTo>
                  <a:lnTo>
                    <a:pt x="83" y="1837"/>
                  </a:lnTo>
                  <a:lnTo>
                    <a:pt x="96" y="1794"/>
                  </a:lnTo>
                  <a:lnTo>
                    <a:pt x="110" y="1751"/>
                  </a:lnTo>
                  <a:lnTo>
                    <a:pt x="123" y="1706"/>
                  </a:lnTo>
                  <a:lnTo>
                    <a:pt x="139" y="1659"/>
                  </a:lnTo>
                  <a:lnTo>
                    <a:pt x="171" y="1565"/>
                  </a:lnTo>
                  <a:lnTo>
                    <a:pt x="205" y="1468"/>
                  </a:lnTo>
                  <a:lnTo>
                    <a:pt x="241" y="1372"/>
                  </a:lnTo>
                  <a:lnTo>
                    <a:pt x="260" y="1325"/>
                  </a:lnTo>
                  <a:lnTo>
                    <a:pt x="278" y="1277"/>
                  </a:lnTo>
                  <a:lnTo>
                    <a:pt x="298" y="1232"/>
                  </a:lnTo>
                  <a:lnTo>
                    <a:pt x="317" y="1189"/>
                  </a:lnTo>
                  <a:lnTo>
                    <a:pt x="337" y="1145"/>
                  </a:lnTo>
                  <a:lnTo>
                    <a:pt x="358" y="1105"/>
                  </a:lnTo>
                  <a:lnTo>
                    <a:pt x="377" y="1066"/>
                  </a:lnTo>
                  <a:lnTo>
                    <a:pt x="398" y="1030"/>
                  </a:lnTo>
                  <a:lnTo>
                    <a:pt x="419" y="997"/>
                  </a:lnTo>
                  <a:lnTo>
                    <a:pt x="438" y="966"/>
                  </a:lnTo>
                  <a:lnTo>
                    <a:pt x="453" y="944"/>
                  </a:lnTo>
                  <a:lnTo>
                    <a:pt x="467" y="922"/>
                  </a:lnTo>
                  <a:lnTo>
                    <a:pt x="481" y="901"/>
                  </a:lnTo>
                  <a:lnTo>
                    <a:pt x="494" y="881"/>
                  </a:lnTo>
                  <a:lnTo>
                    <a:pt x="520" y="845"/>
                  </a:lnTo>
                  <a:lnTo>
                    <a:pt x="544" y="813"/>
                  </a:lnTo>
                  <a:lnTo>
                    <a:pt x="565" y="784"/>
                  </a:lnTo>
                  <a:lnTo>
                    <a:pt x="586" y="758"/>
                  </a:lnTo>
                  <a:lnTo>
                    <a:pt x="604" y="736"/>
                  </a:lnTo>
                  <a:lnTo>
                    <a:pt x="622" y="717"/>
                  </a:lnTo>
                  <a:lnTo>
                    <a:pt x="636" y="701"/>
                  </a:lnTo>
                  <a:lnTo>
                    <a:pt x="650" y="687"/>
                  </a:lnTo>
                  <a:lnTo>
                    <a:pt x="661" y="677"/>
                  </a:lnTo>
                  <a:lnTo>
                    <a:pt x="671" y="669"/>
                  </a:lnTo>
                  <a:lnTo>
                    <a:pt x="679" y="662"/>
                  </a:lnTo>
                  <a:lnTo>
                    <a:pt x="684" y="657"/>
                  </a:lnTo>
                  <a:lnTo>
                    <a:pt x="687" y="655"/>
                  </a:lnTo>
                  <a:lnTo>
                    <a:pt x="688" y="654"/>
                  </a:lnTo>
                  <a:lnTo>
                    <a:pt x="687" y="656"/>
                  </a:lnTo>
                  <a:lnTo>
                    <a:pt x="685" y="661"/>
                  </a:lnTo>
                  <a:lnTo>
                    <a:pt x="683" y="670"/>
                  </a:lnTo>
                  <a:lnTo>
                    <a:pt x="679" y="681"/>
                  </a:lnTo>
                  <a:lnTo>
                    <a:pt x="675" y="694"/>
                  </a:lnTo>
                  <a:lnTo>
                    <a:pt x="670" y="711"/>
                  </a:lnTo>
                  <a:lnTo>
                    <a:pt x="665" y="728"/>
                  </a:lnTo>
                  <a:lnTo>
                    <a:pt x="661" y="748"/>
                  </a:lnTo>
                  <a:lnTo>
                    <a:pt x="657" y="770"/>
                  </a:lnTo>
                  <a:lnTo>
                    <a:pt x="653" y="791"/>
                  </a:lnTo>
                  <a:lnTo>
                    <a:pt x="650" y="815"/>
                  </a:lnTo>
                  <a:lnTo>
                    <a:pt x="649" y="839"/>
                  </a:lnTo>
                  <a:lnTo>
                    <a:pt x="648" y="863"/>
                  </a:lnTo>
                  <a:lnTo>
                    <a:pt x="649" y="887"/>
                  </a:lnTo>
                  <a:lnTo>
                    <a:pt x="652" y="912"/>
                  </a:lnTo>
                  <a:lnTo>
                    <a:pt x="657" y="935"/>
                  </a:lnTo>
                  <a:lnTo>
                    <a:pt x="663" y="987"/>
                  </a:lnTo>
                  <a:lnTo>
                    <a:pt x="672" y="1037"/>
                  </a:lnTo>
                  <a:lnTo>
                    <a:pt x="680" y="1085"/>
                  </a:lnTo>
                  <a:lnTo>
                    <a:pt x="689" y="1131"/>
                  </a:lnTo>
                  <a:lnTo>
                    <a:pt x="699" y="1175"/>
                  </a:lnTo>
                  <a:lnTo>
                    <a:pt x="710" y="1216"/>
                  </a:lnTo>
                  <a:lnTo>
                    <a:pt x="720" y="1255"/>
                  </a:lnTo>
                  <a:lnTo>
                    <a:pt x="731" y="1290"/>
                  </a:lnTo>
                  <a:lnTo>
                    <a:pt x="741" y="1322"/>
                  </a:lnTo>
                  <a:lnTo>
                    <a:pt x="750" y="1349"/>
                  </a:lnTo>
                  <a:lnTo>
                    <a:pt x="759" y="1374"/>
                  </a:lnTo>
                  <a:lnTo>
                    <a:pt x="762" y="1385"/>
                  </a:lnTo>
                  <a:lnTo>
                    <a:pt x="767" y="1395"/>
                  </a:lnTo>
                  <a:lnTo>
                    <a:pt x="770" y="1404"/>
                  </a:lnTo>
                  <a:lnTo>
                    <a:pt x="773" y="1411"/>
                  </a:lnTo>
                  <a:lnTo>
                    <a:pt x="776" y="1418"/>
                  </a:lnTo>
                  <a:lnTo>
                    <a:pt x="778" y="1424"/>
                  </a:lnTo>
                  <a:lnTo>
                    <a:pt x="779" y="1428"/>
                  </a:lnTo>
                  <a:lnTo>
                    <a:pt x="781" y="1431"/>
                  </a:lnTo>
                  <a:lnTo>
                    <a:pt x="781" y="1433"/>
                  </a:lnTo>
                  <a:lnTo>
                    <a:pt x="782" y="1434"/>
                  </a:lnTo>
                  <a:lnTo>
                    <a:pt x="782" y="1432"/>
                  </a:lnTo>
                  <a:lnTo>
                    <a:pt x="782" y="1427"/>
                  </a:lnTo>
                  <a:lnTo>
                    <a:pt x="783" y="1418"/>
                  </a:lnTo>
                  <a:lnTo>
                    <a:pt x="783" y="1407"/>
                  </a:lnTo>
                  <a:lnTo>
                    <a:pt x="784" y="1394"/>
                  </a:lnTo>
                  <a:lnTo>
                    <a:pt x="786" y="1377"/>
                  </a:lnTo>
                  <a:lnTo>
                    <a:pt x="788" y="1358"/>
                  </a:lnTo>
                  <a:lnTo>
                    <a:pt x="790" y="1337"/>
                  </a:lnTo>
                  <a:lnTo>
                    <a:pt x="792" y="1313"/>
                  </a:lnTo>
                  <a:lnTo>
                    <a:pt x="795" y="1288"/>
                  </a:lnTo>
                  <a:lnTo>
                    <a:pt x="799" y="1261"/>
                  </a:lnTo>
                  <a:lnTo>
                    <a:pt x="803" y="1231"/>
                  </a:lnTo>
                  <a:lnTo>
                    <a:pt x="808" y="1201"/>
                  </a:lnTo>
                  <a:lnTo>
                    <a:pt x="813" y="1169"/>
                  </a:lnTo>
                  <a:lnTo>
                    <a:pt x="818" y="1136"/>
                  </a:lnTo>
                  <a:lnTo>
                    <a:pt x="824" y="1102"/>
                  </a:lnTo>
                  <a:lnTo>
                    <a:pt x="839" y="1032"/>
                  </a:lnTo>
                  <a:lnTo>
                    <a:pt x="856" y="960"/>
                  </a:lnTo>
                  <a:lnTo>
                    <a:pt x="876" y="888"/>
                  </a:lnTo>
                  <a:lnTo>
                    <a:pt x="900" y="816"/>
                  </a:lnTo>
                  <a:lnTo>
                    <a:pt x="927" y="746"/>
                  </a:lnTo>
                  <a:lnTo>
                    <a:pt x="942" y="712"/>
                  </a:lnTo>
                  <a:lnTo>
                    <a:pt x="958" y="679"/>
                  </a:lnTo>
                  <a:lnTo>
                    <a:pt x="974" y="647"/>
                  </a:lnTo>
                  <a:lnTo>
                    <a:pt x="993" y="617"/>
                  </a:lnTo>
                  <a:lnTo>
                    <a:pt x="1011" y="588"/>
                  </a:lnTo>
                  <a:lnTo>
                    <a:pt x="1031" y="561"/>
                  </a:lnTo>
                  <a:lnTo>
                    <a:pt x="1055" y="533"/>
                  </a:lnTo>
                  <a:lnTo>
                    <a:pt x="1080" y="506"/>
                  </a:lnTo>
                  <a:lnTo>
                    <a:pt x="1107" y="480"/>
                  </a:lnTo>
                  <a:lnTo>
                    <a:pt x="1136" y="455"/>
                  </a:lnTo>
                  <a:lnTo>
                    <a:pt x="1165" y="433"/>
                  </a:lnTo>
                  <a:lnTo>
                    <a:pt x="1196" y="410"/>
                  </a:lnTo>
                  <a:lnTo>
                    <a:pt x="1228" y="389"/>
                  </a:lnTo>
                  <a:lnTo>
                    <a:pt x="1261" y="370"/>
                  </a:lnTo>
                  <a:lnTo>
                    <a:pt x="1295" y="351"/>
                  </a:lnTo>
                  <a:lnTo>
                    <a:pt x="1330" y="334"/>
                  </a:lnTo>
                  <a:lnTo>
                    <a:pt x="1403" y="302"/>
                  </a:lnTo>
                  <a:lnTo>
                    <a:pt x="1481" y="274"/>
                  </a:lnTo>
                  <a:lnTo>
                    <a:pt x="1560" y="249"/>
                  </a:lnTo>
                  <a:lnTo>
                    <a:pt x="1603" y="236"/>
                  </a:lnTo>
                  <a:lnTo>
                    <a:pt x="1646" y="221"/>
                  </a:lnTo>
                  <a:lnTo>
                    <a:pt x="1690" y="203"/>
                  </a:lnTo>
                  <a:lnTo>
                    <a:pt x="1736" y="184"/>
                  </a:lnTo>
                  <a:lnTo>
                    <a:pt x="1780" y="164"/>
                  </a:lnTo>
                  <a:lnTo>
                    <a:pt x="1825" y="143"/>
                  </a:lnTo>
                  <a:lnTo>
                    <a:pt x="1867" y="122"/>
                  </a:lnTo>
                  <a:lnTo>
                    <a:pt x="1907" y="101"/>
                  </a:lnTo>
                  <a:lnTo>
                    <a:pt x="1945" y="81"/>
                  </a:lnTo>
                  <a:lnTo>
                    <a:pt x="1981" y="63"/>
                  </a:lnTo>
                  <a:lnTo>
                    <a:pt x="1996" y="54"/>
                  </a:lnTo>
                  <a:lnTo>
                    <a:pt x="2012" y="45"/>
                  </a:lnTo>
                  <a:lnTo>
                    <a:pt x="2026" y="37"/>
                  </a:lnTo>
                  <a:lnTo>
                    <a:pt x="2038" y="30"/>
                  </a:lnTo>
                  <a:lnTo>
                    <a:pt x="2050" y="24"/>
                  </a:lnTo>
                  <a:lnTo>
                    <a:pt x="2060" y="18"/>
                  </a:lnTo>
                  <a:lnTo>
                    <a:pt x="2069" y="12"/>
                  </a:lnTo>
                  <a:lnTo>
                    <a:pt x="2077" y="8"/>
                  </a:lnTo>
                  <a:lnTo>
                    <a:pt x="2083" y="4"/>
                  </a:lnTo>
                  <a:lnTo>
                    <a:pt x="2087" y="2"/>
                  </a:lnTo>
                  <a:lnTo>
                    <a:pt x="2090" y="0"/>
                  </a:lnTo>
                  <a:lnTo>
                    <a:pt x="2090" y="0"/>
                  </a:lnTo>
                  <a:close/>
                </a:path>
              </a:pathLst>
            </a:custGeom>
            <a:grpFill/>
            <a:ln w="3175">
              <a:solidFill>
                <a:schemeClr val="tx2"/>
              </a:solidFill>
              <a:round/>
              <a:headEnd/>
              <a:tailEnd/>
            </a:ln>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grpSp>
      <p:grpSp>
        <p:nvGrpSpPr>
          <p:cNvPr id="240" name="Group 239">
            <a:extLst>
              <a:ext uri="{FF2B5EF4-FFF2-40B4-BE49-F238E27FC236}">
                <a16:creationId xmlns:a16="http://schemas.microsoft.com/office/drawing/2014/main" id="{E7D68059-427B-4A4A-BDB8-E606F2F76027}"/>
              </a:ext>
            </a:extLst>
          </p:cNvPr>
          <p:cNvGrpSpPr/>
          <p:nvPr/>
        </p:nvGrpSpPr>
        <p:grpSpPr>
          <a:xfrm>
            <a:off x="7778109" y="2790311"/>
            <a:ext cx="408284" cy="333108"/>
            <a:chOff x="5818113" y="2550840"/>
            <a:chExt cx="529278" cy="431824"/>
          </a:xfrm>
        </p:grpSpPr>
        <p:sp>
          <p:nvSpPr>
            <p:cNvPr id="241" name="Diamond 240">
              <a:extLst>
                <a:ext uri="{FF2B5EF4-FFF2-40B4-BE49-F238E27FC236}">
                  <a16:creationId xmlns:a16="http://schemas.microsoft.com/office/drawing/2014/main" id="{DD3A48E6-6C87-4861-AACC-34627675ADDE}"/>
                </a:ext>
              </a:extLst>
            </p:cNvPr>
            <p:cNvSpPr/>
            <p:nvPr/>
          </p:nvSpPr>
          <p:spPr bwMode="auto">
            <a:xfrm>
              <a:off x="5818113" y="2550840"/>
              <a:ext cx="529278" cy="274527"/>
            </a:xfrm>
            <a:prstGeom prst="diamond">
              <a:avLst/>
            </a:pr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42" name="Freeform: Shape 206">
              <a:extLst>
                <a:ext uri="{FF2B5EF4-FFF2-40B4-BE49-F238E27FC236}">
                  <a16:creationId xmlns:a16="http://schemas.microsoft.com/office/drawing/2014/main" id="{8F045D57-0A28-468F-8E23-967779133EF2}"/>
                </a:ext>
              </a:extLst>
            </p:cNvPr>
            <p:cNvSpPr/>
            <p:nvPr/>
          </p:nvSpPr>
          <p:spPr bwMode="auto">
            <a:xfrm>
              <a:off x="5818113" y="2797200"/>
              <a:ext cx="529278" cy="185464"/>
            </a:xfrm>
            <a:custGeom>
              <a:avLst/>
              <a:gdLst>
                <a:gd name="connsiteX0" fmla="*/ 92930 w 529278"/>
                <a:gd name="connsiteY0" fmla="*/ 0 h 185464"/>
                <a:gd name="connsiteX1" fmla="*/ 264639 w 529278"/>
                <a:gd name="connsiteY1" fmla="*/ 89062 h 185464"/>
                <a:gd name="connsiteX2" fmla="*/ 436348 w 529278"/>
                <a:gd name="connsiteY2" fmla="*/ 0 h 185464"/>
                <a:gd name="connsiteX3" fmla="*/ 529278 w 529278"/>
                <a:gd name="connsiteY3" fmla="*/ 48201 h 185464"/>
                <a:gd name="connsiteX4" fmla="*/ 264639 w 529278"/>
                <a:gd name="connsiteY4" fmla="*/ 185464 h 185464"/>
                <a:gd name="connsiteX5" fmla="*/ 0 w 529278"/>
                <a:gd name="connsiteY5" fmla="*/ 48201 h 185464"/>
                <a:gd name="connsiteX6" fmla="*/ 92930 w 529278"/>
                <a:gd name="connsiteY6" fmla="*/ 0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6" fmla="*/ 356079 w 529278"/>
                <a:gd name="connsiteY6" fmla="*/ 180502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0" fmla="*/ 436348 w 529278"/>
                <a:gd name="connsiteY0" fmla="*/ 0 h 185464"/>
                <a:gd name="connsiteX1" fmla="*/ 529278 w 529278"/>
                <a:gd name="connsiteY1" fmla="*/ 48201 h 185464"/>
                <a:gd name="connsiteX2" fmla="*/ 264639 w 529278"/>
                <a:gd name="connsiteY2" fmla="*/ 185464 h 185464"/>
                <a:gd name="connsiteX3" fmla="*/ 0 w 529278"/>
                <a:gd name="connsiteY3" fmla="*/ 48201 h 185464"/>
                <a:gd name="connsiteX4" fmla="*/ 92930 w 529278"/>
                <a:gd name="connsiteY4" fmla="*/ 0 h 185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278" h="185464">
                  <a:moveTo>
                    <a:pt x="436348" y="0"/>
                  </a:moveTo>
                  <a:lnTo>
                    <a:pt x="529278" y="48201"/>
                  </a:lnTo>
                  <a:lnTo>
                    <a:pt x="264639" y="185464"/>
                  </a:lnTo>
                  <a:lnTo>
                    <a:pt x="0" y="48201"/>
                  </a:lnTo>
                  <a:lnTo>
                    <a:pt x="92930" y="0"/>
                  </a:lnTo>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Tree>
    <p:custDataLst>
      <p:tags r:id="rId1"/>
    </p:custDataLst>
    <p:extLst>
      <p:ext uri="{BB962C8B-B14F-4D97-AF65-F5344CB8AC3E}">
        <p14:creationId xmlns:p14="http://schemas.microsoft.com/office/powerpoint/2010/main" val="19105312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7351E-B912-4578-AB50-2F8B931A3AAD}"/>
              </a:ext>
            </a:extLst>
          </p:cNvPr>
          <p:cNvSpPr>
            <a:spLocks noGrp="1"/>
          </p:cNvSpPr>
          <p:nvPr>
            <p:ph type="title"/>
          </p:nvPr>
        </p:nvSpPr>
        <p:spPr/>
        <p:txBody>
          <a:bodyPr/>
          <a:lstStyle/>
          <a:p>
            <a:r>
              <a:rPr lang="en-AU" dirty="0"/>
              <a:t>Our job, pretty much</a:t>
            </a:r>
          </a:p>
        </p:txBody>
      </p:sp>
      <p:pic>
        <p:nvPicPr>
          <p:cNvPr id="3" name="Content Placeholder 4">
            <a:extLst>
              <a:ext uri="{FF2B5EF4-FFF2-40B4-BE49-F238E27FC236}">
                <a16:creationId xmlns:a16="http://schemas.microsoft.com/office/drawing/2014/main" id="{E551D6BF-DA5F-4BF5-9544-8638274D7765}"/>
              </a:ext>
            </a:extLst>
          </p:cNvPr>
          <p:cNvPicPr>
            <a:picLocks noChangeAspect="1"/>
          </p:cNvPicPr>
          <p:nvPr/>
        </p:nvPicPr>
        <p:blipFill>
          <a:blip r:embed="rId2"/>
          <a:stretch>
            <a:fillRect/>
          </a:stretch>
        </p:blipFill>
        <p:spPr>
          <a:xfrm>
            <a:off x="361126" y="2526690"/>
            <a:ext cx="5181544" cy="2472028"/>
          </a:xfrm>
          <a:prstGeom prst="rect">
            <a:avLst/>
          </a:prstGeom>
        </p:spPr>
      </p:pic>
      <p:cxnSp>
        <p:nvCxnSpPr>
          <p:cNvPr id="4" name="Straight Arrow Connector 3">
            <a:extLst>
              <a:ext uri="{FF2B5EF4-FFF2-40B4-BE49-F238E27FC236}">
                <a16:creationId xmlns:a16="http://schemas.microsoft.com/office/drawing/2014/main" id="{842E2F52-5724-4E20-90D1-9716BEECEE1E}"/>
              </a:ext>
            </a:extLst>
          </p:cNvPr>
          <p:cNvCxnSpPr/>
          <p:nvPr/>
        </p:nvCxnSpPr>
        <p:spPr>
          <a:xfrm>
            <a:off x="6096000" y="3882685"/>
            <a:ext cx="1101970" cy="0"/>
          </a:xfrm>
          <a:prstGeom prst="straightConnector1">
            <a:avLst/>
          </a:prstGeom>
          <a:ln w="8572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C1A725DA-30FA-47A3-98C2-16BBE12AFE2F}"/>
              </a:ext>
            </a:extLst>
          </p:cNvPr>
          <p:cNvPicPr>
            <a:picLocks noChangeAspect="1"/>
          </p:cNvPicPr>
          <p:nvPr/>
        </p:nvPicPr>
        <p:blipFill>
          <a:blip r:embed="rId3"/>
          <a:stretch>
            <a:fillRect/>
          </a:stretch>
        </p:blipFill>
        <p:spPr>
          <a:xfrm>
            <a:off x="8243742" y="2285707"/>
            <a:ext cx="2078166" cy="2713011"/>
          </a:xfrm>
          <a:prstGeom prst="rect">
            <a:avLst/>
          </a:prstGeom>
        </p:spPr>
      </p:pic>
    </p:spTree>
    <p:extLst>
      <p:ext uri="{BB962C8B-B14F-4D97-AF65-F5344CB8AC3E}">
        <p14:creationId xmlns:p14="http://schemas.microsoft.com/office/powerpoint/2010/main" val="2158347330"/>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C00D0DC-C135-41F7-857A-D34C21222DD2}"/>
              </a:ext>
            </a:extLst>
          </p:cNvPr>
          <p:cNvSpPr>
            <a:spLocks noGrp="1"/>
          </p:cNvSpPr>
          <p:nvPr>
            <p:ph type="body" sz="quarter" idx="10"/>
          </p:nvPr>
        </p:nvSpPr>
        <p:spPr/>
        <p:txBody>
          <a:bodyPr/>
          <a:lstStyle/>
          <a:p>
            <a:r>
              <a:rPr lang="en-AU" dirty="0"/>
              <a:t>Valuable collection of architecture principles to help you with your technology choices</a:t>
            </a:r>
          </a:p>
        </p:txBody>
      </p:sp>
      <p:sp>
        <p:nvSpPr>
          <p:cNvPr id="3" name="Title 2">
            <a:extLst>
              <a:ext uri="{FF2B5EF4-FFF2-40B4-BE49-F238E27FC236}">
                <a16:creationId xmlns:a16="http://schemas.microsoft.com/office/drawing/2014/main" id="{964A2A4A-4EC7-4AFA-9D7E-F1198FF5FC26}"/>
              </a:ext>
            </a:extLst>
          </p:cNvPr>
          <p:cNvSpPr>
            <a:spLocks noGrp="1"/>
          </p:cNvSpPr>
          <p:nvPr>
            <p:ph type="title"/>
          </p:nvPr>
        </p:nvSpPr>
        <p:spPr/>
        <p:txBody>
          <a:bodyPr/>
          <a:lstStyle/>
          <a:p>
            <a:r>
              <a:rPr lang="en-AU" dirty="0"/>
              <a:t>Azure Data Architecture Guide</a:t>
            </a:r>
          </a:p>
        </p:txBody>
      </p:sp>
      <p:pic>
        <p:nvPicPr>
          <p:cNvPr id="2050" name="Picture 2" descr="Overall data pipeline diagram">
            <a:extLst>
              <a:ext uri="{FF2B5EF4-FFF2-40B4-BE49-F238E27FC236}">
                <a16:creationId xmlns:a16="http://schemas.microsoft.com/office/drawing/2014/main" id="{BD162B33-604F-49B2-97B1-C7CB9EB0E0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03849" y="1979152"/>
            <a:ext cx="9624226" cy="4295813"/>
          </a:xfrm>
          <a:prstGeom prst="rect">
            <a:avLst/>
          </a:prstGeom>
          <a:noFill/>
          <a:extLst>
            <a:ext uri="{909E8E84-426E-40DD-AFC4-6F175D3DCCD1}">
              <a14:hiddenFill xmlns:a14="http://schemas.microsoft.com/office/drawing/2010/main">
                <a:solidFill>
                  <a:srgbClr val="FFFFFF"/>
                </a:solidFill>
              </a14:hiddenFill>
            </a:ext>
          </a:extLst>
        </p:spPr>
      </p:pic>
      <p:sp>
        <p:nvSpPr>
          <p:cNvPr id="5" name="Text Placeholder 1">
            <a:extLst>
              <a:ext uri="{FF2B5EF4-FFF2-40B4-BE49-F238E27FC236}">
                <a16:creationId xmlns:a16="http://schemas.microsoft.com/office/drawing/2014/main" id="{107A6325-FBE5-4E3C-AD86-97E8B3BF4D7D}"/>
              </a:ext>
            </a:extLst>
          </p:cNvPr>
          <p:cNvSpPr txBox="1">
            <a:spLocks/>
          </p:cNvSpPr>
          <p:nvPr/>
        </p:nvSpPr>
        <p:spPr>
          <a:xfrm>
            <a:off x="426424" y="1260480"/>
            <a:ext cx="2172051" cy="271613"/>
          </a:xfrm>
          <a:prstGeom prst="rect">
            <a:avLst/>
          </a:prstGeom>
        </p:spPr>
        <p:txBody>
          <a:bodyPr vert="horz" wrap="square" lIns="0" tIns="0" rIns="0" bIns="0" rtlCol="0">
            <a:spAutoFit/>
          </a:bodyPr>
          <a:lst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lang="en-US" sz="1765" b="0" i="0" kern="1200" spc="0" baseline="0" dirty="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1371"/>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1371"/>
              </a:spcAft>
              <a:buClrTx/>
              <a:buSzPct val="90000"/>
              <a:buFont typeface="Wingdings" panose="05000000000000000000" pitchFamily="2" charset="2"/>
              <a:buNone/>
              <a:tabLst/>
              <a:defRPr sz="1371" kern="1200" spc="0" baseline="0">
                <a:solidFill>
                  <a:srgbClr val="000000"/>
                </a:solidFill>
                <a:latin typeface="+mn-lt"/>
                <a:ea typeface="+mn-ea"/>
                <a:cs typeface="+mn-cs"/>
              </a:defRPr>
            </a:lvl3pPr>
            <a:lvl4pPr marL="672161" marR="0" indent="0" algn="l" defTabSz="914367" rtl="0" eaLnBrk="1" fontAlgn="auto" latinLnBrk="0" hangingPunct="1">
              <a:lnSpc>
                <a:spcPct val="10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AU" dirty="0">
                <a:hlinkClick r:id="rId3"/>
              </a:rPr>
              <a:t>https://aka.ms/adag</a:t>
            </a:r>
            <a:r>
              <a:rPr lang="en-AU" dirty="0"/>
              <a:t> </a:t>
            </a:r>
          </a:p>
        </p:txBody>
      </p:sp>
    </p:spTree>
    <p:extLst>
      <p:ext uri="{BB962C8B-B14F-4D97-AF65-F5344CB8AC3E}">
        <p14:creationId xmlns:p14="http://schemas.microsoft.com/office/powerpoint/2010/main" val="662663900"/>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15C2FBE-DCB4-42EE-A899-5C3C7E700D67}"/>
              </a:ext>
            </a:extLst>
          </p:cNvPr>
          <p:cNvSpPr>
            <a:spLocks noGrp="1"/>
          </p:cNvSpPr>
          <p:nvPr>
            <p:ph type="body" sz="quarter" idx="10"/>
          </p:nvPr>
        </p:nvSpPr>
        <p:spPr/>
        <p:txBody>
          <a:bodyPr/>
          <a:lstStyle/>
          <a:p>
            <a:r>
              <a:rPr lang="en-AU" dirty="0"/>
              <a:t>Collection of reference architectures for most common challenges</a:t>
            </a:r>
          </a:p>
        </p:txBody>
      </p:sp>
      <p:sp>
        <p:nvSpPr>
          <p:cNvPr id="3" name="Title 2">
            <a:extLst>
              <a:ext uri="{FF2B5EF4-FFF2-40B4-BE49-F238E27FC236}">
                <a16:creationId xmlns:a16="http://schemas.microsoft.com/office/drawing/2014/main" id="{27ED7AF3-0693-41EA-9CFE-2CD2534A905B}"/>
              </a:ext>
            </a:extLst>
          </p:cNvPr>
          <p:cNvSpPr>
            <a:spLocks noGrp="1"/>
          </p:cNvSpPr>
          <p:nvPr>
            <p:ph type="title"/>
          </p:nvPr>
        </p:nvSpPr>
        <p:spPr/>
        <p:txBody>
          <a:bodyPr/>
          <a:lstStyle/>
          <a:p>
            <a:r>
              <a:rPr lang="en-AU" dirty="0"/>
              <a:t>Azure Architecture Solutions</a:t>
            </a:r>
          </a:p>
        </p:txBody>
      </p:sp>
      <p:pic>
        <p:nvPicPr>
          <p:cNvPr id="4" name="Picture 3">
            <a:extLst>
              <a:ext uri="{FF2B5EF4-FFF2-40B4-BE49-F238E27FC236}">
                <a16:creationId xmlns:a16="http://schemas.microsoft.com/office/drawing/2014/main" id="{11F9FD3A-906E-4CEC-A538-B53F31C86DA3}"/>
              </a:ext>
            </a:extLst>
          </p:cNvPr>
          <p:cNvPicPr>
            <a:picLocks noChangeAspect="1"/>
          </p:cNvPicPr>
          <p:nvPr/>
        </p:nvPicPr>
        <p:blipFill>
          <a:blip r:embed="rId2"/>
          <a:stretch>
            <a:fillRect/>
          </a:stretch>
        </p:blipFill>
        <p:spPr>
          <a:xfrm>
            <a:off x="1896877" y="1679159"/>
            <a:ext cx="8395131" cy="4432528"/>
          </a:xfrm>
          <a:prstGeom prst="rect">
            <a:avLst/>
          </a:prstGeom>
        </p:spPr>
      </p:pic>
      <p:sp>
        <p:nvSpPr>
          <p:cNvPr id="5" name="Text Placeholder 1">
            <a:extLst>
              <a:ext uri="{FF2B5EF4-FFF2-40B4-BE49-F238E27FC236}">
                <a16:creationId xmlns:a16="http://schemas.microsoft.com/office/drawing/2014/main" id="{1E428537-03AD-4B62-AAB2-B6FB891F1507}"/>
              </a:ext>
            </a:extLst>
          </p:cNvPr>
          <p:cNvSpPr txBox="1">
            <a:spLocks/>
          </p:cNvSpPr>
          <p:nvPr/>
        </p:nvSpPr>
        <p:spPr>
          <a:xfrm>
            <a:off x="426424" y="1211429"/>
            <a:ext cx="11339774" cy="271613"/>
          </a:xfrm>
          <a:prstGeom prst="rect">
            <a:avLst/>
          </a:prstGeom>
        </p:spPr>
        <p:txBody>
          <a:bodyPr vert="horz" wrap="square" lIns="0" tIns="0" rIns="0" bIns="0" rtlCol="0">
            <a:spAutoFit/>
          </a:bodyPr>
          <a:lst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lang="en-US" sz="1765" b="0" i="0" kern="1200" spc="0" baseline="0" dirty="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1371"/>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1371"/>
              </a:spcAft>
              <a:buClrTx/>
              <a:buSzPct val="90000"/>
              <a:buFont typeface="Wingdings" panose="05000000000000000000" pitchFamily="2" charset="2"/>
              <a:buNone/>
              <a:tabLst/>
              <a:defRPr sz="1371" kern="1200" spc="0" baseline="0">
                <a:solidFill>
                  <a:srgbClr val="000000"/>
                </a:solidFill>
                <a:latin typeface="+mn-lt"/>
                <a:ea typeface="+mn-ea"/>
                <a:cs typeface="+mn-cs"/>
              </a:defRPr>
            </a:lvl3pPr>
            <a:lvl4pPr marL="672161" marR="0" indent="0" algn="l" defTabSz="914367" rtl="0" eaLnBrk="1" fontAlgn="auto" latinLnBrk="0" hangingPunct="1">
              <a:lnSpc>
                <a:spcPct val="10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AU" dirty="0">
                <a:hlinkClick r:id="rId3"/>
              </a:rPr>
              <a:t>https://azure.microsoft.com/en-us/solutions/architecture/</a:t>
            </a:r>
            <a:endParaRPr lang="en-AU" dirty="0"/>
          </a:p>
        </p:txBody>
      </p:sp>
    </p:spTree>
    <p:extLst>
      <p:ext uri="{BB962C8B-B14F-4D97-AF65-F5344CB8AC3E}">
        <p14:creationId xmlns:p14="http://schemas.microsoft.com/office/powerpoint/2010/main" val="3840739248"/>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Text Placeholder 55">
            <a:extLst>
              <a:ext uri="{FF2B5EF4-FFF2-40B4-BE49-F238E27FC236}">
                <a16:creationId xmlns:a16="http://schemas.microsoft.com/office/drawing/2014/main" id="{0932592B-135A-4432-BD57-CBE855ABFFD4}"/>
              </a:ext>
            </a:extLst>
          </p:cNvPr>
          <p:cNvSpPr>
            <a:spLocks noGrp="1"/>
          </p:cNvSpPr>
          <p:nvPr>
            <p:ph type="body" sz="quarter" idx="10"/>
          </p:nvPr>
        </p:nvSpPr>
        <p:spPr/>
        <p:txBody>
          <a:bodyPr/>
          <a:lstStyle/>
          <a:p>
            <a:pPr marL="0" indent="0">
              <a:buNone/>
            </a:pPr>
            <a:r>
              <a:rPr lang="en-US" dirty="0"/>
              <a:t>Big Data and advanced analytics</a:t>
            </a:r>
          </a:p>
        </p:txBody>
      </p:sp>
      <p:sp>
        <p:nvSpPr>
          <p:cNvPr id="21" name="Title 20"/>
          <p:cNvSpPr>
            <a:spLocks noGrp="1"/>
          </p:cNvSpPr>
          <p:nvPr>
            <p:ph type="title"/>
          </p:nvPr>
        </p:nvSpPr>
        <p:spPr/>
        <p:txBody>
          <a:bodyPr/>
          <a:lstStyle/>
          <a:p>
            <a:pPr lvl="0"/>
            <a:r>
              <a:rPr lang="en-US" dirty="0"/>
              <a:t>Modern Data Platform Solution Scenarios</a:t>
            </a:r>
          </a:p>
        </p:txBody>
      </p:sp>
      <p:grpSp>
        <p:nvGrpSpPr>
          <p:cNvPr id="2" name="Group 1">
            <a:extLst>
              <a:ext uri="{FF2B5EF4-FFF2-40B4-BE49-F238E27FC236}">
                <a16:creationId xmlns:a16="http://schemas.microsoft.com/office/drawing/2014/main" id="{1B2B71D3-D9D5-7A4F-8C15-A027C6495F8A}"/>
              </a:ext>
            </a:extLst>
          </p:cNvPr>
          <p:cNvGrpSpPr/>
          <p:nvPr/>
        </p:nvGrpSpPr>
        <p:grpSpPr>
          <a:xfrm>
            <a:off x="437318" y="2647507"/>
            <a:ext cx="3806829" cy="2607355"/>
            <a:chOff x="437318" y="2647507"/>
            <a:chExt cx="3806829" cy="2607355"/>
          </a:xfrm>
        </p:grpSpPr>
        <p:grpSp>
          <p:nvGrpSpPr>
            <p:cNvPr id="23" name="Group 22"/>
            <p:cNvGrpSpPr/>
            <p:nvPr/>
          </p:nvGrpSpPr>
          <p:grpSpPr>
            <a:xfrm>
              <a:off x="1187652" y="2749316"/>
              <a:ext cx="751376" cy="556973"/>
              <a:chOff x="-2575176" y="-1203590"/>
              <a:chExt cx="3082012" cy="2284628"/>
            </a:xfrm>
            <a:solidFill>
              <a:schemeClr val="tx1"/>
            </a:solidFill>
          </p:grpSpPr>
          <p:sp>
            <p:nvSpPr>
              <p:cNvPr id="24" name="Freeform 42"/>
              <p:cNvSpPr>
                <a:spLocks/>
              </p:cNvSpPr>
              <p:nvPr/>
            </p:nvSpPr>
            <p:spPr bwMode="auto">
              <a:xfrm>
                <a:off x="-2542324" y="188092"/>
                <a:ext cx="462897" cy="621177"/>
              </a:xfrm>
              <a:custGeom>
                <a:avLst/>
                <a:gdLst>
                  <a:gd name="T0" fmla="*/ 363 w 2335"/>
                  <a:gd name="T1" fmla="*/ 2397 h 3120"/>
                  <a:gd name="T2" fmla="*/ 250 w 2335"/>
                  <a:gd name="T3" fmla="*/ 2251 h 3120"/>
                  <a:gd name="T4" fmla="*/ 168 w 2335"/>
                  <a:gd name="T5" fmla="*/ 2133 h 3120"/>
                  <a:gd name="T6" fmla="*/ 122 w 2335"/>
                  <a:gd name="T7" fmla="*/ 2060 h 3120"/>
                  <a:gd name="T8" fmla="*/ 40 w 2335"/>
                  <a:gd name="T9" fmla="*/ 1892 h 3120"/>
                  <a:gd name="T10" fmla="*/ 5 w 2335"/>
                  <a:gd name="T11" fmla="*/ 1733 h 3120"/>
                  <a:gd name="T12" fmla="*/ 3 w 2335"/>
                  <a:gd name="T13" fmla="*/ 1613 h 3120"/>
                  <a:gd name="T14" fmla="*/ 20 w 2335"/>
                  <a:gd name="T15" fmla="*/ 1485 h 3120"/>
                  <a:gd name="T16" fmla="*/ 63 w 2335"/>
                  <a:gd name="T17" fmla="*/ 1347 h 3120"/>
                  <a:gd name="T18" fmla="*/ 136 w 2335"/>
                  <a:gd name="T19" fmla="*/ 1200 h 3120"/>
                  <a:gd name="T20" fmla="*/ 264 w 2335"/>
                  <a:gd name="T21" fmla="*/ 1014 h 3120"/>
                  <a:gd name="T22" fmla="*/ 411 w 2335"/>
                  <a:gd name="T23" fmla="*/ 815 h 3120"/>
                  <a:gd name="T24" fmla="*/ 625 w 2335"/>
                  <a:gd name="T25" fmla="*/ 551 h 3120"/>
                  <a:gd name="T26" fmla="*/ 1110 w 2335"/>
                  <a:gd name="T27" fmla="*/ 0 h 3120"/>
                  <a:gd name="T28" fmla="*/ 1021 w 2335"/>
                  <a:gd name="T29" fmla="*/ 632 h 3120"/>
                  <a:gd name="T30" fmla="*/ 993 w 2335"/>
                  <a:gd name="T31" fmla="*/ 666 h 3120"/>
                  <a:gd name="T32" fmla="*/ 940 w 2335"/>
                  <a:gd name="T33" fmla="*/ 730 h 3120"/>
                  <a:gd name="T34" fmla="*/ 868 w 2335"/>
                  <a:gd name="T35" fmla="*/ 815 h 3120"/>
                  <a:gd name="T36" fmla="*/ 691 w 2335"/>
                  <a:gd name="T37" fmla="*/ 1029 h 3120"/>
                  <a:gd name="T38" fmla="*/ 507 w 2335"/>
                  <a:gd name="T39" fmla="*/ 1258 h 3120"/>
                  <a:gd name="T40" fmla="*/ 412 w 2335"/>
                  <a:gd name="T41" fmla="*/ 1397 h 3120"/>
                  <a:gd name="T42" fmla="*/ 370 w 2335"/>
                  <a:gd name="T43" fmla="*/ 1498 h 3120"/>
                  <a:gd name="T44" fmla="*/ 350 w 2335"/>
                  <a:gd name="T45" fmla="*/ 1587 h 3120"/>
                  <a:gd name="T46" fmla="*/ 358 w 2335"/>
                  <a:gd name="T47" fmla="*/ 1709 h 3120"/>
                  <a:gd name="T48" fmla="*/ 390 w 2335"/>
                  <a:gd name="T49" fmla="*/ 1792 h 3120"/>
                  <a:gd name="T50" fmla="*/ 401 w 2335"/>
                  <a:gd name="T51" fmla="*/ 1809 h 3120"/>
                  <a:gd name="T52" fmla="*/ 404 w 2335"/>
                  <a:gd name="T53" fmla="*/ 1813 h 3120"/>
                  <a:gd name="T54" fmla="*/ 418 w 2335"/>
                  <a:gd name="T55" fmla="*/ 1833 h 3120"/>
                  <a:gd name="T56" fmla="*/ 460 w 2335"/>
                  <a:gd name="T57" fmla="*/ 1895 h 3120"/>
                  <a:gd name="T58" fmla="*/ 555 w 2335"/>
                  <a:gd name="T59" fmla="*/ 2020 h 3120"/>
                  <a:gd name="T60" fmla="*/ 684 w 2335"/>
                  <a:gd name="T61" fmla="*/ 2179 h 3120"/>
                  <a:gd name="T62" fmla="*/ 839 w 2335"/>
                  <a:gd name="T63" fmla="*/ 2347 h 3120"/>
                  <a:gd name="T64" fmla="*/ 1011 w 2335"/>
                  <a:gd name="T65" fmla="*/ 2505 h 3120"/>
                  <a:gd name="T66" fmla="*/ 1192 w 2335"/>
                  <a:gd name="T67" fmla="*/ 2631 h 3120"/>
                  <a:gd name="T68" fmla="*/ 1329 w 2335"/>
                  <a:gd name="T69" fmla="*/ 2693 h 3120"/>
                  <a:gd name="T70" fmla="*/ 1418 w 2335"/>
                  <a:gd name="T71" fmla="*/ 2712 h 3120"/>
                  <a:gd name="T72" fmla="*/ 1581 w 2335"/>
                  <a:gd name="T73" fmla="*/ 2713 h 3120"/>
                  <a:gd name="T74" fmla="*/ 1680 w 2335"/>
                  <a:gd name="T75" fmla="*/ 2691 h 3120"/>
                  <a:gd name="T76" fmla="*/ 1771 w 2335"/>
                  <a:gd name="T77" fmla="*/ 2642 h 3120"/>
                  <a:gd name="T78" fmla="*/ 1875 w 2335"/>
                  <a:gd name="T79" fmla="*/ 2556 h 3120"/>
                  <a:gd name="T80" fmla="*/ 2029 w 2335"/>
                  <a:gd name="T81" fmla="*/ 2386 h 3120"/>
                  <a:gd name="T82" fmla="*/ 2173 w 2335"/>
                  <a:gd name="T83" fmla="*/ 2220 h 3120"/>
                  <a:gd name="T84" fmla="*/ 2241 w 2335"/>
                  <a:gd name="T85" fmla="*/ 2559 h 3120"/>
                  <a:gd name="T86" fmla="*/ 2212 w 2335"/>
                  <a:gd name="T87" fmla="*/ 2604 h 3120"/>
                  <a:gd name="T88" fmla="*/ 2146 w 2335"/>
                  <a:gd name="T89" fmla="*/ 2704 h 3120"/>
                  <a:gd name="T90" fmla="*/ 2018 w 2335"/>
                  <a:gd name="T91" fmla="*/ 2865 h 3120"/>
                  <a:gd name="T92" fmla="*/ 1842 w 2335"/>
                  <a:gd name="T93" fmla="*/ 3013 h 3120"/>
                  <a:gd name="T94" fmla="*/ 1737 w 2335"/>
                  <a:gd name="T95" fmla="*/ 3069 h 3120"/>
                  <a:gd name="T96" fmla="*/ 1634 w 2335"/>
                  <a:gd name="T97" fmla="*/ 3107 h 3120"/>
                  <a:gd name="T98" fmla="*/ 1540 w 2335"/>
                  <a:gd name="T99" fmla="*/ 3119 h 3120"/>
                  <a:gd name="T100" fmla="*/ 1404 w 2335"/>
                  <a:gd name="T101" fmla="*/ 3115 h 3120"/>
                  <a:gd name="T102" fmla="*/ 1285 w 2335"/>
                  <a:gd name="T103" fmla="*/ 3093 h 3120"/>
                  <a:gd name="T104" fmla="*/ 1162 w 2335"/>
                  <a:gd name="T105" fmla="*/ 3053 h 3120"/>
                  <a:gd name="T106" fmla="*/ 1038 w 2335"/>
                  <a:gd name="T107" fmla="*/ 2997 h 3120"/>
                  <a:gd name="T108" fmla="*/ 912 w 2335"/>
                  <a:gd name="T109" fmla="*/ 2922 h 3120"/>
                  <a:gd name="T110" fmla="*/ 784 w 2335"/>
                  <a:gd name="T111" fmla="*/ 2830 h 3120"/>
                  <a:gd name="T112" fmla="*/ 656 w 2335"/>
                  <a:gd name="T113" fmla="*/ 2721 h 3120"/>
                  <a:gd name="T114" fmla="*/ 528 w 2335"/>
                  <a:gd name="T115" fmla="*/ 2593 h 3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335" h="3120">
                    <a:moveTo>
                      <a:pt x="496" y="2559"/>
                    </a:moveTo>
                    <a:lnTo>
                      <a:pt x="427" y="2478"/>
                    </a:lnTo>
                    <a:lnTo>
                      <a:pt x="395" y="2437"/>
                    </a:lnTo>
                    <a:lnTo>
                      <a:pt x="363" y="2397"/>
                    </a:lnTo>
                    <a:lnTo>
                      <a:pt x="333" y="2359"/>
                    </a:lnTo>
                    <a:lnTo>
                      <a:pt x="304" y="2322"/>
                    </a:lnTo>
                    <a:lnTo>
                      <a:pt x="276" y="2286"/>
                    </a:lnTo>
                    <a:lnTo>
                      <a:pt x="250" y="2251"/>
                    </a:lnTo>
                    <a:lnTo>
                      <a:pt x="227" y="2218"/>
                    </a:lnTo>
                    <a:lnTo>
                      <a:pt x="205" y="2188"/>
                    </a:lnTo>
                    <a:lnTo>
                      <a:pt x="185" y="2159"/>
                    </a:lnTo>
                    <a:lnTo>
                      <a:pt x="168" y="2133"/>
                    </a:lnTo>
                    <a:lnTo>
                      <a:pt x="152" y="2111"/>
                    </a:lnTo>
                    <a:lnTo>
                      <a:pt x="140" y="2090"/>
                    </a:lnTo>
                    <a:lnTo>
                      <a:pt x="130" y="2074"/>
                    </a:lnTo>
                    <a:lnTo>
                      <a:pt x="122" y="2060"/>
                    </a:lnTo>
                    <a:lnTo>
                      <a:pt x="100" y="2023"/>
                    </a:lnTo>
                    <a:lnTo>
                      <a:pt x="77" y="1983"/>
                    </a:lnTo>
                    <a:lnTo>
                      <a:pt x="57" y="1939"/>
                    </a:lnTo>
                    <a:lnTo>
                      <a:pt x="40" y="1892"/>
                    </a:lnTo>
                    <a:lnTo>
                      <a:pt x="24" y="1842"/>
                    </a:lnTo>
                    <a:lnTo>
                      <a:pt x="13" y="1789"/>
                    </a:lnTo>
                    <a:lnTo>
                      <a:pt x="9" y="1762"/>
                    </a:lnTo>
                    <a:lnTo>
                      <a:pt x="5" y="1733"/>
                    </a:lnTo>
                    <a:lnTo>
                      <a:pt x="3" y="1704"/>
                    </a:lnTo>
                    <a:lnTo>
                      <a:pt x="1" y="1675"/>
                    </a:lnTo>
                    <a:lnTo>
                      <a:pt x="0" y="1644"/>
                    </a:lnTo>
                    <a:lnTo>
                      <a:pt x="3" y="1613"/>
                    </a:lnTo>
                    <a:lnTo>
                      <a:pt x="5" y="1582"/>
                    </a:lnTo>
                    <a:lnTo>
                      <a:pt x="9" y="1549"/>
                    </a:lnTo>
                    <a:lnTo>
                      <a:pt x="14" y="1518"/>
                    </a:lnTo>
                    <a:lnTo>
                      <a:pt x="20" y="1485"/>
                    </a:lnTo>
                    <a:lnTo>
                      <a:pt x="28" y="1451"/>
                    </a:lnTo>
                    <a:lnTo>
                      <a:pt x="39" y="1417"/>
                    </a:lnTo>
                    <a:lnTo>
                      <a:pt x="50" y="1382"/>
                    </a:lnTo>
                    <a:lnTo>
                      <a:pt x="63" y="1347"/>
                    </a:lnTo>
                    <a:lnTo>
                      <a:pt x="79" y="1310"/>
                    </a:lnTo>
                    <a:lnTo>
                      <a:pt x="95" y="1274"/>
                    </a:lnTo>
                    <a:lnTo>
                      <a:pt x="115" y="1237"/>
                    </a:lnTo>
                    <a:lnTo>
                      <a:pt x="136" y="1200"/>
                    </a:lnTo>
                    <a:lnTo>
                      <a:pt x="158" y="1163"/>
                    </a:lnTo>
                    <a:lnTo>
                      <a:pt x="184" y="1125"/>
                    </a:lnTo>
                    <a:lnTo>
                      <a:pt x="224" y="1068"/>
                    </a:lnTo>
                    <a:lnTo>
                      <a:pt x="264" y="1014"/>
                    </a:lnTo>
                    <a:lnTo>
                      <a:pt x="302" y="961"/>
                    </a:lnTo>
                    <a:lnTo>
                      <a:pt x="339" y="911"/>
                    </a:lnTo>
                    <a:lnTo>
                      <a:pt x="375" y="861"/>
                    </a:lnTo>
                    <a:lnTo>
                      <a:pt x="411" y="815"/>
                    </a:lnTo>
                    <a:lnTo>
                      <a:pt x="447" y="769"/>
                    </a:lnTo>
                    <a:lnTo>
                      <a:pt x="483" y="723"/>
                    </a:lnTo>
                    <a:lnTo>
                      <a:pt x="554" y="637"/>
                    </a:lnTo>
                    <a:lnTo>
                      <a:pt x="625" y="551"/>
                    </a:lnTo>
                    <a:lnTo>
                      <a:pt x="699" y="465"/>
                    </a:lnTo>
                    <a:lnTo>
                      <a:pt x="738" y="422"/>
                    </a:lnTo>
                    <a:lnTo>
                      <a:pt x="776" y="377"/>
                    </a:lnTo>
                    <a:lnTo>
                      <a:pt x="1110" y="0"/>
                    </a:lnTo>
                    <a:lnTo>
                      <a:pt x="1277" y="433"/>
                    </a:lnTo>
                    <a:lnTo>
                      <a:pt x="1026" y="627"/>
                    </a:lnTo>
                    <a:lnTo>
                      <a:pt x="1025" y="628"/>
                    </a:lnTo>
                    <a:lnTo>
                      <a:pt x="1021" y="632"/>
                    </a:lnTo>
                    <a:lnTo>
                      <a:pt x="1017" y="637"/>
                    </a:lnTo>
                    <a:lnTo>
                      <a:pt x="1011" y="645"/>
                    </a:lnTo>
                    <a:lnTo>
                      <a:pt x="1003" y="654"/>
                    </a:lnTo>
                    <a:lnTo>
                      <a:pt x="993" y="666"/>
                    </a:lnTo>
                    <a:lnTo>
                      <a:pt x="981" y="679"/>
                    </a:lnTo>
                    <a:lnTo>
                      <a:pt x="969" y="695"/>
                    </a:lnTo>
                    <a:lnTo>
                      <a:pt x="954" y="711"/>
                    </a:lnTo>
                    <a:lnTo>
                      <a:pt x="940" y="730"/>
                    </a:lnTo>
                    <a:lnTo>
                      <a:pt x="923" y="749"/>
                    </a:lnTo>
                    <a:lnTo>
                      <a:pt x="906" y="770"/>
                    </a:lnTo>
                    <a:lnTo>
                      <a:pt x="887" y="792"/>
                    </a:lnTo>
                    <a:lnTo>
                      <a:pt x="868" y="815"/>
                    </a:lnTo>
                    <a:lnTo>
                      <a:pt x="827" y="864"/>
                    </a:lnTo>
                    <a:lnTo>
                      <a:pt x="783" y="917"/>
                    </a:lnTo>
                    <a:lnTo>
                      <a:pt x="738" y="973"/>
                    </a:lnTo>
                    <a:lnTo>
                      <a:pt x="691" y="1029"/>
                    </a:lnTo>
                    <a:lnTo>
                      <a:pt x="645" y="1087"/>
                    </a:lnTo>
                    <a:lnTo>
                      <a:pt x="597" y="1145"/>
                    </a:lnTo>
                    <a:lnTo>
                      <a:pt x="552" y="1202"/>
                    </a:lnTo>
                    <a:lnTo>
                      <a:pt x="507" y="1258"/>
                    </a:lnTo>
                    <a:lnTo>
                      <a:pt x="465" y="1313"/>
                    </a:lnTo>
                    <a:lnTo>
                      <a:pt x="445" y="1341"/>
                    </a:lnTo>
                    <a:lnTo>
                      <a:pt x="428" y="1369"/>
                    </a:lnTo>
                    <a:lnTo>
                      <a:pt x="412" y="1397"/>
                    </a:lnTo>
                    <a:lnTo>
                      <a:pt x="399" y="1423"/>
                    </a:lnTo>
                    <a:lnTo>
                      <a:pt x="388" y="1448"/>
                    </a:lnTo>
                    <a:lnTo>
                      <a:pt x="378" y="1474"/>
                    </a:lnTo>
                    <a:lnTo>
                      <a:pt x="370" y="1498"/>
                    </a:lnTo>
                    <a:lnTo>
                      <a:pt x="363" y="1522"/>
                    </a:lnTo>
                    <a:lnTo>
                      <a:pt x="358" y="1544"/>
                    </a:lnTo>
                    <a:lnTo>
                      <a:pt x="354" y="1566"/>
                    </a:lnTo>
                    <a:lnTo>
                      <a:pt x="350" y="1587"/>
                    </a:lnTo>
                    <a:lnTo>
                      <a:pt x="349" y="1607"/>
                    </a:lnTo>
                    <a:lnTo>
                      <a:pt x="348" y="1644"/>
                    </a:lnTo>
                    <a:lnTo>
                      <a:pt x="351" y="1678"/>
                    </a:lnTo>
                    <a:lnTo>
                      <a:pt x="358" y="1709"/>
                    </a:lnTo>
                    <a:lnTo>
                      <a:pt x="365" y="1735"/>
                    </a:lnTo>
                    <a:lnTo>
                      <a:pt x="373" y="1758"/>
                    </a:lnTo>
                    <a:lnTo>
                      <a:pt x="381" y="1777"/>
                    </a:lnTo>
                    <a:lnTo>
                      <a:pt x="390" y="1792"/>
                    </a:lnTo>
                    <a:lnTo>
                      <a:pt x="393" y="1798"/>
                    </a:lnTo>
                    <a:lnTo>
                      <a:pt x="396" y="1802"/>
                    </a:lnTo>
                    <a:lnTo>
                      <a:pt x="399" y="1806"/>
                    </a:lnTo>
                    <a:lnTo>
                      <a:pt x="401" y="1809"/>
                    </a:lnTo>
                    <a:lnTo>
                      <a:pt x="402" y="1810"/>
                    </a:lnTo>
                    <a:lnTo>
                      <a:pt x="402" y="1811"/>
                    </a:lnTo>
                    <a:lnTo>
                      <a:pt x="403" y="1811"/>
                    </a:lnTo>
                    <a:lnTo>
                      <a:pt x="404" y="1813"/>
                    </a:lnTo>
                    <a:lnTo>
                      <a:pt x="406" y="1816"/>
                    </a:lnTo>
                    <a:lnTo>
                      <a:pt x="409" y="1821"/>
                    </a:lnTo>
                    <a:lnTo>
                      <a:pt x="413" y="1827"/>
                    </a:lnTo>
                    <a:lnTo>
                      <a:pt x="418" y="1833"/>
                    </a:lnTo>
                    <a:lnTo>
                      <a:pt x="423" y="1841"/>
                    </a:lnTo>
                    <a:lnTo>
                      <a:pt x="429" y="1849"/>
                    </a:lnTo>
                    <a:lnTo>
                      <a:pt x="443" y="1870"/>
                    </a:lnTo>
                    <a:lnTo>
                      <a:pt x="460" y="1895"/>
                    </a:lnTo>
                    <a:lnTo>
                      <a:pt x="480" y="1921"/>
                    </a:lnTo>
                    <a:lnTo>
                      <a:pt x="502" y="1952"/>
                    </a:lnTo>
                    <a:lnTo>
                      <a:pt x="528" y="1985"/>
                    </a:lnTo>
                    <a:lnTo>
                      <a:pt x="555" y="2020"/>
                    </a:lnTo>
                    <a:lnTo>
                      <a:pt x="584" y="2058"/>
                    </a:lnTo>
                    <a:lnTo>
                      <a:pt x="616" y="2096"/>
                    </a:lnTo>
                    <a:lnTo>
                      <a:pt x="649" y="2138"/>
                    </a:lnTo>
                    <a:lnTo>
                      <a:pt x="684" y="2179"/>
                    </a:lnTo>
                    <a:lnTo>
                      <a:pt x="720" y="2220"/>
                    </a:lnTo>
                    <a:lnTo>
                      <a:pt x="758" y="2263"/>
                    </a:lnTo>
                    <a:lnTo>
                      <a:pt x="797" y="2305"/>
                    </a:lnTo>
                    <a:lnTo>
                      <a:pt x="839" y="2347"/>
                    </a:lnTo>
                    <a:lnTo>
                      <a:pt x="880" y="2388"/>
                    </a:lnTo>
                    <a:lnTo>
                      <a:pt x="922" y="2429"/>
                    </a:lnTo>
                    <a:lnTo>
                      <a:pt x="967" y="2468"/>
                    </a:lnTo>
                    <a:lnTo>
                      <a:pt x="1011" y="2505"/>
                    </a:lnTo>
                    <a:lnTo>
                      <a:pt x="1055" y="2540"/>
                    </a:lnTo>
                    <a:lnTo>
                      <a:pt x="1101" y="2573"/>
                    </a:lnTo>
                    <a:lnTo>
                      <a:pt x="1146" y="2604"/>
                    </a:lnTo>
                    <a:lnTo>
                      <a:pt x="1192" y="2631"/>
                    </a:lnTo>
                    <a:lnTo>
                      <a:pt x="1237" y="2656"/>
                    </a:lnTo>
                    <a:lnTo>
                      <a:pt x="1284" y="2676"/>
                    </a:lnTo>
                    <a:lnTo>
                      <a:pt x="1306" y="2685"/>
                    </a:lnTo>
                    <a:lnTo>
                      <a:pt x="1329" y="2693"/>
                    </a:lnTo>
                    <a:lnTo>
                      <a:pt x="1351" y="2699"/>
                    </a:lnTo>
                    <a:lnTo>
                      <a:pt x="1373" y="2704"/>
                    </a:lnTo>
                    <a:lnTo>
                      <a:pt x="1396" y="2709"/>
                    </a:lnTo>
                    <a:lnTo>
                      <a:pt x="1418" y="2712"/>
                    </a:lnTo>
                    <a:lnTo>
                      <a:pt x="1441" y="2714"/>
                    </a:lnTo>
                    <a:lnTo>
                      <a:pt x="1462" y="2714"/>
                    </a:lnTo>
                    <a:lnTo>
                      <a:pt x="1555" y="2714"/>
                    </a:lnTo>
                    <a:lnTo>
                      <a:pt x="1581" y="2713"/>
                    </a:lnTo>
                    <a:lnTo>
                      <a:pt x="1607" y="2710"/>
                    </a:lnTo>
                    <a:lnTo>
                      <a:pt x="1632" y="2706"/>
                    </a:lnTo>
                    <a:lnTo>
                      <a:pt x="1656" y="2699"/>
                    </a:lnTo>
                    <a:lnTo>
                      <a:pt x="1680" y="2691"/>
                    </a:lnTo>
                    <a:lnTo>
                      <a:pt x="1704" y="2681"/>
                    </a:lnTo>
                    <a:lnTo>
                      <a:pt x="1727" y="2669"/>
                    </a:lnTo>
                    <a:lnTo>
                      <a:pt x="1749" y="2657"/>
                    </a:lnTo>
                    <a:lnTo>
                      <a:pt x="1771" y="2642"/>
                    </a:lnTo>
                    <a:lnTo>
                      <a:pt x="1793" y="2628"/>
                    </a:lnTo>
                    <a:lnTo>
                      <a:pt x="1814" y="2611"/>
                    </a:lnTo>
                    <a:lnTo>
                      <a:pt x="1835" y="2594"/>
                    </a:lnTo>
                    <a:lnTo>
                      <a:pt x="1875" y="2556"/>
                    </a:lnTo>
                    <a:lnTo>
                      <a:pt x="1915" y="2516"/>
                    </a:lnTo>
                    <a:lnTo>
                      <a:pt x="1954" y="2473"/>
                    </a:lnTo>
                    <a:lnTo>
                      <a:pt x="1992" y="2430"/>
                    </a:lnTo>
                    <a:lnTo>
                      <a:pt x="2029" y="2386"/>
                    </a:lnTo>
                    <a:lnTo>
                      <a:pt x="2065" y="2343"/>
                    </a:lnTo>
                    <a:lnTo>
                      <a:pt x="2101" y="2299"/>
                    </a:lnTo>
                    <a:lnTo>
                      <a:pt x="2137" y="2258"/>
                    </a:lnTo>
                    <a:lnTo>
                      <a:pt x="2173" y="2220"/>
                    </a:lnTo>
                    <a:lnTo>
                      <a:pt x="2192" y="2202"/>
                    </a:lnTo>
                    <a:lnTo>
                      <a:pt x="2210" y="2185"/>
                    </a:lnTo>
                    <a:lnTo>
                      <a:pt x="2335" y="2371"/>
                    </a:lnTo>
                    <a:lnTo>
                      <a:pt x="2241" y="2559"/>
                    </a:lnTo>
                    <a:lnTo>
                      <a:pt x="2234" y="2568"/>
                    </a:lnTo>
                    <a:lnTo>
                      <a:pt x="2228" y="2579"/>
                    </a:lnTo>
                    <a:lnTo>
                      <a:pt x="2220" y="2591"/>
                    </a:lnTo>
                    <a:lnTo>
                      <a:pt x="2212" y="2604"/>
                    </a:lnTo>
                    <a:lnTo>
                      <a:pt x="2202" y="2619"/>
                    </a:lnTo>
                    <a:lnTo>
                      <a:pt x="2193" y="2634"/>
                    </a:lnTo>
                    <a:lnTo>
                      <a:pt x="2171" y="2668"/>
                    </a:lnTo>
                    <a:lnTo>
                      <a:pt x="2146" y="2704"/>
                    </a:lnTo>
                    <a:lnTo>
                      <a:pt x="2119" y="2743"/>
                    </a:lnTo>
                    <a:lnTo>
                      <a:pt x="2088" y="2783"/>
                    </a:lnTo>
                    <a:lnTo>
                      <a:pt x="2054" y="2824"/>
                    </a:lnTo>
                    <a:lnTo>
                      <a:pt x="2018" y="2865"/>
                    </a:lnTo>
                    <a:lnTo>
                      <a:pt x="1978" y="2905"/>
                    </a:lnTo>
                    <a:lnTo>
                      <a:pt x="1936" y="2943"/>
                    </a:lnTo>
                    <a:lnTo>
                      <a:pt x="1891" y="2980"/>
                    </a:lnTo>
                    <a:lnTo>
                      <a:pt x="1842" y="3013"/>
                    </a:lnTo>
                    <a:lnTo>
                      <a:pt x="1817" y="3029"/>
                    </a:lnTo>
                    <a:lnTo>
                      <a:pt x="1792" y="3043"/>
                    </a:lnTo>
                    <a:lnTo>
                      <a:pt x="1765" y="3056"/>
                    </a:lnTo>
                    <a:lnTo>
                      <a:pt x="1737" y="3069"/>
                    </a:lnTo>
                    <a:lnTo>
                      <a:pt x="1709" y="3079"/>
                    </a:lnTo>
                    <a:lnTo>
                      <a:pt x="1680" y="3088"/>
                    </a:lnTo>
                    <a:lnTo>
                      <a:pt x="1657" y="3099"/>
                    </a:lnTo>
                    <a:lnTo>
                      <a:pt x="1634" y="3107"/>
                    </a:lnTo>
                    <a:lnTo>
                      <a:pt x="1610" y="3112"/>
                    </a:lnTo>
                    <a:lnTo>
                      <a:pt x="1587" y="3116"/>
                    </a:lnTo>
                    <a:lnTo>
                      <a:pt x="1563" y="3118"/>
                    </a:lnTo>
                    <a:lnTo>
                      <a:pt x="1540" y="3119"/>
                    </a:lnTo>
                    <a:lnTo>
                      <a:pt x="1493" y="3120"/>
                    </a:lnTo>
                    <a:lnTo>
                      <a:pt x="1463" y="3119"/>
                    </a:lnTo>
                    <a:lnTo>
                      <a:pt x="1434" y="3118"/>
                    </a:lnTo>
                    <a:lnTo>
                      <a:pt x="1404" y="3115"/>
                    </a:lnTo>
                    <a:lnTo>
                      <a:pt x="1374" y="3111"/>
                    </a:lnTo>
                    <a:lnTo>
                      <a:pt x="1345" y="3106"/>
                    </a:lnTo>
                    <a:lnTo>
                      <a:pt x="1315" y="3101"/>
                    </a:lnTo>
                    <a:lnTo>
                      <a:pt x="1285" y="3093"/>
                    </a:lnTo>
                    <a:lnTo>
                      <a:pt x="1254" y="3085"/>
                    </a:lnTo>
                    <a:lnTo>
                      <a:pt x="1224" y="3076"/>
                    </a:lnTo>
                    <a:lnTo>
                      <a:pt x="1193" y="3066"/>
                    </a:lnTo>
                    <a:lnTo>
                      <a:pt x="1162" y="3053"/>
                    </a:lnTo>
                    <a:lnTo>
                      <a:pt x="1131" y="3041"/>
                    </a:lnTo>
                    <a:lnTo>
                      <a:pt x="1100" y="3028"/>
                    </a:lnTo>
                    <a:lnTo>
                      <a:pt x="1069" y="3013"/>
                    </a:lnTo>
                    <a:lnTo>
                      <a:pt x="1038" y="2997"/>
                    </a:lnTo>
                    <a:lnTo>
                      <a:pt x="1006" y="2980"/>
                    </a:lnTo>
                    <a:lnTo>
                      <a:pt x="975" y="2962"/>
                    </a:lnTo>
                    <a:lnTo>
                      <a:pt x="943" y="2942"/>
                    </a:lnTo>
                    <a:lnTo>
                      <a:pt x="912" y="2922"/>
                    </a:lnTo>
                    <a:lnTo>
                      <a:pt x="880" y="2901"/>
                    </a:lnTo>
                    <a:lnTo>
                      <a:pt x="848" y="2878"/>
                    </a:lnTo>
                    <a:lnTo>
                      <a:pt x="816" y="2855"/>
                    </a:lnTo>
                    <a:lnTo>
                      <a:pt x="784" y="2830"/>
                    </a:lnTo>
                    <a:lnTo>
                      <a:pt x="752" y="2804"/>
                    </a:lnTo>
                    <a:lnTo>
                      <a:pt x="720" y="2777"/>
                    </a:lnTo>
                    <a:lnTo>
                      <a:pt x="688" y="2749"/>
                    </a:lnTo>
                    <a:lnTo>
                      <a:pt x="656" y="2721"/>
                    </a:lnTo>
                    <a:lnTo>
                      <a:pt x="624" y="2691"/>
                    </a:lnTo>
                    <a:lnTo>
                      <a:pt x="592" y="2659"/>
                    </a:lnTo>
                    <a:lnTo>
                      <a:pt x="560" y="2627"/>
                    </a:lnTo>
                    <a:lnTo>
                      <a:pt x="528" y="2593"/>
                    </a:lnTo>
                    <a:lnTo>
                      <a:pt x="496" y="2559"/>
                    </a:lnTo>
                    <a:lnTo>
                      <a:pt x="496" y="2559"/>
                    </a:lnTo>
                    <a:close/>
                  </a:path>
                </a:pathLst>
              </a:custGeom>
              <a:grpFill/>
              <a:ln w="3175">
                <a:solidFill>
                  <a:schemeClr val="tx1"/>
                </a:solidFill>
                <a:round/>
                <a:headEnd/>
                <a:tailEnd/>
              </a:ln>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5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25" name="Freeform 43"/>
              <p:cNvSpPr>
                <a:spLocks/>
              </p:cNvSpPr>
              <p:nvPr/>
            </p:nvSpPr>
            <p:spPr bwMode="auto">
              <a:xfrm>
                <a:off x="-986390" y="340396"/>
                <a:ext cx="477832" cy="651044"/>
              </a:xfrm>
              <a:custGeom>
                <a:avLst/>
                <a:gdLst>
                  <a:gd name="T0" fmla="*/ 77 w 2403"/>
                  <a:gd name="T1" fmla="*/ 3032 h 3283"/>
                  <a:gd name="T2" fmla="*/ 19 w 2403"/>
                  <a:gd name="T3" fmla="*/ 2902 h 3283"/>
                  <a:gd name="T4" fmla="*/ 1 w 2403"/>
                  <a:gd name="T5" fmla="*/ 2781 h 3283"/>
                  <a:gd name="T6" fmla="*/ 2 w 2403"/>
                  <a:gd name="T7" fmla="*/ 2687 h 3283"/>
                  <a:gd name="T8" fmla="*/ 377 w 2403"/>
                  <a:gd name="T9" fmla="*/ 2720 h 3283"/>
                  <a:gd name="T10" fmla="*/ 376 w 2403"/>
                  <a:gd name="T11" fmla="*/ 2729 h 3283"/>
                  <a:gd name="T12" fmla="*/ 378 w 2403"/>
                  <a:gd name="T13" fmla="*/ 2789 h 3283"/>
                  <a:gd name="T14" fmla="*/ 409 w 2403"/>
                  <a:gd name="T15" fmla="*/ 2868 h 3283"/>
                  <a:gd name="T16" fmla="*/ 453 w 2403"/>
                  <a:gd name="T17" fmla="*/ 2911 h 3283"/>
                  <a:gd name="T18" fmla="*/ 508 w 2403"/>
                  <a:gd name="T19" fmla="*/ 2932 h 3283"/>
                  <a:gd name="T20" fmla="*/ 1748 w 2403"/>
                  <a:gd name="T21" fmla="*/ 2941 h 3283"/>
                  <a:gd name="T22" fmla="*/ 1875 w 2403"/>
                  <a:gd name="T23" fmla="*/ 2914 h 3283"/>
                  <a:gd name="T24" fmla="*/ 1974 w 2403"/>
                  <a:gd name="T25" fmla="*/ 2840 h 3283"/>
                  <a:gd name="T26" fmla="*/ 2037 w 2403"/>
                  <a:gd name="T27" fmla="*/ 2731 h 3283"/>
                  <a:gd name="T28" fmla="*/ 2060 w 2403"/>
                  <a:gd name="T29" fmla="*/ 2598 h 3283"/>
                  <a:gd name="T30" fmla="*/ 2036 w 2403"/>
                  <a:gd name="T31" fmla="*/ 2461 h 3283"/>
                  <a:gd name="T32" fmla="*/ 1982 w 2403"/>
                  <a:gd name="T33" fmla="*/ 2342 h 3283"/>
                  <a:gd name="T34" fmla="*/ 1930 w 2403"/>
                  <a:gd name="T35" fmla="*/ 2257 h 3283"/>
                  <a:gd name="T36" fmla="*/ 1907 w 2403"/>
                  <a:gd name="T37" fmla="*/ 2226 h 3283"/>
                  <a:gd name="T38" fmla="*/ 1906 w 2403"/>
                  <a:gd name="T39" fmla="*/ 2217 h 3283"/>
                  <a:gd name="T40" fmla="*/ 1908 w 2403"/>
                  <a:gd name="T41" fmla="*/ 2166 h 3283"/>
                  <a:gd name="T42" fmla="*/ 1911 w 2403"/>
                  <a:gd name="T43" fmla="*/ 2073 h 3283"/>
                  <a:gd name="T44" fmla="*/ 1913 w 2403"/>
                  <a:gd name="T45" fmla="*/ 1952 h 3283"/>
                  <a:gd name="T46" fmla="*/ 1910 w 2403"/>
                  <a:gd name="T47" fmla="*/ 1675 h 3283"/>
                  <a:gd name="T48" fmla="*/ 1899 w 2403"/>
                  <a:gd name="T49" fmla="*/ 1512 h 3283"/>
                  <a:gd name="T50" fmla="*/ 1882 w 2403"/>
                  <a:gd name="T51" fmla="*/ 1404 h 3283"/>
                  <a:gd name="T52" fmla="*/ 1827 w 2403"/>
                  <a:gd name="T53" fmla="*/ 1248 h 3283"/>
                  <a:gd name="T54" fmla="*/ 1769 w 2403"/>
                  <a:gd name="T55" fmla="*/ 1094 h 3283"/>
                  <a:gd name="T56" fmla="*/ 1714 w 2403"/>
                  <a:gd name="T57" fmla="*/ 965 h 3283"/>
                  <a:gd name="T58" fmla="*/ 1618 w 2403"/>
                  <a:gd name="T59" fmla="*/ 773 h 3283"/>
                  <a:gd name="T60" fmla="*/ 1484 w 2403"/>
                  <a:gd name="T61" fmla="*/ 567 h 3283"/>
                  <a:gd name="T62" fmla="*/ 1373 w 2403"/>
                  <a:gd name="T63" fmla="*/ 423 h 3283"/>
                  <a:gd name="T64" fmla="*/ 1853 w 2403"/>
                  <a:gd name="T65" fmla="*/ 489 h 3283"/>
                  <a:gd name="T66" fmla="*/ 1888 w 2403"/>
                  <a:gd name="T67" fmla="*/ 544 h 3283"/>
                  <a:gd name="T68" fmla="*/ 1936 w 2403"/>
                  <a:gd name="T69" fmla="*/ 622 h 3283"/>
                  <a:gd name="T70" fmla="*/ 2034 w 2403"/>
                  <a:gd name="T71" fmla="*/ 796 h 3283"/>
                  <a:gd name="T72" fmla="*/ 2144 w 2403"/>
                  <a:gd name="T73" fmla="*/ 1019 h 3283"/>
                  <a:gd name="T74" fmla="*/ 2214 w 2403"/>
                  <a:gd name="T75" fmla="*/ 1205 h 3283"/>
                  <a:gd name="T76" fmla="*/ 2238 w 2403"/>
                  <a:gd name="T77" fmla="*/ 1318 h 3283"/>
                  <a:gd name="T78" fmla="*/ 2256 w 2403"/>
                  <a:gd name="T79" fmla="*/ 1534 h 3283"/>
                  <a:gd name="T80" fmla="*/ 2254 w 2403"/>
                  <a:gd name="T81" fmla="*/ 1832 h 3283"/>
                  <a:gd name="T82" fmla="*/ 2249 w 2403"/>
                  <a:gd name="T83" fmla="*/ 2052 h 3283"/>
                  <a:gd name="T84" fmla="*/ 2338 w 2403"/>
                  <a:gd name="T85" fmla="*/ 2254 h 3283"/>
                  <a:gd name="T86" fmla="*/ 2379 w 2403"/>
                  <a:gd name="T87" fmla="*/ 2372 h 3283"/>
                  <a:gd name="T88" fmla="*/ 2400 w 2403"/>
                  <a:gd name="T89" fmla="*/ 2500 h 3283"/>
                  <a:gd name="T90" fmla="*/ 2399 w 2403"/>
                  <a:gd name="T91" fmla="*/ 2644 h 3283"/>
                  <a:gd name="T92" fmla="*/ 2375 w 2403"/>
                  <a:gd name="T93" fmla="*/ 2785 h 3283"/>
                  <a:gd name="T94" fmla="*/ 2326 w 2403"/>
                  <a:gd name="T95" fmla="*/ 2914 h 3283"/>
                  <a:gd name="T96" fmla="*/ 2257 w 2403"/>
                  <a:gd name="T97" fmla="*/ 3028 h 3283"/>
                  <a:gd name="T98" fmla="*/ 2169 w 2403"/>
                  <a:gd name="T99" fmla="*/ 3124 h 3283"/>
                  <a:gd name="T100" fmla="*/ 2065 w 2403"/>
                  <a:gd name="T101" fmla="*/ 3200 h 3283"/>
                  <a:gd name="T102" fmla="*/ 1946 w 2403"/>
                  <a:gd name="T103" fmla="*/ 3252 h 3283"/>
                  <a:gd name="T104" fmla="*/ 1816 w 2403"/>
                  <a:gd name="T105" fmla="*/ 3280 h 3283"/>
                  <a:gd name="T106" fmla="*/ 528 w 2403"/>
                  <a:gd name="T107" fmla="*/ 3280 h 3283"/>
                  <a:gd name="T108" fmla="*/ 398 w 2403"/>
                  <a:gd name="T109" fmla="*/ 3263 h 3283"/>
                  <a:gd name="T110" fmla="*/ 282 w 2403"/>
                  <a:gd name="T111" fmla="*/ 3221 h 3283"/>
                  <a:gd name="T112" fmla="*/ 185 w 2403"/>
                  <a:gd name="T113" fmla="*/ 3157 h 3283"/>
                  <a:gd name="T114" fmla="*/ 126 w 2403"/>
                  <a:gd name="T115" fmla="*/ 3093 h 3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403" h="3283">
                    <a:moveTo>
                      <a:pt x="126" y="3093"/>
                    </a:moveTo>
                    <a:lnTo>
                      <a:pt x="113" y="3078"/>
                    </a:lnTo>
                    <a:lnTo>
                      <a:pt x="99" y="3063"/>
                    </a:lnTo>
                    <a:lnTo>
                      <a:pt x="77" y="3032"/>
                    </a:lnTo>
                    <a:lnTo>
                      <a:pt x="57" y="3000"/>
                    </a:lnTo>
                    <a:lnTo>
                      <a:pt x="42" y="2967"/>
                    </a:lnTo>
                    <a:lnTo>
                      <a:pt x="29" y="2935"/>
                    </a:lnTo>
                    <a:lnTo>
                      <a:pt x="19" y="2902"/>
                    </a:lnTo>
                    <a:lnTo>
                      <a:pt x="12" y="2870"/>
                    </a:lnTo>
                    <a:lnTo>
                      <a:pt x="6" y="2839"/>
                    </a:lnTo>
                    <a:lnTo>
                      <a:pt x="3" y="2809"/>
                    </a:lnTo>
                    <a:lnTo>
                      <a:pt x="1" y="2781"/>
                    </a:lnTo>
                    <a:lnTo>
                      <a:pt x="0" y="2754"/>
                    </a:lnTo>
                    <a:lnTo>
                      <a:pt x="0" y="2729"/>
                    </a:lnTo>
                    <a:lnTo>
                      <a:pt x="1" y="2706"/>
                    </a:lnTo>
                    <a:lnTo>
                      <a:pt x="2" y="2687"/>
                    </a:lnTo>
                    <a:lnTo>
                      <a:pt x="2" y="2669"/>
                    </a:lnTo>
                    <a:lnTo>
                      <a:pt x="3" y="2656"/>
                    </a:lnTo>
                    <a:lnTo>
                      <a:pt x="341" y="2331"/>
                    </a:lnTo>
                    <a:lnTo>
                      <a:pt x="377" y="2720"/>
                    </a:lnTo>
                    <a:lnTo>
                      <a:pt x="377" y="2720"/>
                    </a:lnTo>
                    <a:lnTo>
                      <a:pt x="376" y="2722"/>
                    </a:lnTo>
                    <a:lnTo>
                      <a:pt x="376" y="2725"/>
                    </a:lnTo>
                    <a:lnTo>
                      <a:pt x="376" y="2729"/>
                    </a:lnTo>
                    <a:lnTo>
                      <a:pt x="375" y="2739"/>
                    </a:lnTo>
                    <a:lnTo>
                      <a:pt x="375" y="2754"/>
                    </a:lnTo>
                    <a:lnTo>
                      <a:pt x="376" y="2770"/>
                    </a:lnTo>
                    <a:lnTo>
                      <a:pt x="378" y="2789"/>
                    </a:lnTo>
                    <a:lnTo>
                      <a:pt x="382" y="2808"/>
                    </a:lnTo>
                    <a:lnTo>
                      <a:pt x="388" y="2829"/>
                    </a:lnTo>
                    <a:lnTo>
                      <a:pt x="397" y="2849"/>
                    </a:lnTo>
                    <a:lnTo>
                      <a:pt x="409" y="2868"/>
                    </a:lnTo>
                    <a:lnTo>
                      <a:pt x="424" y="2887"/>
                    </a:lnTo>
                    <a:lnTo>
                      <a:pt x="433" y="2896"/>
                    </a:lnTo>
                    <a:lnTo>
                      <a:pt x="442" y="2903"/>
                    </a:lnTo>
                    <a:lnTo>
                      <a:pt x="453" y="2911"/>
                    </a:lnTo>
                    <a:lnTo>
                      <a:pt x="466" y="2918"/>
                    </a:lnTo>
                    <a:lnTo>
                      <a:pt x="478" y="2924"/>
                    </a:lnTo>
                    <a:lnTo>
                      <a:pt x="493" y="2929"/>
                    </a:lnTo>
                    <a:lnTo>
                      <a:pt x="508" y="2932"/>
                    </a:lnTo>
                    <a:lnTo>
                      <a:pt x="526" y="2935"/>
                    </a:lnTo>
                    <a:lnTo>
                      <a:pt x="544" y="2937"/>
                    </a:lnTo>
                    <a:lnTo>
                      <a:pt x="564" y="2938"/>
                    </a:lnTo>
                    <a:lnTo>
                      <a:pt x="1748" y="2941"/>
                    </a:lnTo>
                    <a:lnTo>
                      <a:pt x="1782" y="2939"/>
                    </a:lnTo>
                    <a:lnTo>
                      <a:pt x="1815" y="2934"/>
                    </a:lnTo>
                    <a:lnTo>
                      <a:pt x="1846" y="2926"/>
                    </a:lnTo>
                    <a:lnTo>
                      <a:pt x="1875" y="2914"/>
                    </a:lnTo>
                    <a:lnTo>
                      <a:pt x="1903" y="2900"/>
                    </a:lnTo>
                    <a:lnTo>
                      <a:pt x="1929" y="2883"/>
                    </a:lnTo>
                    <a:lnTo>
                      <a:pt x="1952" y="2863"/>
                    </a:lnTo>
                    <a:lnTo>
                      <a:pt x="1974" y="2840"/>
                    </a:lnTo>
                    <a:lnTo>
                      <a:pt x="1993" y="2816"/>
                    </a:lnTo>
                    <a:lnTo>
                      <a:pt x="2010" y="2790"/>
                    </a:lnTo>
                    <a:lnTo>
                      <a:pt x="2025" y="2761"/>
                    </a:lnTo>
                    <a:lnTo>
                      <a:pt x="2037" y="2731"/>
                    </a:lnTo>
                    <a:lnTo>
                      <a:pt x="2047" y="2700"/>
                    </a:lnTo>
                    <a:lnTo>
                      <a:pt x="2055" y="2667"/>
                    </a:lnTo>
                    <a:lnTo>
                      <a:pt x="2059" y="2633"/>
                    </a:lnTo>
                    <a:lnTo>
                      <a:pt x="2060" y="2598"/>
                    </a:lnTo>
                    <a:lnTo>
                      <a:pt x="2059" y="2563"/>
                    </a:lnTo>
                    <a:lnTo>
                      <a:pt x="2054" y="2529"/>
                    </a:lnTo>
                    <a:lnTo>
                      <a:pt x="2046" y="2495"/>
                    </a:lnTo>
                    <a:lnTo>
                      <a:pt x="2036" y="2461"/>
                    </a:lnTo>
                    <a:lnTo>
                      <a:pt x="2025" y="2429"/>
                    </a:lnTo>
                    <a:lnTo>
                      <a:pt x="2011" y="2398"/>
                    </a:lnTo>
                    <a:lnTo>
                      <a:pt x="1997" y="2369"/>
                    </a:lnTo>
                    <a:lnTo>
                      <a:pt x="1982" y="2342"/>
                    </a:lnTo>
                    <a:lnTo>
                      <a:pt x="1968" y="2316"/>
                    </a:lnTo>
                    <a:lnTo>
                      <a:pt x="1954" y="2293"/>
                    </a:lnTo>
                    <a:lnTo>
                      <a:pt x="1941" y="2274"/>
                    </a:lnTo>
                    <a:lnTo>
                      <a:pt x="1930" y="2257"/>
                    </a:lnTo>
                    <a:lnTo>
                      <a:pt x="1919" y="2243"/>
                    </a:lnTo>
                    <a:lnTo>
                      <a:pt x="1912" y="2233"/>
                    </a:lnTo>
                    <a:lnTo>
                      <a:pt x="1909" y="2229"/>
                    </a:lnTo>
                    <a:lnTo>
                      <a:pt x="1907" y="2226"/>
                    </a:lnTo>
                    <a:lnTo>
                      <a:pt x="1906" y="2225"/>
                    </a:lnTo>
                    <a:lnTo>
                      <a:pt x="1905" y="2224"/>
                    </a:lnTo>
                    <a:lnTo>
                      <a:pt x="1905" y="2223"/>
                    </a:lnTo>
                    <a:lnTo>
                      <a:pt x="1906" y="2217"/>
                    </a:lnTo>
                    <a:lnTo>
                      <a:pt x="1906" y="2209"/>
                    </a:lnTo>
                    <a:lnTo>
                      <a:pt x="1907" y="2198"/>
                    </a:lnTo>
                    <a:lnTo>
                      <a:pt x="1907" y="2183"/>
                    </a:lnTo>
                    <a:lnTo>
                      <a:pt x="1908" y="2166"/>
                    </a:lnTo>
                    <a:lnTo>
                      <a:pt x="1909" y="2146"/>
                    </a:lnTo>
                    <a:lnTo>
                      <a:pt x="1909" y="2123"/>
                    </a:lnTo>
                    <a:lnTo>
                      <a:pt x="1910" y="2100"/>
                    </a:lnTo>
                    <a:lnTo>
                      <a:pt x="1911" y="2073"/>
                    </a:lnTo>
                    <a:lnTo>
                      <a:pt x="1911" y="2045"/>
                    </a:lnTo>
                    <a:lnTo>
                      <a:pt x="1912" y="2016"/>
                    </a:lnTo>
                    <a:lnTo>
                      <a:pt x="1913" y="1985"/>
                    </a:lnTo>
                    <a:lnTo>
                      <a:pt x="1913" y="1952"/>
                    </a:lnTo>
                    <a:lnTo>
                      <a:pt x="1914" y="1885"/>
                    </a:lnTo>
                    <a:lnTo>
                      <a:pt x="1913" y="1816"/>
                    </a:lnTo>
                    <a:lnTo>
                      <a:pt x="1912" y="1745"/>
                    </a:lnTo>
                    <a:lnTo>
                      <a:pt x="1910" y="1675"/>
                    </a:lnTo>
                    <a:lnTo>
                      <a:pt x="1907" y="1606"/>
                    </a:lnTo>
                    <a:lnTo>
                      <a:pt x="1905" y="1573"/>
                    </a:lnTo>
                    <a:lnTo>
                      <a:pt x="1902" y="1541"/>
                    </a:lnTo>
                    <a:lnTo>
                      <a:pt x="1899" y="1512"/>
                    </a:lnTo>
                    <a:lnTo>
                      <a:pt x="1896" y="1482"/>
                    </a:lnTo>
                    <a:lnTo>
                      <a:pt x="1891" y="1454"/>
                    </a:lnTo>
                    <a:lnTo>
                      <a:pt x="1886" y="1428"/>
                    </a:lnTo>
                    <a:lnTo>
                      <a:pt x="1882" y="1404"/>
                    </a:lnTo>
                    <a:lnTo>
                      <a:pt x="1876" y="1383"/>
                    </a:lnTo>
                    <a:lnTo>
                      <a:pt x="1859" y="1336"/>
                    </a:lnTo>
                    <a:lnTo>
                      <a:pt x="1843" y="1291"/>
                    </a:lnTo>
                    <a:lnTo>
                      <a:pt x="1827" y="1248"/>
                    </a:lnTo>
                    <a:lnTo>
                      <a:pt x="1812" y="1207"/>
                    </a:lnTo>
                    <a:lnTo>
                      <a:pt x="1796" y="1167"/>
                    </a:lnTo>
                    <a:lnTo>
                      <a:pt x="1782" y="1130"/>
                    </a:lnTo>
                    <a:lnTo>
                      <a:pt x="1769" y="1094"/>
                    </a:lnTo>
                    <a:lnTo>
                      <a:pt x="1754" y="1060"/>
                    </a:lnTo>
                    <a:lnTo>
                      <a:pt x="1741" y="1026"/>
                    </a:lnTo>
                    <a:lnTo>
                      <a:pt x="1727" y="995"/>
                    </a:lnTo>
                    <a:lnTo>
                      <a:pt x="1714" y="965"/>
                    </a:lnTo>
                    <a:lnTo>
                      <a:pt x="1700" y="935"/>
                    </a:lnTo>
                    <a:lnTo>
                      <a:pt x="1674" y="878"/>
                    </a:lnTo>
                    <a:lnTo>
                      <a:pt x="1647" y="824"/>
                    </a:lnTo>
                    <a:lnTo>
                      <a:pt x="1618" y="773"/>
                    </a:lnTo>
                    <a:lnTo>
                      <a:pt x="1588" y="721"/>
                    </a:lnTo>
                    <a:lnTo>
                      <a:pt x="1556" y="671"/>
                    </a:lnTo>
                    <a:lnTo>
                      <a:pt x="1522" y="621"/>
                    </a:lnTo>
                    <a:lnTo>
                      <a:pt x="1484" y="567"/>
                    </a:lnTo>
                    <a:lnTo>
                      <a:pt x="1442" y="512"/>
                    </a:lnTo>
                    <a:lnTo>
                      <a:pt x="1421" y="484"/>
                    </a:lnTo>
                    <a:lnTo>
                      <a:pt x="1398" y="454"/>
                    </a:lnTo>
                    <a:lnTo>
                      <a:pt x="1373" y="423"/>
                    </a:lnTo>
                    <a:lnTo>
                      <a:pt x="1348" y="391"/>
                    </a:lnTo>
                    <a:lnTo>
                      <a:pt x="1488" y="0"/>
                    </a:lnTo>
                    <a:lnTo>
                      <a:pt x="1847" y="479"/>
                    </a:lnTo>
                    <a:lnTo>
                      <a:pt x="1853" y="489"/>
                    </a:lnTo>
                    <a:lnTo>
                      <a:pt x="1862" y="500"/>
                    </a:lnTo>
                    <a:lnTo>
                      <a:pt x="1870" y="513"/>
                    </a:lnTo>
                    <a:lnTo>
                      <a:pt x="1879" y="528"/>
                    </a:lnTo>
                    <a:lnTo>
                      <a:pt x="1888" y="544"/>
                    </a:lnTo>
                    <a:lnTo>
                      <a:pt x="1900" y="562"/>
                    </a:lnTo>
                    <a:lnTo>
                      <a:pt x="1911" y="580"/>
                    </a:lnTo>
                    <a:lnTo>
                      <a:pt x="1922" y="601"/>
                    </a:lnTo>
                    <a:lnTo>
                      <a:pt x="1936" y="622"/>
                    </a:lnTo>
                    <a:lnTo>
                      <a:pt x="1948" y="644"/>
                    </a:lnTo>
                    <a:lnTo>
                      <a:pt x="1976" y="692"/>
                    </a:lnTo>
                    <a:lnTo>
                      <a:pt x="2004" y="742"/>
                    </a:lnTo>
                    <a:lnTo>
                      <a:pt x="2034" y="796"/>
                    </a:lnTo>
                    <a:lnTo>
                      <a:pt x="2063" y="850"/>
                    </a:lnTo>
                    <a:lnTo>
                      <a:pt x="2091" y="906"/>
                    </a:lnTo>
                    <a:lnTo>
                      <a:pt x="2119" y="963"/>
                    </a:lnTo>
                    <a:lnTo>
                      <a:pt x="2144" y="1019"/>
                    </a:lnTo>
                    <a:lnTo>
                      <a:pt x="2167" y="1075"/>
                    </a:lnTo>
                    <a:lnTo>
                      <a:pt x="2189" y="1128"/>
                    </a:lnTo>
                    <a:lnTo>
                      <a:pt x="2206" y="1180"/>
                    </a:lnTo>
                    <a:lnTo>
                      <a:pt x="2214" y="1205"/>
                    </a:lnTo>
                    <a:lnTo>
                      <a:pt x="2220" y="1228"/>
                    </a:lnTo>
                    <a:lnTo>
                      <a:pt x="2225" y="1249"/>
                    </a:lnTo>
                    <a:lnTo>
                      <a:pt x="2230" y="1272"/>
                    </a:lnTo>
                    <a:lnTo>
                      <a:pt x="2238" y="1318"/>
                    </a:lnTo>
                    <a:lnTo>
                      <a:pt x="2246" y="1368"/>
                    </a:lnTo>
                    <a:lnTo>
                      <a:pt x="2250" y="1422"/>
                    </a:lnTo>
                    <a:lnTo>
                      <a:pt x="2254" y="1477"/>
                    </a:lnTo>
                    <a:lnTo>
                      <a:pt x="2256" y="1534"/>
                    </a:lnTo>
                    <a:lnTo>
                      <a:pt x="2257" y="1593"/>
                    </a:lnTo>
                    <a:lnTo>
                      <a:pt x="2257" y="1653"/>
                    </a:lnTo>
                    <a:lnTo>
                      <a:pt x="2256" y="1772"/>
                    </a:lnTo>
                    <a:lnTo>
                      <a:pt x="2254" y="1832"/>
                    </a:lnTo>
                    <a:lnTo>
                      <a:pt x="2253" y="1890"/>
                    </a:lnTo>
                    <a:lnTo>
                      <a:pt x="2251" y="1946"/>
                    </a:lnTo>
                    <a:lnTo>
                      <a:pt x="2250" y="2001"/>
                    </a:lnTo>
                    <a:lnTo>
                      <a:pt x="2249" y="2052"/>
                    </a:lnTo>
                    <a:lnTo>
                      <a:pt x="2249" y="2101"/>
                    </a:lnTo>
                    <a:lnTo>
                      <a:pt x="2282" y="2149"/>
                    </a:lnTo>
                    <a:lnTo>
                      <a:pt x="2312" y="2201"/>
                    </a:lnTo>
                    <a:lnTo>
                      <a:pt x="2338" y="2254"/>
                    </a:lnTo>
                    <a:lnTo>
                      <a:pt x="2350" y="2282"/>
                    </a:lnTo>
                    <a:lnTo>
                      <a:pt x="2361" y="2312"/>
                    </a:lnTo>
                    <a:lnTo>
                      <a:pt x="2370" y="2341"/>
                    </a:lnTo>
                    <a:lnTo>
                      <a:pt x="2379" y="2372"/>
                    </a:lnTo>
                    <a:lnTo>
                      <a:pt x="2386" y="2403"/>
                    </a:lnTo>
                    <a:lnTo>
                      <a:pt x="2392" y="2434"/>
                    </a:lnTo>
                    <a:lnTo>
                      <a:pt x="2397" y="2466"/>
                    </a:lnTo>
                    <a:lnTo>
                      <a:pt x="2400" y="2500"/>
                    </a:lnTo>
                    <a:lnTo>
                      <a:pt x="2402" y="2534"/>
                    </a:lnTo>
                    <a:lnTo>
                      <a:pt x="2403" y="2568"/>
                    </a:lnTo>
                    <a:lnTo>
                      <a:pt x="2402" y="2606"/>
                    </a:lnTo>
                    <a:lnTo>
                      <a:pt x="2399" y="2644"/>
                    </a:lnTo>
                    <a:lnTo>
                      <a:pt x="2395" y="2680"/>
                    </a:lnTo>
                    <a:lnTo>
                      <a:pt x="2390" y="2716"/>
                    </a:lnTo>
                    <a:lnTo>
                      <a:pt x="2383" y="2751"/>
                    </a:lnTo>
                    <a:lnTo>
                      <a:pt x="2375" y="2785"/>
                    </a:lnTo>
                    <a:lnTo>
                      <a:pt x="2364" y="2819"/>
                    </a:lnTo>
                    <a:lnTo>
                      <a:pt x="2353" y="2852"/>
                    </a:lnTo>
                    <a:lnTo>
                      <a:pt x="2341" y="2884"/>
                    </a:lnTo>
                    <a:lnTo>
                      <a:pt x="2326" y="2914"/>
                    </a:lnTo>
                    <a:lnTo>
                      <a:pt x="2311" y="2944"/>
                    </a:lnTo>
                    <a:lnTo>
                      <a:pt x="2294" y="2973"/>
                    </a:lnTo>
                    <a:lnTo>
                      <a:pt x="2275" y="3001"/>
                    </a:lnTo>
                    <a:lnTo>
                      <a:pt x="2257" y="3028"/>
                    </a:lnTo>
                    <a:lnTo>
                      <a:pt x="2236" y="3054"/>
                    </a:lnTo>
                    <a:lnTo>
                      <a:pt x="2215" y="3078"/>
                    </a:lnTo>
                    <a:lnTo>
                      <a:pt x="2193" y="3102"/>
                    </a:lnTo>
                    <a:lnTo>
                      <a:pt x="2169" y="3124"/>
                    </a:lnTo>
                    <a:lnTo>
                      <a:pt x="2144" y="3145"/>
                    </a:lnTo>
                    <a:lnTo>
                      <a:pt x="2119" y="3165"/>
                    </a:lnTo>
                    <a:lnTo>
                      <a:pt x="2092" y="3183"/>
                    </a:lnTo>
                    <a:lnTo>
                      <a:pt x="2065" y="3200"/>
                    </a:lnTo>
                    <a:lnTo>
                      <a:pt x="2036" y="3215"/>
                    </a:lnTo>
                    <a:lnTo>
                      <a:pt x="2007" y="3230"/>
                    </a:lnTo>
                    <a:lnTo>
                      <a:pt x="1977" y="3242"/>
                    </a:lnTo>
                    <a:lnTo>
                      <a:pt x="1946" y="3252"/>
                    </a:lnTo>
                    <a:lnTo>
                      <a:pt x="1914" y="3262"/>
                    </a:lnTo>
                    <a:lnTo>
                      <a:pt x="1882" y="3270"/>
                    </a:lnTo>
                    <a:lnTo>
                      <a:pt x="1849" y="3276"/>
                    </a:lnTo>
                    <a:lnTo>
                      <a:pt x="1816" y="3280"/>
                    </a:lnTo>
                    <a:lnTo>
                      <a:pt x="1781" y="3282"/>
                    </a:lnTo>
                    <a:lnTo>
                      <a:pt x="1747" y="3283"/>
                    </a:lnTo>
                    <a:lnTo>
                      <a:pt x="563" y="3281"/>
                    </a:lnTo>
                    <a:lnTo>
                      <a:pt x="528" y="3280"/>
                    </a:lnTo>
                    <a:lnTo>
                      <a:pt x="494" y="3278"/>
                    </a:lnTo>
                    <a:lnTo>
                      <a:pt x="461" y="3274"/>
                    </a:lnTo>
                    <a:lnTo>
                      <a:pt x="429" y="3269"/>
                    </a:lnTo>
                    <a:lnTo>
                      <a:pt x="398" y="3263"/>
                    </a:lnTo>
                    <a:lnTo>
                      <a:pt x="367" y="3254"/>
                    </a:lnTo>
                    <a:lnTo>
                      <a:pt x="338" y="3244"/>
                    </a:lnTo>
                    <a:lnTo>
                      <a:pt x="309" y="3234"/>
                    </a:lnTo>
                    <a:lnTo>
                      <a:pt x="282" y="3221"/>
                    </a:lnTo>
                    <a:lnTo>
                      <a:pt x="256" y="3207"/>
                    </a:lnTo>
                    <a:lnTo>
                      <a:pt x="231" y="3192"/>
                    </a:lnTo>
                    <a:lnTo>
                      <a:pt x="208" y="3175"/>
                    </a:lnTo>
                    <a:lnTo>
                      <a:pt x="185" y="3157"/>
                    </a:lnTo>
                    <a:lnTo>
                      <a:pt x="164" y="3137"/>
                    </a:lnTo>
                    <a:lnTo>
                      <a:pt x="145" y="3115"/>
                    </a:lnTo>
                    <a:lnTo>
                      <a:pt x="126" y="3093"/>
                    </a:lnTo>
                    <a:lnTo>
                      <a:pt x="126" y="3093"/>
                    </a:lnTo>
                    <a:close/>
                  </a:path>
                </a:pathLst>
              </a:custGeom>
              <a:grpFill/>
              <a:ln w="3175">
                <a:solidFill>
                  <a:schemeClr val="tx1"/>
                </a:solidFill>
                <a:round/>
                <a:headEnd/>
                <a:tailEnd/>
              </a:ln>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5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26" name="Freeform 44"/>
              <p:cNvSpPr>
                <a:spLocks noEditPoints="1"/>
              </p:cNvSpPr>
              <p:nvPr/>
            </p:nvSpPr>
            <p:spPr bwMode="auto">
              <a:xfrm>
                <a:off x="-2575176" y="-1203590"/>
                <a:ext cx="3082012" cy="2284628"/>
              </a:xfrm>
              <a:custGeom>
                <a:avLst/>
                <a:gdLst>
                  <a:gd name="T0" fmla="*/ 10977 w 15471"/>
                  <a:gd name="T1" fmla="*/ 1806 h 11467"/>
                  <a:gd name="T2" fmla="*/ 11863 w 15471"/>
                  <a:gd name="T3" fmla="*/ 2687 h 11467"/>
                  <a:gd name="T4" fmla="*/ 11965 w 15471"/>
                  <a:gd name="T5" fmla="*/ 3282 h 11467"/>
                  <a:gd name="T6" fmla="*/ 12755 w 15471"/>
                  <a:gd name="T7" fmla="*/ 3676 h 11467"/>
                  <a:gd name="T8" fmla="*/ 12767 w 15471"/>
                  <a:gd name="T9" fmla="*/ 4735 h 11467"/>
                  <a:gd name="T10" fmla="*/ 13108 w 15471"/>
                  <a:gd name="T11" fmla="*/ 1674 h 11467"/>
                  <a:gd name="T12" fmla="*/ 14652 w 15471"/>
                  <a:gd name="T13" fmla="*/ 942 h 11467"/>
                  <a:gd name="T14" fmla="*/ 15075 w 15471"/>
                  <a:gd name="T15" fmla="*/ 4776 h 11467"/>
                  <a:gd name="T16" fmla="*/ 12080 w 15471"/>
                  <a:gd name="T17" fmla="*/ 6929 h 11467"/>
                  <a:gd name="T18" fmla="*/ 10191 w 15471"/>
                  <a:gd name="T19" fmla="*/ 5810 h 11467"/>
                  <a:gd name="T20" fmla="*/ 11264 w 15471"/>
                  <a:gd name="T21" fmla="*/ 7535 h 11467"/>
                  <a:gd name="T22" fmla="*/ 10824 w 15471"/>
                  <a:gd name="T23" fmla="*/ 8068 h 11467"/>
                  <a:gd name="T24" fmla="*/ 8547 w 15471"/>
                  <a:gd name="T25" fmla="*/ 6706 h 11467"/>
                  <a:gd name="T26" fmla="*/ 9172 w 15471"/>
                  <a:gd name="T27" fmla="*/ 8211 h 11467"/>
                  <a:gd name="T28" fmla="*/ 6576 w 15471"/>
                  <a:gd name="T29" fmla="*/ 11116 h 11467"/>
                  <a:gd name="T30" fmla="*/ 6156 w 15471"/>
                  <a:gd name="T31" fmla="*/ 9541 h 11467"/>
                  <a:gd name="T32" fmla="*/ 6205 w 15471"/>
                  <a:gd name="T33" fmla="*/ 9052 h 11467"/>
                  <a:gd name="T34" fmla="*/ 4485 w 15471"/>
                  <a:gd name="T35" fmla="*/ 9219 h 11467"/>
                  <a:gd name="T36" fmla="*/ 3981 w 15471"/>
                  <a:gd name="T37" fmla="*/ 10956 h 11467"/>
                  <a:gd name="T38" fmla="*/ 2377 w 15471"/>
                  <a:gd name="T39" fmla="*/ 9801 h 11467"/>
                  <a:gd name="T40" fmla="*/ 1530 w 15471"/>
                  <a:gd name="T41" fmla="*/ 7314 h 11467"/>
                  <a:gd name="T42" fmla="*/ 1041 w 15471"/>
                  <a:gd name="T43" fmla="*/ 5673 h 11467"/>
                  <a:gd name="T44" fmla="*/ 412 w 15471"/>
                  <a:gd name="T45" fmla="*/ 4456 h 11467"/>
                  <a:gd name="T46" fmla="*/ 938 w 15471"/>
                  <a:gd name="T47" fmla="*/ 4506 h 11467"/>
                  <a:gd name="T48" fmla="*/ 1436 w 15471"/>
                  <a:gd name="T49" fmla="*/ 5064 h 11467"/>
                  <a:gd name="T50" fmla="*/ 4800 w 15471"/>
                  <a:gd name="T51" fmla="*/ 2713 h 11467"/>
                  <a:gd name="T52" fmla="*/ 3605 w 15471"/>
                  <a:gd name="T53" fmla="*/ 4402 h 11467"/>
                  <a:gd name="T54" fmla="*/ 3968 w 15471"/>
                  <a:gd name="T55" fmla="*/ 6936 h 11467"/>
                  <a:gd name="T56" fmla="*/ 6878 w 15471"/>
                  <a:gd name="T57" fmla="*/ 7007 h 11467"/>
                  <a:gd name="T58" fmla="*/ 8016 w 15471"/>
                  <a:gd name="T59" fmla="*/ 5640 h 11467"/>
                  <a:gd name="T60" fmla="*/ 7464 w 15471"/>
                  <a:gd name="T61" fmla="*/ 4107 h 11467"/>
                  <a:gd name="T62" fmla="*/ 7291 w 15471"/>
                  <a:gd name="T63" fmla="*/ 6616 h 11467"/>
                  <a:gd name="T64" fmla="*/ 4638 w 15471"/>
                  <a:gd name="T65" fmla="*/ 7120 h 11467"/>
                  <a:gd name="T66" fmla="*/ 3893 w 15471"/>
                  <a:gd name="T67" fmla="*/ 4655 h 11467"/>
                  <a:gd name="T68" fmla="*/ 7348 w 15471"/>
                  <a:gd name="T69" fmla="*/ 1684 h 11467"/>
                  <a:gd name="T70" fmla="*/ 7505 w 15471"/>
                  <a:gd name="T71" fmla="*/ 821 h 11467"/>
                  <a:gd name="T72" fmla="*/ 14394 w 15471"/>
                  <a:gd name="T73" fmla="*/ 1187 h 11467"/>
                  <a:gd name="T74" fmla="*/ 13401 w 15471"/>
                  <a:gd name="T75" fmla="*/ 1768 h 11467"/>
                  <a:gd name="T76" fmla="*/ 9509 w 15471"/>
                  <a:gd name="T77" fmla="*/ 2321 h 11467"/>
                  <a:gd name="T78" fmla="*/ 9002 w 15471"/>
                  <a:gd name="T79" fmla="*/ 2398 h 11467"/>
                  <a:gd name="T80" fmla="*/ 9753 w 15471"/>
                  <a:gd name="T81" fmla="*/ 3768 h 11467"/>
                  <a:gd name="T82" fmla="*/ 9917 w 15471"/>
                  <a:gd name="T83" fmla="*/ 4293 h 11467"/>
                  <a:gd name="T84" fmla="*/ 10789 w 15471"/>
                  <a:gd name="T85" fmla="*/ 3533 h 11467"/>
                  <a:gd name="T86" fmla="*/ 10668 w 15471"/>
                  <a:gd name="T87" fmla="*/ 3016 h 11467"/>
                  <a:gd name="T88" fmla="*/ 9418 w 15471"/>
                  <a:gd name="T89" fmla="*/ 3866 h 11467"/>
                  <a:gd name="T90" fmla="*/ 6560 w 15471"/>
                  <a:gd name="T91" fmla="*/ 1283 h 11467"/>
                  <a:gd name="T92" fmla="*/ 4869 w 15471"/>
                  <a:gd name="T93" fmla="*/ 2378 h 11467"/>
                  <a:gd name="T94" fmla="*/ 1533 w 15471"/>
                  <a:gd name="T95" fmla="*/ 4436 h 11467"/>
                  <a:gd name="T96" fmla="*/ 865 w 15471"/>
                  <a:gd name="T97" fmla="*/ 3460 h 11467"/>
                  <a:gd name="T98" fmla="*/ 523 w 15471"/>
                  <a:gd name="T99" fmla="*/ 5835 h 11467"/>
                  <a:gd name="T100" fmla="*/ 2021 w 15471"/>
                  <a:gd name="T101" fmla="*/ 9156 h 11467"/>
                  <a:gd name="T102" fmla="*/ 2536 w 15471"/>
                  <a:gd name="T103" fmla="*/ 11188 h 11467"/>
                  <a:gd name="T104" fmla="*/ 4423 w 15471"/>
                  <a:gd name="T105" fmla="*/ 10332 h 11467"/>
                  <a:gd name="T106" fmla="*/ 5268 w 15471"/>
                  <a:gd name="T107" fmla="*/ 9942 h 11467"/>
                  <a:gd name="T108" fmla="*/ 7052 w 15471"/>
                  <a:gd name="T109" fmla="*/ 11297 h 11467"/>
                  <a:gd name="T110" fmla="*/ 9714 w 15471"/>
                  <a:gd name="T111" fmla="*/ 7999 h 11467"/>
                  <a:gd name="T112" fmla="*/ 11839 w 15471"/>
                  <a:gd name="T113" fmla="*/ 7522 h 11467"/>
                  <a:gd name="T114" fmla="*/ 14957 w 15471"/>
                  <a:gd name="T115" fmla="*/ 5826 h 11467"/>
                  <a:gd name="T116" fmla="*/ 14949 w 15471"/>
                  <a:gd name="T117" fmla="*/ 867 h 11467"/>
                  <a:gd name="T118" fmla="*/ 13419 w 15471"/>
                  <a:gd name="T119" fmla="*/ 1053 h 11467"/>
                  <a:gd name="T120" fmla="*/ 12890 w 15471"/>
                  <a:gd name="T121" fmla="*/ 3396 h 11467"/>
                  <a:gd name="T122" fmla="*/ 12179 w 15471"/>
                  <a:gd name="T123" fmla="*/ 1882 h 11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471" h="11467">
                    <a:moveTo>
                      <a:pt x="9231" y="342"/>
                    </a:moveTo>
                    <a:lnTo>
                      <a:pt x="9450" y="342"/>
                    </a:lnTo>
                    <a:lnTo>
                      <a:pt x="9501" y="346"/>
                    </a:lnTo>
                    <a:lnTo>
                      <a:pt x="9553" y="351"/>
                    </a:lnTo>
                    <a:lnTo>
                      <a:pt x="9604" y="357"/>
                    </a:lnTo>
                    <a:lnTo>
                      <a:pt x="9654" y="364"/>
                    </a:lnTo>
                    <a:lnTo>
                      <a:pt x="9703" y="373"/>
                    </a:lnTo>
                    <a:lnTo>
                      <a:pt x="9752" y="383"/>
                    </a:lnTo>
                    <a:lnTo>
                      <a:pt x="9801" y="394"/>
                    </a:lnTo>
                    <a:lnTo>
                      <a:pt x="9848" y="405"/>
                    </a:lnTo>
                    <a:lnTo>
                      <a:pt x="9894" y="419"/>
                    </a:lnTo>
                    <a:lnTo>
                      <a:pt x="9941" y="433"/>
                    </a:lnTo>
                    <a:lnTo>
                      <a:pt x="10031" y="464"/>
                    </a:lnTo>
                    <a:lnTo>
                      <a:pt x="10118" y="499"/>
                    </a:lnTo>
                    <a:lnTo>
                      <a:pt x="10203" y="537"/>
                    </a:lnTo>
                    <a:lnTo>
                      <a:pt x="10285" y="579"/>
                    </a:lnTo>
                    <a:lnTo>
                      <a:pt x="10364" y="623"/>
                    </a:lnTo>
                    <a:lnTo>
                      <a:pt x="10441" y="669"/>
                    </a:lnTo>
                    <a:lnTo>
                      <a:pt x="10514" y="718"/>
                    </a:lnTo>
                    <a:lnTo>
                      <a:pt x="10585" y="768"/>
                    </a:lnTo>
                    <a:lnTo>
                      <a:pt x="10653" y="820"/>
                    </a:lnTo>
                    <a:lnTo>
                      <a:pt x="10719" y="873"/>
                    </a:lnTo>
                    <a:lnTo>
                      <a:pt x="10781" y="927"/>
                    </a:lnTo>
                    <a:lnTo>
                      <a:pt x="10841" y="980"/>
                    </a:lnTo>
                    <a:lnTo>
                      <a:pt x="10899" y="1035"/>
                    </a:lnTo>
                    <a:lnTo>
                      <a:pt x="10954" y="1089"/>
                    </a:lnTo>
                    <a:lnTo>
                      <a:pt x="11005" y="1144"/>
                    </a:lnTo>
                    <a:lnTo>
                      <a:pt x="11054" y="1198"/>
                    </a:lnTo>
                    <a:lnTo>
                      <a:pt x="11100" y="1249"/>
                    </a:lnTo>
                    <a:lnTo>
                      <a:pt x="11144" y="1301"/>
                    </a:lnTo>
                    <a:lnTo>
                      <a:pt x="11185" y="1350"/>
                    </a:lnTo>
                    <a:lnTo>
                      <a:pt x="11223" y="1397"/>
                    </a:lnTo>
                    <a:lnTo>
                      <a:pt x="11258" y="1443"/>
                    </a:lnTo>
                    <a:lnTo>
                      <a:pt x="11291" y="1486"/>
                    </a:lnTo>
                    <a:lnTo>
                      <a:pt x="11321" y="1526"/>
                    </a:lnTo>
                    <a:lnTo>
                      <a:pt x="11348" y="1562"/>
                    </a:lnTo>
                    <a:lnTo>
                      <a:pt x="11373" y="1596"/>
                    </a:lnTo>
                    <a:lnTo>
                      <a:pt x="11393" y="1626"/>
                    </a:lnTo>
                    <a:lnTo>
                      <a:pt x="11404" y="1638"/>
                    </a:lnTo>
                    <a:lnTo>
                      <a:pt x="11413" y="1651"/>
                    </a:lnTo>
                    <a:lnTo>
                      <a:pt x="11381" y="1651"/>
                    </a:lnTo>
                    <a:lnTo>
                      <a:pt x="11351" y="1653"/>
                    </a:lnTo>
                    <a:lnTo>
                      <a:pt x="11319" y="1658"/>
                    </a:lnTo>
                    <a:lnTo>
                      <a:pt x="11286" y="1665"/>
                    </a:lnTo>
                    <a:lnTo>
                      <a:pt x="11253" y="1676"/>
                    </a:lnTo>
                    <a:lnTo>
                      <a:pt x="11219" y="1687"/>
                    </a:lnTo>
                    <a:lnTo>
                      <a:pt x="11185" y="1700"/>
                    </a:lnTo>
                    <a:lnTo>
                      <a:pt x="11152" y="1715"/>
                    </a:lnTo>
                    <a:lnTo>
                      <a:pt x="11121" y="1729"/>
                    </a:lnTo>
                    <a:lnTo>
                      <a:pt x="11091" y="1743"/>
                    </a:lnTo>
                    <a:lnTo>
                      <a:pt x="11064" y="1758"/>
                    </a:lnTo>
                    <a:lnTo>
                      <a:pt x="11039" y="1770"/>
                    </a:lnTo>
                    <a:lnTo>
                      <a:pt x="11018" y="1783"/>
                    </a:lnTo>
                    <a:lnTo>
                      <a:pt x="11008" y="1788"/>
                    </a:lnTo>
                    <a:lnTo>
                      <a:pt x="11001" y="1792"/>
                    </a:lnTo>
                    <a:lnTo>
                      <a:pt x="10994" y="1796"/>
                    </a:lnTo>
                    <a:lnTo>
                      <a:pt x="10988" y="1800"/>
                    </a:lnTo>
                    <a:lnTo>
                      <a:pt x="10983" y="1803"/>
                    </a:lnTo>
                    <a:lnTo>
                      <a:pt x="10979" y="1805"/>
                    </a:lnTo>
                    <a:lnTo>
                      <a:pt x="10977" y="1806"/>
                    </a:lnTo>
                    <a:lnTo>
                      <a:pt x="10976" y="1806"/>
                    </a:lnTo>
                    <a:lnTo>
                      <a:pt x="11257" y="1806"/>
                    </a:lnTo>
                    <a:lnTo>
                      <a:pt x="11303" y="1806"/>
                    </a:lnTo>
                    <a:lnTo>
                      <a:pt x="11345" y="1807"/>
                    </a:lnTo>
                    <a:lnTo>
                      <a:pt x="11385" y="1808"/>
                    </a:lnTo>
                    <a:lnTo>
                      <a:pt x="11424" y="1810"/>
                    </a:lnTo>
                    <a:lnTo>
                      <a:pt x="11462" y="1815"/>
                    </a:lnTo>
                    <a:lnTo>
                      <a:pt x="11498" y="1820"/>
                    </a:lnTo>
                    <a:lnTo>
                      <a:pt x="11534" y="1828"/>
                    </a:lnTo>
                    <a:lnTo>
                      <a:pt x="11569" y="1838"/>
                    </a:lnTo>
                    <a:lnTo>
                      <a:pt x="11603" y="1851"/>
                    </a:lnTo>
                    <a:lnTo>
                      <a:pt x="11637" y="1863"/>
                    </a:lnTo>
                    <a:lnTo>
                      <a:pt x="11671" y="1877"/>
                    </a:lnTo>
                    <a:lnTo>
                      <a:pt x="11704" y="1893"/>
                    </a:lnTo>
                    <a:lnTo>
                      <a:pt x="11737" y="1910"/>
                    </a:lnTo>
                    <a:lnTo>
                      <a:pt x="11771" y="1930"/>
                    </a:lnTo>
                    <a:lnTo>
                      <a:pt x="11804" y="1951"/>
                    </a:lnTo>
                    <a:lnTo>
                      <a:pt x="11837" y="1974"/>
                    </a:lnTo>
                    <a:lnTo>
                      <a:pt x="11871" y="2000"/>
                    </a:lnTo>
                    <a:lnTo>
                      <a:pt x="11905" y="2029"/>
                    </a:lnTo>
                    <a:lnTo>
                      <a:pt x="11941" y="2061"/>
                    </a:lnTo>
                    <a:lnTo>
                      <a:pt x="11977" y="2097"/>
                    </a:lnTo>
                    <a:lnTo>
                      <a:pt x="12013" y="2135"/>
                    </a:lnTo>
                    <a:lnTo>
                      <a:pt x="12051" y="2177"/>
                    </a:lnTo>
                    <a:lnTo>
                      <a:pt x="12070" y="2200"/>
                    </a:lnTo>
                    <a:lnTo>
                      <a:pt x="12089" y="2223"/>
                    </a:lnTo>
                    <a:lnTo>
                      <a:pt x="12110" y="2248"/>
                    </a:lnTo>
                    <a:lnTo>
                      <a:pt x="12129" y="2274"/>
                    </a:lnTo>
                    <a:lnTo>
                      <a:pt x="12157" y="2310"/>
                    </a:lnTo>
                    <a:lnTo>
                      <a:pt x="12182" y="2345"/>
                    </a:lnTo>
                    <a:lnTo>
                      <a:pt x="12204" y="2381"/>
                    </a:lnTo>
                    <a:lnTo>
                      <a:pt x="12221" y="2416"/>
                    </a:lnTo>
                    <a:lnTo>
                      <a:pt x="12237" y="2451"/>
                    </a:lnTo>
                    <a:lnTo>
                      <a:pt x="12247" y="2484"/>
                    </a:lnTo>
                    <a:lnTo>
                      <a:pt x="12254" y="2517"/>
                    </a:lnTo>
                    <a:lnTo>
                      <a:pt x="12258" y="2547"/>
                    </a:lnTo>
                    <a:lnTo>
                      <a:pt x="12258" y="2561"/>
                    </a:lnTo>
                    <a:lnTo>
                      <a:pt x="12257" y="2575"/>
                    </a:lnTo>
                    <a:lnTo>
                      <a:pt x="12255" y="2588"/>
                    </a:lnTo>
                    <a:lnTo>
                      <a:pt x="12253" y="2600"/>
                    </a:lnTo>
                    <a:lnTo>
                      <a:pt x="12249" y="2612"/>
                    </a:lnTo>
                    <a:lnTo>
                      <a:pt x="12244" y="2623"/>
                    </a:lnTo>
                    <a:lnTo>
                      <a:pt x="12238" y="2632"/>
                    </a:lnTo>
                    <a:lnTo>
                      <a:pt x="12231" y="2642"/>
                    </a:lnTo>
                    <a:lnTo>
                      <a:pt x="12222" y="2650"/>
                    </a:lnTo>
                    <a:lnTo>
                      <a:pt x="12212" y="2658"/>
                    </a:lnTo>
                    <a:lnTo>
                      <a:pt x="12202" y="2664"/>
                    </a:lnTo>
                    <a:lnTo>
                      <a:pt x="12189" y="2670"/>
                    </a:lnTo>
                    <a:lnTo>
                      <a:pt x="12177" y="2674"/>
                    </a:lnTo>
                    <a:lnTo>
                      <a:pt x="12162" y="2677"/>
                    </a:lnTo>
                    <a:lnTo>
                      <a:pt x="12147" y="2679"/>
                    </a:lnTo>
                    <a:lnTo>
                      <a:pt x="12129" y="2679"/>
                    </a:lnTo>
                    <a:lnTo>
                      <a:pt x="12035" y="2679"/>
                    </a:lnTo>
                    <a:lnTo>
                      <a:pt x="12008" y="2679"/>
                    </a:lnTo>
                    <a:lnTo>
                      <a:pt x="11980" y="2680"/>
                    </a:lnTo>
                    <a:lnTo>
                      <a:pt x="11954" y="2681"/>
                    </a:lnTo>
                    <a:lnTo>
                      <a:pt x="11930" y="2682"/>
                    </a:lnTo>
                    <a:lnTo>
                      <a:pt x="11906" y="2684"/>
                    </a:lnTo>
                    <a:lnTo>
                      <a:pt x="11885" y="2685"/>
                    </a:lnTo>
                    <a:lnTo>
                      <a:pt x="11863" y="2687"/>
                    </a:lnTo>
                    <a:lnTo>
                      <a:pt x="11843" y="2690"/>
                    </a:lnTo>
                    <a:lnTo>
                      <a:pt x="11806" y="2695"/>
                    </a:lnTo>
                    <a:lnTo>
                      <a:pt x="11772" y="2702"/>
                    </a:lnTo>
                    <a:lnTo>
                      <a:pt x="11741" y="2710"/>
                    </a:lnTo>
                    <a:lnTo>
                      <a:pt x="11712" y="2718"/>
                    </a:lnTo>
                    <a:lnTo>
                      <a:pt x="11686" y="2727"/>
                    </a:lnTo>
                    <a:lnTo>
                      <a:pt x="11660" y="2737"/>
                    </a:lnTo>
                    <a:lnTo>
                      <a:pt x="11611" y="2758"/>
                    </a:lnTo>
                    <a:lnTo>
                      <a:pt x="11586" y="2769"/>
                    </a:lnTo>
                    <a:lnTo>
                      <a:pt x="11561" y="2781"/>
                    </a:lnTo>
                    <a:lnTo>
                      <a:pt x="11535" y="2792"/>
                    </a:lnTo>
                    <a:lnTo>
                      <a:pt x="11506" y="2803"/>
                    </a:lnTo>
                    <a:lnTo>
                      <a:pt x="11519" y="2802"/>
                    </a:lnTo>
                    <a:lnTo>
                      <a:pt x="11535" y="2799"/>
                    </a:lnTo>
                    <a:lnTo>
                      <a:pt x="11552" y="2794"/>
                    </a:lnTo>
                    <a:lnTo>
                      <a:pt x="11572" y="2788"/>
                    </a:lnTo>
                    <a:lnTo>
                      <a:pt x="11594" y="2783"/>
                    </a:lnTo>
                    <a:lnTo>
                      <a:pt x="11615" y="2778"/>
                    </a:lnTo>
                    <a:lnTo>
                      <a:pt x="11639" y="2775"/>
                    </a:lnTo>
                    <a:lnTo>
                      <a:pt x="11662" y="2773"/>
                    </a:lnTo>
                    <a:lnTo>
                      <a:pt x="11709" y="2774"/>
                    </a:lnTo>
                    <a:lnTo>
                      <a:pt x="11733" y="2775"/>
                    </a:lnTo>
                    <a:lnTo>
                      <a:pt x="11757" y="2777"/>
                    </a:lnTo>
                    <a:lnTo>
                      <a:pt x="11781" y="2781"/>
                    </a:lnTo>
                    <a:lnTo>
                      <a:pt x="11803" y="2787"/>
                    </a:lnTo>
                    <a:lnTo>
                      <a:pt x="11826" y="2795"/>
                    </a:lnTo>
                    <a:lnTo>
                      <a:pt x="11849" y="2805"/>
                    </a:lnTo>
                    <a:lnTo>
                      <a:pt x="11870" y="2819"/>
                    </a:lnTo>
                    <a:lnTo>
                      <a:pt x="11890" y="2835"/>
                    </a:lnTo>
                    <a:lnTo>
                      <a:pt x="11910" y="2856"/>
                    </a:lnTo>
                    <a:lnTo>
                      <a:pt x="11920" y="2867"/>
                    </a:lnTo>
                    <a:lnTo>
                      <a:pt x="11928" y="2880"/>
                    </a:lnTo>
                    <a:lnTo>
                      <a:pt x="11937" y="2894"/>
                    </a:lnTo>
                    <a:lnTo>
                      <a:pt x="11946" y="2908"/>
                    </a:lnTo>
                    <a:lnTo>
                      <a:pt x="11954" y="2925"/>
                    </a:lnTo>
                    <a:lnTo>
                      <a:pt x="11961" y="2942"/>
                    </a:lnTo>
                    <a:lnTo>
                      <a:pt x="11968" y="2961"/>
                    </a:lnTo>
                    <a:lnTo>
                      <a:pt x="11976" y="2981"/>
                    </a:lnTo>
                    <a:lnTo>
                      <a:pt x="11982" y="3002"/>
                    </a:lnTo>
                    <a:lnTo>
                      <a:pt x="11988" y="3025"/>
                    </a:lnTo>
                    <a:lnTo>
                      <a:pt x="11989" y="3058"/>
                    </a:lnTo>
                    <a:lnTo>
                      <a:pt x="11988" y="3088"/>
                    </a:lnTo>
                    <a:lnTo>
                      <a:pt x="11987" y="3117"/>
                    </a:lnTo>
                    <a:lnTo>
                      <a:pt x="11986" y="3142"/>
                    </a:lnTo>
                    <a:lnTo>
                      <a:pt x="11983" y="3166"/>
                    </a:lnTo>
                    <a:lnTo>
                      <a:pt x="11980" y="3188"/>
                    </a:lnTo>
                    <a:lnTo>
                      <a:pt x="11976" y="3207"/>
                    </a:lnTo>
                    <a:lnTo>
                      <a:pt x="11970" y="3226"/>
                    </a:lnTo>
                    <a:lnTo>
                      <a:pt x="11963" y="3241"/>
                    </a:lnTo>
                    <a:lnTo>
                      <a:pt x="11956" y="3256"/>
                    </a:lnTo>
                    <a:lnTo>
                      <a:pt x="11947" y="3268"/>
                    </a:lnTo>
                    <a:lnTo>
                      <a:pt x="11936" y="3278"/>
                    </a:lnTo>
                    <a:lnTo>
                      <a:pt x="11925" y="3288"/>
                    </a:lnTo>
                    <a:lnTo>
                      <a:pt x="11912" y="3296"/>
                    </a:lnTo>
                    <a:lnTo>
                      <a:pt x="11897" y="3302"/>
                    </a:lnTo>
                    <a:lnTo>
                      <a:pt x="11881" y="3307"/>
                    </a:lnTo>
                    <a:lnTo>
                      <a:pt x="11905" y="3298"/>
                    </a:lnTo>
                    <a:lnTo>
                      <a:pt x="11928" y="3291"/>
                    </a:lnTo>
                    <a:lnTo>
                      <a:pt x="11952" y="3284"/>
                    </a:lnTo>
                    <a:lnTo>
                      <a:pt x="11965" y="3282"/>
                    </a:lnTo>
                    <a:lnTo>
                      <a:pt x="11979" y="3280"/>
                    </a:lnTo>
                    <a:lnTo>
                      <a:pt x="11994" y="3278"/>
                    </a:lnTo>
                    <a:lnTo>
                      <a:pt x="12011" y="3277"/>
                    </a:lnTo>
                    <a:lnTo>
                      <a:pt x="12029" y="3275"/>
                    </a:lnTo>
                    <a:lnTo>
                      <a:pt x="12050" y="3274"/>
                    </a:lnTo>
                    <a:lnTo>
                      <a:pt x="12074" y="3273"/>
                    </a:lnTo>
                    <a:lnTo>
                      <a:pt x="12100" y="3273"/>
                    </a:lnTo>
                    <a:lnTo>
                      <a:pt x="12128" y="3272"/>
                    </a:lnTo>
                    <a:lnTo>
                      <a:pt x="12160" y="3271"/>
                    </a:lnTo>
                    <a:lnTo>
                      <a:pt x="12184" y="3272"/>
                    </a:lnTo>
                    <a:lnTo>
                      <a:pt x="12208" y="3275"/>
                    </a:lnTo>
                    <a:lnTo>
                      <a:pt x="12232" y="3279"/>
                    </a:lnTo>
                    <a:lnTo>
                      <a:pt x="12255" y="3284"/>
                    </a:lnTo>
                    <a:lnTo>
                      <a:pt x="12279" y="3293"/>
                    </a:lnTo>
                    <a:lnTo>
                      <a:pt x="12302" y="3301"/>
                    </a:lnTo>
                    <a:lnTo>
                      <a:pt x="12325" y="3311"/>
                    </a:lnTo>
                    <a:lnTo>
                      <a:pt x="12346" y="3324"/>
                    </a:lnTo>
                    <a:lnTo>
                      <a:pt x="12367" y="3336"/>
                    </a:lnTo>
                    <a:lnTo>
                      <a:pt x="12386" y="3350"/>
                    </a:lnTo>
                    <a:lnTo>
                      <a:pt x="12404" y="3366"/>
                    </a:lnTo>
                    <a:lnTo>
                      <a:pt x="12422" y="3382"/>
                    </a:lnTo>
                    <a:lnTo>
                      <a:pt x="12437" y="3400"/>
                    </a:lnTo>
                    <a:lnTo>
                      <a:pt x="12450" y="3418"/>
                    </a:lnTo>
                    <a:lnTo>
                      <a:pt x="12463" y="3438"/>
                    </a:lnTo>
                    <a:lnTo>
                      <a:pt x="12472" y="3459"/>
                    </a:lnTo>
                    <a:lnTo>
                      <a:pt x="12481" y="3479"/>
                    </a:lnTo>
                    <a:lnTo>
                      <a:pt x="12490" y="3499"/>
                    </a:lnTo>
                    <a:lnTo>
                      <a:pt x="12498" y="3518"/>
                    </a:lnTo>
                    <a:lnTo>
                      <a:pt x="12505" y="3537"/>
                    </a:lnTo>
                    <a:lnTo>
                      <a:pt x="12511" y="3555"/>
                    </a:lnTo>
                    <a:lnTo>
                      <a:pt x="12516" y="3574"/>
                    </a:lnTo>
                    <a:lnTo>
                      <a:pt x="12518" y="3592"/>
                    </a:lnTo>
                    <a:lnTo>
                      <a:pt x="12518" y="3612"/>
                    </a:lnTo>
                    <a:lnTo>
                      <a:pt x="12514" y="3633"/>
                    </a:lnTo>
                    <a:lnTo>
                      <a:pt x="12508" y="3654"/>
                    </a:lnTo>
                    <a:lnTo>
                      <a:pt x="12499" y="3677"/>
                    </a:lnTo>
                    <a:lnTo>
                      <a:pt x="12493" y="3688"/>
                    </a:lnTo>
                    <a:lnTo>
                      <a:pt x="12486" y="3701"/>
                    </a:lnTo>
                    <a:lnTo>
                      <a:pt x="12477" y="3714"/>
                    </a:lnTo>
                    <a:lnTo>
                      <a:pt x="12468" y="3727"/>
                    </a:lnTo>
                    <a:lnTo>
                      <a:pt x="12458" y="3742"/>
                    </a:lnTo>
                    <a:lnTo>
                      <a:pt x="12445" y="3756"/>
                    </a:lnTo>
                    <a:lnTo>
                      <a:pt x="12433" y="3771"/>
                    </a:lnTo>
                    <a:lnTo>
                      <a:pt x="12418" y="3787"/>
                    </a:lnTo>
                    <a:lnTo>
                      <a:pt x="12403" y="3804"/>
                    </a:lnTo>
                    <a:lnTo>
                      <a:pt x="12386" y="3820"/>
                    </a:lnTo>
                    <a:lnTo>
                      <a:pt x="12404" y="3804"/>
                    </a:lnTo>
                    <a:lnTo>
                      <a:pt x="12423" y="3788"/>
                    </a:lnTo>
                    <a:lnTo>
                      <a:pt x="12441" y="3774"/>
                    </a:lnTo>
                    <a:lnTo>
                      <a:pt x="12461" y="3760"/>
                    </a:lnTo>
                    <a:lnTo>
                      <a:pt x="12481" y="3748"/>
                    </a:lnTo>
                    <a:lnTo>
                      <a:pt x="12501" y="3737"/>
                    </a:lnTo>
                    <a:lnTo>
                      <a:pt x="12523" y="3726"/>
                    </a:lnTo>
                    <a:lnTo>
                      <a:pt x="12543" y="3717"/>
                    </a:lnTo>
                    <a:lnTo>
                      <a:pt x="12587" y="3702"/>
                    </a:lnTo>
                    <a:lnTo>
                      <a:pt x="12631" y="3690"/>
                    </a:lnTo>
                    <a:lnTo>
                      <a:pt x="12677" y="3682"/>
                    </a:lnTo>
                    <a:lnTo>
                      <a:pt x="12722" y="3677"/>
                    </a:lnTo>
                    <a:lnTo>
                      <a:pt x="12739" y="3676"/>
                    </a:lnTo>
                    <a:lnTo>
                      <a:pt x="12755" y="3676"/>
                    </a:lnTo>
                    <a:lnTo>
                      <a:pt x="12773" y="3677"/>
                    </a:lnTo>
                    <a:lnTo>
                      <a:pt x="12789" y="3679"/>
                    </a:lnTo>
                    <a:lnTo>
                      <a:pt x="12806" y="3683"/>
                    </a:lnTo>
                    <a:lnTo>
                      <a:pt x="12821" y="3689"/>
                    </a:lnTo>
                    <a:lnTo>
                      <a:pt x="12835" y="3697"/>
                    </a:lnTo>
                    <a:lnTo>
                      <a:pt x="12846" y="3708"/>
                    </a:lnTo>
                    <a:lnTo>
                      <a:pt x="12861" y="3724"/>
                    </a:lnTo>
                    <a:lnTo>
                      <a:pt x="12875" y="3740"/>
                    </a:lnTo>
                    <a:lnTo>
                      <a:pt x="12887" y="3755"/>
                    </a:lnTo>
                    <a:lnTo>
                      <a:pt x="12899" y="3770"/>
                    </a:lnTo>
                    <a:lnTo>
                      <a:pt x="12908" y="3784"/>
                    </a:lnTo>
                    <a:lnTo>
                      <a:pt x="12916" y="3799"/>
                    </a:lnTo>
                    <a:lnTo>
                      <a:pt x="12922" y="3816"/>
                    </a:lnTo>
                    <a:lnTo>
                      <a:pt x="12927" y="3834"/>
                    </a:lnTo>
                    <a:lnTo>
                      <a:pt x="12931" y="3854"/>
                    </a:lnTo>
                    <a:lnTo>
                      <a:pt x="12932" y="3876"/>
                    </a:lnTo>
                    <a:lnTo>
                      <a:pt x="12931" y="3900"/>
                    </a:lnTo>
                    <a:lnTo>
                      <a:pt x="12928" y="3928"/>
                    </a:lnTo>
                    <a:lnTo>
                      <a:pt x="12924" y="3959"/>
                    </a:lnTo>
                    <a:lnTo>
                      <a:pt x="12921" y="3977"/>
                    </a:lnTo>
                    <a:lnTo>
                      <a:pt x="12917" y="3995"/>
                    </a:lnTo>
                    <a:lnTo>
                      <a:pt x="12913" y="4014"/>
                    </a:lnTo>
                    <a:lnTo>
                      <a:pt x="12909" y="4034"/>
                    </a:lnTo>
                    <a:lnTo>
                      <a:pt x="12904" y="4056"/>
                    </a:lnTo>
                    <a:lnTo>
                      <a:pt x="12899" y="4079"/>
                    </a:lnTo>
                    <a:lnTo>
                      <a:pt x="12892" y="4108"/>
                    </a:lnTo>
                    <a:lnTo>
                      <a:pt x="12885" y="4139"/>
                    </a:lnTo>
                    <a:lnTo>
                      <a:pt x="12870" y="4203"/>
                    </a:lnTo>
                    <a:lnTo>
                      <a:pt x="12853" y="4269"/>
                    </a:lnTo>
                    <a:lnTo>
                      <a:pt x="12835" y="4337"/>
                    </a:lnTo>
                    <a:lnTo>
                      <a:pt x="12815" y="4405"/>
                    </a:lnTo>
                    <a:lnTo>
                      <a:pt x="12795" y="4473"/>
                    </a:lnTo>
                    <a:lnTo>
                      <a:pt x="12775" y="4539"/>
                    </a:lnTo>
                    <a:lnTo>
                      <a:pt x="12755" y="4602"/>
                    </a:lnTo>
                    <a:lnTo>
                      <a:pt x="12746" y="4633"/>
                    </a:lnTo>
                    <a:lnTo>
                      <a:pt x="12736" y="4662"/>
                    </a:lnTo>
                    <a:lnTo>
                      <a:pt x="12727" y="4690"/>
                    </a:lnTo>
                    <a:lnTo>
                      <a:pt x="12719" y="4717"/>
                    </a:lnTo>
                    <a:lnTo>
                      <a:pt x="12710" y="4742"/>
                    </a:lnTo>
                    <a:lnTo>
                      <a:pt x="12702" y="4766"/>
                    </a:lnTo>
                    <a:lnTo>
                      <a:pt x="12695" y="4788"/>
                    </a:lnTo>
                    <a:lnTo>
                      <a:pt x="12688" y="4809"/>
                    </a:lnTo>
                    <a:lnTo>
                      <a:pt x="12682" y="4827"/>
                    </a:lnTo>
                    <a:lnTo>
                      <a:pt x="12676" y="4844"/>
                    </a:lnTo>
                    <a:lnTo>
                      <a:pt x="12671" y="4858"/>
                    </a:lnTo>
                    <a:lnTo>
                      <a:pt x="12667" y="4870"/>
                    </a:lnTo>
                    <a:lnTo>
                      <a:pt x="12664" y="4879"/>
                    </a:lnTo>
                    <a:lnTo>
                      <a:pt x="12661" y="4886"/>
                    </a:lnTo>
                    <a:lnTo>
                      <a:pt x="12660" y="4890"/>
                    </a:lnTo>
                    <a:lnTo>
                      <a:pt x="12659" y="4892"/>
                    </a:lnTo>
                    <a:lnTo>
                      <a:pt x="12661" y="4890"/>
                    </a:lnTo>
                    <a:lnTo>
                      <a:pt x="12664" y="4886"/>
                    </a:lnTo>
                    <a:lnTo>
                      <a:pt x="12670" y="4878"/>
                    </a:lnTo>
                    <a:lnTo>
                      <a:pt x="12679" y="4867"/>
                    </a:lnTo>
                    <a:lnTo>
                      <a:pt x="12689" y="4852"/>
                    </a:lnTo>
                    <a:lnTo>
                      <a:pt x="12701" y="4836"/>
                    </a:lnTo>
                    <a:lnTo>
                      <a:pt x="12716" y="4815"/>
                    </a:lnTo>
                    <a:lnTo>
                      <a:pt x="12731" y="4791"/>
                    </a:lnTo>
                    <a:lnTo>
                      <a:pt x="12749" y="4765"/>
                    </a:lnTo>
                    <a:lnTo>
                      <a:pt x="12767" y="4735"/>
                    </a:lnTo>
                    <a:lnTo>
                      <a:pt x="12786" y="4702"/>
                    </a:lnTo>
                    <a:lnTo>
                      <a:pt x="12807" y="4666"/>
                    </a:lnTo>
                    <a:lnTo>
                      <a:pt x="12828" y="4627"/>
                    </a:lnTo>
                    <a:lnTo>
                      <a:pt x="12850" y="4584"/>
                    </a:lnTo>
                    <a:lnTo>
                      <a:pt x="12873" y="4538"/>
                    </a:lnTo>
                    <a:lnTo>
                      <a:pt x="12895" y="4490"/>
                    </a:lnTo>
                    <a:lnTo>
                      <a:pt x="12918" y="4438"/>
                    </a:lnTo>
                    <a:lnTo>
                      <a:pt x="12941" y="4384"/>
                    </a:lnTo>
                    <a:lnTo>
                      <a:pt x="12964" y="4326"/>
                    </a:lnTo>
                    <a:lnTo>
                      <a:pt x="12986" y="4264"/>
                    </a:lnTo>
                    <a:lnTo>
                      <a:pt x="13008" y="4200"/>
                    </a:lnTo>
                    <a:lnTo>
                      <a:pt x="13030" y="4133"/>
                    </a:lnTo>
                    <a:lnTo>
                      <a:pt x="13050" y="4063"/>
                    </a:lnTo>
                    <a:lnTo>
                      <a:pt x="13070" y="3990"/>
                    </a:lnTo>
                    <a:lnTo>
                      <a:pt x="13088" y="3914"/>
                    </a:lnTo>
                    <a:lnTo>
                      <a:pt x="13106" y="3833"/>
                    </a:lnTo>
                    <a:lnTo>
                      <a:pt x="13123" y="3751"/>
                    </a:lnTo>
                    <a:lnTo>
                      <a:pt x="13137" y="3666"/>
                    </a:lnTo>
                    <a:lnTo>
                      <a:pt x="13150" y="3577"/>
                    </a:lnTo>
                    <a:lnTo>
                      <a:pt x="13161" y="3485"/>
                    </a:lnTo>
                    <a:lnTo>
                      <a:pt x="13170" y="3391"/>
                    </a:lnTo>
                    <a:lnTo>
                      <a:pt x="13177" y="3293"/>
                    </a:lnTo>
                    <a:lnTo>
                      <a:pt x="13179" y="3239"/>
                    </a:lnTo>
                    <a:lnTo>
                      <a:pt x="13181" y="3188"/>
                    </a:lnTo>
                    <a:lnTo>
                      <a:pt x="13183" y="3136"/>
                    </a:lnTo>
                    <a:lnTo>
                      <a:pt x="13184" y="3087"/>
                    </a:lnTo>
                    <a:lnTo>
                      <a:pt x="13186" y="3037"/>
                    </a:lnTo>
                    <a:lnTo>
                      <a:pt x="13186" y="2990"/>
                    </a:lnTo>
                    <a:lnTo>
                      <a:pt x="13186" y="2944"/>
                    </a:lnTo>
                    <a:lnTo>
                      <a:pt x="13186" y="2898"/>
                    </a:lnTo>
                    <a:lnTo>
                      <a:pt x="13184" y="2854"/>
                    </a:lnTo>
                    <a:lnTo>
                      <a:pt x="13182" y="2811"/>
                    </a:lnTo>
                    <a:lnTo>
                      <a:pt x="13181" y="2768"/>
                    </a:lnTo>
                    <a:lnTo>
                      <a:pt x="13179" y="2727"/>
                    </a:lnTo>
                    <a:lnTo>
                      <a:pt x="13177" y="2687"/>
                    </a:lnTo>
                    <a:lnTo>
                      <a:pt x="13174" y="2648"/>
                    </a:lnTo>
                    <a:lnTo>
                      <a:pt x="13169" y="2573"/>
                    </a:lnTo>
                    <a:lnTo>
                      <a:pt x="13162" y="2502"/>
                    </a:lnTo>
                    <a:lnTo>
                      <a:pt x="13155" y="2435"/>
                    </a:lnTo>
                    <a:lnTo>
                      <a:pt x="13147" y="2371"/>
                    </a:lnTo>
                    <a:lnTo>
                      <a:pt x="13139" y="2310"/>
                    </a:lnTo>
                    <a:lnTo>
                      <a:pt x="13130" y="2253"/>
                    </a:lnTo>
                    <a:lnTo>
                      <a:pt x="13121" y="2200"/>
                    </a:lnTo>
                    <a:lnTo>
                      <a:pt x="13112" y="2149"/>
                    </a:lnTo>
                    <a:lnTo>
                      <a:pt x="13104" y="2102"/>
                    </a:lnTo>
                    <a:lnTo>
                      <a:pt x="13096" y="2058"/>
                    </a:lnTo>
                    <a:lnTo>
                      <a:pt x="13088" y="2015"/>
                    </a:lnTo>
                    <a:lnTo>
                      <a:pt x="13081" y="1977"/>
                    </a:lnTo>
                    <a:lnTo>
                      <a:pt x="13075" y="1940"/>
                    </a:lnTo>
                    <a:lnTo>
                      <a:pt x="13070" y="1906"/>
                    </a:lnTo>
                    <a:lnTo>
                      <a:pt x="13067" y="1875"/>
                    </a:lnTo>
                    <a:lnTo>
                      <a:pt x="13064" y="1845"/>
                    </a:lnTo>
                    <a:lnTo>
                      <a:pt x="13063" y="1818"/>
                    </a:lnTo>
                    <a:lnTo>
                      <a:pt x="13063" y="1793"/>
                    </a:lnTo>
                    <a:lnTo>
                      <a:pt x="13065" y="1769"/>
                    </a:lnTo>
                    <a:lnTo>
                      <a:pt x="13069" y="1748"/>
                    </a:lnTo>
                    <a:lnTo>
                      <a:pt x="13075" y="1727"/>
                    </a:lnTo>
                    <a:lnTo>
                      <a:pt x="13084" y="1708"/>
                    </a:lnTo>
                    <a:lnTo>
                      <a:pt x="13095" y="1691"/>
                    </a:lnTo>
                    <a:lnTo>
                      <a:pt x="13108" y="1674"/>
                    </a:lnTo>
                    <a:lnTo>
                      <a:pt x="13125" y="1659"/>
                    </a:lnTo>
                    <a:lnTo>
                      <a:pt x="13140" y="1643"/>
                    </a:lnTo>
                    <a:lnTo>
                      <a:pt x="13157" y="1627"/>
                    </a:lnTo>
                    <a:lnTo>
                      <a:pt x="13174" y="1613"/>
                    </a:lnTo>
                    <a:lnTo>
                      <a:pt x="13193" y="1599"/>
                    </a:lnTo>
                    <a:lnTo>
                      <a:pt x="13212" y="1587"/>
                    </a:lnTo>
                    <a:lnTo>
                      <a:pt x="13233" y="1576"/>
                    </a:lnTo>
                    <a:lnTo>
                      <a:pt x="13277" y="1556"/>
                    </a:lnTo>
                    <a:lnTo>
                      <a:pt x="13326" y="1539"/>
                    </a:lnTo>
                    <a:lnTo>
                      <a:pt x="13376" y="1522"/>
                    </a:lnTo>
                    <a:lnTo>
                      <a:pt x="13429" y="1507"/>
                    </a:lnTo>
                    <a:lnTo>
                      <a:pt x="13484" y="1491"/>
                    </a:lnTo>
                    <a:lnTo>
                      <a:pt x="13541" y="1476"/>
                    </a:lnTo>
                    <a:lnTo>
                      <a:pt x="13597" y="1458"/>
                    </a:lnTo>
                    <a:lnTo>
                      <a:pt x="13655" y="1439"/>
                    </a:lnTo>
                    <a:lnTo>
                      <a:pt x="13714" y="1416"/>
                    </a:lnTo>
                    <a:lnTo>
                      <a:pt x="13742" y="1403"/>
                    </a:lnTo>
                    <a:lnTo>
                      <a:pt x="13771" y="1389"/>
                    </a:lnTo>
                    <a:lnTo>
                      <a:pt x="13800" y="1374"/>
                    </a:lnTo>
                    <a:lnTo>
                      <a:pt x="13828" y="1357"/>
                    </a:lnTo>
                    <a:lnTo>
                      <a:pt x="13855" y="1340"/>
                    </a:lnTo>
                    <a:lnTo>
                      <a:pt x="13883" y="1320"/>
                    </a:lnTo>
                    <a:lnTo>
                      <a:pt x="13910" y="1300"/>
                    </a:lnTo>
                    <a:lnTo>
                      <a:pt x="13937" y="1277"/>
                    </a:lnTo>
                    <a:lnTo>
                      <a:pt x="13957" y="1262"/>
                    </a:lnTo>
                    <a:lnTo>
                      <a:pt x="13976" y="1246"/>
                    </a:lnTo>
                    <a:lnTo>
                      <a:pt x="14012" y="1211"/>
                    </a:lnTo>
                    <a:lnTo>
                      <a:pt x="14045" y="1173"/>
                    </a:lnTo>
                    <a:lnTo>
                      <a:pt x="14076" y="1134"/>
                    </a:lnTo>
                    <a:lnTo>
                      <a:pt x="14105" y="1093"/>
                    </a:lnTo>
                    <a:lnTo>
                      <a:pt x="14133" y="1050"/>
                    </a:lnTo>
                    <a:lnTo>
                      <a:pt x="14160" y="1009"/>
                    </a:lnTo>
                    <a:lnTo>
                      <a:pt x="14187" y="969"/>
                    </a:lnTo>
                    <a:lnTo>
                      <a:pt x="14213" y="931"/>
                    </a:lnTo>
                    <a:lnTo>
                      <a:pt x="14240" y="895"/>
                    </a:lnTo>
                    <a:lnTo>
                      <a:pt x="14253" y="878"/>
                    </a:lnTo>
                    <a:lnTo>
                      <a:pt x="14267" y="863"/>
                    </a:lnTo>
                    <a:lnTo>
                      <a:pt x="14282" y="847"/>
                    </a:lnTo>
                    <a:lnTo>
                      <a:pt x="14296" y="834"/>
                    </a:lnTo>
                    <a:lnTo>
                      <a:pt x="14312" y="822"/>
                    </a:lnTo>
                    <a:lnTo>
                      <a:pt x="14327" y="811"/>
                    </a:lnTo>
                    <a:lnTo>
                      <a:pt x="14344" y="801"/>
                    </a:lnTo>
                    <a:lnTo>
                      <a:pt x="14360" y="793"/>
                    </a:lnTo>
                    <a:lnTo>
                      <a:pt x="14379" y="787"/>
                    </a:lnTo>
                    <a:lnTo>
                      <a:pt x="14396" y="782"/>
                    </a:lnTo>
                    <a:lnTo>
                      <a:pt x="14416" y="779"/>
                    </a:lnTo>
                    <a:lnTo>
                      <a:pt x="14436" y="778"/>
                    </a:lnTo>
                    <a:lnTo>
                      <a:pt x="14451" y="779"/>
                    </a:lnTo>
                    <a:lnTo>
                      <a:pt x="14470" y="785"/>
                    </a:lnTo>
                    <a:lnTo>
                      <a:pt x="14489" y="793"/>
                    </a:lnTo>
                    <a:lnTo>
                      <a:pt x="14510" y="805"/>
                    </a:lnTo>
                    <a:lnTo>
                      <a:pt x="14534" y="821"/>
                    </a:lnTo>
                    <a:lnTo>
                      <a:pt x="14557" y="840"/>
                    </a:lnTo>
                    <a:lnTo>
                      <a:pt x="14571" y="851"/>
                    </a:lnTo>
                    <a:lnTo>
                      <a:pt x="14583" y="864"/>
                    </a:lnTo>
                    <a:lnTo>
                      <a:pt x="14597" y="877"/>
                    </a:lnTo>
                    <a:lnTo>
                      <a:pt x="14610" y="892"/>
                    </a:lnTo>
                    <a:lnTo>
                      <a:pt x="14625" y="907"/>
                    </a:lnTo>
                    <a:lnTo>
                      <a:pt x="14638" y="924"/>
                    </a:lnTo>
                    <a:lnTo>
                      <a:pt x="14652" y="942"/>
                    </a:lnTo>
                    <a:lnTo>
                      <a:pt x="14667" y="961"/>
                    </a:lnTo>
                    <a:lnTo>
                      <a:pt x="14681" y="981"/>
                    </a:lnTo>
                    <a:lnTo>
                      <a:pt x="14696" y="1003"/>
                    </a:lnTo>
                    <a:lnTo>
                      <a:pt x="14711" y="1026"/>
                    </a:lnTo>
                    <a:lnTo>
                      <a:pt x="14727" y="1049"/>
                    </a:lnTo>
                    <a:lnTo>
                      <a:pt x="14741" y="1075"/>
                    </a:lnTo>
                    <a:lnTo>
                      <a:pt x="14757" y="1101"/>
                    </a:lnTo>
                    <a:lnTo>
                      <a:pt x="14772" y="1129"/>
                    </a:lnTo>
                    <a:lnTo>
                      <a:pt x="14788" y="1158"/>
                    </a:lnTo>
                    <a:lnTo>
                      <a:pt x="14803" y="1188"/>
                    </a:lnTo>
                    <a:lnTo>
                      <a:pt x="14818" y="1220"/>
                    </a:lnTo>
                    <a:lnTo>
                      <a:pt x="14833" y="1254"/>
                    </a:lnTo>
                    <a:lnTo>
                      <a:pt x="14849" y="1288"/>
                    </a:lnTo>
                    <a:lnTo>
                      <a:pt x="14864" y="1324"/>
                    </a:lnTo>
                    <a:lnTo>
                      <a:pt x="14880" y="1362"/>
                    </a:lnTo>
                    <a:lnTo>
                      <a:pt x="14894" y="1402"/>
                    </a:lnTo>
                    <a:lnTo>
                      <a:pt x="14909" y="1442"/>
                    </a:lnTo>
                    <a:lnTo>
                      <a:pt x="14925" y="1484"/>
                    </a:lnTo>
                    <a:lnTo>
                      <a:pt x="14939" y="1527"/>
                    </a:lnTo>
                    <a:lnTo>
                      <a:pt x="14954" y="1573"/>
                    </a:lnTo>
                    <a:lnTo>
                      <a:pt x="14968" y="1620"/>
                    </a:lnTo>
                    <a:lnTo>
                      <a:pt x="14983" y="1668"/>
                    </a:lnTo>
                    <a:lnTo>
                      <a:pt x="14997" y="1718"/>
                    </a:lnTo>
                    <a:lnTo>
                      <a:pt x="15011" y="1770"/>
                    </a:lnTo>
                    <a:lnTo>
                      <a:pt x="15024" y="1823"/>
                    </a:lnTo>
                    <a:lnTo>
                      <a:pt x="15037" y="1878"/>
                    </a:lnTo>
                    <a:lnTo>
                      <a:pt x="15051" y="1935"/>
                    </a:lnTo>
                    <a:lnTo>
                      <a:pt x="15063" y="1994"/>
                    </a:lnTo>
                    <a:lnTo>
                      <a:pt x="15076" y="2054"/>
                    </a:lnTo>
                    <a:lnTo>
                      <a:pt x="15088" y="2115"/>
                    </a:lnTo>
                    <a:lnTo>
                      <a:pt x="15099" y="2179"/>
                    </a:lnTo>
                    <a:lnTo>
                      <a:pt x="15111" y="2245"/>
                    </a:lnTo>
                    <a:lnTo>
                      <a:pt x="15121" y="2312"/>
                    </a:lnTo>
                    <a:lnTo>
                      <a:pt x="15132" y="2381"/>
                    </a:lnTo>
                    <a:lnTo>
                      <a:pt x="15142" y="2452"/>
                    </a:lnTo>
                    <a:lnTo>
                      <a:pt x="15152" y="2525"/>
                    </a:lnTo>
                    <a:lnTo>
                      <a:pt x="15161" y="2600"/>
                    </a:lnTo>
                    <a:lnTo>
                      <a:pt x="15170" y="2678"/>
                    </a:lnTo>
                    <a:lnTo>
                      <a:pt x="15178" y="2756"/>
                    </a:lnTo>
                    <a:lnTo>
                      <a:pt x="15185" y="2837"/>
                    </a:lnTo>
                    <a:lnTo>
                      <a:pt x="15192" y="2920"/>
                    </a:lnTo>
                    <a:lnTo>
                      <a:pt x="15199" y="3004"/>
                    </a:lnTo>
                    <a:lnTo>
                      <a:pt x="15205" y="3092"/>
                    </a:lnTo>
                    <a:lnTo>
                      <a:pt x="15210" y="3180"/>
                    </a:lnTo>
                    <a:lnTo>
                      <a:pt x="15215" y="3271"/>
                    </a:lnTo>
                    <a:lnTo>
                      <a:pt x="15218" y="3383"/>
                    </a:lnTo>
                    <a:lnTo>
                      <a:pt x="15219" y="3494"/>
                    </a:lnTo>
                    <a:lnTo>
                      <a:pt x="15219" y="3602"/>
                    </a:lnTo>
                    <a:lnTo>
                      <a:pt x="15217" y="3709"/>
                    </a:lnTo>
                    <a:lnTo>
                      <a:pt x="15212" y="3814"/>
                    </a:lnTo>
                    <a:lnTo>
                      <a:pt x="15206" y="3917"/>
                    </a:lnTo>
                    <a:lnTo>
                      <a:pt x="15199" y="4019"/>
                    </a:lnTo>
                    <a:lnTo>
                      <a:pt x="15188" y="4120"/>
                    </a:lnTo>
                    <a:lnTo>
                      <a:pt x="15177" y="4219"/>
                    </a:lnTo>
                    <a:lnTo>
                      <a:pt x="15164" y="4316"/>
                    </a:lnTo>
                    <a:lnTo>
                      <a:pt x="15149" y="4411"/>
                    </a:lnTo>
                    <a:lnTo>
                      <a:pt x="15133" y="4505"/>
                    </a:lnTo>
                    <a:lnTo>
                      <a:pt x="15115" y="4597"/>
                    </a:lnTo>
                    <a:lnTo>
                      <a:pt x="15095" y="4687"/>
                    </a:lnTo>
                    <a:lnTo>
                      <a:pt x="15075" y="4776"/>
                    </a:lnTo>
                    <a:lnTo>
                      <a:pt x="15052" y="4864"/>
                    </a:lnTo>
                    <a:lnTo>
                      <a:pt x="15028" y="4949"/>
                    </a:lnTo>
                    <a:lnTo>
                      <a:pt x="15003" y="5033"/>
                    </a:lnTo>
                    <a:lnTo>
                      <a:pt x="14977" y="5115"/>
                    </a:lnTo>
                    <a:lnTo>
                      <a:pt x="14949" y="5196"/>
                    </a:lnTo>
                    <a:lnTo>
                      <a:pt x="14919" y="5274"/>
                    </a:lnTo>
                    <a:lnTo>
                      <a:pt x="14889" y="5352"/>
                    </a:lnTo>
                    <a:lnTo>
                      <a:pt x="14857" y="5427"/>
                    </a:lnTo>
                    <a:lnTo>
                      <a:pt x="14824" y="5501"/>
                    </a:lnTo>
                    <a:lnTo>
                      <a:pt x="14790" y="5573"/>
                    </a:lnTo>
                    <a:lnTo>
                      <a:pt x="14755" y="5643"/>
                    </a:lnTo>
                    <a:lnTo>
                      <a:pt x="14718" y="5712"/>
                    </a:lnTo>
                    <a:lnTo>
                      <a:pt x="14680" y="5779"/>
                    </a:lnTo>
                    <a:lnTo>
                      <a:pt x="14642" y="5844"/>
                    </a:lnTo>
                    <a:lnTo>
                      <a:pt x="14603" y="5908"/>
                    </a:lnTo>
                    <a:lnTo>
                      <a:pt x="14563" y="5970"/>
                    </a:lnTo>
                    <a:lnTo>
                      <a:pt x="14521" y="6030"/>
                    </a:lnTo>
                    <a:lnTo>
                      <a:pt x="14479" y="6087"/>
                    </a:lnTo>
                    <a:lnTo>
                      <a:pt x="14437" y="6144"/>
                    </a:lnTo>
                    <a:lnTo>
                      <a:pt x="14393" y="6199"/>
                    </a:lnTo>
                    <a:lnTo>
                      <a:pt x="14349" y="6252"/>
                    </a:lnTo>
                    <a:lnTo>
                      <a:pt x="14304" y="6304"/>
                    </a:lnTo>
                    <a:lnTo>
                      <a:pt x="14257" y="6353"/>
                    </a:lnTo>
                    <a:lnTo>
                      <a:pt x="14211" y="6400"/>
                    </a:lnTo>
                    <a:lnTo>
                      <a:pt x="14164" y="6447"/>
                    </a:lnTo>
                    <a:lnTo>
                      <a:pt x="14116" y="6491"/>
                    </a:lnTo>
                    <a:lnTo>
                      <a:pt x="14068" y="6533"/>
                    </a:lnTo>
                    <a:lnTo>
                      <a:pt x="14019" y="6574"/>
                    </a:lnTo>
                    <a:lnTo>
                      <a:pt x="13970" y="6614"/>
                    </a:lnTo>
                    <a:lnTo>
                      <a:pt x="13921" y="6651"/>
                    </a:lnTo>
                    <a:lnTo>
                      <a:pt x="13870" y="6686"/>
                    </a:lnTo>
                    <a:lnTo>
                      <a:pt x="13819" y="6720"/>
                    </a:lnTo>
                    <a:lnTo>
                      <a:pt x="13769" y="6751"/>
                    </a:lnTo>
                    <a:lnTo>
                      <a:pt x="13718" y="6781"/>
                    </a:lnTo>
                    <a:lnTo>
                      <a:pt x="13667" y="6809"/>
                    </a:lnTo>
                    <a:lnTo>
                      <a:pt x="13615" y="6835"/>
                    </a:lnTo>
                    <a:lnTo>
                      <a:pt x="13563" y="6860"/>
                    </a:lnTo>
                    <a:lnTo>
                      <a:pt x="13511" y="6882"/>
                    </a:lnTo>
                    <a:lnTo>
                      <a:pt x="13459" y="6904"/>
                    </a:lnTo>
                    <a:lnTo>
                      <a:pt x="13407" y="6923"/>
                    </a:lnTo>
                    <a:lnTo>
                      <a:pt x="13355" y="6940"/>
                    </a:lnTo>
                    <a:lnTo>
                      <a:pt x="13302" y="6956"/>
                    </a:lnTo>
                    <a:lnTo>
                      <a:pt x="13251" y="6969"/>
                    </a:lnTo>
                    <a:lnTo>
                      <a:pt x="13198" y="6980"/>
                    </a:lnTo>
                    <a:lnTo>
                      <a:pt x="13146" y="6991"/>
                    </a:lnTo>
                    <a:lnTo>
                      <a:pt x="13095" y="6998"/>
                    </a:lnTo>
                    <a:lnTo>
                      <a:pt x="13043" y="7004"/>
                    </a:lnTo>
                    <a:lnTo>
                      <a:pt x="12991" y="7008"/>
                    </a:lnTo>
                    <a:lnTo>
                      <a:pt x="12940" y="7011"/>
                    </a:lnTo>
                    <a:lnTo>
                      <a:pt x="12846" y="7011"/>
                    </a:lnTo>
                    <a:lnTo>
                      <a:pt x="12763" y="7010"/>
                    </a:lnTo>
                    <a:lnTo>
                      <a:pt x="12683" y="7007"/>
                    </a:lnTo>
                    <a:lnTo>
                      <a:pt x="12602" y="7003"/>
                    </a:lnTo>
                    <a:lnTo>
                      <a:pt x="12524" y="6997"/>
                    </a:lnTo>
                    <a:lnTo>
                      <a:pt x="12446" y="6990"/>
                    </a:lnTo>
                    <a:lnTo>
                      <a:pt x="12370" y="6980"/>
                    </a:lnTo>
                    <a:lnTo>
                      <a:pt x="12296" y="6970"/>
                    </a:lnTo>
                    <a:lnTo>
                      <a:pt x="12222" y="6958"/>
                    </a:lnTo>
                    <a:lnTo>
                      <a:pt x="12150" y="6944"/>
                    </a:lnTo>
                    <a:lnTo>
                      <a:pt x="12080" y="6929"/>
                    </a:lnTo>
                    <a:lnTo>
                      <a:pt x="12011" y="6913"/>
                    </a:lnTo>
                    <a:lnTo>
                      <a:pt x="11943" y="6896"/>
                    </a:lnTo>
                    <a:lnTo>
                      <a:pt x="11875" y="6877"/>
                    </a:lnTo>
                    <a:lnTo>
                      <a:pt x="11810" y="6858"/>
                    </a:lnTo>
                    <a:lnTo>
                      <a:pt x="11745" y="6838"/>
                    </a:lnTo>
                    <a:lnTo>
                      <a:pt x="11683" y="6816"/>
                    </a:lnTo>
                    <a:lnTo>
                      <a:pt x="11622" y="6794"/>
                    </a:lnTo>
                    <a:lnTo>
                      <a:pt x="11562" y="6770"/>
                    </a:lnTo>
                    <a:lnTo>
                      <a:pt x="11503" y="6746"/>
                    </a:lnTo>
                    <a:lnTo>
                      <a:pt x="11445" y="6722"/>
                    </a:lnTo>
                    <a:lnTo>
                      <a:pt x="11388" y="6696"/>
                    </a:lnTo>
                    <a:lnTo>
                      <a:pt x="11334" y="6670"/>
                    </a:lnTo>
                    <a:lnTo>
                      <a:pt x="11280" y="6643"/>
                    </a:lnTo>
                    <a:lnTo>
                      <a:pt x="11227" y="6617"/>
                    </a:lnTo>
                    <a:lnTo>
                      <a:pt x="11177" y="6589"/>
                    </a:lnTo>
                    <a:lnTo>
                      <a:pt x="11127" y="6561"/>
                    </a:lnTo>
                    <a:lnTo>
                      <a:pt x="11079" y="6532"/>
                    </a:lnTo>
                    <a:lnTo>
                      <a:pt x="11031" y="6504"/>
                    </a:lnTo>
                    <a:lnTo>
                      <a:pt x="10986" y="6476"/>
                    </a:lnTo>
                    <a:lnTo>
                      <a:pt x="10941" y="6446"/>
                    </a:lnTo>
                    <a:lnTo>
                      <a:pt x="10898" y="6417"/>
                    </a:lnTo>
                    <a:lnTo>
                      <a:pt x="10856" y="6388"/>
                    </a:lnTo>
                    <a:lnTo>
                      <a:pt x="10815" y="6358"/>
                    </a:lnTo>
                    <a:lnTo>
                      <a:pt x="10776" y="6329"/>
                    </a:lnTo>
                    <a:lnTo>
                      <a:pt x="10738" y="6300"/>
                    </a:lnTo>
                    <a:lnTo>
                      <a:pt x="10701" y="6272"/>
                    </a:lnTo>
                    <a:lnTo>
                      <a:pt x="10666" y="6243"/>
                    </a:lnTo>
                    <a:lnTo>
                      <a:pt x="10632" y="6215"/>
                    </a:lnTo>
                    <a:lnTo>
                      <a:pt x="10599" y="6186"/>
                    </a:lnTo>
                    <a:lnTo>
                      <a:pt x="10568" y="6159"/>
                    </a:lnTo>
                    <a:lnTo>
                      <a:pt x="10537" y="6131"/>
                    </a:lnTo>
                    <a:lnTo>
                      <a:pt x="10508" y="6105"/>
                    </a:lnTo>
                    <a:lnTo>
                      <a:pt x="10480" y="6079"/>
                    </a:lnTo>
                    <a:lnTo>
                      <a:pt x="10454" y="6053"/>
                    </a:lnTo>
                    <a:lnTo>
                      <a:pt x="10429" y="6028"/>
                    </a:lnTo>
                    <a:lnTo>
                      <a:pt x="10405" y="6005"/>
                    </a:lnTo>
                    <a:lnTo>
                      <a:pt x="10383" y="5982"/>
                    </a:lnTo>
                    <a:lnTo>
                      <a:pt x="10361" y="5959"/>
                    </a:lnTo>
                    <a:lnTo>
                      <a:pt x="10341" y="5938"/>
                    </a:lnTo>
                    <a:lnTo>
                      <a:pt x="10323" y="5917"/>
                    </a:lnTo>
                    <a:lnTo>
                      <a:pt x="10305" y="5898"/>
                    </a:lnTo>
                    <a:lnTo>
                      <a:pt x="10290" y="5879"/>
                    </a:lnTo>
                    <a:lnTo>
                      <a:pt x="10274" y="5863"/>
                    </a:lnTo>
                    <a:lnTo>
                      <a:pt x="10261" y="5846"/>
                    </a:lnTo>
                    <a:lnTo>
                      <a:pt x="10250" y="5832"/>
                    </a:lnTo>
                    <a:lnTo>
                      <a:pt x="10238" y="5818"/>
                    </a:lnTo>
                    <a:lnTo>
                      <a:pt x="10229" y="5806"/>
                    </a:lnTo>
                    <a:lnTo>
                      <a:pt x="10221" y="5796"/>
                    </a:lnTo>
                    <a:lnTo>
                      <a:pt x="10213" y="5786"/>
                    </a:lnTo>
                    <a:lnTo>
                      <a:pt x="10207" y="5778"/>
                    </a:lnTo>
                    <a:lnTo>
                      <a:pt x="10203" y="5773"/>
                    </a:lnTo>
                    <a:lnTo>
                      <a:pt x="10200" y="5768"/>
                    </a:lnTo>
                    <a:lnTo>
                      <a:pt x="10198" y="5766"/>
                    </a:lnTo>
                    <a:lnTo>
                      <a:pt x="10197" y="5765"/>
                    </a:lnTo>
                    <a:lnTo>
                      <a:pt x="10197" y="5766"/>
                    </a:lnTo>
                    <a:lnTo>
                      <a:pt x="10197" y="5770"/>
                    </a:lnTo>
                    <a:lnTo>
                      <a:pt x="10196" y="5776"/>
                    </a:lnTo>
                    <a:lnTo>
                      <a:pt x="10194" y="5785"/>
                    </a:lnTo>
                    <a:lnTo>
                      <a:pt x="10193" y="5797"/>
                    </a:lnTo>
                    <a:lnTo>
                      <a:pt x="10191" y="5810"/>
                    </a:lnTo>
                    <a:lnTo>
                      <a:pt x="10189" y="5826"/>
                    </a:lnTo>
                    <a:lnTo>
                      <a:pt x="10187" y="5844"/>
                    </a:lnTo>
                    <a:lnTo>
                      <a:pt x="10185" y="5864"/>
                    </a:lnTo>
                    <a:lnTo>
                      <a:pt x="10182" y="5885"/>
                    </a:lnTo>
                    <a:lnTo>
                      <a:pt x="10179" y="5909"/>
                    </a:lnTo>
                    <a:lnTo>
                      <a:pt x="10177" y="5935"/>
                    </a:lnTo>
                    <a:lnTo>
                      <a:pt x="10175" y="5963"/>
                    </a:lnTo>
                    <a:lnTo>
                      <a:pt x="10172" y="5991"/>
                    </a:lnTo>
                    <a:lnTo>
                      <a:pt x="10170" y="6021"/>
                    </a:lnTo>
                    <a:lnTo>
                      <a:pt x="10168" y="6053"/>
                    </a:lnTo>
                    <a:lnTo>
                      <a:pt x="10165" y="6086"/>
                    </a:lnTo>
                    <a:lnTo>
                      <a:pt x="10163" y="6121"/>
                    </a:lnTo>
                    <a:lnTo>
                      <a:pt x="10162" y="6157"/>
                    </a:lnTo>
                    <a:lnTo>
                      <a:pt x="10160" y="6194"/>
                    </a:lnTo>
                    <a:lnTo>
                      <a:pt x="10159" y="6231"/>
                    </a:lnTo>
                    <a:lnTo>
                      <a:pt x="10158" y="6271"/>
                    </a:lnTo>
                    <a:lnTo>
                      <a:pt x="10157" y="6351"/>
                    </a:lnTo>
                    <a:lnTo>
                      <a:pt x="10157" y="6434"/>
                    </a:lnTo>
                    <a:lnTo>
                      <a:pt x="10159" y="6520"/>
                    </a:lnTo>
                    <a:lnTo>
                      <a:pt x="10163" y="6607"/>
                    </a:lnTo>
                    <a:lnTo>
                      <a:pt x="10170" y="6696"/>
                    </a:lnTo>
                    <a:lnTo>
                      <a:pt x="10179" y="6784"/>
                    </a:lnTo>
                    <a:lnTo>
                      <a:pt x="10192" y="6872"/>
                    </a:lnTo>
                    <a:lnTo>
                      <a:pt x="10207" y="6959"/>
                    </a:lnTo>
                    <a:lnTo>
                      <a:pt x="10226" y="7044"/>
                    </a:lnTo>
                    <a:lnTo>
                      <a:pt x="10249" y="7128"/>
                    </a:lnTo>
                    <a:lnTo>
                      <a:pt x="10262" y="7168"/>
                    </a:lnTo>
                    <a:lnTo>
                      <a:pt x="10275" y="7207"/>
                    </a:lnTo>
                    <a:lnTo>
                      <a:pt x="10291" y="7246"/>
                    </a:lnTo>
                    <a:lnTo>
                      <a:pt x="10306" y="7283"/>
                    </a:lnTo>
                    <a:lnTo>
                      <a:pt x="10324" y="7320"/>
                    </a:lnTo>
                    <a:lnTo>
                      <a:pt x="10342" y="7355"/>
                    </a:lnTo>
                    <a:lnTo>
                      <a:pt x="10361" y="7389"/>
                    </a:lnTo>
                    <a:lnTo>
                      <a:pt x="10383" y="7422"/>
                    </a:lnTo>
                    <a:lnTo>
                      <a:pt x="10404" y="7454"/>
                    </a:lnTo>
                    <a:lnTo>
                      <a:pt x="10427" y="7484"/>
                    </a:lnTo>
                    <a:lnTo>
                      <a:pt x="10452" y="7512"/>
                    </a:lnTo>
                    <a:lnTo>
                      <a:pt x="10478" y="7539"/>
                    </a:lnTo>
                    <a:lnTo>
                      <a:pt x="10506" y="7564"/>
                    </a:lnTo>
                    <a:lnTo>
                      <a:pt x="10535" y="7587"/>
                    </a:lnTo>
                    <a:lnTo>
                      <a:pt x="10564" y="7609"/>
                    </a:lnTo>
                    <a:lnTo>
                      <a:pt x="10596" y="7627"/>
                    </a:lnTo>
                    <a:lnTo>
                      <a:pt x="10629" y="7645"/>
                    </a:lnTo>
                    <a:lnTo>
                      <a:pt x="10665" y="7660"/>
                    </a:lnTo>
                    <a:lnTo>
                      <a:pt x="10702" y="7672"/>
                    </a:lnTo>
                    <a:lnTo>
                      <a:pt x="10740" y="7683"/>
                    </a:lnTo>
                    <a:lnTo>
                      <a:pt x="10779" y="7691"/>
                    </a:lnTo>
                    <a:lnTo>
                      <a:pt x="10820" y="7697"/>
                    </a:lnTo>
                    <a:lnTo>
                      <a:pt x="10882" y="7697"/>
                    </a:lnTo>
                    <a:lnTo>
                      <a:pt x="10923" y="7695"/>
                    </a:lnTo>
                    <a:lnTo>
                      <a:pt x="10962" y="7690"/>
                    </a:lnTo>
                    <a:lnTo>
                      <a:pt x="11000" y="7683"/>
                    </a:lnTo>
                    <a:lnTo>
                      <a:pt x="11037" y="7671"/>
                    </a:lnTo>
                    <a:lnTo>
                      <a:pt x="11073" y="7658"/>
                    </a:lnTo>
                    <a:lnTo>
                      <a:pt x="11108" y="7643"/>
                    </a:lnTo>
                    <a:lnTo>
                      <a:pt x="11142" y="7624"/>
                    </a:lnTo>
                    <a:lnTo>
                      <a:pt x="11175" y="7604"/>
                    </a:lnTo>
                    <a:lnTo>
                      <a:pt x="11206" y="7583"/>
                    </a:lnTo>
                    <a:lnTo>
                      <a:pt x="11235" y="7559"/>
                    </a:lnTo>
                    <a:lnTo>
                      <a:pt x="11264" y="7535"/>
                    </a:lnTo>
                    <a:lnTo>
                      <a:pt x="11291" y="7510"/>
                    </a:lnTo>
                    <a:lnTo>
                      <a:pt x="11318" y="7483"/>
                    </a:lnTo>
                    <a:lnTo>
                      <a:pt x="11343" y="7456"/>
                    </a:lnTo>
                    <a:lnTo>
                      <a:pt x="11367" y="7428"/>
                    </a:lnTo>
                    <a:lnTo>
                      <a:pt x="11389" y="7401"/>
                    </a:lnTo>
                    <a:lnTo>
                      <a:pt x="11411" y="7373"/>
                    </a:lnTo>
                    <a:lnTo>
                      <a:pt x="11431" y="7346"/>
                    </a:lnTo>
                    <a:lnTo>
                      <a:pt x="11449" y="7318"/>
                    </a:lnTo>
                    <a:lnTo>
                      <a:pt x="11467" y="7292"/>
                    </a:lnTo>
                    <a:lnTo>
                      <a:pt x="11483" y="7267"/>
                    </a:lnTo>
                    <a:lnTo>
                      <a:pt x="11498" y="7242"/>
                    </a:lnTo>
                    <a:lnTo>
                      <a:pt x="11511" y="7219"/>
                    </a:lnTo>
                    <a:lnTo>
                      <a:pt x="11522" y="7198"/>
                    </a:lnTo>
                    <a:lnTo>
                      <a:pt x="11534" y="7177"/>
                    </a:lnTo>
                    <a:lnTo>
                      <a:pt x="11543" y="7159"/>
                    </a:lnTo>
                    <a:lnTo>
                      <a:pt x="11550" y="7144"/>
                    </a:lnTo>
                    <a:lnTo>
                      <a:pt x="11558" y="7130"/>
                    </a:lnTo>
                    <a:lnTo>
                      <a:pt x="11562" y="7119"/>
                    </a:lnTo>
                    <a:lnTo>
                      <a:pt x="11566" y="7111"/>
                    </a:lnTo>
                    <a:lnTo>
                      <a:pt x="11568" y="7106"/>
                    </a:lnTo>
                    <a:lnTo>
                      <a:pt x="11569" y="7105"/>
                    </a:lnTo>
                    <a:lnTo>
                      <a:pt x="11724" y="7136"/>
                    </a:lnTo>
                    <a:lnTo>
                      <a:pt x="11724" y="7136"/>
                    </a:lnTo>
                    <a:lnTo>
                      <a:pt x="11724" y="7138"/>
                    </a:lnTo>
                    <a:lnTo>
                      <a:pt x="11723" y="7142"/>
                    </a:lnTo>
                    <a:lnTo>
                      <a:pt x="11721" y="7146"/>
                    </a:lnTo>
                    <a:lnTo>
                      <a:pt x="11720" y="7152"/>
                    </a:lnTo>
                    <a:lnTo>
                      <a:pt x="11718" y="7158"/>
                    </a:lnTo>
                    <a:lnTo>
                      <a:pt x="11714" y="7167"/>
                    </a:lnTo>
                    <a:lnTo>
                      <a:pt x="11712" y="7176"/>
                    </a:lnTo>
                    <a:lnTo>
                      <a:pt x="11705" y="7197"/>
                    </a:lnTo>
                    <a:lnTo>
                      <a:pt x="11696" y="7222"/>
                    </a:lnTo>
                    <a:lnTo>
                      <a:pt x="11686" y="7250"/>
                    </a:lnTo>
                    <a:lnTo>
                      <a:pt x="11674" y="7282"/>
                    </a:lnTo>
                    <a:lnTo>
                      <a:pt x="11660" y="7316"/>
                    </a:lnTo>
                    <a:lnTo>
                      <a:pt x="11644" y="7352"/>
                    </a:lnTo>
                    <a:lnTo>
                      <a:pt x="11627" y="7391"/>
                    </a:lnTo>
                    <a:lnTo>
                      <a:pt x="11607" y="7431"/>
                    </a:lnTo>
                    <a:lnTo>
                      <a:pt x="11586" y="7474"/>
                    </a:lnTo>
                    <a:lnTo>
                      <a:pt x="11563" y="7516"/>
                    </a:lnTo>
                    <a:lnTo>
                      <a:pt x="11538" y="7559"/>
                    </a:lnTo>
                    <a:lnTo>
                      <a:pt x="11510" y="7603"/>
                    </a:lnTo>
                    <a:lnTo>
                      <a:pt x="11480" y="7647"/>
                    </a:lnTo>
                    <a:lnTo>
                      <a:pt x="11449" y="7690"/>
                    </a:lnTo>
                    <a:lnTo>
                      <a:pt x="11415" y="7733"/>
                    </a:lnTo>
                    <a:lnTo>
                      <a:pt x="11379" y="7774"/>
                    </a:lnTo>
                    <a:lnTo>
                      <a:pt x="11341" y="7816"/>
                    </a:lnTo>
                    <a:lnTo>
                      <a:pt x="11299" y="7854"/>
                    </a:lnTo>
                    <a:lnTo>
                      <a:pt x="11257" y="7891"/>
                    </a:lnTo>
                    <a:lnTo>
                      <a:pt x="11212" y="7925"/>
                    </a:lnTo>
                    <a:lnTo>
                      <a:pt x="11164" y="7956"/>
                    </a:lnTo>
                    <a:lnTo>
                      <a:pt x="11114" y="7985"/>
                    </a:lnTo>
                    <a:lnTo>
                      <a:pt x="11061" y="8009"/>
                    </a:lnTo>
                    <a:lnTo>
                      <a:pt x="11005" y="8031"/>
                    </a:lnTo>
                    <a:lnTo>
                      <a:pt x="10977" y="8040"/>
                    </a:lnTo>
                    <a:lnTo>
                      <a:pt x="10947" y="8047"/>
                    </a:lnTo>
                    <a:lnTo>
                      <a:pt x="10917" y="8055"/>
                    </a:lnTo>
                    <a:lnTo>
                      <a:pt x="10888" y="8061"/>
                    </a:lnTo>
                    <a:lnTo>
                      <a:pt x="10856" y="8065"/>
                    </a:lnTo>
                    <a:lnTo>
                      <a:pt x="10824" y="8068"/>
                    </a:lnTo>
                    <a:lnTo>
                      <a:pt x="10792" y="8070"/>
                    </a:lnTo>
                    <a:lnTo>
                      <a:pt x="10759" y="8071"/>
                    </a:lnTo>
                    <a:lnTo>
                      <a:pt x="10711" y="8069"/>
                    </a:lnTo>
                    <a:lnTo>
                      <a:pt x="10665" y="8065"/>
                    </a:lnTo>
                    <a:lnTo>
                      <a:pt x="10618" y="8058"/>
                    </a:lnTo>
                    <a:lnTo>
                      <a:pt x="10572" y="8047"/>
                    </a:lnTo>
                    <a:lnTo>
                      <a:pt x="10524" y="8034"/>
                    </a:lnTo>
                    <a:lnTo>
                      <a:pt x="10478" y="8019"/>
                    </a:lnTo>
                    <a:lnTo>
                      <a:pt x="10431" y="7999"/>
                    </a:lnTo>
                    <a:lnTo>
                      <a:pt x="10384" y="7977"/>
                    </a:lnTo>
                    <a:lnTo>
                      <a:pt x="10331" y="7952"/>
                    </a:lnTo>
                    <a:lnTo>
                      <a:pt x="10276" y="7924"/>
                    </a:lnTo>
                    <a:lnTo>
                      <a:pt x="10222" y="7892"/>
                    </a:lnTo>
                    <a:lnTo>
                      <a:pt x="10166" y="7857"/>
                    </a:lnTo>
                    <a:lnTo>
                      <a:pt x="10109" y="7821"/>
                    </a:lnTo>
                    <a:lnTo>
                      <a:pt x="10053" y="7781"/>
                    </a:lnTo>
                    <a:lnTo>
                      <a:pt x="9999" y="7739"/>
                    </a:lnTo>
                    <a:lnTo>
                      <a:pt x="9944" y="7696"/>
                    </a:lnTo>
                    <a:lnTo>
                      <a:pt x="9890" y="7652"/>
                    </a:lnTo>
                    <a:lnTo>
                      <a:pt x="9839" y="7607"/>
                    </a:lnTo>
                    <a:lnTo>
                      <a:pt x="9788" y="7560"/>
                    </a:lnTo>
                    <a:lnTo>
                      <a:pt x="9740" y="7513"/>
                    </a:lnTo>
                    <a:lnTo>
                      <a:pt x="9694" y="7465"/>
                    </a:lnTo>
                    <a:lnTo>
                      <a:pt x="9651" y="7417"/>
                    </a:lnTo>
                    <a:lnTo>
                      <a:pt x="9611" y="7370"/>
                    </a:lnTo>
                    <a:lnTo>
                      <a:pt x="9573" y="7323"/>
                    </a:lnTo>
                    <a:lnTo>
                      <a:pt x="9524" y="7310"/>
                    </a:lnTo>
                    <a:lnTo>
                      <a:pt x="9475" y="7295"/>
                    </a:lnTo>
                    <a:lnTo>
                      <a:pt x="9426" y="7279"/>
                    </a:lnTo>
                    <a:lnTo>
                      <a:pt x="9377" y="7260"/>
                    </a:lnTo>
                    <a:lnTo>
                      <a:pt x="9330" y="7241"/>
                    </a:lnTo>
                    <a:lnTo>
                      <a:pt x="9282" y="7219"/>
                    </a:lnTo>
                    <a:lnTo>
                      <a:pt x="9236" y="7197"/>
                    </a:lnTo>
                    <a:lnTo>
                      <a:pt x="9189" y="7173"/>
                    </a:lnTo>
                    <a:lnTo>
                      <a:pt x="9145" y="7148"/>
                    </a:lnTo>
                    <a:lnTo>
                      <a:pt x="9101" y="7123"/>
                    </a:lnTo>
                    <a:lnTo>
                      <a:pt x="9057" y="7098"/>
                    </a:lnTo>
                    <a:lnTo>
                      <a:pt x="9016" y="7071"/>
                    </a:lnTo>
                    <a:lnTo>
                      <a:pt x="8975" y="7044"/>
                    </a:lnTo>
                    <a:lnTo>
                      <a:pt x="8935" y="7017"/>
                    </a:lnTo>
                    <a:lnTo>
                      <a:pt x="8897" y="6991"/>
                    </a:lnTo>
                    <a:lnTo>
                      <a:pt x="8861" y="6965"/>
                    </a:lnTo>
                    <a:lnTo>
                      <a:pt x="8826" y="6938"/>
                    </a:lnTo>
                    <a:lnTo>
                      <a:pt x="8793" y="6912"/>
                    </a:lnTo>
                    <a:lnTo>
                      <a:pt x="8761" y="6888"/>
                    </a:lnTo>
                    <a:lnTo>
                      <a:pt x="8731" y="6864"/>
                    </a:lnTo>
                    <a:lnTo>
                      <a:pt x="8703" y="6841"/>
                    </a:lnTo>
                    <a:lnTo>
                      <a:pt x="8677" y="6819"/>
                    </a:lnTo>
                    <a:lnTo>
                      <a:pt x="8654" y="6798"/>
                    </a:lnTo>
                    <a:lnTo>
                      <a:pt x="8632" y="6779"/>
                    </a:lnTo>
                    <a:lnTo>
                      <a:pt x="8612" y="6762"/>
                    </a:lnTo>
                    <a:lnTo>
                      <a:pt x="8595" y="6746"/>
                    </a:lnTo>
                    <a:lnTo>
                      <a:pt x="8580" y="6733"/>
                    </a:lnTo>
                    <a:lnTo>
                      <a:pt x="8568" y="6721"/>
                    </a:lnTo>
                    <a:lnTo>
                      <a:pt x="8559" y="6711"/>
                    </a:lnTo>
                    <a:lnTo>
                      <a:pt x="8551" y="6705"/>
                    </a:lnTo>
                    <a:lnTo>
                      <a:pt x="8547" y="6701"/>
                    </a:lnTo>
                    <a:lnTo>
                      <a:pt x="8545" y="6699"/>
                    </a:lnTo>
                    <a:lnTo>
                      <a:pt x="8546" y="6701"/>
                    </a:lnTo>
                    <a:lnTo>
                      <a:pt x="8547" y="6706"/>
                    </a:lnTo>
                    <a:lnTo>
                      <a:pt x="8549" y="6716"/>
                    </a:lnTo>
                    <a:lnTo>
                      <a:pt x="8553" y="6728"/>
                    </a:lnTo>
                    <a:lnTo>
                      <a:pt x="8559" y="6743"/>
                    </a:lnTo>
                    <a:lnTo>
                      <a:pt x="8565" y="6762"/>
                    </a:lnTo>
                    <a:lnTo>
                      <a:pt x="8574" y="6784"/>
                    </a:lnTo>
                    <a:lnTo>
                      <a:pt x="8584" y="6808"/>
                    </a:lnTo>
                    <a:lnTo>
                      <a:pt x="8597" y="6836"/>
                    </a:lnTo>
                    <a:lnTo>
                      <a:pt x="8612" y="6867"/>
                    </a:lnTo>
                    <a:lnTo>
                      <a:pt x="8630" y="6900"/>
                    </a:lnTo>
                    <a:lnTo>
                      <a:pt x="8651" y="6936"/>
                    </a:lnTo>
                    <a:lnTo>
                      <a:pt x="8674" y="6975"/>
                    </a:lnTo>
                    <a:lnTo>
                      <a:pt x="8701" y="7015"/>
                    </a:lnTo>
                    <a:lnTo>
                      <a:pt x="8730" y="7059"/>
                    </a:lnTo>
                    <a:lnTo>
                      <a:pt x="8764" y="7105"/>
                    </a:lnTo>
                    <a:lnTo>
                      <a:pt x="8812" y="7163"/>
                    </a:lnTo>
                    <a:lnTo>
                      <a:pt x="8862" y="7218"/>
                    </a:lnTo>
                    <a:lnTo>
                      <a:pt x="8914" y="7272"/>
                    </a:lnTo>
                    <a:lnTo>
                      <a:pt x="8966" y="7323"/>
                    </a:lnTo>
                    <a:lnTo>
                      <a:pt x="9019" y="7373"/>
                    </a:lnTo>
                    <a:lnTo>
                      <a:pt x="9071" y="7419"/>
                    </a:lnTo>
                    <a:lnTo>
                      <a:pt x="9121" y="7462"/>
                    </a:lnTo>
                    <a:lnTo>
                      <a:pt x="9169" y="7501"/>
                    </a:lnTo>
                    <a:lnTo>
                      <a:pt x="9214" y="7539"/>
                    </a:lnTo>
                    <a:lnTo>
                      <a:pt x="9235" y="7555"/>
                    </a:lnTo>
                    <a:lnTo>
                      <a:pt x="9255" y="7570"/>
                    </a:lnTo>
                    <a:lnTo>
                      <a:pt x="9275" y="7585"/>
                    </a:lnTo>
                    <a:lnTo>
                      <a:pt x="9293" y="7598"/>
                    </a:lnTo>
                    <a:lnTo>
                      <a:pt x="9309" y="7611"/>
                    </a:lnTo>
                    <a:lnTo>
                      <a:pt x="9325" y="7622"/>
                    </a:lnTo>
                    <a:lnTo>
                      <a:pt x="9338" y="7631"/>
                    </a:lnTo>
                    <a:lnTo>
                      <a:pt x="9350" y="7641"/>
                    </a:lnTo>
                    <a:lnTo>
                      <a:pt x="9362" y="7648"/>
                    </a:lnTo>
                    <a:lnTo>
                      <a:pt x="9370" y="7654"/>
                    </a:lnTo>
                    <a:lnTo>
                      <a:pt x="9377" y="7659"/>
                    </a:lnTo>
                    <a:lnTo>
                      <a:pt x="9382" y="7662"/>
                    </a:lnTo>
                    <a:lnTo>
                      <a:pt x="9386" y="7665"/>
                    </a:lnTo>
                    <a:lnTo>
                      <a:pt x="9387" y="7665"/>
                    </a:lnTo>
                    <a:lnTo>
                      <a:pt x="9387" y="7666"/>
                    </a:lnTo>
                    <a:lnTo>
                      <a:pt x="9386" y="7670"/>
                    </a:lnTo>
                    <a:lnTo>
                      <a:pt x="9382" y="7677"/>
                    </a:lnTo>
                    <a:lnTo>
                      <a:pt x="9379" y="7684"/>
                    </a:lnTo>
                    <a:lnTo>
                      <a:pt x="9376" y="7694"/>
                    </a:lnTo>
                    <a:lnTo>
                      <a:pt x="9371" y="7706"/>
                    </a:lnTo>
                    <a:lnTo>
                      <a:pt x="9366" y="7721"/>
                    </a:lnTo>
                    <a:lnTo>
                      <a:pt x="9360" y="7737"/>
                    </a:lnTo>
                    <a:lnTo>
                      <a:pt x="9352" y="7756"/>
                    </a:lnTo>
                    <a:lnTo>
                      <a:pt x="9344" y="7775"/>
                    </a:lnTo>
                    <a:lnTo>
                      <a:pt x="9336" y="7797"/>
                    </a:lnTo>
                    <a:lnTo>
                      <a:pt x="9327" y="7821"/>
                    </a:lnTo>
                    <a:lnTo>
                      <a:pt x="9317" y="7845"/>
                    </a:lnTo>
                    <a:lnTo>
                      <a:pt x="9307" y="7872"/>
                    </a:lnTo>
                    <a:lnTo>
                      <a:pt x="9296" y="7901"/>
                    </a:lnTo>
                    <a:lnTo>
                      <a:pt x="9284" y="7930"/>
                    </a:lnTo>
                    <a:lnTo>
                      <a:pt x="9272" y="7962"/>
                    </a:lnTo>
                    <a:lnTo>
                      <a:pt x="9260" y="7994"/>
                    </a:lnTo>
                    <a:lnTo>
                      <a:pt x="9246" y="8027"/>
                    </a:lnTo>
                    <a:lnTo>
                      <a:pt x="9232" y="8062"/>
                    </a:lnTo>
                    <a:lnTo>
                      <a:pt x="9217" y="8098"/>
                    </a:lnTo>
                    <a:lnTo>
                      <a:pt x="9203" y="8135"/>
                    </a:lnTo>
                    <a:lnTo>
                      <a:pt x="9172" y="8211"/>
                    </a:lnTo>
                    <a:lnTo>
                      <a:pt x="9139" y="8291"/>
                    </a:lnTo>
                    <a:lnTo>
                      <a:pt x="9105" y="8374"/>
                    </a:lnTo>
                    <a:lnTo>
                      <a:pt x="9070" y="8459"/>
                    </a:lnTo>
                    <a:lnTo>
                      <a:pt x="9032" y="8546"/>
                    </a:lnTo>
                    <a:lnTo>
                      <a:pt x="8994" y="8635"/>
                    </a:lnTo>
                    <a:lnTo>
                      <a:pt x="8956" y="8723"/>
                    </a:lnTo>
                    <a:lnTo>
                      <a:pt x="8878" y="8901"/>
                    </a:lnTo>
                    <a:lnTo>
                      <a:pt x="8837" y="8989"/>
                    </a:lnTo>
                    <a:lnTo>
                      <a:pt x="8797" y="9075"/>
                    </a:lnTo>
                    <a:lnTo>
                      <a:pt x="8757" y="9161"/>
                    </a:lnTo>
                    <a:lnTo>
                      <a:pt x="8717" y="9243"/>
                    </a:lnTo>
                    <a:lnTo>
                      <a:pt x="8676" y="9323"/>
                    </a:lnTo>
                    <a:lnTo>
                      <a:pt x="8637" y="9399"/>
                    </a:lnTo>
                    <a:lnTo>
                      <a:pt x="8617" y="9435"/>
                    </a:lnTo>
                    <a:lnTo>
                      <a:pt x="8599" y="9471"/>
                    </a:lnTo>
                    <a:lnTo>
                      <a:pt x="8579" y="9505"/>
                    </a:lnTo>
                    <a:lnTo>
                      <a:pt x="8561" y="9539"/>
                    </a:lnTo>
                    <a:lnTo>
                      <a:pt x="8542" y="9571"/>
                    </a:lnTo>
                    <a:lnTo>
                      <a:pt x="8524" y="9601"/>
                    </a:lnTo>
                    <a:lnTo>
                      <a:pt x="8506" y="9631"/>
                    </a:lnTo>
                    <a:lnTo>
                      <a:pt x="8488" y="9658"/>
                    </a:lnTo>
                    <a:lnTo>
                      <a:pt x="8471" y="9684"/>
                    </a:lnTo>
                    <a:lnTo>
                      <a:pt x="8453" y="9709"/>
                    </a:lnTo>
                    <a:lnTo>
                      <a:pt x="8437" y="9733"/>
                    </a:lnTo>
                    <a:lnTo>
                      <a:pt x="8420" y="9753"/>
                    </a:lnTo>
                    <a:lnTo>
                      <a:pt x="8388" y="9794"/>
                    </a:lnTo>
                    <a:lnTo>
                      <a:pt x="8354" y="9835"/>
                    </a:lnTo>
                    <a:lnTo>
                      <a:pt x="8284" y="9913"/>
                    </a:lnTo>
                    <a:lnTo>
                      <a:pt x="8210" y="9990"/>
                    </a:lnTo>
                    <a:lnTo>
                      <a:pt x="8132" y="10065"/>
                    </a:lnTo>
                    <a:lnTo>
                      <a:pt x="8052" y="10138"/>
                    </a:lnTo>
                    <a:lnTo>
                      <a:pt x="7969" y="10212"/>
                    </a:lnTo>
                    <a:lnTo>
                      <a:pt x="7885" y="10283"/>
                    </a:lnTo>
                    <a:lnTo>
                      <a:pt x="7798" y="10354"/>
                    </a:lnTo>
                    <a:lnTo>
                      <a:pt x="7709" y="10423"/>
                    </a:lnTo>
                    <a:lnTo>
                      <a:pt x="7620" y="10493"/>
                    </a:lnTo>
                    <a:lnTo>
                      <a:pt x="7440" y="10630"/>
                    </a:lnTo>
                    <a:lnTo>
                      <a:pt x="7258" y="10768"/>
                    </a:lnTo>
                    <a:lnTo>
                      <a:pt x="7169" y="10837"/>
                    </a:lnTo>
                    <a:lnTo>
                      <a:pt x="7080" y="10907"/>
                    </a:lnTo>
                    <a:lnTo>
                      <a:pt x="7046" y="10935"/>
                    </a:lnTo>
                    <a:lnTo>
                      <a:pt x="7013" y="10960"/>
                    </a:lnTo>
                    <a:lnTo>
                      <a:pt x="6981" y="10984"/>
                    </a:lnTo>
                    <a:lnTo>
                      <a:pt x="6951" y="11007"/>
                    </a:lnTo>
                    <a:lnTo>
                      <a:pt x="6921" y="11026"/>
                    </a:lnTo>
                    <a:lnTo>
                      <a:pt x="6894" y="11044"/>
                    </a:lnTo>
                    <a:lnTo>
                      <a:pt x="6866" y="11060"/>
                    </a:lnTo>
                    <a:lnTo>
                      <a:pt x="6839" y="11074"/>
                    </a:lnTo>
                    <a:lnTo>
                      <a:pt x="6813" y="11086"/>
                    </a:lnTo>
                    <a:lnTo>
                      <a:pt x="6788" y="11097"/>
                    </a:lnTo>
                    <a:lnTo>
                      <a:pt x="6763" y="11106"/>
                    </a:lnTo>
                    <a:lnTo>
                      <a:pt x="6739" y="11113"/>
                    </a:lnTo>
                    <a:lnTo>
                      <a:pt x="6715" y="11118"/>
                    </a:lnTo>
                    <a:lnTo>
                      <a:pt x="6691" y="11122"/>
                    </a:lnTo>
                    <a:lnTo>
                      <a:pt x="6667" y="11124"/>
                    </a:lnTo>
                    <a:lnTo>
                      <a:pt x="6645" y="11125"/>
                    </a:lnTo>
                    <a:lnTo>
                      <a:pt x="6627" y="11124"/>
                    </a:lnTo>
                    <a:lnTo>
                      <a:pt x="6610" y="11123"/>
                    </a:lnTo>
                    <a:lnTo>
                      <a:pt x="6592" y="11120"/>
                    </a:lnTo>
                    <a:lnTo>
                      <a:pt x="6576" y="11116"/>
                    </a:lnTo>
                    <a:lnTo>
                      <a:pt x="6558" y="11111"/>
                    </a:lnTo>
                    <a:lnTo>
                      <a:pt x="6541" y="11105"/>
                    </a:lnTo>
                    <a:lnTo>
                      <a:pt x="6524" y="11097"/>
                    </a:lnTo>
                    <a:lnTo>
                      <a:pt x="6506" y="11089"/>
                    </a:lnTo>
                    <a:lnTo>
                      <a:pt x="6489" y="11080"/>
                    </a:lnTo>
                    <a:lnTo>
                      <a:pt x="6471" y="11070"/>
                    </a:lnTo>
                    <a:lnTo>
                      <a:pt x="6454" y="11057"/>
                    </a:lnTo>
                    <a:lnTo>
                      <a:pt x="6436" y="11044"/>
                    </a:lnTo>
                    <a:lnTo>
                      <a:pt x="6418" y="11030"/>
                    </a:lnTo>
                    <a:lnTo>
                      <a:pt x="6399" y="11015"/>
                    </a:lnTo>
                    <a:lnTo>
                      <a:pt x="6379" y="10998"/>
                    </a:lnTo>
                    <a:lnTo>
                      <a:pt x="6360" y="10981"/>
                    </a:lnTo>
                    <a:lnTo>
                      <a:pt x="6340" y="10961"/>
                    </a:lnTo>
                    <a:lnTo>
                      <a:pt x="6320" y="10942"/>
                    </a:lnTo>
                    <a:lnTo>
                      <a:pt x="6299" y="10920"/>
                    </a:lnTo>
                    <a:lnTo>
                      <a:pt x="6277" y="10898"/>
                    </a:lnTo>
                    <a:lnTo>
                      <a:pt x="6255" y="10874"/>
                    </a:lnTo>
                    <a:lnTo>
                      <a:pt x="6232" y="10849"/>
                    </a:lnTo>
                    <a:lnTo>
                      <a:pt x="6208" y="10823"/>
                    </a:lnTo>
                    <a:lnTo>
                      <a:pt x="6184" y="10796"/>
                    </a:lnTo>
                    <a:lnTo>
                      <a:pt x="6160" y="10768"/>
                    </a:lnTo>
                    <a:lnTo>
                      <a:pt x="6134" y="10738"/>
                    </a:lnTo>
                    <a:lnTo>
                      <a:pt x="6107" y="10707"/>
                    </a:lnTo>
                    <a:lnTo>
                      <a:pt x="6079" y="10674"/>
                    </a:lnTo>
                    <a:lnTo>
                      <a:pt x="6050" y="10641"/>
                    </a:lnTo>
                    <a:lnTo>
                      <a:pt x="6021" y="10606"/>
                    </a:lnTo>
                    <a:lnTo>
                      <a:pt x="5990" y="10570"/>
                    </a:lnTo>
                    <a:lnTo>
                      <a:pt x="5958" y="10533"/>
                    </a:lnTo>
                    <a:lnTo>
                      <a:pt x="5938" y="10505"/>
                    </a:lnTo>
                    <a:lnTo>
                      <a:pt x="5917" y="10478"/>
                    </a:lnTo>
                    <a:lnTo>
                      <a:pt x="5897" y="10453"/>
                    </a:lnTo>
                    <a:lnTo>
                      <a:pt x="5880" y="10427"/>
                    </a:lnTo>
                    <a:lnTo>
                      <a:pt x="5846" y="10377"/>
                    </a:lnTo>
                    <a:lnTo>
                      <a:pt x="5817" y="10330"/>
                    </a:lnTo>
                    <a:lnTo>
                      <a:pt x="5791" y="10286"/>
                    </a:lnTo>
                    <a:lnTo>
                      <a:pt x="5769" y="10242"/>
                    </a:lnTo>
                    <a:lnTo>
                      <a:pt x="5751" y="10202"/>
                    </a:lnTo>
                    <a:lnTo>
                      <a:pt x="5735" y="10163"/>
                    </a:lnTo>
                    <a:lnTo>
                      <a:pt x="5724" y="10127"/>
                    </a:lnTo>
                    <a:lnTo>
                      <a:pt x="5715" y="10092"/>
                    </a:lnTo>
                    <a:lnTo>
                      <a:pt x="5708" y="10059"/>
                    </a:lnTo>
                    <a:lnTo>
                      <a:pt x="5705" y="10027"/>
                    </a:lnTo>
                    <a:lnTo>
                      <a:pt x="5705" y="9997"/>
                    </a:lnTo>
                    <a:lnTo>
                      <a:pt x="5706" y="9969"/>
                    </a:lnTo>
                    <a:lnTo>
                      <a:pt x="5710" y="9943"/>
                    </a:lnTo>
                    <a:lnTo>
                      <a:pt x="5718" y="9917"/>
                    </a:lnTo>
                    <a:lnTo>
                      <a:pt x="5726" y="9893"/>
                    </a:lnTo>
                    <a:lnTo>
                      <a:pt x="5735" y="9870"/>
                    </a:lnTo>
                    <a:lnTo>
                      <a:pt x="5748" y="9848"/>
                    </a:lnTo>
                    <a:lnTo>
                      <a:pt x="5761" y="9827"/>
                    </a:lnTo>
                    <a:lnTo>
                      <a:pt x="5776" y="9808"/>
                    </a:lnTo>
                    <a:lnTo>
                      <a:pt x="5792" y="9788"/>
                    </a:lnTo>
                    <a:lnTo>
                      <a:pt x="5810" y="9770"/>
                    </a:lnTo>
                    <a:lnTo>
                      <a:pt x="5827" y="9752"/>
                    </a:lnTo>
                    <a:lnTo>
                      <a:pt x="5866" y="9719"/>
                    </a:lnTo>
                    <a:lnTo>
                      <a:pt x="5907" y="9688"/>
                    </a:lnTo>
                    <a:lnTo>
                      <a:pt x="5949" y="9658"/>
                    </a:lnTo>
                    <a:lnTo>
                      <a:pt x="5990" y="9628"/>
                    </a:lnTo>
                    <a:lnTo>
                      <a:pt x="6073" y="9583"/>
                    </a:lnTo>
                    <a:lnTo>
                      <a:pt x="6156" y="9541"/>
                    </a:lnTo>
                    <a:lnTo>
                      <a:pt x="6197" y="9520"/>
                    </a:lnTo>
                    <a:lnTo>
                      <a:pt x="6237" y="9500"/>
                    </a:lnTo>
                    <a:lnTo>
                      <a:pt x="6276" y="9480"/>
                    </a:lnTo>
                    <a:lnTo>
                      <a:pt x="6313" y="9462"/>
                    </a:lnTo>
                    <a:lnTo>
                      <a:pt x="6348" y="9442"/>
                    </a:lnTo>
                    <a:lnTo>
                      <a:pt x="6383" y="9424"/>
                    </a:lnTo>
                    <a:lnTo>
                      <a:pt x="6413" y="9406"/>
                    </a:lnTo>
                    <a:lnTo>
                      <a:pt x="6441" y="9387"/>
                    </a:lnTo>
                    <a:lnTo>
                      <a:pt x="6466" y="9370"/>
                    </a:lnTo>
                    <a:lnTo>
                      <a:pt x="6488" y="9352"/>
                    </a:lnTo>
                    <a:lnTo>
                      <a:pt x="6505" y="9335"/>
                    </a:lnTo>
                    <a:lnTo>
                      <a:pt x="6514" y="9326"/>
                    </a:lnTo>
                    <a:lnTo>
                      <a:pt x="6520" y="9317"/>
                    </a:lnTo>
                    <a:lnTo>
                      <a:pt x="6525" y="9307"/>
                    </a:lnTo>
                    <a:lnTo>
                      <a:pt x="6530" y="9295"/>
                    </a:lnTo>
                    <a:lnTo>
                      <a:pt x="6535" y="9279"/>
                    </a:lnTo>
                    <a:lnTo>
                      <a:pt x="6538" y="9262"/>
                    </a:lnTo>
                    <a:lnTo>
                      <a:pt x="6543" y="9242"/>
                    </a:lnTo>
                    <a:lnTo>
                      <a:pt x="6546" y="9222"/>
                    </a:lnTo>
                    <a:lnTo>
                      <a:pt x="6549" y="9198"/>
                    </a:lnTo>
                    <a:lnTo>
                      <a:pt x="6551" y="9173"/>
                    </a:lnTo>
                    <a:lnTo>
                      <a:pt x="6553" y="9147"/>
                    </a:lnTo>
                    <a:lnTo>
                      <a:pt x="6555" y="9120"/>
                    </a:lnTo>
                    <a:lnTo>
                      <a:pt x="6556" y="9092"/>
                    </a:lnTo>
                    <a:lnTo>
                      <a:pt x="6557" y="9062"/>
                    </a:lnTo>
                    <a:lnTo>
                      <a:pt x="6558" y="9001"/>
                    </a:lnTo>
                    <a:lnTo>
                      <a:pt x="6559" y="8939"/>
                    </a:lnTo>
                    <a:lnTo>
                      <a:pt x="6558" y="8877"/>
                    </a:lnTo>
                    <a:lnTo>
                      <a:pt x="6558" y="8815"/>
                    </a:lnTo>
                    <a:lnTo>
                      <a:pt x="6556" y="8755"/>
                    </a:lnTo>
                    <a:lnTo>
                      <a:pt x="6556" y="8726"/>
                    </a:lnTo>
                    <a:lnTo>
                      <a:pt x="6555" y="8699"/>
                    </a:lnTo>
                    <a:lnTo>
                      <a:pt x="6554" y="8673"/>
                    </a:lnTo>
                    <a:lnTo>
                      <a:pt x="6554" y="8648"/>
                    </a:lnTo>
                    <a:lnTo>
                      <a:pt x="6553" y="8625"/>
                    </a:lnTo>
                    <a:lnTo>
                      <a:pt x="6552" y="8604"/>
                    </a:lnTo>
                    <a:lnTo>
                      <a:pt x="6552" y="8584"/>
                    </a:lnTo>
                    <a:lnTo>
                      <a:pt x="6552" y="8567"/>
                    </a:lnTo>
                    <a:lnTo>
                      <a:pt x="6551" y="8551"/>
                    </a:lnTo>
                    <a:lnTo>
                      <a:pt x="6551" y="8538"/>
                    </a:lnTo>
                    <a:lnTo>
                      <a:pt x="6548" y="8561"/>
                    </a:lnTo>
                    <a:lnTo>
                      <a:pt x="6543" y="8586"/>
                    </a:lnTo>
                    <a:lnTo>
                      <a:pt x="6537" y="8612"/>
                    </a:lnTo>
                    <a:lnTo>
                      <a:pt x="6530" y="8638"/>
                    </a:lnTo>
                    <a:lnTo>
                      <a:pt x="6522" y="8664"/>
                    </a:lnTo>
                    <a:lnTo>
                      <a:pt x="6512" y="8691"/>
                    </a:lnTo>
                    <a:lnTo>
                      <a:pt x="6500" y="8718"/>
                    </a:lnTo>
                    <a:lnTo>
                      <a:pt x="6488" y="8746"/>
                    </a:lnTo>
                    <a:lnTo>
                      <a:pt x="6474" y="8773"/>
                    </a:lnTo>
                    <a:lnTo>
                      <a:pt x="6458" y="8800"/>
                    </a:lnTo>
                    <a:lnTo>
                      <a:pt x="6441" y="8827"/>
                    </a:lnTo>
                    <a:lnTo>
                      <a:pt x="6422" y="8855"/>
                    </a:lnTo>
                    <a:lnTo>
                      <a:pt x="6401" y="8882"/>
                    </a:lnTo>
                    <a:lnTo>
                      <a:pt x="6379" y="8907"/>
                    </a:lnTo>
                    <a:lnTo>
                      <a:pt x="6355" y="8933"/>
                    </a:lnTo>
                    <a:lnTo>
                      <a:pt x="6329" y="8959"/>
                    </a:lnTo>
                    <a:lnTo>
                      <a:pt x="6301" y="8984"/>
                    </a:lnTo>
                    <a:lnTo>
                      <a:pt x="6271" y="9006"/>
                    </a:lnTo>
                    <a:lnTo>
                      <a:pt x="6239" y="9029"/>
                    </a:lnTo>
                    <a:lnTo>
                      <a:pt x="6205" y="9052"/>
                    </a:lnTo>
                    <a:lnTo>
                      <a:pt x="6169" y="9071"/>
                    </a:lnTo>
                    <a:lnTo>
                      <a:pt x="6131" y="9091"/>
                    </a:lnTo>
                    <a:lnTo>
                      <a:pt x="6089" y="9109"/>
                    </a:lnTo>
                    <a:lnTo>
                      <a:pt x="6047" y="9126"/>
                    </a:lnTo>
                    <a:lnTo>
                      <a:pt x="6002" y="9140"/>
                    </a:lnTo>
                    <a:lnTo>
                      <a:pt x="5954" y="9154"/>
                    </a:lnTo>
                    <a:lnTo>
                      <a:pt x="5905" y="9165"/>
                    </a:lnTo>
                    <a:lnTo>
                      <a:pt x="5852" y="9174"/>
                    </a:lnTo>
                    <a:lnTo>
                      <a:pt x="5796" y="9182"/>
                    </a:lnTo>
                    <a:lnTo>
                      <a:pt x="5739" y="9188"/>
                    </a:lnTo>
                    <a:lnTo>
                      <a:pt x="5678" y="9192"/>
                    </a:lnTo>
                    <a:lnTo>
                      <a:pt x="5616" y="9193"/>
                    </a:lnTo>
                    <a:lnTo>
                      <a:pt x="5554" y="9193"/>
                    </a:lnTo>
                    <a:lnTo>
                      <a:pt x="5477" y="9188"/>
                    </a:lnTo>
                    <a:lnTo>
                      <a:pt x="5403" y="9180"/>
                    </a:lnTo>
                    <a:lnTo>
                      <a:pt x="5334" y="9170"/>
                    </a:lnTo>
                    <a:lnTo>
                      <a:pt x="5267" y="9158"/>
                    </a:lnTo>
                    <a:lnTo>
                      <a:pt x="5204" y="9142"/>
                    </a:lnTo>
                    <a:lnTo>
                      <a:pt x="5144" y="9126"/>
                    </a:lnTo>
                    <a:lnTo>
                      <a:pt x="5086" y="9106"/>
                    </a:lnTo>
                    <a:lnTo>
                      <a:pt x="5032" y="9085"/>
                    </a:lnTo>
                    <a:lnTo>
                      <a:pt x="4982" y="9062"/>
                    </a:lnTo>
                    <a:lnTo>
                      <a:pt x="4934" y="9037"/>
                    </a:lnTo>
                    <a:lnTo>
                      <a:pt x="4889" y="9012"/>
                    </a:lnTo>
                    <a:lnTo>
                      <a:pt x="4847" y="8985"/>
                    </a:lnTo>
                    <a:lnTo>
                      <a:pt x="4807" y="8957"/>
                    </a:lnTo>
                    <a:lnTo>
                      <a:pt x="4771" y="8928"/>
                    </a:lnTo>
                    <a:lnTo>
                      <a:pt x="4736" y="8899"/>
                    </a:lnTo>
                    <a:lnTo>
                      <a:pt x="4704" y="8869"/>
                    </a:lnTo>
                    <a:lnTo>
                      <a:pt x="4675" y="8839"/>
                    </a:lnTo>
                    <a:lnTo>
                      <a:pt x="4647" y="8809"/>
                    </a:lnTo>
                    <a:lnTo>
                      <a:pt x="4622" y="8779"/>
                    </a:lnTo>
                    <a:lnTo>
                      <a:pt x="4600" y="8749"/>
                    </a:lnTo>
                    <a:lnTo>
                      <a:pt x="4579" y="8720"/>
                    </a:lnTo>
                    <a:lnTo>
                      <a:pt x="4560" y="8691"/>
                    </a:lnTo>
                    <a:lnTo>
                      <a:pt x="4543" y="8663"/>
                    </a:lnTo>
                    <a:lnTo>
                      <a:pt x="4528" y="8636"/>
                    </a:lnTo>
                    <a:lnTo>
                      <a:pt x="4515" y="8610"/>
                    </a:lnTo>
                    <a:lnTo>
                      <a:pt x="4503" y="8585"/>
                    </a:lnTo>
                    <a:lnTo>
                      <a:pt x="4492" y="8562"/>
                    </a:lnTo>
                    <a:lnTo>
                      <a:pt x="4484" y="8541"/>
                    </a:lnTo>
                    <a:lnTo>
                      <a:pt x="4477" y="8521"/>
                    </a:lnTo>
                    <a:lnTo>
                      <a:pt x="4471" y="8504"/>
                    </a:lnTo>
                    <a:lnTo>
                      <a:pt x="4467" y="8488"/>
                    </a:lnTo>
                    <a:lnTo>
                      <a:pt x="4462" y="8476"/>
                    </a:lnTo>
                    <a:lnTo>
                      <a:pt x="4465" y="8501"/>
                    </a:lnTo>
                    <a:lnTo>
                      <a:pt x="4469" y="8528"/>
                    </a:lnTo>
                    <a:lnTo>
                      <a:pt x="4471" y="8558"/>
                    </a:lnTo>
                    <a:lnTo>
                      <a:pt x="4473" y="8590"/>
                    </a:lnTo>
                    <a:lnTo>
                      <a:pt x="4475" y="8625"/>
                    </a:lnTo>
                    <a:lnTo>
                      <a:pt x="4477" y="8661"/>
                    </a:lnTo>
                    <a:lnTo>
                      <a:pt x="4479" y="8699"/>
                    </a:lnTo>
                    <a:lnTo>
                      <a:pt x="4480" y="8740"/>
                    </a:lnTo>
                    <a:lnTo>
                      <a:pt x="4482" y="8780"/>
                    </a:lnTo>
                    <a:lnTo>
                      <a:pt x="4483" y="8822"/>
                    </a:lnTo>
                    <a:lnTo>
                      <a:pt x="4485" y="8910"/>
                    </a:lnTo>
                    <a:lnTo>
                      <a:pt x="4486" y="8998"/>
                    </a:lnTo>
                    <a:lnTo>
                      <a:pt x="4486" y="9088"/>
                    </a:lnTo>
                    <a:lnTo>
                      <a:pt x="4486" y="9175"/>
                    </a:lnTo>
                    <a:lnTo>
                      <a:pt x="4485" y="9219"/>
                    </a:lnTo>
                    <a:lnTo>
                      <a:pt x="4485" y="9262"/>
                    </a:lnTo>
                    <a:lnTo>
                      <a:pt x="4484" y="9303"/>
                    </a:lnTo>
                    <a:lnTo>
                      <a:pt x="4483" y="9342"/>
                    </a:lnTo>
                    <a:lnTo>
                      <a:pt x="4482" y="9381"/>
                    </a:lnTo>
                    <a:lnTo>
                      <a:pt x="4480" y="9418"/>
                    </a:lnTo>
                    <a:lnTo>
                      <a:pt x="4479" y="9453"/>
                    </a:lnTo>
                    <a:lnTo>
                      <a:pt x="4477" y="9486"/>
                    </a:lnTo>
                    <a:lnTo>
                      <a:pt x="4475" y="9516"/>
                    </a:lnTo>
                    <a:lnTo>
                      <a:pt x="4473" y="9545"/>
                    </a:lnTo>
                    <a:lnTo>
                      <a:pt x="4471" y="9571"/>
                    </a:lnTo>
                    <a:lnTo>
                      <a:pt x="4469" y="9592"/>
                    </a:lnTo>
                    <a:lnTo>
                      <a:pt x="4465" y="9612"/>
                    </a:lnTo>
                    <a:lnTo>
                      <a:pt x="4462" y="9628"/>
                    </a:lnTo>
                    <a:lnTo>
                      <a:pt x="4459" y="9642"/>
                    </a:lnTo>
                    <a:lnTo>
                      <a:pt x="4454" y="9656"/>
                    </a:lnTo>
                    <a:lnTo>
                      <a:pt x="4448" y="9673"/>
                    </a:lnTo>
                    <a:lnTo>
                      <a:pt x="4441" y="9691"/>
                    </a:lnTo>
                    <a:lnTo>
                      <a:pt x="4431" y="9712"/>
                    </a:lnTo>
                    <a:lnTo>
                      <a:pt x="4422" y="9734"/>
                    </a:lnTo>
                    <a:lnTo>
                      <a:pt x="4412" y="9756"/>
                    </a:lnTo>
                    <a:lnTo>
                      <a:pt x="4400" y="9781"/>
                    </a:lnTo>
                    <a:lnTo>
                      <a:pt x="4388" y="9806"/>
                    </a:lnTo>
                    <a:lnTo>
                      <a:pt x="4376" y="9832"/>
                    </a:lnTo>
                    <a:lnTo>
                      <a:pt x="4349" y="9887"/>
                    </a:lnTo>
                    <a:lnTo>
                      <a:pt x="4320" y="9945"/>
                    </a:lnTo>
                    <a:lnTo>
                      <a:pt x="4291" y="10002"/>
                    </a:lnTo>
                    <a:lnTo>
                      <a:pt x="4262" y="10061"/>
                    </a:lnTo>
                    <a:lnTo>
                      <a:pt x="4234" y="10118"/>
                    </a:lnTo>
                    <a:lnTo>
                      <a:pt x="4207" y="10173"/>
                    </a:lnTo>
                    <a:lnTo>
                      <a:pt x="4194" y="10199"/>
                    </a:lnTo>
                    <a:lnTo>
                      <a:pt x="4183" y="10225"/>
                    </a:lnTo>
                    <a:lnTo>
                      <a:pt x="4171" y="10249"/>
                    </a:lnTo>
                    <a:lnTo>
                      <a:pt x="4160" y="10272"/>
                    </a:lnTo>
                    <a:lnTo>
                      <a:pt x="4151" y="10294"/>
                    </a:lnTo>
                    <a:lnTo>
                      <a:pt x="4142" y="10313"/>
                    </a:lnTo>
                    <a:lnTo>
                      <a:pt x="4135" y="10332"/>
                    </a:lnTo>
                    <a:lnTo>
                      <a:pt x="4129" y="10350"/>
                    </a:lnTo>
                    <a:lnTo>
                      <a:pt x="4124" y="10364"/>
                    </a:lnTo>
                    <a:lnTo>
                      <a:pt x="4120" y="10376"/>
                    </a:lnTo>
                    <a:lnTo>
                      <a:pt x="4118" y="10389"/>
                    </a:lnTo>
                    <a:lnTo>
                      <a:pt x="4116" y="10402"/>
                    </a:lnTo>
                    <a:lnTo>
                      <a:pt x="4113" y="10418"/>
                    </a:lnTo>
                    <a:lnTo>
                      <a:pt x="4112" y="10433"/>
                    </a:lnTo>
                    <a:lnTo>
                      <a:pt x="4110" y="10467"/>
                    </a:lnTo>
                    <a:lnTo>
                      <a:pt x="4108" y="10504"/>
                    </a:lnTo>
                    <a:lnTo>
                      <a:pt x="4107" y="10544"/>
                    </a:lnTo>
                    <a:lnTo>
                      <a:pt x="4106" y="10585"/>
                    </a:lnTo>
                    <a:lnTo>
                      <a:pt x="4104" y="10629"/>
                    </a:lnTo>
                    <a:lnTo>
                      <a:pt x="4100" y="10673"/>
                    </a:lnTo>
                    <a:lnTo>
                      <a:pt x="4095" y="10716"/>
                    </a:lnTo>
                    <a:lnTo>
                      <a:pt x="4088" y="10759"/>
                    </a:lnTo>
                    <a:lnTo>
                      <a:pt x="4076" y="10802"/>
                    </a:lnTo>
                    <a:lnTo>
                      <a:pt x="4063" y="10841"/>
                    </a:lnTo>
                    <a:lnTo>
                      <a:pt x="4055" y="10860"/>
                    </a:lnTo>
                    <a:lnTo>
                      <a:pt x="4045" y="10879"/>
                    </a:lnTo>
                    <a:lnTo>
                      <a:pt x="4035" y="10896"/>
                    </a:lnTo>
                    <a:lnTo>
                      <a:pt x="4024" y="10913"/>
                    </a:lnTo>
                    <a:lnTo>
                      <a:pt x="4010" y="10928"/>
                    </a:lnTo>
                    <a:lnTo>
                      <a:pt x="3996" y="10943"/>
                    </a:lnTo>
                    <a:lnTo>
                      <a:pt x="3981" y="10956"/>
                    </a:lnTo>
                    <a:lnTo>
                      <a:pt x="3964" y="10969"/>
                    </a:lnTo>
                    <a:lnTo>
                      <a:pt x="3951" y="10975"/>
                    </a:lnTo>
                    <a:lnTo>
                      <a:pt x="3938" y="10981"/>
                    </a:lnTo>
                    <a:lnTo>
                      <a:pt x="3922" y="10986"/>
                    </a:lnTo>
                    <a:lnTo>
                      <a:pt x="3906" y="10992"/>
                    </a:lnTo>
                    <a:lnTo>
                      <a:pt x="3888" y="10997"/>
                    </a:lnTo>
                    <a:lnTo>
                      <a:pt x="3869" y="11003"/>
                    </a:lnTo>
                    <a:lnTo>
                      <a:pt x="3849" y="11008"/>
                    </a:lnTo>
                    <a:lnTo>
                      <a:pt x="3828" y="11012"/>
                    </a:lnTo>
                    <a:lnTo>
                      <a:pt x="3805" y="11016"/>
                    </a:lnTo>
                    <a:lnTo>
                      <a:pt x="3782" y="11020"/>
                    </a:lnTo>
                    <a:lnTo>
                      <a:pt x="3732" y="11026"/>
                    </a:lnTo>
                    <a:lnTo>
                      <a:pt x="3678" y="11029"/>
                    </a:lnTo>
                    <a:lnTo>
                      <a:pt x="3621" y="11031"/>
                    </a:lnTo>
                    <a:lnTo>
                      <a:pt x="3556" y="11029"/>
                    </a:lnTo>
                    <a:lnTo>
                      <a:pt x="3490" y="11025"/>
                    </a:lnTo>
                    <a:lnTo>
                      <a:pt x="3423" y="11019"/>
                    </a:lnTo>
                    <a:lnTo>
                      <a:pt x="3355" y="11010"/>
                    </a:lnTo>
                    <a:lnTo>
                      <a:pt x="3286" y="10998"/>
                    </a:lnTo>
                    <a:lnTo>
                      <a:pt x="3215" y="10984"/>
                    </a:lnTo>
                    <a:lnTo>
                      <a:pt x="3145" y="10969"/>
                    </a:lnTo>
                    <a:lnTo>
                      <a:pt x="3075" y="10950"/>
                    </a:lnTo>
                    <a:lnTo>
                      <a:pt x="3005" y="10930"/>
                    </a:lnTo>
                    <a:lnTo>
                      <a:pt x="2936" y="10909"/>
                    </a:lnTo>
                    <a:lnTo>
                      <a:pt x="2865" y="10886"/>
                    </a:lnTo>
                    <a:lnTo>
                      <a:pt x="2796" y="10861"/>
                    </a:lnTo>
                    <a:lnTo>
                      <a:pt x="2728" y="10836"/>
                    </a:lnTo>
                    <a:lnTo>
                      <a:pt x="2661" y="10808"/>
                    </a:lnTo>
                    <a:lnTo>
                      <a:pt x="2595" y="10780"/>
                    </a:lnTo>
                    <a:lnTo>
                      <a:pt x="2531" y="10751"/>
                    </a:lnTo>
                    <a:lnTo>
                      <a:pt x="2507" y="10741"/>
                    </a:lnTo>
                    <a:lnTo>
                      <a:pt x="2482" y="10732"/>
                    </a:lnTo>
                    <a:lnTo>
                      <a:pt x="2457" y="10721"/>
                    </a:lnTo>
                    <a:lnTo>
                      <a:pt x="2429" y="10712"/>
                    </a:lnTo>
                    <a:lnTo>
                      <a:pt x="2374" y="10693"/>
                    </a:lnTo>
                    <a:lnTo>
                      <a:pt x="2348" y="10681"/>
                    </a:lnTo>
                    <a:lnTo>
                      <a:pt x="2322" y="10670"/>
                    </a:lnTo>
                    <a:lnTo>
                      <a:pt x="2298" y="10658"/>
                    </a:lnTo>
                    <a:lnTo>
                      <a:pt x="2276" y="10643"/>
                    </a:lnTo>
                    <a:lnTo>
                      <a:pt x="2256" y="10629"/>
                    </a:lnTo>
                    <a:lnTo>
                      <a:pt x="2240" y="10611"/>
                    </a:lnTo>
                    <a:lnTo>
                      <a:pt x="2226" y="10593"/>
                    </a:lnTo>
                    <a:lnTo>
                      <a:pt x="2221" y="10583"/>
                    </a:lnTo>
                    <a:lnTo>
                      <a:pt x="2216" y="10573"/>
                    </a:lnTo>
                    <a:lnTo>
                      <a:pt x="2213" y="10562"/>
                    </a:lnTo>
                    <a:lnTo>
                      <a:pt x="2211" y="10550"/>
                    </a:lnTo>
                    <a:lnTo>
                      <a:pt x="2210" y="10538"/>
                    </a:lnTo>
                    <a:lnTo>
                      <a:pt x="2211" y="10525"/>
                    </a:lnTo>
                    <a:lnTo>
                      <a:pt x="2214" y="10490"/>
                    </a:lnTo>
                    <a:lnTo>
                      <a:pt x="2219" y="10452"/>
                    </a:lnTo>
                    <a:lnTo>
                      <a:pt x="2225" y="10411"/>
                    </a:lnTo>
                    <a:lnTo>
                      <a:pt x="2233" y="10369"/>
                    </a:lnTo>
                    <a:lnTo>
                      <a:pt x="2241" y="10326"/>
                    </a:lnTo>
                    <a:lnTo>
                      <a:pt x="2250" y="10281"/>
                    </a:lnTo>
                    <a:lnTo>
                      <a:pt x="2260" y="10234"/>
                    </a:lnTo>
                    <a:lnTo>
                      <a:pt x="2271" y="10187"/>
                    </a:lnTo>
                    <a:lnTo>
                      <a:pt x="2296" y="10091"/>
                    </a:lnTo>
                    <a:lnTo>
                      <a:pt x="2321" y="9993"/>
                    </a:lnTo>
                    <a:lnTo>
                      <a:pt x="2349" y="9895"/>
                    </a:lnTo>
                    <a:lnTo>
                      <a:pt x="2377" y="9801"/>
                    </a:lnTo>
                    <a:lnTo>
                      <a:pt x="2391" y="9754"/>
                    </a:lnTo>
                    <a:lnTo>
                      <a:pt x="2405" y="9709"/>
                    </a:lnTo>
                    <a:lnTo>
                      <a:pt x="2418" y="9666"/>
                    </a:lnTo>
                    <a:lnTo>
                      <a:pt x="2432" y="9623"/>
                    </a:lnTo>
                    <a:lnTo>
                      <a:pt x="2444" y="9583"/>
                    </a:lnTo>
                    <a:lnTo>
                      <a:pt x="2457" y="9545"/>
                    </a:lnTo>
                    <a:lnTo>
                      <a:pt x="2469" y="9509"/>
                    </a:lnTo>
                    <a:lnTo>
                      <a:pt x="2479" y="9476"/>
                    </a:lnTo>
                    <a:lnTo>
                      <a:pt x="2490" y="9445"/>
                    </a:lnTo>
                    <a:lnTo>
                      <a:pt x="2499" y="9417"/>
                    </a:lnTo>
                    <a:lnTo>
                      <a:pt x="2508" y="9393"/>
                    </a:lnTo>
                    <a:lnTo>
                      <a:pt x="2515" y="9372"/>
                    </a:lnTo>
                    <a:lnTo>
                      <a:pt x="2522" y="9355"/>
                    </a:lnTo>
                    <a:lnTo>
                      <a:pt x="2526" y="9340"/>
                    </a:lnTo>
                    <a:lnTo>
                      <a:pt x="2528" y="9335"/>
                    </a:lnTo>
                    <a:lnTo>
                      <a:pt x="2530" y="9331"/>
                    </a:lnTo>
                    <a:lnTo>
                      <a:pt x="2531" y="9327"/>
                    </a:lnTo>
                    <a:lnTo>
                      <a:pt x="2532" y="9325"/>
                    </a:lnTo>
                    <a:lnTo>
                      <a:pt x="2531" y="9325"/>
                    </a:lnTo>
                    <a:lnTo>
                      <a:pt x="2530" y="9322"/>
                    </a:lnTo>
                    <a:lnTo>
                      <a:pt x="2528" y="9318"/>
                    </a:lnTo>
                    <a:lnTo>
                      <a:pt x="2525" y="9313"/>
                    </a:lnTo>
                    <a:lnTo>
                      <a:pt x="2521" y="9307"/>
                    </a:lnTo>
                    <a:lnTo>
                      <a:pt x="2515" y="9300"/>
                    </a:lnTo>
                    <a:lnTo>
                      <a:pt x="2509" y="9291"/>
                    </a:lnTo>
                    <a:lnTo>
                      <a:pt x="2503" y="9280"/>
                    </a:lnTo>
                    <a:lnTo>
                      <a:pt x="2496" y="9269"/>
                    </a:lnTo>
                    <a:lnTo>
                      <a:pt x="2488" y="9256"/>
                    </a:lnTo>
                    <a:lnTo>
                      <a:pt x="2479" y="9242"/>
                    </a:lnTo>
                    <a:lnTo>
                      <a:pt x="2469" y="9227"/>
                    </a:lnTo>
                    <a:lnTo>
                      <a:pt x="2460" y="9211"/>
                    </a:lnTo>
                    <a:lnTo>
                      <a:pt x="2448" y="9194"/>
                    </a:lnTo>
                    <a:lnTo>
                      <a:pt x="2437" y="9175"/>
                    </a:lnTo>
                    <a:lnTo>
                      <a:pt x="2425" y="9156"/>
                    </a:lnTo>
                    <a:lnTo>
                      <a:pt x="2399" y="9113"/>
                    </a:lnTo>
                    <a:lnTo>
                      <a:pt x="2371" y="9068"/>
                    </a:lnTo>
                    <a:lnTo>
                      <a:pt x="2341" y="9019"/>
                    </a:lnTo>
                    <a:lnTo>
                      <a:pt x="2310" y="8966"/>
                    </a:lnTo>
                    <a:lnTo>
                      <a:pt x="2276" y="8910"/>
                    </a:lnTo>
                    <a:lnTo>
                      <a:pt x="2242" y="8851"/>
                    </a:lnTo>
                    <a:lnTo>
                      <a:pt x="2206" y="8789"/>
                    </a:lnTo>
                    <a:lnTo>
                      <a:pt x="2169" y="8725"/>
                    </a:lnTo>
                    <a:lnTo>
                      <a:pt x="2131" y="8658"/>
                    </a:lnTo>
                    <a:lnTo>
                      <a:pt x="2093" y="8590"/>
                    </a:lnTo>
                    <a:lnTo>
                      <a:pt x="2054" y="8520"/>
                    </a:lnTo>
                    <a:lnTo>
                      <a:pt x="2015" y="8448"/>
                    </a:lnTo>
                    <a:lnTo>
                      <a:pt x="1976" y="8375"/>
                    </a:lnTo>
                    <a:lnTo>
                      <a:pt x="1937" y="8300"/>
                    </a:lnTo>
                    <a:lnTo>
                      <a:pt x="1860" y="8148"/>
                    </a:lnTo>
                    <a:lnTo>
                      <a:pt x="1823" y="8072"/>
                    </a:lnTo>
                    <a:lnTo>
                      <a:pt x="1786" y="7995"/>
                    </a:lnTo>
                    <a:lnTo>
                      <a:pt x="1750" y="7918"/>
                    </a:lnTo>
                    <a:lnTo>
                      <a:pt x="1716" y="7841"/>
                    </a:lnTo>
                    <a:lnTo>
                      <a:pt x="1683" y="7765"/>
                    </a:lnTo>
                    <a:lnTo>
                      <a:pt x="1652" y="7689"/>
                    </a:lnTo>
                    <a:lnTo>
                      <a:pt x="1622" y="7615"/>
                    </a:lnTo>
                    <a:lnTo>
                      <a:pt x="1596" y="7541"/>
                    </a:lnTo>
                    <a:lnTo>
                      <a:pt x="1571" y="7466"/>
                    </a:lnTo>
                    <a:lnTo>
                      <a:pt x="1548" y="7391"/>
                    </a:lnTo>
                    <a:lnTo>
                      <a:pt x="1530" y="7314"/>
                    </a:lnTo>
                    <a:lnTo>
                      <a:pt x="1512" y="7236"/>
                    </a:lnTo>
                    <a:lnTo>
                      <a:pt x="1498" y="7156"/>
                    </a:lnTo>
                    <a:lnTo>
                      <a:pt x="1485" y="7076"/>
                    </a:lnTo>
                    <a:lnTo>
                      <a:pt x="1476" y="6996"/>
                    </a:lnTo>
                    <a:lnTo>
                      <a:pt x="1468" y="6915"/>
                    </a:lnTo>
                    <a:lnTo>
                      <a:pt x="1461" y="6835"/>
                    </a:lnTo>
                    <a:lnTo>
                      <a:pt x="1457" y="6755"/>
                    </a:lnTo>
                    <a:lnTo>
                      <a:pt x="1454" y="6675"/>
                    </a:lnTo>
                    <a:lnTo>
                      <a:pt x="1452" y="6597"/>
                    </a:lnTo>
                    <a:lnTo>
                      <a:pt x="1452" y="6520"/>
                    </a:lnTo>
                    <a:lnTo>
                      <a:pt x="1454" y="6444"/>
                    </a:lnTo>
                    <a:lnTo>
                      <a:pt x="1456" y="6370"/>
                    </a:lnTo>
                    <a:lnTo>
                      <a:pt x="1459" y="6298"/>
                    </a:lnTo>
                    <a:lnTo>
                      <a:pt x="1464" y="6228"/>
                    </a:lnTo>
                    <a:lnTo>
                      <a:pt x="1468" y="6161"/>
                    </a:lnTo>
                    <a:lnTo>
                      <a:pt x="1474" y="6098"/>
                    </a:lnTo>
                    <a:lnTo>
                      <a:pt x="1479" y="6036"/>
                    </a:lnTo>
                    <a:lnTo>
                      <a:pt x="1485" y="5978"/>
                    </a:lnTo>
                    <a:lnTo>
                      <a:pt x="1491" y="5923"/>
                    </a:lnTo>
                    <a:lnTo>
                      <a:pt x="1494" y="5899"/>
                    </a:lnTo>
                    <a:lnTo>
                      <a:pt x="1498" y="5874"/>
                    </a:lnTo>
                    <a:lnTo>
                      <a:pt x="1501" y="5850"/>
                    </a:lnTo>
                    <a:lnTo>
                      <a:pt x="1504" y="5828"/>
                    </a:lnTo>
                    <a:lnTo>
                      <a:pt x="1507" y="5806"/>
                    </a:lnTo>
                    <a:lnTo>
                      <a:pt x="1510" y="5785"/>
                    </a:lnTo>
                    <a:lnTo>
                      <a:pt x="1512" y="5767"/>
                    </a:lnTo>
                    <a:lnTo>
                      <a:pt x="1515" y="5748"/>
                    </a:lnTo>
                    <a:lnTo>
                      <a:pt x="1518" y="5732"/>
                    </a:lnTo>
                    <a:lnTo>
                      <a:pt x="1520" y="5716"/>
                    </a:lnTo>
                    <a:lnTo>
                      <a:pt x="1522" y="5702"/>
                    </a:lnTo>
                    <a:lnTo>
                      <a:pt x="1524" y="5690"/>
                    </a:lnTo>
                    <a:lnTo>
                      <a:pt x="1526" y="5678"/>
                    </a:lnTo>
                    <a:lnTo>
                      <a:pt x="1529" y="5668"/>
                    </a:lnTo>
                    <a:lnTo>
                      <a:pt x="1530" y="5660"/>
                    </a:lnTo>
                    <a:lnTo>
                      <a:pt x="1531" y="5653"/>
                    </a:lnTo>
                    <a:lnTo>
                      <a:pt x="1532" y="5647"/>
                    </a:lnTo>
                    <a:lnTo>
                      <a:pt x="1533" y="5643"/>
                    </a:lnTo>
                    <a:lnTo>
                      <a:pt x="1534" y="5641"/>
                    </a:lnTo>
                    <a:lnTo>
                      <a:pt x="1534" y="5640"/>
                    </a:lnTo>
                    <a:lnTo>
                      <a:pt x="1533" y="5640"/>
                    </a:lnTo>
                    <a:lnTo>
                      <a:pt x="1530" y="5642"/>
                    </a:lnTo>
                    <a:lnTo>
                      <a:pt x="1523" y="5645"/>
                    </a:lnTo>
                    <a:lnTo>
                      <a:pt x="1516" y="5649"/>
                    </a:lnTo>
                    <a:lnTo>
                      <a:pt x="1506" y="5655"/>
                    </a:lnTo>
                    <a:lnTo>
                      <a:pt x="1493" y="5660"/>
                    </a:lnTo>
                    <a:lnTo>
                      <a:pt x="1480" y="5665"/>
                    </a:lnTo>
                    <a:lnTo>
                      <a:pt x="1464" y="5671"/>
                    </a:lnTo>
                    <a:lnTo>
                      <a:pt x="1445" y="5677"/>
                    </a:lnTo>
                    <a:lnTo>
                      <a:pt x="1423" y="5682"/>
                    </a:lnTo>
                    <a:lnTo>
                      <a:pt x="1401" y="5688"/>
                    </a:lnTo>
                    <a:lnTo>
                      <a:pt x="1376" y="5693"/>
                    </a:lnTo>
                    <a:lnTo>
                      <a:pt x="1348" y="5697"/>
                    </a:lnTo>
                    <a:lnTo>
                      <a:pt x="1318" y="5700"/>
                    </a:lnTo>
                    <a:lnTo>
                      <a:pt x="1287" y="5702"/>
                    </a:lnTo>
                    <a:lnTo>
                      <a:pt x="1253" y="5702"/>
                    </a:lnTo>
                    <a:lnTo>
                      <a:pt x="1216" y="5701"/>
                    </a:lnTo>
                    <a:lnTo>
                      <a:pt x="1177" y="5697"/>
                    </a:lnTo>
                    <a:lnTo>
                      <a:pt x="1134" y="5691"/>
                    </a:lnTo>
                    <a:lnTo>
                      <a:pt x="1089" y="5682"/>
                    </a:lnTo>
                    <a:lnTo>
                      <a:pt x="1041" y="5673"/>
                    </a:lnTo>
                    <a:lnTo>
                      <a:pt x="990" y="5663"/>
                    </a:lnTo>
                    <a:lnTo>
                      <a:pt x="936" y="5651"/>
                    </a:lnTo>
                    <a:lnTo>
                      <a:pt x="879" y="5640"/>
                    </a:lnTo>
                    <a:lnTo>
                      <a:pt x="848" y="5624"/>
                    </a:lnTo>
                    <a:lnTo>
                      <a:pt x="818" y="5606"/>
                    </a:lnTo>
                    <a:lnTo>
                      <a:pt x="791" y="5587"/>
                    </a:lnTo>
                    <a:lnTo>
                      <a:pt x="766" y="5564"/>
                    </a:lnTo>
                    <a:lnTo>
                      <a:pt x="742" y="5541"/>
                    </a:lnTo>
                    <a:lnTo>
                      <a:pt x="720" y="5516"/>
                    </a:lnTo>
                    <a:lnTo>
                      <a:pt x="700" y="5490"/>
                    </a:lnTo>
                    <a:lnTo>
                      <a:pt x="681" y="5462"/>
                    </a:lnTo>
                    <a:lnTo>
                      <a:pt x="663" y="5434"/>
                    </a:lnTo>
                    <a:lnTo>
                      <a:pt x="647" y="5404"/>
                    </a:lnTo>
                    <a:lnTo>
                      <a:pt x="632" y="5374"/>
                    </a:lnTo>
                    <a:lnTo>
                      <a:pt x="619" y="5345"/>
                    </a:lnTo>
                    <a:lnTo>
                      <a:pt x="608" y="5314"/>
                    </a:lnTo>
                    <a:lnTo>
                      <a:pt x="596" y="5284"/>
                    </a:lnTo>
                    <a:lnTo>
                      <a:pt x="587" y="5253"/>
                    </a:lnTo>
                    <a:lnTo>
                      <a:pt x="579" y="5223"/>
                    </a:lnTo>
                    <a:lnTo>
                      <a:pt x="564" y="5164"/>
                    </a:lnTo>
                    <a:lnTo>
                      <a:pt x="559" y="5136"/>
                    </a:lnTo>
                    <a:lnTo>
                      <a:pt x="554" y="5109"/>
                    </a:lnTo>
                    <a:lnTo>
                      <a:pt x="550" y="5083"/>
                    </a:lnTo>
                    <a:lnTo>
                      <a:pt x="546" y="5058"/>
                    </a:lnTo>
                    <a:lnTo>
                      <a:pt x="544" y="5034"/>
                    </a:lnTo>
                    <a:lnTo>
                      <a:pt x="541" y="5013"/>
                    </a:lnTo>
                    <a:lnTo>
                      <a:pt x="540" y="4993"/>
                    </a:lnTo>
                    <a:lnTo>
                      <a:pt x="538" y="4976"/>
                    </a:lnTo>
                    <a:lnTo>
                      <a:pt x="538" y="4960"/>
                    </a:lnTo>
                    <a:lnTo>
                      <a:pt x="536" y="4947"/>
                    </a:lnTo>
                    <a:lnTo>
                      <a:pt x="536" y="4937"/>
                    </a:lnTo>
                    <a:lnTo>
                      <a:pt x="535" y="4929"/>
                    </a:lnTo>
                    <a:lnTo>
                      <a:pt x="535" y="4924"/>
                    </a:lnTo>
                    <a:lnTo>
                      <a:pt x="535" y="4923"/>
                    </a:lnTo>
                    <a:lnTo>
                      <a:pt x="535" y="4922"/>
                    </a:lnTo>
                    <a:lnTo>
                      <a:pt x="533" y="4921"/>
                    </a:lnTo>
                    <a:lnTo>
                      <a:pt x="530" y="4920"/>
                    </a:lnTo>
                    <a:lnTo>
                      <a:pt x="526" y="4917"/>
                    </a:lnTo>
                    <a:lnTo>
                      <a:pt x="516" y="4909"/>
                    </a:lnTo>
                    <a:lnTo>
                      <a:pt x="503" y="4899"/>
                    </a:lnTo>
                    <a:lnTo>
                      <a:pt x="488" y="4884"/>
                    </a:lnTo>
                    <a:lnTo>
                      <a:pt x="471" y="4866"/>
                    </a:lnTo>
                    <a:lnTo>
                      <a:pt x="455" y="4844"/>
                    </a:lnTo>
                    <a:lnTo>
                      <a:pt x="438" y="4818"/>
                    </a:lnTo>
                    <a:lnTo>
                      <a:pt x="430" y="4804"/>
                    </a:lnTo>
                    <a:lnTo>
                      <a:pt x="423" y="4788"/>
                    </a:lnTo>
                    <a:lnTo>
                      <a:pt x="416" y="4772"/>
                    </a:lnTo>
                    <a:lnTo>
                      <a:pt x="410" y="4754"/>
                    </a:lnTo>
                    <a:lnTo>
                      <a:pt x="404" y="4736"/>
                    </a:lnTo>
                    <a:lnTo>
                      <a:pt x="399" y="4716"/>
                    </a:lnTo>
                    <a:lnTo>
                      <a:pt x="395" y="4696"/>
                    </a:lnTo>
                    <a:lnTo>
                      <a:pt x="391" y="4673"/>
                    </a:lnTo>
                    <a:lnTo>
                      <a:pt x="389" y="4650"/>
                    </a:lnTo>
                    <a:lnTo>
                      <a:pt x="388" y="4627"/>
                    </a:lnTo>
                    <a:lnTo>
                      <a:pt x="388" y="4601"/>
                    </a:lnTo>
                    <a:lnTo>
                      <a:pt x="390" y="4574"/>
                    </a:lnTo>
                    <a:lnTo>
                      <a:pt x="393" y="4546"/>
                    </a:lnTo>
                    <a:lnTo>
                      <a:pt x="397" y="4517"/>
                    </a:lnTo>
                    <a:lnTo>
                      <a:pt x="403" y="4488"/>
                    </a:lnTo>
                    <a:lnTo>
                      <a:pt x="412" y="4456"/>
                    </a:lnTo>
                    <a:lnTo>
                      <a:pt x="421" y="4424"/>
                    </a:lnTo>
                    <a:lnTo>
                      <a:pt x="433" y="4392"/>
                    </a:lnTo>
                    <a:lnTo>
                      <a:pt x="449" y="4361"/>
                    </a:lnTo>
                    <a:lnTo>
                      <a:pt x="465" y="4329"/>
                    </a:lnTo>
                    <a:lnTo>
                      <a:pt x="484" y="4298"/>
                    </a:lnTo>
                    <a:lnTo>
                      <a:pt x="503" y="4268"/>
                    </a:lnTo>
                    <a:lnTo>
                      <a:pt x="525" y="4238"/>
                    </a:lnTo>
                    <a:lnTo>
                      <a:pt x="548" y="4209"/>
                    </a:lnTo>
                    <a:lnTo>
                      <a:pt x="573" y="4181"/>
                    </a:lnTo>
                    <a:lnTo>
                      <a:pt x="597" y="4152"/>
                    </a:lnTo>
                    <a:lnTo>
                      <a:pt x="650" y="4098"/>
                    </a:lnTo>
                    <a:lnTo>
                      <a:pt x="704" y="4048"/>
                    </a:lnTo>
                    <a:lnTo>
                      <a:pt x="758" y="4000"/>
                    </a:lnTo>
                    <a:lnTo>
                      <a:pt x="785" y="3978"/>
                    </a:lnTo>
                    <a:lnTo>
                      <a:pt x="811" y="3957"/>
                    </a:lnTo>
                    <a:lnTo>
                      <a:pt x="837" y="3936"/>
                    </a:lnTo>
                    <a:lnTo>
                      <a:pt x="863" y="3918"/>
                    </a:lnTo>
                    <a:lnTo>
                      <a:pt x="886" y="3900"/>
                    </a:lnTo>
                    <a:lnTo>
                      <a:pt x="909" y="3884"/>
                    </a:lnTo>
                    <a:lnTo>
                      <a:pt x="931" y="3870"/>
                    </a:lnTo>
                    <a:lnTo>
                      <a:pt x="950" y="3855"/>
                    </a:lnTo>
                    <a:lnTo>
                      <a:pt x="969" y="3843"/>
                    </a:lnTo>
                    <a:lnTo>
                      <a:pt x="986" y="3832"/>
                    </a:lnTo>
                    <a:lnTo>
                      <a:pt x="1000" y="3823"/>
                    </a:lnTo>
                    <a:lnTo>
                      <a:pt x="1012" y="3815"/>
                    </a:lnTo>
                    <a:lnTo>
                      <a:pt x="1022" y="3810"/>
                    </a:lnTo>
                    <a:lnTo>
                      <a:pt x="1029" y="3805"/>
                    </a:lnTo>
                    <a:lnTo>
                      <a:pt x="1033" y="3803"/>
                    </a:lnTo>
                    <a:lnTo>
                      <a:pt x="1035" y="3802"/>
                    </a:lnTo>
                    <a:lnTo>
                      <a:pt x="1034" y="3803"/>
                    </a:lnTo>
                    <a:lnTo>
                      <a:pt x="1033" y="3805"/>
                    </a:lnTo>
                    <a:lnTo>
                      <a:pt x="1032" y="3809"/>
                    </a:lnTo>
                    <a:lnTo>
                      <a:pt x="1030" y="3814"/>
                    </a:lnTo>
                    <a:lnTo>
                      <a:pt x="1027" y="3821"/>
                    </a:lnTo>
                    <a:lnTo>
                      <a:pt x="1024" y="3830"/>
                    </a:lnTo>
                    <a:lnTo>
                      <a:pt x="1020" y="3841"/>
                    </a:lnTo>
                    <a:lnTo>
                      <a:pt x="1015" y="3852"/>
                    </a:lnTo>
                    <a:lnTo>
                      <a:pt x="1011" y="3865"/>
                    </a:lnTo>
                    <a:lnTo>
                      <a:pt x="1007" y="3881"/>
                    </a:lnTo>
                    <a:lnTo>
                      <a:pt x="1002" y="3897"/>
                    </a:lnTo>
                    <a:lnTo>
                      <a:pt x="997" y="3915"/>
                    </a:lnTo>
                    <a:lnTo>
                      <a:pt x="992" y="3933"/>
                    </a:lnTo>
                    <a:lnTo>
                      <a:pt x="987" y="3954"/>
                    </a:lnTo>
                    <a:lnTo>
                      <a:pt x="981" y="3977"/>
                    </a:lnTo>
                    <a:lnTo>
                      <a:pt x="976" y="4000"/>
                    </a:lnTo>
                    <a:lnTo>
                      <a:pt x="971" y="4025"/>
                    </a:lnTo>
                    <a:lnTo>
                      <a:pt x="966" y="4051"/>
                    </a:lnTo>
                    <a:lnTo>
                      <a:pt x="962" y="4079"/>
                    </a:lnTo>
                    <a:lnTo>
                      <a:pt x="957" y="4107"/>
                    </a:lnTo>
                    <a:lnTo>
                      <a:pt x="953" y="4137"/>
                    </a:lnTo>
                    <a:lnTo>
                      <a:pt x="949" y="4168"/>
                    </a:lnTo>
                    <a:lnTo>
                      <a:pt x="945" y="4201"/>
                    </a:lnTo>
                    <a:lnTo>
                      <a:pt x="942" y="4235"/>
                    </a:lnTo>
                    <a:lnTo>
                      <a:pt x="940" y="4270"/>
                    </a:lnTo>
                    <a:lnTo>
                      <a:pt x="938" y="4306"/>
                    </a:lnTo>
                    <a:lnTo>
                      <a:pt x="937" y="4344"/>
                    </a:lnTo>
                    <a:lnTo>
                      <a:pt x="936" y="4382"/>
                    </a:lnTo>
                    <a:lnTo>
                      <a:pt x="936" y="4423"/>
                    </a:lnTo>
                    <a:lnTo>
                      <a:pt x="937" y="4464"/>
                    </a:lnTo>
                    <a:lnTo>
                      <a:pt x="938" y="4506"/>
                    </a:lnTo>
                    <a:lnTo>
                      <a:pt x="941" y="4549"/>
                    </a:lnTo>
                    <a:lnTo>
                      <a:pt x="943" y="4575"/>
                    </a:lnTo>
                    <a:lnTo>
                      <a:pt x="943" y="4599"/>
                    </a:lnTo>
                    <a:lnTo>
                      <a:pt x="943" y="4621"/>
                    </a:lnTo>
                    <a:lnTo>
                      <a:pt x="940" y="4643"/>
                    </a:lnTo>
                    <a:lnTo>
                      <a:pt x="937" y="4664"/>
                    </a:lnTo>
                    <a:lnTo>
                      <a:pt x="933" y="4682"/>
                    </a:lnTo>
                    <a:lnTo>
                      <a:pt x="927" y="4700"/>
                    </a:lnTo>
                    <a:lnTo>
                      <a:pt x="921" y="4716"/>
                    </a:lnTo>
                    <a:lnTo>
                      <a:pt x="912" y="4732"/>
                    </a:lnTo>
                    <a:lnTo>
                      <a:pt x="904" y="4746"/>
                    </a:lnTo>
                    <a:lnTo>
                      <a:pt x="896" y="4758"/>
                    </a:lnTo>
                    <a:lnTo>
                      <a:pt x="885" y="4771"/>
                    </a:lnTo>
                    <a:lnTo>
                      <a:pt x="866" y="4792"/>
                    </a:lnTo>
                    <a:lnTo>
                      <a:pt x="844" y="4810"/>
                    </a:lnTo>
                    <a:lnTo>
                      <a:pt x="821" y="4824"/>
                    </a:lnTo>
                    <a:lnTo>
                      <a:pt x="801" y="4836"/>
                    </a:lnTo>
                    <a:lnTo>
                      <a:pt x="780" y="4845"/>
                    </a:lnTo>
                    <a:lnTo>
                      <a:pt x="762" y="4851"/>
                    </a:lnTo>
                    <a:lnTo>
                      <a:pt x="746" y="4856"/>
                    </a:lnTo>
                    <a:lnTo>
                      <a:pt x="740" y="4857"/>
                    </a:lnTo>
                    <a:lnTo>
                      <a:pt x="734" y="4858"/>
                    </a:lnTo>
                    <a:lnTo>
                      <a:pt x="730" y="4859"/>
                    </a:lnTo>
                    <a:lnTo>
                      <a:pt x="725" y="4860"/>
                    </a:lnTo>
                    <a:lnTo>
                      <a:pt x="723" y="4860"/>
                    </a:lnTo>
                    <a:lnTo>
                      <a:pt x="723" y="4860"/>
                    </a:lnTo>
                    <a:lnTo>
                      <a:pt x="723" y="4861"/>
                    </a:lnTo>
                    <a:lnTo>
                      <a:pt x="724" y="4865"/>
                    </a:lnTo>
                    <a:lnTo>
                      <a:pt x="726" y="4869"/>
                    </a:lnTo>
                    <a:lnTo>
                      <a:pt x="728" y="4874"/>
                    </a:lnTo>
                    <a:lnTo>
                      <a:pt x="733" y="4881"/>
                    </a:lnTo>
                    <a:lnTo>
                      <a:pt x="737" y="4889"/>
                    </a:lnTo>
                    <a:lnTo>
                      <a:pt x="741" y="4899"/>
                    </a:lnTo>
                    <a:lnTo>
                      <a:pt x="747" y="4910"/>
                    </a:lnTo>
                    <a:lnTo>
                      <a:pt x="760" y="4933"/>
                    </a:lnTo>
                    <a:lnTo>
                      <a:pt x="777" y="4959"/>
                    </a:lnTo>
                    <a:lnTo>
                      <a:pt x="798" y="4987"/>
                    </a:lnTo>
                    <a:lnTo>
                      <a:pt x="820" y="5017"/>
                    </a:lnTo>
                    <a:lnTo>
                      <a:pt x="847" y="5046"/>
                    </a:lnTo>
                    <a:lnTo>
                      <a:pt x="877" y="5074"/>
                    </a:lnTo>
                    <a:lnTo>
                      <a:pt x="910" y="5100"/>
                    </a:lnTo>
                    <a:lnTo>
                      <a:pt x="946" y="5124"/>
                    </a:lnTo>
                    <a:lnTo>
                      <a:pt x="966" y="5134"/>
                    </a:lnTo>
                    <a:lnTo>
                      <a:pt x="987" y="5144"/>
                    </a:lnTo>
                    <a:lnTo>
                      <a:pt x="1008" y="5152"/>
                    </a:lnTo>
                    <a:lnTo>
                      <a:pt x="1030" y="5159"/>
                    </a:lnTo>
                    <a:lnTo>
                      <a:pt x="1054" y="5164"/>
                    </a:lnTo>
                    <a:lnTo>
                      <a:pt x="1077" y="5168"/>
                    </a:lnTo>
                    <a:lnTo>
                      <a:pt x="1102" y="5171"/>
                    </a:lnTo>
                    <a:lnTo>
                      <a:pt x="1128" y="5173"/>
                    </a:lnTo>
                    <a:lnTo>
                      <a:pt x="1190" y="5173"/>
                    </a:lnTo>
                    <a:lnTo>
                      <a:pt x="1219" y="5168"/>
                    </a:lnTo>
                    <a:lnTo>
                      <a:pt x="1247" y="5163"/>
                    </a:lnTo>
                    <a:lnTo>
                      <a:pt x="1275" y="5155"/>
                    </a:lnTo>
                    <a:lnTo>
                      <a:pt x="1301" y="5146"/>
                    </a:lnTo>
                    <a:lnTo>
                      <a:pt x="1328" y="5133"/>
                    </a:lnTo>
                    <a:lnTo>
                      <a:pt x="1355" y="5120"/>
                    </a:lnTo>
                    <a:lnTo>
                      <a:pt x="1382" y="5104"/>
                    </a:lnTo>
                    <a:lnTo>
                      <a:pt x="1409" y="5085"/>
                    </a:lnTo>
                    <a:lnTo>
                      <a:pt x="1436" y="5064"/>
                    </a:lnTo>
                    <a:lnTo>
                      <a:pt x="1464" y="5041"/>
                    </a:lnTo>
                    <a:lnTo>
                      <a:pt x="1492" y="5015"/>
                    </a:lnTo>
                    <a:lnTo>
                      <a:pt x="1521" y="4986"/>
                    </a:lnTo>
                    <a:lnTo>
                      <a:pt x="1551" y="4955"/>
                    </a:lnTo>
                    <a:lnTo>
                      <a:pt x="1583" y="4921"/>
                    </a:lnTo>
                    <a:lnTo>
                      <a:pt x="1616" y="4885"/>
                    </a:lnTo>
                    <a:lnTo>
                      <a:pt x="1650" y="4845"/>
                    </a:lnTo>
                    <a:lnTo>
                      <a:pt x="1686" y="4803"/>
                    </a:lnTo>
                    <a:lnTo>
                      <a:pt x="1724" y="4757"/>
                    </a:lnTo>
                    <a:lnTo>
                      <a:pt x="1763" y="4709"/>
                    </a:lnTo>
                    <a:lnTo>
                      <a:pt x="1805" y="4657"/>
                    </a:lnTo>
                    <a:lnTo>
                      <a:pt x="1850" y="4603"/>
                    </a:lnTo>
                    <a:lnTo>
                      <a:pt x="1896" y="4544"/>
                    </a:lnTo>
                    <a:lnTo>
                      <a:pt x="1945" y="4483"/>
                    </a:lnTo>
                    <a:lnTo>
                      <a:pt x="1997" y="4419"/>
                    </a:lnTo>
                    <a:lnTo>
                      <a:pt x="2052" y="4351"/>
                    </a:lnTo>
                    <a:lnTo>
                      <a:pt x="2110" y="4278"/>
                    </a:lnTo>
                    <a:lnTo>
                      <a:pt x="2171" y="4203"/>
                    </a:lnTo>
                    <a:lnTo>
                      <a:pt x="2236" y="4124"/>
                    </a:lnTo>
                    <a:lnTo>
                      <a:pt x="2304" y="4042"/>
                    </a:lnTo>
                    <a:lnTo>
                      <a:pt x="2375" y="3955"/>
                    </a:lnTo>
                    <a:lnTo>
                      <a:pt x="2451" y="3864"/>
                    </a:lnTo>
                    <a:lnTo>
                      <a:pt x="2491" y="3818"/>
                    </a:lnTo>
                    <a:lnTo>
                      <a:pt x="2531" y="3770"/>
                    </a:lnTo>
                    <a:lnTo>
                      <a:pt x="2565" y="3730"/>
                    </a:lnTo>
                    <a:lnTo>
                      <a:pt x="2601" y="3692"/>
                    </a:lnTo>
                    <a:lnTo>
                      <a:pt x="2638" y="3655"/>
                    </a:lnTo>
                    <a:lnTo>
                      <a:pt x="2676" y="3619"/>
                    </a:lnTo>
                    <a:lnTo>
                      <a:pt x="2717" y="3583"/>
                    </a:lnTo>
                    <a:lnTo>
                      <a:pt x="2757" y="3548"/>
                    </a:lnTo>
                    <a:lnTo>
                      <a:pt x="2799" y="3514"/>
                    </a:lnTo>
                    <a:lnTo>
                      <a:pt x="2843" y="3481"/>
                    </a:lnTo>
                    <a:lnTo>
                      <a:pt x="2931" y="3417"/>
                    </a:lnTo>
                    <a:lnTo>
                      <a:pt x="3024" y="3357"/>
                    </a:lnTo>
                    <a:lnTo>
                      <a:pt x="3119" y="3299"/>
                    </a:lnTo>
                    <a:lnTo>
                      <a:pt x="3217" y="3244"/>
                    </a:lnTo>
                    <a:lnTo>
                      <a:pt x="3318" y="3193"/>
                    </a:lnTo>
                    <a:lnTo>
                      <a:pt x="3420" y="3144"/>
                    </a:lnTo>
                    <a:lnTo>
                      <a:pt x="3522" y="3098"/>
                    </a:lnTo>
                    <a:lnTo>
                      <a:pt x="3625" y="3055"/>
                    </a:lnTo>
                    <a:lnTo>
                      <a:pt x="3727" y="3015"/>
                    </a:lnTo>
                    <a:lnTo>
                      <a:pt x="3830" y="2976"/>
                    </a:lnTo>
                    <a:lnTo>
                      <a:pt x="3931" y="2941"/>
                    </a:lnTo>
                    <a:lnTo>
                      <a:pt x="4031" y="2908"/>
                    </a:lnTo>
                    <a:lnTo>
                      <a:pt x="4128" y="2879"/>
                    </a:lnTo>
                    <a:lnTo>
                      <a:pt x="4223" y="2851"/>
                    </a:lnTo>
                    <a:lnTo>
                      <a:pt x="4315" y="2825"/>
                    </a:lnTo>
                    <a:lnTo>
                      <a:pt x="4359" y="2814"/>
                    </a:lnTo>
                    <a:lnTo>
                      <a:pt x="4403" y="2802"/>
                    </a:lnTo>
                    <a:lnTo>
                      <a:pt x="4445" y="2792"/>
                    </a:lnTo>
                    <a:lnTo>
                      <a:pt x="4487" y="2782"/>
                    </a:lnTo>
                    <a:lnTo>
                      <a:pt x="4527" y="2771"/>
                    </a:lnTo>
                    <a:lnTo>
                      <a:pt x="4567" y="2762"/>
                    </a:lnTo>
                    <a:lnTo>
                      <a:pt x="4604" y="2754"/>
                    </a:lnTo>
                    <a:lnTo>
                      <a:pt x="4640" y="2746"/>
                    </a:lnTo>
                    <a:lnTo>
                      <a:pt x="4675" y="2739"/>
                    </a:lnTo>
                    <a:lnTo>
                      <a:pt x="4709" y="2731"/>
                    </a:lnTo>
                    <a:lnTo>
                      <a:pt x="4741" y="2724"/>
                    </a:lnTo>
                    <a:lnTo>
                      <a:pt x="4771" y="2719"/>
                    </a:lnTo>
                    <a:lnTo>
                      <a:pt x="4800" y="2713"/>
                    </a:lnTo>
                    <a:lnTo>
                      <a:pt x="4827" y="2708"/>
                    </a:lnTo>
                    <a:lnTo>
                      <a:pt x="4853" y="2702"/>
                    </a:lnTo>
                    <a:lnTo>
                      <a:pt x="4875" y="2698"/>
                    </a:lnTo>
                    <a:lnTo>
                      <a:pt x="4897" y="2695"/>
                    </a:lnTo>
                    <a:lnTo>
                      <a:pt x="4917" y="2691"/>
                    </a:lnTo>
                    <a:lnTo>
                      <a:pt x="4934" y="2688"/>
                    </a:lnTo>
                    <a:lnTo>
                      <a:pt x="4949" y="2686"/>
                    </a:lnTo>
                    <a:lnTo>
                      <a:pt x="4962" y="2684"/>
                    </a:lnTo>
                    <a:lnTo>
                      <a:pt x="4973" y="2682"/>
                    </a:lnTo>
                    <a:lnTo>
                      <a:pt x="4982" y="2681"/>
                    </a:lnTo>
                    <a:lnTo>
                      <a:pt x="4988" y="2680"/>
                    </a:lnTo>
                    <a:lnTo>
                      <a:pt x="4992" y="2679"/>
                    </a:lnTo>
                    <a:lnTo>
                      <a:pt x="4993" y="2679"/>
                    </a:lnTo>
                    <a:lnTo>
                      <a:pt x="4991" y="2681"/>
                    </a:lnTo>
                    <a:lnTo>
                      <a:pt x="4986" y="2686"/>
                    </a:lnTo>
                    <a:lnTo>
                      <a:pt x="4978" y="2695"/>
                    </a:lnTo>
                    <a:lnTo>
                      <a:pt x="4967" y="2708"/>
                    </a:lnTo>
                    <a:lnTo>
                      <a:pt x="4953" y="2723"/>
                    </a:lnTo>
                    <a:lnTo>
                      <a:pt x="4936" y="2742"/>
                    </a:lnTo>
                    <a:lnTo>
                      <a:pt x="4918" y="2762"/>
                    </a:lnTo>
                    <a:lnTo>
                      <a:pt x="4897" y="2785"/>
                    </a:lnTo>
                    <a:lnTo>
                      <a:pt x="4873" y="2811"/>
                    </a:lnTo>
                    <a:lnTo>
                      <a:pt x="4848" y="2838"/>
                    </a:lnTo>
                    <a:lnTo>
                      <a:pt x="4822" y="2868"/>
                    </a:lnTo>
                    <a:lnTo>
                      <a:pt x="4794" y="2899"/>
                    </a:lnTo>
                    <a:lnTo>
                      <a:pt x="4765" y="2932"/>
                    </a:lnTo>
                    <a:lnTo>
                      <a:pt x="4734" y="2966"/>
                    </a:lnTo>
                    <a:lnTo>
                      <a:pt x="4702" y="3001"/>
                    </a:lnTo>
                    <a:lnTo>
                      <a:pt x="4670" y="3037"/>
                    </a:lnTo>
                    <a:lnTo>
                      <a:pt x="4603" y="3111"/>
                    </a:lnTo>
                    <a:lnTo>
                      <a:pt x="4535" y="3188"/>
                    </a:lnTo>
                    <a:lnTo>
                      <a:pt x="4468" y="3263"/>
                    </a:lnTo>
                    <a:lnTo>
                      <a:pt x="4401" y="3337"/>
                    </a:lnTo>
                    <a:lnTo>
                      <a:pt x="4369" y="3372"/>
                    </a:lnTo>
                    <a:lnTo>
                      <a:pt x="4339" y="3407"/>
                    </a:lnTo>
                    <a:lnTo>
                      <a:pt x="4309" y="3440"/>
                    </a:lnTo>
                    <a:lnTo>
                      <a:pt x="4280" y="3473"/>
                    </a:lnTo>
                    <a:lnTo>
                      <a:pt x="4253" y="3503"/>
                    </a:lnTo>
                    <a:lnTo>
                      <a:pt x="4227" y="3532"/>
                    </a:lnTo>
                    <a:lnTo>
                      <a:pt x="4204" y="3558"/>
                    </a:lnTo>
                    <a:lnTo>
                      <a:pt x="4183" y="3583"/>
                    </a:lnTo>
                    <a:lnTo>
                      <a:pt x="4164" y="3607"/>
                    </a:lnTo>
                    <a:lnTo>
                      <a:pt x="4143" y="3634"/>
                    </a:lnTo>
                    <a:lnTo>
                      <a:pt x="4121" y="3661"/>
                    </a:lnTo>
                    <a:lnTo>
                      <a:pt x="4097" y="3691"/>
                    </a:lnTo>
                    <a:lnTo>
                      <a:pt x="4071" y="3723"/>
                    </a:lnTo>
                    <a:lnTo>
                      <a:pt x="4044" y="3756"/>
                    </a:lnTo>
                    <a:lnTo>
                      <a:pt x="4016" y="3791"/>
                    </a:lnTo>
                    <a:lnTo>
                      <a:pt x="3988" y="3828"/>
                    </a:lnTo>
                    <a:lnTo>
                      <a:pt x="3958" y="3865"/>
                    </a:lnTo>
                    <a:lnTo>
                      <a:pt x="3927" y="3905"/>
                    </a:lnTo>
                    <a:lnTo>
                      <a:pt x="3897" y="3945"/>
                    </a:lnTo>
                    <a:lnTo>
                      <a:pt x="3866" y="3987"/>
                    </a:lnTo>
                    <a:lnTo>
                      <a:pt x="3834" y="4029"/>
                    </a:lnTo>
                    <a:lnTo>
                      <a:pt x="3803" y="4073"/>
                    </a:lnTo>
                    <a:lnTo>
                      <a:pt x="3742" y="4163"/>
                    </a:lnTo>
                    <a:lnTo>
                      <a:pt x="3684" y="4257"/>
                    </a:lnTo>
                    <a:lnTo>
                      <a:pt x="3656" y="4305"/>
                    </a:lnTo>
                    <a:lnTo>
                      <a:pt x="3629" y="4354"/>
                    </a:lnTo>
                    <a:lnTo>
                      <a:pt x="3605" y="4402"/>
                    </a:lnTo>
                    <a:lnTo>
                      <a:pt x="3581" y="4451"/>
                    </a:lnTo>
                    <a:lnTo>
                      <a:pt x="3558" y="4502"/>
                    </a:lnTo>
                    <a:lnTo>
                      <a:pt x="3538" y="4551"/>
                    </a:lnTo>
                    <a:lnTo>
                      <a:pt x="3520" y="4602"/>
                    </a:lnTo>
                    <a:lnTo>
                      <a:pt x="3504" y="4652"/>
                    </a:lnTo>
                    <a:lnTo>
                      <a:pt x="3491" y="4703"/>
                    </a:lnTo>
                    <a:lnTo>
                      <a:pt x="3480" y="4753"/>
                    </a:lnTo>
                    <a:lnTo>
                      <a:pt x="3471" y="4804"/>
                    </a:lnTo>
                    <a:lnTo>
                      <a:pt x="3466" y="4854"/>
                    </a:lnTo>
                    <a:lnTo>
                      <a:pt x="3464" y="4905"/>
                    </a:lnTo>
                    <a:lnTo>
                      <a:pt x="3465" y="4954"/>
                    </a:lnTo>
                    <a:lnTo>
                      <a:pt x="3469" y="4984"/>
                    </a:lnTo>
                    <a:lnTo>
                      <a:pt x="3474" y="5014"/>
                    </a:lnTo>
                    <a:lnTo>
                      <a:pt x="3482" y="5045"/>
                    </a:lnTo>
                    <a:lnTo>
                      <a:pt x="3491" y="5076"/>
                    </a:lnTo>
                    <a:lnTo>
                      <a:pt x="3501" y="5107"/>
                    </a:lnTo>
                    <a:lnTo>
                      <a:pt x="3513" y="5139"/>
                    </a:lnTo>
                    <a:lnTo>
                      <a:pt x="3526" y="5170"/>
                    </a:lnTo>
                    <a:lnTo>
                      <a:pt x="3541" y="5202"/>
                    </a:lnTo>
                    <a:lnTo>
                      <a:pt x="3557" y="5234"/>
                    </a:lnTo>
                    <a:lnTo>
                      <a:pt x="3574" y="5267"/>
                    </a:lnTo>
                    <a:lnTo>
                      <a:pt x="3591" y="5300"/>
                    </a:lnTo>
                    <a:lnTo>
                      <a:pt x="3611" y="5333"/>
                    </a:lnTo>
                    <a:lnTo>
                      <a:pt x="3651" y="5399"/>
                    </a:lnTo>
                    <a:lnTo>
                      <a:pt x="3695" y="5465"/>
                    </a:lnTo>
                    <a:lnTo>
                      <a:pt x="3742" y="5530"/>
                    </a:lnTo>
                    <a:lnTo>
                      <a:pt x="3790" y="5595"/>
                    </a:lnTo>
                    <a:lnTo>
                      <a:pt x="3840" y="5659"/>
                    </a:lnTo>
                    <a:lnTo>
                      <a:pt x="3890" y="5722"/>
                    </a:lnTo>
                    <a:lnTo>
                      <a:pt x="3941" y="5782"/>
                    </a:lnTo>
                    <a:lnTo>
                      <a:pt x="3992" y="5841"/>
                    </a:lnTo>
                    <a:lnTo>
                      <a:pt x="4041" y="5898"/>
                    </a:lnTo>
                    <a:lnTo>
                      <a:pt x="4089" y="5951"/>
                    </a:lnTo>
                    <a:lnTo>
                      <a:pt x="4117" y="5986"/>
                    </a:lnTo>
                    <a:lnTo>
                      <a:pt x="4141" y="6020"/>
                    </a:lnTo>
                    <a:lnTo>
                      <a:pt x="4164" y="6052"/>
                    </a:lnTo>
                    <a:lnTo>
                      <a:pt x="4184" y="6084"/>
                    </a:lnTo>
                    <a:lnTo>
                      <a:pt x="4201" y="6114"/>
                    </a:lnTo>
                    <a:lnTo>
                      <a:pt x="4217" y="6142"/>
                    </a:lnTo>
                    <a:lnTo>
                      <a:pt x="4230" y="6169"/>
                    </a:lnTo>
                    <a:lnTo>
                      <a:pt x="4240" y="6193"/>
                    </a:lnTo>
                    <a:lnTo>
                      <a:pt x="4250" y="6215"/>
                    </a:lnTo>
                    <a:lnTo>
                      <a:pt x="4258" y="6236"/>
                    </a:lnTo>
                    <a:lnTo>
                      <a:pt x="4264" y="6253"/>
                    </a:lnTo>
                    <a:lnTo>
                      <a:pt x="4268" y="6267"/>
                    </a:lnTo>
                    <a:lnTo>
                      <a:pt x="4272" y="6279"/>
                    </a:lnTo>
                    <a:lnTo>
                      <a:pt x="4275" y="6287"/>
                    </a:lnTo>
                    <a:lnTo>
                      <a:pt x="4276" y="6293"/>
                    </a:lnTo>
                    <a:lnTo>
                      <a:pt x="4276" y="6294"/>
                    </a:lnTo>
                    <a:lnTo>
                      <a:pt x="3902" y="6856"/>
                    </a:lnTo>
                    <a:lnTo>
                      <a:pt x="3902" y="6856"/>
                    </a:lnTo>
                    <a:lnTo>
                      <a:pt x="3904" y="6858"/>
                    </a:lnTo>
                    <a:lnTo>
                      <a:pt x="3906" y="6861"/>
                    </a:lnTo>
                    <a:lnTo>
                      <a:pt x="3909" y="6865"/>
                    </a:lnTo>
                    <a:lnTo>
                      <a:pt x="3914" y="6870"/>
                    </a:lnTo>
                    <a:lnTo>
                      <a:pt x="3919" y="6877"/>
                    </a:lnTo>
                    <a:lnTo>
                      <a:pt x="3926" y="6884"/>
                    </a:lnTo>
                    <a:lnTo>
                      <a:pt x="3932" y="6893"/>
                    </a:lnTo>
                    <a:lnTo>
                      <a:pt x="3948" y="6912"/>
                    </a:lnTo>
                    <a:lnTo>
                      <a:pt x="3968" y="6936"/>
                    </a:lnTo>
                    <a:lnTo>
                      <a:pt x="3992" y="6963"/>
                    </a:lnTo>
                    <a:lnTo>
                      <a:pt x="4017" y="6993"/>
                    </a:lnTo>
                    <a:lnTo>
                      <a:pt x="4045" y="7025"/>
                    </a:lnTo>
                    <a:lnTo>
                      <a:pt x="4077" y="7059"/>
                    </a:lnTo>
                    <a:lnTo>
                      <a:pt x="4110" y="7095"/>
                    </a:lnTo>
                    <a:lnTo>
                      <a:pt x="4147" y="7133"/>
                    </a:lnTo>
                    <a:lnTo>
                      <a:pt x="4185" y="7173"/>
                    </a:lnTo>
                    <a:lnTo>
                      <a:pt x="4225" y="7213"/>
                    </a:lnTo>
                    <a:lnTo>
                      <a:pt x="4267" y="7254"/>
                    </a:lnTo>
                    <a:lnTo>
                      <a:pt x="4311" y="7295"/>
                    </a:lnTo>
                    <a:lnTo>
                      <a:pt x="4356" y="7338"/>
                    </a:lnTo>
                    <a:lnTo>
                      <a:pt x="4403" y="7379"/>
                    </a:lnTo>
                    <a:lnTo>
                      <a:pt x="4451" y="7419"/>
                    </a:lnTo>
                    <a:lnTo>
                      <a:pt x="4500" y="7459"/>
                    </a:lnTo>
                    <a:lnTo>
                      <a:pt x="4550" y="7498"/>
                    </a:lnTo>
                    <a:lnTo>
                      <a:pt x="4601" y="7535"/>
                    </a:lnTo>
                    <a:lnTo>
                      <a:pt x="4652" y="7571"/>
                    </a:lnTo>
                    <a:lnTo>
                      <a:pt x="4704" y="7604"/>
                    </a:lnTo>
                    <a:lnTo>
                      <a:pt x="4756" y="7635"/>
                    </a:lnTo>
                    <a:lnTo>
                      <a:pt x="4808" y="7664"/>
                    </a:lnTo>
                    <a:lnTo>
                      <a:pt x="4861" y="7690"/>
                    </a:lnTo>
                    <a:lnTo>
                      <a:pt x="4912" y="7712"/>
                    </a:lnTo>
                    <a:lnTo>
                      <a:pt x="4965" y="7730"/>
                    </a:lnTo>
                    <a:lnTo>
                      <a:pt x="4991" y="7737"/>
                    </a:lnTo>
                    <a:lnTo>
                      <a:pt x="5017" y="7744"/>
                    </a:lnTo>
                    <a:lnTo>
                      <a:pt x="5042" y="7750"/>
                    </a:lnTo>
                    <a:lnTo>
                      <a:pt x="5067" y="7754"/>
                    </a:lnTo>
                    <a:lnTo>
                      <a:pt x="5092" y="7757"/>
                    </a:lnTo>
                    <a:lnTo>
                      <a:pt x="5117" y="7759"/>
                    </a:lnTo>
                    <a:lnTo>
                      <a:pt x="5163" y="7758"/>
                    </a:lnTo>
                    <a:lnTo>
                      <a:pt x="5210" y="7755"/>
                    </a:lnTo>
                    <a:lnTo>
                      <a:pt x="5256" y="7750"/>
                    </a:lnTo>
                    <a:lnTo>
                      <a:pt x="5302" y="7742"/>
                    </a:lnTo>
                    <a:lnTo>
                      <a:pt x="5347" y="7733"/>
                    </a:lnTo>
                    <a:lnTo>
                      <a:pt x="5393" y="7723"/>
                    </a:lnTo>
                    <a:lnTo>
                      <a:pt x="5437" y="7711"/>
                    </a:lnTo>
                    <a:lnTo>
                      <a:pt x="5482" y="7696"/>
                    </a:lnTo>
                    <a:lnTo>
                      <a:pt x="5527" y="7681"/>
                    </a:lnTo>
                    <a:lnTo>
                      <a:pt x="5571" y="7664"/>
                    </a:lnTo>
                    <a:lnTo>
                      <a:pt x="5616" y="7646"/>
                    </a:lnTo>
                    <a:lnTo>
                      <a:pt x="5660" y="7626"/>
                    </a:lnTo>
                    <a:lnTo>
                      <a:pt x="5704" y="7605"/>
                    </a:lnTo>
                    <a:lnTo>
                      <a:pt x="5749" y="7584"/>
                    </a:lnTo>
                    <a:lnTo>
                      <a:pt x="5838" y="7538"/>
                    </a:lnTo>
                    <a:lnTo>
                      <a:pt x="5927" y="7487"/>
                    </a:lnTo>
                    <a:lnTo>
                      <a:pt x="6017" y="7435"/>
                    </a:lnTo>
                    <a:lnTo>
                      <a:pt x="6108" y="7381"/>
                    </a:lnTo>
                    <a:lnTo>
                      <a:pt x="6200" y="7325"/>
                    </a:lnTo>
                    <a:lnTo>
                      <a:pt x="6293" y="7269"/>
                    </a:lnTo>
                    <a:lnTo>
                      <a:pt x="6388" y="7213"/>
                    </a:lnTo>
                    <a:lnTo>
                      <a:pt x="6484" y="7158"/>
                    </a:lnTo>
                    <a:lnTo>
                      <a:pt x="6582" y="7105"/>
                    </a:lnTo>
                    <a:lnTo>
                      <a:pt x="6618" y="7087"/>
                    </a:lnTo>
                    <a:lnTo>
                      <a:pt x="6653" y="7072"/>
                    </a:lnTo>
                    <a:lnTo>
                      <a:pt x="6690" y="7059"/>
                    </a:lnTo>
                    <a:lnTo>
                      <a:pt x="6727" y="7045"/>
                    </a:lnTo>
                    <a:lnTo>
                      <a:pt x="6764" y="7034"/>
                    </a:lnTo>
                    <a:lnTo>
                      <a:pt x="6803" y="7025"/>
                    </a:lnTo>
                    <a:lnTo>
                      <a:pt x="6840" y="7015"/>
                    </a:lnTo>
                    <a:lnTo>
                      <a:pt x="6878" y="7007"/>
                    </a:lnTo>
                    <a:lnTo>
                      <a:pt x="6916" y="7001"/>
                    </a:lnTo>
                    <a:lnTo>
                      <a:pt x="6954" y="6995"/>
                    </a:lnTo>
                    <a:lnTo>
                      <a:pt x="7029" y="6986"/>
                    </a:lnTo>
                    <a:lnTo>
                      <a:pt x="7103" y="6981"/>
                    </a:lnTo>
                    <a:lnTo>
                      <a:pt x="7174" y="6980"/>
                    </a:lnTo>
                    <a:lnTo>
                      <a:pt x="7237" y="6981"/>
                    </a:lnTo>
                    <a:lnTo>
                      <a:pt x="7298" y="6984"/>
                    </a:lnTo>
                    <a:lnTo>
                      <a:pt x="7356" y="6988"/>
                    </a:lnTo>
                    <a:lnTo>
                      <a:pt x="7411" y="6995"/>
                    </a:lnTo>
                    <a:lnTo>
                      <a:pt x="7463" y="7002"/>
                    </a:lnTo>
                    <a:lnTo>
                      <a:pt x="7512" y="7009"/>
                    </a:lnTo>
                    <a:lnTo>
                      <a:pt x="7557" y="7018"/>
                    </a:lnTo>
                    <a:lnTo>
                      <a:pt x="7599" y="7027"/>
                    </a:lnTo>
                    <a:lnTo>
                      <a:pt x="7618" y="7031"/>
                    </a:lnTo>
                    <a:lnTo>
                      <a:pt x="7636" y="7035"/>
                    </a:lnTo>
                    <a:lnTo>
                      <a:pt x="7653" y="7040"/>
                    </a:lnTo>
                    <a:lnTo>
                      <a:pt x="7669" y="7044"/>
                    </a:lnTo>
                    <a:lnTo>
                      <a:pt x="7684" y="7048"/>
                    </a:lnTo>
                    <a:lnTo>
                      <a:pt x="7698" y="7051"/>
                    </a:lnTo>
                    <a:lnTo>
                      <a:pt x="7710" y="7055"/>
                    </a:lnTo>
                    <a:lnTo>
                      <a:pt x="7721" y="7059"/>
                    </a:lnTo>
                    <a:lnTo>
                      <a:pt x="7732" y="7062"/>
                    </a:lnTo>
                    <a:lnTo>
                      <a:pt x="7741" y="7065"/>
                    </a:lnTo>
                    <a:lnTo>
                      <a:pt x="7748" y="7067"/>
                    </a:lnTo>
                    <a:lnTo>
                      <a:pt x="7754" y="7069"/>
                    </a:lnTo>
                    <a:lnTo>
                      <a:pt x="7760" y="7071"/>
                    </a:lnTo>
                    <a:lnTo>
                      <a:pt x="7763" y="7072"/>
                    </a:lnTo>
                    <a:lnTo>
                      <a:pt x="7766" y="7073"/>
                    </a:lnTo>
                    <a:lnTo>
                      <a:pt x="7766" y="7073"/>
                    </a:lnTo>
                    <a:lnTo>
                      <a:pt x="7766" y="7073"/>
                    </a:lnTo>
                    <a:lnTo>
                      <a:pt x="7767" y="7071"/>
                    </a:lnTo>
                    <a:lnTo>
                      <a:pt x="7768" y="7069"/>
                    </a:lnTo>
                    <a:lnTo>
                      <a:pt x="7769" y="7065"/>
                    </a:lnTo>
                    <a:lnTo>
                      <a:pt x="7772" y="7054"/>
                    </a:lnTo>
                    <a:lnTo>
                      <a:pt x="7775" y="7040"/>
                    </a:lnTo>
                    <a:lnTo>
                      <a:pt x="7780" y="7021"/>
                    </a:lnTo>
                    <a:lnTo>
                      <a:pt x="7786" y="7000"/>
                    </a:lnTo>
                    <a:lnTo>
                      <a:pt x="7794" y="6974"/>
                    </a:lnTo>
                    <a:lnTo>
                      <a:pt x="7801" y="6945"/>
                    </a:lnTo>
                    <a:lnTo>
                      <a:pt x="7809" y="6913"/>
                    </a:lnTo>
                    <a:lnTo>
                      <a:pt x="7817" y="6879"/>
                    </a:lnTo>
                    <a:lnTo>
                      <a:pt x="7827" y="6841"/>
                    </a:lnTo>
                    <a:lnTo>
                      <a:pt x="7837" y="6800"/>
                    </a:lnTo>
                    <a:lnTo>
                      <a:pt x="7847" y="6758"/>
                    </a:lnTo>
                    <a:lnTo>
                      <a:pt x="7858" y="6711"/>
                    </a:lnTo>
                    <a:lnTo>
                      <a:pt x="7868" y="6664"/>
                    </a:lnTo>
                    <a:lnTo>
                      <a:pt x="7879" y="6614"/>
                    </a:lnTo>
                    <a:lnTo>
                      <a:pt x="7890" y="6562"/>
                    </a:lnTo>
                    <a:lnTo>
                      <a:pt x="7901" y="6507"/>
                    </a:lnTo>
                    <a:lnTo>
                      <a:pt x="7912" y="6452"/>
                    </a:lnTo>
                    <a:lnTo>
                      <a:pt x="7923" y="6395"/>
                    </a:lnTo>
                    <a:lnTo>
                      <a:pt x="7933" y="6336"/>
                    </a:lnTo>
                    <a:lnTo>
                      <a:pt x="7943" y="6276"/>
                    </a:lnTo>
                    <a:lnTo>
                      <a:pt x="7954" y="6215"/>
                    </a:lnTo>
                    <a:lnTo>
                      <a:pt x="7963" y="6153"/>
                    </a:lnTo>
                    <a:lnTo>
                      <a:pt x="7981" y="6026"/>
                    </a:lnTo>
                    <a:lnTo>
                      <a:pt x="7996" y="5899"/>
                    </a:lnTo>
                    <a:lnTo>
                      <a:pt x="8007" y="5769"/>
                    </a:lnTo>
                    <a:lnTo>
                      <a:pt x="8012" y="5704"/>
                    </a:lnTo>
                    <a:lnTo>
                      <a:pt x="8016" y="5640"/>
                    </a:lnTo>
                    <a:lnTo>
                      <a:pt x="8017" y="5597"/>
                    </a:lnTo>
                    <a:lnTo>
                      <a:pt x="8017" y="5555"/>
                    </a:lnTo>
                    <a:lnTo>
                      <a:pt x="8017" y="5513"/>
                    </a:lnTo>
                    <a:lnTo>
                      <a:pt x="8016" y="5473"/>
                    </a:lnTo>
                    <a:lnTo>
                      <a:pt x="8012" y="5397"/>
                    </a:lnTo>
                    <a:lnTo>
                      <a:pt x="8004" y="5323"/>
                    </a:lnTo>
                    <a:lnTo>
                      <a:pt x="7996" y="5253"/>
                    </a:lnTo>
                    <a:lnTo>
                      <a:pt x="7986" y="5186"/>
                    </a:lnTo>
                    <a:lnTo>
                      <a:pt x="7972" y="5121"/>
                    </a:lnTo>
                    <a:lnTo>
                      <a:pt x="7959" y="5058"/>
                    </a:lnTo>
                    <a:lnTo>
                      <a:pt x="7943" y="4997"/>
                    </a:lnTo>
                    <a:lnTo>
                      <a:pt x="7927" y="4938"/>
                    </a:lnTo>
                    <a:lnTo>
                      <a:pt x="7892" y="4820"/>
                    </a:lnTo>
                    <a:lnTo>
                      <a:pt x="7855" y="4704"/>
                    </a:lnTo>
                    <a:lnTo>
                      <a:pt x="7835" y="4644"/>
                    </a:lnTo>
                    <a:lnTo>
                      <a:pt x="7817" y="4584"/>
                    </a:lnTo>
                    <a:lnTo>
                      <a:pt x="7799" y="4523"/>
                    </a:lnTo>
                    <a:lnTo>
                      <a:pt x="7781" y="4460"/>
                    </a:lnTo>
                    <a:lnTo>
                      <a:pt x="7765" y="4395"/>
                    </a:lnTo>
                    <a:lnTo>
                      <a:pt x="7750" y="4327"/>
                    </a:lnTo>
                    <a:lnTo>
                      <a:pt x="7736" y="4256"/>
                    </a:lnTo>
                    <a:lnTo>
                      <a:pt x="7723" y="4183"/>
                    </a:lnTo>
                    <a:lnTo>
                      <a:pt x="7713" y="4104"/>
                    </a:lnTo>
                    <a:lnTo>
                      <a:pt x="7709" y="4064"/>
                    </a:lnTo>
                    <a:lnTo>
                      <a:pt x="7705" y="4023"/>
                    </a:lnTo>
                    <a:lnTo>
                      <a:pt x="7701" y="3981"/>
                    </a:lnTo>
                    <a:lnTo>
                      <a:pt x="7698" y="3936"/>
                    </a:lnTo>
                    <a:lnTo>
                      <a:pt x="7696" y="3892"/>
                    </a:lnTo>
                    <a:lnTo>
                      <a:pt x="7695" y="3846"/>
                    </a:lnTo>
                    <a:lnTo>
                      <a:pt x="7694" y="3798"/>
                    </a:lnTo>
                    <a:lnTo>
                      <a:pt x="7694" y="3750"/>
                    </a:lnTo>
                    <a:lnTo>
                      <a:pt x="7694" y="3700"/>
                    </a:lnTo>
                    <a:lnTo>
                      <a:pt x="7695" y="3648"/>
                    </a:lnTo>
                    <a:lnTo>
                      <a:pt x="7697" y="3596"/>
                    </a:lnTo>
                    <a:lnTo>
                      <a:pt x="7700" y="3541"/>
                    </a:lnTo>
                    <a:lnTo>
                      <a:pt x="7703" y="3484"/>
                    </a:lnTo>
                    <a:lnTo>
                      <a:pt x="7708" y="3427"/>
                    </a:lnTo>
                    <a:lnTo>
                      <a:pt x="7713" y="3367"/>
                    </a:lnTo>
                    <a:lnTo>
                      <a:pt x="7719" y="3306"/>
                    </a:lnTo>
                    <a:lnTo>
                      <a:pt x="7727" y="3243"/>
                    </a:lnTo>
                    <a:lnTo>
                      <a:pt x="7735" y="3178"/>
                    </a:lnTo>
                    <a:lnTo>
                      <a:pt x="7715" y="3213"/>
                    </a:lnTo>
                    <a:lnTo>
                      <a:pt x="7695" y="3250"/>
                    </a:lnTo>
                    <a:lnTo>
                      <a:pt x="7675" y="3289"/>
                    </a:lnTo>
                    <a:lnTo>
                      <a:pt x="7655" y="3328"/>
                    </a:lnTo>
                    <a:lnTo>
                      <a:pt x="7637" y="3368"/>
                    </a:lnTo>
                    <a:lnTo>
                      <a:pt x="7618" y="3410"/>
                    </a:lnTo>
                    <a:lnTo>
                      <a:pt x="7601" y="3453"/>
                    </a:lnTo>
                    <a:lnTo>
                      <a:pt x="7584" y="3499"/>
                    </a:lnTo>
                    <a:lnTo>
                      <a:pt x="7568" y="3545"/>
                    </a:lnTo>
                    <a:lnTo>
                      <a:pt x="7552" y="3592"/>
                    </a:lnTo>
                    <a:lnTo>
                      <a:pt x="7538" y="3643"/>
                    </a:lnTo>
                    <a:lnTo>
                      <a:pt x="7524" y="3694"/>
                    </a:lnTo>
                    <a:lnTo>
                      <a:pt x="7512" y="3747"/>
                    </a:lnTo>
                    <a:lnTo>
                      <a:pt x="7501" y="3803"/>
                    </a:lnTo>
                    <a:lnTo>
                      <a:pt x="7490" y="3859"/>
                    </a:lnTo>
                    <a:lnTo>
                      <a:pt x="7482" y="3918"/>
                    </a:lnTo>
                    <a:lnTo>
                      <a:pt x="7475" y="3979"/>
                    </a:lnTo>
                    <a:lnTo>
                      <a:pt x="7469" y="4042"/>
                    </a:lnTo>
                    <a:lnTo>
                      <a:pt x="7464" y="4107"/>
                    </a:lnTo>
                    <a:lnTo>
                      <a:pt x="7461" y="4174"/>
                    </a:lnTo>
                    <a:lnTo>
                      <a:pt x="7460" y="4243"/>
                    </a:lnTo>
                    <a:lnTo>
                      <a:pt x="7461" y="4316"/>
                    </a:lnTo>
                    <a:lnTo>
                      <a:pt x="7463" y="4390"/>
                    </a:lnTo>
                    <a:lnTo>
                      <a:pt x="7467" y="4466"/>
                    </a:lnTo>
                    <a:lnTo>
                      <a:pt x="7474" y="4545"/>
                    </a:lnTo>
                    <a:lnTo>
                      <a:pt x="7482" y="4627"/>
                    </a:lnTo>
                    <a:lnTo>
                      <a:pt x="7493" y="4711"/>
                    </a:lnTo>
                    <a:lnTo>
                      <a:pt x="7506" y="4798"/>
                    </a:lnTo>
                    <a:lnTo>
                      <a:pt x="7520" y="4887"/>
                    </a:lnTo>
                    <a:lnTo>
                      <a:pt x="7538" y="4980"/>
                    </a:lnTo>
                    <a:lnTo>
                      <a:pt x="7557" y="5075"/>
                    </a:lnTo>
                    <a:lnTo>
                      <a:pt x="7579" y="5173"/>
                    </a:lnTo>
                    <a:lnTo>
                      <a:pt x="7592" y="5228"/>
                    </a:lnTo>
                    <a:lnTo>
                      <a:pt x="7603" y="5287"/>
                    </a:lnTo>
                    <a:lnTo>
                      <a:pt x="7611" y="5346"/>
                    </a:lnTo>
                    <a:lnTo>
                      <a:pt x="7616" y="5405"/>
                    </a:lnTo>
                    <a:lnTo>
                      <a:pt x="7619" y="5466"/>
                    </a:lnTo>
                    <a:lnTo>
                      <a:pt x="7620" y="5528"/>
                    </a:lnTo>
                    <a:lnTo>
                      <a:pt x="7619" y="5589"/>
                    </a:lnTo>
                    <a:lnTo>
                      <a:pt x="7616" y="5651"/>
                    </a:lnTo>
                    <a:lnTo>
                      <a:pt x="7611" y="5713"/>
                    </a:lnTo>
                    <a:lnTo>
                      <a:pt x="7605" y="5774"/>
                    </a:lnTo>
                    <a:lnTo>
                      <a:pt x="7598" y="5836"/>
                    </a:lnTo>
                    <a:lnTo>
                      <a:pt x="7588" y="5896"/>
                    </a:lnTo>
                    <a:lnTo>
                      <a:pt x="7579" y="5955"/>
                    </a:lnTo>
                    <a:lnTo>
                      <a:pt x="7568" y="6014"/>
                    </a:lnTo>
                    <a:lnTo>
                      <a:pt x="7556" y="6071"/>
                    </a:lnTo>
                    <a:lnTo>
                      <a:pt x="7544" y="6126"/>
                    </a:lnTo>
                    <a:lnTo>
                      <a:pt x="7531" y="6181"/>
                    </a:lnTo>
                    <a:lnTo>
                      <a:pt x="7519" y="6232"/>
                    </a:lnTo>
                    <a:lnTo>
                      <a:pt x="7506" y="6282"/>
                    </a:lnTo>
                    <a:lnTo>
                      <a:pt x="7492" y="6329"/>
                    </a:lnTo>
                    <a:lnTo>
                      <a:pt x="7480" y="6375"/>
                    </a:lnTo>
                    <a:lnTo>
                      <a:pt x="7467" y="6417"/>
                    </a:lnTo>
                    <a:lnTo>
                      <a:pt x="7455" y="6456"/>
                    </a:lnTo>
                    <a:lnTo>
                      <a:pt x="7444" y="6491"/>
                    </a:lnTo>
                    <a:lnTo>
                      <a:pt x="7432" y="6524"/>
                    </a:lnTo>
                    <a:lnTo>
                      <a:pt x="7423" y="6553"/>
                    </a:lnTo>
                    <a:lnTo>
                      <a:pt x="7414" y="6578"/>
                    </a:lnTo>
                    <a:lnTo>
                      <a:pt x="7411" y="6589"/>
                    </a:lnTo>
                    <a:lnTo>
                      <a:pt x="7407" y="6598"/>
                    </a:lnTo>
                    <a:lnTo>
                      <a:pt x="7403" y="6607"/>
                    </a:lnTo>
                    <a:lnTo>
                      <a:pt x="7400" y="6615"/>
                    </a:lnTo>
                    <a:lnTo>
                      <a:pt x="7398" y="6622"/>
                    </a:lnTo>
                    <a:lnTo>
                      <a:pt x="7396" y="6627"/>
                    </a:lnTo>
                    <a:lnTo>
                      <a:pt x="7394" y="6631"/>
                    </a:lnTo>
                    <a:lnTo>
                      <a:pt x="7393" y="6634"/>
                    </a:lnTo>
                    <a:lnTo>
                      <a:pt x="7393" y="6636"/>
                    </a:lnTo>
                    <a:lnTo>
                      <a:pt x="7392" y="6637"/>
                    </a:lnTo>
                    <a:lnTo>
                      <a:pt x="7391" y="6636"/>
                    </a:lnTo>
                    <a:lnTo>
                      <a:pt x="7388" y="6635"/>
                    </a:lnTo>
                    <a:lnTo>
                      <a:pt x="7383" y="6634"/>
                    </a:lnTo>
                    <a:lnTo>
                      <a:pt x="7376" y="6632"/>
                    </a:lnTo>
                    <a:lnTo>
                      <a:pt x="7366" y="6630"/>
                    </a:lnTo>
                    <a:lnTo>
                      <a:pt x="7355" y="6627"/>
                    </a:lnTo>
                    <a:lnTo>
                      <a:pt x="7342" y="6625"/>
                    </a:lnTo>
                    <a:lnTo>
                      <a:pt x="7326" y="6622"/>
                    </a:lnTo>
                    <a:lnTo>
                      <a:pt x="7310" y="6619"/>
                    </a:lnTo>
                    <a:lnTo>
                      <a:pt x="7291" y="6616"/>
                    </a:lnTo>
                    <a:lnTo>
                      <a:pt x="7270" y="6614"/>
                    </a:lnTo>
                    <a:lnTo>
                      <a:pt x="7248" y="6610"/>
                    </a:lnTo>
                    <a:lnTo>
                      <a:pt x="7224" y="6609"/>
                    </a:lnTo>
                    <a:lnTo>
                      <a:pt x="7199" y="6607"/>
                    </a:lnTo>
                    <a:lnTo>
                      <a:pt x="7171" y="6606"/>
                    </a:lnTo>
                    <a:lnTo>
                      <a:pt x="7143" y="6606"/>
                    </a:lnTo>
                    <a:lnTo>
                      <a:pt x="7125" y="6606"/>
                    </a:lnTo>
                    <a:lnTo>
                      <a:pt x="7105" y="6606"/>
                    </a:lnTo>
                    <a:lnTo>
                      <a:pt x="7084" y="6606"/>
                    </a:lnTo>
                    <a:lnTo>
                      <a:pt x="7063" y="6606"/>
                    </a:lnTo>
                    <a:lnTo>
                      <a:pt x="7039" y="6607"/>
                    </a:lnTo>
                    <a:lnTo>
                      <a:pt x="7015" y="6607"/>
                    </a:lnTo>
                    <a:lnTo>
                      <a:pt x="6964" y="6610"/>
                    </a:lnTo>
                    <a:lnTo>
                      <a:pt x="6910" y="6614"/>
                    </a:lnTo>
                    <a:lnTo>
                      <a:pt x="6854" y="6619"/>
                    </a:lnTo>
                    <a:lnTo>
                      <a:pt x="6796" y="6627"/>
                    </a:lnTo>
                    <a:lnTo>
                      <a:pt x="6738" y="6637"/>
                    </a:lnTo>
                    <a:lnTo>
                      <a:pt x="6693" y="6648"/>
                    </a:lnTo>
                    <a:lnTo>
                      <a:pt x="6648" y="6660"/>
                    </a:lnTo>
                    <a:lnTo>
                      <a:pt x="6600" y="6675"/>
                    </a:lnTo>
                    <a:lnTo>
                      <a:pt x="6552" y="6692"/>
                    </a:lnTo>
                    <a:lnTo>
                      <a:pt x="6503" y="6711"/>
                    </a:lnTo>
                    <a:lnTo>
                      <a:pt x="6453" y="6733"/>
                    </a:lnTo>
                    <a:lnTo>
                      <a:pt x="6402" y="6756"/>
                    </a:lnTo>
                    <a:lnTo>
                      <a:pt x="6351" y="6779"/>
                    </a:lnTo>
                    <a:lnTo>
                      <a:pt x="6299" y="6805"/>
                    </a:lnTo>
                    <a:lnTo>
                      <a:pt x="6246" y="6832"/>
                    </a:lnTo>
                    <a:lnTo>
                      <a:pt x="6141" y="6889"/>
                    </a:lnTo>
                    <a:lnTo>
                      <a:pt x="6036" y="6947"/>
                    </a:lnTo>
                    <a:lnTo>
                      <a:pt x="5931" y="7007"/>
                    </a:lnTo>
                    <a:lnTo>
                      <a:pt x="5829" y="7067"/>
                    </a:lnTo>
                    <a:lnTo>
                      <a:pt x="5729" y="7124"/>
                    </a:lnTo>
                    <a:lnTo>
                      <a:pt x="5681" y="7152"/>
                    </a:lnTo>
                    <a:lnTo>
                      <a:pt x="5633" y="7179"/>
                    </a:lnTo>
                    <a:lnTo>
                      <a:pt x="5587" y="7205"/>
                    </a:lnTo>
                    <a:lnTo>
                      <a:pt x="5541" y="7228"/>
                    </a:lnTo>
                    <a:lnTo>
                      <a:pt x="5498" y="7251"/>
                    </a:lnTo>
                    <a:lnTo>
                      <a:pt x="5455" y="7273"/>
                    </a:lnTo>
                    <a:lnTo>
                      <a:pt x="5415" y="7292"/>
                    </a:lnTo>
                    <a:lnTo>
                      <a:pt x="5377" y="7309"/>
                    </a:lnTo>
                    <a:lnTo>
                      <a:pt x="5340" y="7324"/>
                    </a:lnTo>
                    <a:lnTo>
                      <a:pt x="5305" y="7337"/>
                    </a:lnTo>
                    <a:lnTo>
                      <a:pt x="5273" y="7347"/>
                    </a:lnTo>
                    <a:lnTo>
                      <a:pt x="5242" y="7354"/>
                    </a:lnTo>
                    <a:lnTo>
                      <a:pt x="5180" y="7354"/>
                    </a:lnTo>
                    <a:lnTo>
                      <a:pt x="5142" y="7352"/>
                    </a:lnTo>
                    <a:lnTo>
                      <a:pt x="5105" y="7349"/>
                    </a:lnTo>
                    <a:lnTo>
                      <a:pt x="5066" y="7343"/>
                    </a:lnTo>
                    <a:lnTo>
                      <a:pt x="5030" y="7334"/>
                    </a:lnTo>
                    <a:lnTo>
                      <a:pt x="4993" y="7323"/>
                    </a:lnTo>
                    <a:lnTo>
                      <a:pt x="4957" y="7311"/>
                    </a:lnTo>
                    <a:lnTo>
                      <a:pt x="4922" y="7296"/>
                    </a:lnTo>
                    <a:lnTo>
                      <a:pt x="4887" y="7281"/>
                    </a:lnTo>
                    <a:lnTo>
                      <a:pt x="4853" y="7264"/>
                    </a:lnTo>
                    <a:lnTo>
                      <a:pt x="4820" y="7245"/>
                    </a:lnTo>
                    <a:lnTo>
                      <a:pt x="4755" y="7206"/>
                    </a:lnTo>
                    <a:lnTo>
                      <a:pt x="4725" y="7185"/>
                    </a:lnTo>
                    <a:lnTo>
                      <a:pt x="4695" y="7164"/>
                    </a:lnTo>
                    <a:lnTo>
                      <a:pt x="4666" y="7142"/>
                    </a:lnTo>
                    <a:lnTo>
                      <a:pt x="4638" y="7120"/>
                    </a:lnTo>
                    <a:lnTo>
                      <a:pt x="4611" y="7099"/>
                    </a:lnTo>
                    <a:lnTo>
                      <a:pt x="4586" y="7076"/>
                    </a:lnTo>
                    <a:lnTo>
                      <a:pt x="4563" y="7055"/>
                    </a:lnTo>
                    <a:lnTo>
                      <a:pt x="4540" y="7034"/>
                    </a:lnTo>
                    <a:lnTo>
                      <a:pt x="4519" y="7014"/>
                    </a:lnTo>
                    <a:lnTo>
                      <a:pt x="4500" y="6995"/>
                    </a:lnTo>
                    <a:lnTo>
                      <a:pt x="4481" y="6976"/>
                    </a:lnTo>
                    <a:lnTo>
                      <a:pt x="4465" y="6960"/>
                    </a:lnTo>
                    <a:lnTo>
                      <a:pt x="4450" y="6943"/>
                    </a:lnTo>
                    <a:lnTo>
                      <a:pt x="4438" y="6930"/>
                    </a:lnTo>
                    <a:lnTo>
                      <a:pt x="4426" y="6917"/>
                    </a:lnTo>
                    <a:lnTo>
                      <a:pt x="4417" y="6906"/>
                    </a:lnTo>
                    <a:lnTo>
                      <a:pt x="4410" y="6898"/>
                    </a:lnTo>
                    <a:lnTo>
                      <a:pt x="4405" y="6892"/>
                    </a:lnTo>
                    <a:lnTo>
                      <a:pt x="4401" y="6888"/>
                    </a:lnTo>
                    <a:lnTo>
                      <a:pt x="4400" y="6887"/>
                    </a:lnTo>
                    <a:lnTo>
                      <a:pt x="5242" y="5142"/>
                    </a:lnTo>
                    <a:lnTo>
                      <a:pt x="4525" y="5983"/>
                    </a:lnTo>
                    <a:lnTo>
                      <a:pt x="4524" y="5981"/>
                    </a:lnTo>
                    <a:lnTo>
                      <a:pt x="4522" y="5977"/>
                    </a:lnTo>
                    <a:lnTo>
                      <a:pt x="4518" y="5970"/>
                    </a:lnTo>
                    <a:lnTo>
                      <a:pt x="4513" y="5959"/>
                    </a:lnTo>
                    <a:lnTo>
                      <a:pt x="4506" y="5946"/>
                    </a:lnTo>
                    <a:lnTo>
                      <a:pt x="4497" y="5931"/>
                    </a:lnTo>
                    <a:lnTo>
                      <a:pt x="4487" y="5911"/>
                    </a:lnTo>
                    <a:lnTo>
                      <a:pt x="4475" y="5889"/>
                    </a:lnTo>
                    <a:lnTo>
                      <a:pt x="4460" y="5865"/>
                    </a:lnTo>
                    <a:lnTo>
                      <a:pt x="4445" y="5837"/>
                    </a:lnTo>
                    <a:lnTo>
                      <a:pt x="4426" y="5806"/>
                    </a:lnTo>
                    <a:lnTo>
                      <a:pt x="4407" y="5772"/>
                    </a:lnTo>
                    <a:lnTo>
                      <a:pt x="4385" y="5736"/>
                    </a:lnTo>
                    <a:lnTo>
                      <a:pt x="4361" y="5697"/>
                    </a:lnTo>
                    <a:lnTo>
                      <a:pt x="4335" y="5654"/>
                    </a:lnTo>
                    <a:lnTo>
                      <a:pt x="4307" y="5608"/>
                    </a:lnTo>
                    <a:lnTo>
                      <a:pt x="4276" y="5562"/>
                    </a:lnTo>
                    <a:lnTo>
                      <a:pt x="4241" y="5517"/>
                    </a:lnTo>
                    <a:lnTo>
                      <a:pt x="4205" y="5471"/>
                    </a:lnTo>
                    <a:lnTo>
                      <a:pt x="4168" y="5426"/>
                    </a:lnTo>
                    <a:lnTo>
                      <a:pt x="4091" y="5336"/>
                    </a:lnTo>
                    <a:lnTo>
                      <a:pt x="4053" y="5292"/>
                    </a:lnTo>
                    <a:lnTo>
                      <a:pt x="4014" y="5247"/>
                    </a:lnTo>
                    <a:lnTo>
                      <a:pt x="3979" y="5201"/>
                    </a:lnTo>
                    <a:lnTo>
                      <a:pt x="3946" y="5155"/>
                    </a:lnTo>
                    <a:lnTo>
                      <a:pt x="3916" y="5109"/>
                    </a:lnTo>
                    <a:lnTo>
                      <a:pt x="3903" y="5085"/>
                    </a:lnTo>
                    <a:lnTo>
                      <a:pt x="3890" y="5061"/>
                    </a:lnTo>
                    <a:lnTo>
                      <a:pt x="3879" y="5037"/>
                    </a:lnTo>
                    <a:lnTo>
                      <a:pt x="3870" y="5013"/>
                    </a:lnTo>
                    <a:lnTo>
                      <a:pt x="3861" y="4988"/>
                    </a:lnTo>
                    <a:lnTo>
                      <a:pt x="3853" y="4963"/>
                    </a:lnTo>
                    <a:lnTo>
                      <a:pt x="3847" y="4938"/>
                    </a:lnTo>
                    <a:lnTo>
                      <a:pt x="3843" y="4913"/>
                    </a:lnTo>
                    <a:lnTo>
                      <a:pt x="3841" y="4887"/>
                    </a:lnTo>
                    <a:lnTo>
                      <a:pt x="3840" y="4860"/>
                    </a:lnTo>
                    <a:lnTo>
                      <a:pt x="3841" y="4833"/>
                    </a:lnTo>
                    <a:lnTo>
                      <a:pt x="3846" y="4803"/>
                    </a:lnTo>
                    <a:lnTo>
                      <a:pt x="3853" y="4770"/>
                    </a:lnTo>
                    <a:lnTo>
                      <a:pt x="3864" y="4734"/>
                    </a:lnTo>
                    <a:lnTo>
                      <a:pt x="3877" y="4696"/>
                    </a:lnTo>
                    <a:lnTo>
                      <a:pt x="3893" y="4655"/>
                    </a:lnTo>
                    <a:lnTo>
                      <a:pt x="3910" y="4612"/>
                    </a:lnTo>
                    <a:lnTo>
                      <a:pt x="3931" y="4568"/>
                    </a:lnTo>
                    <a:lnTo>
                      <a:pt x="3954" y="4522"/>
                    </a:lnTo>
                    <a:lnTo>
                      <a:pt x="3979" y="4473"/>
                    </a:lnTo>
                    <a:lnTo>
                      <a:pt x="4007" y="4423"/>
                    </a:lnTo>
                    <a:lnTo>
                      <a:pt x="4037" y="4371"/>
                    </a:lnTo>
                    <a:lnTo>
                      <a:pt x="4068" y="4319"/>
                    </a:lnTo>
                    <a:lnTo>
                      <a:pt x="4102" y="4264"/>
                    </a:lnTo>
                    <a:lnTo>
                      <a:pt x="4137" y="4208"/>
                    </a:lnTo>
                    <a:lnTo>
                      <a:pt x="4174" y="4152"/>
                    </a:lnTo>
                    <a:lnTo>
                      <a:pt x="4214" y="4094"/>
                    </a:lnTo>
                    <a:lnTo>
                      <a:pt x="4254" y="4036"/>
                    </a:lnTo>
                    <a:lnTo>
                      <a:pt x="4295" y="3978"/>
                    </a:lnTo>
                    <a:lnTo>
                      <a:pt x="4339" y="3918"/>
                    </a:lnTo>
                    <a:lnTo>
                      <a:pt x="4383" y="3858"/>
                    </a:lnTo>
                    <a:lnTo>
                      <a:pt x="4428" y="3798"/>
                    </a:lnTo>
                    <a:lnTo>
                      <a:pt x="4476" y="3738"/>
                    </a:lnTo>
                    <a:lnTo>
                      <a:pt x="4523" y="3678"/>
                    </a:lnTo>
                    <a:lnTo>
                      <a:pt x="4621" y="3557"/>
                    </a:lnTo>
                    <a:lnTo>
                      <a:pt x="4723" y="3439"/>
                    </a:lnTo>
                    <a:lnTo>
                      <a:pt x="4826" y="3323"/>
                    </a:lnTo>
                    <a:lnTo>
                      <a:pt x="4877" y="3265"/>
                    </a:lnTo>
                    <a:lnTo>
                      <a:pt x="4930" y="3209"/>
                    </a:lnTo>
                    <a:lnTo>
                      <a:pt x="5030" y="3097"/>
                    </a:lnTo>
                    <a:lnTo>
                      <a:pt x="5129" y="2984"/>
                    </a:lnTo>
                    <a:lnTo>
                      <a:pt x="5229" y="2870"/>
                    </a:lnTo>
                    <a:lnTo>
                      <a:pt x="5329" y="2758"/>
                    </a:lnTo>
                    <a:lnTo>
                      <a:pt x="5426" y="2648"/>
                    </a:lnTo>
                    <a:lnTo>
                      <a:pt x="5522" y="2541"/>
                    </a:lnTo>
                    <a:lnTo>
                      <a:pt x="5568" y="2489"/>
                    </a:lnTo>
                    <a:lnTo>
                      <a:pt x="5614" y="2438"/>
                    </a:lnTo>
                    <a:lnTo>
                      <a:pt x="5661" y="2388"/>
                    </a:lnTo>
                    <a:lnTo>
                      <a:pt x="5705" y="2340"/>
                    </a:lnTo>
                    <a:lnTo>
                      <a:pt x="5750" y="2294"/>
                    </a:lnTo>
                    <a:lnTo>
                      <a:pt x="5793" y="2248"/>
                    </a:lnTo>
                    <a:lnTo>
                      <a:pt x="5835" y="2205"/>
                    </a:lnTo>
                    <a:lnTo>
                      <a:pt x="5877" y="2164"/>
                    </a:lnTo>
                    <a:lnTo>
                      <a:pt x="5917" y="2125"/>
                    </a:lnTo>
                    <a:lnTo>
                      <a:pt x="5956" y="2089"/>
                    </a:lnTo>
                    <a:lnTo>
                      <a:pt x="5993" y="2054"/>
                    </a:lnTo>
                    <a:lnTo>
                      <a:pt x="6030" y="2022"/>
                    </a:lnTo>
                    <a:lnTo>
                      <a:pt x="6066" y="1992"/>
                    </a:lnTo>
                    <a:lnTo>
                      <a:pt x="6100" y="1965"/>
                    </a:lnTo>
                    <a:lnTo>
                      <a:pt x="6132" y="1941"/>
                    </a:lnTo>
                    <a:lnTo>
                      <a:pt x="6163" y="1920"/>
                    </a:lnTo>
                    <a:lnTo>
                      <a:pt x="6193" y="1902"/>
                    </a:lnTo>
                    <a:lnTo>
                      <a:pt x="6220" y="1888"/>
                    </a:lnTo>
                    <a:lnTo>
                      <a:pt x="6246" y="1876"/>
                    </a:lnTo>
                    <a:lnTo>
                      <a:pt x="6270" y="1869"/>
                    </a:lnTo>
                    <a:lnTo>
                      <a:pt x="6863" y="1775"/>
                    </a:lnTo>
                    <a:lnTo>
                      <a:pt x="6919" y="1767"/>
                    </a:lnTo>
                    <a:lnTo>
                      <a:pt x="6975" y="1758"/>
                    </a:lnTo>
                    <a:lnTo>
                      <a:pt x="7029" y="1749"/>
                    </a:lnTo>
                    <a:lnTo>
                      <a:pt x="7080" y="1739"/>
                    </a:lnTo>
                    <a:lnTo>
                      <a:pt x="7130" y="1730"/>
                    </a:lnTo>
                    <a:lnTo>
                      <a:pt x="7177" y="1721"/>
                    </a:lnTo>
                    <a:lnTo>
                      <a:pt x="7223" y="1712"/>
                    </a:lnTo>
                    <a:lnTo>
                      <a:pt x="7266" y="1702"/>
                    </a:lnTo>
                    <a:lnTo>
                      <a:pt x="7309" y="1693"/>
                    </a:lnTo>
                    <a:lnTo>
                      <a:pt x="7348" y="1684"/>
                    </a:lnTo>
                    <a:lnTo>
                      <a:pt x="7386" y="1674"/>
                    </a:lnTo>
                    <a:lnTo>
                      <a:pt x="7422" y="1665"/>
                    </a:lnTo>
                    <a:lnTo>
                      <a:pt x="7456" y="1657"/>
                    </a:lnTo>
                    <a:lnTo>
                      <a:pt x="7489" y="1648"/>
                    </a:lnTo>
                    <a:lnTo>
                      <a:pt x="7519" y="1639"/>
                    </a:lnTo>
                    <a:lnTo>
                      <a:pt x="7548" y="1631"/>
                    </a:lnTo>
                    <a:lnTo>
                      <a:pt x="7575" y="1623"/>
                    </a:lnTo>
                    <a:lnTo>
                      <a:pt x="7600" y="1616"/>
                    </a:lnTo>
                    <a:lnTo>
                      <a:pt x="7623" y="1609"/>
                    </a:lnTo>
                    <a:lnTo>
                      <a:pt x="7645" y="1601"/>
                    </a:lnTo>
                    <a:lnTo>
                      <a:pt x="7665" y="1595"/>
                    </a:lnTo>
                    <a:lnTo>
                      <a:pt x="7682" y="1589"/>
                    </a:lnTo>
                    <a:lnTo>
                      <a:pt x="7698" y="1584"/>
                    </a:lnTo>
                    <a:lnTo>
                      <a:pt x="7712" y="1579"/>
                    </a:lnTo>
                    <a:lnTo>
                      <a:pt x="7726" y="1574"/>
                    </a:lnTo>
                    <a:lnTo>
                      <a:pt x="7736" y="1569"/>
                    </a:lnTo>
                    <a:lnTo>
                      <a:pt x="7745" y="1566"/>
                    </a:lnTo>
                    <a:lnTo>
                      <a:pt x="7752" y="1563"/>
                    </a:lnTo>
                    <a:lnTo>
                      <a:pt x="7759" y="1560"/>
                    </a:lnTo>
                    <a:lnTo>
                      <a:pt x="7763" y="1559"/>
                    </a:lnTo>
                    <a:lnTo>
                      <a:pt x="7765" y="1558"/>
                    </a:lnTo>
                    <a:lnTo>
                      <a:pt x="7766" y="1557"/>
                    </a:lnTo>
                    <a:lnTo>
                      <a:pt x="6769" y="1589"/>
                    </a:lnTo>
                    <a:lnTo>
                      <a:pt x="6771" y="1588"/>
                    </a:lnTo>
                    <a:lnTo>
                      <a:pt x="6774" y="1585"/>
                    </a:lnTo>
                    <a:lnTo>
                      <a:pt x="6777" y="1581"/>
                    </a:lnTo>
                    <a:lnTo>
                      <a:pt x="6781" y="1575"/>
                    </a:lnTo>
                    <a:lnTo>
                      <a:pt x="6786" y="1567"/>
                    </a:lnTo>
                    <a:lnTo>
                      <a:pt x="6792" y="1558"/>
                    </a:lnTo>
                    <a:lnTo>
                      <a:pt x="6800" y="1548"/>
                    </a:lnTo>
                    <a:lnTo>
                      <a:pt x="6807" y="1535"/>
                    </a:lnTo>
                    <a:lnTo>
                      <a:pt x="6816" y="1522"/>
                    </a:lnTo>
                    <a:lnTo>
                      <a:pt x="6825" y="1507"/>
                    </a:lnTo>
                    <a:lnTo>
                      <a:pt x="6836" y="1491"/>
                    </a:lnTo>
                    <a:lnTo>
                      <a:pt x="6847" y="1474"/>
                    </a:lnTo>
                    <a:lnTo>
                      <a:pt x="6860" y="1455"/>
                    </a:lnTo>
                    <a:lnTo>
                      <a:pt x="6874" y="1436"/>
                    </a:lnTo>
                    <a:lnTo>
                      <a:pt x="6888" y="1415"/>
                    </a:lnTo>
                    <a:lnTo>
                      <a:pt x="6904" y="1394"/>
                    </a:lnTo>
                    <a:lnTo>
                      <a:pt x="6920" y="1372"/>
                    </a:lnTo>
                    <a:lnTo>
                      <a:pt x="6938" y="1348"/>
                    </a:lnTo>
                    <a:lnTo>
                      <a:pt x="6958" y="1324"/>
                    </a:lnTo>
                    <a:lnTo>
                      <a:pt x="6977" y="1300"/>
                    </a:lnTo>
                    <a:lnTo>
                      <a:pt x="6999" y="1274"/>
                    </a:lnTo>
                    <a:lnTo>
                      <a:pt x="7020" y="1248"/>
                    </a:lnTo>
                    <a:lnTo>
                      <a:pt x="7044" y="1221"/>
                    </a:lnTo>
                    <a:lnTo>
                      <a:pt x="7069" y="1194"/>
                    </a:lnTo>
                    <a:lnTo>
                      <a:pt x="7095" y="1167"/>
                    </a:lnTo>
                    <a:lnTo>
                      <a:pt x="7122" y="1139"/>
                    </a:lnTo>
                    <a:lnTo>
                      <a:pt x="7150" y="1110"/>
                    </a:lnTo>
                    <a:lnTo>
                      <a:pt x="7179" y="1081"/>
                    </a:lnTo>
                    <a:lnTo>
                      <a:pt x="7210" y="1052"/>
                    </a:lnTo>
                    <a:lnTo>
                      <a:pt x="7242" y="1023"/>
                    </a:lnTo>
                    <a:lnTo>
                      <a:pt x="7275" y="995"/>
                    </a:lnTo>
                    <a:lnTo>
                      <a:pt x="7311" y="966"/>
                    </a:lnTo>
                    <a:lnTo>
                      <a:pt x="7347" y="936"/>
                    </a:lnTo>
                    <a:lnTo>
                      <a:pt x="7384" y="907"/>
                    </a:lnTo>
                    <a:lnTo>
                      <a:pt x="7423" y="878"/>
                    </a:lnTo>
                    <a:lnTo>
                      <a:pt x="7463" y="849"/>
                    </a:lnTo>
                    <a:lnTo>
                      <a:pt x="7505" y="821"/>
                    </a:lnTo>
                    <a:lnTo>
                      <a:pt x="7548" y="792"/>
                    </a:lnTo>
                    <a:lnTo>
                      <a:pt x="7592" y="764"/>
                    </a:lnTo>
                    <a:lnTo>
                      <a:pt x="7639" y="736"/>
                    </a:lnTo>
                    <a:lnTo>
                      <a:pt x="7686" y="709"/>
                    </a:lnTo>
                    <a:lnTo>
                      <a:pt x="7735" y="683"/>
                    </a:lnTo>
                    <a:lnTo>
                      <a:pt x="7785" y="657"/>
                    </a:lnTo>
                    <a:lnTo>
                      <a:pt x="7838" y="631"/>
                    </a:lnTo>
                    <a:lnTo>
                      <a:pt x="7892" y="606"/>
                    </a:lnTo>
                    <a:lnTo>
                      <a:pt x="7946" y="583"/>
                    </a:lnTo>
                    <a:lnTo>
                      <a:pt x="8003" y="559"/>
                    </a:lnTo>
                    <a:lnTo>
                      <a:pt x="8062" y="536"/>
                    </a:lnTo>
                    <a:lnTo>
                      <a:pt x="8122" y="516"/>
                    </a:lnTo>
                    <a:lnTo>
                      <a:pt x="8184" y="495"/>
                    </a:lnTo>
                    <a:lnTo>
                      <a:pt x="8247" y="476"/>
                    </a:lnTo>
                    <a:lnTo>
                      <a:pt x="8312" y="457"/>
                    </a:lnTo>
                    <a:lnTo>
                      <a:pt x="8379" y="439"/>
                    </a:lnTo>
                    <a:lnTo>
                      <a:pt x="8447" y="424"/>
                    </a:lnTo>
                    <a:lnTo>
                      <a:pt x="8517" y="409"/>
                    </a:lnTo>
                    <a:lnTo>
                      <a:pt x="8590" y="395"/>
                    </a:lnTo>
                    <a:lnTo>
                      <a:pt x="8663" y="384"/>
                    </a:lnTo>
                    <a:lnTo>
                      <a:pt x="8739" y="373"/>
                    </a:lnTo>
                    <a:lnTo>
                      <a:pt x="8817" y="363"/>
                    </a:lnTo>
                    <a:lnTo>
                      <a:pt x="8895" y="356"/>
                    </a:lnTo>
                    <a:lnTo>
                      <a:pt x="8977" y="350"/>
                    </a:lnTo>
                    <a:lnTo>
                      <a:pt x="9059" y="346"/>
                    </a:lnTo>
                    <a:lnTo>
                      <a:pt x="9144" y="343"/>
                    </a:lnTo>
                    <a:lnTo>
                      <a:pt x="9231" y="342"/>
                    </a:lnTo>
                    <a:lnTo>
                      <a:pt x="9231" y="342"/>
                    </a:lnTo>
                    <a:close/>
                    <a:moveTo>
                      <a:pt x="13524" y="1924"/>
                    </a:moveTo>
                    <a:lnTo>
                      <a:pt x="13549" y="1924"/>
                    </a:lnTo>
                    <a:lnTo>
                      <a:pt x="13574" y="1921"/>
                    </a:lnTo>
                    <a:lnTo>
                      <a:pt x="13600" y="1918"/>
                    </a:lnTo>
                    <a:lnTo>
                      <a:pt x="13628" y="1912"/>
                    </a:lnTo>
                    <a:lnTo>
                      <a:pt x="13657" y="1905"/>
                    </a:lnTo>
                    <a:lnTo>
                      <a:pt x="13688" y="1896"/>
                    </a:lnTo>
                    <a:lnTo>
                      <a:pt x="13719" y="1886"/>
                    </a:lnTo>
                    <a:lnTo>
                      <a:pt x="13750" y="1873"/>
                    </a:lnTo>
                    <a:lnTo>
                      <a:pt x="13783" y="1860"/>
                    </a:lnTo>
                    <a:lnTo>
                      <a:pt x="13816" y="1843"/>
                    </a:lnTo>
                    <a:lnTo>
                      <a:pt x="13849" y="1826"/>
                    </a:lnTo>
                    <a:lnTo>
                      <a:pt x="13883" y="1806"/>
                    </a:lnTo>
                    <a:lnTo>
                      <a:pt x="13918" y="1785"/>
                    </a:lnTo>
                    <a:lnTo>
                      <a:pt x="13954" y="1760"/>
                    </a:lnTo>
                    <a:lnTo>
                      <a:pt x="13988" y="1734"/>
                    </a:lnTo>
                    <a:lnTo>
                      <a:pt x="14023" y="1706"/>
                    </a:lnTo>
                    <a:lnTo>
                      <a:pt x="14046" y="1688"/>
                    </a:lnTo>
                    <a:lnTo>
                      <a:pt x="14069" y="1669"/>
                    </a:lnTo>
                    <a:lnTo>
                      <a:pt x="14114" y="1628"/>
                    </a:lnTo>
                    <a:lnTo>
                      <a:pt x="14156" y="1585"/>
                    </a:lnTo>
                    <a:lnTo>
                      <a:pt x="14195" y="1539"/>
                    </a:lnTo>
                    <a:lnTo>
                      <a:pt x="14233" y="1490"/>
                    </a:lnTo>
                    <a:lnTo>
                      <a:pt x="14267" y="1442"/>
                    </a:lnTo>
                    <a:lnTo>
                      <a:pt x="14299" y="1392"/>
                    </a:lnTo>
                    <a:lnTo>
                      <a:pt x="14327" y="1344"/>
                    </a:lnTo>
                    <a:lnTo>
                      <a:pt x="14351" y="1296"/>
                    </a:lnTo>
                    <a:lnTo>
                      <a:pt x="14362" y="1273"/>
                    </a:lnTo>
                    <a:lnTo>
                      <a:pt x="14372" y="1250"/>
                    </a:lnTo>
                    <a:lnTo>
                      <a:pt x="14381" y="1228"/>
                    </a:lnTo>
                    <a:lnTo>
                      <a:pt x="14388" y="1207"/>
                    </a:lnTo>
                    <a:lnTo>
                      <a:pt x="14394" y="1187"/>
                    </a:lnTo>
                    <a:lnTo>
                      <a:pt x="14401" y="1167"/>
                    </a:lnTo>
                    <a:lnTo>
                      <a:pt x="14405" y="1148"/>
                    </a:lnTo>
                    <a:lnTo>
                      <a:pt x="14407" y="1131"/>
                    </a:lnTo>
                    <a:lnTo>
                      <a:pt x="14409" y="1114"/>
                    </a:lnTo>
                    <a:lnTo>
                      <a:pt x="14409" y="1099"/>
                    </a:lnTo>
                    <a:lnTo>
                      <a:pt x="14409" y="1085"/>
                    </a:lnTo>
                    <a:lnTo>
                      <a:pt x="14406" y="1072"/>
                    </a:lnTo>
                    <a:lnTo>
                      <a:pt x="14403" y="1062"/>
                    </a:lnTo>
                    <a:lnTo>
                      <a:pt x="14397" y="1051"/>
                    </a:lnTo>
                    <a:lnTo>
                      <a:pt x="14397" y="1050"/>
                    </a:lnTo>
                    <a:lnTo>
                      <a:pt x="14396" y="1047"/>
                    </a:lnTo>
                    <a:lnTo>
                      <a:pt x="14395" y="1042"/>
                    </a:lnTo>
                    <a:lnTo>
                      <a:pt x="14393" y="1036"/>
                    </a:lnTo>
                    <a:lnTo>
                      <a:pt x="14389" y="1031"/>
                    </a:lnTo>
                    <a:lnTo>
                      <a:pt x="14384" y="1026"/>
                    </a:lnTo>
                    <a:lnTo>
                      <a:pt x="14377" y="1022"/>
                    </a:lnTo>
                    <a:lnTo>
                      <a:pt x="14366" y="1020"/>
                    </a:lnTo>
                    <a:lnTo>
                      <a:pt x="14357" y="1021"/>
                    </a:lnTo>
                    <a:lnTo>
                      <a:pt x="14348" y="1025"/>
                    </a:lnTo>
                    <a:lnTo>
                      <a:pt x="14339" y="1030"/>
                    </a:lnTo>
                    <a:lnTo>
                      <a:pt x="14328" y="1036"/>
                    </a:lnTo>
                    <a:lnTo>
                      <a:pt x="14318" y="1044"/>
                    </a:lnTo>
                    <a:lnTo>
                      <a:pt x="14307" y="1053"/>
                    </a:lnTo>
                    <a:lnTo>
                      <a:pt x="14296" y="1065"/>
                    </a:lnTo>
                    <a:lnTo>
                      <a:pt x="14285" y="1077"/>
                    </a:lnTo>
                    <a:lnTo>
                      <a:pt x="14273" y="1090"/>
                    </a:lnTo>
                    <a:lnTo>
                      <a:pt x="14260" y="1105"/>
                    </a:lnTo>
                    <a:lnTo>
                      <a:pt x="14248" y="1120"/>
                    </a:lnTo>
                    <a:lnTo>
                      <a:pt x="14234" y="1137"/>
                    </a:lnTo>
                    <a:lnTo>
                      <a:pt x="14208" y="1173"/>
                    </a:lnTo>
                    <a:lnTo>
                      <a:pt x="14180" y="1211"/>
                    </a:lnTo>
                    <a:lnTo>
                      <a:pt x="14150" y="1252"/>
                    </a:lnTo>
                    <a:lnTo>
                      <a:pt x="14118" y="1293"/>
                    </a:lnTo>
                    <a:lnTo>
                      <a:pt x="14085" y="1335"/>
                    </a:lnTo>
                    <a:lnTo>
                      <a:pt x="14051" y="1376"/>
                    </a:lnTo>
                    <a:lnTo>
                      <a:pt x="14014" y="1415"/>
                    </a:lnTo>
                    <a:lnTo>
                      <a:pt x="13977" y="1453"/>
                    </a:lnTo>
                    <a:lnTo>
                      <a:pt x="13939" y="1488"/>
                    </a:lnTo>
                    <a:lnTo>
                      <a:pt x="13918" y="1505"/>
                    </a:lnTo>
                    <a:lnTo>
                      <a:pt x="13899" y="1519"/>
                    </a:lnTo>
                    <a:lnTo>
                      <a:pt x="13863" y="1548"/>
                    </a:lnTo>
                    <a:lnTo>
                      <a:pt x="13823" y="1575"/>
                    </a:lnTo>
                    <a:lnTo>
                      <a:pt x="13783" y="1600"/>
                    </a:lnTo>
                    <a:lnTo>
                      <a:pt x="13742" y="1624"/>
                    </a:lnTo>
                    <a:lnTo>
                      <a:pt x="13701" y="1646"/>
                    </a:lnTo>
                    <a:lnTo>
                      <a:pt x="13658" y="1666"/>
                    </a:lnTo>
                    <a:lnTo>
                      <a:pt x="13618" y="1685"/>
                    </a:lnTo>
                    <a:lnTo>
                      <a:pt x="13579" y="1702"/>
                    </a:lnTo>
                    <a:lnTo>
                      <a:pt x="13543" y="1718"/>
                    </a:lnTo>
                    <a:lnTo>
                      <a:pt x="13509" y="1731"/>
                    </a:lnTo>
                    <a:lnTo>
                      <a:pt x="13478" y="1742"/>
                    </a:lnTo>
                    <a:lnTo>
                      <a:pt x="13464" y="1747"/>
                    </a:lnTo>
                    <a:lnTo>
                      <a:pt x="13452" y="1752"/>
                    </a:lnTo>
                    <a:lnTo>
                      <a:pt x="13440" y="1756"/>
                    </a:lnTo>
                    <a:lnTo>
                      <a:pt x="13430" y="1759"/>
                    </a:lnTo>
                    <a:lnTo>
                      <a:pt x="13421" y="1762"/>
                    </a:lnTo>
                    <a:lnTo>
                      <a:pt x="13414" y="1764"/>
                    </a:lnTo>
                    <a:lnTo>
                      <a:pt x="13407" y="1766"/>
                    </a:lnTo>
                    <a:lnTo>
                      <a:pt x="13403" y="1767"/>
                    </a:lnTo>
                    <a:lnTo>
                      <a:pt x="13401" y="1768"/>
                    </a:lnTo>
                    <a:lnTo>
                      <a:pt x="13400" y="1768"/>
                    </a:lnTo>
                    <a:lnTo>
                      <a:pt x="13399" y="1768"/>
                    </a:lnTo>
                    <a:lnTo>
                      <a:pt x="13397" y="1768"/>
                    </a:lnTo>
                    <a:lnTo>
                      <a:pt x="13391" y="1770"/>
                    </a:lnTo>
                    <a:lnTo>
                      <a:pt x="13382" y="1773"/>
                    </a:lnTo>
                    <a:lnTo>
                      <a:pt x="13378" y="1776"/>
                    </a:lnTo>
                    <a:lnTo>
                      <a:pt x="13372" y="1781"/>
                    </a:lnTo>
                    <a:lnTo>
                      <a:pt x="13368" y="1785"/>
                    </a:lnTo>
                    <a:lnTo>
                      <a:pt x="13365" y="1791"/>
                    </a:lnTo>
                    <a:lnTo>
                      <a:pt x="13362" y="1799"/>
                    </a:lnTo>
                    <a:lnTo>
                      <a:pt x="13361" y="1808"/>
                    </a:lnTo>
                    <a:lnTo>
                      <a:pt x="13360" y="1819"/>
                    </a:lnTo>
                    <a:lnTo>
                      <a:pt x="13361" y="1831"/>
                    </a:lnTo>
                    <a:lnTo>
                      <a:pt x="13364" y="1845"/>
                    </a:lnTo>
                    <a:lnTo>
                      <a:pt x="13369" y="1862"/>
                    </a:lnTo>
                    <a:lnTo>
                      <a:pt x="13381" y="1873"/>
                    </a:lnTo>
                    <a:lnTo>
                      <a:pt x="13393" y="1885"/>
                    </a:lnTo>
                    <a:lnTo>
                      <a:pt x="13407" y="1895"/>
                    </a:lnTo>
                    <a:lnTo>
                      <a:pt x="13423" y="1905"/>
                    </a:lnTo>
                    <a:lnTo>
                      <a:pt x="13443" y="1912"/>
                    </a:lnTo>
                    <a:lnTo>
                      <a:pt x="13453" y="1916"/>
                    </a:lnTo>
                    <a:lnTo>
                      <a:pt x="13465" y="1919"/>
                    </a:lnTo>
                    <a:lnTo>
                      <a:pt x="13478" y="1921"/>
                    </a:lnTo>
                    <a:lnTo>
                      <a:pt x="13492" y="1923"/>
                    </a:lnTo>
                    <a:lnTo>
                      <a:pt x="13508" y="1924"/>
                    </a:lnTo>
                    <a:lnTo>
                      <a:pt x="13524" y="1924"/>
                    </a:lnTo>
                    <a:lnTo>
                      <a:pt x="13524" y="1924"/>
                    </a:lnTo>
                    <a:close/>
                    <a:moveTo>
                      <a:pt x="8857" y="3146"/>
                    </a:moveTo>
                    <a:lnTo>
                      <a:pt x="8858" y="3145"/>
                    </a:lnTo>
                    <a:lnTo>
                      <a:pt x="8860" y="3140"/>
                    </a:lnTo>
                    <a:lnTo>
                      <a:pt x="8864" y="3133"/>
                    </a:lnTo>
                    <a:lnTo>
                      <a:pt x="8869" y="3123"/>
                    </a:lnTo>
                    <a:lnTo>
                      <a:pt x="8877" y="3109"/>
                    </a:lnTo>
                    <a:lnTo>
                      <a:pt x="8885" y="3094"/>
                    </a:lnTo>
                    <a:lnTo>
                      <a:pt x="8893" y="3076"/>
                    </a:lnTo>
                    <a:lnTo>
                      <a:pt x="8904" y="3057"/>
                    </a:lnTo>
                    <a:lnTo>
                      <a:pt x="8916" y="3035"/>
                    </a:lnTo>
                    <a:lnTo>
                      <a:pt x="8928" y="3011"/>
                    </a:lnTo>
                    <a:lnTo>
                      <a:pt x="8942" y="2987"/>
                    </a:lnTo>
                    <a:lnTo>
                      <a:pt x="8956" y="2961"/>
                    </a:lnTo>
                    <a:lnTo>
                      <a:pt x="8971" y="2934"/>
                    </a:lnTo>
                    <a:lnTo>
                      <a:pt x="8987" y="2905"/>
                    </a:lnTo>
                    <a:lnTo>
                      <a:pt x="9021" y="2847"/>
                    </a:lnTo>
                    <a:lnTo>
                      <a:pt x="9057" y="2786"/>
                    </a:lnTo>
                    <a:lnTo>
                      <a:pt x="9094" y="2725"/>
                    </a:lnTo>
                    <a:lnTo>
                      <a:pt x="9134" y="2665"/>
                    </a:lnTo>
                    <a:lnTo>
                      <a:pt x="9173" y="2608"/>
                    </a:lnTo>
                    <a:lnTo>
                      <a:pt x="9192" y="2580"/>
                    </a:lnTo>
                    <a:lnTo>
                      <a:pt x="9212" y="2554"/>
                    </a:lnTo>
                    <a:lnTo>
                      <a:pt x="9232" y="2529"/>
                    </a:lnTo>
                    <a:lnTo>
                      <a:pt x="9250" y="2506"/>
                    </a:lnTo>
                    <a:lnTo>
                      <a:pt x="9270" y="2483"/>
                    </a:lnTo>
                    <a:lnTo>
                      <a:pt x="9288" y="2464"/>
                    </a:lnTo>
                    <a:lnTo>
                      <a:pt x="9307" y="2446"/>
                    </a:lnTo>
                    <a:lnTo>
                      <a:pt x="9325" y="2430"/>
                    </a:lnTo>
                    <a:lnTo>
                      <a:pt x="9345" y="2413"/>
                    </a:lnTo>
                    <a:lnTo>
                      <a:pt x="9367" y="2397"/>
                    </a:lnTo>
                    <a:lnTo>
                      <a:pt x="9412" y="2368"/>
                    </a:lnTo>
                    <a:lnTo>
                      <a:pt x="9460" y="2343"/>
                    </a:lnTo>
                    <a:lnTo>
                      <a:pt x="9509" y="2321"/>
                    </a:lnTo>
                    <a:lnTo>
                      <a:pt x="9559" y="2304"/>
                    </a:lnTo>
                    <a:lnTo>
                      <a:pt x="9607" y="2288"/>
                    </a:lnTo>
                    <a:lnTo>
                      <a:pt x="9656" y="2276"/>
                    </a:lnTo>
                    <a:lnTo>
                      <a:pt x="9702" y="2266"/>
                    </a:lnTo>
                    <a:lnTo>
                      <a:pt x="9747" y="2259"/>
                    </a:lnTo>
                    <a:lnTo>
                      <a:pt x="9787" y="2252"/>
                    </a:lnTo>
                    <a:lnTo>
                      <a:pt x="9806" y="2250"/>
                    </a:lnTo>
                    <a:lnTo>
                      <a:pt x="9823" y="2248"/>
                    </a:lnTo>
                    <a:lnTo>
                      <a:pt x="9840" y="2247"/>
                    </a:lnTo>
                    <a:lnTo>
                      <a:pt x="9855" y="2246"/>
                    </a:lnTo>
                    <a:lnTo>
                      <a:pt x="9869" y="2245"/>
                    </a:lnTo>
                    <a:lnTo>
                      <a:pt x="9881" y="2244"/>
                    </a:lnTo>
                    <a:lnTo>
                      <a:pt x="9891" y="2243"/>
                    </a:lnTo>
                    <a:lnTo>
                      <a:pt x="9901" y="2243"/>
                    </a:lnTo>
                    <a:lnTo>
                      <a:pt x="9908" y="2243"/>
                    </a:lnTo>
                    <a:lnTo>
                      <a:pt x="9913" y="2243"/>
                    </a:lnTo>
                    <a:lnTo>
                      <a:pt x="9916" y="2243"/>
                    </a:lnTo>
                    <a:lnTo>
                      <a:pt x="9917" y="2243"/>
                    </a:lnTo>
                    <a:lnTo>
                      <a:pt x="9916" y="2243"/>
                    </a:lnTo>
                    <a:lnTo>
                      <a:pt x="9913" y="2242"/>
                    </a:lnTo>
                    <a:lnTo>
                      <a:pt x="9909" y="2241"/>
                    </a:lnTo>
                    <a:lnTo>
                      <a:pt x="9903" y="2239"/>
                    </a:lnTo>
                    <a:lnTo>
                      <a:pt x="9895" y="2237"/>
                    </a:lnTo>
                    <a:lnTo>
                      <a:pt x="9886" y="2234"/>
                    </a:lnTo>
                    <a:lnTo>
                      <a:pt x="9876" y="2232"/>
                    </a:lnTo>
                    <a:lnTo>
                      <a:pt x="9865" y="2229"/>
                    </a:lnTo>
                    <a:lnTo>
                      <a:pt x="9851" y="2225"/>
                    </a:lnTo>
                    <a:lnTo>
                      <a:pt x="9837" y="2221"/>
                    </a:lnTo>
                    <a:lnTo>
                      <a:pt x="9821" y="2217"/>
                    </a:lnTo>
                    <a:lnTo>
                      <a:pt x="9805" y="2213"/>
                    </a:lnTo>
                    <a:lnTo>
                      <a:pt x="9770" y="2205"/>
                    </a:lnTo>
                    <a:lnTo>
                      <a:pt x="9730" y="2197"/>
                    </a:lnTo>
                    <a:lnTo>
                      <a:pt x="9688" y="2187"/>
                    </a:lnTo>
                    <a:lnTo>
                      <a:pt x="9643" y="2179"/>
                    </a:lnTo>
                    <a:lnTo>
                      <a:pt x="9596" y="2171"/>
                    </a:lnTo>
                    <a:lnTo>
                      <a:pt x="9549" y="2164"/>
                    </a:lnTo>
                    <a:lnTo>
                      <a:pt x="9500" y="2159"/>
                    </a:lnTo>
                    <a:lnTo>
                      <a:pt x="9452" y="2153"/>
                    </a:lnTo>
                    <a:lnTo>
                      <a:pt x="9403" y="2150"/>
                    </a:lnTo>
                    <a:lnTo>
                      <a:pt x="9356" y="2149"/>
                    </a:lnTo>
                    <a:lnTo>
                      <a:pt x="9320" y="2149"/>
                    </a:lnTo>
                    <a:lnTo>
                      <a:pt x="9286" y="2150"/>
                    </a:lnTo>
                    <a:lnTo>
                      <a:pt x="9252" y="2152"/>
                    </a:lnTo>
                    <a:lnTo>
                      <a:pt x="9219" y="2158"/>
                    </a:lnTo>
                    <a:lnTo>
                      <a:pt x="9188" y="2165"/>
                    </a:lnTo>
                    <a:lnTo>
                      <a:pt x="9173" y="2170"/>
                    </a:lnTo>
                    <a:lnTo>
                      <a:pt x="9158" y="2176"/>
                    </a:lnTo>
                    <a:lnTo>
                      <a:pt x="9145" y="2183"/>
                    </a:lnTo>
                    <a:lnTo>
                      <a:pt x="9132" y="2192"/>
                    </a:lnTo>
                    <a:lnTo>
                      <a:pt x="9118" y="2201"/>
                    </a:lnTo>
                    <a:lnTo>
                      <a:pt x="9107" y="2212"/>
                    </a:lnTo>
                    <a:lnTo>
                      <a:pt x="9100" y="2217"/>
                    </a:lnTo>
                    <a:lnTo>
                      <a:pt x="9092" y="2222"/>
                    </a:lnTo>
                    <a:lnTo>
                      <a:pt x="9078" y="2238"/>
                    </a:lnTo>
                    <a:lnTo>
                      <a:pt x="9064" y="2256"/>
                    </a:lnTo>
                    <a:lnTo>
                      <a:pt x="9051" y="2279"/>
                    </a:lnTo>
                    <a:lnTo>
                      <a:pt x="9039" y="2305"/>
                    </a:lnTo>
                    <a:lnTo>
                      <a:pt x="9025" y="2333"/>
                    </a:lnTo>
                    <a:lnTo>
                      <a:pt x="9014" y="2364"/>
                    </a:lnTo>
                    <a:lnTo>
                      <a:pt x="9002" y="2398"/>
                    </a:lnTo>
                    <a:lnTo>
                      <a:pt x="8990" y="2433"/>
                    </a:lnTo>
                    <a:lnTo>
                      <a:pt x="8980" y="2470"/>
                    </a:lnTo>
                    <a:lnTo>
                      <a:pt x="8970" y="2509"/>
                    </a:lnTo>
                    <a:lnTo>
                      <a:pt x="8959" y="2549"/>
                    </a:lnTo>
                    <a:lnTo>
                      <a:pt x="8941" y="2630"/>
                    </a:lnTo>
                    <a:lnTo>
                      <a:pt x="8923" y="2714"/>
                    </a:lnTo>
                    <a:lnTo>
                      <a:pt x="8909" y="2796"/>
                    </a:lnTo>
                    <a:lnTo>
                      <a:pt x="8901" y="2836"/>
                    </a:lnTo>
                    <a:lnTo>
                      <a:pt x="8895" y="2876"/>
                    </a:lnTo>
                    <a:lnTo>
                      <a:pt x="8889" y="2913"/>
                    </a:lnTo>
                    <a:lnTo>
                      <a:pt x="8884" y="2949"/>
                    </a:lnTo>
                    <a:lnTo>
                      <a:pt x="8879" y="2983"/>
                    </a:lnTo>
                    <a:lnTo>
                      <a:pt x="8875" y="3014"/>
                    </a:lnTo>
                    <a:lnTo>
                      <a:pt x="8870" y="3042"/>
                    </a:lnTo>
                    <a:lnTo>
                      <a:pt x="8867" y="3068"/>
                    </a:lnTo>
                    <a:lnTo>
                      <a:pt x="8864" y="3091"/>
                    </a:lnTo>
                    <a:lnTo>
                      <a:pt x="8861" y="3110"/>
                    </a:lnTo>
                    <a:lnTo>
                      <a:pt x="8860" y="3126"/>
                    </a:lnTo>
                    <a:lnTo>
                      <a:pt x="8859" y="3132"/>
                    </a:lnTo>
                    <a:lnTo>
                      <a:pt x="8858" y="3137"/>
                    </a:lnTo>
                    <a:lnTo>
                      <a:pt x="8858" y="3141"/>
                    </a:lnTo>
                    <a:lnTo>
                      <a:pt x="8858" y="3144"/>
                    </a:lnTo>
                    <a:lnTo>
                      <a:pt x="8857" y="3146"/>
                    </a:lnTo>
                    <a:lnTo>
                      <a:pt x="8857" y="3146"/>
                    </a:lnTo>
                    <a:lnTo>
                      <a:pt x="8857" y="3146"/>
                    </a:lnTo>
                    <a:close/>
                    <a:moveTo>
                      <a:pt x="9387" y="3926"/>
                    </a:moveTo>
                    <a:lnTo>
                      <a:pt x="9389" y="3924"/>
                    </a:lnTo>
                    <a:lnTo>
                      <a:pt x="9393" y="3920"/>
                    </a:lnTo>
                    <a:lnTo>
                      <a:pt x="9399" y="3914"/>
                    </a:lnTo>
                    <a:lnTo>
                      <a:pt x="9407" y="3906"/>
                    </a:lnTo>
                    <a:lnTo>
                      <a:pt x="9418" y="3895"/>
                    </a:lnTo>
                    <a:lnTo>
                      <a:pt x="9430" y="3883"/>
                    </a:lnTo>
                    <a:lnTo>
                      <a:pt x="9443" y="3870"/>
                    </a:lnTo>
                    <a:lnTo>
                      <a:pt x="9457" y="3856"/>
                    </a:lnTo>
                    <a:lnTo>
                      <a:pt x="9488" y="3825"/>
                    </a:lnTo>
                    <a:lnTo>
                      <a:pt x="9519" y="3794"/>
                    </a:lnTo>
                    <a:lnTo>
                      <a:pt x="9548" y="3764"/>
                    </a:lnTo>
                    <a:lnTo>
                      <a:pt x="9561" y="3751"/>
                    </a:lnTo>
                    <a:lnTo>
                      <a:pt x="9573" y="3739"/>
                    </a:lnTo>
                    <a:lnTo>
                      <a:pt x="9597" y="3717"/>
                    </a:lnTo>
                    <a:lnTo>
                      <a:pt x="9620" y="3699"/>
                    </a:lnTo>
                    <a:lnTo>
                      <a:pt x="9641" y="3682"/>
                    </a:lnTo>
                    <a:lnTo>
                      <a:pt x="9659" y="3669"/>
                    </a:lnTo>
                    <a:lnTo>
                      <a:pt x="9676" y="3658"/>
                    </a:lnTo>
                    <a:lnTo>
                      <a:pt x="9682" y="3654"/>
                    </a:lnTo>
                    <a:lnTo>
                      <a:pt x="9688" y="3651"/>
                    </a:lnTo>
                    <a:lnTo>
                      <a:pt x="9692" y="3648"/>
                    </a:lnTo>
                    <a:lnTo>
                      <a:pt x="9696" y="3647"/>
                    </a:lnTo>
                    <a:lnTo>
                      <a:pt x="9698" y="3646"/>
                    </a:lnTo>
                    <a:lnTo>
                      <a:pt x="9698" y="3645"/>
                    </a:lnTo>
                    <a:lnTo>
                      <a:pt x="9699" y="3652"/>
                    </a:lnTo>
                    <a:lnTo>
                      <a:pt x="9700" y="3659"/>
                    </a:lnTo>
                    <a:lnTo>
                      <a:pt x="9702" y="3669"/>
                    </a:lnTo>
                    <a:lnTo>
                      <a:pt x="9705" y="3679"/>
                    </a:lnTo>
                    <a:lnTo>
                      <a:pt x="9714" y="3702"/>
                    </a:lnTo>
                    <a:lnTo>
                      <a:pt x="9719" y="3714"/>
                    </a:lnTo>
                    <a:lnTo>
                      <a:pt x="9726" y="3727"/>
                    </a:lnTo>
                    <a:lnTo>
                      <a:pt x="9733" y="3741"/>
                    </a:lnTo>
                    <a:lnTo>
                      <a:pt x="9743" y="3754"/>
                    </a:lnTo>
                    <a:lnTo>
                      <a:pt x="9753" y="3768"/>
                    </a:lnTo>
                    <a:lnTo>
                      <a:pt x="9764" y="3781"/>
                    </a:lnTo>
                    <a:lnTo>
                      <a:pt x="9777" y="3794"/>
                    </a:lnTo>
                    <a:lnTo>
                      <a:pt x="9791" y="3808"/>
                    </a:lnTo>
                    <a:lnTo>
                      <a:pt x="9807" y="3820"/>
                    </a:lnTo>
                    <a:lnTo>
                      <a:pt x="9823" y="3832"/>
                    </a:lnTo>
                    <a:lnTo>
                      <a:pt x="9846" y="3854"/>
                    </a:lnTo>
                    <a:lnTo>
                      <a:pt x="9869" y="3875"/>
                    </a:lnTo>
                    <a:lnTo>
                      <a:pt x="9889" y="3893"/>
                    </a:lnTo>
                    <a:lnTo>
                      <a:pt x="9910" y="3910"/>
                    </a:lnTo>
                    <a:lnTo>
                      <a:pt x="9929" y="3924"/>
                    </a:lnTo>
                    <a:lnTo>
                      <a:pt x="9947" y="3936"/>
                    </a:lnTo>
                    <a:lnTo>
                      <a:pt x="9964" y="3948"/>
                    </a:lnTo>
                    <a:lnTo>
                      <a:pt x="9979" y="3957"/>
                    </a:lnTo>
                    <a:lnTo>
                      <a:pt x="9993" y="3965"/>
                    </a:lnTo>
                    <a:lnTo>
                      <a:pt x="10005" y="3971"/>
                    </a:lnTo>
                    <a:lnTo>
                      <a:pt x="10016" y="3978"/>
                    </a:lnTo>
                    <a:lnTo>
                      <a:pt x="10025" y="3982"/>
                    </a:lnTo>
                    <a:lnTo>
                      <a:pt x="10032" y="3985"/>
                    </a:lnTo>
                    <a:lnTo>
                      <a:pt x="10037" y="3987"/>
                    </a:lnTo>
                    <a:lnTo>
                      <a:pt x="10040" y="3988"/>
                    </a:lnTo>
                    <a:lnTo>
                      <a:pt x="10041" y="3988"/>
                    </a:lnTo>
                    <a:lnTo>
                      <a:pt x="10040" y="3989"/>
                    </a:lnTo>
                    <a:lnTo>
                      <a:pt x="10037" y="3992"/>
                    </a:lnTo>
                    <a:lnTo>
                      <a:pt x="10033" y="3997"/>
                    </a:lnTo>
                    <a:lnTo>
                      <a:pt x="10027" y="4004"/>
                    </a:lnTo>
                    <a:lnTo>
                      <a:pt x="10018" y="4013"/>
                    </a:lnTo>
                    <a:lnTo>
                      <a:pt x="10010" y="4023"/>
                    </a:lnTo>
                    <a:lnTo>
                      <a:pt x="10001" y="4034"/>
                    </a:lnTo>
                    <a:lnTo>
                      <a:pt x="9990" y="4047"/>
                    </a:lnTo>
                    <a:lnTo>
                      <a:pt x="9980" y="4060"/>
                    </a:lnTo>
                    <a:lnTo>
                      <a:pt x="9970" y="4074"/>
                    </a:lnTo>
                    <a:lnTo>
                      <a:pt x="9949" y="4106"/>
                    </a:lnTo>
                    <a:lnTo>
                      <a:pt x="9932" y="4140"/>
                    </a:lnTo>
                    <a:lnTo>
                      <a:pt x="9923" y="4158"/>
                    </a:lnTo>
                    <a:lnTo>
                      <a:pt x="9917" y="4175"/>
                    </a:lnTo>
                    <a:lnTo>
                      <a:pt x="9895" y="4211"/>
                    </a:lnTo>
                    <a:lnTo>
                      <a:pt x="9876" y="4249"/>
                    </a:lnTo>
                    <a:lnTo>
                      <a:pt x="9859" y="4286"/>
                    </a:lnTo>
                    <a:lnTo>
                      <a:pt x="9853" y="4303"/>
                    </a:lnTo>
                    <a:lnTo>
                      <a:pt x="9847" y="4320"/>
                    </a:lnTo>
                    <a:lnTo>
                      <a:pt x="9841" y="4335"/>
                    </a:lnTo>
                    <a:lnTo>
                      <a:pt x="9837" y="4350"/>
                    </a:lnTo>
                    <a:lnTo>
                      <a:pt x="9833" y="4362"/>
                    </a:lnTo>
                    <a:lnTo>
                      <a:pt x="9828" y="4372"/>
                    </a:lnTo>
                    <a:lnTo>
                      <a:pt x="9826" y="4381"/>
                    </a:lnTo>
                    <a:lnTo>
                      <a:pt x="9824" y="4388"/>
                    </a:lnTo>
                    <a:lnTo>
                      <a:pt x="9823" y="4392"/>
                    </a:lnTo>
                    <a:lnTo>
                      <a:pt x="9823" y="4394"/>
                    </a:lnTo>
                    <a:lnTo>
                      <a:pt x="9823" y="4393"/>
                    </a:lnTo>
                    <a:lnTo>
                      <a:pt x="9826" y="4391"/>
                    </a:lnTo>
                    <a:lnTo>
                      <a:pt x="9829" y="4387"/>
                    </a:lnTo>
                    <a:lnTo>
                      <a:pt x="9835" y="4381"/>
                    </a:lnTo>
                    <a:lnTo>
                      <a:pt x="9841" y="4374"/>
                    </a:lnTo>
                    <a:lnTo>
                      <a:pt x="9848" y="4366"/>
                    </a:lnTo>
                    <a:lnTo>
                      <a:pt x="9856" y="4357"/>
                    </a:lnTo>
                    <a:lnTo>
                      <a:pt x="9867" y="4346"/>
                    </a:lnTo>
                    <a:lnTo>
                      <a:pt x="9877" y="4335"/>
                    </a:lnTo>
                    <a:lnTo>
                      <a:pt x="9889" y="4322"/>
                    </a:lnTo>
                    <a:lnTo>
                      <a:pt x="9903" y="4308"/>
                    </a:lnTo>
                    <a:lnTo>
                      <a:pt x="9917" y="4293"/>
                    </a:lnTo>
                    <a:lnTo>
                      <a:pt x="9948" y="4261"/>
                    </a:lnTo>
                    <a:lnTo>
                      <a:pt x="9983" y="4226"/>
                    </a:lnTo>
                    <a:lnTo>
                      <a:pt x="10021" y="4188"/>
                    </a:lnTo>
                    <a:lnTo>
                      <a:pt x="10062" y="4149"/>
                    </a:lnTo>
                    <a:lnTo>
                      <a:pt x="10106" y="4107"/>
                    </a:lnTo>
                    <a:lnTo>
                      <a:pt x="10153" y="4064"/>
                    </a:lnTo>
                    <a:lnTo>
                      <a:pt x="10200" y="4022"/>
                    </a:lnTo>
                    <a:lnTo>
                      <a:pt x="10250" y="3979"/>
                    </a:lnTo>
                    <a:lnTo>
                      <a:pt x="10301" y="3936"/>
                    </a:lnTo>
                    <a:lnTo>
                      <a:pt x="10353" y="3894"/>
                    </a:lnTo>
                    <a:lnTo>
                      <a:pt x="10429" y="3838"/>
                    </a:lnTo>
                    <a:lnTo>
                      <a:pt x="10505" y="3785"/>
                    </a:lnTo>
                    <a:lnTo>
                      <a:pt x="10578" y="3736"/>
                    </a:lnTo>
                    <a:lnTo>
                      <a:pt x="10651" y="3690"/>
                    </a:lnTo>
                    <a:lnTo>
                      <a:pt x="10720" y="3648"/>
                    </a:lnTo>
                    <a:lnTo>
                      <a:pt x="10787" y="3610"/>
                    </a:lnTo>
                    <a:lnTo>
                      <a:pt x="10819" y="3592"/>
                    </a:lnTo>
                    <a:lnTo>
                      <a:pt x="10851" y="3575"/>
                    </a:lnTo>
                    <a:lnTo>
                      <a:pt x="10881" y="3559"/>
                    </a:lnTo>
                    <a:lnTo>
                      <a:pt x="10910" y="3544"/>
                    </a:lnTo>
                    <a:lnTo>
                      <a:pt x="10938" y="3530"/>
                    </a:lnTo>
                    <a:lnTo>
                      <a:pt x="10965" y="3517"/>
                    </a:lnTo>
                    <a:lnTo>
                      <a:pt x="10990" y="3505"/>
                    </a:lnTo>
                    <a:lnTo>
                      <a:pt x="11014" y="3494"/>
                    </a:lnTo>
                    <a:lnTo>
                      <a:pt x="11036" y="3482"/>
                    </a:lnTo>
                    <a:lnTo>
                      <a:pt x="11057" y="3473"/>
                    </a:lnTo>
                    <a:lnTo>
                      <a:pt x="11076" y="3465"/>
                    </a:lnTo>
                    <a:lnTo>
                      <a:pt x="11094" y="3456"/>
                    </a:lnTo>
                    <a:lnTo>
                      <a:pt x="11110" y="3449"/>
                    </a:lnTo>
                    <a:lnTo>
                      <a:pt x="11123" y="3444"/>
                    </a:lnTo>
                    <a:lnTo>
                      <a:pt x="11135" y="3439"/>
                    </a:lnTo>
                    <a:lnTo>
                      <a:pt x="11146" y="3435"/>
                    </a:lnTo>
                    <a:lnTo>
                      <a:pt x="11153" y="3432"/>
                    </a:lnTo>
                    <a:lnTo>
                      <a:pt x="11159" y="3430"/>
                    </a:lnTo>
                    <a:lnTo>
                      <a:pt x="11162" y="3428"/>
                    </a:lnTo>
                    <a:lnTo>
                      <a:pt x="11163" y="3428"/>
                    </a:lnTo>
                    <a:lnTo>
                      <a:pt x="11162" y="3428"/>
                    </a:lnTo>
                    <a:lnTo>
                      <a:pt x="11158" y="3428"/>
                    </a:lnTo>
                    <a:lnTo>
                      <a:pt x="11151" y="3428"/>
                    </a:lnTo>
                    <a:lnTo>
                      <a:pt x="11142" y="3429"/>
                    </a:lnTo>
                    <a:lnTo>
                      <a:pt x="11131" y="3430"/>
                    </a:lnTo>
                    <a:lnTo>
                      <a:pt x="11118" y="3431"/>
                    </a:lnTo>
                    <a:lnTo>
                      <a:pt x="11102" y="3433"/>
                    </a:lnTo>
                    <a:lnTo>
                      <a:pt x="11086" y="3435"/>
                    </a:lnTo>
                    <a:lnTo>
                      <a:pt x="11067" y="3439"/>
                    </a:lnTo>
                    <a:lnTo>
                      <a:pt x="11048" y="3443"/>
                    </a:lnTo>
                    <a:lnTo>
                      <a:pt x="11027" y="3447"/>
                    </a:lnTo>
                    <a:lnTo>
                      <a:pt x="11005" y="3453"/>
                    </a:lnTo>
                    <a:lnTo>
                      <a:pt x="10984" y="3461"/>
                    </a:lnTo>
                    <a:lnTo>
                      <a:pt x="10961" y="3469"/>
                    </a:lnTo>
                    <a:lnTo>
                      <a:pt x="10937" y="3479"/>
                    </a:lnTo>
                    <a:lnTo>
                      <a:pt x="10914" y="3489"/>
                    </a:lnTo>
                    <a:lnTo>
                      <a:pt x="10892" y="3496"/>
                    </a:lnTo>
                    <a:lnTo>
                      <a:pt x="10872" y="3501"/>
                    </a:lnTo>
                    <a:lnTo>
                      <a:pt x="10853" y="3507"/>
                    </a:lnTo>
                    <a:lnTo>
                      <a:pt x="10837" y="3512"/>
                    </a:lnTo>
                    <a:lnTo>
                      <a:pt x="10823" y="3518"/>
                    </a:lnTo>
                    <a:lnTo>
                      <a:pt x="10810" y="3523"/>
                    </a:lnTo>
                    <a:lnTo>
                      <a:pt x="10799" y="3528"/>
                    </a:lnTo>
                    <a:lnTo>
                      <a:pt x="10789" y="3533"/>
                    </a:lnTo>
                    <a:lnTo>
                      <a:pt x="10781" y="3537"/>
                    </a:lnTo>
                    <a:lnTo>
                      <a:pt x="10775" y="3541"/>
                    </a:lnTo>
                    <a:lnTo>
                      <a:pt x="10769" y="3544"/>
                    </a:lnTo>
                    <a:lnTo>
                      <a:pt x="10765" y="3547"/>
                    </a:lnTo>
                    <a:lnTo>
                      <a:pt x="10762" y="3549"/>
                    </a:lnTo>
                    <a:lnTo>
                      <a:pt x="10760" y="3550"/>
                    </a:lnTo>
                    <a:lnTo>
                      <a:pt x="10759" y="3552"/>
                    </a:lnTo>
                    <a:lnTo>
                      <a:pt x="10759" y="3550"/>
                    </a:lnTo>
                    <a:lnTo>
                      <a:pt x="10759" y="3545"/>
                    </a:lnTo>
                    <a:lnTo>
                      <a:pt x="10757" y="3537"/>
                    </a:lnTo>
                    <a:lnTo>
                      <a:pt x="10756" y="3525"/>
                    </a:lnTo>
                    <a:lnTo>
                      <a:pt x="10754" y="3512"/>
                    </a:lnTo>
                    <a:lnTo>
                      <a:pt x="10751" y="3496"/>
                    </a:lnTo>
                    <a:lnTo>
                      <a:pt x="10748" y="3478"/>
                    </a:lnTo>
                    <a:lnTo>
                      <a:pt x="10743" y="3459"/>
                    </a:lnTo>
                    <a:lnTo>
                      <a:pt x="10736" y="3437"/>
                    </a:lnTo>
                    <a:lnTo>
                      <a:pt x="10728" y="3415"/>
                    </a:lnTo>
                    <a:lnTo>
                      <a:pt x="10717" y="3392"/>
                    </a:lnTo>
                    <a:lnTo>
                      <a:pt x="10706" y="3368"/>
                    </a:lnTo>
                    <a:lnTo>
                      <a:pt x="10691" y="3343"/>
                    </a:lnTo>
                    <a:lnTo>
                      <a:pt x="10675" y="3319"/>
                    </a:lnTo>
                    <a:lnTo>
                      <a:pt x="10655" y="3295"/>
                    </a:lnTo>
                    <a:lnTo>
                      <a:pt x="10634" y="3271"/>
                    </a:lnTo>
                    <a:lnTo>
                      <a:pt x="10615" y="3249"/>
                    </a:lnTo>
                    <a:lnTo>
                      <a:pt x="10597" y="3229"/>
                    </a:lnTo>
                    <a:lnTo>
                      <a:pt x="10579" y="3210"/>
                    </a:lnTo>
                    <a:lnTo>
                      <a:pt x="10560" y="3195"/>
                    </a:lnTo>
                    <a:lnTo>
                      <a:pt x="10542" y="3180"/>
                    </a:lnTo>
                    <a:lnTo>
                      <a:pt x="10523" y="3167"/>
                    </a:lnTo>
                    <a:lnTo>
                      <a:pt x="10506" y="3157"/>
                    </a:lnTo>
                    <a:lnTo>
                      <a:pt x="10489" y="3146"/>
                    </a:lnTo>
                    <a:lnTo>
                      <a:pt x="10474" y="3139"/>
                    </a:lnTo>
                    <a:lnTo>
                      <a:pt x="10460" y="3132"/>
                    </a:lnTo>
                    <a:lnTo>
                      <a:pt x="10447" y="3127"/>
                    </a:lnTo>
                    <a:lnTo>
                      <a:pt x="10436" y="3123"/>
                    </a:lnTo>
                    <a:lnTo>
                      <a:pt x="10427" y="3120"/>
                    </a:lnTo>
                    <a:lnTo>
                      <a:pt x="10421" y="3118"/>
                    </a:lnTo>
                    <a:lnTo>
                      <a:pt x="10417" y="3117"/>
                    </a:lnTo>
                    <a:lnTo>
                      <a:pt x="10416" y="3116"/>
                    </a:lnTo>
                    <a:lnTo>
                      <a:pt x="10416" y="3114"/>
                    </a:lnTo>
                    <a:lnTo>
                      <a:pt x="10418" y="3110"/>
                    </a:lnTo>
                    <a:lnTo>
                      <a:pt x="10419" y="3107"/>
                    </a:lnTo>
                    <a:lnTo>
                      <a:pt x="10422" y="3104"/>
                    </a:lnTo>
                    <a:lnTo>
                      <a:pt x="10426" y="3100"/>
                    </a:lnTo>
                    <a:lnTo>
                      <a:pt x="10431" y="3096"/>
                    </a:lnTo>
                    <a:lnTo>
                      <a:pt x="10437" y="3092"/>
                    </a:lnTo>
                    <a:lnTo>
                      <a:pt x="10446" y="3087"/>
                    </a:lnTo>
                    <a:lnTo>
                      <a:pt x="10456" y="3082"/>
                    </a:lnTo>
                    <a:lnTo>
                      <a:pt x="10468" y="3076"/>
                    </a:lnTo>
                    <a:lnTo>
                      <a:pt x="10482" y="3071"/>
                    </a:lnTo>
                    <a:lnTo>
                      <a:pt x="10499" y="3065"/>
                    </a:lnTo>
                    <a:lnTo>
                      <a:pt x="10518" y="3059"/>
                    </a:lnTo>
                    <a:lnTo>
                      <a:pt x="10540" y="3054"/>
                    </a:lnTo>
                    <a:lnTo>
                      <a:pt x="10562" y="3048"/>
                    </a:lnTo>
                    <a:lnTo>
                      <a:pt x="10584" y="3041"/>
                    </a:lnTo>
                    <a:lnTo>
                      <a:pt x="10604" y="3036"/>
                    </a:lnTo>
                    <a:lnTo>
                      <a:pt x="10622" y="3030"/>
                    </a:lnTo>
                    <a:lnTo>
                      <a:pt x="10639" y="3025"/>
                    </a:lnTo>
                    <a:lnTo>
                      <a:pt x="10654" y="3020"/>
                    </a:lnTo>
                    <a:lnTo>
                      <a:pt x="10668" y="3016"/>
                    </a:lnTo>
                    <a:lnTo>
                      <a:pt x="10680" y="3010"/>
                    </a:lnTo>
                    <a:lnTo>
                      <a:pt x="10691" y="3006"/>
                    </a:lnTo>
                    <a:lnTo>
                      <a:pt x="10701" y="3002"/>
                    </a:lnTo>
                    <a:lnTo>
                      <a:pt x="10709" y="2999"/>
                    </a:lnTo>
                    <a:lnTo>
                      <a:pt x="10715" y="2996"/>
                    </a:lnTo>
                    <a:lnTo>
                      <a:pt x="10720" y="2994"/>
                    </a:lnTo>
                    <a:lnTo>
                      <a:pt x="10724" y="2993"/>
                    </a:lnTo>
                    <a:lnTo>
                      <a:pt x="10727" y="2992"/>
                    </a:lnTo>
                    <a:lnTo>
                      <a:pt x="10728" y="2991"/>
                    </a:lnTo>
                    <a:lnTo>
                      <a:pt x="10723" y="2991"/>
                    </a:lnTo>
                    <a:lnTo>
                      <a:pt x="10718" y="2991"/>
                    </a:lnTo>
                    <a:lnTo>
                      <a:pt x="10710" y="2991"/>
                    </a:lnTo>
                    <a:lnTo>
                      <a:pt x="10702" y="2992"/>
                    </a:lnTo>
                    <a:lnTo>
                      <a:pt x="10690" y="2992"/>
                    </a:lnTo>
                    <a:lnTo>
                      <a:pt x="10679" y="2993"/>
                    </a:lnTo>
                    <a:lnTo>
                      <a:pt x="10665" y="2994"/>
                    </a:lnTo>
                    <a:lnTo>
                      <a:pt x="10650" y="2995"/>
                    </a:lnTo>
                    <a:lnTo>
                      <a:pt x="10634" y="2997"/>
                    </a:lnTo>
                    <a:lnTo>
                      <a:pt x="10615" y="2999"/>
                    </a:lnTo>
                    <a:lnTo>
                      <a:pt x="10595" y="3001"/>
                    </a:lnTo>
                    <a:lnTo>
                      <a:pt x="10576" y="3004"/>
                    </a:lnTo>
                    <a:lnTo>
                      <a:pt x="10554" y="3008"/>
                    </a:lnTo>
                    <a:lnTo>
                      <a:pt x="10530" y="3013"/>
                    </a:lnTo>
                    <a:lnTo>
                      <a:pt x="10507" y="3017"/>
                    </a:lnTo>
                    <a:lnTo>
                      <a:pt x="10482" y="3023"/>
                    </a:lnTo>
                    <a:lnTo>
                      <a:pt x="10428" y="3035"/>
                    </a:lnTo>
                    <a:lnTo>
                      <a:pt x="10371" y="3052"/>
                    </a:lnTo>
                    <a:lnTo>
                      <a:pt x="10312" y="3072"/>
                    </a:lnTo>
                    <a:lnTo>
                      <a:pt x="10281" y="3084"/>
                    </a:lnTo>
                    <a:lnTo>
                      <a:pt x="10250" y="3096"/>
                    </a:lnTo>
                    <a:lnTo>
                      <a:pt x="10217" y="3110"/>
                    </a:lnTo>
                    <a:lnTo>
                      <a:pt x="10185" y="3125"/>
                    </a:lnTo>
                    <a:lnTo>
                      <a:pt x="10150" y="3141"/>
                    </a:lnTo>
                    <a:lnTo>
                      <a:pt x="10117" y="3158"/>
                    </a:lnTo>
                    <a:lnTo>
                      <a:pt x="10083" y="3176"/>
                    </a:lnTo>
                    <a:lnTo>
                      <a:pt x="10048" y="3197"/>
                    </a:lnTo>
                    <a:lnTo>
                      <a:pt x="10014" y="3217"/>
                    </a:lnTo>
                    <a:lnTo>
                      <a:pt x="9979" y="3240"/>
                    </a:lnTo>
                    <a:lnTo>
                      <a:pt x="9944" y="3262"/>
                    </a:lnTo>
                    <a:lnTo>
                      <a:pt x="9911" y="3284"/>
                    </a:lnTo>
                    <a:lnTo>
                      <a:pt x="9878" y="3308"/>
                    </a:lnTo>
                    <a:lnTo>
                      <a:pt x="9846" y="3333"/>
                    </a:lnTo>
                    <a:lnTo>
                      <a:pt x="9785" y="3384"/>
                    </a:lnTo>
                    <a:lnTo>
                      <a:pt x="9728" y="3439"/>
                    </a:lnTo>
                    <a:lnTo>
                      <a:pt x="9676" y="3496"/>
                    </a:lnTo>
                    <a:lnTo>
                      <a:pt x="9651" y="3524"/>
                    </a:lnTo>
                    <a:lnTo>
                      <a:pt x="9627" y="3553"/>
                    </a:lnTo>
                    <a:lnTo>
                      <a:pt x="9604" y="3581"/>
                    </a:lnTo>
                    <a:lnTo>
                      <a:pt x="9583" y="3610"/>
                    </a:lnTo>
                    <a:lnTo>
                      <a:pt x="9562" y="3638"/>
                    </a:lnTo>
                    <a:lnTo>
                      <a:pt x="9542" y="3665"/>
                    </a:lnTo>
                    <a:lnTo>
                      <a:pt x="9524" y="3691"/>
                    </a:lnTo>
                    <a:lnTo>
                      <a:pt x="9507" y="3717"/>
                    </a:lnTo>
                    <a:lnTo>
                      <a:pt x="9491" y="3743"/>
                    </a:lnTo>
                    <a:lnTo>
                      <a:pt x="9475" y="3767"/>
                    </a:lnTo>
                    <a:lnTo>
                      <a:pt x="9462" y="3789"/>
                    </a:lnTo>
                    <a:lnTo>
                      <a:pt x="9449" y="3811"/>
                    </a:lnTo>
                    <a:lnTo>
                      <a:pt x="9437" y="3831"/>
                    </a:lnTo>
                    <a:lnTo>
                      <a:pt x="9427" y="3850"/>
                    </a:lnTo>
                    <a:lnTo>
                      <a:pt x="9418" y="3866"/>
                    </a:lnTo>
                    <a:lnTo>
                      <a:pt x="9409" y="3881"/>
                    </a:lnTo>
                    <a:lnTo>
                      <a:pt x="9403" y="3894"/>
                    </a:lnTo>
                    <a:lnTo>
                      <a:pt x="9397" y="3906"/>
                    </a:lnTo>
                    <a:lnTo>
                      <a:pt x="9393" y="3914"/>
                    </a:lnTo>
                    <a:lnTo>
                      <a:pt x="9390" y="3921"/>
                    </a:lnTo>
                    <a:lnTo>
                      <a:pt x="9388" y="3924"/>
                    </a:lnTo>
                    <a:lnTo>
                      <a:pt x="9387" y="3926"/>
                    </a:lnTo>
                    <a:lnTo>
                      <a:pt x="9387" y="3926"/>
                    </a:lnTo>
                    <a:close/>
                    <a:moveTo>
                      <a:pt x="9231" y="0"/>
                    </a:moveTo>
                    <a:lnTo>
                      <a:pt x="9134" y="1"/>
                    </a:lnTo>
                    <a:lnTo>
                      <a:pt x="9040" y="4"/>
                    </a:lnTo>
                    <a:lnTo>
                      <a:pt x="8947" y="8"/>
                    </a:lnTo>
                    <a:lnTo>
                      <a:pt x="8856" y="15"/>
                    </a:lnTo>
                    <a:lnTo>
                      <a:pt x="8767" y="23"/>
                    </a:lnTo>
                    <a:lnTo>
                      <a:pt x="8680" y="34"/>
                    </a:lnTo>
                    <a:lnTo>
                      <a:pt x="8596" y="46"/>
                    </a:lnTo>
                    <a:lnTo>
                      <a:pt x="8513" y="59"/>
                    </a:lnTo>
                    <a:lnTo>
                      <a:pt x="8433" y="75"/>
                    </a:lnTo>
                    <a:lnTo>
                      <a:pt x="8354" y="91"/>
                    </a:lnTo>
                    <a:lnTo>
                      <a:pt x="8277" y="110"/>
                    </a:lnTo>
                    <a:lnTo>
                      <a:pt x="8202" y="129"/>
                    </a:lnTo>
                    <a:lnTo>
                      <a:pt x="8129" y="150"/>
                    </a:lnTo>
                    <a:lnTo>
                      <a:pt x="8058" y="172"/>
                    </a:lnTo>
                    <a:lnTo>
                      <a:pt x="7989" y="195"/>
                    </a:lnTo>
                    <a:lnTo>
                      <a:pt x="7921" y="219"/>
                    </a:lnTo>
                    <a:lnTo>
                      <a:pt x="7856" y="245"/>
                    </a:lnTo>
                    <a:lnTo>
                      <a:pt x="7792" y="272"/>
                    </a:lnTo>
                    <a:lnTo>
                      <a:pt x="7730" y="298"/>
                    </a:lnTo>
                    <a:lnTo>
                      <a:pt x="7669" y="326"/>
                    </a:lnTo>
                    <a:lnTo>
                      <a:pt x="7610" y="355"/>
                    </a:lnTo>
                    <a:lnTo>
                      <a:pt x="7553" y="385"/>
                    </a:lnTo>
                    <a:lnTo>
                      <a:pt x="7497" y="416"/>
                    </a:lnTo>
                    <a:lnTo>
                      <a:pt x="7444" y="447"/>
                    </a:lnTo>
                    <a:lnTo>
                      <a:pt x="7392" y="478"/>
                    </a:lnTo>
                    <a:lnTo>
                      <a:pt x="7342" y="510"/>
                    </a:lnTo>
                    <a:lnTo>
                      <a:pt x="7293" y="542"/>
                    </a:lnTo>
                    <a:lnTo>
                      <a:pt x="7246" y="575"/>
                    </a:lnTo>
                    <a:lnTo>
                      <a:pt x="7200" y="608"/>
                    </a:lnTo>
                    <a:lnTo>
                      <a:pt x="7157" y="641"/>
                    </a:lnTo>
                    <a:lnTo>
                      <a:pt x="7113" y="675"/>
                    </a:lnTo>
                    <a:lnTo>
                      <a:pt x="7073" y="708"/>
                    </a:lnTo>
                    <a:lnTo>
                      <a:pt x="7034" y="742"/>
                    </a:lnTo>
                    <a:lnTo>
                      <a:pt x="6996" y="775"/>
                    </a:lnTo>
                    <a:lnTo>
                      <a:pt x="6960" y="809"/>
                    </a:lnTo>
                    <a:lnTo>
                      <a:pt x="6924" y="842"/>
                    </a:lnTo>
                    <a:lnTo>
                      <a:pt x="6890" y="875"/>
                    </a:lnTo>
                    <a:lnTo>
                      <a:pt x="6858" y="908"/>
                    </a:lnTo>
                    <a:lnTo>
                      <a:pt x="6827" y="941"/>
                    </a:lnTo>
                    <a:lnTo>
                      <a:pt x="6799" y="973"/>
                    </a:lnTo>
                    <a:lnTo>
                      <a:pt x="6771" y="1005"/>
                    </a:lnTo>
                    <a:lnTo>
                      <a:pt x="6744" y="1036"/>
                    </a:lnTo>
                    <a:lnTo>
                      <a:pt x="6718" y="1067"/>
                    </a:lnTo>
                    <a:lnTo>
                      <a:pt x="6694" y="1097"/>
                    </a:lnTo>
                    <a:lnTo>
                      <a:pt x="6672" y="1127"/>
                    </a:lnTo>
                    <a:lnTo>
                      <a:pt x="6650" y="1154"/>
                    </a:lnTo>
                    <a:lnTo>
                      <a:pt x="6629" y="1182"/>
                    </a:lnTo>
                    <a:lnTo>
                      <a:pt x="6611" y="1209"/>
                    </a:lnTo>
                    <a:lnTo>
                      <a:pt x="6593" y="1235"/>
                    </a:lnTo>
                    <a:lnTo>
                      <a:pt x="6576" y="1259"/>
                    </a:lnTo>
                    <a:lnTo>
                      <a:pt x="6560" y="1283"/>
                    </a:lnTo>
                    <a:lnTo>
                      <a:pt x="6547" y="1306"/>
                    </a:lnTo>
                    <a:lnTo>
                      <a:pt x="6533" y="1327"/>
                    </a:lnTo>
                    <a:lnTo>
                      <a:pt x="6521" y="1347"/>
                    </a:lnTo>
                    <a:lnTo>
                      <a:pt x="6509" y="1365"/>
                    </a:lnTo>
                    <a:lnTo>
                      <a:pt x="6500" y="1383"/>
                    </a:lnTo>
                    <a:lnTo>
                      <a:pt x="6491" y="1399"/>
                    </a:lnTo>
                    <a:lnTo>
                      <a:pt x="6484" y="1414"/>
                    </a:lnTo>
                    <a:lnTo>
                      <a:pt x="6476" y="1426"/>
                    </a:lnTo>
                    <a:lnTo>
                      <a:pt x="6471" y="1438"/>
                    </a:lnTo>
                    <a:lnTo>
                      <a:pt x="6466" y="1447"/>
                    </a:lnTo>
                    <a:lnTo>
                      <a:pt x="6462" y="1454"/>
                    </a:lnTo>
                    <a:lnTo>
                      <a:pt x="6460" y="1460"/>
                    </a:lnTo>
                    <a:lnTo>
                      <a:pt x="6458" y="1464"/>
                    </a:lnTo>
                    <a:lnTo>
                      <a:pt x="6431" y="1476"/>
                    </a:lnTo>
                    <a:lnTo>
                      <a:pt x="6402" y="1487"/>
                    </a:lnTo>
                    <a:lnTo>
                      <a:pt x="6373" y="1496"/>
                    </a:lnTo>
                    <a:lnTo>
                      <a:pt x="6343" y="1506"/>
                    </a:lnTo>
                    <a:lnTo>
                      <a:pt x="6311" y="1513"/>
                    </a:lnTo>
                    <a:lnTo>
                      <a:pt x="6278" y="1519"/>
                    </a:lnTo>
                    <a:lnTo>
                      <a:pt x="6244" y="1523"/>
                    </a:lnTo>
                    <a:lnTo>
                      <a:pt x="6208" y="1526"/>
                    </a:lnTo>
                    <a:lnTo>
                      <a:pt x="6161" y="1540"/>
                    </a:lnTo>
                    <a:lnTo>
                      <a:pt x="6114" y="1557"/>
                    </a:lnTo>
                    <a:lnTo>
                      <a:pt x="6090" y="1567"/>
                    </a:lnTo>
                    <a:lnTo>
                      <a:pt x="6067" y="1579"/>
                    </a:lnTo>
                    <a:lnTo>
                      <a:pt x="6043" y="1591"/>
                    </a:lnTo>
                    <a:lnTo>
                      <a:pt x="6018" y="1604"/>
                    </a:lnTo>
                    <a:lnTo>
                      <a:pt x="5994" y="1619"/>
                    </a:lnTo>
                    <a:lnTo>
                      <a:pt x="5970" y="1634"/>
                    </a:lnTo>
                    <a:lnTo>
                      <a:pt x="5945" y="1651"/>
                    </a:lnTo>
                    <a:lnTo>
                      <a:pt x="5919" y="1668"/>
                    </a:lnTo>
                    <a:lnTo>
                      <a:pt x="5893" y="1688"/>
                    </a:lnTo>
                    <a:lnTo>
                      <a:pt x="5867" y="1708"/>
                    </a:lnTo>
                    <a:lnTo>
                      <a:pt x="5842" y="1729"/>
                    </a:lnTo>
                    <a:lnTo>
                      <a:pt x="5815" y="1752"/>
                    </a:lnTo>
                    <a:lnTo>
                      <a:pt x="5787" y="1776"/>
                    </a:lnTo>
                    <a:lnTo>
                      <a:pt x="5759" y="1801"/>
                    </a:lnTo>
                    <a:lnTo>
                      <a:pt x="5731" y="1828"/>
                    </a:lnTo>
                    <a:lnTo>
                      <a:pt x="5702" y="1856"/>
                    </a:lnTo>
                    <a:lnTo>
                      <a:pt x="5673" y="1886"/>
                    </a:lnTo>
                    <a:lnTo>
                      <a:pt x="5643" y="1917"/>
                    </a:lnTo>
                    <a:lnTo>
                      <a:pt x="5612" y="1948"/>
                    </a:lnTo>
                    <a:lnTo>
                      <a:pt x="5581" y="1981"/>
                    </a:lnTo>
                    <a:lnTo>
                      <a:pt x="5549" y="2017"/>
                    </a:lnTo>
                    <a:lnTo>
                      <a:pt x="5516" y="2054"/>
                    </a:lnTo>
                    <a:lnTo>
                      <a:pt x="5483" y="2092"/>
                    </a:lnTo>
                    <a:lnTo>
                      <a:pt x="5449" y="2131"/>
                    </a:lnTo>
                    <a:lnTo>
                      <a:pt x="5414" y="2172"/>
                    </a:lnTo>
                    <a:lnTo>
                      <a:pt x="5379" y="2215"/>
                    </a:lnTo>
                    <a:lnTo>
                      <a:pt x="5342" y="2260"/>
                    </a:lnTo>
                    <a:lnTo>
                      <a:pt x="5305" y="2305"/>
                    </a:lnTo>
                    <a:lnTo>
                      <a:pt x="4961" y="2368"/>
                    </a:lnTo>
                    <a:lnTo>
                      <a:pt x="4957" y="2368"/>
                    </a:lnTo>
                    <a:lnTo>
                      <a:pt x="4951" y="2368"/>
                    </a:lnTo>
                    <a:lnTo>
                      <a:pt x="4942" y="2369"/>
                    </a:lnTo>
                    <a:lnTo>
                      <a:pt x="4932" y="2370"/>
                    </a:lnTo>
                    <a:lnTo>
                      <a:pt x="4920" y="2371"/>
                    </a:lnTo>
                    <a:lnTo>
                      <a:pt x="4904" y="2373"/>
                    </a:lnTo>
                    <a:lnTo>
                      <a:pt x="4888" y="2375"/>
                    </a:lnTo>
                    <a:lnTo>
                      <a:pt x="4869" y="2378"/>
                    </a:lnTo>
                    <a:lnTo>
                      <a:pt x="4848" y="2380"/>
                    </a:lnTo>
                    <a:lnTo>
                      <a:pt x="4826" y="2384"/>
                    </a:lnTo>
                    <a:lnTo>
                      <a:pt x="4802" y="2387"/>
                    </a:lnTo>
                    <a:lnTo>
                      <a:pt x="4776" y="2391"/>
                    </a:lnTo>
                    <a:lnTo>
                      <a:pt x="4748" y="2397"/>
                    </a:lnTo>
                    <a:lnTo>
                      <a:pt x="4719" y="2402"/>
                    </a:lnTo>
                    <a:lnTo>
                      <a:pt x="4688" y="2407"/>
                    </a:lnTo>
                    <a:lnTo>
                      <a:pt x="4656" y="2413"/>
                    </a:lnTo>
                    <a:lnTo>
                      <a:pt x="4622" y="2419"/>
                    </a:lnTo>
                    <a:lnTo>
                      <a:pt x="4587" y="2426"/>
                    </a:lnTo>
                    <a:lnTo>
                      <a:pt x="4550" y="2435"/>
                    </a:lnTo>
                    <a:lnTo>
                      <a:pt x="4512" y="2443"/>
                    </a:lnTo>
                    <a:lnTo>
                      <a:pt x="4473" y="2451"/>
                    </a:lnTo>
                    <a:lnTo>
                      <a:pt x="4432" y="2460"/>
                    </a:lnTo>
                    <a:lnTo>
                      <a:pt x="4390" y="2471"/>
                    </a:lnTo>
                    <a:lnTo>
                      <a:pt x="4347" y="2481"/>
                    </a:lnTo>
                    <a:lnTo>
                      <a:pt x="4303" y="2492"/>
                    </a:lnTo>
                    <a:lnTo>
                      <a:pt x="4258" y="2505"/>
                    </a:lnTo>
                    <a:lnTo>
                      <a:pt x="4165" y="2530"/>
                    </a:lnTo>
                    <a:lnTo>
                      <a:pt x="4068" y="2558"/>
                    </a:lnTo>
                    <a:lnTo>
                      <a:pt x="3968" y="2590"/>
                    </a:lnTo>
                    <a:lnTo>
                      <a:pt x="3865" y="2624"/>
                    </a:lnTo>
                    <a:lnTo>
                      <a:pt x="3759" y="2662"/>
                    </a:lnTo>
                    <a:lnTo>
                      <a:pt x="3652" y="2702"/>
                    </a:lnTo>
                    <a:lnTo>
                      <a:pt x="3544" y="2747"/>
                    </a:lnTo>
                    <a:lnTo>
                      <a:pt x="3433" y="2795"/>
                    </a:lnTo>
                    <a:lnTo>
                      <a:pt x="3322" y="2846"/>
                    </a:lnTo>
                    <a:lnTo>
                      <a:pt x="3210" y="2901"/>
                    </a:lnTo>
                    <a:lnTo>
                      <a:pt x="3099" y="2960"/>
                    </a:lnTo>
                    <a:lnTo>
                      <a:pt x="2987" y="3023"/>
                    </a:lnTo>
                    <a:lnTo>
                      <a:pt x="2931" y="3056"/>
                    </a:lnTo>
                    <a:lnTo>
                      <a:pt x="2877" y="3090"/>
                    </a:lnTo>
                    <a:lnTo>
                      <a:pt x="2822" y="3125"/>
                    </a:lnTo>
                    <a:lnTo>
                      <a:pt x="2767" y="3161"/>
                    </a:lnTo>
                    <a:lnTo>
                      <a:pt x="2713" y="3198"/>
                    </a:lnTo>
                    <a:lnTo>
                      <a:pt x="2659" y="3236"/>
                    </a:lnTo>
                    <a:lnTo>
                      <a:pt x="2605" y="3275"/>
                    </a:lnTo>
                    <a:lnTo>
                      <a:pt x="2553" y="3315"/>
                    </a:lnTo>
                    <a:lnTo>
                      <a:pt x="2501" y="3358"/>
                    </a:lnTo>
                    <a:lnTo>
                      <a:pt x="2449" y="3400"/>
                    </a:lnTo>
                    <a:lnTo>
                      <a:pt x="2398" y="3444"/>
                    </a:lnTo>
                    <a:lnTo>
                      <a:pt x="2348" y="3489"/>
                    </a:lnTo>
                    <a:lnTo>
                      <a:pt x="2299" y="3536"/>
                    </a:lnTo>
                    <a:lnTo>
                      <a:pt x="2250" y="3583"/>
                    </a:lnTo>
                    <a:lnTo>
                      <a:pt x="2217" y="3616"/>
                    </a:lnTo>
                    <a:lnTo>
                      <a:pt x="2184" y="3650"/>
                    </a:lnTo>
                    <a:lnTo>
                      <a:pt x="2150" y="3687"/>
                    </a:lnTo>
                    <a:lnTo>
                      <a:pt x="2116" y="3725"/>
                    </a:lnTo>
                    <a:lnTo>
                      <a:pt x="2081" y="3764"/>
                    </a:lnTo>
                    <a:lnTo>
                      <a:pt x="2046" y="3805"/>
                    </a:lnTo>
                    <a:lnTo>
                      <a:pt x="1973" y="3888"/>
                    </a:lnTo>
                    <a:lnTo>
                      <a:pt x="1901" y="3975"/>
                    </a:lnTo>
                    <a:lnTo>
                      <a:pt x="1829" y="4063"/>
                    </a:lnTo>
                    <a:lnTo>
                      <a:pt x="1759" y="4151"/>
                    </a:lnTo>
                    <a:lnTo>
                      <a:pt x="1690" y="4236"/>
                    </a:lnTo>
                    <a:lnTo>
                      <a:pt x="1657" y="4278"/>
                    </a:lnTo>
                    <a:lnTo>
                      <a:pt x="1625" y="4320"/>
                    </a:lnTo>
                    <a:lnTo>
                      <a:pt x="1593" y="4360"/>
                    </a:lnTo>
                    <a:lnTo>
                      <a:pt x="1563" y="4399"/>
                    </a:lnTo>
                    <a:lnTo>
                      <a:pt x="1533" y="4436"/>
                    </a:lnTo>
                    <a:lnTo>
                      <a:pt x="1505" y="4472"/>
                    </a:lnTo>
                    <a:lnTo>
                      <a:pt x="1478" y="4506"/>
                    </a:lnTo>
                    <a:lnTo>
                      <a:pt x="1453" y="4538"/>
                    </a:lnTo>
                    <a:lnTo>
                      <a:pt x="1429" y="4568"/>
                    </a:lnTo>
                    <a:lnTo>
                      <a:pt x="1407" y="4596"/>
                    </a:lnTo>
                    <a:lnTo>
                      <a:pt x="1387" y="4621"/>
                    </a:lnTo>
                    <a:lnTo>
                      <a:pt x="1369" y="4644"/>
                    </a:lnTo>
                    <a:lnTo>
                      <a:pt x="1352" y="4664"/>
                    </a:lnTo>
                    <a:lnTo>
                      <a:pt x="1338" y="4681"/>
                    </a:lnTo>
                    <a:lnTo>
                      <a:pt x="1325" y="4695"/>
                    </a:lnTo>
                    <a:lnTo>
                      <a:pt x="1315" y="4705"/>
                    </a:lnTo>
                    <a:lnTo>
                      <a:pt x="1315" y="4699"/>
                    </a:lnTo>
                    <a:lnTo>
                      <a:pt x="1315" y="4689"/>
                    </a:lnTo>
                    <a:lnTo>
                      <a:pt x="1315" y="4678"/>
                    </a:lnTo>
                    <a:lnTo>
                      <a:pt x="1315" y="4666"/>
                    </a:lnTo>
                    <a:lnTo>
                      <a:pt x="1315" y="4651"/>
                    </a:lnTo>
                    <a:lnTo>
                      <a:pt x="1316" y="4636"/>
                    </a:lnTo>
                    <a:lnTo>
                      <a:pt x="1316" y="4618"/>
                    </a:lnTo>
                    <a:lnTo>
                      <a:pt x="1316" y="4599"/>
                    </a:lnTo>
                    <a:lnTo>
                      <a:pt x="1316" y="4579"/>
                    </a:lnTo>
                    <a:lnTo>
                      <a:pt x="1317" y="4558"/>
                    </a:lnTo>
                    <a:lnTo>
                      <a:pt x="1317" y="4535"/>
                    </a:lnTo>
                    <a:lnTo>
                      <a:pt x="1318" y="4511"/>
                    </a:lnTo>
                    <a:lnTo>
                      <a:pt x="1320" y="4462"/>
                    </a:lnTo>
                    <a:lnTo>
                      <a:pt x="1322" y="4410"/>
                    </a:lnTo>
                    <a:lnTo>
                      <a:pt x="1325" y="4356"/>
                    </a:lnTo>
                    <a:lnTo>
                      <a:pt x="1329" y="4300"/>
                    </a:lnTo>
                    <a:lnTo>
                      <a:pt x="1334" y="4244"/>
                    </a:lnTo>
                    <a:lnTo>
                      <a:pt x="1341" y="4189"/>
                    </a:lnTo>
                    <a:lnTo>
                      <a:pt x="1348" y="4135"/>
                    </a:lnTo>
                    <a:lnTo>
                      <a:pt x="1356" y="4083"/>
                    </a:lnTo>
                    <a:lnTo>
                      <a:pt x="1366" y="4033"/>
                    </a:lnTo>
                    <a:lnTo>
                      <a:pt x="1372" y="4011"/>
                    </a:lnTo>
                    <a:lnTo>
                      <a:pt x="1378" y="3988"/>
                    </a:lnTo>
                    <a:lnTo>
                      <a:pt x="1398" y="3917"/>
                    </a:lnTo>
                    <a:lnTo>
                      <a:pt x="1421" y="3848"/>
                    </a:lnTo>
                    <a:lnTo>
                      <a:pt x="1447" y="3779"/>
                    </a:lnTo>
                    <a:lnTo>
                      <a:pt x="1474" y="3711"/>
                    </a:lnTo>
                    <a:lnTo>
                      <a:pt x="1503" y="3644"/>
                    </a:lnTo>
                    <a:lnTo>
                      <a:pt x="1534" y="3578"/>
                    </a:lnTo>
                    <a:lnTo>
                      <a:pt x="1566" y="3512"/>
                    </a:lnTo>
                    <a:lnTo>
                      <a:pt x="1600" y="3446"/>
                    </a:lnTo>
                    <a:lnTo>
                      <a:pt x="1634" y="3381"/>
                    </a:lnTo>
                    <a:lnTo>
                      <a:pt x="1670" y="3316"/>
                    </a:lnTo>
                    <a:lnTo>
                      <a:pt x="1743" y="3186"/>
                    </a:lnTo>
                    <a:lnTo>
                      <a:pt x="1820" y="3054"/>
                    </a:lnTo>
                    <a:lnTo>
                      <a:pt x="1897" y="2921"/>
                    </a:lnTo>
                    <a:lnTo>
                      <a:pt x="1780" y="2979"/>
                    </a:lnTo>
                    <a:lnTo>
                      <a:pt x="1665" y="3037"/>
                    </a:lnTo>
                    <a:lnTo>
                      <a:pt x="1547" y="3096"/>
                    </a:lnTo>
                    <a:lnTo>
                      <a:pt x="1487" y="3127"/>
                    </a:lnTo>
                    <a:lnTo>
                      <a:pt x="1425" y="3158"/>
                    </a:lnTo>
                    <a:lnTo>
                      <a:pt x="1363" y="3191"/>
                    </a:lnTo>
                    <a:lnTo>
                      <a:pt x="1298" y="3224"/>
                    </a:lnTo>
                    <a:lnTo>
                      <a:pt x="1232" y="3259"/>
                    </a:lnTo>
                    <a:lnTo>
                      <a:pt x="1164" y="3296"/>
                    </a:lnTo>
                    <a:lnTo>
                      <a:pt x="1093" y="3334"/>
                    </a:lnTo>
                    <a:lnTo>
                      <a:pt x="1020" y="3374"/>
                    </a:lnTo>
                    <a:lnTo>
                      <a:pt x="944" y="3415"/>
                    </a:lnTo>
                    <a:lnTo>
                      <a:pt x="865" y="3460"/>
                    </a:lnTo>
                    <a:lnTo>
                      <a:pt x="797" y="3496"/>
                    </a:lnTo>
                    <a:lnTo>
                      <a:pt x="731" y="3534"/>
                    </a:lnTo>
                    <a:lnTo>
                      <a:pt x="664" y="3573"/>
                    </a:lnTo>
                    <a:lnTo>
                      <a:pt x="600" y="3615"/>
                    </a:lnTo>
                    <a:lnTo>
                      <a:pt x="538" y="3658"/>
                    </a:lnTo>
                    <a:lnTo>
                      <a:pt x="477" y="3705"/>
                    </a:lnTo>
                    <a:lnTo>
                      <a:pt x="418" y="3754"/>
                    </a:lnTo>
                    <a:lnTo>
                      <a:pt x="362" y="3807"/>
                    </a:lnTo>
                    <a:lnTo>
                      <a:pt x="308" y="3862"/>
                    </a:lnTo>
                    <a:lnTo>
                      <a:pt x="259" y="3921"/>
                    </a:lnTo>
                    <a:lnTo>
                      <a:pt x="211" y="3984"/>
                    </a:lnTo>
                    <a:lnTo>
                      <a:pt x="190" y="4017"/>
                    </a:lnTo>
                    <a:lnTo>
                      <a:pt x="168" y="4051"/>
                    </a:lnTo>
                    <a:lnTo>
                      <a:pt x="148" y="4086"/>
                    </a:lnTo>
                    <a:lnTo>
                      <a:pt x="129" y="4122"/>
                    </a:lnTo>
                    <a:lnTo>
                      <a:pt x="111" y="4159"/>
                    </a:lnTo>
                    <a:lnTo>
                      <a:pt x="94" y="4197"/>
                    </a:lnTo>
                    <a:lnTo>
                      <a:pt x="78" y="4236"/>
                    </a:lnTo>
                    <a:lnTo>
                      <a:pt x="63" y="4277"/>
                    </a:lnTo>
                    <a:lnTo>
                      <a:pt x="49" y="4319"/>
                    </a:lnTo>
                    <a:lnTo>
                      <a:pt x="37" y="4362"/>
                    </a:lnTo>
                    <a:lnTo>
                      <a:pt x="29" y="4394"/>
                    </a:lnTo>
                    <a:lnTo>
                      <a:pt x="21" y="4425"/>
                    </a:lnTo>
                    <a:lnTo>
                      <a:pt x="15" y="4456"/>
                    </a:lnTo>
                    <a:lnTo>
                      <a:pt x="11" y="4485"/>
                    </a:lnTo>
                    <a:lnTo>
                      <a:pt x="3" y="4542"/>
                    </a:lnTo>
                    <a:lnTo>
                      <a:pt x="0" y="4597"/>
                    </a:lnTo>
                    <a:lnTo>
                      <a:pt x="0" y="4649"/>
                    </a:lnTo>
                    <a:lnTo>
                      <a:pt x="3" y="4699"/>
                    </a:lnTo>
                    <a:lnTo>
                      <a:pt x="9" y="4746"/>
                    </a:lnTo>
                    <a:lnTo>
                      <a:pt x="17" y="4790"/>
                    </a:lnTo>
                    <a:lnTo>
                      <a:pt x="30" y="4834"/>
                    </a:lnTo>
                    <a:lnTo>
                      <a:pt x="43" y="4874"/>
                    </a:lnTo>
                    <a:lnTo>
                      <a:pt x="59" y="4913"/>
                    </a:lnTo>
                    <a:lnTo>
                      <a:pt x="77" y="4949"/>
                    </a:lnTo>
                    <a:lnTo>
                      <a:pt x="96" y="4984"/>
                    </a:lnTo>
                    <a:lnTo>
                      <a:pt x="117" y="5018"/>
                    </a:lnTo>
                    <a:lnTo>
                      <a:pt x="139" y="5049"/>
                    </a:lnTo>
                    <a:lnTo>
                      <a:pt x="162" y="5079"/>
                    </a:lnTo>
                    <a:lnTo>
                      <a:pt x="165" y="5104"/>
                    </a:lnTo>
                    <a:lnTo>
                      <a:pt x="169" y="5128"/>
                    </a:lnTo>
                    <a:lnTo>
                      <a:pt x="173" y="5154"/>
                    </a:lnTo>
                    <a:lnTo>
                      <a:pt x="178" y="5182"/>
                    </a:lnTo>
                    <a:lnTo>
                      <a:pt x="191" y="5238"/>
                    </a:lnTo>
                    <a:lnTo>
                      <a:pt x="206" y="5298"/>
                    </a:lnTo>
                    <a:lnTo>
                      <a:pt x="225" y="5360"/>
                    </a:lnTo>
                    <a:lnTo>
                      <a:pt x="246" y="5424"/>
                    </a:lnTo>
                    <a:lnTo>
                      <a:pt x="272" y="5487"/>
                    </a:lnTo>
                    <a:lnTo>
                      <a:pt x="287" y="5519"/>
                    </a:lnTo>
                    <a:lnTo>
                      <a:pt x="302" y="5551"/>
                    </a:lnTo>
                    <a:lnTo>
                      <a:pt x="319" y="5581"/>
                    </a:lnTo>
                    <a:lnTo>
                      <a:pt x="336" y="5612"/>
                    </a:lnTo>
                    <a:lnTo>
                      <a:pt x="356" y="5643"/>
                    </a:lnTo>
                    <a:lnTo>
                      <a:pt x="375" y="5673"/>
                    </a:lnTo>
                    <a:lnTo>
                      <a:pt x="397" y="5702"/>
                    </a:lnTo>
                    <a:lnTo>
                      <a:pt x="420" y="5730"/>
                    </a:lnTo>
                    <a:lnTo>
                      <a:pt x="444" y="5758"/>
                    </a:lnTo>
                    <a:lnTo>
                      <a:pt x="468" y="5784"/>
                    </a:lnTo>
                    <a:lnTo>
                      <a:pt x="495" y="5810"/>
                    </a:lnTo>
                    <a:lnTo>
                      <a:pt x="523" y="5835"/>
                    </a:lnTo>
                    <a:lnTo>
                      <a:pt x="553" y="5858"/>
                    </a:lnTo>
                    <a:lnTo>
                      <a:pt x="584" y="5879"/>
                    </a:lnTo>
                    <a:lnTo>
                      <a:pt x="616" y="5900"/>
                    </a:lnTo>
                    <a:lnTo>
                      <a:pt x="650" y="5918"/>
                    </a:lnTo>
                    <a:lnTo>
                      <a:pt x="686" y="5936"/>
                    </a:lnTo>
                    <a:lnTo>
                      <a:pt x="723" y="5951"/>
                    </a:lnTo>
                    <a:lnTo>
                      <a:pt x="751" y="5963"/>
                    </a:lnTo>
                    <a:lnTo>
                      <a:pt x="779" y="5974"/>
                    </a:lnTo>
                    <a:lnTo>
                      <a:pt x="805" y="5983"/>
                    </a:lnTo>
                    <a:lnTo>
                      <a:pt x="830" y="5992"/>
                    </a:lnTo>
                    <a:lnTo>
                      <a:pt x="877" y="6009"/>
                    </a:lnTo>
                    <a:lnTo>
                      <a:pt x="922" y="6021"/>
                    </a:lnTo>
                    <a:lnTo>
                      <a:pt x="965" y="6032"/>
                    </a:lnTo>
                    <a:lnTo>
                      <a:pt x="1008" y="6039"/>
                    </a:lnTo>
                    <a:lnTo>
                      <a:pt x="1052" y="6043"/>
                    </a:lnTo>
                    <a:lnTo>
                      <a:pt x="1097" y="6045"/>
                    </a:lnTo>
                    <a:lnTo>
                      <a:pt x="1094" y="6086"/>
                    </a:lnTo>
                    <a:lnTo>
                      <a:pt x="1091" y="6129"/>
                    </a:lnTo>
                    <a:lnTo>
                      <a:pt x="1089" y="6173"/>
                    </a:lnTo>
                    <a:lnTo>
                      <a:pt x="1086" y="6218"/>
                    </a:lnTo>
                    <a:lnTo>
                      <a:pt x="1081" y="6311"/>
                    </a:lnTo>
                    <a:lnTo>
                      <a:pt x="1077" y="6408"/>
                    </a:lnTo>
                    <a:lnTo>
                      <a:pt x="1075" y="6507"/>
                    </a:lnTo>
                    <a:lnTo>
                      <a:pt x="1075" y="6609"/>
                    </a:lnTo>
                    <a:lnTo>
                      <a:pt x="1077" y="6714"/>
                    </a:lnTo>
                    <a:lnTo>
                      <a:pt x="1082" y="6821"/>
                    </a:lnTo>
                    <a:lnTo>
                      <a:pt x="1089" y="6928"/>
                    </a:lnTo>
                    <a:lnTo>
                      <a:pt x="1099" y="7035"/>
                    </a:lnTo>
                    <a:lnTo>
                      <a:pt x="1114" y="7143"/>
                    </a:lnTo>
                    <a:lnTo>
                      <a:pt x="1123" y="7197"/>
                    </a:lnTo>
                    <a:lnTo>
                      <a:pt x="1132" y="7250"/>
                    </a:lnTo>
                    <a:lnTo>
                      <a:pt x="1142" y="7304"/>
                    </a:lnTo>
                    <a:lnTo>
                      <a:pt x="1155" y="7356"/>
                    </a:lnTo>
                    <a:lnTo>
                      <a:pt x="1168" y="7410"/>
                    </a:lnTo>
                    <a:lnTo>
                      <a:pt x="1182" y="7461"/>
                    </a:lnTo>
                    <a:lnTo>
                      <a:pt x="1198" y="7514"/>
                    </a:lnTo>
                    <a:lnTo>
                      <a:pt x="1215" y="7564"/>
                    </a:lnTo>
                    <a:lnTo>
                      <a:pt x="1233" y="7616"/>
                    </a:lnTo>
                    <a:lnTo>
                      <a:pt x="1253" y="7665"/>
                    </a:lnTo>
                    <a:lnTo>
                      <a:pt x="1277" y="7727"/>
                    </a:lnTo>
                    <a:lnTo>
                      <a:pt x="1301" y="7789"/>
                    </a:lnTo>
                    <a:lnTo>
                      <a:pt x="1354" y="7912"/>
                    </a:lnTo>
                    <a:lnTo>
                      <a:pt x="1410" y="8037"/>
                    </a:lnTo>
                    <a:lnTo>
                      <a:pt x="1468" y="8161"/>
                    </a:lnTo>
                    <a:lnTo>
                      <a:pt x="1528" y="8282"/>
                    </a:lnTo>
                    <a:lnTo>
                      <a:pt x="1589" y="8402"/>
                    </a:lnTo>
                    <a:lnTo>
                      <a:pt x="1650" y="8518"/>
                    </a:lnTo>
                    <a:lnTo>
                      <a:pt x="1681" y="8576"/>
                    </a:lnTo>
                    <a:lnTo>
                      <a:pt x="1712" y="8631"/>
                    </a:lnTo>
                    <a:lnTo>
                      <a:pt x="1743" y="8686"/>
                    </a:lnTo>
                    <a:lnTo>
                      <a:pt x="1773" y="8741"/>
                    </a:lnTo>
                    <a:lnTo>
                      <a:pt x="1803" y="8793"/>
                    </a:lnTo>
                    <a:lnTo>
                      <a:pt x="1833" y="8844"/>
                    </a:lnTo>
                    <a:lnTo>
                      <a:pt x="1862" y="8893"/>
                    </a:lnTo>
                    <a:lnTo>
                      <a:pt x="1890" y="8941"/>
                    </a:lnTo>
                    <a:lnTo>
                      <a:pt x="1918" y="8988"/>
                    </a:lnTo>
                    <a:lnTo>
                      <a:pt x="1946" y="9033"/>
                    </a:lnTo>
                    <a:lnTo>
                      <a:pt x="1971" y="9075"/>
                    </a:lnTo>
                    <a:lnTo>
                      <a:pt x="1997" y="9117"/>
                    </a:lnTo>
                    <a:lnTo>
                      <a:pt x="2021" y="9156"/>
                    </a:lnTo>
                    <a:lnTo>
                      <a:pt x="2045" y="9193"/>
                    </a:lnTo>
                    <a:lnTo>
                      <a:pt x="2066" y="9227"/>
                    </a:lnTo>
                    <a:lnTo>
                      <a:pt x="2088" y="9260"/>
                    </a:lnTo>
                    <a:lnTo>
                      <a:pt x="2108" y="9290"/>
                    </a:lnTo>
                    <a:lnTo>
                      <a:pt x="2125" y="9317"/>
                    </a:lnTo>
                    <a:lnTo>
                      <a:pt x="2121" y="9342"/>
                    </a:lnTo>
                    <a:lnTo>
                      <a:pt x="2115" y="9371"/>
                    </a:lnTo>
                    <a:lnTo>
                      <a:pt x="2108" y="9404"/>
                    </a:lnTo>
                    <a:lnTo>
                      <a:pt x="2099" y="9439"/>
                    </a:lnTo>
                    <a:lnTo>
                      <a:pt x="2089" y="9477"/>
                    </a:lnTo>
                    <a:lnTo>
                      <a:pt x="2078" y="9518"/>
                    </a:lnTo>
                    <a:lnTo>
                      <a:pt x="2065" y="9562"/>
                    </a:lnTo>
                    <a:lnTo>
                      <a:pt x="2052" y="9607"/>
                    </a:lnTo>
                    <a:lnTo>
                      <a:pt x="2037" y="9653"/>
                    </a:lnTo>
                    <a:lnTo>
                      <a:pt x="2023" y="9703"/>
                    </a:lnTo>
                    <a:lnTo>
                      <a:pt x="2008" y="9752"/>
                    </a:lnTo>
                    <a:lnTo>
                      <a:pt x="1991" y="9804"/>
                    </a:lnTo>
                    <a:lnTo>
                      <a:pt x="1958" y="9908"/>
                    </a:lnTo>
                    <a:lnTo>
                      <a:pt x="1925" y="10014"/>
                    </a:lnTo>
                    <a:lnTo>
                      <a:pt x="1893" y="10119"/>
                    </a:lnTo>
                    <a:lnTo>
                      <a:pt x="1876" y="10170"/>
                    </a:lnTo>
                    <a:lnTo>
                      <a:pt x="1862" y="10221"/>
                    </a:lnTo>
                    <a:lnTo>
                      <a:pt x="1848" y="10270"/>
                    </a:lnTo>
                    <a:lnTo>
                      <a:pt x="1833" y="10319"/>
                    </a:lnTo>
                    <a:lnTo>
                      <a:pt x="1821" y="10365"/>
                    </a:lnTo>
                    <a:lnTo>
                      <a:pt x="1808" y="10409"/>
                    </a:lnTo>
                    <a:lnTo>
                      <a:pt x="1797" y="10452"/>
                    </a:lnTo>
                    <a:lnTo>
                      <a:pt x="1788" y="10492"/>
                    </a:lnTo>
                    <a:lnTo>
                      <a:pt x="1779" y="10528"/>
                    </a:lnTo>
                    <a:lnTo>
                      <a:pt x="1773" y="10562"/>
                    </a:lnTo>
                    <a:lnTo>
                      <a:pt x="1768" y="10593"/>
                    </a:lnTo>
                    <a:lnTo>
                      <a:pt x="1764" y="10620"/>
                    </a:lnTo>
                    <a:lnTo>
                      <a:pt x="1763" y="10644"/>
                    </a:lnTo>
                    <a:lnTo>
                      <a:pt x="1763" y="10654"/>
                    </a:lnTo>
                    <a:lnTo>
                      <a:pt x="1763" y="10664"/>
                    </a:lnTo>
                    <a:lnTo>
                      <a:pt x="1766" y="10683"/>
                    </a:lnTo>
                    <a:lnTo>
                      <a:pt x="1772" y="10704"/>
                    </a:lnTo>
                    <a:lnTo>
                      <a:pt x="1780" y="10724"/>
                    </a:lnTo>
                    <a:lnTo>
                      <a:pt x="1792" y="10745"/>
                    </a:lnTo>
                    <a:lnTo>
                      <a:pt x="1805" y="10766"/>
                    </a:lnTo>
                    <a:lnTo>
                      <a:pt x="1822" y="10786"/>
                    </a:lnTo>
                    <a:lnTo>
                      <a:pt x="1840" y="10807"/>
                    </a:lnTo>
                    <a:lnTo>
                      <a:pt x="1861" y="10829"/>
                    </a:lnTo>
                    <a:lnTo>
                      <a:pt x="1884" y="10849"/>
                    </a:lnTo>
                    <a:lnTo>
                      <a:pt x="1909" y="10870"/>
                    </a:lnTo>
                    <a:lnTo>
                      <a:pt x="1936" y="10891"/>
                    </a:lnTo>
                    <a:lnTo>
                      <a:pt x="1966" y="10912"/>
                    </a:lnTo>
                    <a:lnTo>
                      <a:pt x="1997" y="10933"/>
                    </a:lnTo>
                    <a:lnTo>
                      <a:pt x="2030" y="10954"/>
                    </a:lnTo>
                    <a:lnTo>
                      <a:pt x="2065" y="10975"/>
                    </a:lnTo>
                    <a:lnTo>
                      <a:pt x="2101" y="10995"/>
                    </a:lnTo>
                    <a:lnTo>
                      <a:pt x="2140" y="11015"/>
                    </a:lnTo>
                    <a:lnTo>
                      <a:pt x="2179" y="11036"/>
                    </a:lnTo>
                    <a:lnTo>
                      <a:pt x="2219" y="11055"/>
                    </a:lnTo>
                    <a:lnTo>
                      <a:pt x="2261" y="11076"/>
                    </a:lnTo>
                    <a:lnTo>
                      <a:pt x="2305" y="11095"/>
                    </a:lnTo>
                    <a:lnTo>
                      <a:pt x="2349" y="11114"/>
                    </a:lnTo>
                    <a:lnTo>
                      <a:pt x="2395" y="11133"/>
                    </a:lnTo>
                    <a:lnTo>
                      <a:pt x="2441" y="11152"/>
                    </a:lnTo>
                    <a:lnTo>
                      <a:pt x="2536" y="11188"/>
                    </a:lnTo>
                    <a:lnTo>
                      <a:pt x="2634" y="11223"/>
                    </a:lnTo>
                    <a:lnTo>
                      <a:pt x="2734" y="11256"/>
                    </a:lnTo>
                    <a:lnTo>
                      <a:pt x="2836" y="11287"/>
                    </a:lnTo>
                    <a:lnTo>
                      <a:pt x="2939" y="11316"/>
                    </a:lnTo>
                    <a:lnTo>
                      <a:pt x="3041" y="11342"/>
                    </a:lnTo>
                    <a:lnTo>
                      <a:pt x="3143" y="11367"/>
                    </a:lnTo>
                    <a:lnTo>
                      <a:pt x="3243" y="11389"/>
                    </a:lnTo>
                    <a:lnTo>
                      <a:pt x="3341" y="11407"/>
                    </a:lnTo>
                    <a:lnTo>
                      <a:pt x="3437" y="11424"/>
                    </a:lnTo>
                    <a:lnTo>
                      <a:pt x="3529" y="11436"/>
                    </a:lnTo>
                    <a:lnTo>
                      <a:pt x="3574" y="11441"/>
                    </a:lnTo>
                    <a:lnTo>
                      <a:pt x="3618" y="11445"/>
                    </a:lnTo>
                    <a:lnTo>
                      <a:pt x="3660" y="11449"/>
                    </a:lnTo>
                    <a:lnTo>
                      <a:pt x="3702" y="11452"/>
                    </a:lnTo>
                    <a:lnTo>
                      <a:pt x="3741" y="11453"/>
                    </a:lnTo>
                    <a:lnTo>
                      <a:pt x="3779" y="11453"/>
                    </a:lnTo>
                    <a:lnTo>
                      <a:pt x="3816" y="11453"/>
                    </a:lnTo>
                    <a:lnTo>
                      <a:pt x="3851" y="11452"/>
                    </a:lnTo>
                    <a:lnTo>
                      <a:pt x="3884" y="11449"/>
                    </a:lnTo>
                    <a:lnTo>
                      <a:pt x="3916" y="11445"/>
                    </a:lnTo>
                    <a:lnTo>
                      <a:pt x="3946" y="11440"/>
                    </a:lnTo>
                    <a:lnTo>
                      <a:pt x="3974" y="11435"/>
                    </a:lnTo>
                    <a:lnTo>
                      <a:pt x="4000" y="11428"/>
                    </a:lnTo>
                    <a:lnTo>
                      <a:pt x="4024" y="11420"/>
                    </a:lnTo>
                    <a:lnTo>
                      <a:pt x="4045" y="11410"/>
                    </a:lnTo>
                    <a:lnTo>
                      <a:pt x="4064" y="11400"/>
                    </a:lnTo>
                    <a:lnTo>
                      <a:pt x="4080" y="11389"/>
                    </a:lnTo>
                    <a:lnTo>
                      <a:pt x="4095" y="11376"/>
                    </a:lnTo>
                    <a:lnTo>
                      <a:pt x="4122" y="11347"/>
                    </a:lnTo>
                    <a:lnTo>
                      <a:pt x="4147" y="11317"/>
                    </a:lnTo>
                    <a:lnTo>
                      <a:pt x="4170" y="11287"/>
                    </a:lnTo>
                    <a:lnTo>
                      <a:pt x="4192" y="11256"/>
                    </a:lnTo>
                    <a:lnTo>
                      <a:pt x="4213" y="11224"/>
                    </a:lnTo>
                    <a:lnTo>
                      <a:pt x="4232" y="11192"/>
                    </a:lnTo>
                    <a:lnTo>
                      <a:pt x="4250" y="11159"/>
                    </a:lnTo>
                    <a:lnTo>
                      <a:pt x="4266" y="11126"/>
                    </a:lnTo>
                    <a:lnTo>
                      <a:pt x="4282" y="11093"/>
                    </a:lnTo>
                    <a:lnTo>
                      <a:pt x="4296" y="11060"/>
                    </a:lnTo>
                    <a:lnTo>
                      <a:pt x="4309" y="11027"/>
                    </a:lnTo>
                    <a:lnTo>
                      <a:pt x="4321" y="10994"/>
                    </a:lnTo>
                    <a:lnTo>
                      <a:pt x="4331" y="10961"/>
                    </a:lnTo>
                    <a:lnTo>
                      <a:pt x="4341" y="10928"/>
                    </a:lnTo>
                    <a:lnTo>
                      <a:pt x="4358" y="10862"/>
                    </a:lnTo>
                    <a:lnTo>
                      <a:pt x="4371" y="10799"/>
                    </a:lnTo>
                    <a:lnTo>
                      <a:pt x="4381" y="10737"/>
                    </a:lnTo>
                    <a:lnTo>
                      <a:pt x="4389" y="10677"/>
                    </a:lnTo>
                    <a:lnTo>
                      <a:pt x="4394" y="10621"/>
                    </a:lnTo>
                    <a:lnTo>
                      <a:pt x="4396" y="10595"/>
                    </a:lnTo>
                    <a:lnTo>
                      <a:pt x="4397" y="10569"/>
                    </a:lnTo>
                    <a:lnTo>
                      <a:pt x="4398" y="10544"/>
                    </a:lnTo>
                    <a:lnTo>
                      <a:pt x="4399" y="10521"/>
                    </a:lnTo>
                    <a:lnTo>
                      <a:pt x="4400" y="10498"/>
                    </a:lnTo>
                    <a:lnTo>
                      <a:pt x="4400" y="10477"/>
                    </a:lnTo>
                    <a:lnTo>
                      <a:pt x="4400" y="10458"/>
                    </a:lnTo>
                    <a:lnTo>
                      <a:pt x="4400" y="10439"/>
                    </a:lnTo>
                    <a:lnTo>
                      <a:pt x="4400" y="10376"/>
                    </a:lnTo>
                    <a:lnTo>
                      <a:pt x="4405" y="10369"/>
                    </a:lnTo>
                    <a:lnTo>
                      <a:pt x="4410" y="10359"/>
                    </a:lnTo>
                    <a:lnTo>
                      <a:pt x="4416" y="10346"/>
                    </a:lnTo>
                    <a:lnTo>
                      <a:pt x="4423" y="10332"/>
                    </a:lnTo>
                    <a:lnTo>
                      <a:pt x="4431" y="10315"/>
                    </a:lnTo>
                    <a:lnTo>
                      <a:pt x="4441" y="10295"/>
                    </a:lnTo>
                    <a:lnTo>
                      <a:pt x="4451" y="10274"/>
                    </a:lnTo>
                    <a:lnTo>
                      <a:pt x="4462" y="10251"/>
                    </a:lnTo>
                    <a:lnTo>
                      <a:pt x="4474" y="10227"/>
                    </a:lnTo>
                    <a:lnTo>
                      <a:pt x="4487" y="10200"/>
                    </a:lnTo>
                    <a:lnTo>
                      <a:pt x="4500" y="10173"/>
                    </a:lnTo>
                    <a:lnTo>
                      <a:pt x="4513" y="10146"/>
                    </a:lnTo>
                    <a:lnTo>
                      <a:pt x="4540" y="10087"/>
                    </a:lnTo>
                    <a:lnTo>
                      <a:pt x="4568" y="10026"/>
                    </a:lnTo>
                    <a:lnTo>
                      <a:pt x="4596" y="9964"/>
                    </a:lnTo>
                    <a:lnTo>
                      <a:pt x="4621" y="9904"/>
                    </a:lnTo>
                    <a:lnTo>
                      <a:pt x="4646" y="9845"/>
                    </a:lnTo>
                    <a:lnTo>
                      <a:pt x="4658" y="9817"/>
                    </a:lnTo>
                    <a:lnTo>
                      <a:pt x="4668" y="9789"/>
                    </a:lnTo>
                    <a:lnTo>
                      <a:pt x="4677" y="9763"/>
                    </a:lnTo>
                    <a:lnTo>
                      <a:pt x="4686" y="9739"/>
                    </a:lnTo>
                    <a:lnTo>
                      <a:pt x="4694" y="9716"/>
                    </a:lnTo>
                    <a:lnTo>
                      <a:pt x="4700" y="9694"/>
                    </a:lnTo>
                    <a:lnTo>
                      <a:pt x="4705" y="9675"/>
                    </a:lnTo>
                    <a:lnTo>
                      <a:pt x="4709" y="9657"/>
                    </a:lnTo>
                    <a:lnTo>
                      <a:pt x="4711" y="9642"/>
                    </a:lnTo>
                    <a:lnTo>
                      <a:pt x="4712" y="9628"/>
                    </a:lnTo>
                    <a:lnTo>
                      <a:pt x="4713" y="9604"/>
                    </a:lnTo>
                    <a:lnTo>
                      <a:pt x="4717" y="9576"/>
                    </a:lnTo>
                    <a:lnTo>
                      <a:pt x="4722" y="9546"/>
                    </a:lnTo>
                    <a:lnTo>
                      <a:pt x="4728" y="9512"/>
                    </a:lnTo>
                    <a:lnTo>
                      <a:pt x="4734" y="9476"/>
                    </a:lnTo>
                    <a:lnTo>
                      <a:pt x="4739" y="9436"/>
                    </a:lnTo>
                    <a:lnTo>
                      <a:pt x="4742" y="9394"/>
                    </a:lnTo>
                    <a:lnTo>
                      <a:pt x="4743" y="9348"/>
                    </a:lnTo>
                    <a:lnTo>
                      <a:pt x="4779" y="9366"/>
                    </a:lnTo>
                    <a:lnTo>
                      <a:pt x="4816" y="9382"/>
                    </a:lnTo>
                    <a:lnTo>
                      <a:pt x="4855" y="9398"/>
                    </a:lnTo>
                    <a:lnTo>
                      <a:pt x="4894" y="9412"/>
                    </a:lnTo>
                    <a:lnTo>
                      <a:pt x="4935" y="9426"/>
                    </a:lnTo>
                    <a:lnTo>
                      <a:pt x="4976" y="9439"/>
                    </a:lnTo>
                    <a:lnTo>
                      <a:pt x="5020" y="9450"/>
                    </a:lnTo>
                    <a:lnTo>
                      <a:pt x="5063" y="9462"/>
                    </a:lnTo>
                    <a:lnTo>
                      <a:pt x="5107" y="9471"/>
                    </a:lnTo>
                    <a:lnTo>
                      <a:pt x="5152" y="9479"/>
                    </a:lnTo>
                    <a:lnTo>
                      <a:pt x="5197" y="9486"/>
                    </a:lnTo>
                    <a:lnTo>
                      <a:pt x="5243" y="9493"/>
                    </a:lnTo>
                    <a:lnTo>
                      <a:pt x="5289" y="9498"/>
                    </a:lnTo>
                    <a:lnTo>
                      <a:pt x="5336" y="9502"/>
                    </a:lnTo>
                    <a:lnTo>
                      <a:pt x="5382" y="9504"/>
                    </a:lnTo>
                    <a:lnTo>
                      <a:pt x="5429" y="9504"/>
                    </a:lnTo>
                    <a:lnTo>
                      <a:pt x="5406" y="9540"/>
                    </a:lnTo>
                    <a:lnTo>
                      <a:pt x="5382" y="9575"/>
                    </a:lnTo>
                    <a:lnTo>
                      <a:pt x="5361" y="9613"/>
                    </a:lnTo>
                    <a:lnTo>
                      <a:pt x="5340" y="9652"/>
                    </a:lnTo>
                    <a:lnTo>
                      <a:pt x="5320" y="9694"/>
                    </a:lnTo>
                    <a:lnTo>
                      <a:pt x="5311" y="9717"/>
                    </a:lnTo>
                    <a:lnTo>
                      <a:pt x="5302" y="9741"/>
                    </a:lnTo>
                    <a:lnTo>
                      <a:pt x="5293" y="9765"/>
                    </a:lnTo>
                    <a:lnTo>
                      <a:pt x="5286" y="9791"/>
                    </a:lnTo>
                    <a:lnTo>
                      <a:pt x="5279" y="9819"/>
                    </a:lnTo>
                    <a:lnTo>
                      <a:pt x="5273" y="9847"/>
                    </a:lnTo>
                    <a:lnTo>
                      <a:pt x="5269" y="9894"/>
                    </a:lnTo>
                    <a:lnTo>
                      <a:pt x="5268" y="9942"/>
                    </a:lnTo>
                    <a:lnTo>
                      <a:pt x="5270" y="9991"/>
                    </a:lnTo>
                    <a:lnTo>
                      <a:pt x="5274" y="10041"/>
                    </a:lnTo>
                    <a:lnTo>
                      <a:pt x="5282" y="10091"/>
                    </a:lnTo>
                    <a:lnTo>
                      <a:pt x="5294" y="10142"/>
                    </a:lnTo>
                    <a:lnTo>
                      <a:pt x="5309" y="10195"/>
                    </a:lnTo>
                    <a:lnTo>
                      <a:pt x="5327" y="10249"/>
                    </a:lnTo>
                    <a:lnTo>
                      <a:pt x="5350" y="10303"/>
                    </a:lnTo>
                    <a:lnTo>
                      <a:pt x="5376" y="10359"/>
                    </a:lnTo>
                    <a:lnTo>
                      <a:pt x="5406" y="10415"/>
                    </a:lnTo>
                    <a:lnTo>
                      <a:pt x="5440" y="10473"/>
                    </a:lnTo>
                    <a:lnTo>
                      <a:pt x="5477" y="10533"/>
                    </a:lnTo>
                    <a:lnTo>
                      <a:pt x="5498" y="10564"/>
                    </a:lnTo>
                    <a:lnTo>
                      <a:pt x="5519" y="10594"/>
                    </a:lnTo>
                    <a:lnTo>
                      <a:pt x="5542" y="10625"/>
                    </a:lnTo>
                    <a:lnTo>
                      <a:pt x="5565" y="10656"/>
                    </a:lnTo>
                    <a:lnTo>
                      <a:pt x="5590" y="10687"/>
                    </a:lnTo>
                    <a:lnTo>
                      <a:pt x="5616" y="10719"/>
                    </a:lnTo>
                    <a:lnTo>
                      <a:pt x="5651" y="10763"/>
                    </a:lnTo>
                    <a:lnTo>
                      <a:pt x="5685" y="10805"/>
                    </a:lnTo>
                    <a:lnTo>
                      <a:pt x="5718" y="10846"/>
                    </a:lnTo>
                    <a:lnTo>
                      <a:pt x="5751" y="10886"/>
                    </a:lnTo>
                    <a:lnTo>
                      <a:pt x="5783" y="10924"/>
                    </a:lnTo>
                    <a:lnTo>
                      <a:pt x="5815" y="10962"/>
                    </a:lnTo>
                    <a:lnTo>
                      <a:pt x="5846" y="10998"/>
                    </a:lnTo>
                    <a:lnTo>
                      <a:pt x="5877" y="11033"/>
                    </a:lnTo>
                    <a:lnTo>
                      <a:pt x="5907" y="11067"/>
                    </a:lnTo>
                    <a:lnTo>
                      <a:pt x="5937" y="11100"/>
                    </a:lnTo>
                    <a:lnTo>
                      <a:pt x="5966" y="11131"/>
                    </a:lnTo>
                    <a:lnTo>
                      <a:pt x="5995" y="11162"/>
                    </a:lnTo>
                    <a:lnTo>
                      <a:pt x="6024" y="11190"/>
                    </a:lnTo>
                    <a:lnTo>
                      <a:pt x="6053" y="11218"/>
                    </a:lnTo>
                    <a:lnTo>
                      <a:pt x="6082" y="11244"/>
                    </a:lnTo>
                    <a:lnTo>
                      <a:pt x="6111" y="11269"/>
                    </a:lnTo>
                    <a:lnTo>
                      <a:pt x="6139" y="11292"/>
                    </a:lnTo>
                    <a:lnTo>
                      <a:pt x="6168" y="11315"/>
                    </a:lnTo>
                    <a:lnTo>
                      <a:pt x="6196" y="11335"/>
                    </a:lnTo>
                    <a:lnTo>
                      <a:pt x="6225" y="11354"/>
                    </a:lnTo>
                    <a:lnTo>
                      <a:pt x="6252" y="11372"/>
                    </a:lnTo>
                    <a:lnTo>
                      <a:pt x="6281" y="11388"/>
                    </a:lnTo>
                    <a:lnTo>
                      <a:pt x="6310" y="11403"/>
                    </a:lnTo>
                    <a:lnTo>
                      <a:pt x="6339" y="11417"/>
                    </a:lnTo>
                    <a:lnTo>
                      <a:pt x="6368" y="11428"/>
                    </a:lnTo>
                    <a:lnTo>
                      <a:pt x="6398" y="11438"/>
                    </a:lnTo>
                    <a:lnTo>
                      <a:pt x="6427" y="11448"/>
                    </a:lnTo>
                    <a:lnTo>
                      <a:pt x="6458" y="11455"/>
                    </a:lnTo>
                    <a:lnTo>
                      <a:pt x="6488" y="11460"/>
                    </a:lnTo>
                    <a:lnTo>
                      <a:pt x="6519" y="11464"/>
                    </a:lnTo>
                    <a:lnTo>
                      <a:pt x="6550" y="11466"/>
                    </a:lnTo>
                    <a:lnTo>
                      <a:pt x="6582" y="11467"/>
                    </a:lnTo>
                    <a:lnTo>
                      <a:pt x="6628" y="11466"/>
                    </a:lnTo>
                    <a:lnTo>
                      <a:pt x="6674" y="11460"/>
                    </a:lnTo>
                    <a:lnTo>
                      <a:pt x="6719" y="11452"/>
                    </a:lnTo>
                    <a:lnTo>
                      <a:pt x="6763" y="11440"/>
                    </a:lnTo>
                    <a:lnTo>
                      <a:pt x="6807" y="11427"/>
                    </a:lnTo>
                    <a:lnTo>
                      <a:pt x="6849" y="11410"/>
                    </a:lnTo>
                    <a:lnTo>
                      <a:pt x="6891" y="11391"/>
                    </a:lnTo>
                    <a:lnTo>
                      <a:pt x="6933" y="11370"/>
                    </a:lnTo>
                    <a:lnTo>
                      <a:pt x="6973" y="11348"/>
                    </a:lnTo>
                    <a:lnTo>
                      <a:pt x="7013" y="11323"/>
                    </a:lnTo>
                    <a:lnTo>
                      <a:pt x="7052" y="11297"/>
                    </a:lnTo>
                    <a:lnTo>
                      <a:pt x="7091" y="11270"/>
                    </a:lnTo>
                    <a:lnTo>
                      <a:pt x="7165" y="11214"/>
                    </a:lnTo>
                    <a:lnTo>
                      <a:pt x="7236" y="11156"/>
                    </a:lnTo>
                    <a:lnTo>
                      <a:pt x="7271" y="11131"/>
                    </a:lnTo>
                    <a:lnTo>
                      <a:pt x="7306" y="11105"/>
                    </a:lnTo>
                    <a:lnTo>
                      <a:pt x="7342" y="11076"/>
                    </a:lnTo>
                    <a:lnTo>
                      <a:pt x="7377" y="11047"/>
                    </a:lnTo>
                    <a:lnTo>
                      <a:pt x="7412" y="11018"/>
                    </a:lnTo>
                    <a:lnTo>
                      <a:pt x="7447" y="10989"/>
                    </a:lnTo>
                    <a:lnTo>
                      <a:pt x="7482" y="10962"/>
                    </a:lnTo>
                    <a:lnTo>
                      <a:pt x="7517" y="10938"/>
                    </a:lnTo>
                    <a:lnTo>
                      <a:pt x="7658" y="10820"/>
                    </a:lnTo>
                    <a:lnTo>
                      <a:pt x="7802" y="10703"/>
                    </a:lnTo>
                    <a:lnTo>
                      <a:pt x="7944" y="10583"/>
                    </a:lnTo>
                    <a:lnTo>
                      <a:pt x="8086" y="10462"/>
                    </a:lnTo>
                    <a:lnTo>
                      <a:pt x="8156" y="10401"/>
                    </a:lnTo>
                    <a:lnTo>
                      <a:pt x="8224" y="10338"/>
                    </a:lnTo>
                    <a:lnTo>
                      <a:pt x="8292" y="10274"/>
                    </a:lnTo>
                    <a:lnTo>
                      <a:pt x="8358" y="10210"/>
                    </a:lnTo>
                    <a:lnTo>
                      <a:pt x="8423" y="10145"/>
                    </a:lnTo>
                    <a:lnTo>
                      <a:pt x="8487" y="10078"/>
                    </a:lnTo>
                    <a:lnTo>
                      <a:pt x="8548" y="10010"/>
                    </a:lnTo>
                    <a:lnTo>
                      <a:pt x="8608" y="9941"/>
                    </a:lnTo>
                    <a:lnTo>
                      <a:pt x="8623" y="9921"/>
                    </a:lnTo>
                    <a:lnTo>
                      <a:pt x="8638" y="9900"/>
                    </a:lnTo>
                    <a:lnTo>
                      <a:pt x="8653" y="9878"/>
                    </a:lnTo>
                    <a:lnTo>
                      <a:pt x="8668" y="9855"/>
                    </a:lnTo>
                    <a:lnTo>
                      <a:pt x="8685" y="9831"/>
                    </a:lnTo>
                    <a:lnTo>
                      <a:pt x="8700" y="9807"/>
                    </a:lnTo>
                    <a:lnTo>
                      <a:pt x="8733" y="9754"/>
                    </a:lnTo>
                    <a:lnTo>
                      <a:pt x="8766" y="9698"/>
                    </a:lnTo>
                    <a:lnTo>
                      <a:pt x="8799" y="9638"/>
                    </a:lnTo>
                    <a:lnTo>
                      <a:pt x="8834" y="9575"/>
                    </a:lnTo>
                    <a:lnTo>
                      <a:pt x="8868" y="9510"/>
                    </a:lnTo>
                    <a:lnTo>
                      <a:pt x="8903" y="9442"/>
                    </a:lnTo>
                    <a:lnTo>
                      <a:pt x="8939" y="9372"/>
                    </a:lnTo>
                    <a:lnTo>
                      <a:pt x="8975" y="9300"/>
                    </a:lnTo>
                    <a:lnTo>
                      <a:pt x="9010" y="9227"/>
                    </a:lnTo>
                    <a:lnTo>
                      <a:pt x="9045" y="9153"/>
                    </a:lnTo>
                    <a:lnTo>
                      <a:pt x="9080" y="9076"/>
                    </a:lnTo>
                    <a:lnTo>
                      <a:pt x="9149" y="8924"/>
                    </a:lnTo>
                    <a:lnTo>
                      <a:pt x="9217" y="8770"/>
                    </a:lnTo>
                    <a:lnTo>
                      <a:pt x="9250" y="8694"/>
                    </a:lnTo>
                    <a:lnTo>
                      <a:pt x="9282" y="8619"/>
                    </a:lnTo>
                    <a:lnTo>
                      <a:pt x="9313" y="8545"/>
                    </a:lnTo>
                    <a:lnTo>
                      <a:pt x="9343" y="8473"/>
                    </a:lnTo>
                    <a:lnTo>
                      <a:pt x="9373" y="8402"/>
                    </a:lnTo>
                    <a:lnTo>
                      <a:pt x="9401" y="8333"/>
                    </a:lnTo>
                    <a:lnTo>
                      <a:pt x="9428" y="8266"/>
                    </a:lnTo>
                    <a:lnTo>
                      <a:pt x="9454" y="8201"/>
                    </a:lnTo>
                    <a:lnTo>
                      <a:pt x="9477" y="8139"/>
                    </a:lnTo>
                    <a:lnTo>
                      <a:pt x="9500" y="8081"/>
                    </a:lnTo>
                    <a:lnTo>
                      <a:pt x="9522" y="8026"/>
                    </a:lnTo>
                    <a:lnTo>
                      <a:pt x="9540" y="7974"/>
                    </a:lnTo>
                    <a:lnTo>
                      <a:pt x="9550" y="7951"/>
                    </a:lnTo>
                    <a:lnTo>
                      <a:pt x="9558" y="7927"/>
                    </a:lnTo>
                    <a:lnTo>
                      <a:pt x="9566" y="7905"/>
                    </a:lnTo>
                    <a:lnTo>
                      <a:pt x="9573" y="7884"/>
                    </a:lnTo>
                    <a:lnTo>
                      <a:pt x="9644" y="7942"/>
                    </a:lnTo>
                    <a:lnTo>
                      <a:pt x="9714" y="7999"/>
                    </a:lnTo>
                    <a:lnTo>
                      <a:pt x="9784" y="8055"/>
                    </a:lnTo>
                    <a:lnTo>
                      <a:pt x="9819" y="8080"/>
                    </a:lnTo>
                    <a:lnTo>
                      <a:pt x="9854" y="8106"/>
                    </a:lnTo>
                    <a:lnTo>
                      <a:pt x="9889" y="8130"/>
                    </a:lnTo>
                    <a:lnTo>
                      <a:pt x="9924" y="8153"/>
                    </a:lnTo>
                    <a:lnTo>
                      <a:pt x="9960" y="8175"/>
                    </a:lnTo>
                    <a:lnTo>
                      <a:pt x="9995" y="8195"/>
                    </a:lnTo>
                    <a:lnTo>
                      <a:pt x="10030" y="8213"/>
                    </a:lnTo>
                    <a:lnTo>
                      <a:pt x="10065" y="8231"/>
                    </a:lnTo>
                    <a:lnTo>
                      <a:pt x="10100" y="8245"/>
                    </a:lnTo>
                    <a:lnTo>
                      <a:pt x="10135" y="8258"/>
                    </a:lnTo>
                    <a:lnTo>
                      <a:pt x="10205" y="8281"/>
                    </a:lnTo>
                    <a:lnTo>
                      <a:pt x="10274" y="8304"/>
                    </a:lnTo>
                    <a:lnTo>
                      <a:pt x="10344" y="8324"/>
                    </a:lnTo>
                    <a:lnTo>
                      <a:pt x="10412" y="8343"/>
                    </a:lnTo>
                    <a:lnTo>
                      <a:pt x="10478" y="8359"/>
                    </a:lnTo>
                    <a:lnTo>
                      <a:pt x="10511" y="8366"/>
                    </a:lnTo>
                    <a:lnTo>
                      <a:pt x="10543" y="8372"/>
                    </a:lnTo>
                    <a:lnTo>
                      <a:pt x="10574" y="8376"/>
                    </a:lnTo>
                    <a:lnTo>
                      <a:pt x="10605" y="8380"/>
                    </a:lnTo>
                    <a:lnTo>
                      <a:pt x="10636" y="8382"/>
                    </a:lnTo>
                    <a:lnTo>
                      <a:pt x="10665" y="8382"/>
                    </a:lnTo>
                    <a:lnTo>
                      <a:pt x="10706" y="8382"/>
                    </a:lnTo>
                    <a:lnTo>
                      <a:pt x="10745" y="8380"/>
                    </a:lnTo>
                    <a:lnTo>
                      <a:pt x="10785" y="8377"/>
                    </a:lnTo>
                    <a:lnTo>
                      <a:pt x="10825" y="8372"/>
                    </a:lnTo>
                    <a:lnTo>
                      <a:pt x="10863" y="8367"/>
                    </a:lnTo>
                    <a:lnTo>
                      <a:pt x="10901" y="8359"/>
                    </a:lnTo>
                    <a:lnTo>
                      <a:pt x="10938" y="8351"/>
                    </a:lnTo>
                    <a:lnTo>
                      <a:pt x="10975" y="8342"/>
                    </a:lnTo>
                    <a:lnTo>
                      <a:pt x="11011" y="8331"/>
                    </a:lnTo>
                    <a:lnTo>
                      <a:pt x="11048" y="8318"/>
                    </a:lnTo>
                    <a:lnTo>
                      <a:pt x="11083" y="8305"/>
                    </a:lnTo>
                    <a:lnTo>
                      <a:pt x="11118" y="8290"/>
                    </a:lnTo>
                    <a:lnTo>
                      <a:pt x="11152" y="8274"/>
                    </a:lnTo>
                    <a:lnTo>
                      <a:pt x="11186" y="8258"/>
                    </a:lnTo>
                    <a:lnTo>
                      <a:pt x="11220" y="8239"/>
                    </a:lnTo>
                    <a:lnTo>
                      <a:pt x="11253" y="8218"/>
                    </a:lnTo>
                    <a:lnTo>
                      <a:pt x="11286" y="8198"/>
                    </a:lnTo>
                    <a:lnTo>
                      <a:pt x="11318" y="8175"/>
                    </a:lnTo>
                    <a:lnTo>
                      <a:pt x="11349" y="8151"/>
                    </a:lnTo>
                    <a:lnTo>
                      <a:pt x="11381" y="8127"/>
                    </a:lnTo>
                    <a:lnTo>
                      <a:pt x="11412" y="8101"/>
                    </a:lnTo>
                    <a:lnTo>
                      <a:pt x="11442" y="8073"/>
                    </a:lnTo>
                    <a:lnTo>
                      <a:pt x="11472" y="8044"/>
                    </a:lnTo>
                    <a:lnTo>
                      <a:pt x="11502" y="8014"/>
                    </a:lnTo>
                    <a:lnTo>
                      <a:pt x="11531" y="7982"/>
                    </a:lnTo>
                    <a:lnTo>
                      <a:pt x="11560" y="7951"/>
                    </a:lnTo>
                    <a:lnTo>
                      <a:pt x="11587" y="7917"/>
                    </a:lnTo>
                    <a:lnTo>
                      <a:pt x="11616" y="7882"/>
                    </a:lnTo>
                    <a:lnTo>
                      <a:pt x="11643" y="7844"/>
                    </a:lnTo>
                    <a:lnTo>
                      <a:pt x="11671" y="7807"/>
                    </a:lnTo>
                    <a:lnTo>
                      <a:pt x="11698" y="7768"/>
                    </a:lnTo>
                    <a:lnTo>
                      <a:pt x="11724" y="7728"/>
                    </a:lnTo>
                    <a:lnTo>
                      <a:pt x="11746" y="7693"/>
                    </a:lnTo>
                    <a:lnTo>
                      <a:pt x="11768" y="7658"/>
                    </a:lnTo>
                    <a:lnTo>
                      <a:pt x="11788" y="7623"/>
                    </a:lnTo>
                    <a:lnTo>
                      <a:pt x="11806" y="7589"/>
                    </a:lnTo>
                    <a:lnTo>
                      <a:pt x="11824" y="7555"/>
                    </a:lnTo>
                    <a:lnTo>
                      <a:pt x="11839" y="7522"/>
                    </a:lnTo>
                    <a:lnTo>
                      <a:pt x="11855" y="7490"/>
                    </a:lnTo>
                    <a:lnTo>
                      <a:pt x="11868" y="7459"/>
                    </a:lnTo>
                    <a:lnTo>
                      <a:pt x="11881" y="7429"/>
                    </a:lnTo>
                    <a:lnTo>
                      <a:pt x="11893" y="7401"/>
                    </a:lnTo>
                    <a:lnTo>
                      <a:pt x="11903" y="7373"/>
                    </a:lnTo>
                    <a:lnTo>
                      <a:pt x="11913" y="7347"/>
                    </a:lnTo>
                    <a:lnTo>
                      <a:pt x="11921" y="7322"/>
                    </a:lnTo>
                    <a:lnTo>
                      <a:pt x="11929" y="7300"/>
                    </a:lnTo>
                    <a:lnTo>
                      <a:pt x="11936" y="7279"/>
                    </a:lnTo>
                    <a:lnTo>
                      <a:pt x="11943" y="7260"/>
                    </a:lnTo>
                    <a:lnTo>
                      <a:pt x="12038" y="7282"/>
                    </a:lnTo>
                    <a:lnTo>
                      <a:pt x="12135" y="7302"/>
                    </a:lnTo>
                    <a:lnTo>
                      <a:pt x="12235" y="7317"/>
                    </a:lnTo>
                    <a:lnTo>
                      <a:pt x="12336" y="7330"/>
                    </a:lnTo>
                    <a:lnTo>
                      <a:pt x="12439" y="7341"/>
                    </a:lnTo>
                    <a:lnTo>
                      <a:pt x="12543" y="7348"/>
                    </a:lnTo>
                    <a:lnTo>
                      <a:pt x="12648" y="7352"/>
                    </a:lnTo>
                    <a:lnTo>
                      <a:pt x="12753" y="7354"/>
                    </a:lnTo>
                    <a:lnTo>
                      <a:pt x="12846" y="7354"/>
                    </a:lnTo>
                    <a:lnTo>
                      <a:pt x="12899" y="7353"/>
                    </a:lnTo>
                    <a:lnTo>
                      <a:pt x="12951" y="7351"/>
                    </a:lnTo>
                    <a:lnTo>
                      <a:pt x="13004" y="7347"/>
                    </a:lnTo>
                    <a:lnTo>
                      <a:pt x="13056" y="7341"/>
                    </a:lnTo>
                    <a:lnTo>
                      <a:pt x="13109" y="7334"/>
                    </a:lnTo>
                    <a:lnTo>
                      <a:pt x="13161" y="7324"/>
                    </a:lnTo>
                    <a:lnTo>
                      <a:pt x="13213" y="7314"/>
                    </a:lnTo>
                    <a:lnTo>
                      <a:pt x="13265" y="7303"/>
                    </a:lnTo>
                    <a:lnTo>
                      <a:pt x="13318" y="7288"/>
                    </a:lnTo>
                    <a:lnTo>
                      <a:pt x="13369" y="7274"/>
                    </a:lnTo>
                    <a:lnTo>
                      <a:pt x="13421" y="7257"/>
                    </a:lnTo>
                    <a:lnTo>
                      <a:pt x="13472" y="7239"/>
                    </a:lnTo>
                    <a:lnTo>
                      <a:pt x="13524" y="7219"/>
                    </a:lnTo>
                    <a:lnTo>
                      <a:pt x="13575" y="7198"/>
                    </a:lnTo>
                    <a:lnTo>
                      <a:pt x="13625" y="7175"/>
                    </a:lnTo>
                    <a:lnTo>
                      <a:pt x="13676" y="7151"/>
                    </a:lnTo>
                    <a:lnTo>
                      <a:pt x="13726" y="7125"/>
                    </a:lnTo>
                    <a:lnTo>
                      <a:pt x="13776" y="7099"/>
                    </a:lnTo>
                    <a:lnTo>
                      <a:pt x="13826" y="7070"/>
                    </a:lnTo>
                    <a:lnTo>
                      <a:pt x="13875" y="7040"/>
                    </a:lnTo>
                    <a:lnTo>
                      <a:pt x="13925" y="7009"/>
                    </a:lnTo>
                    <a:lnTo>
                      <a:pt x="13973" y="6976"/>
                    </a:lnTo>
                    <a:lnTo>
                      <a:pt x="14022" y="6942"/>
                    </a:lnTo>
                    <a:lnTo>
                      <a:pt x="14069" y="6907"/>
                    </a:lnTo>
                    <a:lnTo>
                      <a:pt x="14117" y="6870"/>
                    </a:lnTo>
                    <a:lnTo>
                      <a:pt x="14164" y="6832"/>
                    </a:lnTo>
                    <a:lnTo>
                      <a:pt x="14211" y="6792"/>
                    </a:lnTo>
                    <a:lnTo>
                      <a:pt x="14256" y="6752"/>
                    </a:lnTo>
                    <a:lnTo>
                      <a:pt x="14302" y="6709"/>
                    </a:lnTo>
                    <a:lnTo>
                      <a:pt x="14347" y="6666"/>
                    </a:lnTo>
                    <a:lnTo>
                      <a:pt x="14392" y="6621"/>
                    </a:lnTo>
                    <a:lnTo>
                      <a:pt x="14436" y="6574"/>
                    </a:lnTo>
                    <a:lnTo>
                      <a:pt x="14502" y="6500"/>
                    </a:lnTo>
                    <a:lnTo>
                      <a:pt x="14566" y="6424"/>
                    </a:lnTo>
                    <a:lnTo>
                      <a:pt x="14629" y="6345"/>
                    </a:lnTo>
                    <a:lnTo>
                      <a:pt x="14689" y="6264"/>
                    </a:lnTo>
                    <a:lnTo>
                      <a:pt x="14746" y="6181"/>
                    </a:lnTo>
                    <a:lnTo>
                      <a:pt x="14802" y="6095"/>
                    </a:lnTo>
                    <a:lnTo>
                      <a:pt x="14856" y="6008"/>
                    </a:lnTo>
                    <a:lnTo>
                      <a:pt x="14907" y="5918"/>
                    </a:lnTo>
                    <a:lnTo>
                      <a:pt x="14957" y="5826"/>
                    </a:lnTo>
                    <a:lnTo>
                      <a:pt x="15004" y="5732"/>
                    </a:lnTo>
                    <a:lnTo>
                      <a:pt x="15050" y="5636"/>
                    </a:lnTo>
                    <a:lnTo>
                      <a:pt x="15092" y="5539"/>
                    </a:lnTo>
                    <a:lnTo>
                      <a:pt x="15133" y="5439"/>
                    </a:lnTo>
                    <a:lnTo>
                      <a:pt x="15172" y="5337"/>
                    </a:lnTo>
                    <a:lnTo>
                      <a:pt x="15208" y="5234"/>
                    </a:lnTo>
                    <a:lnTo>
                      <a:pt x="15242" y="5129"/>
                    </a:lnTo>
                    <a:lnTo>
                      <a:pt x="15274" y="5023"/>
                    </a:lnTo>
                    <a:lnTo>
                      <a:pt x="15303" y="4914"/>
                    </a:lnTo>
                    <a:lnTo>
                      <a:pt x="15331" y="4804"/>
                    </a:lnTo>
                    <a:lnTo>
                      <a:pt x="15355" y="4693"/>
                    </a:lnTo>
                    <a:lnTo>
                      <a:pt x="15377" y="4579"/>
                    </a:lnTo>
                    <a:lnTo>
                      <a:pt x="15398" y="4464"/>
                    </a:lnTo>
                    <a:lnTo>
                      <a:pt x="15415" y="4348"/>
                    </a:lnTo>
                    <a:lnTo>
                      <a:pt x="15431" y="4230"/>
                    </a:lnTo>
                    <a:lnTo>
                      <a:pt x="15443" y="4111"/>
                    </a:lnTo>
                    <a:lnTo>
                      <a:pt x="15454" y="3990"/>
                    </a:lnTo>
                    <a:lnTo>
                      <a:pt x="15462" y="3868"/>
                    </a:lnTo>
                    <a:lnTo>
                      <a:pt x="15467" y="3745"/>
                    </a:lnTo>
                    <a:lnTo>
                      <a:pt x="15470" y="3621"/>
                    </a:lnTo>
                    <a:lnTo>
                      <a:pt x="15471" y="3496"/>
                    </a:lnTo>
                    <a:lnTo>
                      <a:pt x="15469" y="3369"/>
                    </a:lnTo>
                    <a:lnTo>
                      <a:pt x="15464" y="3240"/>
                    </a:lnTo>
                    <a:lnTo>
                      <a:pt x="15460" y="3150"/>
                    </a:lnTo>
                    <a:lnTo>
                      <a:pt x="15455" y="3060"/>
                    </a:lnTo>
                    <a:lnTo>
                      <a:pt x="15448" y="2971"/>
                    </a:lnTo>
                    <a:lnTo>
                      <a:pt x="15441" y="2885"/>
                    </a:lnTo>
                    <a:lnTo>
                      <a:pt x="15435" y="2799"/>
                    </a:lnTo>
                    <a:lnTo>
                      <a:pt x="15427" y="2716"/>
                    </a:lnTo>
                    <a:lnTo>
                      <a:pt x="15418" y="2633"/>
                    </a:lnTo>
                    <a:lnTo>
                      <a:pt x="15409" y="2553"/>
                    </a:lnTo>
                    <a:lnTo>
                      <a:pt x="15400" y="2475"/>
                    </a:lnTo>
                    <a:lnTo>
                      <a:pt x="15390" y="2397"/>
                    </a:lnTo>
                    <a:lnTo>
                      <a:pt x="15379" y="2321"/>
                    </a:lnTo>
                    <a:lnTo>
                      <a:pt x="15369" y="2246"/>
                    </a:lnTo>
                    <a:lnTo>
                      <a:pt x="15356" y="2174"/>
                    </a:lnTo>
                    <a:lnTo>
                      <a:pt x="15345" y="2102"/>
                    </a:lnTo>
                    <a:lnTo>
                      <a:pt x="15332" y="2032"/>
                    </a:lnTo>
                    <a:lnTo>
                      <a:pt x="15319" y="1964"/>
                    </a:lnTo>
                    <a:lnTo>
                      <a:pt x="15306" y="1897"/>
                    </a:lnTo>
                    <a:lnTo>
                      <a:pt x="15291" y="1832"/>
                    </a:lnTo>
                    <a:lnTo>
                      <a:pt x="15277" y="1768"/>
                    </a:lnTo>
                    <a:lnTo>
                      <a:pt x="15261" y="1705"/>
                    </a:lnTo>
                    <a:lnTo>
                      <a:pt x="15247" y="1645"/>
                    </a:lnTo>
                    <a:lnTo>
                      <a:pt x="15231" y="1585"/>
                    </a:lnTo>
                    <a:lnTo>
                      <a:pt x="15214" y="1527"/>
                    </a:lnTo>
                    <a:lnTo>
                      <a:pt x="15197" y="1471"/>
                    </a:lnTo>
                    <a:lnTo>
                      <a:pt x="15181" y="1415"/>
                    </a:lnTo>
                    <a:lnTo>
                      <a:pt x="15163" y="1361"/>
                    </a:lnTo>
                    <a:lnTo>
                      <a:pt x="15146" y="1310"/>
                    </a:lnTo>
                    <a:lnTo>
                      <a:pt x="15127" y="1258"/>
                    </a:lnTo>
                    <a:lnTo>
                      <a:pt x="15109" y="1210"/>
                    </a:lnTo>
                    <a:lnTo>
                      <a:pt x="15090" y="1162"/>
                    </a:lnTo>
                    <a:lnTo>
                      <a:pt x="15071" y="1115"/>
                    </a:lnTo>
                    <a:lnTo>
                      <a:pt x="15051" y="1071"/>
                    </a:lnTo>
                    <a:lnTo>
                      <a:pt x="15031" y="1027"/>
                    </a:lnTo>
                    <a:lnTo>
                      <a:pt x="15011" y="985"/>
                    </a:lnTo>
                    <a:lnTo>
                      <a:pt x="14991" y="944"/>
                    </a:lnTo>
                    <a:lnTo>
                      <a:pt x="14969" y="905"/>
                    </a:lnTo>
                    <a:lnTo>
                      <a:pt x="14949" y="867"/>
                    </a:lnTo>
                    <a:lnTo>
                      <a:pt x="14927" y="831"/>
                    </a:lnTo>
                    <a:lnTo>
                      <a:pt x="14905" y="796"/>
                    </a:lnTo>
                    <a:lnTo>
                      <a:pt x="14884" y="763"/>
                    </a:lnTo>
                    <a:lnTo>
                      <a:pt x="14862" y="731"/>
                    </a:lnTo>
                    <a:lnTo>
                      <a:pt x="14839" y="700"/>
                    </a:lnTo>
                    <a:lnTo>
                      <a:pt x="14817" y="670"/>
                    </a:lnTo>
                    <a:lnTo>
                      <a:pt x="14794" y="642"/>
                    </a:lnTo>
                    <a:lnTo>
                      <a:pt x="14771" y="617"/>
                    </a:lnTo>
                    <a:lnTo>
                      <a:pt x="14748" y="591"/>
                    </a:lnTo>
                    <a:lnTo>
                      <a:pt x="14725" y="567"/>
                    </a:lnTo>
                    <a:lnTo>
                      <a:pt x="14702" y="546"/>
                    </a:lnTo>
                    <a:lnTo>
                      <a:pt x="14678" y="524"/>
                    </a:lnTo>
                    <a:lnTo>
                      <a:pt x="14654" y="504"/>
                    </a:lnTo>
                    <a:lnTo>
                      <a:pt x="14630" y="487"/>
                    </a:lnTo>
                    <a:lnTo>
                      <a:pt x="14606" y="469"/>
                    </a:lnTo>
                    <a:lnTo>
                      <a:pt x="14582" y="454"/>
                    </a:lnTo>
                    <a:lnTo>
                      <a:pt x="14557" y="440"/>
                    </a:lnTo>
                    <a:lnTo>
                      <a:pt x="14534" y="427"/>
                    </a:lnTo>
                    <a:lnTo>
                      <a:pt x="14509" y="416"/>
                    </a:lnTo>
                    <a:lnTo>
                      <a:pt x="14484" y="405"/>
                    </a:lnTo>
                    <a:lnTo>
                      <a:pt x="14459" y="397"/>
                    </a:lnTo>
                    <a:lnTo>
                      <a:pt x="14435" y="390"/>
                    </a:lnTo>
                    <a:lnTo>
                      <a:pt x="14410" y="384"/>
                    </a:lnTo>
                    <a:lnTo>
                      <a:pt x="14385" y="380"/>
                    </a:lnTo>
                    <a:lnTo>
                      <a:pt x="14360" y="376"/>
                    </a:lnTo>
                    <a:lnTo>
                      <a:pt x="14336" y="374"/>
                    </a:lnTo>
                    <a:lnTo>
                      <a:pt x="14311" y="374"/>
                    </a:lnTo>
                    <a:lnTo>
                      <a:pt x="14280" y="374"/>
                    </a:lnTo>
                    <a:lnTo>
                      <a:pt x="14251" y="377"/>
                    </a:lnTo>
                    <a:lnTo>
                      <a:pt x="14223" y="381"/>
                    </a:lnTo>
                    <a:lnTo>
                      <a:pt x="14170" y="393"/>
                    </a:lnTo>
                    <a:lnTo>
                      <a:pt x="14121" y="409"/>
                    </a:lnTo>
                    <a:lnTo>
                      <a:pt x="14074" y="428"/>
                    </a:lnTo>
                    <a:lnTo>
                      <a:pt x="14031" y="450"/>
                    </a:lnTo>
                    <a:lnTo>
                      <a:pt x="13990" y="473"/>
                    </a:lnTo>
                    <a:lnTo>
                      <a:pt x="13953" y="500"/>
                    </a:lnTo>
                    <a:lnTo>
                      <a:pt x="13917" y="529"/>
                    </a:lnTo>
                    <a:lnTo>
                      <a:pt x="13885" y="559"/>
                    </a:lnTo>
                    <a:lnTo>
                      <a:pt x="13855" y="590"/>
                    </a:lnTo>
                    <a:lnTo>
                      <a:pt x="13828" y="622"/>
                    </a:lnTo>
                    <a:lnTo>
                      <a:pt x="13802" y="654"/>
                    </a:lnTo>
                    <a:lnTo>
                      <a:pt x="13779" y="686"/>
                    </a:lnTo>
                    <a:lnTo>
                      <a:pt x="13757" y="718"/>
                    </a:lnTo>
                    <a:lnTo>
                      <a:pt x="13737" y="748"/>
                    </a:lnTo>
                    <a:lnTo>
                      <a:pt x="13719" y="778"/>
                    </a:lnTo>
                    <a:lnTo>
                      <a:pt x="13706" y="803"/>
                    </a:lnTo>
                    <a:lnTo>
                      <a:pt x="13690" y="829"/>
                    </a:lnTo>
                    <a:lnTo>
                      <a:pt x="13674" y="857"/>
                    </a:lnTo>
                    <a:lnTo>
                      <a:pt x="13656" y="883"/>
                    </a:lnTo>
                    <a:lnTo>
                      <a:pt x="13639" y="909"/>
                    </a:lnTo>
                    <a:lnTo>
                      <a:pt x="13622" y="932"/>
                    </a:lnTo>
                    <a:lnTo>
                      <a:pt x="13615" y="942"/>
                    </a:lnTo>
                    <a:lnTo>
                      <a:pt x="13607" y="951"/>
                    </a:lnTo>
                    <a:lnTo>
                      <a:pt x="13600" y="959"/>
                    </a:lnTo>
                    <a:lnTo>
                      <a:pt x="13594" y="966"/>
                    </a:lnTo>
                    <a:lnTo>
                      <a:pt x="13559" y="987"/>
                    </a:lnTo>
                    <a:lnTo>
                      <a:pt x="13524" y="1007"/>
                    </a:lnTo>
                    <a:lnTo>
                      <a:pt x="13489" y="1025"/>
                    </a:lnTo>
                    <a:lnTo>
                      <a:pt x="13454" y="1040"/>
                    </a:lnTo>
                    <a:lnTo>
                      <a:pt x="13419" y="1053"/>
                    </a:lnTo>
                    <a:lnTo>
                      <a:pt x="13384" y="1067"/>
                    </a:lnTo>
                    <a:lnTo>
                      <a:pt x="13314" y="1090"/>
                    </a:lnTo>
                    <a:lnTo>
                      <a:pt x="13266" y="1112"/>
                    </a:lnTo>
                    <a:lnTo>
                      <a:pt x="13214" y="1134"/>
                    </a:lnTo>
                    <a:lnTo>
                      <a:pt x="13162" y="1157"/>
                    </a:lnTo>
                    <a:lnTo>
                      <a:pt x="13135" y="1170"/>
                    </a:lnTo>
                    <a:lnTo>
                      <a:pt x="13107" y="1183"/>
                    </a:lnTo>
                    <a:lnTo>
                      <a:pt x="13079" y="1199"/>
                    </a:lnTo>
                    <a:lnTo>
                      <a:pt x="13051" y="1216"/>
                    </a:lnTo>
                    <a:lnTo>
                      <a:pt x="13022" y="1235"/>
                    </a:lnTo>
                    <a:lnTo>
                      <a:pt x="12993" y="1256"/>
                    </a:lnTo>
                    <a:lnTo>
                      <a:pt x="12965" y="1280"/>
                    </a:lnTo>
                    <a:lnTo>
                      <a:pt x="12936" y="1307"/>
                    </a:lnTo>
                    <a:lnTo>
                      <a:pt x="12907" y="1337"/>
                    </a:lnTo>
                    <a:lnTo>
                      <a:pt x="12878" y="1371"/>
                    </a:lnTo>
                    <a:lnTo>
                      <a:pt x="12858" y="1391"/>
                    </a:lnTo>
                    <a:lnTo>
                      <a:pt x="12840" y="1412"/>
                    </a:lnTo>
                    <a:lnTo>
                      <a:pt x="12823" y="1433"/>
                    </a:lnTo>
                    <a:lnTo>
                      <a:pt x="12809" y="1455"/>
                    </a:lnTo>
                    <a:lnTo>
                      <a:pt x="12795" y="1477"/>
                    </a:lnTo>
                    <a:lnTo>
                      <a:pt x="12783" y="1499"/>
                    </a:lnTo>
                    <a:lnTo>
                      <a:pt x="12772" y="1522"/>
                    </a:lnTo>
                    <a:lnTo>
                      <a:pt x="12762" y="1545"/>
                    </a:lnTo>
                    <a:lnTo>
                      <a:pt x="12754" y="1568"/>
                    </a:lnTo>
                    <a:lnTo>
                      <a:pt x="12747" y="1591"/>
                    </a:lnTo>
                    <a:lnTo>
                      <a:pt x="12741" y="1615"/>
                    </a:lnTo>
                    <a:lnTo>
                      <a:pt x="12735" y="1638"/>
                    </a:lnTo>
                    <a:lnTo>
                      <a:pt x="12729" y="1688"/>
                    </a:lnTo>
                    <a:lnTo>
                      <a:pt x="12725" y="1736"/>
                    </a:lnTo>
                    <a:lnTo>
                      <a:pt x="12726" y="1787"/>
                    </a:lnTo>
                    <a:lnTo>
                      <a:pt x="12728" y="1837"/>
                    </a:lnTo>
                    <a:lnTo>
                      <a:pt x="12734" y="1889"/>
                    </a:lnTo>
                    <a:lnTo>
                      <a:pt x="12742" y="1940"/>
                    </a:lnTo>
                    <a:lnTo>
                      <a:pt x="12751" y="1992"/>
                    </a:lnTo>
                    <a:lnTo>
                      <a:pt x="12761" y="2044"/>
                    </a:lnTo>
                    <a:lnTo>
                      <a:pt x="12784" y="2149"/>
                    </a:lnTo>
                    <a:lnTo>
                      <a:pt x="12795" y="2203"/>
                    </a:lnTo>
                    <a:lnTo>
                      <a:pt x="12809" y="2260"/>
                    </a:lnTo>
                    <a:lnTo>
                      <a:pt x="12821" y="2318"/>
                    </a:lnTo>
                    <a:lnTo>
                      <a:pt x="12835" y="2379"/>
                    </a:lnTo>
                    <a:lnTo>
                      <a:pt x="12847" y="2444"/>
                    </a:lnTo>
                    <a:lnTo>
                      <a:pt x="12859" y="2511"/>
                    </a:lnTo>
                    <a:lnTo>
                      <a:pt x="12871" y="2582"/>
                    </a:lnTo>
                    <a:lnTo>
                      <a:pt x="12881" y="2656"/>
                    </a:lnTo>
                    <a:lnTo>
                      <a:pt x="12891" y="2733"/>
                    </a:lnTo>
                    <a:lnTo>
                      <a:pt x="12900" y="2815"/>
                    </a:lnTo>
                    <a:lnTo>
                      <a:pt x="12903" y="2858"/>
                    </a:lnTo>
                    <a:lnTo>
                      <a:pt x="12906" y="2901"/>
                    </a:lnTo>
                    <a:lnTo>
                      <a:pt x="12909" y="2946"/>
                    </a:lnTo>
                    <a:lnTo>
                      <a:pt x="12911" y="2991"/>
                    </a:lnTo>
                    <a:lnTo>
                      <a:pt x="12913" y="3037"/>
                    </a:lnTo>
                    <a:lnTo>
                      <a:pt x="12914" y="3085"/>
                    </a:lnTo>
                    <a:lnTo>
                      <a:pt x="12915" y="3134"/>
                    </a:lnTo>
                    <a:lnTo>
                      <a:pt x="12915" y="3184"/>
                    </a:lnTo>
                    <a:lnTo>
                      <a:pt x="12914" y="3235"/>
                    </a:lnTo>
                    <a:lnTo>
                      <a:pt x="12913" y="3288"/>
                    </a:lnTo>
                    <a:lnTo>
                      <a:pt x="12911" y="3341"/>
                    </a:lnTo>
                    <a:lnTo>
                      <a:pt x="12909" y="3396"/>
                    </a:lnTo>
                    <a:lnTo>
                      <a:pt x="12901" y="3396"/>
                    </a:lnTo>
                    <a:lnTo>
                      <a:pt x="12890" y="3396"/>
                    </a:lnTo>
                    <a:lnTo>
                      <a:pt x="12869" y="3392"/>
                    </a:lnTo>
                    <a:lnTo>
                      <a:pt x="12843" y="3384"/>
                    </a:lnTo>
                    <a:lnTo>
                      <a:pt x="12815" y="3375"/>
                    </a:lnTo>
                    <a:lnTo>
                      <a:pt x="12785" y="3362"/>
                    </a:lnTo>
                    <a:lnTo>
                      <a:pt x="12754" y="3345"/>
                    </a:lnTo>
                    <a:lnTo>
                      <a:pt x="12722" y="3326"/>
                    </a:lnTo>
                    <a:lnTo>
                      <a:pt x="12690" y="3303"/>
                    </a:lnTo>
                    <a:lnTo>
                      <a:pt x="12690" y="3302"/>
                    </a:lnTo>
                    <a:lnTo>
                      <a:pt x="12688" y="3300"/>
                    </a:lnTo>
                    <a:lnTo>
                      <a:pt x="12685" y="3296"/>
                    </a:lnTo>
                    <a:lnTo>
                      <a:pt x="12681" y="3291"/>
                    </a:lnTo>
                    <a:lnTo>
                      <a:pt x="12676" y="3284"/>
                    </a:lnTo>
                    <a:lnTo>
                      <a:pt x="12669" y="3276"/>
                    </a:lnTo>
                    <a:lnTo>
                      <a:pt x="12662" y="3268"/>
                    </a:lnTo>
                    <a:lnTo>
                      <a:pt x="12654" y="3258"/>
                    </a:lnTo>
                    <a:lnTo>
                      <a:pt x="12636" y="3236"/>
                    </a:lnTo>
                    <a:lnTo>
                      <a:pt x="12615" y="3210"/>
                    </a:lnTo>
                    <a:lnTo>
                      <a:pt x="12591" y="3184"/>
                    </a:lnTo>
                    <a:lnTo>
                      <a:pt x="12566" y="3155"/>
                    </a:lnTo>
                    <a:lnTo>
                      <a:pt x="12539" y="3125"/>
                    </a:lnTo>
                    <a:lnTo>
                      <a:pt x="12511" y="3096"/>
                    </a:lnTo>
                    <a:lnTo>
                      <a:pt x="12482" y="3067"/>
                    </a:lnTo>
                    <a:lnTo>
                      <a:pt x="12454" y="3039"/>
                    </a:lnTo>
                    <a:lnTo>
                      <a:pt x="12426" y="3015"/>
                    </a:lnTo>
                    <a:lnTo>
                      <a:pt x="12398" y="2992"/>
                    </a:lnTo>
                    <a:lnTo>
                      <a:pt x="12384" y="2983"/>
                    </a:lnTo>
                    <a:lnTo>
                      <a:pt x="12372" y="2973"/>
                    </a:lnTo>
                    <a:lnTo>
                      <a:pt x="12360" y="2966"/>
                    </a:lnTo>
                    <a:lnTo>
                      <a:pt x="12347" y="2960"/>
                    </a:lnTo>
                    <a:lnTo>
                      <a:pt x="12370" y="2947"/>
                    </a:lnTo>
                    <a:lnTo>
                      <a:pt x="12390" y="2931"/>
                    </a:lnTo>
                    <a:lnTo>
                      <a:pt x="12408" y="2914"/>
                    </a:lnTo>
                    <a:lnTo>
                      <a:pt x="12426" y="2893"/>
                    </a:lnTo>
                    <a:lnTo>
                      <a:pt x="12443" y="2872"/>
                    </a:lnTo>
                    <a:lnTo>
                      <a:pt x="12462" y="2850"/>
                    </a:lnTo>
                    <a:lnTo>
                      <a:pt x="12481" y="2827"/>
                    </a:lnTo>
                    <a:lnTo>
                      <a:pt x="12503" y="2803"/>
                    </a:lnTo>
                    <a:lnTo>
                      <a:pt x="12519" y="2762"/>
                    </a:lnTo>
                    <a:lnTo>
                      <a:pt x="12531" y="2721"/>
                    </a:lnTo>
                    <a:lnTo>
                      <a:pt x="12539" y="2678"/>
                    </a:lnTo>
                    <a:lnTo>
                      <a:pt x="12544" y="2634"/>
                    </a:lnTo>
                    <a:lnTo>
                      <a:pt x="12546" y="2590"/>
                    </a:lnTo>
                    <a:lnTo>
                      <a:pt x="12544" y="2545"/>
                    </a:lnTo>
                    <a:lnTo>
                      <a:pt x="12539" y="2500"/>
                    </a:lnTo>
                    <a:lnTo>
                      <a:pt x="12531" y="2453"/>
                    </a:lnTo>
                    <a:lnTo>
                      <a:pt x="12519" y="2406"/>
                    </a:lnTo>
                    <a:lnTo>
                      <a:pt x="12503" y="2358"/>
                    </a:lnTo>
                    <a:lnTo>
                      <a:pt x="12486" y="2310"/>
                    </a:lnTo>
                    <a:lnTo>
                      <a:pt x="12464" y="2261"/>
                    </a:lnTo>
                    <a:lnTo>
                      <a:pt x="12439" y="2210"/>
                    </a:lnTo>
                    <a:lnTo>
                      <a:pt x="12411" y="2160"/>
                    </a:lnTo>
                    <a:lnTo>
                      <a:pt x="12381" y="2108"/>
                    </a:lnTo>
                    <a:lnTo>
                      <a:pt x="12347" y="2056"/>
                    </a:lnTo>
                    <a:lnTo>
                      <a:pt x="12327" y="2030"/>
                    </a:lnTo>
                    <a:lnTo>
                      <a:pt x="12306" y="2006"/>
                    </a:lnTo>
                    <a:lnTo>
                      <a:pt x="12285" y="1982"/>
                    </a:lnTo>
                    <a:lnTo>
                      <a:pt x="12265" y="1961"/>
                    </a:lnTo>
                    <a:lnTo>
                      <a:pt x="12243" y="1939"/>
                    </a:lnTo>
                    <a:lnTo>
                      <a:pt x="12222" y="1920"/>
                    </a:lnTo>
                    <a:lnTo>
                      <a:pt x="12179" y="1882"/>
                    </a:lnTo>
                    <a:lnTo>
                      <a:pt x="12136" y="1848"/>
                    </a:lnTo>
                    <a:lnTo>
                      <a:pt x="12092" y="1816"/>
                    </a:lnTo>
                    <a:lnTo>
                      <a:pt x="12048" y="1786"/>
                    </a:lnTo>
                    <a:lnTo>
                      <a:pt x="12005" y="1758"/>
                    </a:lnTo>
                    <a:lnTo>
                      <a:pt x="11960" y="1730"/>
                    </a:lnTo>
                    <a:lnTo>
                      <a:pt x="11917" y="1703"/>
                    </a:lnTo>
                    <a:lnTo>
                      <a:pt x="11830" y="1650"/>
                    </a:lnTo>
                    <a:lnTo>
                      <a:pt x="11787" y="1622"/>
                    </a:lnTo>
                    <a:lnTo>
                      <a:pt x="11744" y="1592"/>
                    </a:lnTo>
                    <a:lnTo>
                      <a:pt x="11703" y="1561"/>
                    </a:lnTo>
                    <a:lnTo>
                      <a:pt x="11662" y="1526"/>
                    </a:lnTo>
                    <a:lnTo>
                      <a:pt x="11628" y="1498"/>
                    </a:lnTo>
                    <a:lnTo>
                      <a:pt x="11594" y="1470"/>
                    </a:lnTo>
                    <a:lnTo>
                      <a:pt x="11577" y="1454"/>
                    </a:lnTo>
                    <a:lnTo>
                      <a:pt x="11562" y="1438"/>
                    </a:lnTo>
                    <a:lnTo>
                      <a:pt x="11548" y="1421"/>
                    </a:lnTo>
                    <a:lnTo>
                      <a:pt x="11537" y="1402"/>
                    </a:lnTo>
                    <a:lnTo>
                      <a:pt x="11510" y="1365"/>
                    </a:lnTo>
                    <a:lnTo>
                      <a:pt x="11479" y="1325"/>
                    </a:lnTo>
                    <a:lnTo>
                      <a:pt x="11447" y="1282"/>
                    </a:lnTo>
                    <a:lnTo>
                      <a:pt x="11412" y="1237"/>
                    </a:lnTo>
                    <a:lnTo>
                      <a:pt x="11374" y="1189"/>
                    </a:lnTo>
                    <a:lnTo>
                      <a:pt x="11334" y="1139"/>
                    </a:lnTo>
                    <a:lnTo>
                      <a:pt x="11290" y="1087"/>
                    </a:lnTo>
                    <a:lnTo>
                      <a:pt x="11245" y="1034"/>
                    </a:lnTo>
                    <a:lnTo>
                      <a:pt x="11196" y="979"/>
                    </a:lnTo>
                    <a:lnTo>
                      <a:pt x="11146" y="924"/>
                    </a:lnTo>
                    <a:lnTo>
                      <a:pt x="11092" y="867"/>
                    </a:lnTo>
                    <a:lnTo>
                      <a:pt x="11036" y="810"/>
                    </a:lnTo>
                    <a:lnTo>
                      <a:pt x="10977" y="754"/>
                    </a:lnTo>
                    <a:lnTo>
                      <a:pt x="10916" y="696"/>
                    </a:lnTo>
                    <a:lnTo>
                      <a:pt x="10852" y="639"/>
                    </a:lnTo>
                    <a:lnTo>
                      <a:pt x="10785" y="584"/>
                    </a:lnTo>
                    <a:lnTo>
                      <a:pt x="10716" y="529"/>
                    </a:lnTo>
                    <a:lnTo>
                      <a:pt x="10644" y="474"/>
                    </a:lnTo>
                    <a:lnTo>
                      <a:pt x="10570" y="423"/>
                    </a:lnTo>
                    <a:lnTo>
                      <a:pt x="10492" y="371"/>
                    </a:lnTo>
                    <a:lnTo>
                      <a:pt x="10413" y="323"/>
                    </a:lnTo>
                    <a:lnTo>
                      <a:pt x="10330" y="277"/>
                    </a:lnTo>
                    <a:lnTo>
                      <a:pt x="10244" y="233"/>
                    </a:lnTo>
                    <a:lnTo>
                      <a:pt x="10157" y="192"/>
                    </a:lnTo>
                    <a:lnTo>
                      <a:pt x="10066" y="154"/>
                    </a:lnTo>
                    <a:lnTo>
                      <a:pt x="9973" y="120"/>
                    </a:lnTo>
                    <a:lnTo>
                      <a:pt x="9877" y="89"/>
                    </a:lnTo>
                    <a:lnTo>
                      <a:pt x="9827" y="75"/>
                    </a:lnTo>
                    <a:lnTo>
                      <a:pt x="9778" y="62"/>
                    </a:lnTo>
                    <a:lnTo>
                      <a:pt x="9727" y="50"/>
                    </a:lnTo>
                    <a:lnTo>
                      <a:pt x="9677" y="40"/>
                    </a:lnTo>
                    <a:lnTo>
                      <a:pt x="9625" y="30"/>
                    </a:lnTo>
                    <a:lnTo>
                      <a:pt x="9572" y="21"/>
                    </a:lnTo>
                    <a:lnTo>
                      <a:pt x="9520" y="14"/>
                    </a:lnTo>
                    <a:lnTo>
                      <a:pt x="9465" y="8"/>
                    </a:lnTo>
                    <a:lnTo>
                      <a:pt x="9411" y="3"/>
                    </a:lnTo>
                    <a:lnTo>
                      <a:pt x="9356" y="0"/>
                    </a:lnTo>
                    <a:lnTo>
                      <a:pt x="9231" y="0"/>
                    </a:lnTo>
                    <a:lnTo>
                      <a:pt x="9231" y="0"/>
                    </a:lnTo>
                    <a:close/>
                  </a:path>
                </a:pathLst>
              </a:custGeom>
              <a:grpFill/>
              <a:ln w="3175">
                <a:solidFill>
                  <a:schemeClr val="tx1"/>
                </a:solidFill>
                <a:round/>
                <a:headEnd/>
                <a:tailEnd/>
              </a:ln>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5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28" name="Freeform 45"/>
              <p:cNvSpPr>
                <a:spLocks/>
              </p:cNvSpPr>
              <p:nvPr/>
            </p:nvSpPr>
            <p:spPr bwMode="auto">
              <a:xfrm>
                <a:off x="-1422419" y="-770563"/>
                <a:ext cx="415114" cy="424072"/>
              </a:xfrm>
              <a:custGeom>
                <a:avLst/>
                <a:gdLst>
                  <a:gd name="T0" fmla="*/ 2086 w 2090"/>
                  <a:gd name="T1" fmla="*/ 1 h 2119"/>
                  <a:gd name="T2" fmla="*/ 2063 w 2090"/>
                  <a:gd name="T3" fmla="*/ 8 h 2119"/>
                  <a:gd name="T4" fmla="*/ 2023 w 2090"/>
                  <a:gd name="T5" fmla="*/ 20 h 2119"/>
                  <a:gd name="T6" fmla="*/ 1964 w 2090"/>
                  <a:gd name="T7" fmla="*/ 35 h 2119"/>
                  <a:gd name="T8" fmla="*/ 1887 w 2090"/>
                  <a:gd name="T9" fmla="*/ 53 h 2119"/>
                  <a:gd name="T10" fmla="*/ 1790 w 2090"/>
                  <a:gd name="T11" fmla="*/ 73 h 2119"/>
                  <a:gd name="T12" fmla="*/ 1673 w 2090"/>
                  <a:gd name="T13" fmla="*/ 96 h 2119"/>
                  <a:gd name="T14" fmla="*/ 1536 w 2090"/>
                  <a:gd name="T15" fmla="*/ 119 h 2119"/>
                  <a:gd name="T16" fmla="*/ 1298 w 2090"/>
                  <a:gd name="T17" fmla="*/ 152 h 2119"/>
                  <a:gd name="T18" fmla="*/ 1061 w 2090"/>
                  <a:gd name="T19" fmla="*/ 171 h 2119"/>
                  <a:gd name="T20" fmla="*/ 859 w 2090"/>
                  <a:gd name="T21" fmla="*/ 192 h 2119"/>
                  <a:gd name="T22" fmla="*/ 693 w 2090"/>
                  <a:gd name="T23" fmla="*/ 233 h 2119"/>
                  <a:gd name="T24" fmla="*/ 515 w 2090"/>
                  <a:gd name="T25" fmla="*/ 347 h 2119"/>
                  <a:gd name="T26" fmla="*/ 365 w 2090"/>
                  <a:gd name="T27" fmla="*/ 513 h 2119"/>
                  <a:gd name="T28" fmla="*/ 248 w 2090"/>
                  <a:gd name="T29" fmla="*/ 723 h 2119"/>
                  <a:gd name="T30" fmla="*/ 150 w 2090"/>
                  <a:gd name="T31" fmla="*/ 986 h 2119"/>
                  <a:gd name="T32" fmla="*/ 77 w 2090"/>
                  <a:gd name="T33" fmla="*/ 1239 h 2119"/>
                  <a:gd name="T34" fmla="*/ 19 w 2090"/>
                  <a:gd name="T35" fmla="*/ 1600 h 2119"/>
                  <a:gd name="T36" fmla="*/ 7 w 2090"/>
                  <a:gd name="T37" fmla="*/ 1765 h 2119"/>
                  <a:gd name="T38" fmla="*/ 1 w 2090"/>
                  <a:gd name="T39" fmla="*/ 1907 h 2119"/>
                  <a:gd name="T40" fmla="*/ 1 w 2090"/>
                  <a:gd name="T41" fmla="*/ 2019 h 2119"/>
                  <a:gd name="T42" fmla="*/ 2 w 2090"/>
                  <a:gd name="T43" fmla="*/ 2093 h 2119"/>
                  <a:gd name="T44" fmla="*/ 3 w 2090"/>
                  <a:gd name="T45" fmla="*/ 2119 h 2119"/>
                  <a:gd name="T46" fmla="*/ 5 w 2090"/>
                  <a:gd name="T47" fmla="*/ 2110 h 2119"/>
                  <a:gd name="T48" fmla="*/ 12 w 2090"/>
                  <a:gd name="T49" fmla="*/ 2082 h 2119"/>
                  <a:gd name="T50" fmla="*/ 40 w 2090"/>
                  <a:gd name="T51" fmla="*/ 1983 h 2119"/>
                  <a:gd name="T52" fmla="*/ 83 w 2090"/>
                  <a:gd name="T53" fmla="*/ 1837 h 2119"/>
                  <a:gd name="T54" fmla="*/ 139 w 2090"/>
                  <a:gd name="T55" fmla="*/ 1659 h 2119"/>
                  <a:gd name="T56" fmla="*/ 260 w 2090"/>
                  <a:gd name="T57" fmla="*/ 1325 h 2119"/>
                  <a:gd name="T58" fmla="*/ 337 w 2090"/>
                  <a:gd name="T59" fmla="*/ 1145 h 2119"/>
                  <a:gd name="T60" fmla="*/ 419 w 2090"/>
                  <a:gd name="T61" fmla="*/ 997 h 2119"/>
                  <a:gd name="T62" fmla="*/ 481 w 2090"/>
                  <a:gd name="T63" fmla="*/ 901 h 2119"/>
                  <a:gd name="T64" fmla="*/ 565 w 2090"/>
                  <a:gd name="T65" fmla="*/ 784 h 2119"/>
                  <a:gd name="T66" fmla="*/ 636 w 2090"/>
                  <a:gd name="T67" fmla="*/ 701 h 2119"/>
                  <a:gd name="T68" fmla="*/ 679 w 2090"/>
                  <a:gd name="T69" fmla="*/ 662 h 2119"/>
                  <a:gd name="T70" fmla="*/ 687 w 2090"/>
                  <a:gd name="T71" fmla="*/ 656 h 2119"/>
                  <a:gd name="T72" fmla="*/ 675 w 2090"/>
                  <a:gd name="T73" fmla="*/ 694 h 2119"/>
                  <a:gd name="T74" fmla="*/ 657 w 2090"/>
                  <a:gd name="T75" fmla="*/ 770 h 2119"/>
                  <a:gd name="T76" fmla="*/ 648 w 2090"/>
                  <a:gd name="T77" fmla="*/ 863 h 2119"/>
                  <a:gd name="T78" fmla="*/ 663 w 2090"/>
                  <a:gd name="T79" fmla="*/ 987 h 2119"/>
                  <a:gd name="T80" fmla="*/ 699 w 2090"/>
                  <a:gd name="T81" fmla="*/ 1175 h 2119"/>
                  <a:gd name="T82" fmla="*/ 741 w 2090"/>
                  <a:gd name="T83" fmla="*/ 1322 h 2119"/>
                  <a:gd name="T84" fmla="*/ 767 w 2090"/>
                  <a:gd name="T85" fmla="*/ 1395 h 2119"/>
                  <a:gd name="T86" fmla="*/ 778 w 2090"/>
                  <a:gd name="T87" fmla="*/ 1424 h 2119"/>
                  <a:gd name="T88" fmla="*/ 782 w 2090"/>
                  <a:gd name="T89" fmla="*/ 1434 h 2119"/>
                  <a:gd name="T90" fmla="*/ 783 w 2090"/>
                  <a:gd name="T91" fmla="*/ 1407 h 2119"/>
                  <a:gd name="T92" fmla="*/ 790 w 2090"/>
                  <a:gd name="T93" fmla="*/ 1337 h 2119"/>
                  <a:gd name="T94" fmla="*/ 803 w 2090"/>
                  <a:gd name="T95" fmla="*/ 1231 h 2119"/>
                  <a:gd name="T96" fmla="*/ 824 w 2090"/>
                  <a:gd name="T97" fmla="*/ 1102 h 2119"/>
                  <a:gd name="T98" fmla="*/ 900 w 2090"/>
                  <a:gd name="T99" fmla="*/ 816 h 2119"/>
                  <a:gd name="T100" fmla="*/ 974 w 2090"/>
                  <a:gd name="T101" fmla="*/ 647 h 2119"/>
                  <a:gd name="T102" fmla="*/ 1055 w 2090"/>
                  <a:gd name="T103" fmla="*/ 533 h 2119"/>
                  <a:gd name="T104" fmla="*/ 1165 w 2090"/>
                  <a:gd name="T105" fmla="*/ 433 h 2119"/>
                  <a:gd name="T106" fmla="*/ 1295 w 2090"/>
                  <a:gd name="T107" fmla="*/ 351 h 2119"/>
                  <a:gd name="T108" fmla="*/ 1560 w 2090"/>
                  <a:gd name="T109" fmla="*/ 249 h 2119"/>
                  <a:gd name="T110" fmla="*/ 1736 w 2090"/>
                  <a:gd name="T111" fmla="*/ 184 h 2119"/>
                  <a:gd name="T112" fmla="*/ 1907 w 2090"/>
                  <a:gd name="T113" fmla="*/ 101 h 2119"/>
                  <a:gd name="T114" fmla="*/ 2012 w 2090"/>
                  <a:gd name="T115" fmla="*/ 45 h 2119"/>
                  <a:gd name="T116" fmla="*/ 2060 w 2090"/>
                  <a:gd name="T117" fmla="*/ 18 h 2119"/>
                  <a:gd name="T118" fmla="*/ 2087 w 2090"/>
                  <a:gd name="T119" fmla="*/ 2 h 2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090" h="2119">
                    <a:moveTo>
                      <a:pt x="2090" y="0"/>
                    </a:moveTo>
                    <a:lnTo>
                      <a:pt x="2090" y="0"/>
                    </a:lnTo>
                    <a:lnTo>
                      <a:pt x="2088" y="1"/>
                    </a:lnTo>
                    <a:lnTo>
                      <a:pt x="2086" y="1"/>
                    </a:lnTo>
                    <a:lnTo>
                      <a:pt x="2082" y="3"/>
                    </a:lnTo>
                    <a:lnTo>
                      <a:pt x="2077" y="4"/>
                    </a:lnTo>
                    <a:lnTo>
                      <a:pt x="2070" y="6"/>
                    </a:lnTo>
                    <a:lnTo>
                      <a:pt x="2063" y="8"/>
                    </a:lnTo>
                    <a:lnTo>
                      <a:pt x="2055" y="10"/>
                    </a:lnTo>
                    <a:lnTo>
                      <a:pt x="2046" y="13"/>
                    </a:lnTo>
                    <a:lnTo>
                      <a:pt x="2034" y="17"/>
                    </a:lnTo>
                    <a:lnTo>
                      <a:pt x="2023" y="20"/>
                    </a:lnTo>
                    <a:lnTo>
                      <a:pt x="2009" y="23"/>
                    </a:lnTo>
                    <a:lnTo>
                      <a:pt x="1996" y="27"/>
                    </a:lnTo>
                    <a:lnTo>
                      <a:pt x="1981" y="31"/>
                    </a:lnTo>
                    <a:lnTo>
                      <a:pt x="1964" y="35"/>
                    </a:lnTo>
                    <a:lnTo>
                      <a:pt x="1946" y="39"/>
                    </a:lnTo>
                    <a:lnTo>
                      <a:pt x="1928" y="43"/>
                    </a:lnTo>
                    <a:lnTo>
                      <a:pt x="1907" y="48"/>
                    </a:lnTo>
                    <a:lnTo>
                      <a:pt x="1887" y="53"/>
                    </a:lnTo>
                    <a:lnTo>
                      <a:pt x="1864" y="58"/>
                    </a:lnTo>
                    <a:lnTo>
                      <a:pt x="1840" y="63"/>
                    </a:lnTo>
                    <a:lnTo>
                      <a:pt x="1815" y="68"/>
                    </a:lnTo>
                    <a:lnTo>
                      <a:pt x="1790" y="73"/>
                    </a:lnTo>
                    <a:lnTo>
                      <a:pt x="1762" y="79"/>
                    </a:lnTo>
                    <a:lnTo>
                      <a:pt x="1733" y="85"/>
                    </a:lnTo>
                    <a:lnTo>
                      <a:pt x="1704" y="90"/>
                    </a:lnTo>
                    <a:lnTo>
                      <a:pt x="1673" y="96"/>
                    </a:lnTo>
                    <a:lnTo>
                      <a:pt x="1640" y="102"/>
                    </a:lnTo>
                    <a:lnTo>
                      <a:pt x="1607" y="107"/>
                    </a:lnTo>
                    <a:lnTo>
                      <a:pt x="1572" y="113"/>
                    </a:lnTo>
                    <a:lnTo>
                      <a:pt x="1536" y="119"/>
                    </a:lnTo>
                    <a:lnTo>
                      <a:pt x="1498" y="125"/>
                    </a:lnTo>
                    <a:lnTo>
                      <a:pt x="1429" y="135"/>
                    </a:lnTo>
                    <a:lnTo>
                      <a:pt x="1362" y="144"/>
                    </a:lnTo>
                    <a:lnTo>
                      <a:pt x="1298" y="152"/>
                    </a:lnTo>
                    <a:lnTo>
                      <a:pt x="1235" y="158"/>
                    </a:lnTo>
                    <a:lnTo>
                      <a:pt x="1175" y="163"/>
                    </a:lnTo>
                    <a:lnTo>
                      <a:pt x="1118" y="167"/>
                    </a:lnTo>
                    <a:lnTo>
                      <a:pt x="1061" y="171"/>
                    </a:lnTo>
                    <a:lnTo>
                      <a:pt x="1007" y="175"/>
                    </a:lnTo>
                    <a:lnTo>
                      <a:pt x="957" y="180"/>
                    </a:lnTo>
                    <a:lnTo>
                      <a:pt x="907" y="185"/>
                    </a:lnTo>
                    <a:lnTo>
                      <a:pt x="859" y="192"/>
                    </a:lnTo>
                    <a:lnTo>
                      <a:pt x="815" y="199"/>
                    </a:lnTo>
                    <a:lnTo>
                      <a:pt x="772" y="208"/>
                    </a:lnTo>
                    <a:lnTo>
                      <a:pt x="731" y="219"/>
                    </a:lnTo>
                    <a:lnTo>
                      <a:pt x="693" y="233"/>
                    </a:lnTo>
                    <a:lnTo>
                      <a:pt x="657" y="249"/>
                    </a:lnTo>
                    <a:lnTo>
                      <a:pt x="606" y="279"/>
                    </a:lnTo>
                    <a:lnTo>
                      <a:pt x="559" y="312"/>
                    </a:lnTo>
                    <a:lnTo>
                      <a:pt x="515" y="347"/>
                    </a:lnTo>
                    <a:lnTo>
                      <a:pt x="473" y="384"/>
                    </a:lnTo>
                    <a:lnTo>
                      <a:pt x="435" y="424"/>
                    </a:lnTo>
                    <a:lnTo>
                      <a:pt x="399" y="468"/>
                    </a:lnTo>
                    <a:lnTo>
                      <a:pt x="365" y="513"/>
                    </a:lnTo>
                    <a:lnTo>
                      <a:pt x="334" y="561"/>
                    </a:lnTo>
                    <a:lnTo>
                      <a:pt x="304" y="612"/>
                    </a:lnTo>
                    <a:lnTo>
                      <a:pt x="275" y="667"/>
                    </a:lnTo>
                    <a:lnTo>
                      <a:pt x="248" y="723"/>
                    </a:lnTo>
                    <a:lnTo>
                      <a:pt x="224" y="784"/>
                    </a:lnTo>
                    <a:lnTo>
                      <a:pt x="199" y="848"/>
                    </a:lnTo>
                    <a:lnTo>
                      <a:pt x="174" y="915"/>
                    </a:lnTo>
                    <a:lnTo>
                      <a:pt x="150" y="986"/>
                    </a:lnTo>
                    <a:lnTo>
                      <a:pt x="128" y="1060"/>
                    </a:lnTo>
                    <a:lnTo>
                      <a:pt x="113" y="1104"/>
                    </a:lnTo>
                    <a:lnTo>
                      <a:pt x="100" y="1149"/>
                    </a:lnTo>
                    <a:lnTo>
                      <a:pt x="77" y="1239"/>
                    </a:lnTo>
                    <a:lnTo>
                      <a:pt x="57" y="1331"/>
                    </a:lnTo>
                    <a:lnTo>
                      <a:pt x="42" y="1423"/>
                    </a:lnTo>
                    <a:lnTo>
                      <a:pt x="29" y="1512"/>
                    </a:lnTo>
                    <a:lnTo>
                      <a:pt x="19" y="1600"/>
                    </a:lnTo>
                    <a:lnTo>
                      <a:pt x="15" y="1643"/>
                    </a:lnTo>
                    <a:lnTo>
                      <a:pt x="12" y="1684"/>
                    </a:lnTo>
                    <a:lnTo>
                      <a:pt x="9" y="1725"/>
                    </a:lnTo>
                    <a:lnTo>
                      <a:pt x="7" y="1765"/>
                    </a:lnTo>
                    <a:lnTo>
                      <a:pt x="5" y="1803"/>
                    </a:lnTo>
                    <a:lnTo>
                      <a:pt x="3" y="1839"/>
                    </a:lnTo>
                    <a:lnTo>
                      <a:pt x="2" y="1874"/>
                    </a:lnTo>
                    <a:lnTo>
                      <a:pt x="1" y="1907"/>
                    </a:lnTo>
                    <a:lnTo>
                      <a:pt x="1" y="1939"/>
                    </a:lnTo>
                    <a:lnTo>
                      <a:pt x="0" y="1967"/>
                    </a:lnTo>
                    <a:lnTo>
                      <a:pt x="0" y="1994"/>
                    </a:lnTo>
                    <a:lnTo>
                      <a:pt x="1" y="2019"/>
                    </a:lnTo>
                    <a:lnTo>
                      <a:pt x="1" y="2042"/>
                    </a:lnTo>
                    <a:lnTo>
                      <a:pt x="1" y="2061"/>
                    </a:lnTo>
                    <a:lnTo>
                      <a:pt x="1" y="2079"/>
                    </a:lnTo>
                    <a:lnTo>
                      <a:pt x="2" y="2093"/>
                    </a:lnTo>
                    <a:lnTo>
                      <a:pt x="2" y="2104"/>
                    </a:lnTo>
                    <a:lnTo>
                      <a:pt x="3" y="2113"/>
                    </a:lnTo>
                    <a:lnTo>
                      <a:pt x="3" y="2117"/>
                    </a:lnTo>
                    <a:lnTo>
                      <a:pt x="3" y="2119"/>
                    </a:lnTo>
                    <a:lnTo>
                      <a:pt x="3" y="2119"/>
                    </a:lnTo>
                    <a:lnTo>
                      <a:pt x="4" y="2117"/>
                    </a:lnTo>
                    <a:lnTo>
                      <a:pt x="4" y="2114"/>
                    </a:lnTo>
                    <a:lnTo>
                      <a:pt x="5" y="2110"/>
                    </a:lnTo>
                    <a:lnTo>
                      <a:pt x="7" y="2104"/>
                    </a:lnTo>
                    <a:lnTo>
                      <a:pt x="8" y="2098"/>
                    </a:lnTo>
                    <a:lnTo>
                      <a:pt x="10" y="2091"/>
                    </a:lnTo>
                    <a:lnTo>
                      <a:pt x="12" y="2082"/>
                    </a:lnTo>
                    <a:lnTo>
                      <a:pt x="18" y="2062"/>
                    </a:lnTo>
                    <a:lnTo>
                      <a:pt x="24" y="2040"/>
                    </a:lnTo>
                    <a:lnTo>
                      <a:pt x="32" y="2013"/>
                    </a:lnTo>
                    <a:lnTo>
                      <a:pt x="40" y="1983"/>
                    </a:lnTo>
                    <a:lnTo>
                      <a:pt x="49" y="1950"/>
                    </a:lnTo>
                    <a:lnTo>
                      <a:pt x="59" y="1914"/>
                    </a:lnTo>
                    <a:lnTo>
                      <a:pt x="71" y="1877"/>
                    </a:lnTo>
                    <a:lnTo>
                      <a:pt x="83" y="1837"/>
                    </a:lnTo>
                    <a:lnTo>
                      <a:pt x="96" y="1794"/>
                    </a:lnTo>
                    <a:lnTo>
                      <a:pt x="110" y="1751"/>
                    </a:lnTo>
                    <a:lnTo>
                      <a:pt x="123" y="1706"/>
                    </a:lnTo>
                    <a:lnTo>
                      <a:pt x="139" y="1659"/>
                    </a:lnTo>
                    <a:lnTo>
                      <a:pt x="171" y="1565"/>
                    </a:lnTo>
                    <a:lnTo>
                      <a:pt x="205" y="1468"/>
                    </a:lnTo>
                    <a:lnTo>
                      <a:pt x="241" y="1372"/>
                    </a:lnTo>
                    <a:lnTo>
                      <a:pt x="260" y="1325"/>
                    </a:lnTo>
                    <a:lnTo>
                      <a:pt x="278" y="1277"/>
                    </a:lnTo>
                    <a:lnTo>
                      <a:pt x="298" y="1232"/>
                    </a:lnTo>
                    <a:lnTo>
                      <a:pt x="317" y="1189"/>
                    </a:lnTo>
                    <a:lnTo>
                      <a:pt x="337" y="1145"/>
                    </a:lnTo>
                    <a:lnTo>
                      <a:pt x="358" y="1105"/>
                    </a:lnTo>
                    <a:lnTo>
                      <a:pt x="377" y="1066"/>
                    </a:lnTo>
                    <a:lnTo>
                      <a:pt x="398" y="1030"/>
                    </a:lnTo>
                    <a:lnTo>
                      <a:pt x="419" y="997"/>
                    </a:lnTo>
                    <a:lnTo>
                      <a:pt x="438" y="966"/>
                    </a:lnTo>
                    <a:lnTo>
                      <a:pt x="453" y="944"/>
                    </a:lnTo>
                    <a:lnTo>
                      <a:pt x="467" y="922"/>
                    </a:lnTo>
                    <a:lnTo>
                      <a:pt x="481" y="901"/>
                    </a:lnTo>
                    <a:lnTo>
                      <a:pt x="494" y="881"/>
                    </a:lnTo>
                    <a:lnTo>
                      <a:pt x="520" y="845"/>
                    </a:lnTo>
                    <a:lnTo>
                      <a:pt x="544" y="813"/>
                    </a:lnTo>
                    <a:lnTo>
                      <a:pt x="565" y="784"/>
                    </a:lnTo>
                    <a:lnTo>
                      <a:pt x="586" y="758"/>
                    </a:lnTo>
                    <a:lnTo>
                      <a:pt x="604" y="736"/>
                    </a:lnTo>
                    <a:lnTo>
                      <a:pt x="622" y="717"/>
                    </a:lnTo>
                    <a:lnTo>
                      <a:pt x="636" y="701"/>
                    </a:lnTo>
                    <a:lnTo>
                      <a:pt x="650" y="687"/>
                    </a:lnTo>
                    <a:lnTo>
                      <a:pt x="661" y="677"/>
                    </a:lnTo>
                    <a:lnTo>
                      <a:pt x="671" y="669"/>
                    </a:lnTo>
                    <a:lnTo>
                      <a:pt x="679" y="662"/>
                    </a:lnTo>
                    <a:lnTo>
                      <a:pt x="684" y="657"/>
                    </a:lnTo>
                    <a:lnTo>
                      <a:pt x="687" y="655"/>
                    </a:lnTo>
                    <a:lnTo>
                      <a:pt x="688" y="654"/>
                    </a:lnTo>
                    <a:lnTo>
                      <a:pt x="687" y="656"/>
                    </a:lnTo>
                    <a:lnTo>
                      <a:pt x="685" y="661"/>
                    </a:lnTo>
                    <a:lnTo>
                      <a:pt x="683" y="670"/>
                    </a:lnTo>
                    <a:lnTo>
                      <a:pt x="679" y="681"/>
                    </a:lnTo>
                    <a:lnTo>
                      <a:pt x="675" y="694"/>
                    </a:lnTo>
                    <a:lnTo>
                      <a:pt x="670" y="711"/>
                    </a:lnTo>
                    <a:lnTo>
                      <a:pt x="665" y="728"/>
                    </a:lnTo>
                    <a:lnTo>
                      <a:pt x="661" y="748"/>
                    </a:lnTo>
                    <a:lnTo>
                      <a:pt x="657" y="770"/>
                    </a:lnTo>
                    <a:lnTo>
                      <a:pt x="653" y="791"/>
                    </a:lnTo>
                    <a:lnTo>
                      <a:pt x="650" y="815"/>
                    </a:lnTo>
                    <a:lnTo>
                      <a:pt x="649" y="839"/>
                    </a:lnTo>
                    <a:lnTo>
                      <a:pt x="648" y="863"/>
                    </a:lnTo>
                    <a:lnTo>
                      <a:pt x="649" y="887"/>
                    </a:lnTo>
                    <a:lnTo>
                      <a:pt x="652" y="912"/>
                    </a:lnTo>
                    <a:lnTo>
                      <a:pt x="657" y="935"/>
                    </a:lnTo>
                    <a:lnTo>
                      <a:pt x="663" y="987"/>
                    </a:lnTo>
                    <a:lnTo>
                      <a:pt x="672" y="1037"/>
                    </a:lnTo>
                    <a:lnTo>
                      <a:pt x="680" y="1085"/>
                    </a:lnTo>
                    <a:lnTo>
                      <a:pt x="689" y="1131"/>
                    </a:lnTo>
                    <a:lnTo>
                      <a:pt x="699" y="1175"/>
                    </a:lnTo>
                    <a:lnTo>
                      <a:pt x="710" y="1216"/>
                    </a:lnTo>
                    <a:lnTo>
                      <a:pt x="720" y="1255"/>
                    </a:lnTo>
                    <a:lnTo>
                      <a:pt x="731" y="1290"/>
                    </a:lnTo>
                    <a:lnTo>
                      <a:pt x="741" y="1322"/>
                    </a:lnTo>
                    <a:lnTo>
                      <a:pt x="750" y="1349"/>
                    </a:lnTo>
                    <a:lnTo>
                      <a:pt x="759" y="1374"/>
                    </a:lnTo>
                    <a:lnTo>
                      <a:pt x="762" y="1385"/>
                    </a:lnTo>
                    <a:lnTo>
                      <a:pt x="767" y="1395"/>
                    </a:lnTo>
                    <a:lnTo>
                      <a:pt x="770" y="1404"/>
                    </a:lnTo>
                    <a:lnTo>
                      <a:pt x="773" y="1411"/>
                    </a:lnTo>
                    <a:lnTo>
                      <a:pt x="776" y="1418"/>
                    </a:lnTo>
                    <a:lnTo>
                      <a:pt x="778" y="1424"/>
                    </a:lnTo>
                    <a:lnTo>
                      <a:pt x="779" y="1428"/>
                    </a:lnTo>
                    <a:lnTo>
                      <a:pt x="781" y="1431"/>
                    </a:lnTo>
                    <a:lnTo>
                      <a:pt x="781" y="1433"/>
                    </a:lnTo>
                    <a:lnTo>
                      <a:pt x="782" y="1434"/>
                    </a:lnTo>
                    <a:lnTo>
                      <a:pt x="782" y="1432"/>
                    </a:lnTo>
                    <a:lnTo>
                      <a:pt x="782" y="1427"/>
                    </a:lnTo>
                    <a:lnTo>
                      <a:pt x="783" y="1418"/>
                    </a:lnTo>
                    <a:lnTo>
                      <a:pt x="783" y="1407"/>
                    </a:lnTo>
                    <a:lnTo>
                      <a:pt x="784" y="1394"/>
                    </a:lnTo>
                    <a:lnTo>
                      <a:pt x="786" y="1377"/>
                    </a:lnTo>
                    <a:lnTo>
                      <a:pt x="788" y="1358"/>
                    </a:lnTo>
                    <a:lnTo>
                      <a:pt x="790" y="1337"/>
                    </a:lnTo>
                    <a:lnTo>
                      <a:pt x="792" y="1313"/>
                    </a:lnTo>
                    <a:lnTo>
                      <a:pt x="795" y="1288"/>
                    </a:lnTo>
                    <a:lnTo>
                      <a:pt x="799" y="1261"/>
                    </a:lnTo>
                    <a:lnTo>
                      <a:pt x="803" y="1231"/>
                    </a:lnTo>
                    <a:lnTo>
                      <a:pt x="808" y="1201"/>
                    </a:lnTo>
                    <a:lnTo>
                      <a:pt x="813" y="1169"/>
                    </a:lnTo>
                    <a:lnTo>
                      <a:pt x="818" y="1136"/>
                    </a:lnTo>
                    <a:lnTo>
                      <a:pt x="824" y="1102"/>
                    </a:lnTo>
                    <a:lnTo>
                      <a:pt x="839" y="1032"/>
                    </a:lnTo>
                    <a:lnTo>
                      <a:pt x="856" y="960"/>
                    </a:lnTo>
                    <a:lnTo>
                      <a:pt x="876" y="888"/>
                    </a:lnTo>
                    <a:lnTo>
                      <a:pt x="900" y="816"/>
                    </a:lnTo>
                    <a:lnTo>
                      <a:pt x="927" y="746"/>
                    </a:lnTo>
                    <a:lnTo>
                      <a:pt x="942" y="712"/>
                    </a:lnTo>
                    <a:lnTo>
                      <a:pt x="958" y="679"/>
                    </a:lnTo>
                    <a:lnTo>
                      <a:pt x="974" y="647"/>
                    </a:lnTo>
                    <a:lnTo>
                      <a:pt x="993" y="617"/>
                    </a:lnTo>
                    <a:lnTo>
                      <a:pt x="1011" y="588"/>
                    </a:lnTo>
                    <a:lnTo>
                      <a:pt x="1031" y="561"/>
                    </a:lnTo>
                    <a:lnTo>
                      <a:pt x="1055" y="533"/>
                    </a:lnTo>
                    <a:lnTo>
                      <a:pt x="1080" y="506"/>
                    </a:lnTo>
                    <a:lnTo>
                      <a:pt x="1107" y="480"/>
                    </a:lnTo>
                    <a:lnTo>
                      <a:pt x="1136" y="455"/>
                    </a:lnTo>
                    <a:lnTo>
                      <a:pt x="1165" y="433"/>
                    </a:lnTo>
                    <a:lnTo>
                      <a:pt x="1196" y="410"/>
                    </a:lnTo>
                    <a:lnTo>
                      <a:pt x="1228" y="389"/>
                    </a:lnTo>
                    <a:lnTo>
                      <a:pt x="1261" y="370"/>
                    </a:lnTo>
                    <a:lnTo>
                      <a:pt x="1295" y="351"/>
                    </a:lnTo>
                    <a:lnTo>
                      <a:pt x="1330" y="334"/>
                    </a:lnTo>
                    <a:lnTo>
                      <a:pt x="1403" y="302"/>
                    </a:lnTo>
                    <a:lnTo>
                      <a:pt x="1481" y="274"/>
                    </a:lnTo>
                    <a:lnTo>
                      <a:pt x="1560" y="249"/>
                    </a:lnTo>
                    <a:lnTo>
                      <a:pt x="1603" y="236"/>
                    </a:lnTo>
                    <a:lnTo>
                      <a:pt x="1646" y="221"/>
                    </a:lnTo>
                    <a:lnTo>
                      <a:pt x="1690" y="203"/>
                    </a:lnTo>
                    <a:lnTo>
                      <a:pt x="1736" y="184"/>
                    </a:lnTo>
                    <a:lnTo>
                      <a:pt x="1780" y="164"/>
                    </a:lnTo>
                    <a:lnTo>
                      <a:pt x="1825" y="143"/>
                    </a:lnTo>
                    <a:lnTo>
                      <a:pt x="1867" y="122"/>
                    </a:lnTo>
                    <a:lnTo>
                      <a:pt x="1907" y="101"/>
                    </a:lnTo>
                    <a:lnTo>
                      <a:pt x="1945" y="81"/>
                    </a:lnTo>
                    <a:lnTo>
                      <a:pt x="1981" y="63"/>
                    </a:lnTo>
                    <a:lnTo>
                      <a:pt x="1996" y="54"/>
                    </a:lnTo>
                    <a:lnTo>
                      <a:pt x="2012" y="45"/>
                    </a:lnTo>
                    <a:lnTo>
                      <a:pt x="2026" y="37"/>
                    </a:lnTo>
                    <a:lnTo>
                      <a:pt x="2038" y="30"/>
                    </a:lnTo>
                    <a:lnTo>
                      <a:pt x="2050" y="24"/>
                    </a:lnTo>
                    <a:lnTo>
                      <a:pt x="2060" y="18"/>
                    </a:lnTo>
                    <a:lnTo>
                      <a:pt x="2069" y="12"/>
                    </a:lnTo>
                    <a:lnTo>
                      <a:pt x="2077" y="8"/>
                    </a:lnTo>
                    <a:lnTo>
                      <a:pt x="2083" y="4"/>
                    </a:lnTo>
                    <a:lnTo>
                      <a:pt x="2087" y="2"/>
                    </a:lnTo>
                    <a:lnTo>
                      <a:pt x="2090" y="0"/>
                    </a:lnTo>
                    <a:lnTo>
                      <a:pt x="2090" y="0"/>
                    </a:lnTo>
                    <a:close/>
                  </a:path>
                </a:pathLst>
              </a:custGeom>
              <a:grpFill/>
              <a:ln w="3175">
                <a:solidFill>
                  <a:schemeClr val="tx1"/>
                </a:solidFill>
                <a:round/>
                <a:headEnd/>
                <a:tailEnd/>
              </a:ln>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5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grpSp>
        <p:sp>
          <p:nvSpPr>
            <p:cNvPr id="31" name="Cylinder 812">
              <a:extLst>
                <a:ext uri="{FF2B5EF4-FFF2-40B4-BE49-F238E27FC236}">
                  <a16:creationId xmlns:a16="http://schemas.microsoft.com/office/drawing/2014/main" id="{97C68356-76ED-4307-828B-F8E97423BE48}"/>
                </a:ext>
              </a:extLst>
            </p:cNvPr>
            <p:cNvSpPr/>
            <p:nvPr/>
          </p:nvSpPr>
          <p:spPr bwMode="auto">
            <a:xfrm>
              <a:off x="487087" y="2647507"/>
              <a:ext cx="578940" cy="760594"/>
            </a:xfrm>
            <a:prstGeom prst="can">
              <a:avLst>
                <a:gd name="adj" fmla="val 39530"/>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1" i="0" u="none" strike="noStrike" kern="1200" cap="none" spc="0" normalizeH="0" baseline="0" noProof="0" dirty="0">
                  <a:ln>
                    <a:noFill/>
                  </a:ln>
                  <a:solidFill>
                    <a:schemeClr val="tx1"/>
                  </a:solidFill>
                  <a:effectLst/>
                  <a:uLnTx/>
                  <a:uFillTx/>
                  <a:ea typeface="Segoe UI Semibold" charset="0"/>
                  <a:cs typeface="Segoe UI Semibold" charset="0"/>
                </a:rPr>
                <a:t>SQL</a:t>
              </a:r>
            </a:p>
          </p:txBody>
        </p:sp>
        <p:sp>
          <p:nvSpPr>
            <p:cNvPr id="33" name="TextBox 32">
              <a:extLst>
                <a:ext uri="{FF2B5EF4-FFF2-40B4-BE49-F238E27FC236}">
                  <a16:creationId xmlns:a16="http://schemas.microsoft.com/office/drawing/2014/main" id="{1C438224-143B-4168-9821-30145A5DF0ED}"/>
                </a:ext>
              </a:extLst>
            </p:cNvPr>
            <p:cNvSpPr txBox="1"/>
            <p:nvPr/>
          </p:nvSpPr>
          <p:spPr>
            <a:xfrm>
              <a:off x="437318" y="3603796"/>
              <a:ext cx="3806829" cy="566656"/>
            </a:xfrm>
            <a:prstGeom prst="rect">
              <a:avLst/>
            </a:prstGeom>
            <a:noFill/>
          </p:spPr>
          <p:txBody>
            <a:bodyPr wrap="square" lIns="0" tIns="143428" rIns="179285" bIns="143428" rtlCol="0">
              <a:spAutoFit/>
            </a:bodyPr>
            <a:lstStyle/>
            <a:p>
              <a:pPr lvl="0">
                <a:lnSpc>
                  <a:spcPct val="90000"/>
                </a:lnSpc>
                <a:spcAft>
                  <a:spcPts val="588"/>
                </a:spcAft>
                <a:defRPr/>
              </a:pPr>
              <a:r>
                <a:rPr lang="en-US" sz="2000" dirty="0">
                  <a:solidFill>
                    <a:srgbClr val="0078D7"/>
                  </a:solidFill>
                  <a:latin typeface="+mj-lt"/>
                </a:rPr>
                <a:t>Modern data warehousing</a:t>
              </a:r>
            </a:p>
          </p:txBody>
        </p:sp>
        <p:sp>
          <p:nvSpPr>
            <p:cNvPr id="34" name="TextBox 33">
              <a:extLst>
                <a:ext uri="{FF2B5EF4-FFF2-40B4-BE49-F238E27FC236}">
                  <a16:creationId xmlns:a16="http://schemas.microsoft.com/office/drawing/2014/main" id="{1517D7F0-220B-4E90-9844-9127BBE5C573}"/>
                </a:ext>
              </a:extLst>
            </p:cNvPr>
            <p:cNvSpPr txBox="1"/>
            <p:nvPr/>
          </p:nvSpPr>
          <p:spPr>
            <a:xfrm>
              <a:off x="437318" y="4318874"/>
              <a:ext cx="2869408" cy="935988"/>
            </a:xfrm>
            <a:prstGeom prst="rect">
              <a:avLst/>
            </a:prstGeom>
            <a:noFill/>
          </p:spPr>
          <p:txBody>
            <a:bodyPr wrap="square" lIns="0" tIns="143428" rIns="179285" bIns="143428" rtlCol="0">
              <a:spAutoFit/>
            </a:bodyPr>
            <a:lstStyle/>
            <a:p>
              <a:pPr lvl="0">
                <a:spcAft>
                  <a:spcPts val="1200"/>
                </a:spcAft>
                <a:defRPr/>
              </a:pPr>
              <a:r>
                <a:rPr lang="en-US" sz="1400" dirty="0">
                  <a:solidFill>
                    <a:srgbClr val="353535"/>
                  </a:solidFill>
                </a:rPr>
                <a:t>“We want to integrate all our data—including Big Data—with our data warehouse”</a:t>
              </a:r>
            </a:p>
          </p:txBody>
        </p:sp>
        <p:cxnSp>
          <p:nvCxnSpPr>
            <p:cNvPr id="35" name="Straight Connector 34">
              <a:extLst>
                <a:ext uri="{FF2B5EF4-FFF2-40B4-BE49-F238E27FC236}">
                  <a16:creationId xmlns:a16="http://schemas.microsoft.com/office/drawing/2014/main" id="{D9B0109D-EB12-472C-9BA7-A10ACE03B52E}"/>
                </a:ext>
              </a:extLst>
            </p:cNvPr>
            <p:cNvCxnSpPr>
              <a:cxnSpLocks/>
            </p:cNvCxnSpPr>
            <p:nvPr/>
          </p:nvCxnSpPr>
          <p:spPr>
            <a:xfrm>
              <a:off x="444779" y="4265636"/>
              <a:ext cx="2952000"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 name="Group 2">
            <a:extLst>
              <a:ext uri="{FF2B5EF4-FFF2-40B4-BE49-F238E27FC236}">
                <a16:creationId xmlns:a16="http://schemas.microsoft.com/office/drawing/2014/main" id="{61BCCA4C-F647-9843-85E7-C4F26B5AB129}"/>
              </a:ext>
            </a:extLst>
          </p:cNvPr>
          <p:cNvGrpSpPr/>
          <p:nvPr/>
        </p:nvGrpSpPr>
        <p:grpSpPr>
          <a:xfrm>
            <a:off x="4236685" y="2760920"/>
            <a:ext cx="3212189" cy="2278499"/>
            <a:chOff x="4236685" y="2760920"/>
            <a:chExt cx="3212189" cy="2278499"/>
          </a:xfrm>
        </p:grpSpPr>
        <p:sp>
          <p:nvSpPr>
            <p:cNvPr id="36" name="TextBox 35">
              <a:extLst>
                <a:ext uri="{FF2B5EF4-FFF2-40B4-BE49-F238E27FC236}">
                  <a16:creationId xmlns:a16="http://schemas.microsoft.com/office/drawing/2014/main" id="{1C438224-143B-4168-9821-30145A5DF0ED}"/>
                </a:ext>
              </a:extLst>
            </p:cNvPr>
            <p:cNvSpPr txBox="1"/>
            <p:nvPr/>
          </p:nvSpPr>
          <p:spPr>
            <a:xfrm>
              <a:off x="4236685" y="3603796"/>
              <a:ext cx="3212189" cy="566656"/>
            </a:xfrm>
            <a:prstGeom prst="rect">
              <a:avLst/>
            </a:prstGeom>
            <a:noFill/>
          </p:spPr>
          <p:txBody>
            <a:bodyPr wrap="square" lIns="0" tIns="143428" rIns="179285" bIns="143428" rtlCol="0">
              <a:spAutoFit/>
            </a:bodyPr>
            <a:lstStyle/>
            <a:p>
              <a:pPr lvl="0">
                <a:lnSpc>
                  <a:spcPct val="90000"/>
                </a:lnSpc>
                <a:spcAft>
                  <a:spcPts val="588"/>
                </a:spcAft>
                <a:defRPr/>
              </a:pPr>
              <a:r>
                <a:rPr lang="en-US" sz="2000" dirty="0">
                  <a:solidFill>
                    <a:srgbClr val="0078D7"/>
                  </a:solidFill>
                  <a:latin typeface="+mj-lt"/>
                </a:rPr>
                <a:t>Advanced analytics</a:t>
              </a:r>
            </a:p>
          </p:txBody>
        </p:sp>
        <p:sp>
          <p:nvSpPr>
            <p:cNvPr id="37" name="TextBox 36">
              <a:extLst>
                <a:ext uri="{FF2B5EF4-FFF2-40B4-BE49-F238E27FC236}">
                  <a16:creationId xmlns:a16="http://schemas.microsoft.com/office/drawing/2014/main" id="{1517D7F0-220B-4E90-9844-9127BBE5C573}"/>
                </a:ext>
              </a:extLst>
            </p:cNvPr>
            <p:cNvSpPr txBox="1"/>
            <p:nvPr/>
          </p:nvSpPr>
          <p:spPr>
            <a:xfrm>
              <a:off x="4236685" y="4318874"/>
              <a:ext cx="2653213" cy="720545"/>
            </a:xfrm>
            <a:prstGeom prst="rect">
              <a:avLst/>
            </a:prstGeom>
            <a:noFill/>
          </p:spPr>
          <p:txBody>
            <a:bodyPr wrap="square" lIns="0" tIns="143428" rIns="179285" bIns="143428" rtlCol="0">
              <a:spAutoFit/>
            </a:bodyPr>
            <a:lstStyle/>
            <a:p>
              <a:pPr lvl="0">
                <a:spcAft>
                  <a:spcPts val="1200"/>
                </a:spcAft>
                <a:defRPr/>
              </a:pPr>
              <a:r>
                <a:rPr lang="en-US" sz="1400" dirty="0">
                  <a:solidFill>
                    <a:srgbClr val="353535"/>
                  </a:solidFill>
                </a:rPr>
                <a:t>“We’re trying to predict when our customers churn”</a:t>
              </a:r>
            </a:p>
          </p:txBody>
        </p:sp>
        <p:cxnSp>
          <p:nvCxnSpPr>
            <p:cNvPr id="38" name="Straight Connector 37">
              <a:extLst>
                <a:ext uri="{FF2B5EF4-FFF2-40B4-BE49-F238E27FC236}">
                  <a16:creationId xmlns:a16="http://schemas.microsoft.com/office/drawing/2014/main" id="{D9B0109D-EB12-472C-9BA7-A10ACE03B52E}"/>
                </a:ext>
              </a:extLst>
            </p:cNvPr>
            <p:cNvCxnSpPr>
              <a:cxnSpLocks/>
            </p:cNvCxnSpPr>
            <p:nvPr/>
          </p:nvCxnSpPr>
          <p:spPr>
            <a:xfrm>
              <a:off x="4244146" y="4265636"/>
              <a:ext cx="2952000"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2" name="Freeform 41">
              <a:extLst>
                <a:ext uri="{FF2B5EF4-FFF2-40B4-BE49-F238E27FC236}">
                  <a16:creationId xmlns:a16="http://schemas.microsoft.com/office/drawing/2014/main" id="{C5A7969D-6335-FA41-99F7-856AA635FEFA}"/>
                </a:ext>
              </a:extLst>
            </p:cNvPr>
            <p:cNvSpPr/>
            <p:nvPr/>
          </p:nvSpPr>
          <p:spPr bwMode="auto">
            <a:xfrm>
              <a:off x="4244146" y="2760920"/>
              <a:ext cx="643828" cy="677631"/>
            </a:xfrm>
            <a:custGeom>
              <a:avLst/>
              <a:gdLst>
                <a:gd name="connsiteX0" fmla="*/ 2182745 w 5136567"/>
                <a:gd name="connsiteY0" fmla="*/ 631371 h 5406253"/>
                <a:gd name="connsiteX1" fmla="*/ 2182745 w 5136567"/>
                <a:gd name="connsiteY1" fmla="*/ 1735832 h 5406253"/>
                <a:gd name="connsiteX2" fmla="*/ 697528 w 5136567"/>
                <a:gd name="connsiteY2" fmla="*/ 4553298 h 5406253"/>
                <a:gd name="connsiteX3" fmla="*/ 824661 w 5136567"/>
                <a:gd name="connsiteY3" fmla="*/ 4771571 h 5406253"/>
                <a:gd name="connsiteX4" fmla="*/ 1110209 w 5136567"/>
                <a:gd name="connsiteY4" fmla="*/ 4771571 h 5406253"/>
                <a:gd name="connsiteX5" fmla="*/ 2337230 w 5136567"/>
                <a:gd name="connsiteY5" fmla="*/ 2307772 h 5406253"/>
                <a:gd name="connsiteX6" fmla="*/ 3250167 w 5136567"/>
                <a:gd name="connsiteY6" fmla="*/ 2307772 h 5406253"/>
                <a:gd name="connsiteX7" fmla="*/ 2952394 w 5136567"/>
                <a:gd name="connsiteY7" fmla="*/ 1745343 h 5406253"/>
                <a:gd name="connsiteX8" fmla="*/ 2952394 w 5136567"/>
                <a:gd name="connsiteY8" fmla="*/ 631371 h 5406253"/>
                <a:gd name="connsiteX9" fmla="*/ 1250202 w 5136567"/>
                <a:gd name="connsiteY9" fmla="*/ 0 h 5406253"/>
                <a:gd name="connsiteX10" fmla="*/ 3888174 w 5136567"/>
                <a:gd name="connsiteY10" fmla="*/ 0 h 5406253"/>
                <a:gd name="connsiteX11" fmla="*/ 3888174 w 5136567"/>
                <a:gd name="connsiteY11" fmla="*/ 631371 h 5406253"/>
                <a:gd name="connsiteX12" fmla="*/ 3561994 w 5136567"/>
                <a:gd name="connsiteY12" fmla="*/ 631371 h 5406253"/>
                <a:gd name="connsiteX13" fmla="*/ 3561994 w 5136567"/>
                <a:gd name="connsiteY13" fmla="*/ 1585587 h 5406253"/>
                <a:gd name="connsiteX14" fmla="*/ 5135065 w 5136567"/>
                <a:gd name="connsiteY14" fmla="*/ 4566049 h 5406253"/>
                <a:gd name="connsiteX15" fmla="*/ 5136567 w 5136567"/>
                <a:gd name="connsiteY15" fmla="*/ 4566924 h 5406253"/>
                <a:gd name="connsiteX16" fmla="*/ 5136021 w 5136567"/>
                <a:gd name="connsiteY16" fmla="*/ 4567861 h 5406253"/>
                <a:gd name="connsiteX17" fmla="*/ 5136564 w 5136567"/>
                <a:gd name="connsiteY17" fmla="*/ 4568890 h 5406253"/>
                <a:gd name="connsiteX18" fmla="*/ 5134916 w 5136567"/>
                <a:gd name="connsiteY18" fmla="*/ 4569760 h 5406253"/>
                <a:gd name="connsiteX19" fmla="*/ 4647701 w 5136567"/>
                <a:gd name="connsiteY19" fmla="*/ 5406253 h 5406253"/>
                <a:gd name="connsiteX20" fmla="*/ 488866 w 5136567"/>
                <a:gd name="connsiteY20" fmla="*/ 5406253 h 5406253"/>
                <a:gd name="connsiteX21" fmla="*/ 1650 w 5136567"/>
                <a:gd name="connsiteY21" fmla="*/ 4569758 h 5406253"/>
                <a:gd name="connsiteX22" fmla="*/ 2 w 5136567"/>
                <a:gd name="connsiteY22" fmla="*/ 4568888 h 5406253"/>
                <a:gd name="connsiteX23" fmla="*/ 545 w 5136567"/>
                <a:gd name="connsiteY23" fmla="*/ 4567860 h 5406253"/>
                <a:gd name="connsiteX24" fmla="*/ 0 w 5136567"/>
                <a:gd name="connsiteY24" fmla="*/ 4566924 h 5406253"/>
                <a:gd name="connsiteX25" fmla="*/ 1500 w 5136567"/>
                <a:gd name="connsiteY25" fmla="*/ 4566051 h 5406253"/>
                <a:gd name="connsiteX26" fmla="*/ 1573145 w 5136567"/>
                <a:gd name="connsiteY26" fmla="*/ 1588289 h 5406253"/>
                <a:gd name="connsiteX27" fmla="*/ 1573145 w 5136567"/>
                <a:gd name="connsiteY27" fmla="*/ 631371 h 5406253"/>
                <a:gd name="connsiteX28" fmla="*/ 1250202 w 5136567"/>
                <a:gd name="connsiteY28" fmla="*/ 631371 h 5406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136567" h="5406253">
                  <a:moveTo>
                    <a:pt x="2182745" y="631371"/>
                  </a:moveTo>
                  <a:lnTo>
                    <a:pt x="2182745" y="1735832"/>
                  </a:lnTo>
                  <a:lnTo>
                    <a:pt x="697528" y="4553298"/>
                  </a:lnTo>
                  <a:lnTo>
                    <a:pt x="824661" y="4771571"/>
                  </a:lnTo>
                  <a:lnTo>
                    <a:pt x="1110209" y="4771571"/>
                  </a:lnTo>
                  <a:lnTo>
                    <a:pt x="2337230" y="2307772"/>
                  </a:lnTo>
                  <a:lnTo>
                    <a:pt x="3250167" y="2307772"/>
                  </a:lnTo>
                  <a:lnTo>
                    <a:pt x="2952394" y="1745343"/>
                  </a:lnTo>
                  <a:lnTo>
                    <a:pt x="2952394" y="631371"/>
                  </a:lnTo>
                  <a:close/>
                  <a:moveTo>
                    <a:pt x="1250202" y="0"/>
                  </a:moveTo>
                  <a:lnTo>
                    <a:pt x="3888174" y="0"/>
                  </a:lnTo>
                  <a:lnTo>
                    <a:pt x="3888174" y="631371"/>
                  </a:lnTo>
                  <a:lnTo>
                    <a:pt x="3561994" y="631371"/>
                  </a:lnTo>
                  <a:lnTo>
                    <a:pt x="3561994" y="1585587"/>
                  </a:lnTo>
                  <a:lnTo>
                    <a:pt x="5135065" y="4566049"/>
                  </a:lnTo>
                  <a:lnTo>
                    <a:pt x="5136567" y="4566924"/>
                  </a:lnTo>
                  <a:lnTo>
                    <a:pt x="5136021" y="4567861"/>
                  </a:lnTo>
                  <a:lnTo>
                    <a:pt x="5136564" y="4568890"/>
                  </a:lnTo>
                  <a:lnTo>
                    <a:pt x="5134916" y="4569760"/>
                  </a:lnTo>
                  <a:lnTo>
                    <a:pt x="4647701" y="5406253"/>
                  </a:lnTo>
                  <a:lnTo>
                    <a:pt x="488866" y="5406253"/>
                  </a:lnTo>
                  <a:lnTo>
                    <a:pt x="1650" y="4569758"/>
                  </a:lnTo>
                  <a:lnTo>
                    <a:pt x="2" y="4568888"/>
                  </a:lnTo>
                  <a:lnTo>
                    <a:pt x="545" y="4567860"/>
                  </a:lnTo>
                  <a:lnTo>
                    <a:pt x="0" y="4566924"/>
                  </a:lnTo>
                  <a:lnTo>
                    <a:pt x="1500" y="4566051"/>
                  </a:lnTo>
                  <a:lnTo>
                    <a:pt x="1573145" y="1588289"/>
                  </a:lnTo>
                  <a:lnTo>
                    <a:pt x="1573145" y="631371"/>
                  </a:lnTo>
                  <a:lnTo>
                    <a:pt x="1250202" y="631371"/>
                  </a:lnTo>
                  <a:close/>
                </a:path>
              </a:pathLst>
            </a:cu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46" name="graph_9" title="Icon of a line chart with connected circles at varying points">
              <a:extLst>
                <a:ext uri="{FF2B5EF4-FFF2-40B4-BE49-F238E27FC236}">
                  <a16:creationId xmlns:a16="http://schemas.microsoft.com/office/drawing/2014/main" id="{4416ECAF-1CD3-45DC-8543-EEB8F93EE408}"/>
                </a:ext>
              </a:extLst>
            </p:cNvPr>
            <p:cNvSpPr>
              <a:spLocks noChangeAspect="1" noEditPoints="1"/>
            </p:cNvSpPr>
            <p:nvPr/>
          </p:nvSpPr>
          <p:spPr bwMode="auto">
            <a:xfrm>
              <a:off x="4986023" y="2966062"/>
              <a:ext cx="503604" cy="454424"/>
            </a:xfrm>
            <a:custGeom>
              <a:avLst/>
              <a:gdLst>
                <a:gd name="T0" fmla="*/ 352 w 352"/>
                <a:gd name="T1" fmla="*/ 318 h 318"/>
                <a:gd name="T2" fmla="*/ 0 w 352"/>
                <a:gd name="T3" fmla="*/ 318 h 318"/>
                <a:gd name="T4" fmla="*/ 0 w 352"/>
                <a:gd name="T5" fmla="*/ 0 h 318"/>
                <a:gd name="T6" fmla="*/ 266 w 352"/>
                <a:gd name="T7" fmla="*/ 105 h 318"/>
                <a:gd name="T8" fmla="*/ 286 w 352"/>
                <a:gd name="T9" fmla="*/ 126 h 318"/>
                <a:gd name="T10" fmla="*/ 307 w 352"/>
                <a:gd name="T11" fmla="*/ 105 h 318"/>
                <a:gd name="T12" fmla="*/ 286 w 352"/>
                <a:gd name="T13" fmla="*/ 84 h 318"/>
                <a:gd name="T14" fmla="*/ 266 w 352"/>
                <a:gd name="T15" fmla="*/ 105 h 318"/>
                <a:gd name="T16" fmla="*/ 57 w 352"/>
                <a:gd name="T17" fmla="*/ 252 h 318"/>
                <a:gd name="T18" fmla="*/ 100 w 352"/>
                <a:gd name="T19" fmla="*/ 188 h 318"/>
                <a:gd name="T20" fmla="*/ 200 w 352"/>
                <a:gd name="T21" fmla="*/ 205 h 318"/>
                <a:gd name="T22" fmla="*/ 134 w 352"/>
                <a:gd name="T23" fmla="*/ 181 h 318"/>
                <a:gd name="T24" fmla="*/ 236 w 352"/>
                <a:gd name="T25" fmla="*/ 187 h 318"/>
                <a:gd name="T26" fmla="*/ 276 w 352"/>
                <a:gd name="T27" fmla="*/ 123 h 318"/>
                <a:gd name="T28" fmla="*/ 200 w 352"/>
                <a:gd name="T29" fmla="*/ 201 h 318"/>
                <a:gd name="T30" fmla="*/ 221 w 352"/>
                <a:gd name="T31" fmla="*/ 222 h 318"/>
                <a:gd name="T32" fmla="*/ 241 w 352"/>
                <a:gd name="T33" fmla="*/ 201 h 318"/>
                <a:gd name="T34" fmla="*/ 221 w 352"/>
                <a:gd name="T35" fmla="*/ 180 h 318"/>
                <a:gd name="T36" fmla="*/ 200 w 352"/>
                <a:gd name="T37" fmla="*/ 201 h 318"/>
                <a:gd name="T38" fmla="*/ 200 w 352"/>
                <a:gd name="T39" fmla="*/ 201 h 318"/>
                <a:gd name="T40" fmla="*/ 94 w 352"/>
                <a:gd name="T41" fmla="*/ 174 h 318"/>
                <a:gd name="T42" fmla="*/ 115 w 352"/>
                <a:gd name="T43" fmla="*/ 194 h 318"/>
                <a:gd name="T44" fmla="*/ 136 w 352"/>
                <a:gd name="T45" fmla="*/ 174 h 318"/>
                <a:gd name="T46" fmla="*/ 115 w 352"/>
                <a:gd name="T47" fmla="*/ 153 h 318"/>
                <a:gd name="T48" fmla="*/ 94 w 352"/>
                <a:gd name="T49" fmla="*/ 174 h 318"/>
                <a:gd name="T50" fmla="*/ 94 w 352"/>
                <a:gd name="T51" fmla="*/ 174 h 318"/>
                <a:gd name="T52" fmla="*/ 25 w 352"/>
                <a:gd name="T53" fmla="*/ 269 h 318"/>
                <a:gd name="T54" fmla="*/ 46 w 352"/>
                <a:gd name="T55" fmla="*/ 289 h 318"/>
                <a:gd name="T56" fmla="*/ 66 w 352"/>
                <a:gd name="T57" fmla="*/ 269 h 318"/>
                <a:gd name="T58" fmla="*/ 46 w 352"/>
                <a:gd name="T59" fmla="*/ 248 h 318"/>
                <a:gd name="T60" fmla="*/ 25 w 352"/>
                <a:gd name="T61" fmla="*/ 269 h 318"/>
                <a:gd name="T62" fmla="*/ 25 w 352"/>
                <a:gd name="T63" fmla="*/ 269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52" h="318">
                  <a:moveTo>
                    <a:pt x="352" y="318"/>
                  </a:moveTo>
                  <a:cubicBezTo>
                    <a:pt x="0" y="318"/>
                    <a:pt x="0" y="318"/>
                    <a:pt x="0" y="318"/>
                  </a:cubicBezTo>
                  <a:cubicBezTo>
                    <a:pt x="0" y="0"/>
                    <a:pt x="0" y="0"/>
                    <a:pt x="0" y="0"/>
                  </a:cubicBezTo>
                  <a:moveTo>
                    <a:pt x="266" y="105"/>
                  </a:moveTo>
                  <a:cubicBezTo>
                    <a:pt x="266" y="116"/>
                    <a:pt x="275" y="126"/>
                    <a:pt x="286" y="126"/>
                  </a:cubicBezTo>
                  <a:cubicBezTo>
                    <a:pt x="298" y="126"/>
                    <a:pt x="307" y="116"/>
                    <a:pt x="307" y="105"/>
                  </a:cubicBezTo>
                  <a:cubicBezTo>
                    <a:pt x="307" y="93"/>
                    <a:pt x="298" y="84"/>
                    <a:pt x="286" y="84"/>
                  </a:cubicBezTo>
                  <a:cubicBezTo>
                    <a:pt x="275" y="84"/>
                    <a:pt x="266" y="93"/>
                    <a:pt x="266" y="105"/>
                  </a:cubicBezTo>
                  <a:close/>
                  <a:moveTo>
                    <a:pt x="57" y="252"/>
                  </a:moveTo>
                  <a:cubicBezTo>
                    <a:pt x="100" y="188"/>
                    <a:pt x="100" y="188"/>
                    <a:pt x="100" y="188"/>
                  </a:cubicBezTo>
                  <a:moveTo>
                    <a:pt x="200" y="205"/>
                  </a:moveTo>
                  <a:cubicBezTo>
                    <a:pt x="134" y="181"/>
                    <a:pt x="134" y="181"/>
                    <a:pt x="134" y="181"/>
                  </a:cubicBezTo>
                  <a:moveTo>
                    <a:pt x="236" y="187"/>
                  </a:moveTo>
                  <a:cubicBezTo>
                    <a:pt x="276" y="123"/>
                    <a:pt x="276" y="123"/>
                    <a:pt x="276" y="123"/>
                  </a:cubicBezTo>
                  <a:moveTo>
                    <a:pt x="200" y="201"/>
                  </a:moveTo>
                  <a:cubicBezTo>
                    <a:pt x="200" y="213"/>
                    <a:pt x="209" y="222"/>
                    <a:pt x="221" y="222"/>
                  </a:cubicBezTo>
                  <a:cubicBezTo>
                    <a:pt x="232" y="222"/>
                    <a:pt x="241" y="213"/>
                    <a:pt x="241" y="201"/>
                  </a:cubicBezTo>
                  <a:cubicBezTo>
                    <a:pt x="241" y="190"/>
                    <a:pt x="232" y="180"/>
                    <a:pt x="221" y="180"/>
                  </a:cubicBezTo>
                  <a:cubicBezTo>
                    <a:pt x="209" y="180"/>
                    <a:pt x="200" y="190"/>
                    <a:pt x="200" y="201"/>
                  </a:cubicBezTo>
                  <a:cubicBezTo>
                    <a:pt x="200" y="201"/>
                    <a:pt x="200" y="201"/>
                    <a:pt x="200" y="201"/>
                  </a:cubicBezTo>
                  <a:moveTo>
                    <a:pt x="94" y="174"/>
                  </a:moveTo>
                  <a:cubicBezTo>
                    <a:pt x="94" y="185"/>
                    <a:pt x="104" y="194"/>
                    <a:pt x="115" y="194"/>
                  </a:cubicBezTo>
                  <a:cubicBezTo>
                    <a:pt x="127" y="194"/>
                    <a:pt x="136" y="185"/>
                    <a:pt x="136" y="174"/>
                  </a:cubicBezTo>
                  <a:cubicBezTo>
                    <a:pt x="136" y="162"/>
                    <a:pt x="127" y="153"/>
                    <a:pt x="115" y="153"/>
                  </a:cubicBezTo>
                  <a:cubicBezTo>
                    <a:pt x="104" y="153"/>
                    <a:pt x="94" y="162"/>
                    <a:pt x="94" y="174"/>
                  </a:cubicBezTo>
                  <a:cubicBezTo>
                    <a:pt x="94" y="174"/>
                    <a:pt x="94" y="174"/>
                    <a:pt x="94" y="174"/>
                  </a:cubicBezTo>
                  <a:moveTo>
                    <a:pt x="25" y="269"/>
                  </a:moveTo>
                  <a:cubicBezTo>
                    <a:pt x="25" y="280"/>
                    <a:pt x="34" y="289"/>
                    <a:pt x="46" y="289"/>
                  </a:cubicBezTo>
                  <a:cubicBezTo>
                    <a:pt x="57" y="289"/>
                    <a:pt x="66" y="280"/>
                    <a:pt x="66" y="269"/>
                  </a:cubicBezTo>
                  <a:cubicBezTo>
                    <a:pt x="66" y="257"/>
                    <a:pt x="57" y="248"/>
                    <a:pt x="46" y="248"/>
                  </a:cubicBezTo>
                  <a:cubicBezTo>
                    <a:pt x="34" y="248"/>
                    <a:pt x="25" y="257"/>
                    <a:pt x="25" y="269"/>
                  </a:cubicBezTo>
                  <a:cubicBezTo>
                    <a:pt x="25" y="269"/>
                    <a:pt x="25" y="269"/>
                    <a:pt x="25" y="269"/>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grpSp>
      <p:grpSp>
        <p:nvGrpSpPr>
          <p:cNvPr id="4" name="Group 3">
            <a:extLst>
              <a:ext uri="{FF2B5EF4-FFF2-40B4-BE49-F238E27FC236}">
                <a16:creationId xmlns:a16="http://schemas.microsoft.com/office/drawing/2014/main" id="{46D65DAF-12D3-5A4C-8068-B73550C18E3F}"/>
              </a:ext>
            </a:extLst>
          </p:cNvPr>
          <p:cNvGrpSpPr/>
          <p:nvPr/>
        </p:nvGrpSpPr>
        <p:grpSpPr>
          <a:xfrm>
            <a:off x="8043514" y="2803607"/>
            <a:ext cx="3212189" cy="2605143"/>
            <a:chOff x="8043514" y="2803607"/>
            <a:chExt cx="3212189" cy="2605143"/>
          </a:xfrm>
        </p:grpSpPr>
        <p:sp>
          <p:nvSpPr>
            <p:cNvPr id="39" name="TextBox 38">
              <a:extLst>
                <a:ext uri="{FF2B5EF4-FFF2-40B4-BE49-F238E27FC236}">
                  <a16:creationId xmlns:a16="http://schemas.microsoft.com/office/drawing/2014/main" id="{1C438224-143B-4168-9821-30145A5DF0ED}"/>
                </a:ext>
              </a:extLst>
            </p:cNvPr>
            <p:cNvSpPr txBox="1"/>
            <p:nvPr/>
          </p:nvSpPr>
          <p:spPr>
            <a:xfrm>
              <a:off x="8043514" y="3603796"/>
              <a:ext cx="3212189" cy="566656"/>
            </a:xfrm>
            <a:prstGeom prst="rect">
              <a:avLst/>
            </a:prstGeom>
            <a:noFill/>
          </p:spPr>
          <p:txBody>
            <a:bodyPr wrap="square" lIns="0" tIns="143428" rIns="179285" bIns="143428" rtlCol="0">
              <a:spAutoFit/>
            </a:bodyPr>
            <a:lstStyle/>
            <a:p>
              <a:pPr lvl="0">
                <a:lnSpc>
                  <a:spcPct val="90000"/>
                </a:lnSpc>
                <a:spcAft>
                  <a:spcPts val="588"/>
                </a:spcAft>
                <a:defRPr/>
              </a:pPr>
              <a:r>
                <a:rPr lang="en-US" sz="2000" dirty="0">
                  <a:solidFill>
                    <a:srgbClr val="0078D7"/>
                  </a:solidFill>
                  <a:latin typeface="+mj-lt"/>
                </a:rPr>
                <a:t>Real-time analytics</a:t>
              </a:r>
            </a:p>
          </p:txBody>
        </p:sp>
        <p:sp>
          <p:nvSpPr>
            <p:cNvPr id="40" name="TextBox 39">
              <a:extLst>
                <a:ext uri="{FF2B5EF4-FFF2-40B4-BE49-F238E27FC236}">
                  <a16:creationId xmlns:a16="http://schemas.microsoft.com/office/drawing/2014/main" id="{1517D7F0-220B-4E90-9844-9127BBE5C573}"/>
                </a:ext>
              </a:extLst>
            </p:cNvPr>
            <p:cNvSpPr txBox="1"/>
            <p:nvPr/>
          </p:nvSpPr>
          <p:spPr>
            <a:xfrm>
              <a:off x="8043514" y="4318874"/>
              <a:ext cx="2652839" cy="1089876"/>
            </a:xfrm>
            <a:prstGeom prst="rect">
              <a:avLst/>
            </a:prstGeom>
            <a:noFill/>
          </p:spPr>
          <p:txBody>
            <a:bodyPr wrap="square" lIns="0" tIns="143428" rIns="179285" bIns="143428" rtlCol="0">
              <a:spAutoFit/>
            </a:bodyPr>
            <a:lstStyle/>
            <a:p>
              <a:pPr lvl="0">
                <a:spcAft>
                  <a:spcPts val="1200"/>
                </a:spcAft>
                <a:defRPr/>
              </a:pPr>
              <a:r>
                <a:rPr lang="en-US" sz="1400" dirty="0">
                  <a:solidFill>
                    <a:srgbClr val="353535"/>
                  </a:solidFill>
                </a:rPr>
                <a:t>“We’re trying to get insights from our devices in real-time”</a:t>
              </a:r>
            </a:p>
            <a:p>
              <a:pPr lvl="0">
                <a:spcAft>
                  <a:spcPts val="1200"/>
                </a:spcAft>
                <a:defRPr/>
              </a:pPr>
              <a:endParaRPr lang="en-US" sz="1400" dirty="0">
                <a:solidFill>
                  <a:srgbClr val="353535"/>
                </a:solidFill>
              </a:endParaRPr>
            </a:p>
          </p:txBody>
        </p:sp>
        <p:cxnSp>
          <p:nvCxnSpPr>
            <p:cNvPr id="41" name="Straight Connector 40">
              <a:extLst>
                <a:ext uri="{FF2B5EF4-FFF2-40B4-BE49-F238E27FC236}">
                  <a16:creationId xmlns:a16="http://schemas.microsoft.com/office/drawing/2014/main" id="{D9B0109D-EB12-472C-9BA7-A10ACE03B52E}"/>
                </a:ext>
              </a:extLst>
            </p:cNvPr>
            <p:cNvCxnSpPr>
              <a:cxnSpLocks/>
            </p:cNvCxnSpPr>
            <p:nvPr/>
          </p:nvCxnSpPr>
          <p:spPr>
            <a:xfrm>
              <a:off x="8050975" y="4265636"/>
              <a:ext cx="2952000"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6" name="Group 5"/>
            <p:cNvGrpSpPr/>
            <p:nvPr/>
          </p:nvGrpSpPr>
          <p:grpSpPr>
            <a:xfrm>
              <a:off x="8050975" y="2803607"/>
              <a:ext cx="498786" cy="646919"/>
              <a:chOff x="8050975" y="2803607"/>
              <a:chExt cx="498786" cy="646919"/>
            </a:xfrm>
          </p:grpSpPr>
          <p:sp>
            <p:nvSpPr>
              <p:cNvPr id="5" name="Rectangle 4"/>
              <p:cNvSpPr/>
              <p:nvPr/>
            </p:nvSpPr>
            <p:spPr bwMode="auto">
              <a:xfrm>
                <a:off x="8050975" y="3099735"/>
                <a:ext cx="492417" cy="14029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3" name="Freeform 32">
                <a:extLst>
                  <a:ext uri="{FF2B5EF4-FFF2-40B4-BE49-F238E27FC236}">
                    <a16:creationId xmlns:a16="http://schemas.microsoft.com/office/drawing/2014/main" id="{049CAAA8-4CD6-47E7-9984-143613282B60}"/>
                  </a:ext>
                </a:extLst>
              </p:cNvPr>
              <p:cNvSpPr/>
              <p:nvPr/>
            </p:nvSpPr>
            <p:spPr>
              <a:xfrm>
                <a:off x="8050975" y="2824658"/>
                <a:ext cx="498786" cy="613893"/>
              </a:xfrm>
              <a:custGeom>
                <a:avLst/>
                <a:gdLst>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1744872 w 3489743"/>
                  <a:gd name="connsiteY24" fmla="*/ 256767 h 4475775"/>
                  <a:gd name="connsiteX25" fmla="*/ 540488 w 3489743"/>
                  <a:gd name="connsiteY25" fmla="*/ 610251 h 4475775"/>
                  <a:gd name="connsiteX26" fmla="*/ 1744872 w 3489743"/>
                  <a:gd name="connsiteY26" fmla="*/ 963735 h 4475775"/>
                  <a:gd name="connsiteX27" fmla="*/ 2949256 w 3489743"/>
                  <a:gd name="connsiteY27" fmla="*/ 610251 h 4475775"/>
                  <a:gd name="connsiteX28" fmla="*/ 1744872 w 3489743"/>
                  <a:gd name="connsiteY28" fmla="*/ 256767 h 4475775"/>
                  <a:gd name="connsiteX29" fmla="*/ 1744871 w 3489743"/>
                  <a:gd name="connsiteY29" fmla="*/ 0 h 4475775"/>
                  <a:gd name="connsiteX30" fmla="*/ 3480733 w 3489743"/>
                  <a:gd name="connsiteY30" fmla="*/ 638982 h 4475775"/>
                  <a:gd name="connsiteX31" fmla="*/ 3487076 w 3489743"/>
                  <a:gd name="connsiteY31" fmla="*/ 690223 h 4475775"/>
                  <a:gd name="connsiteX32" fmla="*/ 3489741 w 3489743"/>
                  <a:gd name="connsiteY32" fmla="*/ 690223 h 4475775"/>
                  <a:gd name="connsiteX33" fmla="*/ 3489741 w 3489743"/>
                  <a:gd name="connsiteY33" fmla="*/ 711755 h 4475775"/>
                  <a:gd name="connsiteX34" fmla="*/ 3489741 w 3489743"/>
                  <a:gd name="connsiteY34" fmla="*/ 1865194 h 4475775"/>
                  <a:gd name="connsiteX35" fmla="*/ 3489742 w 3489743"/>
                  <a:gd name="connsiteY35" fmla="*/ 1865195 h 4475775"/>
                  <a:gd name="connsiteX36" fmla="*/ 3489742 w 3489743"/>
                  <a:gd name="connsiteY36" fmla="*/ 2439566 h 4475775"/>
                  <a:gd name="connsiteX37" fmla="*/ 3452256 w 3489743"/>
                  <a:gd name="connsiteY37" fmla="*/ 2470984 h 4475775"/>
                  <a:gd name="connsiteX38" fmla="*/ 2991530 w 3489743"/>
                  <a:gd name="connsiteY38" fmla="*/ 2602954 h 4475775"/>
                  <a:gd name="connsiteX39" fmla="*/ 2391168 w 3489743"/>
                  <a:gd name="connsiteY39" fmla="*/ 2327764 h 4475775"/>
                  <a:gd name="connsiteX40" fmla="*/ 2360503 w 3489743"/>
                  <a:gd name="connsiteY40" fmla="*/ 2259449 h 4475775"/>
                  <a:gd name="connsiteX41" fmla="*/ 2329837 w 3489743"/>
                  <a:gd name="connsiteY41" fmla="*/ 2327764 h 4475775"/>
                  <a:gd name="connsiteX42" fmla="*/ 1729475 w 3489743"/>
                  <a:gd name="connsiteY42" fmla="*/ 2602954 h 4475775"/>
                  <a:gd name="connsiteX43" fmla="*/ 1129113 w 3489743"/>
                  <a:gd name="connsiteY43" fmla="*/ 2327764 h 4475775"/>
                  <a:gd name="connsiteX44" fmla="*/ 1113843 w 3489743"/>
                  <a:gd name="connsiteY44" fmla="*/ 2293745 h 4475775"/>
                  <a:gd name="connsiteX45" fmla="*/ 1098572 w 3489743"/>
                  <a:gd name="connsiteY45" fmla="*/ 2327764 h 4475775"/>
                  <a:gd name="connsiteX46" fmla="*/ 498210 w 3489743"/>
                  <a:gd name="connsiteY46" fmla="*/ 2602954 h 4475775"/>
                  <a:gd name="connsiteX47" fmla="*/ 37484 w 3489743"/>
                  <a:gd name="connsiteY47" fmla="*/ 2470984 h 4475775"/>
                  <a:gd name="connsiteX48" fmla="*/ 0 w 3489743"/>
                  <a:gd name="connsiteY48" fmla="*/ 2439567 h 4475775"/>
                  <a:gd name="connsiteX49" fmla="*/ 0 w 3489743"/>
                  <a:gd name="connsiteY49" fmla="*/ 1865193 h 4475775"/>
                  <a:gd name="connsiteX50" fmla="*/ 2 w 3489743"/>
                  <a:gd name="connsiteY50" fmla="*/ 1865191 h 4475775"/>
                  <a:gd name="connsiteX51" fmla="*/ 2 w 3489743"/>
                  <a:gd name="connsiteY51" fmla="*/ 711763 h 4475775"/>
                  <a:gd name="connsiteX52" fmla="*/ 1 w 3489743"/>
                  <a:gd name="connsiteY52" fmla="*/ 711755 h 4475775"/>
                  <a:gd name="connsiteX53" fmla="*/ 2 w 3489743"/>
                  <a:gd name="connsiteY53" fmla="*/ 711747 h 4475775"/>
                  <a:gd name="connsiteX54" fmla="*/ 9010 w 3489743"/>
                  <a:gd name="connsiteY54" fmla="*/ 638982 h 4475775"/>
                  <a:gd name="connsiteX55" fmla="*/ 1744871 w 3489743"/>
                  <a:gd name="connsiteY55" fmla="*/ 0 h 4475775"/>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2360504 w 3489743"/>
                  <a:gd name="connsiteY24" fmla="*/ 2523946 h 4475775"/>
                  <a:gd name="connsiteX25" fmla="*/ 1744872 w 3489743"/>
                  <a:gd name="connsiteY25" fmla="*/ 256767 h 4475775"/>
                  <a:gd name="connsiteX26" fmla="*/ 540488 w 3489743"/>
                  <a:gd name="connsiteY26" fmla="*/ 610251 h 4475775"/>
                  <a:gd name="connsiteX27" fmla="*/ 1744872 w 3489743"/>
                  <a:gd name="connsiteY27" fmla="*/ 963735 h 4475775"/>
                  <a:gd name="connsiteX28" fmla="*/ 2949256 w 3489743"/>
                  <a:gd name="connsiteY28" fmla="*/ 610251 h 4475775"/>
                  <a:gd name="connsiteX29" fmla="*/ 1744872 w 3489743"/>
                  <a:gd name="connsiteY29" fmla="*/ 256767 h 4475775"/>
                  <a:gd name="connsiteX30" fmla="*/ 1744871 w 3489743"/>
                  <a:gd name="connsiteY30" fmla="*/ 0 h 4475775"/>
                  <a:gd name="connsiteX31" fmla="*/ 3480733 w 3489743"/>
                  <a:gd name="connsiteY31" fmla="*/ 638982 h 4475775"/>
                  <a:gd name="connsiteX32" fmla="*/ 3487076 w 3489743"/>
                  <a:gd name="connsiteY32" fmla="*/ 690223 h 4475775"/>
                  <a:gd name="connsiteX33" fmla="*/ 3489741 w 3489743"/>
                  <a:gd name="connsiteY33" fmla="*/ 690223 h 4475775"/>
                  <a:gd name="connsiteX34" fmla="*/ 3489741 w 3489743"/>
                  <a:gd name="connsiteY34" fmla="*/ 711755 h 4475775"/>
                  <a:gd name="connsiteX35" fmla="*/ 3489741 w 3489743"/>
                  <a:gd name="connsiteY35" fmla="*/ 1865194 h 4475775"/>
                  <a:gd name="connsiteX36" fmla="*/ 3489742 w 3489743"/>
                  <a:gd name="connsiteY36" fmla="*/ 2439566 h 4475775"/>
                  <a:gd name="connsiteX37" fmla="*/ 3452256 w 3489743"/>
                  <a:gd name="connsiteY37" fmla="*/ 2470984 h 4475775"/>
                  <a:gd name="connsiteX38" fmla="*/ 2991530 w 3489743"/>
                  <a:gd name="connsiteY38" fmla="*/ 2602954 h 4475775"/>
                  <a:gd name="connsiteX39" fmla="*/ 2391168 w 3489743"/>
                  <a:gd name="connsiteY39" fmla="*/ 2327764 h 4475775"/>
                  <a:gd name="connsiteX40" fmla="*/ 2360503 w 3489743"/>
                  <a:gd name="connsiteY40" fmla="*/ 2259449 h 4475775"/>
                  <a:gd name="connsiteX41" fmla="*/ 2329837 w 3489743"/>
                  <a:gd name="connsiteY41" fmla="*/ 2327764 h 4475775"/>
                  <a:gd name="connsiteX42" fmla="*/ 1729475 w 3489743"/>
                  <a:gd name="connsiteY42" fmla="*/ 2602954 h 4475775"/>
                  <a:gd name="connsiteX43" fmla="*/ 1129113 w 3489743"/>
                  <a:gd name="connsiteY43" fmla="*/ 2327764 h 4475775"/>
                  <a:gd name="connsiteX44" fmla="*/ 1113843 w 3489743"/>
                  <a:gd name="connsiteY44" fmla="*/ 2293745 h 4475775"/>
                  <a:gd name="connsiteX45" fmla="*/ 1098572 w 3489743"/>
                  <a:gd name="connsiteY45" fmla="*/ 2327764 h 4475775"/>
                  <a:gd name="connsiteX46" fmla="*/ 498210 w 3489743"/>
                  <a:gd name="connsiteY46" fmla="*/ 2602954 h 4475775"/>
                  <a:gd name="connsiteX47" fmla="*/ 37484 w 3489743"/>
                  <a:gd name="connsiteY47" fmla="*/ 2470984 h 4475775"/>
                  <a:gd name="connsiteX48" fmla="*/ 0 w 3489743"/>
                  <a:gd name="connsiteY48" fmla="*/ 2439567 h 4475775"/>
                  <a:gd name="connsiteX49" fmla="*/ 0 w 3489743"/>
                  <a:gd name="connsiteY49" fmla="*/ 1865193 h 4475775"/>
                  <a:gd name="connsiteX50" fmla="*/ 2 w 3489743"/>
                  <a:gd name="connsiteY50" fmla="*/ 1865191 h 4475775"/>
                  <a:gd name="connsiteX51" fmla="*/ 2 w 3489743"/>
                  <a:gd name="connsiteY51" fmla="*/ 711763 h 4475775"/>
                  <a:gd name="connsiteX52" fmla="*/ 1 w 3489743"/>
                  <a:gd name="connsiteY52" fmla="*/ 711755 h 4475775"/>
                  <a:gd name="connsiteX53" fmla="*/ 2 w 3489743"/>
                  <a:gd name="connsiteY53" fmla="*/ 711747 h 4475775"/>
                  <a:gd name="connsiteX54" fmla="*/ 9010 w 3489743"/>
                  <a:gd name="connsiteY54" fmla="*/ 638982 h 4475775"/>
                  <a:gd name="connsiteX55" fmla="*/ 1744871 w 3489743"/>
                  <a:gd name="connsiteY55" fmla="*/ 0 h 4475775"/>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2360504 w 3489743"/>
                  <a:gd name="connsiteY24" fmla="*/ 2523946 h 4475775"/>
                  <a:gd name="connsiteX25" fmla="*/ 1744872 w 3489743"/>
                  <a:gd name="connsiteY25" fmla="*/ 256767 h 4475775"/>
                  <a:gd name="connsiteX26" fmla="*/ 540488 w 3489743"/>
                  <a:gd name="connsiteY26" fmla="*/ 610251 h 4475775"/>
                  <a:gd name="connsiteX27" fmla="*/ 1744872 w 3489743"/>
                  <a:gd name="connsiteY27" fmla="*/ 963735 h 4475775"/>
                  <a:gd name="connsiteX28" fmla="*/ 2949256 w 3489743"/>
                  <a:gd name="connsiteY28" fmla="*/ 610251 h 4475775"/>
                  <a:gd name="connsiteX29" fmla="*/ 1744872 w 3489743"/>
                  <a:gd name="connsiteY29" fmla="*/ 256767 h 4475775"/>
                  <a:gd name="connsiteX30" fmla="*/ 1744871 w 3489743"/>
                  <a:gd name="connsiteY30" fmla="*/ 0 h 4475775"/>
                  <a:gd name="connsiteX31" fmla="*/ 3480733 w 3489743"/>
                  <a:gd name="connsiteY31" fmla="*/ 638982 h 4475775"/>
                  <a:gd name="connsiteX32" fmla="*/ 3487076 w 3489743"/>
                  <a:gd name="connsiteY32" fmla="*/ 690223 h 4475775"/>
                  <a:gd name="connsiteX33" fmla="*/ 3489741 w 3489743"/>
                  <a:gd name="connsiteY33" fmla="*/ 690223 h 4475775"/>
                  <a:gd name="connsiteX34" fmla="*/ 3489741 w 3489743"/>
                  <a:gd name="connsiteY34" fmla="*/ 711755 h 4475775"/>
                  <a:gd name="connsiteX35" fmla="*/ 3489742 w 3489743"/>
                  <a:gd name="connsiteY35" fmla="*/ 2439566 h 4475775"/>
                  <a:gd name="connsiteX36" fmla="*/ 3452256 w 3489743"/>
                  <a:gd name="connsiteY36" fmla="*/ 2470984 h 4475775"/>
                  <a:gd name="connsiteX37" fmla="*/ 2991530 w 3489743"/>
                  <a:gd name="connsiteY37" fmla="*/ 2602954 h 4475775"/>
                  <a:gd name="connsiteX38" fmla="*/ 2391168 w 3489743"/>
                  <a:gd name="connsiteY38" fmla="*/ 2327764 h 4475775"/>
                  <a:gd name="connsiteX39" fmla="*/ 2360503 w 3489743"/>
                  <a:gd name="connsiteY39" fmla="*/ 2259449 h 4475775"/>
                  <a:gd name="connsiteX40" fmla="*/ 2329837 w 3489743"/>
                  <a:gd name="connsiteY40" fmla="*/ 2327764 h 4475775"/>
                  <a:gd name="connsiteX41" fmla="*/ 1729475 w 3489743"/>
                  <a:gd name="connsiteY41" fmla="*/ 2602954 h 4475775"/>
                  <a:gd name="connsiteX42" fmla="*/ 1129113 w 3489743"/>
                  <a:gd name="connsiteY42" fmla="*/ 2327764 h 4475775"/>
                  <a:gd name="connsiteX43" fmla="*/ 1113843 w 3489743"/>
                  <a:gd name="connsiteY43" fmla="*/ 2293745 h 4475775"/>
                  <a:gd name="connsiteX44" fmla="*/ 1098572 w 3489743"/>
                  <a:gd name="connsiteY44" fmla="*/ 2327764 h 4475775"/>
                  <a:gd name="connsiteX45" fmla="*/ 498210 w 3489743"/>
                  <a:gd name="connsiteY45" fmla="*/ 2602954 h 4475775"/>
                  <a:gd name="connsiteX46" fmla="*/ 37484 w 3489743"/>
                  <a:gd name="connsiteY46" fmla="*/ 2470984 h 4475775"/>
                  <a:gd name="connsiteX47" fmla="*/ 0 w 3489743"/>
                  <a:gd name="connsiteY47" fmla="*/ 2439567 h 4475775"/>
                  <a:gd name="connsiteX48" fmla="*/ 0 w 3489743"/>
                  <a:gd name="connsiteY48" fmla="*/ 1865193 h 4475775"/>
                  <a:gd name="connsiteX49" fmla="*/ 2 w 3489743"/>
                  <a:gd name="connsiteY49" fmla="*/ 1865191 h 4475775"/>
                  <a:gd name="connsiteX50" fmla="*/ 2 w 3489743"/>
                  <a:gd name="connsiteY50" fmla="*/ 711763 h 4475775"/>
                  <a:gd name="connsiteX51" fmla="*/ 1 w 3489743"/>
                  <a:gd name="connsiteY51" fmla="*/ 711755 h 4475775"/>
                  <a:gd name="connsiteX52" fmla="*/ 2 w 3489743"/>
                  <a:gd name="connsiteY52" fmla="*/ 711747 h 4475775"/>
                  <a:gd name="connsiteX53" fmla="*/ 9010 w 3489743"/>
                  <a:gd name="connsiteY53" fmla="*/ 638982 h 4475775"/>
                  <a:gd name="connsiteX54" fmla="*/ 1744871 w 3489743"/>
                  <a:gd name="connsiteY54" fmla="*/ 0 h 4475775"/>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2360504 w 3489743"/>
                  <a:gd name="connsiteY24" fmla="*/ 2523946 h 4475775"/>
                  <a:gd name="connsiteX25" fmla="*/ 1744872 w 3489743"/>
                  <a:gd name="connsiteY25" fmla="*/ 256767 h 4475775"/>
                  <a:gd name="connsiteX26" fmla="*/ 540488 w 3489743"/>
                  <a:gd name="connsiteY26" fmla="*/ 610251 h 4475775"/>
                  <a:gd name="connsiteX27" fmla="*/ 1744872 w 3489743"/>
                  <a:gd name="connsiteY27" fmla="*/ 963735 h 4475775"/>
                  <a:gd name="connsiteX28" fmla="*/ 2949256 w 3489743"/>
                  <a:gd name="connsiteY28" fmla="*/ 610251 h 4475775"/>
                  <a:gd name="connsiteX29" fmla="*/ 1744872 w 3489743"/>
                  <a:gd name="connsiteY29" fmla="*/ 256767 h 4475775"/>
                  <a:gd name="connsiteX30" fmla="*/ 1744871 w 3489743"/>
                  <a:gd name="connsiteY30" fmla="*/ 0 h 4475775"/>
                  <a:gd name="connsiteX31" fmla="*/ 3480733 w 3489743"/>
                  <a:gd name="connsiteY31" fmla="*/ 638982 h 4475775"/>
                  <a:gd name="connsiteX32" fmla="*/ 3487076 w 3489743"/>
                  <a:gd name="connsiteY32" fmla="*/ 690223 h 4475775"/>
                  <a:gd name="connsiteX33" fmla="*/ 3489741 w 3489743"/>
                  <a:gd name="connsiteY33" fmla="*/ 690223 h 4475775"/>
                  <a:gd name="connsiteX34" fmla="*/ 3489741 w 3489743"/>
                  <a:gd name="connsiteY34" fmla="*/ 711755 h 4475775"/>
                  <a:gd name="connsiteX35" fmla="*/ 3489742 w 3489743"/>
                  <a:gd name="connsiteY35" fmla="*/ 2439566 h 4475775"/>
                  <a:gd name="connsiteX36" fmla="*/ 3452256 w 3489743"/>
                  <a:gd name="connsiteY36" fmla="*/ 2470984 h 4475775"/>
                  <a:gd name="connsiteX37" fmla="*/ 2991530 w 3489743"/>
                  <a:gd name="connsiteY37" fmla="*/ 2602954 h 4475775"/>
                  <a:gd name="connsiteX38" fmla="*/ 2391168 w 3489743"/>
                  <a:gd name="connsiteY38" fmla="*/ 2327764 h 4475775"/>
                  <a:gd name="connsiteX39" fmla="*/ 2360503 w 3489743"/>
                  <a:gd name="connsiteY39" fmla="*/ 2259449 h 4475775"/>
                  <a:gd name="connsiteX40" fmla="*/ 2329837 w 3489743"/>
                  <a:gd name="connsiteY40" fmla="*/ 2327764 h 4475775"/>
                  <a:gd name="connsiteX41" fmla="*/ 1729475 w 3489743"/>
                  <a:gd name="connsiteY41" fmla="*/ 2602954 h 4475775"/>
                  <a:gd name="connsiteX42" fmla="*/ 1129113 w 3489743"/>
                  <a:gd name="connsiteY42" fmla="*/ 2327764 h 4475775"/>
                  <a:gd name="connsiteX43" fmla="*/ 1113843 w 3489743"/>
                  <a:gd name="connsiteY43" fmla="*/ 2293745 h 4475775"/>
                  <a:gd name="connsiteX44" fmla="*/ 1098572 w 3489743"/>
                  <a:gd name="connsiteY44" fmla="*/ 2327764 h 4475775"/>
                  <a:gd name="connsiteX45" fmla="*/ 498210 w 3489743"/>
                  <a:gd name="connsiteY45" fmla="*/ 2602954 h 4475775"/>
                  <a:gd name="connsiteX46" fmla="*/ 37484 w 3489743"/>
                  <a:gd name="connsiteY46" fmla="*/ 2470984 h 4475775"/>
                  <a:gd name="connsiteX47" fmla="*/ 0 w 3489743"/>
                  <a:gd name="connsiteY47" fmla="*/ 2439567 h 4475775"/>
                  <a:gd name="connsiteX48" fmla="*/ 0 w 3489743"/>
                  <a:gd name="connsiteY48" fmla="*/ 1865193 h 4475775"/>
                  <a:gd name="connsiteX49" fmla="*/ 2 w 3489743"/>
                  <a:gd name="connsiteY49" fmla="*/ 711763 h 4475775"/>
                  <a:gd name="connsiteX50" fmla="*/ 1 w 3489743"/>
                  <a:gd name="connsiteY50" fmla="*/ 711755 h 4475775"/>
                  <a:gd name="connsiteX51" fmla="*/ 2 w 3489743"/>
                  <a:gd name="connsiteY51" fmla="*/ 711747 h 4475775"/>
                  <a:gd name="connsiteX52" fmla="*/ 9010 w 3489743"/>
                  <a:gd name="connsiteY52" fmla="*/ 638982 h 4475775"/>
                  <a:gd name="connsiteX53" fmla="*/ 1744871 w 3489743"/>
                  <a:gd name="connsiteY53" fmla="*/ 0 h 4475775"/>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2360504 w 3489743"/>
                  <a:gd name="connsiteY24" fmla="*/ 2523946 h 4475775"/>
                  <a:gd name="connsiteX25" fmla="*/ 1744872 w 3489743"/>
                  <a:gd name="connsiteY25" fmla="*/ 256767 h 4475775"/>
                  <a:gd name="connsiteX26" fmla="*/ 540488 w 3489743"/>
                  <a:gd name="connsiteY26" fmla="*/ 610251 h 4475775"/>
                  <a:gd name="connsiteX27" fmla="*/ 1744872 w 3489743"/>
                  <a:gd name="connsiteY27" fmla="*/ 963735 h 4475775"/>
                  <a:gd name="connsiteX28" fmla="*/ 2949256 w 3489743"/>
                  <a:gd name="connsiteY28" fmla="*/ 610251 h 4475775"/>
                  <a:gd name="connsiteX29" fmla="*/ 1744872 w 3489743"/>
                  <a:gd name="connsiteY29" fmla="*/ 256767 h 4475775"/>
                  <a:gd name="connsiteX30" fmla="*/ 1744871 w 3489743"/>
                  <a:gd name="connsiteY30" fmla="*/ 0 h 4475775"/>
                  <a:gd name="connsiteX31" fmla="*/ 3480733 w 3489743"/>
                  <a:gd name="connsiteY31" fmla="*/ 638982 h 4475775"/>
                  <a:gd name="connsiteX32" fmla="*/ 3487076 w 3489743"/>
                  <a:gd name="connsiteY32" fmla="*/ 690223 h 4475775"/>
                  <a:gd name="connsiteX33" fmla="*/ 3489741 w 3489743"/>
                  <a:gd name="connsiteY33" fmla="*/ 690223 h 4475775"/>
                  <a:gd name="connsiteX34" fmla="*/ 3489741 w 3489743"/>
                  <a:gd name="connsiteY34" fmla="*/ 711755 h 4475775"/>
                  <a:gd name="connsiteX35" fmla="*/ 3489742 w 3489743"/>
                  <a:gd name="connsiteY35" fmla="*/ 2439566 h 4475775"/>
                  <a:gd name="connsiteX36" fmla="*/ 3452256 w 3489743"/>
                  <a:gd name="connsiteY36" fmla="*/ 2470984 h 4475775"/>
                  <a:gd name="connsiteX37" fmla="*/ 2991530 w 3489743"/>
                  <a:gd name="connsiteY37" fmla="*/ 2602954 h 4475775"/>
                  <a:gd name="connsiteX38" fmla="*/ 2391168 w 3489743"/>
                  <a:gd name="connsiteY38" fmla="*/ 2327764 h 4475775"/>
                  <a:gd name="connsiteX39" fmla="*/ 2360503 w 3489743"/>
                  <a:gd name="connsiteY39" fmla="*/ 2259449 h 4475775"/>
                  <a:gd name="connsiteX40" fmla="*/ 2329837 w 3489743"/>
                  <a:gd name="connsiteY40" fmla="*/ 2327764 h 4475775"/>
                  <a:gd name="connsiteX41" fmla="*/ 1729475 w 3489743"/>
                  <a:gd name="connsiteY41" fmla="*/ 2602954 h 4475775"/>
                  <a:gd name="connsiteX42" fmla="*/ 1129113 w 3489743"/>
                  <a:gd name="connsiteY42" fmla="*/ 2327764 h 4475775"/>
                  <a:gd name="connsiteX43" fmla="*/ 1113843 w 3489743"/>
                  <a:gd name="connsiteY43" fmla="*/ 2293745 h 4475775"/>
                  <a:gd name="connsiteX44" fmla="*/ 1098572 w 3489743"/>
                  <a:gd name="connsiteY44" fmla="*/ 2327764 h 4475775"/>
                  <a:gd name="connsiteX45" fmla="*/ 498210 w 3489743"/>
                  <a:gd name="connsiteY45" fmla="*/ 2602954 h 4475775"/>
                  <a:gd name="connsiteX46" fmla="*/ 37484 w 3489743"/>
                  <a:gd name="connsiteY46" fmla="*/ 2470984 h 4475775"/>
                  <a:gd name="connsiteX47" fmla="*/ 0 w 3489743"/>
                  <a:gd name="connsiteY47" fmla="*/ 2439567 h 4475775"/>
                  <a:gd name="connsiteX48" fmla="*/ 2 w 3489743"/>
                  <a:gd name="connsiteY48" fmla="*/ 711763 h 4475775"/>
                  <a:gd name="connsiteX49" fmla="*/ 1 w 3489743"/>
                  <a:gd name="connsiteY49" fmla="*/ 711755 h 4475775"/>
                  <a:gd name="connsiteX50" fmla="*/ 2 w 3489743"/>
                  <a:gd name="connsiteY50" fmla="*/ 711747 h 4475775"/>
                  <a:gd name="connsiteX51" fmla="*/ 9010 w 3489743"/>
                  <a:gd name="connsiteY51" fmla="*/ 638982 h 4475775"/>
                  <a:gd name="connsiteX52" fmla="*/ 1744871 w 3489743"/>
                  <a:gd name="connsiteY52" fmla="*/ 0 h 447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3489743" h="4475775">
                    <a:moveTo>
                      <a:pt x="2360504" y="2523946"/>
                    </a:moveTo>
                    <a:lnTo>
                      <a:pt x="2391169" y="2592261"/>
                    </a:lnTo>
                    <a:cubicBezTo>
                      <a:pt x="2490082" y="2753979"/>
                      <a:pt x="2721644" y="2867451"/>
                      <a:pt x="2991531" y="2867451"/>
                    </a:cubicBezTo>
                    <a:cubicBezTo>
                      <a:pt x="3171455" y="2867451"/>
                      <a:pt x="3334347" y="2817019"/>
                      <a:pt x="3452257" y="2735481"/>
                    </a:cubicBezTo>
                    <a:lnTo>
                      <a:pt x="3489742" y="2704064"/>
                    </a:lnTo>
                    <a:lnTo>
                      <a:pt x="3489742" y="3764012"/>
                    </a:lnTo>
                    <a:cubicBezTo>
                      <a:pt x="3489742" y="3764015"/>
                      <a:pt x="3489743" y="3764017"/>
                      <a:pt x="3489743" y="3764020"/>
                    </a:cubicBezTo>
                    <a:cubicBezTo>
                      <a:pt x="3489743" y="3764023"/>
                      <a:pt x="3489742" y="3764025"/>
                      <a:pt x="3489742" y="3764028"/>
                    </a:cubicBezTo>
                    <a:lnTo>
                      <a:pt x="3489742" y="3785552"/>
                    </a:lnTo>
                    <a:lnTo>
                      <a:pt x="3487077" y="3785552"/>
                    </a:lnTo>
                    <a:lnTo>
                      <a:pt x="3480734" y="3836793"/>
                    </a:lnTo>
                    <a:cubicBezTo>
                      <a:pt x="3391380" y="4195699"/>
                      <a:pt x="2648309" y="4475775"/>
                      <a:pt x="1744873" y="4475775"/>
                    </a:cubicBezTo>
                    <a:cubicBezTo>
                      <a:pt x="841437" y="4475775"/>
                      <a:pt x="98366" y="4195699"/>
                      <a:pt x="9011" y="3836793"/>
                    </a:cubicBezTo>
                    <a:lnTo>
                      <a:pt x="2668" y="3785552"/>
                    </a:lnTo>
                    <a:lnTo>
                      <a:pt x="3" y="3785552"/>
                    </a:lnTo>
                    <a:lnTo>
                      <a:pt x="3" y="3764020"/>
                    </a:lnTo>
                    <a:lnTo>
                      <a:pt x="3" y="2704066"/>
                    </a:lnTo>
                    <a:lnTo>
                      <a:pt x="37485" y="2735481"/>
                    </a:lnTo>
                    <a:cubicBezTo>
                      <a:pt x="155395" y="2817019"/>
                      <a:pt x="318287" y="2867451"/>
                      <a:pt x="498211" y="2867451"/>
                    </a:cubicBezTo>
                    <a:cubicBezTo>
                      <a:pt x="768098" y="2867451"/>
                      <a:pt x="999660" y="2753979"/>
                      <a:pt x="1098573" y="2592261"/>
                    </a:cubicBezTo>
                    <a:lnTo>
                      <a:pt x="1113844" y="2558242"/>
                    </a:lnTo>
                    <a:lnTo>
                      <a:pt x="1129114" y="2592261"/>
                    </a:lnTo>
                    <a:cubicBezTo>
                      <a:pt x="1228027" y="2753979"/>
                      <a:pt x="1459589" y="2867451"/>
                      <a:pt x="1729476" y="2867451"/>
                    </a:cubicBezTo>
                    <a:cubicBezTo>
                      <a:pt x="1999363" y="2867451"/>
                      <a:pt x="2230925" y="2753979"/>
                      <a:pt x="2329838" y="2592261"/>
                    </a:cubicBezTo>
                    <a:lnTo>
                      <a:pt x="2360504" y="2523946"/>
                    </a:lnTo>
                    <a:close/>
                    <a:moveTo>
                      <a:pt x="1744872" y="256767"/>
                    </a:moveTo>
                    <a:cubicBezTo>
                      <a:pt x="1079709" y="256767"/>
                      <a:pt x="540488" y="415027"/>
                      <a:pt x="540488" y="610251"/>
                    </a:cubicBezTo>
                    <a:cubicBezTo>
                      <a:pt x="540488" y="805475"/>
                      <a:pt x="1079709" y="963735"/>
                      <a:pt x="1744872" y="963735"/>
                    </a:cubicBezTo>
                    <a:cubicBezTo>
                      <a:pt x="2410035" y="963735"/>
                      <a:pt x="2949256" y="805475"/>
                      <a:pt x="2949256" y="610251"/>
                    </a:cubicBezTo>
                    <a:cubicBezTo>
                      <a:pt x="2949256" y="415027"/>
                      <a:pt x="2410035" y="256767"/>
                      <a:pt x="1744872" y="256767"/>
                    </a:cubicBezTo>
                    <a:close/>
                    <a:moveTo>
                      <a:pt x="1744871" y="0"/>
                    </a:moveTo>
                    <a:cubicBezTo>
                      <a:pt x="2648307" y="0"/>
                      <a:pt x="3391378" y="280076"/>
                      <a:pt x="3480733" y="638982"/>
                    </a:cubicBezTo>
                    <a:lnTo>
                      <a:pt x="3487076" y="690223"/>
                    </a:lnTo>
                    <a:lnTo>
                      <a:pt x="3489741" y="690223"/>
                    </a:lnTo>
                    <a:lnTo>
                      <a:pt x="3489741" y="711755"/>
                    </a:lnTo>
                    <a:cubicBezTo>
                      <a:pt x="3489741" y="1287692"/>
                      <a:pt x="3489742" y="1863629"/>
                      <a:pt x="3489742" y="2439566"/>
                    </a:cubicBezTo>
                    <a:lnTo>
                      <a:pt x="3452256" y="2470984"/>
                    </a:lnTo>
                    <a:cubicBezTo>
                      <a:pt x="3334346" y="2552522"/>
                      <a:pt x="3171454" y="2602954"/>
                      <a:pt x="2991530" y="2602954"/>
                    </a:cubicBezTo>
                    <a:cubicBezTo>
                      <a:pt x="2721643" y="2602954"/>
                      <a:pt x="2490081" y="2489482"/>
                      <a:pt x="2391168" y="2327764"/>
                    </a:cubicBezTo>
                    <a:lnTo>
                      <a:pt x="2360503" y="2259449"/>
                    </a:lnTo>
                    <a:lnTo>
                      <a:pt x="2329837" y="2327764"/>
                    </a:lnTo>
                    <a:cubicBezTo>
                      <a:pt x="2230924" y="2489482"/>
                      <a:pt x="1999362" y="2602954"/>
                      <a:pt x="1729475" y="2602954"/>
                    </a:cubicBezTo>
                    <a:cubicBezTo>
                      <a:pt x="1459588" y="2602954"/>
                      <a:pt x="1228026" y="2489482"/>
                      <a:pt x="1129113" y="2327764"/>
                    </a:cubicBezTo>
                    <a:lnTo>
                      <a:pt x="1113843" y="2293745"/>
                    </a:lnTo>
                    <a:lnTo>
                      <a:pt x="1098572" y="2327764"/>
                    </a:lnTo>
                    <a:cubicBezTo>
                      <a:pt x="999659" y="2489482"/>
                      <a:pt x="768097" y="2602954"/>
                      <a:pt x="498210" y="2602954"/>
                    </a:cubicBezTo>
                    <a:cubicBezTo>
                      <a:pt x="318286" y="2602954"/>
                      <a:pt x="155394" y="2552522"/>
                      <a:pt x="37484" y="2470984"/>
                    </a:cubicBezTo>
                    <a:lnTo>
                      <a:pt x="0" y="2439567"/>
                    </a:lnTo>
                    <a:cubicBezTo>
                      <a:pt x="1" y="1863632"/>
                      <a:pt x="1" y="1287698"/>
                      <a:pt x="2" y="711763"/>
                    </a:cubicBezTo>
                    <a:cubicBezTo>
                      <a:pt x="2" y="711760"/>
                      <a:pt x="1" y="711758"/>
                      <a:pt x="1" y="711755"/>
                    </a:cubicBezTo>
                    <a:cubicBezTo>
                      <a:pt x="1" y="711752"/>
                      <a:pt x="2" y="711750"/>
                      <a:pt x="2" y="711747"/>
                    </a:cubicBezTo>
                    <a:lnTo>
                      <a:pt x="9010" y="638982"/>
                    </a:lnTo>
                    <a:cubicBezTo>
                      <a:pt x="98364" y="280076"/>
                      <a:pt x="841435" y="0"/>
                      <a:pt x="1744871" y="0"/>
                    </a:cubicBezTo>
                    <a:close/>
                  </a:path>
                </a:pathLst>
              </a:custGeom>
              <a:solidFill>
                <a:schemeClr val="bg1"/>
              </a:solidFill>
              <a:ln w="12700" cap="flat" cmpd="sng" algn="ctr">
                <a:solidFill>
                  <a:schemeClr val="bg2"/>
                </a:solidFill>
                <a:prstDash val="solid"/>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44" name="Cylinder 828">
                <a:extLst>
                  <a:ext uri="{FF2B5EF4-FFF2-40B4-BE49-F238E27FC236}">
                    <a16:creationId xmlns:a16="http://schemas.microsoft.com/office/drawing/2014/main" id="{8B3D60E1-1E16-4F9F-99CB-F45A1F6DBEE6}"/>
                  </a:ext>
                </a:extLst>
              </p:cNvPr>
              <p:cNvSpPr/>
              <p:nvPr/>
            </p:nvSpPr>
            <p:spPr bwMode="auto">
              <a:xfrm>
                <a:off x="8050975" y="2803607"/>
                <a:ext cx="492417" cy="646919"/>
              </a:xfrm>
              <a:prstGeom prst="can">
                <a:avLst>
                  <a:gd name="adj" fmla="val 39530"/>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78D7"/>
                  </a:solidFill>
                  <a:effectLst/>
                  <a:uLnTx/>
                  <a:uFillTx/>
                  <a:latin typeface="Segoe UI Light"/>
                  <a:ea typeface="Segoe UI" pitchFamily="34" charset="0"/>
                  <a:cs typeface="Segoe UI" pitchFamily="34" charset="0"/>
                </a:endParaRPr>
              </a:p>
            </p:txBody>
          </p:sp>
        </p:grpSp>
        <p:sp>
          <p:nvSpPr>
            <p:cNvPr id="52" name="graph_9" title="Icon of a line chart with connected circles at varying points">
              <a:extLst>
                <a:ext uri="{FF2B5EF4-FFF2-40B4-BE49-F238E27FC236}">
                  <a16:creationId xmlns:a16="http://schemas.microsoft.com/office/drawing/2014/main" id="{4416ECAF-1CD3-45DC-8543-EEB8F93EE408}"/>
                </a:ext>
              </a:extLst>
            </p:cNvPr>
            <p:cNvSpPr>
              <a:spLocks noChangeAspect="1" noEditPoints="1"/>
            </p:cNvSpPr>
            <p:nvPr/>
          </p:nvSpPr>
          <p:spPr bwMode="auto">
            <a:xfrm>
              <a:off x="8652628" y="2933588"/>
              <a:ext cx="503604" cy="454424"/>
            </a:xfrm>
            <a:custGeom>
              <a:avLst/>
              <a:gdLst>
                <a:gd name="T0" fmla="*/ 352 w 352"/>
                <a:gd name="T1" fmla="*/ 318 h 318"/>
                <a:gd name="T2" fmla="*/ 0 w 352"/>
                <a:gd name="T3" fmla="*/ 318 h 318"/>
                <a:gd name="T4" fmla="*/ 0 w 352"/>
                <a:gd name="T5" fmla="*/ 0 h 318"/>
                <a:gd name="T6" fmla="*/ 266 w 352"/>
                <a:gd name="T7" fmla="*/ 105 h 318"/>
                <a:gd name="T8" fmla="*/ 286 w 352"/>
                <a:gd name="T9" fmla="*/ 126 h 318"/>
                <a:gd name="T10" fmla="*/ 307 w 352"/>
                <a:gd name="T11" fmla="*/ 105 h 318"/>
                <a:gd name="T12" fmla="*/ 286 w 352"/>
                <a:gd name="T13" fmla="*/ 84 h 318"/>
                <a:gd name="T14" fmla="*/ 266 w 352"/>
                <a:gd name="T15" fmla="*/ 105 h 318"/>
                <a:gd name="T16" fmla="*/ 57 w 352"/>
                <a:gd name="T17" fmla="*/ 252 h 318"/>
                <a:gd name="T18" fmla="*/ 100 w 352"/>
                <a:gd name="T19" fmla="*/ 188 h 318"/>
                <a:gd name="T20" fmla="*/ 200 w 352"/>
                <a:gd name="T21" fmla="*/ 205 h 318"/>
                <a:gd name="T22" fmla="*/ 134 w 352"/>
                <a:gd name="T23" fmla="*/ 181 h 318"/>
                <a:gd name="T24" fmla="*/ 236 w 352"/>
                <a:gd name="T25" fmla="*/ 187 h 318"/>
                <a:gd name="T26" fmla="*/ 276 w 352"/>
                <a:gd name="T27" fmla="*/ 123 h 318"/>
                <a:gd name="T28" fmla="*/ 200 w 352"/>
                <a:gd name="T29" fmla="*/ 201 h 318"/>
                <a:gd name="T30" fmla="*/ 221 w 352"/>
                <a:gd name="T31" fmla="*/ 222 h 318"/>
                <a:gd name="T32" fmla="*/ 241 w 352"/>
                <a:gd name="T33" fmla="*/ 201 h 318"/>
                <a:gd name="T34" fmla="*/ 221 w 352"/>
                <a:gd name="T35" fmla="*/ 180 h 318"/>
                <a:gd name="T36" fmla="*/ 200 w 352"/>
                <a:gd name="T37" fmla="*/ 201 h 318"/>
                <a:gd name="T38" fmla="*/ 200 w 352"/>
                <a:gd name="T39" fmla="*/ 201 h 318"/>
                <a:gd name="T40" fmla="*/ 94 w 352"/>
                <a:gd name="T41" fmla="*/ 174 h 318"/>
                <a:gd name="T42" fmla="*/ 115 w 352"/>
                <a:gd name="T43" fmla="*/ 194 h 318"/>
                <a:gd name="T44" fmla="*/ 136 w 352"/>
                <a:gd name="T45" fmla="*/ 174 h 318"/>
                <a:gd name="T46" fmla="*/ 115 w 352"/>
                <a:gd name="T47" fmla="*/ 153 h 318"/>
                <a:gd name="T48" fmla="*/ 94 w 352"/>
                <a:gd name="T49" fmla="*/ 174 h 318"/>
                <a:gd name="T50" fmla="*/ 94 w 352"/>
                <a:gd name="T51" fmla="*/ 174 h 318"/>
                <a:gd name="T52" fmla="*/ 25 w 352"/>
                <a:gd name="T53" fmla="*/ 269 h 318"/>
                <a:gd name="T54" fmla="*/ 46 w 352"/>
                <a:gd name="T55" fmla="*/ 289 h 318"/>
                <a:gd name="T56" fmla="*/ 66 w 352"/>
                <a:gd name="T57" fmla="*/ 269 h 318"/>
                <a:gd name="T58" fmla="*/ 46 w 352"/>
                <a:gd name="T59" fmla="*/ 248 h 318"/>
                <a:gd name="T60" fmla="*/ 25 w 352"/>
                <a:gd name="T61" fmla="*/ 269 h 318"/>
                <a:gd name="T62" fmla="*/ 25 w 352"/>
                <a:gd name="T63" fmla="*/ 269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52" h="318">
                  <a:moveTo>
                    <a:pt x="352" y="318"/>
                  </a:moveTo>
                  <a:cubicBezTo>
                    <a:pt x="0" y="318"/>
                    <a:pt x="0" y="318"/>
                    <a:pt x="0" y="318"/>
                  </a:cubicBezTo>
                  <a:cubicBezTo>
                    <a:pt x="0" y="0"/>
                    <a:pt x="0" y="0"/>
                    <a:pt x="0" y="0"/>
                  </a:cubicBezTo>
                  <a:moveTo>
                    <a:pt x="266" y="105"/>
                  </a:moveTo>
                  <a:cubicBezTo>
                    <a:pt x="266" y="116"/>
                    <a:pt x="275" y="126"/>
                    <a:pt x="286" y="126"/>
                  </a:cubicBezTo>
                  <a:cubicBezTo>
                    <a:pt x="298" y="126"/>
                    <a:pt x="307" y="116"/>
                    <a:pt x="307" y="105"/>
                  </a:cubicBezTo>
                  <a:cubicBezTo>
                    <a:pt x="307" y="93"/>
                    <a:pt x="298" y="84"/>
                    <a:pt x="286" y="84"/>
                  </a:cubicBezTo>
                  <a:cubicBezTo>
                    <a:pt x="275" y="84"/>
                    <a:pt x="266" y="93"/>
                    <a:pt x="266" y="105"/>
                  </a:cubicBezTo>
                  <a:close/>
                  <a:moveTo>
                    <a:pt x="57" y="252"/>
                  </a:moveTo>
                  <a:cubicBezTo>
                    <a:pt x="100" y="188"/>
                    <a:pt x="100" y="188"/>
                    <a:pt x="100" y="188"/>
                  </a:cubicBezTo>
                  <a:moveTo>
                    <a:pt x="200" y="205"/>
                  </a:moveTo>
                  <a:cubicBezTo>
                    <a:pt x="134" y="181"/>
                    <a:pt x="134" y="181"/>
                    <a:pt x="134" y="181"/>
                  </a:cubicBezTo>
                  <a:moveTo>
                    <a:pt x="236" y="187"/>
                  </a:moveTo>
                  <a:cubicBezTo>
                    <a:pt x="276" y="123"/>
                    <a:pt x="276" y="123"/>
                    <a:pt x="276" y="123"/>
                  </a:cubicBezTo>
                  <a:moveTo>
                    <a:pt x="200" y="201"/>
                  </a:moveTo>
                  <a:cubicBezTo>
                    <a:pt x="200" y="213"/>
                    <a:pt x="209" y="222"/>
                    <a:pt x="221" y="222"/>
                  </a:cubicBezTo>
                  <a:cubicBezTo>
                    <a:pt x="232" y="222"/>
                    <a:pt x="241" y="213"/>
                    <a:pt x="241" y="201"/>
                  </a:cubicBezTo>
                  <a:cubicBezTo>
                    <a:pt x="241" y="190"/>
                    <a:pt x="232" y="180"/>
                    <a:pt x="221" y="180"/>
                  </a:cubicBezTo>
                  <a:cubicBezTo>
                    <a:pt x="209" y="180"/>
                    <a:pt x="200" y="190"/>
                    <a:pt x="200" y="201"/>
                  </a:cubicBezTo>
                  <a:cubicBezTo>
                    <a:pt x="200" y="201"/>
                    <a:pt x="200" y="201"/>
                    <a:pt x="200" y="201"/>
                  </a:cubicBezTo>
                  <a:moveTo>
                    <a:pt x="94" y="174"/>
                  </a:moveTo>
                  <a:cubicBezTo>
                    <a:pt x="94" y="185"/>
                    <a:pt x="104" y="194"/>
                    <a:pt x="115" y="194"/>
                  </a:cubicBezTo>
                  <a:cubicBezTo>
                    <a:pt x="127" y="194"/>
                    <a:pt x="136" y="185"/>
                    <a:pt x="136" y="174"/>
                  </a:cubicBezTo>
                  <a:cubicBezTo>
                    <a:pt x="136" y="162"/>
                    <a:pt x="127" y="153"/>
                    <a:pt x="115" y="153"/>
                  </a:cubicBezTo>
                  <a:cubicBezTo>
                    <a:pt x="104" y="153"/>
                    <a:pt x="94" y="162"/>
                    <a:pt x="94" y="174"/>
                  </a:cubicBezTo>
                  <a:cubicBezTo>
                    <a:pt x="94" y="174"/>
                    <a:pt x="94" y="174"/>
                    <a:pt x="94" y="174"/>
                  </a:cubicBezTo>
                  <a:moveTo>
                    <a:pt x="25" y="269"/>
                  </a:moveTo>
                  <a:cubicBezTo>
                    <a:pt x="25" y="280"/>
                    <a:pt x="34" y="289"/>
                    <a:pt x="46" y="289"/>
                  </a:cubicBezTo>
                  <a:cubicBezTo>
                    <a:pt x="57" y="289"/>
                    <a:pt x="66" y="280"/>
                    <a:pt x="66" y="269"/>
                  </a:cubicBezTo>
                  <a:cubicBezTo>
                    <a:pt x="66" y="257"/>
                    <a:pt x="57" y="248"/>
                    <a:pt x="46" y="248"/>
                  </a:cubicBezTo>
                  <a:cubicBezTo>
                    <a:pt x="34" y="248"/>
                    <a:pt x="25" y="257"/>
                    <a:pt x="25" y="269"/>
                  </a:cubicBezTo>
                  <a:cubicBezTo>
                    <a:pt x="25" y="269"/>
                    <a:pt x="25" y="269"/>
                    <a:pt x="25" y="269"/>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grpSp>
    </p:spTree>
    <p:custDataLst>
      <p:tags r:id="rId1"/>
    </p:custDataLst>
    <p:extLst>
      <p:ext uri="{BB962C8B-B14F-4D97-AF65-F5344CB8AC3E}">
        <p14:creationId xmlns:p14="http://schemas.microsoft.com/office/powerpoint/2010/main" val="23925679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1+#ppt_w/2"/>
                                          </p:val>
                                        </p:tav>
                                        <p:tav tm="100000">
                                          <p:val>
                                            <p:strVal val="#ppt_x"/>
                                          </p:val>
                                        </p:tav>
                                      </p:tavLst>
                                    </p:anim>
                                    <p:anim calcmode="lin" valueType="num">
                                      <p:cBhvr additive="base">
                                        <p:cTn id="8" dur="10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decel="100000" fill="hold" nodeType="withEffect">
                                  <p:stCondLst>
                                    <p:cond delay="25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000" fill="hold"/>
                                        <p:tgtEl>
                                          <p:spTgt spid="3"/>
                                        </p:tgtEl>
                                        <p:attrNameLst>
                                          <p:attrName>ppt_x</p:attrName>
                                        </p:attrNameLst>
                                      </p:cBhvr>
                                      <p:tavLst>
                                        <p:tav tm="0">
                                          <p:val>
                                            <p:strVal val="1+#ppt_w/2"/>
                                          </p:val>
                                        </p:tav>
                                        <p:tav tm="100000">
                                          <p:val>
                                            <p:strVal val="#ppt_x"/>
                                          </p:val>
                                        </p:tav>
                                      </p:tavLst>
                                    </p:anim>
                                    <p:anim calcmode="lin" valueType="num">
                                      <p:cBhvr additive="base">
                                        <p:cTn id="12" dur="1000" fill="hold"/>
                                        <p:tgtEl>
                                          <p:spTgt spid="3"/>
                                        </p:tgtEl>
                                        <p:attrNameLst>
                                          <p:attrName>ppt_y</p:attrName>
                                        </p:attrNameLst>
                                      </p:cBhvr>
                                      <p:tavLst>
                                        <p:tav tm="0">
                                          <p:val>
                                            <p:strVal val="#ppt_y"/>
                                          </p:val>
                                        </p:tav>
                                        <p:tav tm="100000">
                                          <p:val>
                                            <p:strVal val="#ppt_y"/>
                                          </p:val>
                                        </p:tav>
                                      </p:tavLst>
                                    </p:anim>
                                  </p:childTnLst>
                                </p:cTn>
                              </p:par>
                              <p:par>
                                <p:cTn id="13" presetID="2" presetClass="entr" presetSubtype="2" decel="100000" fill="hold" nodeType="withEffect">
                                  <p:stCondLst>
                                    <p:cond delay="50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1000" fill="hold"/>
                                        <p:tgtEl>
                                          <p:spTgt spid="4"/>
                                        </p:tgtEl>
                                        <p:attrNameLst>
                                          <p:attrName>ppt_x</p:attrName>
                                        </p:attrNameLst>
                                      </p:cBhvr>
                                      <p:tavLst>
                                        <p:tav tm="0">
                                          <p:val>
                                            <p:strVal val="1+#ppt_w/2"/>
                                          </p:val>
                                        </p:tav>
                                        <p:tav tm="100000">
                                          <p:val>
                                            <p:strVal val="#ppt_x"/>
                                          </p:val>
                                        </p:tav>
                                      </p:tavLst>
                                    </p:anim>
                                    <p:anim calcmode="lin" valueType="num">
                                      <p:cBhvr additive="base">
                                        <p:cTn id="16" dur="10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26426" y="1184320"/>
            <a:ext cx="9601494" cy="3535032"/>
          </a:xfrm>
        </p:spPr>
        <p:txBody>
          <a:bodyPr/>
          <a:lstStyle/>
          <a:p>
            <a:r>
              <a:rPr lang="en-US" dirty="0"/>
              <a:t>Modern Data Platform Concepts</a:t>
            </a:r>
            <a:br>
              <a:rPr lang="en-US" dirty="0"/>
            </a:br>
            <a:r>
              <a:rPr lang="en-US" sz="4400" dirty="0"/>
              <a:t>Part I</a:t>
            </a:r>
            <a:endParaRPr lang="en-US" dirty="0"/>
          </a:p>
        </p:txBody>
      </p:sp>
    </p:spTree>
    <p:custDataLst>
      <p:tags r:id="rId1"/>
    </p:custDataLst>
    <p:extLst>
      <p:ext uri="{BB962C8B-B14F-4D97-AF65-F5344CB8AC3E}">
        <p14:creationId xmlns:p14="http://schemas.microsoft.com/office/powerpoint/2010/main" val="2148002904"/>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Rectangle 61">
            <a:extLst>
              <a:ext uri="{FF2B5EF4-FFF2-40B4-BE49-F238E27FC236}">
                <a16:creationId xmlns:a16="http://schemas.microsoft.com/office/drawing/2014/main" id="{596DBF96-AA42-4740-BC42-1050A4379EF8}"/>
              </a:ext>
            </a:extLst>
          </p:cNvPr>
          <p:cNvSpPr/>
          <p:nvPr/>
        </p:nvSpPr>
        <p:spPr>
          <a:xfrm>
            <a:off x="-12958" y="939816"/>
            <a:ext cx="12204958" cy="5918184"/>
          </a:xfrm>
          <a:prstGeom prst="rect">
            <a:avLst/>
          </a:prstGeom>
          <a:gradFill flip="none" rotWithShape="1">
            <a:gsLst>
              <a:gs pos="0">
                <a:srgbClr val="0070C0"/>
              </a:gs>
              <a:gs pos="100000">
                <a:schemeClr val="tx1">
                  <a:lumMod val="0"/>
                  <a:alpha val="93000"/>
                </a:schemeClr>
              </a:gs>
            </a:gsLst>
            <a:lin ang="16200000" scaled="1"/>
            <a:tileRect/>
          </a:gradFill>
          <a:ln>
            <a:no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4546A"/>
              </a:solidFill>
              <a:effectLst/>
              <a:uLnTx/>
              <a:uFillTx/>
              <a:latin typeface="Calibri" panose="020F0502020204030204"/>
              <a:ea typeface="+mn-ea"/>
              <a:cs typeface="+mn-cs"/>
            </a:endParaRPr>
          </a:p>
        </p:txBody>
      </p:sp>
      <p:sp>
        <p:nvSpPr>
          <p:cNvPr id="3" name="Title 2">
            <a:extLst>
              <a:ext uri="{FF2B5EF4-FFF2-40B4-BE49-F238E27FC236}">
                <a16:creationId xmlns:a16="http://schemas.microsoft.com/office/drawing/2014/main" id="{0760922D-C352-4AF3-B02B-A19FB2A5D297}"/>
              </a:ext>
            </a:extLst>
          </p:cNvPr>
          <p:cNvSpPr>
            <a:spLocks noGrp="1"/>
          </p:cNvSpPr>
          <p:nvPr>
            <p:ph type="title"/>
          </p:nvPr>
        </p:nvSpPr>
        <p:spPr/>
        <p:txBody>
          <a:bodyPr/>
          <a:lstStyle/>
          <a:p>
            <a:r>
              <a:rPr lang="en-AU" dirty="0"/>
              <a:t>IaaS vs PaaS vs SaaS</a:t>
            </a:r>
          </a:p>
        </p:txBody>
      </p:sp>
      <p:grpSp>
        <p:nvGrpSpPr>
          <p:cNvPr id="4" name="Group 3">
            <a:extLst>
              <a:ext uri="{FF2B5EF4-FFF2-40B4-BE49-F238E27FC236}">
                <a16:creationId xmlns:a16="http://schemas.microsoft.com/office/drawing/2014/main" id="{CFF77E95-1533-4D21-AB36-E830E3CB017F}"/>
              </a:ext>
            </a:extLst>
          </p:cNvPr>
          <p:cNvGrpSpPr/>
          <p:nvPr/>
        </p:nvGrpSpPr>
        <p:grpSpPr>
          <a:xfrm>
            <a:off x="3159470" y="1071695"/>
            <a:ext cx="2936530" cy="4846489"/>
            <a:chOff x="3355757" y="1314693"/>
            <a:chExt cx="2938128" cy="4849125"/>
          </a:xfrm>
        </p:grpSpPr>
        <p:sp>
          <p:nvSpPr>
            <p:cNvPr id="5" name="Rectangle 4">
              <a:extLst>
                <a:ext uri="{FF2B5EF4-FFF2-40B4-BE49-F238E27FC236}">
                  <a16:creationId xmlns:a16="http://schemas.microsoft.com/office/drawing/2014/main" id="{27BB1741-1D2F-496E-BAA1-84C4122D0368}"/>
                </a:ext>
              </a:extLst>
            </p:cNvPr>
            <p:cNvSpPr/>
            <p:nvPr/>
          </p:nvSpPr>
          <p:spPr>
            <a:xfrm>
              <a:off x="3589260" y="1314693"/>
              <a:ext cx="2592055" cy="639656"/>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1" indent="0" algn="ctr" defTabSz="1217144" rtl="0" eaLnBrk="1" fontAlgn="base" latinLnBrk="0" hangingPunct="1">
                <a:lnSpc>
                  <a:spcPct val="100000"/>
                </a:lnSpc>
                <a:spcBef>
                  <a:spcPts val="0"/>
                </a:spcBef>
                <a:spcAft>
                  <a:spcPct val="0"/>
                </a:spcAft>
                <a:buClrTx/>
                <a:buSzTx/>
                <a:buFontTx/>
                <a:buNone/>
                <a:tabLst/>
                <a:defRPr/>
              </a:pPr>
              <a:r>
                <a:rPr kumimoji="0" lang="en-US" sz="1999" b="1" i="0" u="none" strike="noStrike" kern="1200" cap="none" spc="0" normalizeH="0" baseline="0" noProof="0" dirty="0">
                  <a:ln>
                    <a:noFill/>
                  </a:ln>
                  <a:solidFill>
                    <a:schemeClr val="bg1"/>
                  </a:solidFill>
                  <a:effectLst/>
                  <a:uLnTx/>
                  <a:uFillTx/>
                  <a:latin typeface="Segoe UI"/>
                  <a:ea typeface="Kozuka Gothic Pro R" pitchFamily="34" charset="-128"/>
                  <a:cs typeface="+mn-cs"/>
                </a:rPr>
                <a:t>I</a:t>
              </a:r>
              <a:r>
                <a:rPr kumimoji="0" lang="en-US" sz="1999" b="0" i="0" u="none" strike="noStrike" kern="1200" cap="none" spc="0" normalizeH="0" baseline="0" noProof="0" dirty="0">
                  <a:ln>
                    <a:noFill/>
                  </a:ln>
                  <a:solidFill>
                    <a:schemeClr val="bg1"/>
                  </a:solidFill>
                  <a:effectLst/>
                  <a:uLnTx/>
                  <a:uFillTx/>
                  <a:latin typeface="Segoe UI"/>
                  <a:ea typeface="Kozuka Gothic Pro R" pitchFamily="34" charset="-128"/>
                  <a:cs typeface="+mn-cs"/>
                </a:rPr>
                <a:t>nfrastructure</a:t>
              </a:r>
            </a:p>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chemeClr val="bg1"/>
                  </a:solidFill>
                  <a:effectLst/>
                  <a:uLnTx/>
                  <a:uFillTx/>
                  <a:latin typeface="Segoe UI"/>
                  <a:ea typeface="Kozuka Gothic Pro R" pitchFamily="34" charset="-128"/>
                  <a:cs typeface="+mn-cs"/>
                </a:rPr>
                <a:t>a</a:t>
              </a:r>
              <a:r>
                <a:rPr kumimoji="0" lang="en-US" sz="1600" b="0" i="0" u="none" strike="noStrike" kern="1200" cap="none" spc="0" normalizeH="0" baseline="0" noProof="0" dirty="0">
                  <a:ln>
                    <a:noFill/>
                  </a:ln>
                  <a:solidFill>
                    <a:schemeClr val="bg1"/>
                  </a:solidFill>
                  <a:effectLst/>
                  <a:uLnTx/>
                  <a:uFillTx/>
                  <a:latin typeface="Segoe UI"/>
                  <a:ea typeface="Kozuka Gothic Pro R" pitchFamily="34" charset="-128"/>
                  <a:cs typeface="+mn-cs"/>
                </a:rPr>
                <a:t>s </a:t>
              </a:r>
              <a:r>
                <a:rPr kumimoji="0" lang="en-US" sz="1600" b="1" i="0" u="none" strike="noStrike" kern="1200" cap="none" spc="0" normalizeH="0" baseline="0" noProof="0" dirty="0">
                  <a:ln>
                    <a:noFill/>
                  </a:ln>
                  <a:solidFill>
                    <a:schemeClr val="bg1"/>
                  </a:solidFill>
                  <a:effectLst/>
                  <a:uLnTx/>
                  <a:uFillTx/>
                  <a:latin typeface="Segoe UI"/>
                  <a:ea typeface="Kozuka Gothic Pro R" pitchFamily="34" charset="-128"/>
                  <a:cs typeface="+mn-cs"/>
                </a:rPr>
                <a:t>a</a:t>
              </a:r>
              <a:r>
                <a:rPr kumimoji="0" lang="en-US" sz="1600" b="0" i="0" u="none" strike="noStrike" kern="1200" cap="none" spc="0" normalizeH="0" baseline="0" noProof="0" dirty="0">
                  <a:ln>
                    <a:noFill/>
                  </a:ln>
                  <a:solidFill>
                    <a:schemeClr val="bg1"/>
                  </a:solidFill>
                  <a:effectLst/>
                  <a:uLnTx/>
                  <a:uFillTx/>
                  <a:latin typeface="Segoe UI"/>
                  <a:ea typeface="Kozuka Gothic Pro R" pitchFamily="34" charset="-128"/>
                  <a:cs typeface="+mn-cs"/>
                </a:rPr>
                <a:t> </a:t>
              </a:r>
              <a:r>
                <a:rPr kumimoji="0" lang="en-US" sz="1600" b="1" i="0" u="none" strike="noStrike" kern="1200" cap="none" spc="0" normalizeH="0" baseline="0" noProof="0" dirty="0">
                  <a:ln>
                    <a:noFill/>
                  </a:ln>
                  <a:solidFill>
                    <a:schemeClr val="bg1"/>
                  </a:solidFill>
                  <a:effectLst/>
                  <a:uLnTx/>
                  <a:uFillTx/>
                  <a:latin typeface="Segoe UI"/>
                  <a:ea typeface="Kozuka Gothic Pro R" pitchFamily="34" charset="-128"/>
                  <a:cs typeface="+mn-cs"/>
                </a:rPr>
                <a:t>S</a:t>
              </a:r>
              <a:r>
                <a:rPr kumimoji="0" lang="en-US" sz="1600" b="0" i="0" u="none" strike="noStrike" kern="1200" cap="none" spc="0" normalizeH="0" baseline="0" noProof="0" dirty="0">
                  <a:ln>
                    <a:noFill/>
                  </a:ln>
                  <a:solidFill>
                    <a:schemeClr val="bg1"/>
                  </a:solidFill>
                  <a:effectLst/>
                  <a:uLnTx/>
                  <a:uFillTx/>
                  <a:latin typeface="Segoe UI"/>
                  <a:ea typeface="Kozuka Gothic Pro R" pitchFamily="34" charset="-128"/>
                  <a:cs typeface="+mn-cs"/>
                </a:rPr>
                <a:t>ervice (IaaS)</a:t>
              </a:r>
            </a:p>
          </p:txBody>
        </p:sp>
        <p:sp>
          <p:nvSpPr>
            <p:cNvPr id="6" name="Rectangle 5">
              <a:extLst>
                <a:ext uri="{FF2B5EF4-FFF2-40B4-BE49-F238E27FC236}">
                  <a16:creationId xmlns:a16="http://schemas.microsoft.com/office/drawing/2014/main" id="{BF0AF706-26FC-4E5A-9883-801ED88720DE}"/>
                </a:ext>
              </a:extLst>
            </p:cNvPr>
            <p:cNvSpPr/>
            <p:nvPr/>
          </p:nvSpPr>
          <p:spPr>
            <a:xfrm>
              <a:off x="4074208" y="5266693"/>
              <a:ext cx="1637156" cy="380747"/>
            </a:xfrm>
            <a:prstGeom prst="rect">
              <a:avLst/>
            </a:prstGeom>
            <a:solidFill>
              <a:srgbClr val="EE8200"/>
            </a:solidFill>
            <a:ln w="9525" cap="flat" cmpd="sng" algn="ctr">
              <a:noFill/>
              <a:prstDash val="solid"/>
            </a:ln>
            <a:effectLst/>
          </p:spPr>
          <p:txBody>
            <a:bodyPr lIns="0" rIns="0"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Storage</a:t>
              </a:r>
            </a:p>
          </p:txBody>
        </p:sp>
        <p:sp>
          <p:nvSpPr>
            <p:cNvPr id="7" name="Rectangle 6">
              <a:extLst>
                <a:ext uri="{FF2B5EF4-FFF2-40B4-BE49-F238E27FC236}">
                  <a16:creationId xmlns:a16="http://schemas.microsoft.com/office/drawing/2014/main" id="{7037684D-EBB1-4AF2-B21D-16CDB0C331F3}"/>
                </a:ext>
              </a:extLst>
            </p:cNvPr>
            <p:cNvSpPr/>
            <p:nvPr/>
          </p:nvSpPr>
          <p:spPr>
            <a:xfrm>
              <a:off x="4074208" y="4812176"/>
              <a:ext cx="1637156" cy="380747"/>
            </a:xfrm>
            <a:prstGeom prst="rect">
              <a:avLst/>
            </a:prstGeom>
            <a:solidFill>
              <a:srgbClr val="EE8200"/>
            </a:solidFill>
            <a:ln w="9525" cap="flat" cmpd="sng" algn="ctr">
              <a:noFill/>
              <a:prstDash val="solid"/>
            </a:ln>
            <a:effectLst/>
          </p:spPr>
          <p:txBody>
            <a:bodyPr lIns="0" rIns="0"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Servers</a:t>
              </a:r>
            </a:p>
          </p:txBody>
        </p:sp>
        <p:sp>
          <p:nvSpPr>
            <p:cNvPr id="8" name="Rectangle 7">
              <a:extLst>
                <a:ext uri="{FF2B5EF4-FFF2-40B4-BE49-F238E27FC236}">
                  <a16:creationId xmlns:a16="http://schemas.microsoft.com/office/drawing/2014/main" id="{7CDF7E63-E8F9-461B-8B2F-CCD1EB14D1D8}"/>
                </a:ext>
              </a:extLst>
            </p:cNvPr>
            <p:cNvSpPr/>
            <p:nvPr/>
          </p:nvSpPr>
          <p:spPr>
            <a:xfrm>
              <a:off x="4074208" y="5721208"/>
              <a:ext cx="1637156" cy="380747"/>
            </a:xfrm>
            <a:prstGeom prst="rect">
              <a:avLst/>
            </a:prstGeom>
            <a:solidFill>
              <a:srgbClr val="EE8200"/>
            </a:solidFill>
            <a:ln w="9525" cap="flat" cmpd="sng" algn="ctr">
              <a:noFill/>
              <a:prstDash val="solid"/>
            </a:ln>
            <a:effectLst/>
          </p:spPr>
          <p:txBody>
            <a:bodyPr lIns="0" rIns="0"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Networking</a:t>
              </a:r>
            </a:p>
          </p:txBody>
        </p:sp>
        <p:sp>
          <p:nvSpPr>
            <p:cNvPr id="9" name="Rectangle 8">
              <a:extLst>
                <a:ext uri="{FF2B5EF4-FFF2-40B4-BE49-F238E27FC236}">
                  <a16:creationId xmlns:a16="http://schemas.microsoft.com/office/drawing/2014/main" id="{CC3BE0CE-0FB3-40CA-96F5-C4B6254A3AFE}"/>
                </a:ext>
              </a:extLst>
            </p:cNvPr>
            <p:cNvSpPr/>
            <p:nvPr/>
          </p:nvSpPr>
          <p:spPr>
            <a:xfrm>
              <a:off x="4074208" y="3903139"/>
              <a:ext cx="1637156" cy="380747"/>
            </a:xfrm>
            <a:prstGeom prst="rect">
              <a:avLst/>
            </a:prstGeom>
            <a:solidFill>
              <a:schemeClr val="bg1">
                <a:lumMod val="65000"/>
              </a:schemeClr>
            </a:solidFill>
            <a:ln w="9525" cap="flat" cmpd="sng" algn="ctr">
              <a:noFill/>
              <a:prstDash val="solid"/>
            </a:ln>
            <a:effectLst/>
          </p:spPr>
          <p:txBody>
            <a:bodyPr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O/S</a:t>
              </a:r>
            </a:p>
          </p:txBody>
        </p:sp>
        <p:sp>
          <p:nvSpPr>
            <p:cNvPr id="10" name="Rectangle 9">
              <a:extLst>
                <a:ext uri="{FF2B5EF4-FFF2-40B4-BE49-F238E27FC236}">
                  <a16:creationId xmlns:a16="http://schemas.microsoft.com/office/drawing/2014/main" id="{C02C52FD-0246-49F2-B800-274EB12D686A}"/>
                </a:ext>
              </a:extLst>
            </p:cNvPr>
            <p:cNvSpPr/>
            <p:nvPr/>
          </p:nvSpPr>
          <p:spPr>
            <a:xfrm>
              <a:off x="4074208" y="3448622"/>
              <a:ext cx="1637156" cy="380747"/>
            </a:xfrm>
            <a:prstGeom prst="rect">
              <a:avLst/>
            </a:prstGeom>
            <a:solidFill>
              <a:schemeClr val="bg1">
                <a:lumMod val="65000"/>
              </a:schemeClr>
            </a:solidFill>
            <a:ln w="9525" cap="flat" cmpd="sng" algn="ctr">
              <a:noFill/>
              <a:prstDash val="solid"/>
            </a:ln>
            <a:effectLst/>
          </p:spPr>
          <p:txBody>
            <a:bodyPr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Middleware</a:t>
              </a:r>
            </a:p>
          </p:txBody>
        </p:sp>
        <p:sp>
          <p:nvSpPr>
            <p:cNvPr id="11" name="Rectangle 10">
              <a:extLst>
                <a:ext uri="{FF2B5EF4-FFF2-40B4-BE49-F238E27FC236}">
                  <a16:creationId xmlns:a16="http://schemas.microsoft.com/office/drawing/2014/main" id="{E83847F5-0662-47C6-B832-EDABAC5AE349}"/>
                </a:ext>
              </a:extLst>
            </p:cNvPr>
            <p:cNvSpPr/>
            <p:nvPr/>
          </p:nvSpPr>
          <p:spPr>
            <a:xfrm>
              <a:off x="4074208" y="4357658"/>
              <a:ext cx="1637156" cy="380747"/>
            </a:xfrm>
            <a:prstGeom prst="rect">
              <a:avLst/>
            </a:prstGeom>
            <a:solidFill>
              <a:srgbClr val="EE8200"/>
            </a:solidFill>
            <a:ln w="9525" cap="flat" cmpd="sng" algn="ctr">
              <a:noFill/>
              <a:prstDash val="solid"/>
            </a:ln>
            <a:effectLst/>
          </p:spPr>
          <p:txBody>
            <a:bodyPr lIns="0" rIns="0"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Virtualization</a:t>
              </a:r>
            </a:p>
          </p:txBody>
        </p:sp>
        <p:sp>
          <p:nvSpPr>
            <p:cNvPr id="12" name="Rectangle 11">
              <a:extLst>
                <a:ext uri="{FF2B5EF4-FFF2-40B4-BE49-F238E27FC236}">
                  <a16:creationId xmlns:a16="http://schemas.microsoft.com/office/drawing/2014/main" id="{23CE719A-9482-4EE0-80FE-30239BC1D397}"/>
                </a:ext>
              </a:extLst>
            </p:cNvPr>
            <p:cNvSpPr/>
            <p:nvPr/>
          </p:nvSpPr>
          <p:spPr>
            <a:xfrm>
              <a:off x="4074208" y="2539588"/>
              <a:ext cx="1637156" cy="380747"/>
            </a:xfrm>
            <a:prstGeom prst="rect">
              <a:avLst/>
            </a:prstGeom>
            <a:solidFill>
              <a:schemeClr val="bg1">
                <a:lumMod val="65000"/>
              </a:schemeClr>
            </a:solidFill>
            <a:ln w="9525" cap="flat" cmpd="sng" algn="ctr">
              <a:noFill/>
              <a:prstDash val="solid"/>
            </a:ln>
            <a:effectLst/>
          </p:spPr>
          <p:txBody>
            <a:bodyPr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Data</a:t>
              </a:r>
            </a:p>
          </p:txBody>
        </p:sp>
        <p:sp>
          <p:nvSpPr>
            <p:cNvPr id="13" name="Rectangle 12">
              <a:extLst>
                <a:ext uri="{FF2B5EF4-FFF2-40B4-BE49-F238E27FC236}">
                  <a16:creationId xmlns:a16="http://schemas.microsoft.com/office/drawing/2014/main" id="{AF6C87C9-C3DC-4250-B5CA-347AF5EB7966}"/>
                </a:ext>
              </a:extLst>
            </p:cNvPr>
            <p:cNvSpPr/>
            <p:nvPr/>
          </p:nvSpPr>
          <p:spPr>
            <a:xfrm>
              <a:off x="4074208" y="2085069"/>
              <a:ext cx="1637156" cy="380747"/>
            </a:xfrm>
            <a:prstGeom prst="rect">
              <a:avLst/>
            </a:prstGeom>
            <a:solidFill>
              <a:schemeClr val="bg1">
                <a:lumMod val="65000"/>
              </a:schemeClr>
            </a:solidFill>
            <a:ln w="9525" cap="flat" cmpd="sng" algn="ctr">
              <a:noFill/>
              <a:prstDash val="solid"/>
            </a:ln>
            <a:effectLst/>
          </p:spPr>
          <p:txBody>
            <a:bodyPr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Applications</a:t>
              </a:r>
            </a:p>
          </p:txBody>
        </p:sp>
        <p:sp>
          <p:nvSpPr>
            <p:cNvPr id="14" name="Rectangle 13">
              <a:extLst>
                <a:ext uri="{FF2B5EF4-FFF2-40B4-BE49-F238E27FC236}">
                  <a16:creationId xmlns:a16="http://schemas.microsoft.com/office/drawing/2014/main" id="{62836F2A-799F-4C40-A617-00C636DC2225}"/>
                </a:ext>
              </a:extLst>
            </p:cNvPr>
            <p:cNvSpPr/>
            <p:nvPr/>
          </p:nvSpPr>
          <p:spPr>
            <a:xfrm>
              <a:off x="4074208" y="2994105"/>
              <a:ext cx="1637156" cy="380747"/>
            </a:xfrm>
            <a:prstGeom prst="rect">
              <a:avLst/>
            </a:prstGeom>
            <a:solidFill>
              <a:schemeClr val="bg1">
                <a:lumMod val="65000"/>
              </a:schemeClr>
            </a:solidFill>
            <a:ln w="9525" cap="flat" cmpd="sng" algn="ctr">
              <a:noFill/>
              <a:prstDash val="solid"/>
            </a:ln>
            <a:effectLst/>
          </p:spPr>
          <p:txBody>
            <a:bodyPr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Runtime</a:t>
              </a:r>
            </a:p>
          </p:txBody>
        </p:sp>
        <p:sp>
          <p:nvSpPr>
            <p:cNvPr id="15" name="Left Brace 14">
              <a:extLst>
                <a:ext uri="{FF2B5EF4-FFF2-40B4-BE49-F238E27FC236}">
                  <a16:creationId xmlns:a16="http://schemas.microsoft.com/office/drawing/2014/main" id="{408EE0D0-E7E6-4B91-B3E5-A6E93A966C79}"/>
                </a:ext>
              </a:extLst>
            </p:cNvPr>
            <p:cNvSpPr/>
            <p:nvPr/>
          </p:nvSpPr>
          <p:spPr>
            <a:xfrm flipH="1">
              <a:off x="5720590" y="4316574"/>
              <a:ext cx="228448" cy="1762830"/>
            </a:xfrm>
            <a:prstGeom prst="leftBrace">
              <a:avLst>
                <a:gd name="adj1" fmla="val 0"/>
                <a:gd name="adj2" fmla="val 50000"/>
              </a:avLst>
            </a:prstGeom>
            <a:noFill/>
            <a:ln w="19050" cap="flat" cmpd="sng" algn="ctr">
              <a:solidFill>
                <a:schemeClr val="bg1"/>
              </a:solidFill>
              <a:prstDash val="solid"/>
            </a:ln>
            <a:effectLst/>
          </p:spPr>
          <p:txBody>
            <a:bodyPr rtlCol="0" anchor="ctr"/>
            <a:lstStyle/>
            <a:p>
              <a:pPr marL="0" marR="0" lvl="0" indent="0" algn="ctr" defTabSz="1217244"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endParaRPr>
            </a:p>
          </p:txBody>
        </p:sp>
        <p:sp>
          <p:nvSpPr>
            <p:cNvPr id="16" name="TextBox 56">
              <a:extLst>
                <a:ext uri="{FF2B5EF4-FFF2-40B4-BE49-F238E27FC236}">
                  <a16:creationId xmlns:a16="http://schemas.microsoft.com/office/drawing/2014/main" id="{FC753F5B-E3EE-4165-B94E-A50709E7E59D}"/>
                </a:ext>
              </a:extLst>
            </p:cNvPr>
            <p:cNvSpPr txBox="1"/>
            <p:nvPr/>
          </p:nvSpPr>
          <p:spPr>
            <a:xfrm flipH="1">
              <a:off x="5893557" y="4272924"/>
              <a:ext cx="400328" cy="1890894"/>
            </a:xfrm>
            <a:prstGeom prst="rect">
              <a:avLst/>
            </a:prstGeom>
            <a:noFill/>
          </p:spPr>
          <p:txBody>
            <a:bodyPr vert="eaVert"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1" indent="0" algn="ctr" defTabSz="1217144" rtl="0" eaLnBrk="1" fontAlgn="base" latinLnBrk="0" hangingPunct="1">
                <a:lnSpc>
                  <a:spcPct val="100000"/>
                </a:lnSpc>
                <a:spcBef>
                  <a:spcPts val="0"/>
                </a:spcBef>
                <a:spcAft>
                  <a:spcPct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Segoe UI"/>
                  <a:ea typeface="Kozuka Gothic Pro R" pitchFamily="34" charset="-128"/>
                  <a:cs typeface="+mn-cs"/>
                </a:rPr>
                <a:t>Managed by Microsoft</a:t>
              </a:r>
            </a:p>
          </p:txBody>
        </p:sp>
        <p:sp>
          <p:nvSpPr>
            <p:cNvPr id="17" name="Left Brace 16">
              <a:extLst>
                <a:ext uri="{FF2B5EF4-FFF2-40B4-BE49-F238E27FC236}">
                  <a16:creationId xmlns:a16="http://schemas.microsoft.com/office/drawing/2014/main" id="{C227590D-17CE-4ECF-881B-D55050B7C006}"/>
                </a:ext>
              </a:extLst>
            </p:cNvPr>
            <p:cNvSpPr/>
            <p:nvPr/>
          </p:nvSpPr>
          <p:spPr>
            <a:xfrm>
              <a:off x="3888211" y="2085068"/>
              <a:ext cx="133263" cy="2198814"/>
            </a:xfrm>
            <a:prstGeom prst="leftBrace">
              <a:avLst>
                <a:gd name="adj1" fmla="val 0"/>
                <a:gd name="adj2" fmla="val 50000"/>
              </a:avLst>
            </a:prstGeom>
            <a:noFill/>
            <a:ln w="19050" cap="flat" cmpd="sng" algn="ctr">
              <a:solidFill>
                <a:schemeClr val="bg1"/>
              </a:solidFill>
              <a:prstDash val="solid"/>
            </a:ln>
            <a:effectLst/>
          </p:spPr>
          <p:txBody>
            <a:bodyPr rtlCol="0" anchor="ctr"/>
            <a:lstStyle/>
            <a:p>
              <a:pPr marL="0" marR="0" lvl="0" indent="0" algn="ctr" defTabSz="1217244"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endParaRPr>
            </a:p>
          </p:txBody>
        </p:sp>
        <p:sp>
          <p:nvSpPr>
            <p:cNvPr id="18" name="TextBox 58">
              <a:extLst>
                <a:ext uri="{FF2B5EF4-FFF2-40B4-BE49-F238E27FC236}">
                  <a16:creationId xmlns:a16="http://schemas.microsoft.com/office/drawing/2014/main" id="{37D76E00-7BFC-4300-9E79-A64AE5617799}"/>
                </a:ext>
              </a:extLst>
            </p:cNvPr>
            <p:cNvSpPr txBox="1"/>
            <p:nvPr/>
          </p:nvSpPr>
          <p:spPr>
            <a:xfrm>
              <a:off x="3355757" y="2369155"/>
              <a:ext cx="615888" cy="1592840"/>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1" indent="0" algn="ctr" defTabSz="1217144" rtl="0" eaLnBrk="1" fontAlgn="base" latinLnBrk="0" hangingPunct="1">
                <a:lnSpc>
                  <a:spcPct val="100000"/>
                </a:lnSpc>
                <a:spcBef>
                  <a:spcPts val="0"/>
                </a:spcBef>
                <a:spcAft>
                  <a:spcPct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Segoe UI"/>
                  <a:ea typeface="Kozuka Gothic Pro R" pitchFamily="34" charset="-128"/>
                  <a:cs typeface="+mn-cs"/>
                </a:rPr>
                <a:t>You scale, make </a:t>
              </a:r>
            </a:p>
            <a:p>
              <a:pPr marL="0" marR="0" lvl="1" indent="0" algn="ctr" defTabSz="1217144" rtl="0" eaLnBrk="1" fontAlgn="base" latinLnBrk="0" hangingPunct="1">
                <a:lnSpc>
                  <a:spcPct val="100000"/>
                </a:lnSpc>
                <a:spcBef>
                  <a:spcPts val="0"/>
                </a:spcBef>
                <a:spcAft>
                  <a:spcPct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Segoe UI"/>
                  <a:ea typeface="Kozuka Gothic Pro R" pitchFamily="34" charset="-128"/>
                  <a:cs typeface="+mn-cs"/>
                </a:rPr>
                <a:t>resilient &amp; manage</a:t>
              </a:r>
            </a:p>
          </p:txBody>
        </p:sp>
      </p:grpSp>
      <p:grpSp>
        <p:nvGrpSpPr>
          <p:cNvPr id="19" name="Group 18">
            <a:extLst>
              <a:ext uri="{FF2B5EF4-FFF2-40B4-BE49-F238E27FC236}">
                <a16:creationId xmlns:a16="http://schemas.microsoft.com/office/drawing/2014/main" id="{8AF41629-E501-413D-8223-DF9565A1BE86}"/>
              </a:ext>
            </a:extLst>
          </p:cNvPr>
          <p:cNvGrpSpPr/>
          <p:nvPr/>
        </p:nvGrpSpPr>
        <p:grpSpPr>
          <a:xfrm>
            <a:off x="6212038" y="1063438"/>
            <a:ext cx="2893457" cy="4792919"/>
            <a:chOff x="6116126" y="1314693"/>
            <a:chExt cx="2895032" cy="4795527"/>
          </a:xfrm>
        </p:grpSpPr>
        <p:sp>
          <p:nvSpPr>
            <p:cNvPr id="20" name="Rectangle 19">
              <a:extLst>
                <a:ext uri="{FF2B5EF4-FFF2-40B4-BE49-F238E27FC236}">
                  <a16:creationId xmlns:a16="http://schemas.microsoft.com/office/drawing/2014/main" id="{946CD104-F265-414E-A2D7-C8D5E936C70D}"/>
                </a:ext>
              </a:extLst>
            </p:cNvPr>
            <p:cNvSpPr/>
            <p:nvPr/>
          </p:nvSpPr>
          <p:spPr>
            <a:xfrm>
              <a:off x="6451787" y="1314693"/>
              <a:ext cx="1998986" cy="639656"/>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1" indent="0" algn="ctr" defTabSz="1217144" rtl="0" eaLnBrk="1" fontAlgn="base" latinLnBrk="0" hangingPunct="1">
                <a:lnSpc>
                  <a:spcPct val="100000"/>
                </a:lnSpc>
                <a:spcBef>
                  <a:spcPts val="0"/>
                </a:spcBef>
                <a:spcAft>
                  <a:spcPct val="0"/>
                </a:spcAft>
                <a:buClrTx/>
                <a:buSzTx/>
                <a:buFontTx/>
                <a:buNone/>
                <a:tabLst/>
                <a:defRPr/>
              </a:pPr>
              <a:r>
                <a:rPr kumimoji="0" lang="en-US" sz="1999" b="1" i="0" u="none" strike="noStrike" kern="1200" cap="none" spc="0" normalizeH="0" baseline="0" noProof="0" dirty="0">
                  <a:ln>
                    <a:noFill/>
                  </a:ln>
                  <a:solidFill>
                    <a:schemeClr val="bg1"/>
                  </a:solidFill>
                  <a:effectLst/>
                  <a:uLnTx/>
                  <a:uFillTx/>
                  <a:latin typeface="Segoe UI"/>
                  <a:ea typeface="Kozuka Gothic Pro R" pitchFamily="34" charset="-128"/>
                  <a:cs typeface="+mn-cs"/>
                </a:rPr>
                <a:t>P</a:t>
              </a:r>
              <a:r>
                <a:rPr kumimoji="0" lang="en-US" sz="1999" b="0" i="0" u="none" strike="noStrike" kern="1200" cap="none" spc="0" normalizeH="0" baseline="0" noProof="0" dirty="0">
                  <a:ln>
                    <a:noFill/>
                  </a:ln>
                  <a:solidFill>
                    <a:schemeClr val="bg1"/>
                  </a:solidFill>
                  <a:effectLst/>
                  <a:uLnTx/>
                  <a:uFillTx/>
                  <a:latin typeface="Segoe UI"/>
                  <a:ea typeface="Kozuka Gothic Pro R" pitchFamily="34" charset="-128"/>
                  <a:cs typeface="+mn-cs"/>
                </a:rPr>
                <a:t>latform</a:t>
              </a:r>
            </a:p>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chemeClr val="bg1"/>
                  </a:solidFill>
                  <a:effectLst/>
                  <a:uLnTx/>
                  <a:uFillTx/>
                  <a:latin typeface="Segoe UI"/>
                  <a:ea typeface="Kozuka Gothic Pro R" pitchFamily="34" charset="-128"/>
                  <a:cs typeface="+mn-cs"/>
                </a:rPr>
                <a:t>a</a:t>
              </a:r>
              <a:r>
                <a:rPr kumimoji="0" lang="en-US" sz="1600" b="0" i="0" u="none" strike="noStrike" kern="1200" cap="none" spc="0" normalizeH="0" baseline="0" noProof="0" dirty="0">
                  <a:ln>
                    <a:noFill/>
                  </a:ln>
                  <a:solidFill>
                    <a:schemeClr val="bg1"/>
                  </a:solidFill>
                  <a:effectLst/>
                  <a:uLnTx/>
                  <a:uFillTx/>
                  <a:latin typeface="Segoe UI"/>
                  <a:ea typeface="Kozuka Gothic Pro R" pitchFamily="34" charset="-128"/>
                  <a:cs typeface="+mn-cs"/>
                </a:rPr>
                <a:t>s </a:t>
              </a:r>
              <a:r>
                <a:rPr kumimoji="0" lang="en-US" sz="1600" b="1" i="0" u="none" strike="noStrike" kern="1200" cap="none" spc="0" normalizeH="0" baseline="0" noProof="0" dirty="0">
                  <a:ln>
                    <a:noFill/>
                  </a:ln>
                  <a:solidFill>
                    <a:schemeClr val="bg1"/>
                  </a:solidFill>
                  <a:effectLst/>
                  <a:uLnTx/>
                  <a:uFillTx/>
                  <a:latin typeface="Segoe UI"/>
                  <a:ea typeface="Kozuka Gothic Pro R" pitchFamily="34" charset="-128"/>
                  <a:cs typeface="+mn-cs"/>
                </a:rPr>
                <a:t>a</a:t>
              </a:r>
              <a:r>
                <a:rPr kumimoji="0" lang="en-US" sz="1600" b="0" i="0" u="none" strike="noStrike" kern="1200" cap="none" spc="0" normalizeH="0" baseline="0" noProof="0" dirty="0">
                  <a:ln>
                    <a:noFill/>
                  </a:ln>
                  <a:solidFill>
                    <a:schemeClr val="bg1"/>
                  </a:solidFill>
                  <a:effectLst/>
                  <a:uLnTx/>
                  <a:uFillTx/>
                  <a:latin typeface="Segoe UI"/>
                  <a:ea typeface="Kozuka Gothic Pro R" pitchFamily="34" charset="-128"/>
                  <a:cs typeface="+mn-cs"/>
                </a:rPr>
                <a:t> </a:t>
              </a:r>
              <a:r>
                <a:rPr kumimoji="0" lang="en-US" sz="1600" b="1" i="0" u="none" strike="noStrike" kern="1200" cap="none" spc="0" normalizeH="0" baseline="0" noProof="0" dirty="0">
                  <a:ln>
                    <a:noFill/>
                  </a:ln>
                  <a:solidFill>
                    <a:schemeClr val="bg1"/>
                  </a:solidFill>
                  <a:effectLst/>
                  <a:uLnTx/>
                  <a:uFillTx/>
                  <a:latin typeface="Segoe UI"/>
                  <a:ea typeface="Kozuka Gothic Pro R" pitchFamily="34" charset="-128"/>
                  <a:cs typeface="+mn-cs"/>
                </a:rPr>
                <a:t>S</a:t>
              </a:r>
              <a:r>
                <a:rPr kumimoji="0" lang="en-US" sz="1600" b="0" i="0" u="none" strike="noStrike" kern="1200" cap="none" spc="0" normalizeH="0" baseline="0" noProof="0" dirty="0">
                  <a:ln>
                    <a:noFill/>
                  </a:ln>
                  <a:solidFill>
                    <a:schemeClr val="bg1"/>
                  </a:solidFill>
                  <a:effectLst/>
                  <a:uLnTx/>
                  <a:uFillTx/>
                  <a:latin typeface="Segoe UI"/>
                  <a:ea typeface="Kozuka Gothic Pro R" pitchFamily="34" charset="-128"/>
                  <a:cs typeface="+mn-cs"/>
                </a:rPr>
                <a:t>ervice (PaaS)</a:t>
              </a:r>
            </a:p>
          </p:txBody>
        </p:sp>
        <p:sp>
          <p:nvSpPr>
            <p:cNvPr id="21" name="Left Brace 20">
              <a:extLst>
                <a:ext uri="{FF2B5EF4-FFF2-40B4-BE49-F238E27FC236}">
                  <a16:creationId xmlns:a16="http://schemas.microsoft.com/office/drawing/2014/main" id="{BB902658-A620-4137-9EBD-E4D540253A8F}"/>
                </a:ext>
              </a:extLst>
            </p:cNvPr>
            <p:cNvSpPr/>
            <p:nvPr/>
          </p:nvSpPr>
          <p:spPr>
            <a:xfrm flipH="1">
              <a:off x="8267018" y="2989341"/>
              <a:ext cx="209441" cy="3120879"/>
            </a:xfrm>
            <a:prstGeom prst="leftBrace">
              <a:avLst>
                <a:gd name="adj1" fmla="val 0"/>
                <a:gd name="adj2" fmla="val 50000"/>
              </a:avLst>
            </a:prstGeom>
            <a:noFill/>
            <a:ln w="19050" cap="flat" cmpd="sng" algn="ctr">
              <a:solidFill>
                <a:schemeClr val="bg1"/>
              </a:solidFill>
              <a:prstDash val="solid"/>
            </a:ln>
            <a:effectLst/>
          </p:spPr>
          <p:txBody>
            <a:bodyPr rtlCol="0" anchor="ctr"/>
            <a:lstStyle/>
            <a:p>
              <a:pPr marL="0" marR="0" lvl="0" indent="0" algn="ctr" defTabSz="1217244"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endParaRPr>
            </a:p>
          </p:txBody>
        </p:sp>
        <p:sp>
          <p:nvSpPr>
            <p:cNvPr id="22" name="TextBox 54">
              <a:extLst>
                <a:ext uri="{FF2B5EF4-FFF2-40B4-BE49-F238E27FC236}">
                  <a16:creationId xmlns:a16="http://schemas.microsoft.com/office/drawing/2014/main" id="{3CF5418F-8259-4351-A5B9-3D03572D5CA4}"/>
                </a:ext>
              </a:extLst>
            </p:cNvPr>
            <p:cNvSpPr txBox="1"/>
            <p:nvPr/>
          </p:nvSpPr>
          <p:spPr>
            <a:xfrm flipH="1">
              <a:off x="8395270" y="3473032"/>
              <a:ext cx="615888" cy="2187879"/>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1" indent="0" algn="ctr" defTabSz="1217144" rtl="0" eaLnBrk="1" fontAlgn="base" latinLnBrk="0" hangingPunct="1">
                <a:lnSpc>
                  <a:spcPct val="100000"/>
                </a:lnSpc>
                <a:spcBef>
                  <a:spcPts val="0"/>
                </a:spcBef>
                <a:spcAft>
                  <a:spcPct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Segoe UI"/>
                  <a:ea typeface="Kozuka Gothic Pro R" pitchFamily="34" charset="-128"/>
                  <a:cs typeface="+mn-cs"/>
                </a:rPr>
                <a:t>Scale, Resilience and </a:t>
              </a:r>
              <a:br>
                <a:rPr kumimoji="0" lang="en-US" sz="1400" b="0" i="0" u="none" strike="noStrike" kern="1200" cap="none" spc="0" normalizeH="0" baseline="0" noProof="0" dirty="0">
                  <a:ln>
                    <a:noFill/>
                  </a:ln>
                  <a:solidFill>
                    <a:prstClr val="white"/>
                  </a:solidFill>
                  <a:effectLst/>
                  <a:uLnTx/>
                  <a:uFillTx/>
                  <a:latin typeface="Segoe UI"/>
                  <a:ea typeface="Kozuka Gothic Pro R" pitchFamily="34" charset="-128"/>
                  <a:cs typeface="+mn-cs"/>
                </a:rPr>
              </a:br>
              <a:r>
                <a:rPr kumimoji="0" lang="en-US" sz="1400" b="0" i="0" u="none" strike="noStrike" kern="1200" cap="none" spc="0" normalizeH="0" baseline="0" noProof="0" dirty="0">
                  <a:ln>
                    <a:noFill/>
                  </a:ln>
                  <a:solidFill>
                    <a:prstClr val="white"/>
                  </a:solidFill>
                  <a:effectLst/>
                  <a:uLnTx/>
                  <a:uFillTx/>
                  <a:latin typeface="Segoe UI"/>
                  <a:ea typeface="Kozuka Gothic Pro R" pitchFamily="34" charset="-128"/>
                  <a:cs typeface="+mn-cs"/>
                </a:rPr>
                <a:t>management by Microsoft</a:t>
              </a:r>
            </a:p>
          </p:txBody>
        </p:sp>
        <p:sp>
          <p:nvSpPr>
            <p:cNvPr id="23" name="Left Brace 22">
              <a:extLst>
                <a:ext uri="{FF2B5EF4-FFF2-40B4-BE49-F238E27FC236}">
                  <a16:creationId xmlns:a16="http://schemas.microsoft.com/office/drawing/2014/main" id="{3A224DCE-010B-46C9-8B1C-85F385357F46}"/>
                </a:ext>
              </a:extLst>
            </p:cNvPr>
            <p:cNvSpPr/>
            <p:nvPr/>
          </p:nvSpPr>
          <p:spPr>
            <a:xfrm>
              <a:off x="6458887" y="2066029"/>
              <a:ext cx="152299" cy="847163"/>
            </a:xfrm>
            <a:prstGeom prst="leftBrace">
              <a:avLst>
                <a:gd name="adj1" fmla="val 0"/>
                <a:gd name="adj2" fmla="val 50000"/>
              </a:avLst>
            </a:prstGeom>
            <a:noFill/>
            <a:ln w="19050" cap="flat" cmpd="sng" algn="ctr">
              <a:solidFill>
                <a:schemeClr val="bg1"/>
              </a:solidFill>
              <a:prstDash val="solid"/>
            </a:ln>
            <a:effectLst/>
          </p:spPr>
          <p:txBody>
            <a:bodyPr rtlCol="0" anchor="ctr"/>
            <a:lstStyle/>
            <a:p>
              <a:pPr marL="0" marR="0" lvl="0" indent="0" algn="ctr" defTabSz="1217244"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endParaRPr>
            </a:p>
          </p:txBody>
        </p:sp>
        <p:sp>
          <p:nvSpPr>
            <p:cNvPr id="24" name="TextBox 60">
              <a:extLst>
                <a:ext uri="{FF2B5EF4-FFF2-40B4-BE49-F238E27FC236}">
                  <a16:creationId xmlns:a16="http://schemas.microsoft.com/office/drawing/2014/main" id="{CE9DB9B2-CAAE-459C-B3F9-84A5AEB3AFA4}"/>
                </a:ext>
              </a:extLst>
            </p:cNvPr>
            <p:cNvSpPr txBox="1"/>
            <p:nvPr/>
          </p:nvSpPr>
          <p:spPr>
            <a:xfrm>
              <a:off x="6116126" y="1950951"/>
              <a:ext cx="400328" cy="1071003"/>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1" indent="0" algn="ctr" defTabSz="1217144" rtl="0" eaLnBrk="1" fontAlgn="base" latinLnBrk="0" hangingPunct="1">
                <a:lnSpc>
                  <a:spcPct val="100000"/>
                </a:lnSpc>
                <a:spcBef>
                  <a:spcPts val="0"/>
                </a:spcBef>
                <a:spcAft>
                  <a:spcPct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Segoe UI"/>
                  <a:ea typeface="Kozuka Gothic Pro R" pitchFamily="34" charset="-128"/>
                  <a:cs typeface="+mn-cs"/>
                </a:rPr>
                <a:t>You manage</a:t>
              </a:r>
            </a:p>
          </p:txBody>
        </p:sp>
        <p:sp>
          <p:nvSpPr>
            <p:cNvPr id="25" name="Rectangle 24">
              <a:extLst>
                <a:ext uri="{FF2B5EF4-FFF2-40B4-BE49-F238E27FC236}">
                  <a16:creationId xmlns:a16="http://schemas.microsoft.com/office/drawing/2014/main" id="{0576309B-B7DA-4EAF-A7EB-FEE9825ED8FC}"/>
                </a:ext>
              </a:extLst>
            </p:cNvPr>
            <p:cNvSpPr/>
            <p:nvPr/>
          </p:nvSpPr>
          <p:spPr>
            <a:xfrm>
              <a:off x="6620608" y="5266692"/>
              <a:ext cx="1637155" cy="380747"/>
            </a:xfrm>
            <a:prstGeom prst="rect">
              <a:avLst/>
            </a:prstGeom>
            <a:solidFill>
              <a:srgbClr val="EE8200"/>
            </a:solidFill>
            <a:ln w="9525" cap="flat" cmpd="sng" algn="ctr">
              <a:noFill/>
              <a:prstDash val="solid"/>
            </a:ln>
            <a:effectLst/>
          </p:spPr>
          <p:txBody>
            <a:bodyPr lIns="0" rIns="0"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Storage</a:t>
              </a:r>
            </a:p>
          </p:txBody>
        </p:sp>
        <p:sp>
          <p:nvSpPr>
            <p:cNvPr id="26" name="Rectangle 25">
              <a:extLst>
                <a:ext uri="{FF2B5EF4-FFF2-40B4-BE49-F238E27FC236}">
                  <a16:creationId xmlns:a16="http://schemas.microsoft.com/office/drawing/2014/main" id="{02897050-B40C-4DCF-92ED-FB928D79B5D6}"/>
                </a:ext>
              </a:extLst>
            </p:cNvPr>
            <p:cNvSpPr/>
            <p:nvPr/>
          </p:nvSpPr>
          <p:spPr>
            <a:xfrm>
              <a:off x="6620608" y="4812174"/>
              <a:ext cx="1637155" cy="380747"/>
            </a:xfrm>
            <a:prstGeom prst="rect">
              <a:avLst/>
            </a:prstGeom>
            <a:solidFill>
              <a:srgbClr val="EE8200"/>
            </a:solidFill>
            <a:ln w="9525" cap="flat" cmpd="sng" algn="ctr">
              <a:noFill/>
              <a:prstDash val="solid"/>
            </a:ln>
            <a:effectLst/>
          </p:spPr>
          <p:txBody>
            <a:bodyPr lIns="0" rIns="0"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Servers</a:t>
              </a:r>
            </a:p>
          </p:txBody>
        </p:sp>
        <p:sp>
          <p:nvSpPr>
            <p:cNvPr id="27" name="Rectangle 26">
              <a:extLst>
                <a:ext uri="{FF2B5EF4-FFF2-40B4-BE49-F238E27FC236}">
                  <a16:creationId xmlns:a16="http://schemas.microsoft.com/office/drawing/2014/main" id="{9795AECB-DDB4-411D-B856-FB308A38B8E7}"/>
                </a:ext>
              </a:extLst>
            </p:cNvPr>
            <p:cNvSpPr/>
            <p:nvPr/>
          </p:nvSpPr>
          <p:spPr>
            <a:xfrm>
              <a:off x="6620608" y="5721208"/>
              <a:ext cx="1637155" cy="380747"/>
            </a:xfrm>
            <a:prstGeom prst="rect">
              <a:avLst/>
            </a:prstGeom>
            <a:solidFill>
              <a:srgbClr val="EE8200"/>
            </a:solidFill>
            <a:ln w="9525" cap="flat" cmpd="sng" algn="ctr">
              <a:noFill/>
              <a:prstDash val="solid"/>
            </a:ln>
            <a:effectLst/>
          </p:spPr>
          <p:txBody>
            <a:bodyPr lIns="0" rIns="0"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Networking</a:t>
              </a:r>
            </a:p>
          </p:txBody>
        </p:sp>
        <p:sp>
          <p:nvSpPr>
            <p:cNvPr id="28" name="Rectangle 27">
              <a:extLst>
                <a:ext uri="{FF2B5EF4-FFF2-40B4-BE49-F238E27FC236}">
                  <a16:creationId xmlns:a16="http://schemas.microsoft.com/office/drawing/2014/main" id="{9FCC8F48-3019-4724-83C8-D300DBD6DCCB}"/>
                </a:ext>
              </a:extLst>
            </p:cNvPr>
            <p:cNvSpPr/>
            <p:nvPr/>
          </p:nvSpPr>
          <p:spPr>
            <a:xfrm>
              <a:off x="6620608" y="3903138"/>
              <a:ext cx="1637155" cy="380747"/>
            </a:xfrm>
            <a:prstGeom prst="rect">
              <a:avLst/>
            </a:prstGeom>
            <a:solidFill>
              <a:srgbClr val="EE8200"/>
            </a:solidFill>
            <a:ln w="9525" cap="flat" cmpd="sng" algn="ctr">
              <a:noFill/>
              <a:prstDash val="solid"/>
            </a:ln>
            <a:effectLst/>
          </p:spPr>
          <p:txBody>
            <a:bodyPr lIns="0" rIns="0"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O/S</a:t>
              </a:r>
            </a:p>
          </p:txBody>
        </p:sp>
        <p:sp>
          <p:nvSpPr>
            <p:cNvPr id="29" name="Rectangle 28">
              <a:extLst>
                <a:ext uri="{FF2B5EF4-FFF2-40B4-BE49-F238E27FC236}">
                  <a16:creationId xmlns:a16="http://schemas.microsoft.com/office/drawing/2014/main" id="{2DC116C5-7B9B-4BF6-80D6-368DCEA68FA6}"/>
                </a:ext>
              </a:extLst>
            </p:cNvPr>
            <p:cNvSpPr/>
            <p:nvPr/>
          </p:nvSpPr>
          <p:spPr>
            <a:xfrm>
              <a:off x="6620608" y="3448620"/>
              <a:ext cx="1637155" cy="380747"/>
            </a:xfrm>
            <a:prstGeom prst="rect">
              <a:avLst/>
            </a:prstGeom>
            <a:solidFill>
              <a:srgbClr val="EE8200"/>
            </a:solidFill>
            <a:ln w="9525" cap="flat" cmpd="sng" algn="ctr">
              <a:noFill/>
              <a:prstDash val="solid"/>
            </a:ln>
            <a:effectLst/>
          </p:spPr>
          <p:txBody>
            <a:bodyPr lIns="0" rIns="0"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Middleware</a:t>
              </a:r>
            </a:p>
          </p:txBody>
        </p:sp>
        <p:sp>
          <p:nvSpPr>
            <p:cNvPr id="30" name="Rectangle 29">
              <a:extLst>
                <a:ext uri="{FF2B5EF4-FFF2-40B4-BE49-F238E27FC236}">
                  <a16:creationId xmlns:a16="http://schemas.microsoft.com/office/drawing/2014/main" id="{706B8AE5-58B4-4570-BE2E-2839EBB9E229}"/>
                </a:ext>
              </a:extLst>
            </p:cNvPr>
            <p:cNvSpPr/>
            <p:nvPr/>
          </p:nvSpPr>
          <p:spPr>
            <a:xfrm>
              <a:off x="6620608" y="4357657"/>
              <a:ext cx="1637155" cy="380747"/>
            </a:xfrm>
            <a:prstGeom prst="rect">
              <a:avLst/>
            </a:prstGeom>
            <a:solidFill>
              <a:srgbClr val="EE8200"/>
            </a:solidFill>
            <a:ln w="9525" cap="flat" cmpd="sng" algn="ctr">
              <a:noFill/>
              <a:prstDash val="solid"/>
            </a:ln>
            <a:effectLst/>
          </p:spPr>
          <p:txBody>
            <a:bodyPr lIns="0" rIns="0"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Virtualization</a:t>
              </a:r>
            </a:p>
          </p:txBody>
        </p:sp>
        <p:sp>
          <p:nvSpPr>
            <p:cNvPr id="31" name="Rectangle 30">
              <a:extLst>
                <a:ext uri="{FF2B5EF4-FFF2-40B4-BE49-F238E27FC236}">
                  <a16:creationId xmlns:a16="http://schemas.microsoft.com/office/drawing/2014/main" id="{82CEC66C-E134-40C9-9D6B-FDF91AF7F54E}"/>
                </a:ext>
              </a:extLst>
            </p:cNvPr>
            <p:cNvSpPr/>
            <p:nvPr/>
          </p:nvSpPr>
          <p:spPr>
            <a:xfrm>
              <a:off x="6620608" y="2085067"/>
              <a:ext cx="1637155" cy="380747"/>
            </a:xfrm>
            <a:prstGeom prst="rect">
              <a:avLst/>
            </a:prstGeom>
            <a:solidFill>
              <a:schemeClr val="bg1">
                <a:lumMod val="65000"/>
              </a:schemeClr>
            </a:solidFill>
            <a:ln w="9525" cap="flat" cmpd="sng" algn="ctr">
              <a:noFill/>
              <a:prstDash val="solid"/>
            </a:ln>
            <a:effectLst/>
          </p:spPr>
          <p:txBody>
            <a:bodyPr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Applications</a:t>
              </a:r>
            </a:p>
          </p:txBody>
        </p:sp>
        <p:sp>
          <p:nvSpPr>
            <p:cNvPr id="32" name="Rectangle 31">
              <a:extLst>
                <a:ext uri="{FF2B5EF4-FFF2-40B4-BE49-F238E27FC236}">
                  <a16:creationId xmlns:a16="http://schemas.microsoft.com/office/drawing/2014/main" id="{F68FAF6C-8C5E-4D2D-BCA8-0CC0129D7ED0}"/>
                </a:ext>
              </a:extLst>
            </p:cNvPr>
            <p:cNvSpPr/>
            <p:nvPr/>
          </p:nvSpPr>
          <p:spPr>
            <a:xfrm>
              <a:off x="6620608" y="2994104"/>
              <a:ext cx="1637155" cy="380747"/>
            </a:xfrm>
            <a:prstGeom prst="rect">
              <a:avLst/>
            </a:prstGeom>
            <a:solidFill>
              <a:srgbClr val="EE8200"/>
            </a:solidFill>
            <a:ln w="9525" cap="flat" cmpd="sng" algn="ctr">
              <a:noFill/>
              <a:prstDash val="solid"/>
            </a:ln>
            <a:effectLst/>
          </p:spPr>
          <p:txBody>
            <a:bodyPr lIns="0" rIns="0"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Runtime</a:t>
              </a:r>
            </a:p>
          </p:txBody>
        </p:sp>
        <p:sp>
          <p:nvSpPr>
            <p:cNvPr id="33" name="Rectangle 32">
              <a:extLst>
                <a:ext uri="{FF2B5EF4-FFF2-40B4-BE49-F238E27FC236}">
                  <a16:creationId xmlns:a16="http://schemas.microsoft.com/office/drawing/2014/main" id="{64FBAB44-A98C-4D0C-A7E8-70ED592A3B79}"/>
                </a:ext>
              </a:extLst>
            </p:cNvPr>
            <p:cNvSpPr/>
            <p:nvPr/>
          </p:nvSpPr>
          <p:spPr>
            <a:xfrm>
              <a:off x="6620608" y="2539586"/>
              <a:ext cx="1637155" cy="380747"/>
            </a:xfrm>
            <a:prstGeom prst="rect">
              <a:avLst/>
            </a:prstGeom>
            <a:solidFill>
              <a:schemeClr val="bg1">
                <a:lumMod val="65000"/>
              </a:schemeClr>
            </a:solidFill>
            <a:ln w="9525" cap="flat" cmpd="sng" algn="ctr">
              <a:noFill/>
              <a:prstDash val="solid"/>
            </a:ln>
            <a:effectLst/>
          </p:spPr>
          <p:txBody>
            <a:bodyPr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Data</a:t>
              </a:r>
            </a:p>
          </p:txBody>
        </p:sp>
      </p:grpSp>
      <p:grpSp>
        <p:nvGrpSpPr>
          <p:cNvPr id="34" name="Group 33">
            <a:extLst>
              <a:ext uri="{FF2B5EF4-FFF2-40B4-BE49-F238E27FC236}">
                <a16:creationId xmlns:a16="http://schemas.microsoft.com/office/drawing/2014/main" id="{62C9C12B-6ECD-47EF-86D6-7D8F26B6BA55}"/>
              </a:ext>
            </a:extLst>
          </p:cNvPr>
          <p:cNvGrpSpPr/>
          <p:nvPr/>
        </p:nvGrpSpPr>
        <p:grpSpPr>
          <a:xfrm>
            <a:off x="620525" y="1009543"/>
            <a:ext cx="2422908" cy="4846812"/>
            <a:chOff x="825250" y="1245362"/>
            <a:chExt cx="2424226" cy="4849451"/>
          </a:xfrm>
        </p:grpSpPr>
        <p:sp>
          <p:nvSpPr>
            <p:cNvPr id="35" name="Rectangle 34">
              <a:extLst>
                <a:ext uri="{FF2B5EF4-FFF2-40B4-BE49-F238E27FC236}">
                  <a16:creationId xmlns:a16="http://schemas.microsoft.com/office/drawing/2014/main" id="{BB72A6E1-4401-408D-BBFF-7FFB286A9E0E}"/>
                </a:ext>
              </a:extLst>
            </p:cNvPr>
            <p:cNvSpPr/>
            <p:nvPr/>
          </p:nvSpPr>
          <p:spPr>
            <a:xfrm>
              <a:off x="1383939" y="1245362"/>
              <a:ext cx="1865537" cy="639656"/>
            </a:xfrm>
            <a:prstGeom prst="rect">
              <a:avLst/>
            </a:prstGeom>
            <a:noFill/>
            <a:ln w="9525" cap="flat" cmpd="sng" algn="ctr">
              <a:noFill/>
              <a:prstDash val="solid"/>
            </a:ln>
            <a:effectLst/>
          </p:spPr>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1" indent="0" algn="ctr" defTabSz="1217144" rtl="0" eaLnBrk="1" fontAlgn="base" latinLnBrk="0" hangingPunct="1">
                <a:lnSpc>
                  <a:spcPct val="100000"/>
                </a:lnSpc>
                <a:spcBef>
                  <a:spcPts val="0"/>
                </a:spcBef>
                <a:spcAft>
                  <a:spcPct val="0"/>
                </a:spcAft>
                <a:buClrTx/>
                <a:buSzTx/>
                <a:buFontTx/>
                <a:buNone/>
                <a:tabLst/>
                <a:defRPr/>
              </a:pPr>
              <a:r>
                <a:rPr kumimoji="0" lang="en-US" sz="1999" b="0" i="0" u="none" strike="noStrike" kern="1200" cap="none" spc="0" normalizeH="0" baseline="0" noProof="0" dirty="0">
                  <a:ln>
                    <a:noFill/>
                  </a:ln>
                  <a:solidFill>
                    <a:schemeClr val="bg1"/>
                  </a:solidFill>
                  <a:effectLst/>
                  <a:uLnTx/>
                  <a:uFillTx/>
                  <a:latin typeface="Segoe UI"/>
                  <a:ea typeface="Kozuka Gothic Pro R" pitchFamily="34" charset="-128"/>
                  <a:cs typeface="+mn-cs"/>
                </a:rPr>
                <a:t>On Premises</a:t>
              </a:r>
            </a:p>
            <a:p>
              <a:pPr marL="0" marR="0" lvl="1" indent="0" algn="ctr" defTabSz="1217144" rtl="0" eaLnBrk="1" fontAlgn="base" latinLnBrk="0" hangingPunct="1">
                <a:lnSpc>
                  <a:spcPct val="100000"/>
                </a:lnSpc>
                <a:spcBef>
                  <a:spcPts val="0"/>
                </a:spcBef>
                <a:spcAft>
                  <a:spcPct val="0"/>
                </a:spcAft>
                <a:buClrTx/>
                <a:buSzTx/>
                <a:buFontTx/>
                <a:buNone/>
                <a:tabLst/>
                <a:defRPr/>
              </a:pPr>
              <a:r>
                <a:rPr kumimoji="0" lang="en-US" sz="1600" b="0" i="0" u="none" strike="noStrike" kern="1200" cap="none" spc="0" normalizeH="0" baseline="0" noProof="0" dirty="0">
                  <a:ln>
                    <a:noFill/>
                  </a:ln>
                  <a:solidFill>
                    <a:schemeClr val="bg1"/>
                  </a:solidFill>
                  <a:effectLst/>
                  <a:uLnTx/>
                  <a:uFillTx/>
                  <a:latin typeface="Segoe UI"/>
                  <a:ea typeface="Kozuka Gothic Pro R" pitchFamily="34" charset="-128"/>
                  <a:cs typeface="+mn-cs"/>
                </a:rPr>
                <a:t>Physical / Virtual</a:t>
              </a:r>
            </a:p>
          </p:txBody>
        </p:sp>
        <p:sp>
          <p:nvSpPr>
            <p:cNvPr id="36" name="TextBox 52">
              <a:extLst>
                <a:ext uri="{FF2B5EF4-FFF2-40B4-BE49-F238E27FC236}">
                  <a16:creationId xmlns:a16="http://schemas.microsoft.com/office/drawing/2014/main" id="{CB9B4399-2C7A-4DDE-AB81-7FC8E8E34CB3}"/>
                </a:ext>
              </a:extLst>
            </p:cNvPr>
            <p:cNvSpPr txBox="1"/>
            <p:nvPr/>
          </p:nvSpPr>
          <p:spPr>
            <a:xfrm>
              <a:off x="825250" y="2495755"/>
              <a:ext cx="400328" cy="3041012"/>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1" indent="0" algn="ctr" defTabSz="1217144" rtl="0" eaLnBrk="1" fontAlgn="base" latinLnBrk="0" hangingPunct="1">
                <a:lnSpc>
                  <a:spcPct val="100000"/>
                </a:lnSpc>
                <a:spcBef>
                  <a:spcPts val="0"/>
                </a:spcBef>
                <a:spcAft>
                  <a:spcPct val="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Segoe UI"/>
                  <a:ea typeface="Kozuka Gothic Pro R" pitchFamily="34" charset="-128"/>
                  <a:cs typeface="+mn-cs"/>
                </a:rPr>
                <a:t>You scale, make resilient and manage</a:t>
              </a:r>
            </a:p>
          </p:txBody>
        </p:sp>
        <p:sp>
          <p:nvSpPr>
            <p:cNvPr id="37" name="Rectangle 36">
              <a:extLst>
                <a:ext uri="{FF2B5EF4-FFF2-40B4-BE49-F238E27FC236}">
                  <a16:creationId xmlns:a16="http://schemas.microsoft.com/office/drawing/2014/main" id="{2907C393-2ADC-4BEA-B7D4-2D52BA13E1EA}"/>
                </a:ext>
              </a:extLst>
            </p:cNvPr>
            <p:cNvSpPr/>
            <p:nvPr/>
          </p:nvSpPr>
          <p:spPr>
            <a:xfrm>
              <a:off x="1522291" y="5259551"/>
              <a:ext cx="1637156" cy="380747"/>
            </a:xfrm>
            <a:prstGeom prst="rect">
              <a:avLst/>
            </a:prstGeom>
            <a:solidFill>
              <a:schemeClr val="bg1">
                <a:lumMod val="65000"/>
              </a:schemeClr>
            </a:solidFill>
            <a:ln w="9525" cap="flat" cmpd="sng" algn="ctr">
              <a:noFill/>
              <a:prstDash val="solid"/>
            </a:ln>
            <a:effectLst/>
          </p:spPr>
          <p:txBody>
            <a:bodyPr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schemeClr val="bg1"/>
                  </a:solidFill>
                  <a:effectLst/>
                  <a:uLnTx/>
                  <a:uFillTx/>
                  <a:latin typeface="Segoe UI"/>
                  <a:ea typeface="Segoe UI" pitchFamily="34" charset="0"/>
                  <a:cs typeface="Segoe UI" pitchFamily="34" charset="0"/>
                </a:rPr>
                <a:t>Storage</a:t>
              </a:r>
            </a:p>
          </p:txBody>
        </p:sp>
        <p:sp>
          <p:nvSpPr>
            <p:cNvPr id="38" name="Rectangle 37">
              <a:extLst>
                <a:ext uri="{FF2B5EF4-FFF2-40B4-BE49-F238E27FC236}">
                  <a16:creationId xmlns:a16="http://schemas.microsoft.com/office/drawing/2014/main" id="{E3100838-4156-456B-93B5-82AEB2F06EAD}"/>
                </a:ext>
              </a:extLst>
            </p:cNvPr>
            <p:cNvSpPr/>
            <p:nvPr/>
          </p:nvSpPr>
          <p:spPr>
            <a:xfrm>
              <a:off x="1522291" y="4805034"/>
              <a:ext cx="1637156" cy="380747"/>
            </a:xfrm>
            <a:prstGeom prst="rect">
              <a:avLst/>
            </a:prstGeom>
            <a:solidFill>
              <a:schemeClr val="bg1">
                <a:lumMod val="65000"/>
              </a:schemeClr>
            </a:solidFill>
            <a:ln w="9525" cap="flat" cmpd="sng" algn="ctr">
              <a:noFill/>
              <a:prstDash val="solid"/>
            </a:ln>
            <a:effectLst/>
          </p:spPr>
          <p:txBody>
            <a:bodyPr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schemeClr val="bg1"/>
                  </a:solidFill>
                  <a:effectLst/>
                  <a:uLnTx/>
                  <a:uFillTx/>
                  <a:latin typeface="Segoe UI"/>
                  <a:ea typeface="Segoe UI" pitchFamily="34" charset="0"/>
                  <a:cs typeface="Segoe UI" pitchFamily="34" charset="0"/>
                </a:rPr>
                <a:t>Servers</a:t>
              </a:r>
            </a:p>
          </p:txBody>
        </p:sp>
        <p:sp>
          <p:nvSpPr>
            <p:cNvPr id="39" name="Rectangle 38">
              <a:extLst>
                <a:ext uri="{FF2B5EF4-FFF2-40B4-BE49-F238E27FC236}">
                  <a16:creationId xmlns:a16="http://schemas.microsoft.com/office/drawing/2014/main" id="{59AC9644-28F3-47C4-BD3C-3E92B28F2DE2}"/>
                </a:ext>
              </a:extLst>
            </p:cNvPr>
            <p:cNvSpPr/>
            <p:nvPr/>
          </p:nvSpPr>
          <p:spPr>
            <a:xfrm>
              <a:off x="1522291" y="5714066"/>
              <a:ext cx="1637156" cy="380747"/>
            </a:xfrm>
            <a:prstGeom prst="rect">
              <a:avLst/>
            </a:prstGeom>
            <a:solidFill>
              <a:schemeClr val="bg1">
                <a:lumMod val="65000"/>
              </a:schemeClr>
            </a:solidFill>
            <a:ln w="9525" cap="flat" cmpd="sng" algn="ctr">
              <a:noFill/>
              <a:prstDash val="solid"/>
            </a:ln>
            <a:effectLst/>
          </p:spPr>
          <p:txBody>
            <a:bodyPr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schemeClr val="bg1"/>
                  </a:solidFill>
                  <a:effectLst/>
                  <a:uLnTx/>
                  <a:uFillTx/>
                  <a:latin typeface="Segoe UI"/>
                  <a:ea typeface="Segoe UI" pitchFamily="34" charset="0"/>
                  <a:cs typeface="Segoe UI" pitchFamily="34" charset="0"/>
                </a:rPr>
                <a:t>Networking</a:t>
              </a:r>
            </a:p>
          </p:txBody>
        </p:sp>
        <p:sp>
          <p:nvSpPr>
            <p:cNvPr id="40" name="Rectangle 39">
              <a:extLst>
                <a:ext uri="{FF2B5EF4-FFF2-40B4-BE49-F238E27FC236}">
                  <a16:creationId xmlns:a16="http://schemas.microsoft.com/office/drawing/2014/main" id="{16267C4B-4D61-4E78-8455-08D0061CE788}"/>
                </a:ext>
              </a:extLst>
            </p:cNvPr>
            <p:cNvSpPr/>
            <p:nvPr/>
          </p:nvSpPr>
          <p:spPr>
            <a:xfrm>
              <a:off x="1522291" y="3895997"/>
              <a:ext cx="1637156" cy="380747"/>
            </a:xfrm>
            <a:prstGeom prst="rect">
              <a:avLst/>
            </a:prstGeom>
            <a:solidFill>
              <a:schemeClr val="bg1">
                <a:lumMod val="65000"/>
              </a:schemeClr>
            </a:solidFill>
            <a:ln w="9525" cap="flat" cmpd="sng" algn="ctr">
              <a:noFill/>
              <a:prstDash val="solid"/>
            </a:ln>
            <a:effectLst/>
          </p:spPr>
          <p:txBody>
            <a:bodyPr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schemeClr val="bg1"/>
                  </a:solidFill>
                  <a:effectLst/>
                  <a:uLnTx/>
                  <a:uFillTx/>
                  <a:latin typeface="Segoe UI"/>
                  <a:ea typeface="Segoe UI" pitchFamily="34" charset="0"/>
                  <a:cs typeface="Segoe UI" pitchFamily="34" charset="0"/>
                </a:rPr>
                <a:t>O/S</a:t>
              </a:r>
            </a:p>
          </p:txBody>
        </p:sp>
        <p:sp>
          <p:nvSpPr>
            <p:cNvPr id="41" name="Rectangle 40">
              <a:extLst>
                <a:ext uri="{FF2B5EF4-FFF2-40B4-BE49-F238E27FC236}">
                  <a16:creationId xmlns:a16="http://schemas.microsoft.com/office/drawing/2014/main" id="{D261B6C8-833C-4C4F-88D0-217E34B1B124}"/>
                </a:ext>
              </a:extLst>
            </p:cNvPr>
            <p:cNvSpPr/>
            <p:nvPr/>
          </p:nvSpPr>
          <p:spPr>
            <a:xfrm>
              <a:off x="1522291" y="3441481"/>
              <a:ext cx="1637156" cy="380747"/>
            </a:xfrm>
            <a:prstGeom prst="rect">
              <a:avLst/>
            </a:prstGeom>
            <a:solidFill>
              <a:schemeClr val="bg1">
                <a:lumMod val="65000"/>
              </a:schemeClr>
            </a:solidFill>
            <a:ln w="9525" cap="flat" cmpd="sng" algn="ctr">
              <a:noFill/>
              <a:prstDash val="solid"/>
            </a:ln>
            <a:effectLst/>
          </p:spPr>
          <p:txBody>
            <a:bodyPr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schemeClr val="bg1"/>
                  </a:solidFill>
                  <a:effectLst/>
                  <a:uLnTx/>
                  <a:uFillTx/>
                  <a:latin typeface="Segoe UI"/>
                  <a:ea typeface="Segoe UI" pitchFamily="34" charset="0"/>
                  <a:cs typeface="Segoe UI" pitchFamily="34" charset="0"/>
                </a:rPr>
                <a:t>Middleware</a:t>
              </a:r>
            </a:p>
          </p:txBody>
        </p:sp>
        <p:sp>
          <p:nvSpPr>
            <p:cNvPr id="42" name="Rectangle 41">
              <a:extLst>
                <a:ext uri="{FF2B5EF4-FFF2-40B4-BE49-F238E27FC236}">
                  <a16:creationId xmlns:a16="http://schemas.microsoft.com/office/drawing/2014/main" id="{F4150DD1-A531-433C-AAC4-9F76B713DB99}"/>
                </a:ext>
              </a:extLst>
            </p:cNvPr>
            <p:cNvSpPr/>
            <p:nvPr/>
          </p:nvSpPr>
          <p:spPr>
            <a:xfrm>
              <a:off x="1522291" y="4350516"/>
              <a:ext cx="1637156" cy="380747"/>
            </a:xfrm>
            <a:prstGeom prst="rect">
              <a:avLst/>
            </a:prstGeom>
            <a:solidFill>
              <a:schemeClr val="bg1">
                <a:lumMod val="65000"/>
              </a:schemeClr>
            </a:solidFill>
            <a:ln w="9525" cap="flat" cmpd="sng" algn="ctr">
              <a:noFill/>
              <a:prstDash val="solid"/>
            </a:ln>
            <a:effectLst/>
          </p:spPr>
          <p:txBody>
            <a:bodyPr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schemeClr val="bg1"/>
                  </a:solidFill>
                  <a:effectLst/>
                  <a:uLnTx/>
                  <a:uFillTx/>
                  <a:latin typeface="Segoe UI"/>
                  <a:ea typeface="Segoe UI" pitchFamily="34" charset="0"/>
                  <a:cs typeface="Segoe UI" pitchFamily="34" charset="0"/>
                </a:rPr>
                <a:t>Virtualization</a:t>
              </a:r>
            </a:p>
          </p:txBody>
        </p:sp>
        <p:sp>
          <p:nvSpPr>
            <p:cNvPr id="43" name="Rectangle 42">
              <a:extLst>
                <a:ext uri="{FF2B5EF4-FFF2-40B4-BE49-F238E27FC236}">
                  <a16:creationId xmlns:a16="http://schemas.microsoft.com/office/drawing/2014/main" id="{9BA5C91F-2385-4D9B-BCDA-F8C6B12A3CEE}"/>
                </a:ext>
              </a:extLst>
            </p:cNvPr>
            <p:cNvSpPr/>
            <p:nvPr/>
          </p:nvSpPr>
          <p:spPr>
            <a:xfrm>
              <a:off x="1522291" y="2532446"/>
              <a:ext cx="1637156" cy="380747"/>
            </a:xfrm>
            <a:prstGeom prst="rect">
              <a:avLst/>
            </a:prstGeom>
            <a:solidFill>
              <a:schemeClr val="bg1">
                <a:lumMod val="65000"/>
              </a:schemeClr>
            </a:solidFill>
            <a:ln w="9525" cap="flat" cmpd="sng" algn="ctr">
              <a:noFill/>
              <a:prstDash val="solid"/>
            </a:ln>
            <a:effectLst/>
          </p:spPr>
          <p:txBody>
            <a:bodyPr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schemeClr val="bg1"/>
                  </a:solidFill>
                  <a:effectLst/>
                  <a:uLnTx/>
                  <a:uFillTx/>
                  <a:latin typeface="Segoe UI"/>
                  <a:ea typeface="Segoe UI" pitchFamily="34" charset="0"/>
                  <a:cs typeface="Segoe UI" pitchFamily="34" charset="0"/>
                </a:rPr>
                <a:t>Data</a:t>
              </a:r>
            </a:p>
          </p:txBody>
        </p:sp>
        <p:sp>
          <p:nvSpPr>
            <p:cNvPr id="44" name="Rectangle 43">
              <a:extLst>
                <a:ext uri="{FF2B5EF4-FFF2-40B4-BE49-F238E27FC236}">
                  <a16:creationId xmlns:a16="http://schemas.microsoft.com/office/drawing/2014/main" id="{AA17317D-FA52-4B07-9B63-E13DF174B193}"/>
                </a:ext>
              </a:extLst>
            </p:cNvPr>
            <p:cNvSpPr/>
            <p:nvPr/>
          </p:nvSpPr>
          <p:spPr>
            <a:xfrm>
              <a:off x="1522291" y="2077927"/>
              <a:ext cx="1637156" cy="380747"/>
            </a:xfrm>
            <a:prstGeom prst="rect">
              <a:avLst/>
            </a:prstGeom>
            <a:solidFill>
              <a:schemeClr val="bg1">
                <a:lumMod val="65000"/>
              </a:schemeClr>
            </a:solidFill>
            <a:ln w="9525" cap="flat" cmpd="sng" algn="ctr">
              <a:noFill/>
              <a:prstDash val="solid"/>
            </a:ln>
            <a:effectLst/>
          </p:spPr>
          <p:txBody>
            <a:bodyPr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schemeClr val="bg1"/>
                  </a:solidFill>
                  <a:effectLst/>
                  <a:uLnTx/>
                  <a:uFillTx/>
                  <a:latin typeface="Segoe UI"/>
                  <a:ea typeface="Segoe UI" pitchFamily="34" charset="0"/>
                  <a:cs typeface="Segoe UI" pitchFamily="34" charset="0"/>
                </a:rPr>
                <a:t>Applications</a:t>
              </a:r>
            </a:p>
          </p:txBody>
        </p:sp>
        <p:sp>
          <p:nvSpPr>
            <p:cNvPr id="45" name="Rectangle 44">
              <a:extLst>
                <a:ext uri="{FF2B5EF4-FFF2-40B4-BE49-F238E27FC236}">
                  <a16:creationId xmlns:a16="http://schemas.microsoft.com/office/drawing/2014/main" id="{529C335D-73A5-4FD1-B057-5A4BBE5433AE}"/>
                </a:ext>
              </a:extLst>
            </p:cNvPr>
            <p:cNvSpPr/>
            <p:nvPr/>
          </p:nvSpPr>
          <p:spPr>
            <a:xfrm>
              <a:off x="1522291" y="2986963"/>
              <a:ext cx="1637156" cy="380747"/>
            </a:xfrm>
            <a:prstGeom prst="rect">
              <a:avLst/>
            </a:prstGeom>
            <a:solidFill>
              <a:schemeClr val="bg1">
                <a:lumMod val="65000"/>
              </a:schemeClr>
            </a:solidFill>
            <a:ln w="9525" cap="flat" cmpd="sng" algn="ctr">
              <a:noFill/>
              <a:prstDash val="solid"/>
            </a:ln>
            <a:effectLst/>
          </p:spPr>
          <p:txBody>
            <a:bodyPr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schemeClr val="bg1"/>
                  </a:solidFill>
                  <a:effectLst/>
                  <a:uLnTx/>
                  <a:uFillTx/>
                  <a:latin typeface="Segoe UI"/>
                  <a:ea typeface="Segoe UI" pitchFamily="34" charset="0"/>
                  <a:cs typeface="Segoe UI" pitchFamily="34" charset="0"/>
                </a:rPr>
                <a:t>Runtime</a:t>
              </a:r>
            </a:p>
          </p:txBody>
        </p:sp>
        <p:sp>
          <p:nvSpPr>
            <p:cNvPr id="46" name="Left Brace 45">
              <a:extLst>
                <a:ext uri="{FF2B5EF4-FFF2-40B4-BE49-F238E27FC236}">
                  <a16:creationId xmlns:a16="http://schemas.microsoft.com/office/drawing/2014/main" id="{3623917A-A5F7-4D37-8918-8E4802F034C2}"/>
                </a:ext>
              </a:extLst>
            </p:cNvPr>
            <p:cNvSpPr/>
            <p:nvPr/>
          </p:nvSpPr>
          <p:spPr>
            <a:xfrm>
              <a:off x="1273223" y="2077925"/>
              <a:ext cx="243449" cy="4016888"/>
            </a:xfrm>
            <a:prstGeom prst="leftBrace">
              <a:avLst>
                <a:gd name="adj1" fmla="val 0"/>
                <a:gd name="adj2" fmla="val 50000"/>
              </a:avLst>
            </a:prstGeom>
            <a:noFill/>
            <a:ln w="19050" cap="flat" cmpd="sng" algn="ctr">
              <a:solidFill>
                <a:schemeClr val="bg1"/>
              </a:solidFill>
              <a:prstDash val="solid"/>
            </a:ln>
            <a:effectLst/>
          </p:spPr>
          <p:txBody>
            <a:bodyPr rtlCol="0" anchor="ctr"/>
            <a:lstStyle/>
            <a:p>
              <a:pPr marL="0" marR="0" lvl="0" indent="0" algn="ctr" defTabSz="1217244"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chemeClr val="bg1"/>
                </a:solidFill>
                <a:effectLst/>
                <a:uLnTx/>
                <a:uFillTx/>
                <a:latin typeface="Segoe UI"/>
                <a:ea typeface="Segoe UI" pitchFamily="34" charset="0"/>
                <a:cs typeface="Segoe UI" pitchFamily="34" charset="0"/>
              </a:endParaRPr>
            </a:p>
          </p:txBody>
        </p:sp>
      </p:grpSp>
      <p:grpSp>
        <p:nvGrpSpPr>
          <p:cNvPr id="47" name="Group 46">
            <a:extLst>
              <a:ext uri="{FF2B5EF4-FFF2-40B4-BE49-F238E27FC236}">
                <a16:creationId xmlns:a16="http://schemas.microsoft.com/office/drawing/2014/main" id="{5F7F0DDE-5F85-4C86-8671-AFABBBD2F2E6}"/>
              </a:ext>
            </a:extLst>
          </p:cNvPr>
          <p:cNvGrpSpPr/>
          <p:nvPr/>
        </p:nvGrpSpPr>
        <p:grpSpPr>
          <a:xfrm>
            <a:off x="9221537" y="1071702"/>
            <a:ext cx="2714556" cy="4784653"/>
            <a:chOff x="9430942" y="1314695"/>
            <a:chExt cx="2716034" cy="4787256"/>
          </a:xfrm>
        </p:grpSpPr>
        <p:sp>
          <p:nvSpPr>
            <p:cNvPr id="48" name="Rectangle 47">
              <a:extLst>
                <a:ext uri="{FF2B5EF4-FFF2-40B4-BE49-F238E27FC236}">
                  <a16:creationId xmlns:a16="http://schemas.microsoft.com/office/drawing/2014/main" id="{090DC01A-5BDF-4876-828E-0E0CC7C049E4}"/>
                </a:ext>
              </a:extLst>
            </p:cNvPr>
            <p:cNvSpPr/>
            <p:nvPr/>
          </p:nvSpPr>
          <p:spPr>
            <a:xfrm>
              <a:off x="9430942" y="1314695"/>
              <a:ext cx="2026915" cy="639656"/>
            </a:xfrm>
            <a:prstGeom prst="rect">
              <a:avLst/>
            </a:prstGeom>
            <a:noFill/>
            <a:ln w="9525" cap="flat" cmpd="sng" algn="ctr">
              <a:noFill/>
              <a:prstDash val="solid"/>
            </a:ln>
            <a:effectLst/>
          </p:spPr>
          <p:txBody>
            <a:bodyPr lIns="91307" tIns="0" rIns="91307"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1" indent="0" algn="ctr" defTabSz="1217144" rtl="0" eaLnBrk="1" fontAlgn="base" latinLnBrk="0" hangingPunct="1">
                <a:lnSpc>
                  <a:spcPct val="100000"/>
                </a:lnSpc>
                <a:spcBef>
                  <a:spcPts val="0"/>
                </a:spcBef>
                <a:spcAft>
                  <a:spcPct val="0"/>
                </a:spcAft>
                <a:buClrTx/>
                <a:buSzTx/>
                <a:buFontTx/>
                <a:buNone/>
                <a:tabLst/>
                <a:defRPr/>
              </a:pPr>
              <a:r>
                <a:rPr kumimoji="0" lang="en-US" sz="1999" b="1" i="0" u="none" strike="noStrike" kern="1200" cap="none" spc="0" normalizeH="0" baseline="0" noProof="0" dirty="0">
                  <a:ln>
                    <a:noFill/>
                  </a:ln>
                  <a:solidFill>
                    <a:schemeClr val="bg1"/>
                  </a:solidFill>
                  <a:effectLst/>
                  <a:uLnTx/>
                  <a:uFillTx/>
                  <a:latin typeface="Segoe UI"/>
                  <a:ea typeface="Kozuka Gothic Pro R" pitchFamily="34" charset="-128"/>
                  <a:cs typeface="+mn-cs"/>
                </a:rPr>
                <a:t>S</a:t>
              </a:r>
              <a:r>
                <a:rPr kumimoji="0" lang="en-US" sz="1999" b="0" i="0" u="none" strike="noStrike" kern="1200" cap="none" spc="0" normalizeH="0" baseline="0" noProof="0" dirty="0">
                  <a:ln>
                    <a:noFill/>
                  </a:ln>
                  <a:solidFill>
                    <a:schemeClr val="bg1"/>
                  </a:solidFill>
                  <a:effectLst/>
                  <a:uLnTx/>
                  <a:uFillTx/>
                  <a:latin typeface="Segoe UI"/>
                  <a:ea typeface="Kozuka Gothic Pro R" pitchFamily="34" charset="-128"/>
                  <a:cs typeface="+mn-cs"/>
                </a:rPr>
                <a:t>oftware</a:t>
              </a:r>
            </a:p>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chemeClr val="bg1"/>
                  </a:solidFill>
                  <a:effectLst/>
                  <a:uLnTx/>
                  <a:uFillTx/>
                  <a:latin typeface="Segoe UI"/>
                  <a:ea typeface="Kozuka Gothic Pro R" pitchFamily="34" charset="-128"/>
                  <a:cs typeface="+mn-cs"/>
                </a:rPr>
                <a:t>a</a:t>
              </a:r>
              <a:r>
                <a:rPr kumimoji="0" lang="en-US" sz="1600" b="0" i="0" u="none" strike="noStrike" kern="1200" cap="none" spc="0" normalizeH="0" baseline="0" noProof="0" dirty="0">
                  <a:ln>
                    <a:noFill/>
                  </a:ln>
                  <a:solidFill>
                    <a:schemeClr val="bg1"/>
                  </a:solidFill>
                  <a:effectLst/>
                  <a:uLnTx/>
                  <a:uFillTx/>
                  <a:latin typeface="Segoe UI"/>
                  <a:ea typeface="Kozuka Gothic Pro R" pitchFamily="34" charset="-128"/>
                  <a:cs typeface="+mn-cs"/>
                </a:rPr>
                <a:t>s </a:t>
              </a:r>
              <a:r>
                <a:rPr kumimoji="0" lang="en-US" sz="1600" b="1" i="0" u="none" strike="noStrike" kern="1200" cap="none" spc="0" normalizeH="0" baseline="0" noProof="0" dirty="0">
                  <a:ln>
                    <a:noFill/>
                  </a:ln>
                  <a:solidFill>
                    <a:schemeClr val="bg1"/>
                  </a:solidFill>
                  <a:effectLst/>
                  <a:uLnTx/>
                  <a:uFillTx/>
                  <a:latin typeface="Segoe UI"/>
                  <a:ea typeface="Kozuka Gothic Pro R" pitchFamily="34" charset="-128"/>
                  <a:cs typeface="+mn-cs"/>
                </a:rPr>
                <a:t>a</a:t>
              </a:r>
              <a:r>
                <a:rPr kumimoji="0" lang="en-US" sz="1600" b="0" i="0" u="none" strike="noStrike" kern="1200" cap="none" spc="0" normalizeH="0" baseline="0" noProof="0" dirty="0">
                  <a:ln>
                    <a:noFill/>
                  </a:ln>
                  <a:solidFill>
                    <a:schemeClr val="bg1"/>
                  </a:solidFill>
                  <a:effectLst/>
                  <a:uLnTx/>
                  <a:uFillTx/>
                  <a:latin typeface="Segoe UI"/>
                  <a:ea typeface="Kozuka Gothic Pro R" pitchFamily="34" charset="-128"/>
                  <a:cs typeface="+mn-cs"/>
                </a:rPr>
                <a:t> </a:t>
              </a:r>
              <a:r>
                <a:rPr kumimoji="0" lang="en-US" sz="1600" b="1" i="0" u="none" strike="noStrike" kern="1200" cap="none" spc="0" normalizeH="0" baseline="0" noProof="0" dirty="0">
                  <a:ln>
                    <a:noFill/>
                  </a:ln>
                  <a:solidFill>
                    <a:schemeClr val="bg1"/>
                  </a:solidFill>
                  <a:effectLst/>
                  <a:uLnTx/>
                  <a:uFillTx/>
                  <a:latin typeface="Segoe UI"/>
                  <a:ea typeface="Kozuka Gothic Pro R" pitchFamily="34" charset="-128"/>
                  <a:cs typeface="+mn-cs"/>
                </a:rPr>
                <a:t>S</a:t>
              </a:r>
              <a:r>
                <a:rPr kumimoji="0" lang="en-US" sz="1600" b="0" i="0" u="none" strike="noStrike" kern="1200" cap="none" spc="0" normalizeH="0" baseline="0" noProof="0" dirty="0">
                  <a:ln>
                    <a:noFill/>
                  </a:ln>
                  <a:solidFill>
                    <a:schemeClr val="bg1"/>
                  </a:solidFill>
                  <a:effectLst/>
                  <a:uLnTx/>
                  <a:uFillTx/>
                  <a:latin typeface="Segoe UI"/>
                  <a:ea typeface="Kozuka Gothic Pro R" pitchFamily="34" charset="-128"/>
                  <a:cs typeface="+mn-cs"/>
                </a:rPr>
                <a:t>ervice (SaaS)</a:t>
              </a:r>
            </a:p>
          </p:txBody>
        </p:sp>
        <p:sp>
          <p:nvSpPr>
            <p:cNvPr id="49" name="Rectangle 48">
              <a:extLst>
                <a:ext uri="{FF2B5EF4-FFF2-40B4-BE49-F238E27FC236}">
                  <a16:creationId xmlns:a16="http://schemas.microsoft.com/office/drawing/2014/main" id="{FF164A9C-4D4A-4B10-B473-3A7A1045B3DC}"/>
                </a:ext>
              </a:extLst>
            </p:cNvPr>
            <p:cNvSpPr/>
            <p:nvPr/>
          </p:nvSpPr>
          <p:spPr>
            <a:xfrm>
              <a:off x="9631457" y="5266691"/>
              <a:ext cx="1637155" cy="380747"/>
            </a:xfrm>
            <a:prstGeom prst="rect">
              <a:avLst/>
            </a:prstGeom>
            <a:solidFill>
              <a:srgbClr val="EE8200"/>
            </a:solidFill>
            <a:ln w="9525" cap="flat" cmpd="sng" algn="ctr">
              <a:noFill/>
              <a:prstDash val="solid"/>
            </a:ln>
            <a:effectLst/>
          </p:spPr>
          <p:txBody>
            <a:bodyPr lIns="0" rIns="0"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Storage</a:t>
              </a:r>
            </a:p>
          </p:txBody>
        </p:sp>
        <p:sp>
          <p:nvSpPr>
            <p:cNvPr id="50" name="Rectangle 49">
              <a:extLst>
                <a:ext uri="{FF2B5EF4-FFF2-40B4-BE49-F238E27FC236}">
                  <a16:creationId xmlns:a16="http://schemas.microsoft.com/office/drawing/2014/main" id="{58C8759C-76E7-4C85-8ADA-DD09C10248C7}"/>
                </a:ext>
              </a:extLst>
            </p:cNvPr>
            <p:cNvSpPr/>
            <p:nvPr/>
          </p:nvSpPr>
          <p:spPr>
            <a:xfrm>
              <a:off x="9631457" y="4812172"/>
              <a:ext cx="1637155" cy="380747"/>
            </a:xfrm>
            <a:prstGeom prst="rect">
              <a:avLst/>
            </a:prstGeom>
            <a:solidFill>
              <a:srgbClr val="EE8200"/>
            </a:solidFill>
            <a:ln w="9525" cap="flat" cmpd="sng" algn="ctr">
              <a:noFill/>
              <a:prstDash val="solid"/>
            </a:ln>
            <a:effectLst/>
          </p:spPr>
          <p:txBody>
            <a:bodyPr lIns="0" rIns="0"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Servers</a:t>
              </a:r>
            </a:p>
          </p:txBody>
        </p:sp>
        <p:sp>
          <p:nvSpPr>
            <p:cNvPr id="51" name="Rectangle 50">
              <a:extLst>
                <a:ext uri="{FF2B5EF4-FFF2-40B4-BE49-F238E27FC236}">
                  <a16:creationId xmlns:a16="http://schemas.microsoft.com/office/drawing/2014/main" id="{90898486-9699-4DCA-B8E4-2B53B0255DF9}"/>
                </a:ext>
              </a:extLst>
            </p:cNvPr>
            <p:cNvSpPr/>
            <p:nvPr/>
          </p:nvSpPr>
          <p:spPr>
            <a:xfrm>
              <a:off x="9631457" y="5721204"/>
              <a:ext cx="1637155" cy="380747"/>
            </a:xfrm>
            <a:prstGeom prst="rect">
              <a:avLst/>
            </a:prstGeom>
            <a:solidFill>
              <a:srgbClr val="EE8200"/>
            </a:solidFill>
            <a:ln w="9525" cap="flat" cmpd="sng" algn="ctr">
              <a:noFill/>
              <a:prstDash val="solid"/>
            </a:ln>
            <a:effectLst/>
          </p:spPr>
          <p:txBody>
            <a:bodyPr lIns="0" rIns="0"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Networking</a:t>
              </a:r>
            </a:p>
          </p:txBody>
        </p:sp>
        <p:sp>
          <p:nvSpPr>
            <p:cNvPr id="52" name="Rectangle 51">
              <a:extLst>
                <a:ext uri="{FF2B5EF4-FFF2-40B4-BE49-F238E27FC236}">
                  <a16:creationId xmlns:a16="http://schemas.microsoft.com/office/drawing/2014/main" id="{F07ED4FD-2746-4782-8C02-53CD8145900C}"/>
                </a:ext>
              </a:extLst>
            </p:cNvPr>
            <p:cNvSpPr/>
            <p:nvPr/>
          </p:nvSpPr>
          <p:spPr>
            <a:xfrm>
              <a:off x="9631457" y="3903137"/>
              <a:ext cx="1637155" cy="380747"/>
            </a:xfrm>
            <a:prstGeom prst="rect">
              <a:avLst/>
            </a:prstGeom>
            <a:solidFill>
              <a:srgbClr val="EE8200"/>
            </a:solidFill>
            <a:ln w="9525" cap="flat" cmpd="sng" algn="ctr">
              <a:noFill/>
              <a:prstDash val="solid"/>
            </a:ln>
            <a:effectLst/>
          </p:spPr>
          <p:txBody>
            <a:bodyPr lIns="0" rIns="0"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O/S</a:t>
              </a:r>
            </a:p>
          </p:txBody>
        </p:sp>
        <p:sp>
          <p:nvSpPr>
            <p:cNvPr id="53" name="Rectangle 52">
              <a:extLst>
                <a:ext uri="{FF2B5EF4-FFF2-40B4-BE49-F238E27FC236}">
                  <a16:creationId xmlns:a16="http://schemas.microsoft.com/office/drawing/2014/main" id="{188D611E-033F-4159-9185-C70D96ED7411}"/>
                </a:ext>
              </a:extLst>
            </p:cNvPr>
            <p:cNvSpPr/>
            <p:nvPr/>
          </p:nvSpPr>
          <p:spPr>
            <a:xfrm>
              <a:off x="9631457" y="3448618"/>
              <a:ext cx="1637155" cy="380747"/>
            </a:xfrm>
            <a:prstGeom prst="rect">
              <a:avLst/>
            </a:prstGeom>
            <a:solidFill>
              <a:srgbClr val="EE8200"/>
            </a:solidFill>
            <a:ln w="9525" cap="flat" cmpd="sng" algn="ctr">
              <a:noFill/>
              <a:prstDash val="solid"/>
            </a:ln>
            <a:effectLst/>
          </p:spPr>
          <p:txBody>
            <a:bodyPr lIns="0" rIns="0"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Middleware</a:t>
              </a:r>
            </a:p>
          </p:txBody>
        </p:sp>
        <p:sp>
          <p:nvSpPr>
            <p:cNvPr id="54" name="Rectangle 53">
              <a:extLst>
                <a:ext uri="{FF2B5EF4-FFF2-40B4-BE49-F238E27FC236}">
                  <a16:creationId xmlns:a16="http://schemas.microsoft.com/office/drawing/2014/main" id="{4ADAD860-888F-4E0D-B685-A68FC885FC1F}"/>
                </a:ext>
              </a:extLst>
            </p:cNvPr>
            <p:cNvSpPr/>
            <p:nvPr/>
          </p:nvSpPr>
          <p:spPr>
            <a:xfrm>
              <a:off x="9631457" y="4357653"/>
              <a:ext cx="1637155" cy="380747"/>
            </a:xfrm>
            <a:prstGeom prst="rect">
              <a:avLst/>
            </a:prstGeom>
            <a:solidFill>
              <a:srgbClr val="EE8200"/>
            </a:solidFill>
            <a:ln w="9525" cap="flat" cmpd="sng" algn="ctr">
              <a:noFill/>
              <a:prstDash val="solid"/>
            </a:ln>
            <a:effectLst/>
          </p:spPr>
          <p:txBody>
            <a:bodyPr lIns="0" rIns="0"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Virtualization</a:t>
              </a:r>
            </a:p>
          </p:txBody>
        </p:sp>
        <p:sp>
          <p:nvSpPr>
            <p:cNvPr id="55" name="Rectangle 54">
              <a:extLst>
                <a:ext uri="{FF2B5EF4-FFF2-40B4-BE49-F238E27FC236}">
                  <a16:creationId xmlns:a16="http://schemas.microsoft.com/office/drawing/2014/main" id="{1B56A42A-78F1-4999-B60B-E78AAD357713}"/>
                </a:ext>
              </a:extLst>
            </p:cNvPr>
            <p:cNvSpPr/>
            <p:nvPr/>
          </p:nvSpPr>
          <p:spPr>
            <a:xfrm>
              <a:off x="9631457" y="2085065"/>
              <a:ext cx="1637155" cy="380747"/>
            </a:xfrm>
            <a:prstGeom prst="rect">
              <a:avLst/>
            </a:prstGeom>
            <a:solidFill>
              <a:srgbClr val="EE8200"/>
            </a:solidFill>
            <a:ln w="9525" cap="flat" cmpd="sng" algn="ctr">
              <a:noFill/>
              <a:prstDash val="solid"/>
            </a:ln>
            <a:effectLst/>
          </p:spPr>
          <p:txBody>
            <a:bodyPr lIns="0" rIns="0"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Applications</a:t>
              </a:r>
            </a:p>
          </p:txBody>
        </p:sp>
        <p:sp>
          <p:nvSpPr>
            <p:cNvPr id="56" name="Rectangle 55">
              <a:extLst>
                <a:ext uri="{FF2B5EF4-FFF2-40B4-BE49-F238E27FC236}">
                  <a16:creationId xmlns:a16="http://schemas.microsoft.com/office/drawing/2014/main" id="{1FFC07B0-910B-442A-9E07-392DF8F0E89B}"/>
                </a:ext>
              </a:extLst>
            </p:cNvPr>
            <p:cNvSpPr/>
            <p:nvPr/>
          </p:nvSpPr>
          <p:spPr>
            <a:xfrm>
              <a:off x="9631457" y="2994101"/>
              <a:ext cx="1637155" cy="380747"/>
            </a:xfrm>
            <a:prstGeom prst="rect">
              <a:avLst/>
            </a:prstGeom>
            <a:solidFill>
              <a:srgbClr val="EE8200"/>
            </a:solidFill>
            <a:ln w="9525" cap="flat" cmpd="sng" algn="ctr">
              <a:noFill/>
              <a:prstDash val="solid"/>
            </a:ln>
            <a:effectLst/>
          </p:spPr>
          <p:txBody>
            <a:bodyPr lIns="0" rIns="0"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Runtime</a:t>
              </a:r>
            </a:p>
          </p:txBody>
        </p:sp>
        <p:sp>
          <p:nvSpPr>
            <p:cNvPr id="57" name="Rectangle 56">
              <a:extLst>
                <a:ext uri="{FF2B5EF4-FFF2-40B4-BE49-F238E27FC236}">
                  <a16:creationId xmlns:a16="http://schemas.microsoft.com/office/drawing/2014/main" id="{2254A45E-A1ED-4E96-83E3-3D36EB067174}"/>
                </a:ext>
              </a:extLst>
            </p:cNvPr>
            <p:cNvSpPr/>
            <p:nvPr/>
          </p:nvSpPr>
          <p:spPr>
            <a:xfrm>
              <a:off x="9631457" y="2539584"/>
              <a:ext cx="1637155" cy="380747"/>
            </a:xfrm>
            <a:prstGeom prst="rect">
              <a:avLst/>
            </a:prstGeom>
            <a:solidFill>
              <a:srgbClr val="EE8200"/>
            </a:solidFill>
            <a:ln w="9525" cap="flat" cmpd="sng" algn="ctr">
              <a:noFill/>
              <a:prstDash val="solid"/>
            </a:ln>
            <a:effectLst/>
          </p:spPr>
          <p:txBody>
            <a:bodyPr lIns="0" rIns="0"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Data</a:t>
              </a:r>
            </a:p>
          </p:txBody>
        </p:sp>
        <p:sp>
          <p:nvSpPr>
            <p:cNvPr id="58" name="TextBox 54">
              <a:extLst>
                <a:ext uri="{FF2B5EF4-FFF2-40B4-BE49-F238E27FC236}">
                  <a16:creationId xmlns:a16="http://schemas.microsoft.com/office/drawing/2014/main" id="{66BDAEB0-5DB9-46A8-90B2-9EFFF55BABB6}"/>
                </a:ext>
              </a:extLst>
            </p:cNvPr>
            <p:cNvSpPr txBox="1"/>
            <p:nvPr/>
          </p:nvSpPr>
          <p:spPr>
            <a:xfrm flipH="1">
              <a:off x="11531088" y="2951814"/>
              <a:ext cx="615888" cy="2187879"/>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1" indent="0" algn="ctr" defTabSz="1217144" rtl="0" eaLnBrk="1" fontAlgn="base" latinLnBrk="0" hangingPunct="1">
                <a:lnSpc>
                  <a:spcPct val="100000"/>
                </a:lnSpc>
                <a:spcBef>
                  <a:spcPts val="0"/>
                </a:spcBef>
                <a:spcAft>
                  <a:spcPct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Segoe UI"/>
                  <a:ea typeface="Kozuka Gothic Pro R" pitchFamily="34" charset="-128"/>
                  <a:cs typeface="+mn-cs"/>
                </a:rPr>
                <a:t>Scale, Resilience and </a:t>
              </a:r>
              <a:br>
                <a:rPr kumimoji="0" lang="en-US" sz="1400" b="0" i="0" u="none" strike="noStrike" kern="1200" cap="none" spc="0" normalizeH="0" baseline="0" noProof="0" dirty="0">
                  <a:ln>
                    <a:noFill/>
                  </a:ln>
                  <a:solidFill>
                    <a:prstClr val="white"/>
                  </a:solidFill>
                  <a:effectLst/>
                  <a:uLnTx/>
                  <a:uFillTx/>
                  <a:latin typeface="Segoe UI"/>
                  <a:ea typeface="Kozuka Gothic Pro R" pitchFamily="34" charset="-128"/>
                  <a:cs typeface="+mn-cs"/>
                </a:rPr>
              </a:br>
              <a:r>
                <a:rPr kumimoji="0" lang="en-US" sz="1400" b="0" i="0" u="none" strike="noStrike" kern="1200" cap="none" spc="0" normalizeH="0" baseline="0" noProof="0" dirty="0">
                  <a:ln>
                    <a:noFill/>
                  </a:ln>
                  <a:solidFill>
                    <a:prstClr val="white"/>
                  </a:solidFill>
                  <a:effectLst/>
                  <a:uLnTx/>
                  <a:uFillTx/>
                  <a:latin typeface="Segoe UI"/>
                  <a:ea typeface="Kozuka Gothic Pro R" pitchFamily="34" charset="-128"/>
                  <a:cs typeface="+mn-cs"/>
                </a:rPr>
                <a:t>management by Microsoft</a:t>
              </a:r>
            </a:p>
          </p:txBody>
        </p:sp>
        <p:sp>
          <p:nvSpPr>
            <p:cNvPr id="59" name="Left Brace 58">
              <a:extLst>
                <a:ext uri="{FF2B5EF4-FFF2-40B4-BE49-F238E27FC236}">
                  <a16:creationId xmlns:a16="http://schemas.microsoft.com/office/drawing/2014/main" id="{426A08A0-6393-4398-BE69-7C253A4A8D1A}"/>
                </a:ext>
              </a:extLst>
            </p:cNvPr>
            <p:cNvSpPr/>
            <p:nvPr/>
          </p:nvSpPr>
          <p:spPr>
            <a:xfrm flipH="1">
              <a:off x="11298215" y="2078125"/>
              <a:ext cx="243449" cy="4016888"/>
            </a:xfrm>
            <a:prstGeom prst="leftBrace">
              <a:avLst>
                <a:gd name="adj1" fmla="val 0"/>
                <a:gd name="adj2" fmla="val 50000"/>
              </a:avLst>
            </a:prstGeom>
            <a:noFill/>
            <a:ln w="19050" cap="flat" cmpd="sng" algn="ctr">
              <a:solidFill>
                <a:schemeClr val="bg1"/>
              </a:solidFill>
              <a:prstDash val="solid"/>
            </a:ln>
            <a:effectLst/>
          </p:spPr>
          <p:txBody>
            <a:bodyPr rtlCol="0" anchor="ctr"/>
            <a:lstStyle/>
            <a:p>
              <a:pPr marL="0" marR="0" lvl="0" indent="0" algn="ctr" defTabSz="1217244"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endParaRPr>
            </a:p>
          </p:txBody>
        </p:sp>
      </p:grpSp>
      <p:sp>
        <p:nvSpPr>
          <p:cNvPr id="60" name="Rectangle 59">
            <a:extLst>
              <a:ext uri="{FF2B5EF4-FFF2-40B4-BE49-F238E27FC236}">
                <a16:creationId xmlns:a16="http://schemas.microsoft.com/office/drawing/2014/main" id="{AE77E3F1-0D9E-44A2-9552-F97E763C4307}"/>
              </a:ext>
            </a:extLst>
          </p:cNvPr>
          <p:cNvSpPr/>
          <p:nvPr/>
        </p:nvSpPr>
        <p:spPr>
          <a:xfrm>
            <a:off x="3886751" y="5941944"/>
            <a:ext cx="1636265" cy="528709"/>
          </a:xfrm>
          <a:prstGeom prst="rect">
            <a:avLst/>
          </a:prstGeom>
          <a:solidFill>
            <a:srgbClr val="FFC000"/>
          </a:solidFill>
          <a:ln w="9525" cap="flat" cmpd="sng" algn="ctr">
            <a:noFill/>
            <a:prstDash val="solid"/>
          </a:ln>
          <a:effectLst/>
        </p:spPr>
        <p:txBody>
          <a:bodyPr lIns="0" rIns="0"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Azure</a:t>
            </a:r>
          </a:p>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Virtual Machines</a:t>
            </a:r>
          </a:p>
        </p:txBody>
      </p:sp>
      <p:sp>
        <p:nvSpPr>
          <p:cNvPr id="61" name="Rectangle 60">
            <a:extLst>
              <a:ext uri="{FF2B5EF4-FFF2-40B4-BE49-F238E27FC236}">
                <a16:creationId xmlns:a16="http://schemas.microsoft.com/office/drawing/2014/main" id="{D92F22F7-53D6-4360-8D8D-140EF5A883AF}"/>
              </a:ext>
            </a:extLst>
          </p:cNvPr>
          <p:cNvSpPr/>
          <p:nvPr/>
        </p:nvSpPr>
        <p:spPr>
          <a:xfrm>
            <a:off x="6706829" y="5941944"/>
            <a:ext cx="1636265" cy="528709"/>
          </a:xfrm>
          <a:prstGeom prst="rect">
            <a:avLst/>
          </a:prstGeom>
          <a:solidFill>
            <a:srgbClr val="FFC000"/>
          </a:solidFill>
          <a:ln w="9525" cap="flat" cmpd="sng" algn="ctr">
            <a:noFill/>
            <a:prstDash val="solid"/>
          </a:ln>
          <a:effectLst/>
        </p:spPr>
        <p:txBody>
          <a:bodyPr lIns="0" rIns="0" rtlCol="0" anchor="t" anchorCtr="0"/>
          <a:lstStyle/>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Azure</a:t>
            </a:r>
          </a:p>
          <a:p>
            <a:pPr marL="0" marR="0" lvl="0" indent="0" algn="ctr" defTabSz="1217244"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Cloud Services</a:t>
            </a:r>
          </a:p>
        </p:txBody>
      </p:sp>
    </p:spTree>
    <p:extLst>
      <p:ext uri="{BB962C8B-B14F-4D97-AF65-F5344CB8AC3E}">
        <p14:creationId xmlns:p14="http://schemas.microsoft.com/office/powerpoint/2010/main" val="26629885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1000"/>
                                        <p:tgtEl>
                                          <p:spTgt spid="4"/>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60"/>
                                        </p:tgtEl>
                                        <p:attrNameLst>
                                          <p:attrName>style.visibility</p:attrName>
                                        </p:attrNameLst>
                                      </p:cBhvr>
                                      <p:to>
                                        <p:strVal val="visible"/>
                                      </p:to>
                                    </p:set>
                                    <p:animEffect transition="in" filter="wipe(down)">
                                      <p:cBhvr>
                                        <p:cTn id="10" dur="1000"/>
                                        <p:tgtEl>
                                          <p:spTgt spid="60"/>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wipe(down)">
                                      <p:cBhvr>
                                        <p:cTn id="15" dur="1000"/>
                                        <p:tgtEl>
                                          <p:spTgt spid="19"/>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61"/>
                                        </p:tgtEl>
                                        <p:attrNameLst>
                                          <p:attrName>style.visibility</p:attrName>
                                        </p:attrNameLst>
                                      </p:cBhvr>
                                      <p:to>
                                        <p:strVal val="visible"/>
                                      </p:to>
                                    </p:set>
                                    <p:animEffect transition="in" filter="wipe(down)">
                                      <p:cBhvr>
                                        <p:cTn id="18" dur="1000"/>
                                        <p:tgtEl>
                                          <p:spTgt spid="61"/>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nodeType="clickEffect">
                                  <p:stCondLst>
                                    <p:cond delay="0"/>
                                  </p:stCondLst>
                                  <p:childTnLst>
                                    <p:set>
                                      <p:cBhvr>
                                        <p:cTn id="22" dur="1" fill="hold">
                                          <p:stCondLst>
                                            <p:cond delay="0"/>
                                          </p:stCondLst>
                                        </p:cTn>
                                        <p:tgtEl>
                                          <p:spTgt spid="47"/>
                                        </p:tgtEl>
                                        <p:attrNameLst>
                                          <p:attrName>style.visibility</p:attrName>
                                        </p:attrNameLst>
                                      </p:cBhvr>
                                      <p:to>
                                        <p:strVal val="visible"/>
                                      </p:to>
                                    </p:set>
                                    <p:animEffect transition="in" filter="wipe(down)">
                                      <p:cBhvr>
                                        <p:cTn id="23" dur="10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animBg="1"/>
      <p:bldP spid="61"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2057024-50C2-4657-ACEE-4582F0E839D5}"/>
              </a:ext>
            </a:extLst>
          </p:cNvPr>
          <p:cNvSpPr>
            <a:spLocks noGrp="1"/>
          </p:cNvSpPr>
          <p:nvPr>
            <p:ph type="body" sz="quarter" idx="10"/>
          </p:nvPr>
        </p:nvSpPr>
        <p:spPr>
          <a:xfrm>
            <a:off x="426424" y="1120573"/>
            <a:ext cx="11339774" cy="3521733"/>
          </a:xfrm>
        </p:spPr>
        <p:txBody>
          <a:bodyPr/>
          <a:lstStyle/>
          <a:p>
            <a:r>
              <a:rPr lang="en-US" b="0" dirty="0"/>
              <a:t>A data warehouse is a large collection of business data used to help an organization make decisions. Data in the Data Warehouse has been identified as valuable to specifically defined business cases and is stored in a structured way readily available for reporting and data analysis.</a:t>
            </a:r>
          </a:p>
          <a:p>
            <a:r>
              <a:rPr lang="en-US" dirty="0"/>
              <a:t>It is not a Database</a:t>
            </a:r>
          </a:p>
          <a:p>
            <a:r>
              <a:rPr lang="en-US" b="0" dirty="0"/>
              <a:t>Different workload types: transactional (DB) versus analytics (DW)</a:t>
            </a:r>
          </a:p>
          <a:p>
            <a:r>
              <a:rPr lang="en-US" dirty="0"/>
              <a:t>It is not a Data Lake</a:t>
            </a:r>
          </a:p>
          <a:p>
            <a:r>
              <a:rPr lang="en-US" b="0" dirty="0"/>
              <a:t>They are different, can co-exist and compliment each other</a:t>
            </a:r>
          </a:p>
          <a:p>
            <a:r>
              <a:rPr lang="en-US" dirty="0"/>
              <a:t>It is not a Data Mart</a:t>
            </a:r>
          </a:p>
          <a:p>
            <a:r>
              <a:rPr lang="en-AU" b="0" dirty="0"/>
              <a:t>A data mart is a subject-oriented database populated from a subset of the Data Warehouse</a:t>
            </a:r>
          </a:p>
        </p:txBody>
      </p:sp>
      <p:sp>
        <p:nvSpPr>
          <p:cNvPr id="3" name="Title 2">
            <a:extLst>
              <a:ext uri="{FF2B5EF4-FFF2-40B4-BE49-F238E27FC236}">
                <a16:creationId xmlns:a16="http://schemas.microsoft.com/office/drawing/2014/main" id="{DADE1593-F55C-47E2-AD0F-71FA2CE4C257}"/>
              </a:ext>
            </a:extLst>
          </p:cNvPr>
          <p:cNvSpPr>
            <a:spLocks noGrp="1"/>
          </p:cNvSpPr>
          <p:nvPr>
            <p:ph type="title"/>
          </p:nvPr>
        </p:nvSpPr>
        <p:spPr/>
        <p:txBody>
          <a:bodyPr/>
          <a:lstStyle/>
          <a:p>
            <a:r>
              <a:rPr lang="en-AU" dirty="0"/>
              <a:t>What is a Data Warehouse?</a:t>
            </a:r>
          </a:p>
        </p:txBody>
      </p:sp>
    </p:spTree>
    <p:extLst>
      <p:ext uri="{BB962C8B-B14F-4D97-AF65-F5344CB8AC3E}">
        <p14:creationId xmlns:p14="http://schemas.microsoft.com/office/powerpoint/2010/main" val="4203294216"/>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26426" y="1184320"/>
            <a:ext cx="10022268" cy="3535032"/>
          </a:xfrm>
        </p:spPr>
        <p:txBody>
          <a:bodyPr/>
          <a:lstStyle/>
          <a:p>
            <a:r>
              <a:rPr lang="en-US" dirty="0"/>
              <a:t>Begin with the end in mind</a:t>
            </a:r>
          </a:p>
        </p:txBody>
      </p:sp>
    </p:spTree>
    <p:custDataLst>
      <p:tags r:id="rId1"/>
    </p:custDataLst>
    <p:extLst>
      <p:ext uri="{BB962C8B-B14F-4D97-AF65-F5344CB8AC3E}">
        <p14:creationId xmlns:p14="http://schemas.microsoft.com/office/powerpoint/2010/main" val="1322064952"/>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26426" y="1184320"/>
            <a:ext cx="9601494" cy="3535032"/>
          </a:xfrm>
        </p:spPr>
        <p:txBody>
          <a:bodyPr/>
          <a:lstStyle/>
          <a:p>
            <a:r>
              <a:rPr lang="en-US" dirty="0"/>
              <a:t>Modern Data Warehousing</a:t>
            </a:r>
          </a:p>
        </p:txBody>
      </p:sp>
    </p:spTree>
    <p:custDataLst>
      <p:tags r:id="rId1"/>
    </p:custDataLst>
    <p:extLst>
      <p:ext uri="{BB962C8B-B14F-4D97-AF65-F5344CB8AC3E}">
        <p14:creationId xmlns:p14="http://schemas.microsoft.com/office/powerpoint/2010/main" val="1229967720"/>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Text Placeholder 55">
            <a:extLst>
              <a:ext uri="{FF2B5EF4-FFF2-40B4-BE49-F238E27FC236}">
                <a16:creationId xmlns:a16="http://schemas.microsoft.com/office/drawing/2014/main" id="{0932592B-135A-4432-BD57-CBE855ABFFD4}"/>
              </a:ext>
            </a:extLst>
          </p:cNvPr>
          <p:cNvSpPr>
            <a:spLocks noGrp="1"/>
          </p:cNvSpPr>
          <p:nvPr>
            <p:ph type="body" sz="quarter" idx="10"/>
          </p:nvPr>
        </p:nvSpPr>
        <p:spPr>
          <a:xfrm>
            <a:off x="426424" y="939816"/>
            <a:ext cx="7858932" cy="543226"/>
          </a:xfrm>
        </p:spPr>
        <p:txBody>
          <a:bodyPr/>
          <a:lstStyle/>
          <a:p>
            <a:r>
              <a:rPr lang="en-US" dirty="0"/>
              <a:t>The modern data warehouse extends the scope of the data warehouse to serve Big Data that’s prepared with techniques beyond relational ETL</a:t>
            </a:r>
          </a:p>
        </p:txBody>
      </p:sp>
      <p:sp>
        <p:nvSpPr>
          <p:cNvPr id="21" name="Title 20"/>
          <p:cNvSpPr>
            <a:spLocks noGrp="1"/>
          </p:cNvSpPr>
          <p:nvPr>
            <p:ph type="title"/>
          </p:nvPr>
        </p:nvSpPr>
        <p:spPr/>
        <p:txBody>
          <a:bodyPr/>
          <a:lstStyle/>
          <a:p>
            <a:pPr lvl="0"/>
            <a:r>
              <a:rPr lang="en-US" dirty="0"/>
              <a:t>Modern data warehousing</a:t>
            </a:r>
          </a:p>
        </p:txBody>
      </p:sp>
      <p:grpSp>
        <p:nvGrpSpPr>
          <p:cNvPr id="2" name="Group 1">
            <a:extLst>
              <a:ext uri="{FF2B5EF4-FFF2-40B4-BE49-F238E27FC236}">
                <a16:creationId xmlns:a16="http://schemas.microsoft.com/office/drawing/2014/main" id="{1B2B71D3-D9D5-7A4F-8C15-A027C6495F8A}"/>
              </a:ext>
            </a:extLst>
          </p:cNvPr>
          <p:cNvGrpSpPr/>
          <p:nvPr/>
        </p:nvGrpSpPr>
        <p:grpSpPr>
          <a:xfrm>
            <a:off x="437318" y="2647507"/>
            <a:ext cx="3806829" cy="2607355"/>
            <a:chOff x="437318" y="2647507"/>
            <a:chExt cx="3806829" cy="2607355"/>
          </a:xfrm>
        </p:grpSpPr>
        <p:grpSp>
          <p:nvGrpSpPr>
            <p:cNvPr id="23" name="Group 22"/>
            <p:cNvGrpSpPr/>
            <p:nvPr/>
          </p:nvGrpSpPr>
          <p:grpSpPr>
            <a:xfrm>
              <a:off x="1187652" y="2749316"/>
              <a:ext cx="751376" cy="556973"/>
              <a:chOff x="-2575176" y="-1203590"/>
              <a:chExt cx="3082012" cy="2284628"/>
            </a:xfrm>
            <a:solidFill>
              <a:schemeClr val="tx1"/>
            </a:solidFill>
          </p:grpSpPr>
          <p:sp>
            <p:nvSpPr>
              <p:cNvPr id="24" name="Freeform 42"/>
              <p:cNvSpPr>
                <a:spLocks/>
              </p:cNvSpPr>
              <p:nvPr/>
            </p:nvSpPr>
            <p:spPr bwMode="auto">
              <a:xfrm>
                <a:off x="-2542324" y="188092"/>
                <a:ext cx="462897" cy="621177"/>
              </a:xfrm>
              <a:custGeom>
                <a:avLst/>
                <a:gdLst>
                  <a:gd name="T0" fmla="*/ 363 w 2335"/>
                  <a:gd name="T1" fmla="*/ 2397 h 3120"/>
                  <a:gd name="T2" fmla="*/ 250 w 2335"/>
                  <a:gd name="T3" fmla="*/ 2251 h 3120"/>
                  <a:gd name="T4" fmla="*/ 168 w 2335"/>
                  <a:gd name="T5" fmla="*/ 2133 h 3120"/>
                  <a:gd name="T6" fmla="*/ 122 w 2335"/>
                  <a:gd name="T7" fmla="*/ 2060 h 3120"/>
                  <a:gd name="T8" fmla="*/ 40 w 2335"/>
                  <a:gd name="T9" fmla="*/ 1892 h 3120"/>
                  <a:gd name="T10" fmla="*/ 5 w 2335"/>
                  <a:gd name="T11" fmla="*/ 1733 h 3120"/>
                  <a:gd name="T12" fmla="*/ 3 w 2335"/>
                  <a:gd name="T13" fmla="*/ 1613 h 3120"/>
                  <a:gd name="T14" fmla="*/ 20 w 2335"/>
                  <a:gd name="T15" fmla="*/ 1485 h 3120"/>
                  <a:gd name="T16" fmla="*/ 63 w 2335"/>
                  <a:gd name="T17" fmla="*/ 1347 h 3120"/>
                  <a:gd name="T18" fmla="*/ 136 w 2335"/>
                  <a:gd name="T19" fmla="*/ 1200 h 3120"/>
                  <a:gd name="T20" fmla="*/ 264 w 2335"/>
                  <a:gd name="T21" fmla="*/ 1014 h 3120"/>
                  <a:gd name="T22" fmla="*/ 411 w 2335"/>
                  <a:gd name="T23" fmla="*/ 815 h 3120"/>
                  <a:gd name="T24" fmla="*/ 625 w 2335"/>
                  <a:gd name="T25" fmla="*/ 551 h 3120"/>
                  <a:gd name="T26" fmla="*/ 1110 w 2335"/>
                  <a:gd name="T27" fmla="*/ 0 h 3120"/>
                  <a:gd name="T28" fmla="*/ 1021 w 2335"/>
                  <a:gd name="T29" fmla="*/ 632 h 3120"/>
                  <a:gd name="T30" fmla="*/ 993 w 2335"/>
                  <a:gd name="T31" fmla="*/ 666 h 3120"/>
                  <a:gd name="T32" fmla="*/ 940 w 2335"/>
                  <a:gd name="T33" fmla="*/ 730 h 3120"/>
                  <a:gd name="T34" fmla="*/ 868 w 2335"/>
                  <a:gd name="T35" fmla="*/ 815 h 3120"/>
                  <a:gd name="T36" fmla="*/ 691 w 2335"/>
                  <a:gd name="T37" fmla="*/ 1029 h 3120"/>
                  <a:gd name="T38" fmla="*/ 507 w 2335"/>
                  <a:gd name="T39" fmla="*/ 1258 h 3120"/>
                  <a:gd name="T40" fmla="*/ 412 w 2335"/>
                  <a:gd name="T41" fmla="*/ 1397 h 3120"/>
                  <a:gd name="T42" fmla="*/ 370 w 2335"/>
                  <a:gd name="T43" fmla="*/ 1498 h 3120"/>
                  <a:gd name="T44" fmla="*/ 350 w 2335"/>
                  <a:gd name="T45" fmla="*/ 1587 h 3120"/>
                  <a:gd name="T46" fmla="*/ 358 w 2335"/>
                  <a:gd name="T47" fmla="*/ 1709 h 3120"/>
                  <a:gd name="T48" fmla="*/ 390 w 2335"/>
                  <a:gd name="T49" fmla="*/ 1792 h 3120"/>
                  <a:gd name="T50" fmla="*/ 401 w 2335"/>
                  <a:gd name="T51" fmla="*/ 1809 h 3120"/>
                  <a:gd name="T52" fmla="*/ 404 w 2335"/>
                  <a:gd name="T53" fmla="*/ 1813 h 3120"/>
                  <a:gd name="T54" fmla="*/ 418 w 2335"/>
                  <a:gd name="T55" fmla="*/ 1833 h 3120"/>
                  <a:gd name="T56" fmla="*/ 460 w 2335"/>
                  <a:gd name="T57" fmla="*/ 1895 h 3120"/>
                  <a:gd name="T58" fmla="*/ 555 w 2335"/>
                  <a:gd name="T59" fmla="*/ 2020 h 3120"/>
                  <a:gd name="T60" fmla="*/ 684 w 2335"/>
                  <a:gd name="T61" fmla="*/ 2179 h 3120"/>
                  <a:gd name="T62" fmla="*/ 839 w 2335"/>
                  <a:gd name="T63" fmla="*/ 2347 h 3120"/>
                  <a:gd name="T64" fmla="*/ 1011 w 2335"/>
                  <a:gd name="T65" fmla="*/ 2505 h 3120"/>
                  <a:gd name="T66" fmla="*/ 1192 w 2335"/>
                  <a:gd name="T67" fmla="*/ 2631 h 3120"/>
                  <a:gd name="T68" fmla="*/ 1329 w 2335"/>
                  <a:gd name="T69" fmla="*/ 2693 h 3120"/>
                  <a:gd name="T70" fmla="*/ 1418 w 2335"/>
                  <a:gd name="T71" fmla="*/ 2712 h 3120"/>
                  <a:gd name="T72" fmla="*/ 1581 w 2335"/>
                  <a:gd name="T73" fmla="*/ 2713 h 3120"/>
                  <a:gd name="T74" fmla="*/ 1680 w 2335"/>
                  <a:gd name="T75" fmla="*/ 2691 h 3120"/>
                  <a:gd name="T76" fmla="*/ 1771 w 2335"/>
                  <a:gd name="T77" fmla="*/ 2642 h 3120"/>
                  <a:gd name="T78" fmla="*/ 1875 w 2335"/>
                  <a:gd name="T79" fmla="*/ 2556 h 3120"/>
                  <a:gd name="T80" fmla="*/ 2029 w 2335"/>
                  <a:gd name="T81" fmla="*/ 2386 h 3120"/>
                  <a:gd name="T82" fmla="*/ 2173 w 2335"/>
                  <a:gd name="T83" fmla="*/ 2220 h 3120"/>
                  <a:gd name="T84" fmla="*/ 2241 w 2335"/>
                  <a:gd name="T85" fmla="*/ 2559 h 3120"/>
                  <a:gd name="T86" fmla="*/ 2212 w 2335"/>
                  <a:gd name="T87" fmla="*/ 2604 h 3120"/>
                  <a:gd name="T88" fmla="*/ 2146 w 2335"/>
                  <a:gd name="T89" fmla="*/ 2704 h 3120"/>
                  <a:gd name="T90" fmla="*/ 2018 w 2335"/>
                  <a:gd name="T91" fmla="*/ 2865 h 3120"/>
                  <a:gd name="T92" fmla="*/ 1842 w 2335"/>
                  <a:gd name="T93" fmla="*/ 3013 h 3120"/>
                  <a:gd name="T94" fmla="*/ 1737 w 2335"/>
                  <a:gd name="T95" fmla="*/ 3069 h 3120"/>
                  <a:gd name="T96" fmla="*/ 1634 w 2335"/>
                  <a:gd name="T97" fmla="*/ 3107 h 3120"/>
                  <a:gd name="T98" fmla="*/ 1540 w 2335"/>
                  <a:gd name="T99" fmla="*/ 3119 h 3120"/>
                  <a:gd name="T100" fmla="*/ 1404 w 2335"/>
                  <a:gd name="T101" fmla="*/ 3115 h 3120"/>
                  <a:gd name="T102" fmla="*/ 1285 w 2335"/>
                  <a:gd name="T103" fmla="*/ 3093 h 3120"/>
                  <a:gd name="T104" fmla="*/ 1162 w 2335"/>
                  <a:gd name="T105" fmla="*/ 3053 h 3120"/>
                  <a:gd name="T106" fmla="*/ 1038 w 2335"/>
                  <a:gd name="T107" fmla="*/ 2997 h 3120"/>
                  <a:gd name="T108" fmla="*/ 912 w 2335"/>
                  <a:gd name="T109" fmla="*/ 2922 h 3120"/>
                  <a:gd name="T110" fmla="*/ 784 w 2335"/>
                  <a:gd name="T111" fmla="*/ 2830 h 3120"/>
                  <a:gd name="T112" fmla="*/ 656 w 2335"/>
                  <a:gd name="T113" fmla="*/ 2721 h 3120"/>
                  <a:gd name="T114" fmla="*/ 528 w 2335"/>
                  <a:gd name="T115" fmla="*/ 2593 h 3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335" h="3120">
                    <a:moveTo>
                      <a:pt x="496" y="2559"/>
                    </a:moveTo>
                    <a:lnTo>
                      <a:pt x="427" y="2478"/>
                    </a:lnTo>
                    <a:lnTo>
                      <a:pt x="395" y="2437"/>
                    </a:lnTo>
                    <a:lnTo>
                      <a:pt x="363" y="2397"/>
                    </a:lnTo>
                    <a:lnTo>
                      <a:pt x="333" y="2359"/>
                    </a:lnTo>
                    <a:lnTo>
                      <a:pt x="304" y="2322"/>
                    </a:lnTo>
                    <a:lnTo>
                      <a:pt x="276" y="2286"/>
                    </a:lnTo>
                    <a:lnTo>
                      <a:pt x="250" y="2251"/>
                    </a:lnTo>
                    <a:lnTo>
                      <a:pt x="227" y="2218"/>
                    </a:lnTo>
                    <a:lnTo>
                      <a:pt x="205" y="2188"/>
                    </a:lnTo>
                    <a:lnTo>
                      <a:pt x="185" y="2159"/>
                    </a:lnTo>
                    <a:lnTo>
                      <a:pt x="168" y="2133"/>
                    </a:lnTo>
                    <a:lnTo>
                      <a:pt x="152" y="2111"/>
                    </a:lnTo>
                    <a:lnTo>
                      <a:pt x="140" y="2090"/>
                    </a:lnTo>
                    <a:lnTo>
                      <a:pt x="130" y="2074"/>
                    </a:lnTo>
                    <a:lnTo>
                      <a:pt x="122" y="2060"/>
                    </a:lnTo>
                    <a:lnTo>
                      <a:pt x="100" y="2023"/>
                    </a:lnTo>
                    <a:lnTo>
                      <a:pt x="77" y="1983"/>
                    </a:lnTo>
                    <a:lnTo>
                      <a:pt x="57" y="1939"/>
                    </a:lnTo>
                    <a:lnTo>
                      <a:pt x="40" y="1892"/>
                    </a:lnTo>
                    <a:lnTo>
                      <a:pt x="24" y="1842"/>
                    </a:lnTo>
                    <a:lnTo>
                      <a:pt x="13" y="1789"/>
                    </a:lnTo>
                    <a:lnTo>
                      <a:pt x="9" y="1762"/>
                    </a:lnTo>
                    <a:lnTo>
                      <a:pt x="5" y="1733"/>
                    </a:lnTo>
                    <a:lnTo>
                      <a:pt x="3" y="1704"/>
                    </a:lnTo>
                    <a:lnTo>
                      <a:pt x="1" y="1675"/>
                    </a:lnTo>
                    <a:lnTo>
                      <a:pt x="0" y="1644"/>
                    </a:lnTo>
                    <a:lnTo>
                      <a:pt x="3" y="1613"/>
                    </a:lnTo>
                    <a:lnTo>
                      <a:pt x="5" y="1582"/>
                    </a:lnTo>
                    <a:lnTo>
                      <a:pt x="9" y="1549"/>
                    </a:lnTo>
                    <a:lnTo>
                      <a:pt x="14" y="1518"/>
                    </a:lnTo>
                    <a:lnTo>
                      <a:pt x="20" y="1485"/>
                    </a:lnTo>
                    <a:lnTo>
                      <a:pt x="28" y="1451"/>
                    </a:lnTo>
                    <a:lnTo>
                      <a:pt x="39" y="1417"/>
                    </a:lnTo>
                    <a:lnTo>
                      <a:pt x="50" y="1382"/>
                    </a:lnTo>
                    <a:lnTo>
                      <a:pt x="63" y="1347"/>
                    </a:lnTo>
                    <a:lnTo>
                      <a:pt x="79" y="1310"/>
                    </a:lnTo>
                    <a:lnTo>
                      <a:pt x="95" y="1274"/>
                    </a:lnTo>
                    <a:lnTo>
                      <a:pt x="115" y="1237"/>
                    </a:lnTo>
                    <a:lnTo>
                      <a:pt x="136" y="1200"/>
                    </a:lnTo>
                    <a:lnTo>
                      <a:pt x="158" y="1163"/>
                    </a:lnTo>
                    <a:lnTo>
                      <a:pt x="184" y="1125"/>
                    </a:lnTo>
                    <a:lnTo>
                      <a:pt x="224" y="1068"/>
                    </a:lnTo>
                    <a:lnTo>
                      <a:pt x="264" y="1014"/>
                    </a:lnTo>
                    <a:lnTo>
                      <a:pt x="302" y="961"/>
                    </a:lnTo>
                    <a:lnTo>
                      <a:pt x="339" y="911"/>
                    </a:lnTo>
                    <a:lnTo>
                      <a:pt x="375" y="861"/>
                    </a:lnTo>
                    <a:lnTo>
                      <a:pt x="411" y="815"/>
                    </a:lnTo>
                    <a:lnTo>
                      <a:pt x="447" y="769"/>
                    </a:lnTo>
                    <a:lnTo>
                      <a:pt x="483" y="723"/>
                    </a:lnTo>
                    <a:lnTo>
                      <a:pt x="554" y="637"/>
                    </a:lnTo>
                    <a:lnTo>
                      <a:pt x="625" y="551"/>
                    </a:lnTo>
                    <a:lnTo>
                      <a:pt x="699" y="465"/>
                    </a:lnTo>
                    <a:lnTo>
                      <a:pt x="738" y="422"/>
                    </a:lnTo>
                    <a:lnTo>
                      <a:pt x="776" y="377"/>
                    </a:lnTo>
                    <a:lnTo>
                      <a:pt x="1110" y="0"/>
                    </a:lnTo>
                    <a:lnTo>
                      <a:pt x="1277" y="433"/>
                    </a:lnTo>
                    <a:lnTo>
                      <a:pt x="1026" y="627"/>
                    </a:lnTo>
                    <a:lnTo>
                      <a:pt x="1025" y="628"/>
                    </a:lnTo>
                    <a:lnTo>
                      <a:pt x="1021" y="632"/>
                    </a:lnTo>
                    <a:lnTo>
                      <a:pt x="1017" y="637"/>
                    </a:lnTo>
                    <a:lnTo>
                      <a:pt x="1011" y="645"/>
                    </a:lnTo>
                    <a:lnTo>
                      <a:pt x="1003" y="654"/>
                    </a:lnTo>
                    <a:lnTo>
                      <a:pt x="993" y="666"/>
                    </a:lnTo>
                    <a:lnTo>
                      <a:pt x="981" y="679"/>
                    </a:lnTo>
                    <a:lnTo>
                      <a:pt x="969" y="695"/>
                    </a:lnTo>
                    <a:lnTo>
                      <a:pt x="954" y="711"/>
                    </a:lnTo>
                    <a:lnTo>
                      <a:pt x="940" y="730"/>
                    </a:lnTo>
                    <a:lnTo>
                      <a:pt x="923" y="749"/>
                    </a:lnTo>
                    <a:lnTo>
                      <a:pt x="906" y="770"/>
                    </a:lnTo>
                    <a:lnTo>
                      <a:pt x="887" y="792"/>
                    </a:lnTo>
                    <a:lnTo>
                      <a:pt x="868" y="815"/>
                    </a:lnTo>
                    <a:lnTo>
                      <a:pt x="827" y="864"/>
                    </a:lnTo>
                    <a:lnTo>
                      <a:pt x="783" y="917"/>
                    </a:lnTo>
                    <a:lnTo>
                      <a:pt x="738" y="973"/>
                    </a:lnTo>
                    <a:lnTo>
                      <a:pt x="691" y="1029"/>
                    </a:lnTo>
                    <a:lnTo>
                      <a:pt x="645" y="1087"/>
                    </a:lnTo>
                    <a:lnTo>
                      <a:pt x="597" y="1145"/>
                    </a:lnTo>
                    <a:lnTo>
                      <a:pt x="552" y="1202"/>
                    </a:lnTo>
                    <a:lnTo>
                      <a:pt x="507" y="1258"/>
                    </a:lnTo>
                    <a:lnTo>
                      <a:pt x="465" y="1313"/>
                    </a:lnTo>
                    <a:lnTo>
                      <a:pt x="445" y="1341"/>
                    </a:lnTo>
                    <a:lnTo>
                      <a:pt x="428" y="1369"/>
                    </a:lnTo>
                    <a:lnTo>
                      <a:pt x="412" y="1397"/>
                    </a:lnTo>
                    <a:lnTo>
                      <a:pt x="399" y="1423"/>
                    </a:lnTo>
                    <a:lnTo>
                      <a:pt x="388" y="1448"/>
                    </a:lnTo>
                    <a:lnTo>
                      <a:pt x="378" y="1474"/>
                    </a:lnTo>
                    <a:lnTo>
                      <a:pt x="370" y="1498"/>
                    </a:lnTo>
                    <a:lnTo>
                      <a:pt x="363" y="1522"/>
                    </a:lnTo>
                    <a:lnTo>
                      <a:pt x="358" y="1544"/>
                    </a:lnTo>
                    <a:lnTo>
                      <a:pt x="354" y="1566"/>
                    </a:lnTo>
                    <a:lnTo>
                      <a:pt x="350" y="1587"/>
                    </a:lnTo>
                    <a:lnTo>
                      <a:pt x="349" y="1607"/>
                    </a:lnTo>
                    <a:lnTo>
                      <a:pt x="348" y="1644"/>
                    </a:lnTo>
                    <a:lnTo>
                      <a:pt x="351" y="1678"/>
                    </a:lnTo>
                    <a:lnTo>
                      <a:pt x="358" y="1709"/>
                    </a:lnTo>
                    <a:lnTo>
                      <a:pt x="365" y="1735"/>
                    </a:lnTo>
                    <a:lnTo>
                      <a:pt x="373" y="1758"/>
                    </a:lnTo>
                    <a:lnTo>
                      <a:pt x="381" y="1777"/>
                    </a:lnTo>
                    <a:lnTo>
                      <a:pt x="390" y="1792"/>
                    </a:lnTo>
                    <a:lnTo>
                      <a:pt x="393" y="1798"/>
                    </a:lnTo>
                    <a:lnTo>
                      <a:pt x="396" y="1802"/>
                    </a:lnTo>
                    <a:lnTo>
                      <a:pt x="399" y="1806"/>
                    </a:lnTo>
                    <a:lnTo>
                      <a:pt x="401" y="1809"/>
                    </a:lnTo>
                    <a:lnTo>
                      <a:pt x="402" y="1810"/>
                    </a:lnTo>
                    <a:lnTo>
                      <a:pt x="402" y="1811"/>
                    </a:lnTo>
                    <a:lnTo>
                      <a:pt x="403" y="1811"/>
                    </a:lnTo>
                    <a:lnTo>
                      <a:pt x="404" y="1813"/>
                    </a:lnTo>
                    <a:lnTo>
                      <a:pt x="406" y="1816"/>
                    </a:lnTo>
                    <a:lnTo>
                      <a:pt x="409" y="1821"/>
                    </a:lnTo>
                    <a:lnTo>
                      <a:pt x="413" y="1827"/>
                    </a:lnTo>
                    <a:lnTo>
                      <a:pt x="418" y="1833"/>
                    </a:lnTo>
                    <a:lnTo>
                      <a:pt x="423" y="1841"/>
                    </a:lnTo>
                    <a:lnTo>
                      <a:pt x="429" y="1849"/>
                    </a:lnTo>
                    <a:lnTo>
                      <a:pt x="443" y="1870"/>
                    </a:lnTo>
                    <a:lnTo>
                      <a:pt x="460" y="1895"/>
                    </a:lnTo>
                    <a:lnTo>
                      <a:pt x="480" y="1921"/>
                    </a:lnTo>
                    <a:lnTo>
                      <a:pt x="502" y="1952"/>
                    </a:lnTo>
                    <a:lnTo>
                      <a:pt x="528" y="1985"/>
                    </a:lnTo>
                    <a:lnTo>
                      <a:pt x="555" y="2020"/>
                    </a:lnTo>
                    <a:lnTo>
                      <a:pt x="584" y="2058"/>
                    </a:lnTo>
                    <a:lnTo>
                      <a:pt x="616" y="2096"/>
                    </a:lnTo>
                    <a:lnTo>
                      <a:pt x="649" y="2138"/>
                    </a:lnTo>
                    <a:lnTo>
                      <a:pt x="684" y="2179"/>
                    </a:lnTo>
                    <a:lnTo>
                      <a:pt x="720" y="2220"/>
                    </a:lnTo>
                    <a:lnTo>
                      <a:pt x="758" y="2263"/>
                    </a:lnTo>
                    <a:lnTo>
                      <a:pt x="797" y="2305"/>
                    </a:lnTo>
                    <a:lnTo>
                      <a:pt x="839" y="2347"/>
                    </a:lnTo>
                    <a:lnTo>
                      <a:pt x="880" y="2388"/>
                    </a:lnTo>
                    <a:lnTo>
                      <a:pt x="922" y="2429"/>
                    </a:lnTo>
                    <a:lnTo>
                      <a:pt x="967" y="2468"/>
                    </a:lnTo>
                    <a:lnTo>
                      <a:pt x="1011" y="2505"/>
                    </a:lnTo>
                    <a:lnTo>
                      <a:pt x="1055" y="2540"/>
                    </a:lnTo>
                    <a:lnTo>
                      <a:pt x="1101" y="2573"/>
                    </a:lnTo>
                    <a:lnTo>
                      <a:pt x="1146" y="2604"/>
                    </a:lnTo>
                    <a:lnTo>
                      <a:pt x="1192" y="2631"/>
                    </a:lnTo>
                    <a:lnTo>
                      <a:pt x="1237" y="2656"/>
                    </a:lnTo>
                    <a:lnTo>
                      <a:pt x="1284" y="2676"/>
                    </a:lnTo>
                    <a:lnTo>
                      <a:pt x="1306" y="2685"/>
                    </a:lnTo>
                    <a:lnTo>
                      <a:pt x="1329" y="2693"/>
                    </a:lnTo>
                    <a:lnTo>
                      <a:pt x="1351" y="2699"/>
                    </a:lnTo>
                    <a:lnTo>
                      <a:pt x="1373" y="2704"/>
                    </a:lnTo>
                    <a:lnTo>
                      <a:pt x="1396" y="2709"/>
                    </a:lnTo>
                    <a:lnTo>
                      <a:pt x="1418" y="2712"/>
                    </a:lnTo>
                    <a:lnTo>
                      <a:pt x="1441" y="2714"/>
                    </a:lnTo>
                    <a:lnTo>
                      <a:pt x="1462" y="2714"/>
                    </a:lnTo>
                    <a:lnTo>
                      <a:pt x="1555" y="2714"/>
                    </a:lnTo>
                    <a:lnTo>
                      <a:pt x="1581" y="2713"/>
                    </a:lnTo>
                    <a:lnTo>
                      <a:pt x="1607" y="2710"/>
                    </a:lnTo>
                    <a:lnTo>
                      <a:pt x="1632" y="2706"/>
                    </a:lnTo>
                    <a:lnTo>
                      <a:pt x="1656" y="2699"/>
                    </a:lnTo>
                    <a:lnTo>
                      <a:pt x="1680" y="2691"/>
                    </a:lnTo>
                    <a:lnTo>
                      <a:pt x="1704" y="2681"/>
                    </a:lnTo>
                    <a:lnTo>
                      <a:pt x="1727" y="2669"/>
                    </a:lnTo>
                    <a:lnTo>
                      <a:pt x="1749" y="2657"/>
                    </a:lnTo>
                    <a:lnTo>
                      <a:pt x="1771" y="2642"/>
                    </a:lnTo>
                    <a:lnTo>
                      <a:pt x="1793" y="2628"/>
                    </a:lnTo>
                    <a:lnTo>
                      <a:pt x="1814" y="2611"/>
                    </a:lnTo>
                    <a:lnTo>
                      <a:pt x="1835" y="2594"/>
                    </a:lnTo>
                    <a:lnTo>
                      <a:pt x="1875" y="2556"/>
                    </a:lnTo>
                    <a:lnTo>
                      <a:pt x="1915" y="2516"/>
                    </a:lnTo>
                    <a:lnTo>
                      <a:pt x="1954" y="2473"/>
                    </a:lnTo>
                    <a:lnTo>
                      <a:pt x="1992" y="2430"/>
                    </a:lnTo>
                    <a:lnTo>
                      <a:pt x="2029" y="2386"/>
                    </a:lnTo>
                    <a:lnTo>
                      <a:pt x="2065" y="2343"/>
                    </a:lnTo>
                    <a:lnTo>
                      <a:pt x="2101" y="2299"/>
                    </a:lnTo>
                    <a:lnTo>
                      <a:pt x="2137" y="2258"/>
                    </a:lnTo>
                    <a:lnTo>
                      <a:pt x="2173" y="2220"/>
                    </a:lnTo>
                    <a:lnTo>
                      <a:pt x="2192" y="2202"/>
                    </a:lnTo>
                    <a:lnTo>
                      <a:pt x="2210" y="2185"/>
                    </a:lnTo>
                    <a:lnTo>
                      <a:pt x="2335" y="2371"/>
                    </a:lnTo>
                    <a:lnTo>
                      <a:pt x="2241" y="2559"/>
                    </a:lnTo>
                    <a:lnTo>
                      <a:pt x="2234" y="2568"/>
                    </a:lnTo>
                    <a:lnTo>
                      <a:pt x="2228" y="2579"/>
                    </a:lnTo>
                    <a:lnTo>
                      <a:pt x="2220" y="2591"/>
                    </a:lnTo>
                    <a:lnTo>
                      <a:pt x="2212" y="2604"/>
                    </a:lnTo>
                    <a:lnTo>
                      <a:pt x="2202" y="2619"/>
                    </a:lnTo>
                    <a:lnTo>
                      <a:pt x="2193" y="2634"/>
                    </a:lnTo>
                    <a:lnTo>
                      <a:pt x="2171" y="2668"/>
                    </a:lnTo>
                    <a:lnTo>
                      <a:pt x="2146" y="2704"/>
                    </a:lnTo>
                    <a:lnTo>
                      <a:pt x="2119" y="2743"/>
                    </a:lnTo>
                    <a:lnTo>
                      <a:pt x="2088" y="2783"/>
                    </a:lnTo>
                    <a:lnTo>
                      <a:pt x="2054" y="2824"/>
                    </a:lnTo>
                    <a:lnTo>
                      <a:pt x="2018" y="2865"/>
                    </a:lnTo>
                    <a:lnTo>
                      <a:pt x="1978" y="2905"/>
                    </a:lnTo>
                    <a:lnTo>
                      <a:pt x="1936" y="2943"/>
                    </a:lnTo>
                    <a:lnTo>
                      <a:pt x="1891" y="2980"/>
                    </a:lnTo>
                    <a:lnTo>
                      <a:pt x="1842" y="3013"/>
                    </a:lnTo>
                    <a:lnTo>
                      <a:pt x="1817" y="3029"/>
                    </a:lnTo>
                    <a:lnTo>
                      <a:pt x="1792" y="3043"/>
                    </a:lnTo>
                    <a:lnTo>
                      <a:pt x="1765" y="3056"/>
                    </a:lnTo>
                    <a:lnTo>
                      <a:pt x="1737" y="3069"/>
                    </a:lnTo>
                    <a:lnTo>
                      <a:pt x="1709" y="3079"/>
                    </a:lnTo>
                    <a:lnTo>
                      <a:pt x="1680" y="3088"/>
                    </a:lnTo>
                    <a:lnTo>
                      <a:pt x="1657" y="3099"/>
                    </a:lnTo>
                    <a:lnTo>
                      <a:pt x="1634" y="3107"/>
                    </a:lnTo>
                    <a:lnTo>
                      <a:pt x="1610" y="3112"/>
                    </a:lnTo>
                    <a:lnTo>
                      <a:pt x="1587" y="3116"/>
                    </a:lnTo>
                    <a:lnTo>
                      <a:pt x="1563" y="3118"/>
                    </a:lnTo>
                    <a:lnTo>
                      <a:pt x="1540" y="3119"/>
                    </a:lnTo>
                    <a:lnTo>
                      <a:pt x="1493" y="3120"/>
                    </a:lnTo>
                    <a:lnTo>
                      <a:pt x="1463" y="3119"/>
                    </a:lnTo>
                    <a:lnTo>
                      <a:pt x="1434" y="3118"/>
                    </a:lnTo>
                    <a:lnTo>
                      <a:pt x="1404" y="3115"/>
                    </a:lnTo>
                    <a:lnTo>
                      <a:pt x="1374" y="3111"/>
                    </a:lnTo>
                    <a:lnTo>
                      <a:pt x="1345" y="3106"/>
                    </a:lnTo>
                    <a:lnTo>
                      <a:pt x="1315" y="3101"/>
                    </a:lnTo>
                    <a:lnTo>
                      <a:pt x="1285" y="3093"/>
                    </a:lnTo>
                    <a:lnTo>
                      <a:pt x="1254" y="3085"/>
                    </a:lnTo>
                    <a:lnTo>
                      <a:pt x="1224" y="3076"/>
                    </a:lnTo>
                    <a:lnTo>
                      <a:pt x="1193" y="3066"/>
                    </a:lnTo>
                    <a:lnTo>
                      <a:pt x="1162" y="3053"/>
                    </a:lnTo>
                    <a:lnTo>
                      <a:pt x="1131" y="3041"/>
                    </a:lnTo>
                    <a:lnTo>
                      <a:pt x="1100" y="3028"/>
                    </a:lnTo>
                    <a:lnTo>
                      <a:pt x="1069" y="3013"/>
                    </a:lnTo>
                    <a:lnTo>
                      <a:pt x="1038" y="2997"/>
                    </a:lnTo>
                    <a:lnTo>
                      <a:pt x="1006" y="2980"/>
                    </a:lnTo>
                    <a:lnTo>
                      <a:pt x="975" y="2962"/>
                    </a:lnTo>
                    <a:lnTo>
                      <a:pt x="943" y="2942"/>
                    </a:lnTo>
                    <a:lnTo>
                      <a:pt x="912" y="2922"/>
                    </a:lnTo>
                    <a:lnTo>
                      <a:pt x="880" y="2901"/>
                    </a:lnTo>
                    <a:lnTo>
                      <a:pt x="848" y="2878"/>
                    </a:lnTo>
                    <a:lnTo>
                      <a:pt x="816" y="2855"/>
                    </a:lnTo>
                    <a:lnTo>
                      <a:pt x="784" y="2830"/>
                    </a:lnTo>
                    <a:lnTo>
                      <a:pt x="752" y="2804"/>
                    </a:lnTo>
                    <a:lnTo>
                      <a:pt x="720" y="2777"/>
                    </a:lnTo>
                    <a:lnTo>
                      <a:pt x="688" y="2749"/>
                    </a:lnTo>
                    <a:lnTo>
                      <a:pt x="656" y="2721"/>
                    </a:lnTo>
                    <a:lnTo>
                      <a:pt x="624" y="2691"/>
                    </a:lnTo>
                    <a:lnTo>
                      <a:pt x="592" y="2659"/>
                    </a:lnTo>
                    <a:lnTo>
                      <a:pt x="560" y="2627"/>
                    </a:lnTo>
                    <a:lnTo>
                      <a:pt x="528" y="2593"/>
                    </a:lnTo>
                    <a:lnTo>
                      <a:pt x="496" y="2559"/>
                    </a:lnTo>
                    <a:lnTo>
                      <a:pt x="496" y="2559"/>
                    </a:lnTo>
                    <a:close/>
                  </a:path>
                </a:pathLst>
              </a:custGeom>
              <a:grpFill/>
              <a:ln w="3175">
                <a:solidFill>
                  <a:schemeClr val="tx1"/>
                </a:solidFill>
                <a:round/>
                <a:headEnd/>
                <a:tailEnd/>
              </a:ln>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5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25" name="Freeform 43"/>
              <p:cNvSpPr>
                <a:spLocks/>
              </p:cNvSpPr>
              <p:nvPr/>
            </p:nvSpPr>
            <p:spPr bwMode="auto">
              <a:xfrm>
                <a:off x="-986390" y="340396"/>
                <a:ext cx="477832" cy="651044"/>
              </a:xfrm>
              <a:custGeom>
                <a:avLst/>
                <a:gdLst>
                  <a:gd name="T0" fmla="*/ 77 w 2403"/>
                  <a:gd name="T1" fmla="*/ 3032 h 3283"/>
                  <a:gd name="T2" fmla="*/ 19 w 2403"/>
                  <a:gd name="T3" fmla="*/ 2902 h 3283"/>
                  <a:gd name="T4" fmla="*/ 1 w 2403"/>
                  <a:gd name="T5" fmla="*/ 2781 h 3283"/>
                  <a:gd name="T6" fmla="*/ 2 w 2403"/>
                  <a:gd name="T7" fmla="*/ 2687 h 3283"/>
                  <a:gd name="T8" fmla="*/ 377 w 2403"/>
                  <a:gd name="T9" fmla="*/ 2720 h 3283"/>
                  <a:gd name="T10" fmla="*/ 376 w 2403"/>
                  <a:gd name="T11" fmla="*/ 2729 h 3283"/>
                  <a:gd name="T12" fmla="*/ 378 w 2403"/>
                  <a:gd name="T13" fmla="*/ 2789 h 3283"/>
                  <a:gd name="T14" fmla="*/ 409 w 2403"/>
                  <a:gd name="T15" fmla="*/ 2868 h 3283"/>
                  <a:gd name="T16" fmla="*/ 453 w 2403"/>
                  <a:gd name="T17" fmla="*/ 2911 h 3283"/>
                  <a:gd name="T18" fmla="*/ 508 w 2403"/>
                  <a:gd name="T19" fmla="*/ 2932 h 3283"/>
                  <a:gd name="T20" fmla="*/ 1748 w 2403"/>
                  <a:gd name="T21" fmla="*/ 2941 h 3283"/>
                  <a:gd name="T22" fmla="*/ 1875 w 2403"/>
                  <a:gd name="T23" fmla="*/ 2914 h 3283"/>
                  <a:gd name="T24" fmla="*/ 1974 w 2403"/>
                  <a:gd name="T25" fmla="*/ 2840 h 3283"/>
                  <a:gd name="T26" fmla="*/ 2037 w 2403"/>
                  <a:gd name="T27" fmla="*/ 2731 h 3283"/>
                  <a:gd name="T28" fmla="*/ 2060 w 2403"/>
                  <a:gd name="T29" fmla="*/ 2598 h 3283"/>
                  <a:gd name="T30" fmla="*/ 2036 w 2403"/>
                  <a:gd name="T31" fmla="*/ 2461 h 3283"/>
                  <a:gd name="T32" fmla="*/ 1982 w 2403"/>
                  <a:gd name="T33" fmla="*/ 2342 h 3283"/>
                  <a:gd name="T34" fmla="*/ 1930 w 2403"/>
                  <a:gd name="T35" fmla="*/ 2257 h 3283"/>
                  <a:gd name="T36" fmla="*/ 1907 w 2403"/>
                  <a:gd name="T37" fmla="*/ 2226 h 3283"/>
                  <a:gd name="T38" fmla="*/ 1906 w 2403"/>
                  <a:gd name="T39" fmla="*/ 2217 h 3283"/>
                  <a:gd name="T40" fmla="*/ 1908 w 2403"/>
                  <a:gd name="T41" fmla="*/ 2166 h 3283"/>
                  <a:gd name="T42" fmla="*/ 1911 w 2403"/>
                  <a:gd name="T43" fmla="*/ 2073 h 3283"/>
                  <a:gd name="T44" fmla="*/ 1913 w 2403"/>
                  <a:gd name="T45" fmla="*/ 1952 h 3283"/>
                  <a:gd name="T46" fmla="*/ 1910 w 2403"/>
                  <a:gd name="T47" fmla="*/ 1675 h 3283"/>
                  <a:gd name="T48" fmla="*/ 1899 w 2403"/>
                  <a:gd name="T49" fmla="*/ 1512 h 3283"/>
                  <a:gd name="T50" fmla="*/ 1882 w 2403"/>
                  <a:gd name="T51" fmla="*/ 1404 h 3283"/>
                  <a:gd name="T52" fmla="*/ 1827 w 2403"/>
                  <a:gd name="T53" fmla="*/ 1248 h 3283"/>
                  <a:gd name="T54" fmla="*/ 1769 w 2403"/>
                  <a:gd name="T55" fmla="*/ 1094 h 3283"/>
                  <a:gd name="T56" fmla="*/ 1714 w 2403"/>
                  <a:gd name="T57" fmla="*/ 965 h 3283"/>
                  <a:gd name="T58" fmla="*/ 1618 w 2403"/>
                  <a:gd name="T59" fmla="*/ 773 h 3283"/>
                  <a:gd name="T60" fmla="*/ 1484 w 2403"/>
                  <a:gd name="T61" fmla="*/ 567 h 3283"/>
                  <a:gd name="T62" fmla="*/ 1373 w 2403"/>
                  <a:gd name="T63" fmla="*/ 423 h 3283"/>
                  <a:gd name="T64" fmla="*/ 1853 w 2403"/>
                  <a:gd name="T65" fmla="*/ 489 h 3283"/>
                  <a:gd name="T66" fmla="*/ 1888 w 2403"/>
                  <a:gd name="T67" fmla="*/ 544 h 3283"/>
                  <a:gd name="T68" fmla="*/ 1936 w 2403"/>
                  <a:gd name="T69" fmla="*/ 622 h 3283"/>
                  <a:gd name="T70" fmla="*/ 2034 w 2403"/>
                  <a:gd name="T71" fmla="*/ 796 h 3283"/>
                  <a:gd name="T72" fmla="*/ 2144 w 2403"/>
                  <a:gd name="T73" fmla="*/ 1019 h 3283"/>
                  <a:gd name="T74" fmla="*/ 2214 w 2403"/>
                  <a:gd name="T75" fmla="*/ 1205 h 3283"/>
                  <a:gd name="T76" fmla="*/ 2238 w 2403"/>
                  <a:gd name="T77" fmla="*/ 1318 h 3283"/>
                  <a:gd name="T78" fmla="*/ 2256 w 2403"/>
                  <a:gd name="T79" fmla="*/ 1534 h 3283"/>
                  <a:gd name="T80" fmla="*/ 2254 w 2403"/>
                  <a:gd name="T81" fmla="*/ 1832 h 3283"/>
                  <a:gd name="T82" fmla="*/ 2249 w 2403"/>
                  <a:gd name="T83" fmla="*/ 2052 h 3283"/>
                  <a:gd name="T84" fmla="*/ 2338 w 2403"/>
                  <a:gd name="T85" fmla="*/ 2254 h 3283"/>
                  <a:gd name="T86" fmla="*/ 2379 w 2403"/>
                  <a:gd name="T87" fmla="*/ 2372 h 3283"/>
                  <a:gd name="T88" fmla="*/ 2400 w 2403"/>
                  <a:gd name="T89" fmla="*/ 2500 h 3283"/>
                  <a:gd name="T90" fmla="*/ 2399 w 2403"/>
                  <a:gd name="T91" fmla="*/ 2644 h 3283"/>
                  <a:gd name="T92" fmla="*/ 2375 w 2403"/>
                  <a:gd name="T93" fmla="*/ 2785 h 3283"/>
                  <a:gd name="T94" fmla="*/ 2326 w 2403"/>
                  <a:gd name="T95" fmla="*/ 2914 h 3283"/>
                  <a:gd name="T96" fmla="*/ 2257 w 2403"/>
                  <a:gd name="T97" fmla="*/ 3028 h 3283"/>
                  <a:gd name="T98" fmla="*/ 2169 w 2403"/>
                  <a:gd name="T99" fmla="*/ 3124 h 3283"/>
                  <a:gd name="T100" fmla="*/ 2065 w 2403"/>
                  <a:gd name="T101" fmla="*/ 3200 h 3283"/>
                  <a:gd name="T102" fmla="*/ 1946 w 2403"/>
                  <a:gd name="T103" fmla="*/ 3252 h 3283"/>
                  <a:gd name="T104" fmla="*/ 1816 w 2403"/>
                  <a:gd name="T105" fmla="*/ 3280 h 3283"/>
                  <a:gd name="T106" fmla="*/ 528 w 2403"/>
                  <a:gd name="T107" fmla="*/ 3280 h 3283"/>
                  <a:gd name="T108" fmla="*/ 398 w 2403"/>
                  <a:gd name="T109" fmla="*/ 3263 h 3283"/>
                  <a:gd name="T110" fmla="*/ 282 w 2403"/>
                  <a:gd name="T111" fmla="*/ 3221 h 3283"/>
                  <a:gd name="T112" fmla="*/ 185 w 2403"/>
                  <a:gd name="T113" fmla="*/ 3157 h 3283"/>
                  <a:gd name="T114" fmla="*/ 126 w 2403"/>
                  <a:gd name="T115" fmla="*/ 3093 h 3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403" h="3283">
                    <a:moveTo>
                      <a:pt x="126" y="3093"/>
                    </a:moveTo>
                    <a:lnTo>
                      <a:pt x="113" y="3078"/>
                    </a:lnTo>
                    <a:lnTo>
                      <a:pt x="99" y="3063"/>
                    </a:lnTo>
                    <a:lnTo>
                      <a:pt x="77" y="3032"/>
                    </a:lnTo>
                    <a:lnTo>
                      <a:pt x="57" y="3000"/>
                    </a:lnTo>
                    <a:lnTo>
                      <a:pt x="42" y="2967"/>
                    </a:lnTo>
                    <a:lnTo>
                      <a:pt x="29" y="2935"/>
                    </a:lnTo>
                    <a:lnTo>
                      <a:pt x="19" y="2902"/>
                    </a:lnTo>
                    <a:lnTo>
                      <a:pt x="12" y="2870"/>
                    </a:lnTo>
                    <a:lnTo>
                      <a:pt x="6" y="2839"/>
                    </a:lnTo>
                    <a:lnTo>
                      <a:pt x="3" y="2809"/>
                    </a:lnTo>
                    <a:lnTo>
                      <a:pt x="1" y="2781"/>
                    </a:lnTo>
                    <a:lnTo>
                      <a:pt x="0" y="2754"/>
                    </a:lnTo>
                    <a:lnTo>
                      <a:pt x="0" y="2729"/>
                    </a:lnTo>
                    <a:lnTo>
                      <a:pt x="1" y="2706"/>
                    </a:lnTo>
                    <a:lnTo>
                      <a:pt x="2" y="2687"/>
                    </a:lnTo>
                    <a:lnTo>
                      <a:pt x="2" y="2669"/>
                    </a:lnTo>
                    <a:lnTo>
                      <a:pt x="3" y="2656"/>
                    </a:lnTo>
                    <a:lnTo>
                      <a:pt x="341" y="2331"/>
                    </a:lnTo>
                    <a:lnTo>
                      <a:pt x="377" y="2720"/>
                    </a:lnTo>
                    <a:lnTo>
                      <a:pt x="377" y="2720"/>
                    </a:lnTo>
                    <a:lnTo>
                      <a:pt x="376" y="2722"/>
                    </a:lnTo>
                    <a:lnTo>
                      <a:pt x="376" y="2725"/>
                    </a:lnTo>
                    <a:lnTo>
                      <a:pt x="376" y="2729"/>
                    </a:lnTo>
                    <a:lnTo>
                      <a:pt x="375" y="2739"/>
                    </a:lnTo>
                    <a:lnTo>
                      <a:pt x="375" y="2754"/>
                    </a:lnTo>
                    <a:lnTo>
                      <a:pt x="376" y="2770"/>
                    </a:lnTo>
                    <a:lnTo>
                      <a:pt x="378" y="2789"/>
                    </a:lnTo>
                    <a:lnTo>
                      <a:pt x="382" y="2808"/>
                    </a:lnTo>
                    <a:lnTo>
                      <a:pt x="388" y="2829"/>
                    </a:lnTo>
                    <a:lnTo>
                      <a:pt x="397" y="2849"/>
                    </a:lnTo>
                    <a:lnTo>
                      <a:pt x="409" y="2868"/>
                    </a:lnTo>
                    <a:lnTo>
                      <a:pt x="424" y="2887"/>
                    </a:lnTo>
                    <a:lnTo>
                      <a:pt x="433" y="2896"/>
                    </a:lnTo>
                    <a:lnTo>
                      <a:pt x="442" y="2903"/>
                    </a:lnTo>
                    <a:lnTo>
                      <a:pt x="453" y="2911"/>
                    </a:lnTo>
                    <a:lnTo>
                      <a:pt x="466" y="2918"/>
                    </a:lnTo>
                    <a:lnTo>
                      <a:pt x="478" y="2924"/>
                    </a:lnTo>
                    <a:lnTo>
                      <a:pt x="493" y="2929"/>
                    </a:lnTo>
                    <a:lnTo>
                      <a:pt x="508" y="2932"/>
                    </a:lnTo>
                    <a:lnTo>
                      <a:pt x="526" y="2935"/>
                    </a:lnTo>
                    <a:lnTo>
                      <a:pt x="544" y="2937"/>
                    </a:lnTo>
                    <a:lnTo>
                      <a:pt x="564" y="2938"/>
                    </a:lnTo>
                    <a:lnTo>
                      <a:pt x="1748" y="2941"/>
                    </a:lnTo>
                    <a:lnTo>
                      <a:pt x="1782" y="2939"/>
                    </a:lnTo>
                    <a:lnTo>
                      <a:pt x="1815" y="2934"/>
                    </a:lnTo>
                    <a:lnTo>
                      <a:pt x="1846" y="2926"/>
                    </a:lnTo>
                    <a:lnTo>
                      <a:pt x="1875" y="2914"/>
                    </a:lnTo>
                    <a:lnTo>
                      <a:pt x="1903" y="2900"/>
                    </a:lnTo>
                    <a:lnTo>
                      <a:pt x="1929" y="2883"/>
                    </a:lnTo>
                    <a:lnTo>
                      <a:pt x="1952" y="2863"/>
                    </a:lnTo>
                    <a:lnTo>
                      <a:pt x="1974" y="2840"/>
                    </a:lnTo>
                    <a:lnTo>
                      <a:pt x="1993" y="2816"/>
                    </a:lnTo>
                    <a:lnTo>
                      <a:pt x="2010" y="2790"/>
                    </a:lnTo>
                    <a:lnTo>
                      <a:pt x="2025" y="2761"/>
                    </a:lnTo>
                    <a:lnTo>
                      <a:pt x="2037" y="2731"/>
                    </a:lnTo>
                    <a:lnTo>
                      <a:pt x="2047" y="2700"/>
                    </a:lnTo>
                    <a:lnTo>
                      <a:pt x="2055" y="2667"/>
                    </a:lnTo>
                    <a:lnTo>
                      <a:pt x="2059" y="2633"/>
                    </a:lnTo>
                    <a:lnTo>
                      <a:pt x="2060" y="2598"/>
                    </a:lnTo>
                    <a:lnTo>
                      <a:pt x="2059" y="2563"/>
                    </a:lnTo>
                    <a:lnTo>
                      <a:pt x="2054" y="2529"/>
                    </a:lnTo>
                    <a:lnTo>
                      <a:pt x="2046" y="2495"/>
                    </a:lnTo>
                    <a:lnTo>
                      <a:pt x="2036" y="2461"/>
                    </a:lnTo>
                    <a:lnTo>
                      <a:pt x="2025" y="2429"/>
                    </a:lnTo>
                    <a:lnTo>
                      <a:pt x="2011" y="2398"/>
                    </a:lnTo>
                    <a:lnTo>
                      <a:pt x="1997" y="2369"/>
                    </a:lnTo>
                    <a:lnTo>
                      <a:pt x="1982" y="2342"/>
                    </a:lnTo>
                    <a:lnTo>
                      <a:pt x="1968" y="2316"/>
                    </a:lnTo>
                    <a:lnTo>
                      <a:pt x="1954" y="2293"/>
                    </a:lnTo>
                    <a:lnTo>
                      <a:pt x="1941" y="2274"/>
                    </a:lnTo>
                    <a:lnTo>
                      <a:pt x="1930" y="2257"/>
                    </a:lnTo>
                    <a:lnTo>
                      <a:pt x="1919" y="2243"/>
                    </a:lnTo>
                    <a:lnTo>
                      <a:pt x="1912" y="2233"/>
                    </a:lnTo>
                    <a:lnTo>
                      <a:pt x="1909" y="2229"/>
                    </a:lnTo>
                    <a:lnTo>
                      <a:pt x="1907" y="2226"/>
                    </a:lnTo>
                    <a:lnTo>
                      <a:pt x="1906" y="2225"/>
                    </a:lnTo>
                    <a:lnTo>
                      <a:pt x="1905" y="2224"/>
                    </a:lnTo>
                    <a:lnTo>
                      <a:pt x="1905" y="2223"/>
                    </a:lnTo>
                    <a:lnTo>
                      <a:pt x="1906" y="2217"/>
                    </a:lnTo>
                    <a:lnTo>
                      <a:pt x="1906" y="2209"/>
                    </a:lnTo>
                    <a:lnTo>
                      <a:pt x="1907" y="2198"/>
                    </a:lnTo>
                    <a:lnTo>
                      <a:pt x="1907" y="2183"/>
                    </a:lnTo>
                    <a:lnTo>
                      <a:pt x="1908" y="2166"/>
                    </a:lnTo>
                    <a:lnTo>
                      <a:pt x="1909" y="2146"/>
                    </a:lnTo>
                    <a:lnTo>
                      <a:pt x="1909" y="2123"/>
                    </a:lnTo>
                    <a:lnTo>
                      <a:pt x="1910" y="2100"/>
                    </a:lnTo>
                    <a:lnTo>
                      <a:pt x="1911" y="2073"/>
                    </a:lnTo>
                    <a:lnTo>
                      <a:pt x="1911" y="2045"/>
                    </a:lnTo>
                    <a:lnTo>
                      <a:pt x="1912" y="2016"/>
                    </a:lnTo>
                    <a:lnTo>
                      <a:pt x="1913" y="1985"/>
                    </a:lnTo>
                    <a:lnTo>
                      <a:pt x="1913" y="1952"/>
                    </a:lnTo>
                    <a:lnTo>
                      <a:pt x="1914" y="1885"/>
                    </a:lnTo>
                    <a:lnTo>
                      <a:pt x="1913" y="1816"/>
                    </a:lnTo>
                    <a:lnTo>
                      <a:pt x="1912" y="1745"/>
                    </a:lnTo>
                    <a:lnTo>
                      <a:pt x="1910" y="1675"/>
                    </a:lnTo>
                    <a:lnTo>
                      <a:pt x="1907" y="1606"/>
                    </a:lnTo>
                    <a:lnTo>
                      <a:pt x="1905" y="1573"/>
                    </a:lnTo>
                    <a:lnTo>
                      <a:pt x="1902" y="1541"/>
                    </a:lnTo>
                    <a:lnTo>
                      <a:pt x="1899" y="1512"/>
                    </a:lnTo>
                    <a:lnTo>
                      <a:pt x="1896" y="1482"/>
                    </a:lnTo>
                    <a:lnTo>
                      <a:pt x="1891" y="1454"/>
                    </a:lnTo>
                    <a:lnTo>
                      <a:pt x="1886" y="1428"/>
                    </a:lnTo>
                    <a:lnTo>
                      <a:pt x="1882" y="1404"/>
                    </a:lnTo>
                    <a:lnTo>
                      <a:pt x="1876" y="1383"/>
                    </a:lnTo>
                    <a:lnTo>
                      <a:pt x="1859" y="1336"/>
                    </a:lnTo>
                    <a:lnTo>
                      <a:pt x="1843" y="1291"/>
                    </a:lnTo>
                    <a:lnTo>
                      <a:pt x="1827" y="1248"/>
                    </a:lnTo>
                    <a:lnTo>
                      <a:pt x="1812" y="1207"/>
                    </a:lnTo>
                    <a:lnTo>
                      <a:pt x="1796" y="1167"/>
                    </a:lnTo>
                    <a:lnTo>
                      <a:pt x="1782" y="1130"/>
                    </a:lnTo>
                    <a:lnTo>
                      <a:pt x="1769" y="1094"/>
                    </a:lnTo>
                    <a:lnTo>
                      <a:pt x="1754" y="1060"/>
                    </a:lnTo>
                    <a:lnTo>
                      <a:pt x="1741" y="1026"/>
                    </a:lnTo>
                    <a:lnTo>
                      <a:pt x="1727" y="995"/>
                    </a:lnTo>
                    <a:lnTo>
                      <a:pt x="1714" y="965"/>
                    </a:lnTo>
                    <a:lnTo>
                      <a:pt x="1700" y="935"/>
                    </a:lnTo>
                    <a:lnTo>
                      <a:pt x="1674" y="878"/>
                    </a:lnTo>
                    <a:lnTo>
                      <a:pt x="1647" y="824"/>
                    </a:lnTo>
                    <a:lnTo>
                      <a:pt x="1618" y="773"/>
                    </a:lnTo>
                    <a:lnTo>
                      <a:pt x="1588" y="721"/>
                    </a:lnTo>
                    <a:lnTo>
                      <a:pt x="1556" y="671"/>
                    </a:lnTo>
                    <a:lnTo>
                      <a:pt x="1522" y="621"/>
                    </a:lnTo>
                    <a:lnTo>
                      <a:pt x="1484" y="567"/>
                    </a:lnTo>
                    <a:lnTo>
                      <a:pt x="1442" y="512"/>
                    </a:lnTo>
                    <a:lnTo>
                      <a:pt x="1421" y="484"/>
                    </a:lnTo>
                    <a:lnTo>
                      <a:pt x="1398" y="454"/>
                    </a:lnTo>
                    <a:lnTo>
                      <a:pt x="1373" y="423"/>
                    </a:lnTo>
                    <a:lnTo>
                      <a:pt x="1348" y="391"/>
                    </a:lnTo>
                    <a:lnTo>
                      <a:pt x="1488" y="0"/>
                    </a:lnTo>
                    <a:lnTo>
                      <a:pt x="1847" y="479"/>
                    </a:lnTo>
                    <a:lnTo>
                      <a:pt x="1853" y="489"/>
                    </a:lnTo>
                    <a:lnTo>
                      <a:pt x="1862" y="500"/>
                    </a:lnTo>
                    <a:lnTo>
                      <a:pt x="1870" y="513"/>
                    </a:lnTo>
                    <a:lnTo>
                      <a:pt x="1879" y="528"/>
                    </a:lnTo>
                    <a:lnTo>
                      <a:pt x="1888" y="544"/>
                    </a:lnTo>
                    <a:lnTo>
                      <a:pt x="1900" y="562"/>
                    </a:lnTo>
                    <a:lnTo>
                      <a:pt x="1911" y="580"/>
                    </a:lnTo>
                    <a:lnTo>
                      <a:pt x="1922" y="601"/>
                    </a:lnTo>
                    <a:lnTo>
                      <a:pt x="1936" y="622"/>
                    </a:lnTo>
                    <a:lnTo>
                      <a:pt x="1948" y="644"/>
                    </a:lnTo>
                    <a:lnTo>
                      <a:pt x="1976" y="692"/>
                    </a:lnTo>
                    <a:lnTo>
                      <a:pt x="2004" y="742"/>
                    </a:lnTo>
                    <a:lnTo>
                      <a:pt x="2034" y="796"/>
                    </a:lnTo>
                    <a:lnTo>
                      <a:pt x="2063" y="850"/>
                    </a:lnTo>
                    <a:lnTo>
                      <a:pt x="2091" y="906"/>
                    </a:lnTo>
                    <a:lnTo>
                      <a:pt x="2119" y="963"/>
                    </a:lnTo>
                    <a:lnTo>
                      <a:pt x="2144" y="1019"/>
                    </a:lnTo>
                    <a:lnTo>
                      <a:pt x="2167" y="1075"/>
                    </a:lnTo>
                    <a:lnTo>
                      <a:pt x="2189" y="1128"/>
                    </a:lnTo>
                    <a:lnTo>
                      <a:pt x="2206" y="1180"/>
                    </a:lnTo>
                    <a:lnTo>
                      <a:pt x="2214" y="1205"/>
                    </a:lnTo>
                    <a:lnTo>
                      <a:pt x="2220" y="1228"/>
                    </a:lnTo>
                    <a:lnTo>
                      <a:pt x="2225" y="1249"/>
                    </a:lnTo>
                    <a:lnTo>
                      <a:pt x="2230" y="1272"/>
                    </a:lnTo>
                    <a:lnTo>
                      <a:pt x="2238" y="1318"/>
                    </a:lnTo>
                    <a:lnTo>
                      <a:pt x="2246" y="1368"/>
                    </a:lnTo>
                    <a:lnTo>
                      <a:pt x="2250" y="1422"/>
                    </a:lnTo>
                    <a:lnTo>
                      <a:pt x="2254" y="1477"/>
                    </a:lnTo>
                    <a:lnTo>
                      <a:pt x="2256" y="1534"/>
                    </a:lnTo>
                    <a:lnTo>
                      <a:pt x="2257" y="1593"/>
                    </a:lnTo>
                    <a:lnTo>
                      <a:pt x="2257" y="1653"/>
                    </a:lnTo>
                    <a:lnTo>
                      <a:pt x="2256" y="1772"/>
                    </a:lnTo>
                    <a:lnTo>
                      <a:pt x="2254" y="1832"/>
                    </a:lnTo>
                    <a:lnTo>
                      <a:pt x="2253" y="1890"/>
                    </a:lnTo>
                    <a:lnTo>
                      <a:pt x="2251" y="1946"/>
                    </a:lnTo>
                    <a:lnTo>
                      <a:pt x="2250" y="2001"/>
                    </a:lnTo>
                    <a:lnTo>
                      <a:pt x="2249" y="2052"/>
                    </a:lnTo>
                    <a:lnTo>
                      <a:pt x="2249" y="2101"/>
                    </a:lnTo>
                    <a:lnTo>
                      <a:pt x="2282" y="2149"/>
                    </a:lnTo>
                    <a:lnTo>
                      <a:pt x="2312" y="2201"/>
                    </a:lnTo>
                    <a:lnTo>
                      <a:pt x="2338" y="2254"/>
                    </a:lnTo>
                    <a:lnTo>
                      <a:pt x="2350" y="2282"/>
                    </a:lnTo>
                    <a:lnTo>
                      <a:pt x="2361" y="2312"/>
                    </a:lnTo>
                    <a:lnTo>
                      <a:pt x="2370" y="2341"/>
                    </a:lnTo>
                    <a:lnTo>
                      <a:pt x="2379" y="2372"/>
                    </a:lnTo>
                    <a:lnTo>
                      <a:pt x="2386" y="2403"/>
                    </a:lnTo>
                    <a:lnTo>
                      <a:pt x="2392" y="2434"/>
                    </a:lnTo>
                    <a:lnTo>
                      <a:pt x="2397" y="2466"/>
                    </a:lnTo>
                    <a:lnTo>
                      <a:pt x="2400" y="2500"/>
                    </a:lnTo>
                    <a:lnTo>
                      <a:pt x="2402" y="2534"/>
                    </a:lnTo>
                    <a:lnTo>
                      <a:pt x="2403" y="2568"/>
                    </a:lnTo>
                    <a:lnTo>
                      <a:pt x="2402" y="2606"/>
                    </a:lnTo>
                    <a:lnTo>
                      <a:pt x="2399" y="2644"/>
                    </a:lnTo>
                    <a:lnTo>
                      <a:pt x="2395" y="2680"/>
                    </a:lnTo>
                    <a:lnTo>
                      <a:pt x="2390" y="2716"/>
                    </a:lnTo>
                    <a:lnTo>
                      <a:pt x="2383" y="2751"/>
                    </a:lnTo>
                    <a:lnTo>
                      <a:pt x="2375" y="2785"/>
                    </a:lnTo>
                    <a:lnTo>
                      <a:pt x="2364" y="2819"/>
                    </a:lnTo>
                    <a:lnTo>
                      <a:pt x="2353" y="2852"/>
                    </a:lnTo>
                    <a:lnTo>
                      <a:pt x="2341" y="2884"/>
                    </a:lnTo>
                    <a:lnTo>
                      <a:pt x="2326" y="2914"/>
                    </a:lnTo>
                    <a:lnTo>
                      <a:pt x="2311" y="2944"/>
                    </a:lnTo>
                    <a:lnTo>
                      <a:pt x="2294" y="2973"/>
                    </a:lnTo>
                    <a:lnTo>
                      <a:pt x="2275" y="3001"/>
                    </a:lnTo>
                    <a:lnTo>
                      <a:pt x="2257" y="3028"/>
                    </a:lnTo>
                    <a:lnTo>
                      <a:pt x="2236" y="3054"/>
                    </a:lnTo>
                    <a:lnTo>
                      <a:pt x="2215" y="3078"/>
                    </a:lnTo>
                    <a:lnTo>
                      <a:pt x="2193" y="3102"/>
                    </a:lnTo>
                    <a:lnTo>
                      <a:pt x="2169" y="3124"/>
                    </a:lnTo>
                    <a:lnTo>
                      <a:pt x="2144" y="3145"/>
                    </a:lnTo>
                    <a:lnTo>
                      <a:pt x="2119" y="3165"/>
                    </a:lnTo>
                    <a:lnTo>
                      <a:pt x="2092" y="3183"/>
                    </a:lnTo>
                    <a:lnTo>
                      <a:pt x="2065" y="3200"/>
                    </a:lnTo>
                    <a:lnTo>
                      <a:pt x="2036" y="3215"/>
                    </a:lnTo>
                    <a:lnTo>
                      <a:pt x="2007" y="3230"/>
                    </a:lnTo>
                    <a:lnTo>
                      <a:pt x="1977" y="3242"/>
                    </a:lnTo>
                    <a:lnTo>
                      <a:pt x="1946" y="3252"/>
                    </a:lnTo>
                    <a:lnTo>
                      <a:pt x="1914" y="3262"/>
                    </a:lnTo>
                    <a:lnTo>
                      <a:pt x="1882" y="3270"/>
                    </a:lnTo>
                    <a:lnTo>
                      <a:pt x="1849" y="3276"/>
                    </a:lnTo>
                    <a:lnTo>
                      <a:pt x="1816" y="3280"/>
                    </a:lnTo>
                    <a:lnTo>
                      <a:pt x="1781" y="3282"/>
                    </a:lnTo>
                    <a:lnTo>
                      <a:pt x="1747" y="3283"/>
                    </a:lnTo>
                    <a:lnTo>
                      <a:pt x="563" y="3281"/>
                    </a:lnTo>
                    <a:lnTo>
                      <a:pt x="528" y="3280"/>
                    </a:lnTo>
                    <a:lnTo>
                      <a:pt x="494" y="3278"/>
                    </a:lnTo>
                    <a:lnTo>
                      <a:pt x="461" y="3274"/>
                    </a:lnTo>
                    <a:lnTo>
                      <a:pt x="429" y="3269"/>
                    </a:lnTo>
                    <a:lnTo>
                      <a:pt x="398" y="3263"/>
                    </a:lnTo>
                    <a:lnTo>
                      <a:pt x="367" y="3254"/>
                    </a:lnTo>
                    <a:lnTo>
                      <a:pt x="338" y="3244"/>
                    </a:lnTo>
                    <a:lnTo>
                      <a:pt x="309" y="3234"/>
                    </a:lnTo>
                    <a:lnTo>
                      <a:pt x="282" y="3221"/>
                    </a:lnTo>
                    <a:lnTo>
                      <a:pt x="256" y="3207"/>
                    </a:lnTo>
                    <a:lnTo>
                      <a:pt x="231" y="3192"/>
                    </a:lnTo>
                    <a:lnTo>
                      <a:pt x="208" y="3175"/>
                    </a:lnTo>
                    <a:lnTo>
                      <a:pt x="185" y="3157"/>
                    </a:lnTo>
                    <a:lnTo>
                      <a:pt x="164" y="3137"/>
                    </a:lnTo>
                    <a:lnTo>
                      <a:pt x="145" y="3115"/>
                    </a:lnTo>
                    <a:lnTo>
                      <a:pt x="126" y="3093"/>
                    </a:lnTo>
                    <a:lnTo>
                      <a:pt x="126" y="3093"/>
                    </a:lnTo>
                    <a:close/>
                  </a:path>
                </a:pathLst>
              </a:custGeom>
              <a:grpFill/>
              <a:ln w="3175">
                <a:solidFill>
                  <a:schemeClr val="tx1"/>
                </a:solidFill>
                <a:round/>
                <a:headEnd/>
                <a:tailEnd/>
              </a:ln>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5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26" name="Freeform 44"/>
              <p:cNvSpPr>
                <a:spLocks noEditPoints="1"/>
              </p:cNvSpPr>
              <p:nvPr/>
            </p:nvSpPr>
            <p:spPr bwMode="auto">
              <a:xfrm>
                <a:off x="-2575176" y="-1203590"/>
                <a:ext cx="3082012" cy="2284628"/>
              </a:xfrm>
              <a:custGeom>
                <a:avLst/>
                <a:gdLst>
                  <a:gd name="T0" fmla="*/ 10977 w 15471"/>
                  <a:gd name="T1" fmla="*/ 1806 h 11467"/>
                  <a:gd name="T2" fmla="*/ 11863 w 15471"/>
                  <a:gd name="T3" fmla="*/ 2687 h 11467"/>
                  <a:gd name="T4" fmla="*/ 11965 w 15471"/>
                  <a:gd name="T5" fmla="*/ 3282 h 11467"/>
                  <a:gd name="T6" fmla="*/ 12755 w 15471"/>
                  <a:gd name="T7" fmla="*/ 3676 h 11467"/>
                  <a:gd name="T8" fmla="*/ 12767 w 15471"/>
                  <a:gd name="T9" fmla="*/ 4735 h 11467"/>
                  <a:gd name="T10" fmla="*/ 13108 w 15471"/>
                  <a:gd name="T11" fmla="*/ 1674 h 11467"/>
                  <a:gd name="T12" fmla="*/ 14652 w 15471"/>
                  <a:gd name="T13" fmla="*/ 942 h 11467"/>
                  <a:gd name="T14" fmla="*/ 15075 w 15471"/>
                  <a:gd name="T15" fmla="*/ 4776 h 11467"/>
                  <a:gd name="T16" fmla="*/ 12080 w 15471"/>
                  <a:gd name="T17" fmla="*/ 6929 h 11467"/>
                  <a:gd name="T18" fmla="*/ 10191 w 15471"/>
                  <a:gd name="T19" fmla="*/ 5810 h 11467"/>
                  <a:gd name="T20" fmla="*/ 11264 w 15471"/>
                  <a:gd name="T21" fmla="*/ 7535 h 11467"/>
                  <a:gd name="T22" fmla="*/ 10824 w 15471"/>
                  <a:gd name="T23" fmla="*/ 8068 h 11467"/>
                  <a:gd name="T24" fmla="*/ 8547 w 15471"/>
                  <a:gd name="T25" fmla="*/ 6706 h 11467"/>
                  <a:gd name="T26" fmla="*/ 9172 w 15471"/>
                  <a:gd name="T27" fmla="*/ 8211 h 11467"/>
                  <a:gd name="T28" fmla="*/ 6576 w 15471"/>
                  <a:gd name="T29" fmla="*/ 11116 h 11467"/>
                  <a:gd name="T30" fmla="*/ 6156 w 15471"/>
                  <a:gd name="T31" fmla="*/ 9541 h 11467"/>
                  <a:gd name="T32" fmla="*/ 6205 w 15471"/>
                  <a:gd name="T33" fmla="*/ 9052 h 11467"/>
                  <a:gd name="T34" fmla="*/ 4485 w 15471"/>
                  <a:gd name="T35" fmla="*/ 9219 h 11467"/>
                  <a:gd name="T36" fmla="*/ 3981 w 15471"/>
                  <a:gd name="T37" fmla="*/ 10956 h 11467"/>
                  <a:gd name="T38" fmla="*/ 2377 w 15471"/>
                  <a:gd name="T39" fmla="*/ 9801 h 11467"/>
                  <a:gd name="T40" fmla="*/ 1530 w 15471"/>
                  <a:gd name="T41" fmla="*/ 7314 h 11467"/>
                  <a:gd name="T42" fmla="*/ 1041 w 15471"/>
                  <a:gd name="T43" fmla="*/ 5673 h 11467"/>
                  <a:gd name="T44" fmla="*/ 412 w 15471"/>
                  <a:gd name="T45" fmla="*/ 4456 h 11467"/>
                  <a:gd name="T46" fmla="*/ 938 w 15471"/>
                  <a:gd name="T47" fmla="*/ 4506 h 11467"/>
                  <a:gd name="T48" fmla="*/ 1436 w 15471"/>
                  <a:gd name="T49" fmla="*/ 5064 h 11467"/>
                  <a:gd name="T50" fmla="*/ 4800 w 15471"/>
                  <a:gd name="T51" fmla="*/ 2713 h 11467"/>
                  <a:gd name="T52" fmla="*/ 3605 w 15471"/>
                  <a:gd name="T53" fmla="*/ 4402 h 11467"/>
                  <a:gd name="T54" fmla="*/ 3968 w 15471"/>
                  <a:gd name="T55" fmla="*/ 6936 h 11467"/>
                  <a:gd name="T56" fmla="*/ 6878 w 15471"/>
                  <a:gd name="T57" fmla="*/ 7007 h 11467"/>
                  <a:gd name="T58" fmla="*/ 8016 w 15471"/>
                  <a:gd name="T59" fmla="*/ 5640 h 11467"/>
                  <a:gd name="T60" fmla="*/ 7464 w 15471"/>
                  <a:gd name="T61" fmla="*/ 4107 h 11467"/>
                  <a:gd name="T62" fmla="*/ 7291 w 15471"/>
                  <a:gd name="T63" fmla="*/ 6616 h 11467"/>
                  <a:gd name="T64" fmla="*/ 4638 w 15471"/>
                  <a:gd name="T65" fmla="*/ 7120 h 11467"/>
                  <a:gd name="T66" fmla="*/ 3893 w 15471"/>
                  <a:gd name="T67" fmla="*/ 4655 h 11467"/>
                  <a:gd name="T68" fmla="*/ 7348 w 15471"/>
                  <a:gd name="T69" fmla="*/ 1684 h 11467"/>
                  <a:gd name="T70" fmla="*/ 7505 w 15471"/>
                  <a:gd name="T71" fmla="*/ 821 h 11467"/>
                  <a:gd name="T72" fmla="*/ 14394 w 15471"/>
                  <a:gd name="T73" fmla="*/ 1187 h 11467"/>
                  <a:gd name="T74" fmla="*/ 13401 w 15471"/>
                  <a:gd name="T75" fmla="*/ 1768 h 11467"/>
                  <a:gd name="T76" fmla="*/ 9509 w 15471"/>
                  <a:gd name="T77" fmla="*/ 2321 h 11467"/>
                  <a:gd name="T78" fmla="*/ 9002 w 15471"/>
                  <a:gd name="T79" fmla="*/ 2398 h 11467"/>
                  <a:gd name="T80" fmla="*/ 9753 w 15471"/>
                  <a:gd name="T81" fmla="*/ 3768 h 11467"/>
                  <a:gd name="T82" fmla="*/ 9917 w 15471"/>
                  <a:gd name="T83" fmla="*/ 4293 h 11467"/>
                  <a:gd name="T84" fmla="*/ 10789 w 15471"/>
                  <a:gd name="T85" fmla="*/ 3533 h 11467"/>
                  <a:gd name="T86" fmla="*/ 10668 w 15471"/>
                  <a:gd name="T87" fmla="*/ 3016 h 11467"/>
                  <a:gd name="T88" fmla="*/ 9418 w 15471"/>
                  <a:gd name="T89" fmla="*/ 3866 h 11467"/>
                  <a:gd name="T90" fmla="*/ 6560 w 15471"/>
                  <a:gd name="T91" fmla="*/ 1283 h 11467"/>
                  <a:gd name="T92" fmla="*/ 4869 w 15471"/>
                  <a:gd name="T93" fmla="*/ 2378 h 11467"/>
                  <a:gd name="T94" fmla="*/ 1533 w 15471"/>
                  <a:gd name="T95" fmla="*/ 4436 h 11467"/>
                  <a:gd name="T96" fmla="*/ 865 w 15471"/>
                  <a:gd name="T97" fmla="*/ 3460 h 11467"/>
                  <a:gd name="T98" fmla="*/ 523 w 15471"/>
                  <a:gd name="T99" fmla="*/ 5835 h 11467"/>
                  <a:gd name="T100" fmla="*/ 2021 w 15471"/>
                  <a:gd name="T101" fmla="*/ 9156 h 11467"/>
                  <a:gd name="T102" fmla="*/ 2536 w 15471"/>
                  <a:gd name="T103" fmla="*/ 11188 h 11467"/>
                  <a:gd name="T104" fmla="*/ 4423 w 15471"/>
                  <a:gd name="T105" fmla="*/ 10332 h 11467"/>
                  <a:gd name="T106" fmla="*/ 5268 w 15471"/>
                  <a:gd name="T107" fmla="*/ 9942 h 11467"/>
                  <a:gd name="T108" fmla="*/ 7052 w 15471"/>
                  <a:gd name="T109" fmla="*/ 11297 h 11467"/>
                  <a:gd name="T110" fmla="*/ 9714 w 15471"/>
                  <a:gd name="T111" fmla="*/ 7999 h 11467"/>
                  <a:gd name="T112" fmla="*/ 11839 w 15471"/>
                  <a:gd name="T113" fmla="*/ 7522 h 11467"/>
                  <a:gd name="T114" fmla="*/ 14957 w 15471"/>
                  <a:gd name="T115" fmla="*/ 5826 h 11467"/>
                  <a:gd name="T116" fmla="*/ 14949 w 15471"/>
                  <a:gd name="T117" fmla="*/ 867 h 11467"/>
                  <a:gd name="T118" fmla="*/ 13419 w 15471"/>
                  <a:gd name="T119" fmla="*/ 1053 h 11467"/>
                  <a:gd name="T120" fmla="*/ 12890 w 15471"/>
                  <a:gd name="T121" fmla="*/ 3396 h 11467"/>
                  <a:gd name="T122" fmla="*/ 12179 w 15471"/>
                  <a:gd name="T123" fmla="*/ 1882 h 11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471" h="11467">
                    <a:moveTo>
                      <a:pt x="9231" y="342"/>
                    </a:moveTo>
                    <a:lnTo>
                      <a:pt x="9450" y="342"/>
                    </a:lnTo>
                    <a:lnTo>
                      <a:pt x="9501" y="346"/>
                    </a:lnTo>
                    <a:lnTo>
                      <a:pt x="9553" y="351"/>
                    </a:lnTo>
                    <a:lnTo>
                      <a:pt x="9604" y="357"/>
                    </a:lnTo>
                    <a:lnTo>
                      <a:pt x="9654" y="364"/>
                    </a:lnTo>
                    <a:lnTo>
                      <a:pt x="9703" y="373"/>
                    </a:lnTo>
                    <a:lnTo>
                      <a:pt x="9752" y="383"/>
                    </a:lnTo>
                    <a:lnTo>
                      <a:pt x="9801" y="394"/>
                    </a:lnTo>
                    <a:lnTo>
                      <a:pt x="9848" y="405"/>
                    </a:lnTo>
                    <a:lnTo>
                      <a:pt x="9894" y="419"/>
                    </a:lnTo>
                    <a:lnTo>
                      <a:pt x="9941" y="433"/>
                    </a:lnTo>
                    <a:lnTo>
                      <a:pt x="10031" y="464"/>
                    </a:lnTo>
                    <a:lnTo>
                      <a:pt x="10118" y="499"/>
                    </a:lnTo>
                    <a:lnTo>
                      <a:pt x="10203" y="537"/>
                    </a:lnTo>
                    <a:lnTo>
                      <a:pt x="10285" y="579"/>
                    </a:lnTo>
                    <a:lnTo>
                      <a:pt x="10364" y="623"/>
                    </a:lnTo>
                    <a:lnTo>
                      <a:pt x="10441" y="669"/>
                    </a:lnTo>
                    <a:lnTo>
                      <a:pt x="10514" y="718"/>
                    </a:lnTo>
                    <a:lnTo>
                      <a:pt x="10585" y="768"/>
                    </a:lnTo>
                    <a:lnTo>
                      <a:pt x="10653" y="820"/>
                    </a:lnTo>
                    <a:lnTo>
                      <a:pt x="10719" y="873"/>
                    </a:lnTo>
                    <a:lnTo>
                      <a:pt x="10781" y="927"/>
                    </a:lnTo>
                    <a:lnTo>
                      <a:pt x="10841" y="980"/>
                    </a:lnTo>
                    <a:lnTo>
                      <a:pt x="10899" y="1035"/>
                    </a:lnTo>
                    <a:lnTo>
                      <a:pt x="10954" y="1089"/>
                    </a:lnTo>
                    <a:lnTo>
                      <a:pt x="11005" y="1144"/>
                    </a:lnTo>
                    <a:lnTo>
                      <a:pt x="11054" y="1198"/>
                    </a:lnTo>
                    <a:lnTo>
                      <a:pt x="11100" y="1249"/>
                    </a:lnTo>
                    <a:lnTo>
                      <a:pt x="11144" y="1301"/>
                    </a:lnTo>
                    <a:lnTo>
                      <a:pt x="11185" y="1350"/>
                    </a:lnTo>
                    <a:lnTo>
                      <a:pt x="11223" y="1397"/>
                    </a:lnTo>
                    <a:lnTo>
                      <a:pt x="11258" y="1443"/>
                    </a:lnTo>
                    <a:lnTo>
                      <a:pt x="11291" y="1486"/>
                    </a:lnTo>
                    <a:lnTo>
                      <a:pt x="11321" y="1526"/>
                    </a:lnTo>
                    <a:lnTo>
                      <a:pt x="11348" y="1562"/>
                    </a:lnTo>
                    <a:lnTo>
                      <a:pt x="11373" y="1596"/>
                    </a:lnTo>
                    <a:lnTo>
                      <a:pt x="11393" y="1626"/>
                    </a:lnTo>
                    <a:lnTo>
                      <a:pt x="11404" y="1638"/>
                    </a:lnTo>
                    <a:lnTo>
                      <a:pt x="11413" y="1651"/>
                    </a:lnTo>
                    <a:lnTo>
                      <a:pt x="11381" y="1651"/>
                    </a:lnTo>
                    <a:lnTo>
                      <a:pt x="11351" y="1653"/>
                    </a:lnTo>
                    <a:lnTo>
                      <a:pt x="11319" y="1658"/>
                    </a:lnTo>
                    <a:lnTo>
                      <a:pt x="11286" y="1665"/>
                    </a:lnTo>
                    <a:lnTo>
                      <a:pt x="11253" y="1676"/>
                    </a:lnTo>
                    <a:lnTo>
                      <a:pt x="11219" y="1687"/>
                    </a:lnTo>
                    <a:lnTo>
                      <a:pt x="11185" y="1700"/>
                    </a:lnTo>
                    <a:lnTo>
                      <a:pt x="11152" y="1715"/>
                    </a:lnTo>
                    <a:lnTo>
                      <a:pt x="11121" y="1729"/>
                    </a:lnTo>
                    <a:lnTo>
                      <a:pt x="11091" y="1743"/>
                    </a:lnTo>
                    <a:lnTo>
                      <a:pt x="11064" y="1758"/>
                    </a:lnTo>
                    <a:lnTo>
                      <a:pt x="11039" y="1770"/>
                    </a:lnTo>
                    <a:lnTo>
                      <a:pt x="11018" y="1783"/>
                    </a:lnTo>
                    <a:lnTo>
                      <a:pt x="11008" y="1788"/>
                    </a:lnTo>
                    <a:lnTo>
                      <a:pt x="11001" y="1792"/>
                    </a:lnTo>
                    <a:lnTo>
                      <a:pt x="10994" y="1796"/>
                    </a:lnTo>
                    <a:lnTo>
                      <a:pt x="10988" y="1800"/>
                    </a:lnTo>
                    <a:lnTo>
                      <a:pt x="10983" y="1803"/>
                    </a:lnTo>
                    <a:lnTo>
                      <a:pt x="10979" y="1805"/>
                    </a:lnTo>
                    <a:lnTo>
                      <a:pt x="10977" y="1806"/>
                    </a:lnTo>
                    <a:lnTo>
                      <a:pt x="10976" y="1806"/>
                    </a:lnTo>
                    <a:lnTo>
                      <a:pt x="11257" y="1806"/>
                    </a:lnTo>
                    <a:lnTo>
                      <a:pt x="11303" y="1806"/>
                    </a:lnTo>
                    <a:lnTo>
                      <a:pt x="11345" y="1807"/>
                    </a:lnTo>
                    <a:lnTo>
                      <a:pt x="11385" y="1808"/>
                    </a:lnTo>
                    <a:lnTo>
                      <a:pt x="11424" y="1810"/>
                    </a:lnTo>
                    <a:lnTo>
                      <a:pt x="11462" y="1815"/>
                    </a:lnTo>
                    <a:lnTo>
                      <a:pt x="11498" y="1820"/>
                    </a:lnTo>
                    <a:lnTo>
                      <a:pt x="11534" y="1828"/>
                    </a:lnTo>
                    <a:lnTo>
                      <a:pt x="11569" y="1838"/>
                    </a:lnTo>
                    <a:lnTo>
                      <a:pt x="11603" y="1851"/>
                    </a:lnTo>
                    <a:lnTo>
                      <a:pt x="11637" y="1863"/>
                    </a:lnTo>
                    <a:lnTo>
                      <a:pt x="11671" y="1877"/>
                    </a:lnTo>
                    <a:lnTo>
                      <a:pt x="11704" y="1893"/>
                    </a:lnTo>
                    <a:lnTo>
                      <a:pt x="11737" y="1910"/>
                    </a:lnTo>
                    <a:lnTo>
                      <a:pt x="11771" y="1930"/>
                    </a:lnTo>
                    <a:lnTo>
                      <a:pt x="11804" y="1951"/>
                    </a:lnTo>
                    <a:lnTo>
                      <a:pt x="11837" y="1974"/>
                    </a:lnTo>
                    <a:lnTo>
                      <a:pt x="11871" y="2000"/>
                    </a:lnTo>
                    <a:lnTo>
                      <a:pt x="11905" y="2029"/>
                    </a:lnTo>
                    <a:lnTo>
                      <a:pt x="11941" y="2061"/>
                    </a:lnTo>
                    <a:lnTo>
                      <a:pt x="11977" y="2097"/>
                    </a:lnTo>
                    <a:lnTo>
                      <a:pt x="12013" y="2135"/>
                    </a:lnTo>
                    <a:lnTo>
                      <a:pt x="12051" y="2177"/>
                    </a:lnTo>
                    <a:lnTo>
                      <a:pt x="12070" y="2200"/>
                    </a:lnTo>
                    <a:lnTo>
                      <a:pt x="12089" y="2223"/>
                    </a:lnTo>
                    <a:lnTo>
                      <a:pt x="12110" y="2248"/>
                    </a:lnTo>
                    <a:lnTo>
                      <a:pt x="12129" y="2274"/>
                    </a:lnTo>
                    <a:lnTo>
                      <a:pt x="12157" y="2310"/>
                    </a:lnTo>
                    <a:lnTo>
                      <a:pt x="12182" y="2345"/>
                    </a:lnTo>
                    <a:lnTo>
                      <a:pt x="12204" y="2381"/>
                    </a:lnTo>
                    <a:lnTo>
                      <a:pt x="12221" y="2416"/>
                    </a:lnTo>
                    <a:lnTo>
                      <a:pt x="12237" y="2451"/>
                    </a:lnTo>
                    <a:lnTo>
                      <a:pt x="12247" y="2484"/>
                    </a:lnTo>
                    <a:lnTo>
                      <a:pt x="12254" y="2517"/>
                    </a:lnTo>
                    <a:lnTo>
                      <a:pt x="12258" y="2547"/>
                    </a:lnTo>
                    <a:lnTo>
                      <a:pt x="12258" y="2561"/>
                    </a:lnTo>
                    <a:lnTo>
                      <a:pt x="12257" y="2575"/>
                    </a:lnTo>
                    <a:lnTo>
                      <a:pt x="12255" y="2588"/>
                    </a:lnTo>
                    <a:lnTo>
                      <a:pt x="12253" y="2600"/>
                    </a:lnTo>
                    <a:lnTo>
                      <a:pt x="12249" y="2612"/>
                    </a:lnTo>
                    <a:lnTo>
                      <a:pt x="12244" y="2623"/>
                    </a:lnTo>
                    <a:lnTo>
                      <a:pt x="12238" y="2632"/>
                    </a:lnTo>
                    <a:lnTo>
                      <a:pt x="12231" y="2642"/>
                    </a:lnTo>
                    <a:lnTo>
                      <a:pt x="12222" y="2650"/>
                    </a:lnTo>
                    <a:lnTo>
                      <a:pt x="12212" y="2658"/>
                    </a:lnTo>
                    <a:lnTo>
                      <a:pt x="12202" y="2664"/>
                    </a:lnTo>
                    <a:lnTo>
                      <a:pt x="12189" y="2670"/>
                    </a:lnTo>
                    <a:lnTo>
                      <a:pt x="12177" y="2674"/>
                    </a:lnTo>
                    <a:lnTo>
                      <a:pt x="12162" y="2677"/>
                    </a:lnTo>
                    <a:lnTo>
                      <a:pt x="12147" y="2679"/>
                    </a:lnTo>
                    <a:lnTo>
                      <a:pt x="12129" y="2679"/>
                    </a:lnTo>
                    <a:lnTo>
                      <a:pt x="12035" y="2679"/>
                    </a:lnTo>
                    <a:lnTo>
                      <a:pt x="12008" y="2679"/>
                    </a:lnTo>
                    <a:lnTo>
                      <a:pt x="11980" y="2680"/>
                    </a:lnTo>
                    <a:lnTo>
                      <a:pt x="11954" y="2681"/>
                    </a:lnTo>
                    <a:lnTo>
                      <a:pt x="11930" y="2682"/>
                    </a:lnTo>
                    <a:lnTo>
                      <a:pt x="11906" y="2684"/>
                    </a:lnTo>
                    <a:lnTo>
                      <a:pt x="11885" y="2685"/>
                    </a:lnTo>
                    <a:lnTo>
                      <a:pt x="11863" y="2687"/>
                    </a:lnTo>
                    <a:lnTo>
                      <a:pt x="11843" y="2690"/>
                    </a:lnTo>
                    <a:lnTo>
                      <a:pt x="11806" y="2695"/>
                    </a:lnTo>
                    <a:lnTo>
                      <a:pt x="11772" y="2702"/>
                    </a:lnTo>
                    <a:lnTo>
                      <a:pt x="11741" y="2710"/>
                    </a:lnTo>
                    <a:lnTo>
                      <a:pt x="11712" y="2718"/>
                    </a:lnTo>
                    <a:lnTo>
                      <a:pt x="11686" y="2727"/>
                    </a:lnTo>
                    <a:lnTo>
                      <a:pt x="11660" y="2737"/>
                    </a:lnTo>
                    <a:lnTo>
                      <a:pt x="11611" y="2758"/>
                    </a:lnTo>
                    <a:lnTo>
                      <a:pt x="11586" y="2769"/>
                    </a:lnTo>
                    <a:lnTo>
                      <a:pt x="11561" y="2781"/>
                    </a:lnTo>
                    <a:lnTo>
                      <a:pt x="11535" y="2792"/>
                    </a:lnTo>
                    <a:lnTo>
                      <a:pt x="11506" y="2803"/>
                    </a:lnTo>
                    <a:lnTo>
                      <a:pt x="11519" y="2802"/>
                    </a:lnTo>
                    <a:lnTo>
                      <a:pt x="11535" y="2799"/>
                    </a:lnTo>
                    <a:lnTo>
                      <a:pt x="11552" y="2794"/>
                    </a:lnTo>
                    <a:lnTo>
                      <a:pt x="11572" y="2788"/>
                    </a:lnTo>
                    <a:lnTo>
                      <a:pt x="11594" y="2783"/>
                    </a:lnTo>
                    <a:lnTo>
                      <a:pt x="11615" y="2778"/>
                    </a:lnTo>
                    <a:lnTo>
                      <a:pt x="11639" y="2775"/>
                    </a:lnTo>
                    <a:lnTo>
                      <a:pt x="11662" y="2773"/>
                    </a:lnTo>
                    <a:lnTo>
                      <a:pt x="11709" y="2774"/>
                    </a:lnTo>
                    <a:lnTo>
                      <a:pt x="11733" y="2775"/>
                    </a:lnTo>
                    <a:lnTo>
                      <a:pt x="11757" y="2777"/>
                    </a:lnTo>
                    <a:lnTo>
                      <a:pt x="11781" y="2781"/>
                    </a:lnTo>
                    <a:lnTo>
                      <a:pt x="11803" y="2787"/>
                    </a:lnTo>
                    <a:lnTo>
                      <a:pt x="11826" y="2795"/>
                    </a:lnTo>
                    <a:lnTo>
                      <a:pt x="11849" y="2805"/>
                    </a:lnTo>
                    <a:lnTo>
                      <a:pt x="11870" y="2819"/>
                    </a:lnTo>
                    <a:lnTo>
                      <a:pt x="11890" y="2835"/>
                    </a:lnTo>
                    <a:lnTo>
                      <a:pt x="11910" y="2856"/>
                    </a:lnTo>
                    <a:lnTo>
                      <a:pt x="11920" y="2867"/>
                    </a:lnTo>
                    <a:lnTo>
                      <a:pt x="11928" y="2880"/>
                    </a:lnTo>
                    <a:lnTo>
                      <a:pt x="11937" y="2894"/>
                    </a:lnTo>
                    <a:lnTo>
                      <a:pt x="11946" y="2908"/>
                    </a:lnTo>
                    <a:lnTo>
                      <a:pt x="11954" y="2925"/>
                    </a:lnTo>
                    <a:lnTo>
                      <a:pt x="11961" y="2942"/>
                    </a:lnTo>
                    <a:lnTo>
                      <a:pt x="11968" y="2961"/>
                    </a:lnTo>
                    <a:lnTo>
                      <a:pt x="11976" y="2981"/>
                    </a:lnTo>
                    <a:lnTo>
                      <a:pt x="11982" y="3002"/>
                    </a:lnTo>
                    <a:lnTo>
                      <a:pt x="11988" y="3025"/>
                    </a:lnTo>
                    <a:lnTo>
                      <a:pt x="11989" y="3058"/>
                    </a:lnTo>
                    <a:lnTo>
                      <a:pt x="11988" y="3088"/>
                    </a:lnTo>
                    <a:lnTo>
                      <a:pt x="11987" y="3117"/>
                    </a:lnTo>
                    <a:lnTo>
                      <a:pt x="11986" y="3142"/>
                    </a:lnTo>
                    <a:lnTo>
                      <a:pt x="11983" y="3166"/>
                    </a:lnTo>
                    <a:lnTo>
                      <a:pt x="11980" y="3188"/>
                    </a:lnTo>
                    <a:lnTo>
                      <a:pt x="11976" y="3207"/>
                    </a:lnTo>
                    <a:lnTo>
                      <a:pt x="11970" y="3226"/>
                    </a:lnTo>
                    <a:lnTo>
                      <a:pt x="11963" y="3241"/>
                    </a:lnTo>
                    <a:lnTo>
                      <a:pt x="11956" y="3256"/>
                    </a:lnTo>
                    <a:lnTo>
                      <a:pt x="11947" y="3268"/>
                    </a:lnTo>
                    <a:lnTo>
                      <a:pt x="11936" y="3278"/>
                    </a:lnTo>
                    <a:lnTo>
                      <a:pt x="11925" y="3288"/>
                    </a:lnTo>
                    <a:lnTo>
                      <a:pt x="11912" y="3296"/>
                    </a:lnTo>
                    <a:lnTo>
                      <a:pt x="11897" y="3302"/>
                    </a:lnTo>
                    <a:lnTo>
                      <a:pt x="11881" y="3307"/>
                    </a:lnTo>
                    <a:lnTo>
                      <a:pt x="11905" y="3298"/>
                    </a:lnTo>
                    <a:lnTo>
                      <a:pt x="11928" y="3291"/>
                    </a:lnTo>
                    <a:lnTo>
                      <a:pt x="11952" y="3284"/>
                    </a:lnTo>
                    <a:lnTo>
                      <a:pt x="11965" y="3282"/>
                    </a:lnTo>
                    <a:lnTo>
                      <a:pt x="11979" y="3280"/>
                    </a:lnTo>
                    <a:lnTo>
                      <a:pt x="11994" y="3278"/>
                    </a:lnTo>
                    <a:lnTo>
                      <a:pt x="12011" y="3277"/>
                    </a:lnTo>
                    <a:lnTo>
                      <a:pt x="12029" y="3275"/>
                    </a:lnTo>
                    <a:lnTo>
                      <a:pt x="12050" y="3274"/>
                    </a:lnTo>
                    <a:lnTo>
                      <a:pt x="12074" y="3273"/>
                    </a:lnTo>
                    <a:lnTo>
                      <a:pt x="12100" y="3273"/>
                    </a:lnTo>
                    <a:lnTo>
                      <a:pt x="12128" y="3272"/>
                    </a:lnTo>
                    <a:lnTo>
                      <a:pt x="12160" y="3271"/>
                    </a:lnTo>
                    <a:lnTo>
                      <a:pt x="12184" y="3272"/>
                    </a:lnTo>
                    <a:lnTo>
                      <a:pt x="12208" y="3275"/>
                    </a:lnTo>
                    <a:lnTo>
                      <a:pt x="12232" y="3279"/>
                    </a:lnTo>
                    <a:lnTo>
                      <a:pt x="12255" y="3284"/>
                    </a:lnTo>
                    <a:lnTo>
                      <a:pt x="12279" y="3293"/>
                    </a:lnTo>
                    <a:lnTo>
                      <a:pt x="12302" y="3301"/>
                    </a:lnTo>
                    <a:lnTo>
                      <a:pt x="12325" y="3311"/>
                    </a:lnTo>
                    <a:lnTo>
                      <a:pt x="12346" y="3324"/>
                    </a:lnTo>
                    <a:lnTo>
                      <a:pt x="12367" y="3336"/>
                    </a:lnTo>
                    <a:lnTo>
                      <a:pt x="12386" y="3350"/>
                    </a:lnTo>
                    <a:lnTo>
                      <a:pt x="12404" y="3366"/>
                    </a:lnTo>
                    <a:lnTo>
                      <a:pt x="12422" y="3382"/>
                    </a:lnTo>
                    <a:lnTo>
                      <a:pt x="12437" y="3400"/>
                    </a:lnTo>
                    <a:lnTo>
                      <a:pt x="12450" y="3418"/>
                    </a:lnTo>
                    <a:lnTo>
                      <a:pt x="12463" y="3438"/>
                    </a:lnTo>
                    <a:lnTo>
                      <a:pt x="12472" y="3459"/>
                    </a:lnTo>
                    <a:lnTo>
                      <a:pt x="12481" y="3479"/>
                    </a:lnTo>
                    <a:lnTo>
                      <a:pt x="12490" y="3499"/>
                    </a:lnTo>
                    <a:lnTo>
                      <a:pt x="12498" y="3518"/>
                    </a:lnTo>
                    <a:lnTo>
                      <a:pt x="12505" y="3537"/>
                    </a:lnTo>
                    <a:lnTo>
                      <a:pt x="12511" y="3555"/>
                    </a:lnTo>
                    <a:lnTo>
                      <a:pt x="12516" y="3574"/>
                    </a:lnTo>
                    <a:lnTo>
                      <a:pt x="12518" y="3592"/>
                    </a:lnTo>
                    <a:lnTo>
                      <a:pt x="12518" y="3612"/>
                    </a:lnTo>
                    <a:lnTo>
                      <a:pt x="12514" y="3633"/>
                    </a:lnTo>
                    <a:lnTo>
                      <a:pt x="12508" y="3654"/>
                    </a:lnTo>
                    <a:lnTo>
                      <a:pt x="12499" y="3677"/>
                    </a:lnTo>
                    <a:lnTo>
                      <a:pt x="12493" y="3688"/>
                    </a:lnTo>
                    <a:lnTo>
                      <a:pt x="12486" y="3701"/>
                    </a:lnTo>
                    <a:lnTo>
                      <a:pt x="12477" y="3714"/>
                    </a:lnTo>
                    <a:lnTo>
                      <a:pt x="12468" y="3727"/>
                    </a:lnTo>
                    <a:lnTo>
                      <a:pt x="12458" y="3742"/>
                    </a:lnTo>
                    <a:lnTo>
                      <a:pt x="12445" y="3756"/>
                    </a:lnTo>
                    <a:lnTo>
                      <a:pt x="12433" y="3771"/>
                    </a:lnTo>
                    <a:lnTo>
                      <a:pt x="12418" y="3787"/>
                    </a:lnTo>
                    <a:lnTo>
                      <a:pt x="12403" y="3804"/>
                    </a:lnTo>
                    <a:lnTo>
                      <a:pt x="12386" y="3820"/>
                    </a:lnTo>
                    <a:lnTo>
                      <a:pt x="12404" y="3804"/>
                    </a:lnTo>
                    <a:lnTo>
                      <a:pt x="12423" y="3788"/>
                    </a:lnTo>
                    <a:lnTo>
                      <a:pt x="12441" y="3774"/>
                    </a:lnTo>
                    <a:lnTo>
                      <a:pt x="12461" y="3760"/>
                    </a:lnTo>
                    <a:lnTo>
                      <a:pt x="12481" y="3748"/>
                    </a:lnTo>
                    <a:lnTo>
                      <a:pt x="12501" y="3737"/>
                    </a:lnTo>
                    <a:lnTo>
                      <a:pt x="12523" y="3726"/>
                    </a:lnTo>
                    <a:lnTo>
                      <a:pt x="12543" y="3717"/>
                    </a:lnTo>
                    <a:lnTo>
                      <a:pt x="12587" y="3702"/>
                    </a:lnTo>
                    <a:lnTo>
                      <a:pt x="12631" y="3690"/>
                    </a:lnTo>
                    <a:lnTo>
                      <a:pt x="12677" y="3682"/>
                    </a:lnTo>
                    <a:lnTo>
                      <a:pt x="12722" y="3677"/>
                    </a:lnTo>
                    <a:lnTo>
                      <a:pt x="12739" y="3676"/>
                    </a:lnTo>
                    <a:lnTo>
                      <a:pt x="12755" y="3676"/>
                    </a:lnTo>
                    <a:lnTo>
                      <a:pt x="12773" y="3677"/>
                    </a:lnTo>
                    <a:lnTo>
                      <a:pt x="12789" y="3679"/>
                    </a:lnTo>
                    <a:lnTo>
                      <a:pt x="12806" y="3683"/>
                    </a:lnTo>
                    <a:lnTo>
                      <a:pt x="12821" y="3689"/>
                    </a:lnTo>
                    <a:lnTo>
                      <a:pt x="12835" y="3697"/>
                    </a:lnTo>
                    <a:lnTo>
                      <a:pt x="12846" y="3708"/>
                    </a:lnTo>
                    <a:lnTo>
                      <a:pt x="12861" y="3724"/>
                    </a:lnTo>
                    <a:lnTo>
                      <a:pt x="12875" y="3740"/>
                    </a:lnTo>
                    <a:lnTo>
                      <a:pt x="12887" y="3755"/>
                    </a:lnTo>
                    <a:lnTo>
                      <a:pt x="12899" y="3770"/>
                    </a:lnTo>
                    <a:lnTo>
                      <a:pt x="12908" y="3784"/>
                    </a:lnTo>
                    <a:lnTo>
                      <a:pt x="12916" y="3799"/>
                    </a:lnTo>
                    <a:lnTo>
                      <a:pt x="12922" y="3816"/>
                    </a:lnTo>
                    <a:lnTo>
                      <a:pt x="12927" y="3834"/>
                    </a:lnTo>
                    <a:lnTo>
                      <a:pt x="12931" y="3854"/>
                    </a:lnTo>
                    <a:lnTo>
                      <a:pt x="12932" y="3876"/>
                    </a:lnTo>
                    <a:lnTo>
                      <a:pt x="12931" y="3900"/>
                    </a:lnTo>
                    <a:lnTo>
                      <a:pt x="12928" y="3928"/>
                    </a:lnTo>
                    <a:lnTo>
                      <a:pt x="12924" y="3959"/>
                    </a:lnTo>
                    <a:lnTo>
                      <a:pt x="12921" y="3977"/>
                    </a:lnTo>
                    <a:lnTo>
                      <a:pt x="12917" y="3995"/>
                    </a:lnTo>
                    <a:lnTo>
                      <a:pt x="12913" y="4014"/>
                    </a:lnTo>
                    <a:lnTo>
                      <a:pt x="12909" y="4034"/>
                    </a:lnTo>
                    <a:lnTo>
                      <a:pt x="12904" y="4056"/>
                    </a:lnTo>
                    <a:lnTo>
                      <a:pt x="12899" y="4079"/>
                    </a:lnTo>
                    <a:lnTo>
                      <a:pt x="12892" y="4108"/>
                    </a:lnTo>
                    <a:lnTo>
                      <a:pt x="12885" y="4139"/>
                    </a:lnTo>
                    <a:lnTo>
                      <a:pt x="12870" y="4203"/>
                    </a:lnTo>
                    <a:lnTo>
                      <a:pt x="12853" y="4269"/>
                    </a:lnTo>
                    <a:lnTo>
                      <a:pt x="12835" y="4337"/>
                    </a:lnTo>
                    <a:lnTo>
                      <a:pt x="12815" y="4405"/>
                    </a:lnTo>
                    <a:lnTo>
                      <a:pt x="12795" y="4473"/>
                    </a:lnTo>
                    <a:lnTo>
                      <a:pt x="12775" y="4539"/>
                    </a:lnTo>
                    <a:lnTo>
                      <a:pt x="12755" y="4602"/>
                    </a:lnTo>
                    <a:lnTo>
                      <a:pt x="12746" y="4633"/>
                    </a:lnTo>
                    <a:lnTo>
                      <a:pt x="12736" y="4662"/>
                    </a:lnTo>
                    <a:lnTo>
                      <a:pt x="12727" y="4690"/>
                    </a:lnTo>
                    <a:lnTo>
                      <a:pt x="12719" y="4717"/>
                    </a:lnTo>
                    <a:lnTo>
                      <a:pt x="12710" y="4742"/>
                    </a:lnTo>
                    <a:lnTo>
                      <a:pt x="12702" y="4766"/>
                    </a:lnTo>
                    <a:lnTo>
                      <a:pt x="12695" y="4788"/>
                    </a:lnTo>
                    <a:lnTo>
                      <a:pt x="12688" y="4809"/>
                    </a:lnTo>
                    <a:lnTo>
                      <a:pt x="12682" y="4827"/>
                    </a:lnTo>
                    <a:lnTo>
                      <a:pt x="12676" y="4844"/>
                    </a:lnTo>
                    <a:lnTo>
                      <a:pt x="12671" y="4858"/>
                    </a:lnTo>
                    <a:lnTo>
                      <a:pt x="12667" y="4870"/>
                    </a:lnTo>
                    <a:lnTo>
                      <a:pt x="12664" y="4879"/>
                    </a:lnTo>
                    <a:lnTo>
                      <a:pt x="12661" y="4886"/>
                    </a:lnTo>
                    <a:lnTo>
                      <a:pt x="12660" y="4890"/>
                    </a:lnTo>
                    <a:lnTo>
                      <a:pt x="12659" y="4892"/>
                    </a:lnTo>
                    <a:lnTo>
                      <a:pt x="12661" y="4890"/>
                    </a:lnTo>
                    <a:lnTo>
                      <a:pt x="12664" y="4886"/>
                    </a:lnTo>
                    <a:lnTo>
                      <a:pt x="12670" y="4878"/>
                    </a:lnTo>
                    <a:lnTo>
                      <a:pt x="12679" y="4867"/>
                    </a:lnTo>
                    <a:lnTo>
                      <a:pt x="12689" y="4852"/>
                    </a:lnTo>
                    <a:lnTo>
                      <a:pt x="12701" y="4836"/>
                    </a:lnTo>
                    <a:lnTo>
                      <a:pt x="12716" y="4815"/>
                    </a:lnTo>
                    <a:lnTo>
                      <a:pt x="12731" y="4791"/>
                    </a:lnTo>
                    <a:lnTo>
                      <a:pt x="12749" y="4765"/>
                    </a:lnTo>
                    <a:lnTo>
                      <a:pt x="12767" y="4735"/>
                    </a:lnTo>
                    <a:lnTo>
                      <a:pt x="12786" y="4702"/>
                    </a:lnTo>
                    <a:lnTo>
                      <a:pt x="12807" y="4666"/>
                    </a:lnTo>
                    <a:lnTo>
                      <a:pt x="12828" y="4627"/>
                    </a:lnTo>
                    <a:lnTo>
                      <a:pt x="12850" y="4584"/>
                    </a:lnTo>
                    <a:lnTo>
                      <a:pt x="12873" y="4538"/>
                    </a:lnTo>
                    <a:lnTo>
                      <a:pt x="12895" y="4490"/>
                    </a:lnTo>
                    <a:lnTo>
                      <a:pt x="12918" y="4438"/>
                    </a:lnTo>
                    <a:lnTo>
                      <a:pt x="12941" y="4384"/>
                    </a:lnTo>
                    <a:lnTo>
                      <a:pt x="12964" y="4326"/>
                    </a:lnTo>
                    <a:lnTo>
                      <a:pt x="12986" y="4264"/>
                    </a:lnTo>
                    <a:lnTo>
                      <a:pt x="13008" y="4200"/>
                    </a:lnTo>
                    <a:lnTo>
                      <a:pt x="13030" y="4133"/>
                    </a:lnTo>
                    <a:lnTo>
                      <a:pt x="13050" y="4063"/>
                    </a:lnTo>
                    <a:lnTo>
                      <a:pt x="13070" y="3990"/>
                    </a:lnTo>
                    <a:lnTo>
                      <a:pt x="13088" y="3914"/>
                    </a:lnTo>
                    <a:lnTo>
                      <a:pt x="13106" y="3833"/>
                    </a:lnTo>
                    <a:lnTo>
                      <a:pt x="13123" y="3751"/>
                    </a:lnTo>
                    <a:lnTo>
                      <a:pt x="13137" y="3666"/>
                    </a:lnTo>
                    <a:lnTo>
                      <a:pt x="13150" y="3577"/>
                    </a:lnTo>
                    <a:lnTo>
                      <a:pt x="13161" y="3485"/>
                    </a:lnTo>
                    <a:lnTo>
                      <a:pt x="13170" y="3391"/>
                    </a:lnTo>
                    <a:lnTo>
                      <a:pt x="13177" y="3293"/>
                    </a:lnTo>
                    <a:lnTo>
                      <a:pt x="13179" y="3239"/>
                    </a:lnTo>
                    <a:lnTo>
                      <a:pt x="13181" y="3188"/>
                    </a:lnTo>
                    <a:lnTo>
                      <a:pt x="13183" y="3136"/>
                    </a:lnTo>
                    <a:lnTo>
                      <a:pt x="13184" y="3087"/>
                    </a:lnTo>
                    <a:lnTo>
                      <a:pt x="13186" y="3037"/>
                    </a:lnTo>
                    <a:lnTo>
                      <a:pt x="13186" y="2990"/>
                    </a:lnTo>
                    <a:lnTo>
                      <a:pt x="13186" y="2944"/>
                    </a:lnTo>
                    <a:lnTo>
                      <a:pt x="13186" y="2898"/>
                    </a:lnTo>
                    <a:lnTo>
                      <a:pt x="13184" y="2854"/>
                    </a:lnTo>
                    <a:lnTo>
                      <a:pt x="13182" y="2811"/>
                    </a:lnTo>
                    <a:lnTo>
                      <a:pt x="13181" y="2768"/>
                    </a:lnTo>
                    <a:lnTo>
                      <a:pt x="13179" y="2727"/>
                    </a:lnTo>
                    <a:lnTo>
                      <a:pt x="13177" y="2687"/>
                    </a:lnTo>
                    <a:lnTo>
                      <a:pt x="13174" y="2648"/>
                    </a:lnTo>
                    <a:lnTo>
                      <a:pt x="13169" y="2573"/>
                    </a:lnTo>
                    <a:lnTo>
                      <a:pt x="13162" y="2502"/>
                    </a:lnTo>
                    <a:lnTo>
                      <a:pt x="13155" y="2435"/>
                    </a:lnTo>
                    <a:lnTo>
                      <a:pt x="13147" y="2371"/>
                    </a:lnTo>
                    <a:lnTo>
                      <a:pt x="13139" y="2310"/>
                    </a:lnTo>
                    <a:lnTo>
                      <a:pt x="13130" y="2253"/>
                    </a:lnTo>
                    <a:lnTo>
                      <a:pt x="13121" y="2200"/>
                    </a:lnTo>
                    <a:lnTo>
                      <a:pt x="13112" y="2149"/>
                    </a:lnTo>
                    <a:lnTo>
                      <a:pt x="13104" y="2102"/>
                    </a:lnTo>
                    <a:lnTo>
                      <a:pt x="13096" y="2058"/>
                    </a:lnTo>
                    <a:lnTo>
                      <a:pt x="13088" y="2015"/>
                    </a:lnTo>
                    <a:lnTo>
                      <a:pt x="13081" y="1977"/>
                    </a:lnTo>
                    <a:lnTo>
                      <a:pt x="13075" y="1940"/>
                    </a:lnTo>
                    <a:lnTo>
                      <a:pt x="13070" y="1906"/>
                    </a:lnTo>
                    <a:lnTo>
                      <a:pt x="13067" y="1875"/>
                    </a:lnTo>
                    <a:lnTo>
                      <a:pt x="13064" y="1845"/>
                    </a:lnTo>
                    <a:lnTo>
                      <a:pt x="13063" y="1818"/>
                    </a:lnTo>
                    <a:lnTo>
                      <a:pt x="13063" y="1793"/>
                    </a:lnTo>
                    <a:lnTo>
                      <a:pt x="13065" y="1769"/>
                    </a:lnTo>
                    <a:lnTo>
                      <a:pt x="13069" y="1748"/>
                    </a:lnTo>
                    <a:lnTo>
                      <a:pt x="13075" y="1727"/>
                    </a:lnTo>
                    <a:lnTo>
                      <a:pt x="13084" y="1708"/>
                    </a:lnTo>
                    <a:lnTo>
                      <a:pt x="13095" y="1691"/>
                    </a:lnTo>
                    <a:lnTo>
                      <a:pt x="13108" y="1674"/>
                    </a:lnTo>
                    <a:lnTo>
                      <a:pt x="13125" y="1659"/>
                    </a:lnTo>
                    <a:lnTo>
                      <a:pt x="13140" y="1643"/>
                    </a:lnTo>
                    <a:lnTo>
                      <a:pt x="13157" y="1627"/>
                    </a:lnTo>
                    <a:lnTo>
                      <a:pt x="13174" y="1613"/>
                    </a:lnTo>
                    <a:lnTo>
                      <a:pt x="13193" y="1599"/>
                    </a:lnTo>
                    <a:lnTo>
                      <a:pt x="13212" y="1587"/>
                    </a:lnTo>
                    <a:lnTo>
                      <a:pt x="13233" y="1576"/>
                    </a:lnTo>
                    <a:lnTo>
                      <a:pt x="13277" y="1556"/>
                    </a:lnTo>
                    <a:lnTo>
                      <a:pt x="13326" y="1539"/>
                    </a:lnTo>
                    <a:lnTo>
                      <a:pt x="13376" y="1522"/>
                    </a:lnTo>
                    <a:lnTo>
                      <a:pt x="13429" y="1507"/>
                    </a:lnTo>
                    <a:lnTo>
                      <a:pt x="13484" y="1491"/>
                    </a:lnTo>
                    <a:lnTo>
                      <a:pt x="13541" y="1476"/>
                    </a:lnTo>
                    <a:lnTo>
                      <a:pt x="13597" y="1458"/>
                    </a:lnTo>
                    <a:lnTo>
                      <a:pt x="13655" y="1439"/>
                    </a:lnTo>
                    <a:lnTo>
                      <a:pt x="13714" y="1416"/>
                    </a:lnTo>
                    <a:lnTo>
                      <a:pt x="13742" y="1403"/>
                    </a:lnTo>
                    <a:lnTo>
                      <a:pt x="13771" y="1389"/>
                    </a:lnTo>
                    <a:lnTo>
                      <a:pt x="13800" y="1374"/>
                    </a:lnTo>
                    <a:lnTo>
                      <a:pt x="13828" y="1357"/>
                    </a:lnTo>
                    <a:lnTo>
                      <a:pt x="13855" y="1340"/>
                    </a:lnTo>
                    <a:lnTo>
                      <a:pt x="13883" y="1320"/>
                    </a:lnTo>
                    <a:lnTo>
                      <a:pt x="13910" y="1300"/>
                    </a:lnTo>
                    <a:lnTo>
                      <a:pt x="13937" y="1277"/>
                    </a:lnTo>
                    <a:lnTo>
                      <a:pt x="13957" y="1262"/>
                    </a:lnTo>
                    <a:lnTo>
                      <a:pt x="13976" y="1246"/>
                    </a:lnTo>
                    <a:lnTo>
                      <a:pt x="14012" y="1211"/>
                    </a:lnTo>
                    <a:lnTo>
                      <a:pt x="14045" y="1173"/>
                    </a:lnTo>
                    <a:lnTo>
                      <a:pt x="14076" y="1134"/>
                    </a:lnTo>
                    <a:lnTo>
                      <a:pt x="14105" y="1093"/>
                    </a:lnTo>
                    <a:lnTo>
                      <a:pt x="14133" y="1050"/>
                    </a:lnTo>
                    <a:lnTo>
                      <a:pt x="14160" y="1009"/>
                    </a:lnTo>
                    <a:lnTo>
                      <a:pt x="14187" y="969"/>
                    </a:lnTo>
                    <a:lnTo>
                      <a:pt x="14213" y="931"/>
                    </a:lnTo>
                    <a:lnTo>
                      <a:pt x="14240" y="895"/>
                    </a:lnTo>
                    <a:lnTo>
                      <a:pt x="14253" y="878"/>
                    </a:lnTo>
                    <a:lnTo>
                      <a:pt x="14267" y="863"/>
                    </a:lnTo>
                    <a:lnTo>
                      <a:pt x="14282" y="847"/>
                    </a:lnTo>
                    <a:lnTo>
                      <a:pt x="14296" y="834"/>
                    </a:lnTo>
                    <a:lnTo>
                      <a:pt x="14312" y="822"/>
                    </a:lnTo>
                    <a:lnTo>
                      <a:pt x="14327" y="811"/>
                    </a:lnTo>
                    <a:lnTo>
                      <a:pt x="14344" y="801"/>
                    </a:lnTo>
                    <a:lnTo>
                      <a:pt x="14360" y="793"/>
                    </a:lnTo>
                    <a:lnTo>
                      <a:pt x="14379" y="787"/>
                    </a:lnTo>
                    <a:lnTo>
                      <a:pt x="14396" y="782"/>
                    </a:lnTo>
                    <a:lnTo>
                      <a:pt x="14416" y="779"/>
                    </a:lnTo>
                    <a:lnTo>
                      <a:pt x="14436" y="778"/>
                    </a:lnTo>
                    <a:lnTo>
                      <a:pt x="14451" y="779"/>
                    </a:lnTo>
                    <a:lnTo>
                      <a:pt x="14470" y="785"/>
                    </a:lnTo>
                    <a:lnTo>
                      <a:pt x="14489" y="793"/>
                    </a:lnTo>
                    <a:lnTo>
                      <a:pt x="14510" y="805"/>
                    </a:lnTo>
                    <a:lnTo>
                      <a:pt x="14534" y="821"/>
                    </a:lnTo>
                    <a:lnTo>
                      <a:pt x="14557" y="840"/>
                    </a:lnTo>
                    <a:lnTo>
                      <a:pt x="14571" y="851"/>
                    </a:lnTo>
                    <a:lnTo>
                      <a:pt x="14583" y="864"/>
                    </a:lnTo>
                    <a:lnTo>
                      <a:pt x="14597" y="877"/>
                    </a:lnTo>
                    <a:lnTo>
                      <a:pt x="14610" y="892"/>
                    </a:lnTo>
                    <a:lnTo>
                      <a:pt x="14625" y="907"/>
                    </a:lnTo>
                    <a:lnTo>
                      <a:pt x="14638" y="924"/>
                    </a:lnTo>
                    <a:lnTo>
                      <a:pt x="14652" y="942"/>
                    </a:lnTo>
                    <a:lnTo>
                      <a:pt x="14667" y="961"/>
                    </a:lnTo>
                    <a:lnTo>
                      <a:pt x="14681" y="981"/>
                    </a:lnTo>
                    <a:lnTo>
                      <a:pt x="14696" y="1003"/>
                    </a:lnTo>
                    <a:lnTo>
                      <a:pt x="14711" y="1026"/>
                    </a:lnTo>
                    <a:lnTo>
                      <a:pt x="14727" y="1049"/>
                    </a:lnTo>
                    <a:lnTo>
                      <a:pt x="14741" y="1075"/>
                    </a:lnTo>
                    <a:lnTo>
                      <a:pt x="14757" y="1101"/>
                    </a:lnTo>
                    <a:lnTo>
                      <a:pt x="14772" y="1129"/>
                    </a:lnTo>
                    <a:lnTo>
                      <a:pt x="14788" y="1158"/>
                    </a:lnTo>
                    <a:lnTo>
                      <a:pt x="14803" y="1188"/>
                    </a:lnTo>
                    <a:lnTo>
                      <a:pt x="14818" y="1220"/>
                    </a:lnTo>
                    <a:lnTo>
                      <a:pt x="14833" y="1254"/>
                    </a:lnTo>
                    <a:lnTo>
                      <a:pt x="14849" y="1288"/>
                    </a:lnTo>
                    <a:lnTo>
                      <a:pt x="14864" y="1324"/>
                    </a:lnTo>
                    <a:lnTo>
                      <a:pt x="14880" y="1362"/>
                    </a:lnTo>
                    <a:lnTo>
                      <a:pt x="14894" y="1402"/>
                    </a:lnTo>
                    <a:lnTo>
                      <a:pt x="14909" y="1442"/>
                    </a:lnTo>
                    <a:lnTo>
                      <a:pt x="14925" y="1484"/>
                    </a:lnTo>
                    <a:lnTo>
                      <a:pt x="14939" y="1527"/>
                    </a:lnTo>
                    <a:lnTo>
                      <a:pt x="14954" y="1573"/>
                    </a:lnTo>
                    <a:lnTo>
                      <a:pt x="14968" y="1620"/>
                    </a:lnTo>
                    <a:lnTo>
                      <a:pt x="14983" y="1668"/>
                    </a:lnTo>
                    <a:lnTo>
                      <a:pt x="14997" y="1718"/>
                    </a:lnTo>
                    <a:lnTo>
                      <a:pt x="15011" y="1770"/>
                    </a:lnTo>
                    <a:lnTo>
                      <a:pt x="15024" y="1823"/>
                    </a:lnTo>
                    <a:lnTo>
                      <a:pt x="15037" y="1878"/>
                    </a:lnTo>
                    <a:lnTo>
                      <a:pt x="15051" y="1935"/>
                    </a:lnTo>
                    <a:lnTo>
                      <a:pt x="15063" y="1994"/>
                    </a:lnTo>
                    <a:lnTo>
                      <a:pt x="15076" y="2054"/>
                    </a:lnTo>
                    <a:lnTo>
                      <a:pt x="15088" y="2115"/>
                    </a:lnTo>
                    <a:lnTo>
                      <a:pt x="15099" y="2179"/>
                    </a:lnTo>
                    <a:lnTo>
                      <a:pt x="15111" y="2245"/>
                    </a:lnTo>
                    <a:lnTo>
                      <a:pt x="15121" y="2312"/>
                    </a:lnTo>
                    <a:lnTo>
                      <a:pt x="15132" y="2381"/>
                    </a:lnTo>
                    <a:lnTo>
                      <a:pt x="15142" y="2452"/>
                    </a:lnTo>
                    <a:lnTo>
                      <a:pt x="15152" y="2525"/>
                    </a:lnTo>
                    <a:lnTo>
                      <a:pt x="15161" y="2600"/>
                    </a:lnTo>
                    <a:lnTo>
                      <a:pt x="15170" y="2678"/>
                    </a:lnTo>
                    <a:lnTo>
                      <a:pt x="15178" y="2756"/>
                    </a:lnTo>
                    <a:lnTo>
                      <a:pt x="15185" y="2837"/>
                    </a:lnTo>
                    <a:lnTo>
                      <a:pt x="15192" y="2920"/>
                    </a:lnTo>
                    <a:lnTo>
                      <a:pt x="15199" y="3004"/>
                    </a:lnTo>
                    <a:lnTo>
                      <a:pt x="15205" y="3092"/>
                    </a:lnTo>
                    <a:lnTo>
                      <a:pt x="15210" y="3180"/>
                    </a:lnTo>
                    <a:lnTo>
                      <a:pt x="15215" y="3271"/>
                    </a:lnTo>
                    <a:lnTo>
                      <a:pt x="15218" y="3383"/>
                    </a:lnTo>
                    <a:lnTo>
                      <a:pt x="15219" y="3494"/>
                    </a:lnTo>
                    <a:lnTo>
                      <a:pt x="15219" y="3602"/>
                    </a:lnTo>
                    <a:lnTo>
                      <a:pt x="15217" y="3709"/>
                    </a:lnTo>
                    <a:lnTo>
                      <a:pt x="15212" y="3814"/>
                    </a:lnTo>
                    <a:lnTo>
                      <a:pt x="15206" y="3917"/>
                    </a:lnTo>
                    <a:lnTo>
                      <a:pt x="15199" y="4019"/>
                    </a:lnTo>
                    <a:lnTo>
                      <a:pt x="15188" y="4120"/>
                    </a:lnTo>
                    <a:lnTo>
                      <a:pt x="15177" y="4219"/>
                    </a:lnTo>
                    <a:lnTo>
                      <a:pt x="15164" y="4316"/>
                    </a:lnTo>
                    <a:lnTo>
                      <a:pt x="15149" y="4411"/>
                    </a:lnTo>
                    <a:lnTo>
                      <a:pt x="15133" y="4505"/>
                    </a:lnTo>
                    <a:lnTo>
                      <a:pt x="15115" y="4597"/>
                    </a:lnTo>
                    <a:lnTo>
                      <a:pt x="15095" y="4687"/>
                    </a:lnTo>
                    <a:lnTo>
                      <a:pt x="15075" y="4776"/>
                    </a:lnTo>
                    <a:lnTo>
                      <a:pt x="15052" y="4864"/>
                    </a:lnTo>
                    <a:lnTo>
                      <a:pt x="15028" y="4949"/>
                    </a:lnTo>
                    <a:lnTo>
                      <a:pt x="15003" y="5033"/>
                    </a:lnTo>
                    <a:lnTo>
                      <a:pt x="14977" y="5115"/>
                    </a:lnTo>
                    <a:lnTo>
                      <a:pt x="14949" y="5196"/>
                    </a:lnTo>
                    <a:lnTo>
                      <a:pt x="14919" y="5274"/>
                    </a:lnTo>
                    <a:lnTo>
                      <a:pt x="14889" y="5352"/>
                    </a:lnTo>
                    <a:lnTo>
                      <a:pt x="14857" y="5427"/>
                    </a:lnTo>
                    <a:lnTo>
                      <a:pt x="14824" y="5501"/>
                    </a:lnTo>
                    <a:lnTo>
                      <a:pt x="14790" y="5573"/>
                    </a:lnTo>
                    <a:lnTo>
                      <a:pt x="14755" y="5643"/>
                    </a:lnTo>
                    <a:lnTo>
                      <a:pt x="14718" y="5712"/>
                    </a:lnTo>
                    <a:lnTo>
                      <a:pt x="14680" y="5779"/>
                    </a:lnTo>
                    <a:lnTo>
                      <a:pt x="14642" y="5844"/>
                    </a:lnTo>
                    <a:lnTo>
                      <a:pt x="14603" y="5908"/>
                    </a:lnTo>
                    <a:lnTo>
                      <a:pt x="14563" y="5970"/>
                    </a:lnTo>
                    <a:lnTo>
                      <a:pt x="14521" y="6030"/>
                    </a:lnTo>
                    <a:lnTo>
                      <a:pt x="14479" y="6087"/>
                    </a:lnTo>
                    <a:lnTo>
                      <a:pt x="14437" y="6144"/>
                    </a:lnTo>
                    <a:lnTo>
                      <a:pt x="14393" y="6199"/>
                    </a:lnTo>
                    <a:lnTo>
                      <a:pt x="14349" y="6252"/>
                    </a:lnTo>
                    <a:lnTo>
                      <a:pt x="14304" y="6304"/>
                    </a:lnTo>
                    <a:lnTo>
                      <a:pt x="14257" y="6353"/>
                    </a:lnTo>
                    <a:lnTo>
                      <a:pt x="14211" y="6400"/>
                    </a:lnTo>
                    <a:lnTo>
                      <a:pt x="14164" y="6447"/>
                    </a:lnTo>
                    <a:lnTo>
                      <a:pt x="14116" y="6491"/>
                    </a:lnTo>
                    <a:lnTo>
                      <a:pt x="14068" y="6533"/>
                    </a:lnTo>
                    <a:lnTo>
                      <a:pt x="14019" y="6574"/>
                    </a:lnTo>
                    <a:lnTo>
                      <a:pt x="13970" y="6614"/>
                    </a:lnTo>
                    <a:lnTo>
                      <a:pt x="13921" y="6651"/>
                    </a:lnTo>
                    <a:lnTo>
                      <a:pt x="13870" y="6686"/>
                    </a:lnTo>
                    <a:lnTo>
                      <a:pt x="13819" y="6720"/>
                    </a:lnTo>
                    <a:lnTo>
                      <a:pt x="13769" y="6751"/>
                    </a:lnTo>
                    <a:lnTo>
                      <a:pt x="13718" y="6781"/>
                    </a:lnTo>
                    <a:lnTo>
                      <a:pt x="13667" y="6809"/>
                    </a:lnTo>
                    <a:lnTo>
                      <a:pt x="13615" y="6835"/>
                    </a:lnTo>
                    <a:lnTo>
                      <a:pt x="13563" y="6860"/>
                    </a:lnTo>
                    <a:lnTo>
                      <a:pt x="13511" y="6882"/>
                    </a:lnTo>
                    <a:lnTo>
                      <a:pt x="13459" y="6904"/>
                    </a:lnTo>
                    <a:lnTo>
                      <a:pt x="13407" y="6923"/>
                    </a:lnTo>
                    <a:lnTo>
                      <a:pt x="13355" y="6940"/>
                    </a:lnTo>
                    <a:lnTo>
                      <a:pt x="13302" y="6956"/>
                    </a:lnTo>
                    <a:lnTo>
                      <a:pt x="13251" y="6969"/>
                    </a:lnTo>
                    <a:lnTo>
                      <a:pt x="13198" y="6980"/>
                    </a:lnTo>
                    <a:lnTo>
                      <a:pt x="13146" y="6991"/>
                    </a:lnTo>
                    <a:lnTo>
                      <a:pt x="13095" y="6998"/>
                    </a:lnTo>
                    <a:lnTo>
                      <a:pt x="13043" y="7004"/>
                    </a:lnTo>
                    <a:lnTo>
                      <a:pt x="12991" y="7008"/>
                    </a:lnTo>
                    <a:lnTo>
                      <a:pt x="12940" y="7011"/>
                    </a:lnTo>
                    <a:lnTo>
                      <a:pt x="12846" y="7011"/>
                    </a:lnTo>
                    <a:lnTo>
                      <a:pt x="12763" y="7010"/>
                    </a:lnTo>
                    <a:lnTo>
                      <a:pt x="12683" y="7007"/>
                    </a:lnTo>
                    <a:lnTo>
                      <a:pt x="12602" y="7003"/>
                    </a:lnTo>
                    <a:lnTo>
                      <a:pt x="12524" y="6997"/>
                    </a:lnTo>
                    <a:lnTo>
                      <a:pt x="12446" y="6990"/>
                    </a:lnTo>
                    <a:lnTo>
                      <a:pt x="12370" y="6980"/>
                    </a:lnTo>
                    <a:lnTo>
                      <a:pt x="12296" y="6970"/>
                    </a:lnTo>
                    <a:lnTo>
                      <a:pt x="12222" y="6958"/>
                    </a:lnTo>
                    <a:lnTo>
                      <a:pt x="12150" y="6944"/>
                    </a:lnTo>
                    <a:lnTo>
                      <a:pt x="12080" y="6929"/>
                    </a:lnTo>
                    <a:lnTo>
                      <a:pt x="12011" y="6913"/>
                    </a:lnTo>
                    <a:lnTo>
                      <a:pt x="11943" y="6896"/>
                    </a:lnTo>
                    <a:lnTo>
                      <a:pt x="11875" y="6877"/>
                    </a:lnTo>
                    <a:lnTo>
                      <a:pt x="11810" y="6858"/>
                    </a:lnTo>
                    <a:lnTo>
                      <a:pt x="11745" y="6838"/>
                    </a:lnTo>
                    <a:lnTo>
                      <a:pt x="11683" y="6816"/>
                    </a:lnTo>
                    <a:lnTo>
                      <a:pt x="11622" y="6794"/>
                    </a:lnTo>
                    <a:lnTo>
                      <a:pt x="11562" y="6770"/>
                    </a:lnTo>
                    <a:lnTo>
                      <a:pt x="11503" y="6746"/>
                    </a:lnTo>
                    <a:lnTo>
                      <a:pt x="11445" y="6722"/>
                    </a:lnTo>
                    <a:lnTo>
                      <a:pt x="11388" y="6696"/>
                    </a:lnTo>
                    <a:lnTo>
                      <a:pt x="11334" y="6670"/>
                    </a:lnTo>
                    <a:lnTo>
                      <a:pt x="11280" y="6643"/>
                    </a:lnTo>
                    <a:lnTo>
                      <a:pt x="11227" y="6617"/>
                    </a:lnTo>
                    <a:lnTo>
                      <a:pt x="11177" y="6589"/>
                    </a:lnTo>
                    <a:lnTo>
                      <a:pt x="11127" y="6561"/>
                    </a:lnTo>
                    <a:lnTo>
                      <a:pt x="11079" y="6532"/>
                    </a:lnTo>
                    <a:lnTo>
                      <a:pt x="11031" y="6504"/>
                    </a:lnTo>
                    <a:lnTo>
                      <a:pt x="10986" y="6476"/>
                    </a:lnTo>
                    <a:lnTo>
                      <a:pt x="10941" y="6446"/>
                    </a:lnTo>
                    <a:lnTo>
                      <a:pt x="10898" y="6417"/>
                    </a:lnTo>
                    <a:lnTo>
                      <a:pt x="10856" y="6388"/>
                    </a:lnTo>
                    <a:lnTo>
                      <a:pt x="10815" y="6358"/>
                    </a:lnTo>
                    <a:lnTo>
                      <a:pt x="10776" y="6329"/>
                    </a:lnTo>
                    <a:lnTo>
                      <a:pt x="10738" y="6300"/>
                    </a:lnTo>
                    <a:lnTo>
                      <a:pt x="10701" y="6272"/>
                    </a:lnTo>
                    <a:lnTo>
                      <a:pt x="10666" y="6243"/>
                    </a:lnTo>
                    <a:lnTo>
                      <a:pt x="10632" y="6215"/>
                    </a:lnTo>
                    <a:lnTo>
                      <a:pt x="10599" y="6186"/>
                    </a:lnTo>
                    <a:lnTo>
                      <a:pt x="10568" y="6159"/>
                    </a:lnTo>
                    <a:lnTo>
                      <a:pt x="10537" y="6131"/>
                    </a:lnTo>
                    <a:lnTo>
                      <a:pt x="10508" y="6105"/>
                    </a:lnTo>
                    <a:lnTo>
                      <a:pt x="10480" y="6079"/>
                    </a:lnTo>
                    <a:lnTo>
                      <a:pt x="10454" y="6053"/>
                    </a:lnTo>
                    <a:lnTo>
                      <a:pt x="10429" y="6028"/>
                    </a:lnTo>
                    <a:lnTo>
                      <a:pt x="10405" y="6005"/>
                    </a:lnTo>
                    <a:lnTo>
                      <a:pt x="10383" y="5982"/>
                    </a:lnTo>
                    <a:lnTo>
                      <a:pt x="10361" y="5959"/>
                    </a:lnTo>
                    <a:lnTo>
                      <a:pt x="10341" y="5938"/>
                    </a:lnTo>
                    <a:lnTo>
                      <a:pt x="10323" y="5917"/>
                    </a:lnTo>
                    <a:lnTo>
                      <a:pt x="10305" y="5898"/>
                    </a:lnTo>
                    <a:lnTo>
                      <a:pt x="10290" y="5879"/>
                    </a:lnTo>
                    <a:lnTo>
                      <a:pt x="10274" y="5863"/>
                    </a:lnTo>
                    <a:lnTo>
                      <a:pt x="10261" y="5846"/>
                    </a:lnTo>
                    <a:lnTo>
                      <a:pt x="10250" y="5832"/>
                    </a:lnTo>
                    <a:lnTo>
                      <a:pt x="10238" y="5818"/>
                    </a:lnTo>
                    <a:lnTo>
                      <a:pt x="10229" y="5806"/>
                    </a:lnTo>
                    <a:lnTo>
                      <a:pt x="10221" y="5796"/>
                    </a:lnTo>
                    <a:lnTo>
                      <a:pt x="10213" y="5786"/>
                    </a:lnTo>
                    <a:lnTo>
                      <a:pt x="10207" y="5778"/>
                    </a:lnTo>
                    <a:lnTo>
                      <a:pt x="10203" y="5773"/>
                    </a:lnTo>
                    <a:lnTo>
                      <a:pt x="10200" y="5768"/>
                    </a:lnTo>
                    <a:lnTo>
                      <a:pt x="10198" y="5766"/>
                    </a:lnTo>
                    <a:lnTo>
                      <a:pt x="10197" y="5765"/>
                    </a:lnTo>
                    <a:lnTo>
                      <a:pt x="10197" y="5766"/>
                    </a:lnTo>
                    <a:lnTo>
                      <a:pt x="10197" y="5770"/>
                    </a:lnTo>
                    <a:lnTo>
                      <a:pt x="10196" y="5776"/>
                    </a:lnTo>
                    <a:lnTo>
                      <a:pt x="10194" y="5785"/>
                    </a:lnTo>
                    <a:lnTo>
                      <a:pt x="10193" y="5797"/>
                    </a:lnTo>
                    <a:lnTo>
                      <a:pt x="10191" y="5810"/>
                    </a:lnTo>
                    <a:lnTo>
                      <a:pt x="10189" y="5826"/>
                    </a:lnTo>
                    <a:lnTo>
                      <a:pt x="10187" y="5844"/>
                    </a:lnTo>
                    <a:lnTo>
                      <a:pt x="10185" y="5864"/>
                    </a:lnTo>
                    <a:lnTo>
                      <a:pt x="10182" y="5885"/>
                    </a:lnTo>
                    <a:lnTo>
                      <a:pt x="10179" y="5909"/>
                    </a:lnTo>
                    <a:lnTo>
                      <a:pt x="10177" y="5935"/>
                    </a:lnTo>
                    <a:lnTo>
                      <a:pt x="10175" y="5963"/>
                    </a:lnTo>
                    <a:lnTo>
                      <a:pt x="10172" y="5991"/>
                    </a:lnTo>
                    <a:lnTo>
                      <a:pt x="10170" y="6021"/>
                    </a:lnTo>
                    <a:lnTo>
                      <a:pt x="10168" y="6053"/>
                    </a:lnTo>
                    <a:lnTo>
                      <a:pt x="10165" y="6086"/>
                    </a:lnTo>
                    <a:lnTo>
                      <a:pt x="10163" y="6121"/>
                    </a:lnTo>
                    <a:lnTo>
                      <a:pt x="10162" y="6157"/>
                    </a:lnTo>
                    <a:lnTo>
                      <a:pt x="10160" y="6194"/>
                    </a:lnTo>
                    <a:lnTo>
                      <a:pt x="10159" y="6231"/>
                    </a:lnTo>
                    <a:lnTo>
                      <a:pt x="10158" y="6271"/>
                    </a:lnTo>
                    <a:lnTo>
                      <a:pt x="10157" y="6351"/>
                    </a:lnTo>
                    <a:lnTo>
                      <a:pt x="10157" y="6434"/>
                    </a:lnTo>
                    <a:lnTo>
                      <a:pt x="10159" y="6520"/>
                    </a:lnTo>
                    <a:lnTo>
                      <a:pt x="10163" y="6607"/>
                    </a:lnTo>
                    <a:lnTo>
                      <a:pt x="10170" y="6696"/>
                    </a:lnTo>
                    <a:lnTo>
                      <a:pt x="10179" y="6784"/>
                    </a:lnTo>
                    <a:lnTo>
                      <a:pt x="10192" y="6872"/>
                    </a:lnTo>
                    <a:lnTo>
                      <a:pt x="10207" y="6959"/>
                    </a:lnTo>
                    <a:lnTo>
                      <a:pt x="10226" y="7044"/>
                    </a:lnTo>
                    <a:lnTo>
                      <a:pt x="10249" y="7128"/>
                    </a:lnTo>
                    <a:lnTo>
                      <a:pt x="10262" y="7168"/>
                    </a:lnTo>
                    <a:lnTo>
                      <a:pt x="10275" y="7207"/>
                    </a:lnTo>
                    <a:lnTo>
                      <a:pt x="10291" y="7246"/>
                    </a:lnTo>
                    <a:lnTo>
                      <a:pt x="10306" y="7283"/>
                    </a:lnTo>
                    <a:lnTo>
                      <a:pt x="10324" y="7320"/>
                    </a:lnTo>
                    <a:lnTo>
                      <a:pt x="10342" y="7355"/>
                    </a:lnTo>
                    <a:lnTo>
                      <a:pt x="10361" y="7389"/>
                    </a:lnTo>
                    <a:lnTo>
                      <a:pt x="10383" y="7422"/>
                    </a:lnTo>
                    <a:lnTo>
                      <a:pt x="10404" y="7454"/>
                    </a:lnTo>
                    <a:lnTo>
                      <a:pt x="10427" y="7484"/>
                    </a:lnTo>
                    <a:lnTo>
                      <a:pt x="10452" y="7512"/>
                    </a:lnTo>
                    <a:lnTo>
                      <a:pt x="10478" y="7539"/>
                    </a:lnTo>
                    <a:lnTo>
                      <a:pt x="10506" y="7564"/>
                    </a:lnTo>
                    <a:lnTo>
                      <a:pt x="10535" y="7587"/>
                    </a:lnTo>
                    <a:lnTo>
                      <a:pt x="10564" y="7609"/>
                    </a:lnTo>
                    <a:lnTo>
                      <a:pt x="10596" y="7627"/>
                    </a:lnTo>
                    <a:lnTo>
                      <a:pt x="10629" y="7645"/>
                    </a:lnTo>
                    <a:lnTo>
                      <a:pt x="10665" y="7660"/>
                    </a:lnTo>
                    <a:lnTo>
                      <a:pt x="10702" y="7672"/>
                    </a:lnTo>
                    <a:lnTo>
                      <a:pt x="10740" y="7683"/>
                    </a:lnTo>
                    <a:lnTo>
                      <a:pt x="10779" y="7691"/>
                    </a:lnTo>
                    <a:lnTo>
                      <a:pt x="10820" y="7697"/>
                    </a:lnTo>
                    <a:lnTo>
                      <a:pt x="10882" y="7697"/>
                    </a:lnTo>
                    <a:lnTo>
                      <a:pt x="10923" y="7695"/>
                    </a:lnTo>
                    <a:lnTo>
                      <a:pt x="10962" y="7690"/>
                    </a:lnTo>
                    <a:lnTo>
                      <a:pt x="11000" y="7683"/>
                    </a:lnTo>
                    <a:lnTo>
                      <a:pt x="11037" y="7671"/>
                    </a:lnTo>
                    <a:lnTo>
                      <a:pt x="11073" y="7658"/>
                    </a:lnTo>
                    <a:lnTo>
                      <a:pt x="11108" y="7643"/>
                    </a:lnTo>
                    <a:lnTo>
                      <a:pt x="11142" y="7624"/>
                    </a:lnTo>
                    <a:lnTo>
                      <a:pt x="11175" y="7604"/>
                    </a:lnTo>
                    <a:lnTo>
                      <a:pt x="11206" y="7583"/>
                    </a:lnTo>
                    <a:lnTo>
                      <a:pt x="11235" y="7559"/>
                    </a:lnTo>
                    <a:lnTo>
                      <a:pt x="11264" y="7535"/>
                    </a:lnTo>
                    <a:lnTo>
                      <a:pt x="11291" y="7510"/>
                    </a:lnTo>
                    <a:lnTo>
                      <a:pt x="11318" y="7483"/>
                    </a:lnTo>
                    <a:lnTo>
                      <a:pt x="11343" y="7456"/>
                    </a:lnTo>
                    <a:lnTo>
                      <a:pt x="11367" y="7428"/>
                    </a:lnTo>
                    <a:lnTo>
                      <a:pt x="11389" y="7401"/>
                    </a:lnTo>
                    <a:lnTo>
                      <a:pt x="11411" y="7373"/>
                    </a:lnTo>
                    <a:lnTo>
                      <a:pt x="11431" y="7346"/>
                    </a:lnTo>
                    <a:lnTo>
                      <a:pt x="11449" y="7318"/>
                    </a:lnTo>
                    <a:lnTo>
                      <a:pt x="11467" y="7292"/>
                    </a:lnTo>
                    <a:lnTo>
                      <a:pt x="11483" y="7267"/>
                    </a:lnTo>
                    <a:lnTo>
                      <a:pt x="11498" y="7242"/>
                    </a:lnTo>
                    <a:lnTo>
                      <a:pt x="11511" y="7219"/>
                    </a:lnTo>
                    <a:lnTo>
                      <a:pt x="11522" y="7198"/>
                    </a:lnTo>
                    <a:lnTo>
                      <a:pt x="11534" y="7177"/>
                    </a:lnTo>
                    <a:lnTo>
                      <a:pt x="11543" y="7159"/>
                    </a:lnTo>
                    <a:lnTo>
                      <a:pt x="11550" y="7144"/>
                    </a:lnTo>
                    <a:lnTo>
                      <a:pt x="11558" y="7130"/>
                    </a:lnTo>
                    <a:lnTo>
                      <a:pt x="11562" y="7119"/>
                    </a:lnTo>
                    <a:lnTo>
                      <a:pt x="11566" y="7111"/>
                    </a:lnTo>
                    <a:lnTo>
                      <a:pt x="11568" y="7106"/>
                    </a:lnTo>
                    <a:lnTo>
                      <a:pt x="11569" y="7105"/>
                    </a:lnTo>
                    <a:lnTo>
                      <a:pt x="11724" y="7136"/>
                    </a:lnTo>
                    <a:lnTo>
                      <a:pt x="11724" y="7136"/>
                    </a:lnTo>
                    <a:lnTo>
                      <a:pt x="11724" y="7138"/>
                    </a:lnTo>
                    <a:lnTo>
                      <a:pt x="11723" y="7142"/>
                    </a:lnTo>
                    <a:lnTo>
                      <a:pt x="11721" y="7146"/>
                    </a:lnTo>
                    <a:lnTo>
                      <a:pt x="11720" y="7152"/>
                    </a:lnTo>
                    <a:lnTo>
                      <a:pt x="11718" y="7158"/>
                    </a:lnTo>
                    <a:lnTo>
                      <a:pt x="11714" y="7167"/>
                    </a:lnTo>
                    <a:lnTo>
                      <a:pt x="11712" y="7176"/>
                    </a:lnTo>
                    <a:lnTo>
                      <a:pt x="11705" y="7197"/>
                    </a:lnTo>
                    <a:lnTo>
                      <a:pt x="11696" y="7222"/>
                    </a:lnTo>
                    <a:lnTo>
                      <a:pt x="11686" y="7250"/>
                    </a:lnTo>
                    <a:lnTo>
                      <a:pt x="11674" y="7282"/>
                    </a:lnTo>
                    <a:lnTo>
                      <a:pt x="11660" y="7316"/>
                    </a:lnTo>
                    <a:lnTo>
                      <a:pt x="11644" y="7352"/>
                    </a:lnTo>
                    <a:lnTo>
                      <a:pt x="11627" y="7391"/>
                    </a:lnTo>
                    <a:lnTo>
                      <a:pt x="11607" y="7431"/>
                    </a:lnTo>
                    <a:lnTo>
                      <a:pt x="11586" y="7474"/>
                    </a:lnTo>
                    <a:lnTo>
                      <a:pt x="11563" y="7516"/>
                    </a:lnTo>
                    <a:lnTo>
                      <a:pt x="11538" y="7559"/>
                    </a:lnTo>
                    <a:lnTo>
                      <a:pt x="11510" y="7603"/>
                    </a:lnTo>
                    <a:lnTo>
                      <a:pt x="11480" y="7647"/>
                    </a:lnTo>
                    <a:lnTo>
                      <a:pt x="11449" y="7690"/>
                    </a:lnTo>
                    <a:lnTo>
                      <a:pt x="11415" y="7733"/>
                    </a:lnTo>
                    <a:lnTo>
                      <a:pt x="11379" y="7774"/>
                    </a:lnTo>
                    <a:lnTo>
                      <a:pt x="11341" y="7816"/>
                    </a:lnTo>
                    <a:lnTo>
                      <a:pt x="11299" y="7854"/>
                    </a:lnTo>
                    <a:lnTo>
                      <a:pt x="11257" y="7891"/>
                    </a:lnTo>
                    <a:lnTo>
                      <a:pt x="11212" y="7925"/>
                    </a:lnTo>
                    <a:lnTo>
                      <a:pt x="11164" y="7956"/>
                    </a:lnTo>
                    <a:lnTo>
                      <a:pt x="11114" y="7985"/>
                    </a:lnTo>
                    <a:lnTo>
                      <a:pt x="11061" y="8009"/>
                    </a:lnTo>
                    <a:lnTo>
                      <a:pt x="11005" y="8031"/>
                    </a:lnTo>
                    <a:lnTo>
                      <a:pt x="10977" y="8040"/>
                    </a:lnTo>
                    <a:lnTo>
                      <a:pt x="10947" y="8047"/>
                    </a:lnTo>
                    <a:lnTo>
                      <a:pt x="10917" y="8055"/>
                    </a:lnTo>
                    <a:lnTo>
                      <a:pt x="10888" y="8061"/>
                    </a:lnTo>
                    <a:lnTo>
                      <a:pt x="10856" y="8065"/>
                    </a:lnTo>
                    <a:lnTo>
                      <a:pt x="10824" y="8068"/>
                    </a:lnTo>
                    <a:lnTo>
                      <a:pt x="10792" y="8070"/>
                    </a:lnTo>
                    <a:lnTo>
                      <a:pt x="10759" y="8071"/>
                    </a:lnTo>
                    <a:lnTo>
                      <a:pt x="10711" y="8069"/>
                    </a:lnTo>
                    <a:lnTo>
                      <a:pt x="10665" y="8065"/>
                    </a:lnTo>
                    <a:lnTo>
                      <a:pt x="10618" y="8058"/>
                    </a:lnTo>
                    <a:lnTo>
                      <a:pt x="10572" y="8047"/>
                    </a:lnTo>
                    <a:lnTo>
                      <a:pt x="10524" y="8034"/>
                    </a:lnTo>
                    <a:lnTo>
                      <a:pt x="10478" y="8019"/>
                    </a:lnTo>
                    <a:lnTo>
                      <a:pt x="10431" y="7999"/>
                    </a:lnTo>
                    <a:lnTo>
                      <a:pt x="10384" y="7977"/>
                    </a:lnTo>
                    <a:lnTo>
                      <a:pt x="10331" y="7952"/>
                    </a:lnTo>
                    <a:lnTo>
                      <a:pt x="10276" y="7924"/>
                    </a:lnTo>
                    <a:lnTo>
                      <a:pt x="10222" y="7892"/>
                    </a:lnTo>
                    <a:lnTo>
                      <a:pt x="10166" y="7857"/>
                    </a:lnTo>
                    <a:lnTo>
                      <a:pt x="10109" y="7821"/>
                    </a:lnTo>
                    <a:lnTo>
                      <a:pt x="10053" y="7781"/>
                    </a:lnTo>
                    <a:lnTo>
                      <a:pt x="9999" y="7739"/>
                    </a:lnTo>
                    <a:lnTo>
                      <a:pt x="9944" y="7696"/>
                    </a:lnTo>
                    <a:lnTo>
                      <a:pt x="9890" y="7652"/>
                    </a:lnTo>
                    <a:lnTo>
                      <a:pt x="9839" y="7607"/>
                    </a:lnTo>
                    <a:lnTo>
                      <a:pt x="9788" y="7560"/>
                    </a:lnTo>
                    <a:lnTo>
                      <a:pt x="9740" y="7513"/>
                    </a:lnTo>
                    <a:lnTo>
                      <a:pt x="9694" y="7465"/>
                    </a:lnTo>
                    <a:lnTo>
                      <a:pt x="9651" y="7417"/>
                    </a:lnTo>
                    <a:lnTo>
                      <a:pt x="9611" y="7370"/>
                    </a:lnTo>
                    <a:lnTo>
                      <a:pt x="9573" y="7323"/>
                    </a:lnTo>
                    <a:lnTo>
                      <a:pt x="9524" y="7310"/>
                    </a:lnTo>
                    <a:lnTo>
                      <a:pt x="9475" y="7295"/>
                    </a:lnTo>
                    <a:lnTo>
                      <a:pt x="9426" y="7279"/>
                    </a:lnTo>
                    <a:lnTo>
                      <a:pt x="9377" y="7260"/>
                    </a:lnTo>
                    <a:lnTo>
                      <a:pt x="9330" y="7241"/>
                    </a:lnTo>
                    <a:lnTo>
                      <a:pt x="9282" y="7219"/>
                    </a:lnTo>
                    <a:lnTo>
                      <a:pt x="9236" y="7197"/>
                    </a:lnTo>
                    <a:lnTo>
                      <a:pt x="9189" y="7173"/>
                    </a:lnTo>
                    <a:lnTo>
                      <a:pt x="9145" y="7148"/>
                    </a:lnTo>
                    <a:lnTo>
                      <a:pt x="9101" y="7123"/>
                    </a:lnTo>
                    <a:lnTo>
                      <a:pt x="9057" y="7098"/>
                    </a:lnTo>
                    <a:lnTo>
                      <a:pt x="9016" y="7071"/>
                    </a:lnTo>
                    <a:lnTo>
                      <a:pt x="8975" y="7044"/>
                    </a:lnTo>
                    <a:lnTo>
                      <a:pt x="8935" y="7017"/>
                    </a:lnTo>
                    <a:lnTo>
                      <a:pt x="8897" y="6991"/>
                    </a:lnTo>
                    <a:lnTo>
                      <a:pt x="8861" y="6965"/>
                    </a:lnTo>
                    <a:lnTo>
                      <a:pt x="8826" y="6938"/>
                    </a:lnTo>
                    <a:lnTo>
                      <a:pt x="8793" y="6912"/>
                    </a:lnTo>
                    <a:lnTo>
                      <a:pt x="8761" y="6888"/>
                    </a:lnTo>
                    <a:lnTo>
                      <a:pt x="8731" y="6864"/>
                    </a:lnTo>
                    <a:lnTo>
                      <a:pt x="8703" y="6841"/>
                    </a:lnTo>
                    <a:lnTo>
                      <a:pt x="8677" y="6819"/>
                    </a:lnTo>
                    <a:lnTo>
                      <a:pt x="8654" y="6798"/>
                    </a:lnTo>
                    <a:lnTo>
                      <a:pt x="8632" y="6779"/>
                    </a:lnTo>
                    <a:lnTo>
                      <a:pt x="8612" y="6762"/>
                    </a:lnTo>
                    <a:lnTo>
                      <a:pt x="8595" y="6746"/>
                    </a:lnTo>
                    <a:lnTo>
                      <a:pt x="8580" y="6733"/>
                    </a:lnTo>
                    <a:lnTo>
                      <a:pt x="8568" y="6721"/>
                    </a:lnTo>
                    <a:lnTo>
                      <a:pt x="8559" y="6711"/>
                    </a:lnTo>
                    <a:lnTo>
                      <a:pt x="8551" y="6705"/>
                    </a:lnTo>
                    <a:lnTo>
                      <a:pt x="8547" y="6701"/>
                    </a:lnTo>
                    <a:lnTo>
                      <a:pt x="8545" y="6699"/>
                    </a:lnTo>
                    <a:lnTo>
                      <a:pt x="8546" y="6701"/>
                    </a:lnTo>
                    <a:lnTo>
                      <a:pt x="8547" y="6706"/>
                    </a:lnTo>
                    <a:lnTo>
                      <a:pt x="8549" y="6716"/>
                    </a:lnTo>
                    <a:lnTo>
                      <a:pt x="8553" y="6728"/>
                    </a:lnTo>
                    <a:lnTo>
                      <a:pt x="8559" y="6743"/>
                    </a:lnTo>
                    <a:lnTo>
                      <a:pt x="8565" y="6762"/>
                    </a:lnTo>
                    <a:lnTo>
                      <a:pt x="8574" y="6784"/>
                    </a:lnTo>
                    <a:lnTo>
                      <a:pt x="8584" y="6808"/>
                    </a:lnTo>
                    <a:lnTo>
                      <a:pt x="8597" y="6836"/>
                    </a:lnTo>
                    <a:lnTo>
                      <a:pt x="8612" y="6867"/>
                    </a:lnTo>
                    <a:lnTo>
                      <a:pt x="8630" y="6900"/>
                    </a:lnTo>
                    <a:lnTo>
                      <a:pt x="8651" y="6936"/>
                    </a:lnTo>
                    <a:lnTo>
                      <a:pt x="8674" y="6975"/>
                    </a:lnTo>
                    <a:lnTo>
                      <a:pt x="8701" y="7015"/>
                    </a:lnTo>
                    <a:lnTo>
                      <a:pt x="8730" y="7059"/>
                    </a:lnTo>
                    <a:lnTo>
                      <a:pt x="8764" y="7105"/>
                    </a:lnTo>
                    <a:lnTo>
                      <a:pt x="8812" y="7163"/>
                    </a:lnTo>
                    <a:lnTo>
                      <a:pt x="8862" y="7218"/>
                    </a:lnTo>
                    <a:lnTo>
                      <a:pt x="8914" y="7272"/>
                    </a:lnTo>
                    <a:lnTo>
                      <a:pt x="8966" y="7323"/>
                    </a:lnTo>
                    <a:lnTo>
                      <a:pt x="9019" y="7373"/>
                    </a:lnTo>
                    <a:lnTo>
                      <a:pt x="9071" y="7419"/>
                    </a:lnTo>
                    <a:lnTo>
                      <a:pt x="9121" y="7462"/>
                    </a:lnTo>
                    <a:lnTo>
                      <a:pt x="9169" y="7501"/>
                    </a:lnTo>
                    <a:lnTo>
                      <a:pt x="9214" y="7539"/>
                    </a:lnTo>
                    <a:lnTo>
                      <a:pt x="9235" y="7555"/>
                    </a:lnTo>
                    <a:lnTo>
                      <a:pt x="9255" y="7570"/>
                    </a:lnTo>
                    <a:lnTo>
                      <a:pt x="9275" y="7585"/>
                    </a:lnTo>
                    <a:lnTo>
                      <a:pt x="9293" y="7598"/>
                    </a:lnTo>
                    <a:lnTo>
                      <a:pt x="9309" y="7611"/>
                    </a:lnTo>
                    <a:lnTo>
                      <a:pt x="9325" y="7622"/>
                    </a:lnTo>
                    <a:lnTo>
                      <a:pt x="9338" y="7631"/>
                    </a:lnTo>
                    <a:lnTo>
                      <a:pt x="9350" y="7641"/>
                    </a:lnTo>
                    <a:lnTo>
                      <a:pt x="9362" y="7648"/>
                    </a:lnTo>
                    <a:lnTo>
                      <a:pt x="9370" y="7654"/>
                    </a:lnTo>
                    <a:lnTo>
                      <a:pt x="9377" y="7659"/>
                    </a:lnTo>
                    <a:lnTo>
                      <a:pt x="9382" y="7662"/>
                    </a:lnTo>
                    <a:lnTo>
                      <a:pt x="9386" y="7665"/>
                    </a:lnTo>
                    <a:lnTo>
                      <a:pt x="9387" y="7665"/>
                    </a:lnTo>
                    <a:lnTo>
                      <a:pt x="9387" y="7666"/>
                    </a:lnTo>
                    <a:lnTo>
                      <a:pt x="9386" y="7670"/>
                    </a:lnTo>
                    <a:lnTo>
                      <a:pt x="9382" y="7677"/>
                    </a:lnTo>
                    <a:lnTo>
                      <a:pt x="9379" y="7684"/>
                    </a:lnTo>
                    <a:lnTo>
                      <a:pt x="9376" y="7694"/>
                    </a:lnTo>
                    <a:lnTo>
                      <a:pt x="9371" y="7706"/>
                    </a:lnTo>
                    <a:lnTo>
                      <a:pt x="9366" y="7721"/>
                    </a:lnTo>
                    <a:lnTo>
                      <a:pt x="9360" y="7737"/>
                    </a:lnTo>
                    <a:lnTo>
                      <a:pt x="9352" y="7756"/>
                    </a:lnTo>
                    <a:lnTo>
                      <a:pt x="9344" y="7775"/>
                    </a:lnTo>
                    <a:lnTo>
                      <a:pt x="9336" y="7797"/>
                    </a:lnTo>
                    <a:lnTo>
                      <a:pt x="9327" y="7821"/>
                    </a:lnTo>
                    <a:lnTo>
                      <a:pt x="9317" y="7845"/>
                    </a:lnTo>
                    <a:lnTo>
                      <a:pt x="9307" y="7872"/>
                    </a:lnTo>
                    <a:lnTo>
                      <a:pt x="9296" y="7901"/>
                    </a:lnTo>
                    <a:lnTo>
                      <a:pt x="9284" y="7930"/>
                    </a:lnTo>
                    <a:lnTo>
                      <a:pt x="9272" y="7962"/>
                    </a:lnTo>
                    <a:lnTo>
                      <a:pt x="9260" y="7994"/>
                    </a:lnTo>
                    <a:lnTo>
                      <a:pt x="9246" y="8027"/>
                    </a:lnTo>
                    <a:lnTo>
                      <a:pt x="9232" y="8062"/>
                    </a:lnTo>
                    <a:lnTo>
                      <a:pt x="9217" y="8098"/>
                    </a:lnTo>
                    <a:lnTo>
                      <a:pt x="9203" y="8135"/>
                    </a:lnTo>
                    <a:lnTo>
                      <a:pt x="9172" y="8211"/>
                    </a:lnTo>
                    <a:lnTo>
                      <a:pt x="9139" y="8291"/>
                    </a:lnTo>
                    <a:lnTo>
                      <a:pt x="9105" y="8374"/>
                    </a:lnTo>
                    <a:lnTo>
                      <a:pt x="9070" y="8459"/>
                    </a:lnTo>
                    <a:lnTo>
                      <a:pt x="9032" y="8546"/>
                    </a:lnTo>
                    <a:lnTo>
                      <a:pt x="8994" y="8635"/>
                    </a:lnTo>
                    <a:lnTo>
                      <a:pt x="8956" y="8723"/>
                    </a:lnTo>
                    <a:lnTo>
                      <a:pt x="8878" y="8901"/>
                    </a:lnTo>
                    <a:lnTo>
                      <a:pt x="8837" y="8989"/>
                    </a:lnTo>
                    <a:lnTo>
                      <a:pt x="8797" y="9075"/>
                    </a:lnTo>
                    <a:lnTo>
                      <a:pt x="8757" y="9161"/>
                    </a:lnTo>
                    <a:lnTo>
                      <a:pt x="8717" y="9243"/>
                    </a:lnTo>
                    <a:lnTo>
                      <a:pt x="8676" y="9323"/>
                    </a:lnTo>
                    <a:lnTo>
                      <a:pt x="8637" y="9399"/>
                    </a:lnTo>
                    <a:lnTo>
                      <a:pt x="8617" y="9435"/>
                    </a:lnTo>
                    <a:lnTo>
                      <a:pt x="8599" y="9471"/>
                    </a:lnTo>
                    <a:lnTo>
                      <a:pt x="8579" y="9505"/>
                    </a:lnTo>
                    <a:lnTo>
                      <a:pt x="8561" y="9539"/>
                    </a:lnTo>
                    <a:lnTo>
                      <a:pt x="8542" y="9571"/>
                    </a:lnTo>
                    <a:lnTo>
                      <a:pt x="8524" y="9601"/>
                    </a:lnTo>
                    <a:lnTo>
                      <a:pt x="8506" y="9631"/>
                    </a:lnTo>
                    <a:lnTo>
                      <a:pt x="8488" y="9658"/>
                    </a:lnTo>
                    <a:lnTo>
                      <a:pt x="8471" y="9684"/>
                    </a:lnTo>
                    <a:lnTo>
                      <a:pt x="8453" y="9709"/>
                    </a:lnTo>
                    <a:lnTo>
                      <a:pt x="8437" y="9733"/>
                    </a:lnTo>
                    <a:lnTo>
                      <a:pt x="8420" y="9753"/>
                    </a:lnTo>
                    <a:lnTo>
                      <a:pt x="8388" y="9794"/>
                    </a:lnTo>
                    <a:lnTo>
                      <a:pt x="8354" y="9835"/>
                    </a:lnTo>
                    <a:lnTo>
                      <a:pt x="8284" y="9913"/>
                    </a:lnTo>
                    <a:lnTo>
                      <a:pt x="8210" y="9990"/>
                    </a:lnTo>
                    <a:lnTo>
                      <a:pt x="8132" y="10065"/>
                    </a:lnTo>
                    <a:lnTo>
                      <a:pt x="8052" y="10138"/>
                    </a:lnTo>
                    <a:lnTo>
                      <a:pt x="7969" y="10212"/>
                    </a:lnTo>
                    <a:lnTo>
                      <a:pt x="7885" y="10283"/>
                    </a:lnTo>
                    <a:lnTo>
                      <a:pt x="7798" y="10354"/>
                    </a:lnTo>
                    <a:lnTo>
                      <a:pt x="7709" y="10423"/>
                    </a:lnTo>
                    <a:lnTo>
                      <a:pt x="7620" y="10493"/>
                    </a:lnTo>
                    <a:lnTo>
                      <a:pt x="7440" y="10630"/>
                    </a:lnTo>
                    <a:lnTo>
                      <a:pt x="7258" y="10768"/>
                    </a:lnTo>
                    <a:lnTo>
                      <a:pt x="7169" y="10837"/>
                    </a:lnTo>
                    <a:lnTo>
                      <a:pt x="7080" y="10907"/>
                    </a:lnTo>
                    <a:lnTo>
                      <a:pt x="7046" y="10935"/>
                    </a:lnTo>
                    <a:lnTo>
                      <a:pt x="7013" y="10960"/>
                    </a:lnTo>
                    <a:lnTo>
                      <a:pt x="6981" y="10984"/>
                    </a:lnTo>
                    <a:lnTo>
                      <a:pt x="6951" y="11007"/>
                    </a:lnTo>
                    <a:lnTo>
                      <a:pt x="6921" y="11026"/>
                    </a:lnTo>
                    <a:lnTo>
                      <a:pt x="6894" y="11044"/>
                    </a:lnTo>
                    <a:lnTo>
                      <a:pt x="6866" y="11060"/>
                    </a:lnTo>
                    <a:lnTo>
                      <a:pt x="6839" y="11074"/>
                    </a:lnTo>
                    <a:lnTo>
                      <a:pt x="6813" y="11086"/>
                    </a:lnTo>
                    <a:lnTo>
                      <a:pt x="6788" y="11097"/>
                    </a:lnTo>
                    <a:lnTo>
                      <a:pt x="6763" y="11106"/>
                    </a:lnTo>
                    <a:lnTo>
                      <a:pt x="6739" y="11113"/>
                    </a:lnTo>
                    <a:lnTo>
                      <a:pt x="6715" y="11118"/>
                    </a:lnTo>
                    <a:lnTo>
                      <a:pt x="6691" y="11122"/>
                    </a:lnTo>
                    <a:lnTo>
                      <a:pt x="6667" y="11124"/>
                    </a:lnTo>
                    <a:lnTo>
                      <a:pt x="6645" y="11125"/>
                    </a:lnTo>
                    <a:lnTo>
                      <a:pt x="6627" y="11124"/>
                    </a:lnTo>
                    <a:lnTo>
                      <a:pt x="6610" y="11123"/>
                    </a:lnTo>
                    <a:lnTo>
                      <a:pt x="6592" y="11120"/>
                    </a:lnTo>
                    <a:lnTo>
                      <a:pt x="6576" y="11116"/>
                    </a:lnTo>
                    <a:lnTo>
                      <a:pt x="6558" y="11111"/>
                    </a:lnTo>
                    <a:lnTo>
                      <a:pt x="6541" y="11105"/>
                    </a:lnTo>
                    <a:lnTo>
                      <a:pt x="6524" y="11097"/>
                    </a:lnTo>
                    <a:lnTo>
                      <a:pt x="6506" y="11089"/>
                    </a:lnTo>
                    <a:lnTo>
                      <a:pt x="6489" y="11080"/>
                    </a:lnTo>
                    <a:lnTo>
                      <a:pt x="6471" y="11070"/>
                    </a:lnTo>
                    <a:lnTo>
                      <a:pt x="6454" y="11057"/>
                    </a:lnTo>
                    <a:lnTo>
                      <a:pt x="6436" y="11044"/>
                    </a:lnTo>
                    <a:lnTo>
                      <a:pt x="6418" y="11030"/>
                    </a:lnTo>
                    <a:lnTo>
                      <a:pt x="6399" y="11015"/>
                    </a:lnTo>
                    <a:lnTo>
                      <a:pt x="6379" y="10998"/>
                    </a:lnTo>
                    <a:lnTo>
                      <a:pt x="6360" y="10981"/>
                    </a:lnTo>
                    <a:lnTo>
                      <a:pt x="6340" y="10961"/>
                    </a:lnTo>
                    <a:lnTo>
                      <a:pt x="6320" y="10942"/>
                    </a:lnTo>
                    <a:lnTo>
                      <a:pt x="6299" y="10920"/>
                    </a:lnTo>
                    <a:lnTo>
                      <a:pt x="6277" y="10898"/>
                    </a:lnTo>
                    <a:lnTo>
                      <a:pt x="6255" y="10874"/>
                    </a:lnTo>
                    <a:lnTo>
                      <a:pt x="6232" y="10849"/>
                    </a:lnTo>
                    <a:lnTo>
                      <a:pt x="6208" y="10823"/>
                    </a:lnTo>
                    <a:lnTo>
                      <a:pt x="6184" y="10796"/>
                    </a:lnTo>
                    <a:lnTo>
                      <a:pt x="6160" y="10768"/>
                    </a:lnTo>
                    <a:lnTo>
                      <a:pt x="6134" y="10738"/>
                    </a:lnTo>
                    <a:lnTo>
                      <a:pt x="6107" y="10707"/>
                    </a:lnTo>
                    <a:lnTo>
                      <a:pt x="6079" y="10674"/>
                    </a:lnTo>
                    <a:lnTo>
                      <a:pt x="6050" y="10641"/>
                    </a:lnTo>
                    <a:lnTo>
                      <a:pt x="6021" y="10606"/>
                    </a:lnTo>
                    <a:lnTo>
                      <a:pt x="5990" y="10570"/>
                    </a:lnTo>
                    <a:lnTo>
                      <a:pt x="5958" y="10533"/>
                    </a:lnTo>
                    <a:lnTo>
                      <a:pt x="5938" y="10505"/>
                    </a:lnTo>
                    <a:lnTo>
                      <a:pt x="5917" y="10478"/>
                    </a:lnTo>
                    <a:lnTo>
                      <a:pt x="5897" y="10453"/>
                    </a:lnTo>
                    <a:lnTo>
                      <a:pt x="5880" y="10427"/>
                    </a:lnTo>
                    <a:lnTo>
                      <a:pt x="5846" y="10377"/>
                    </a:lnTo>
                    <a:lnTo>
                      <a:pt x="5817" y="10330"/>
                    </a:lnTo>
                    <a:lnTo>
                      <a:pt x="5791" y="10286"/>
                    </a:lnTo>
                    <a:lnTo>
                      <a:pt x="5769" y="10242"/>
                    </a:lnTo>
                    <a:lnTo>
                      <a:pt x="5751" y="10202"/>
                    </a:lnTo>
                    <a:lnTo>
                      <a:pt x="5735" y="10163"/>
                    </a:lnTo>
                    <a:lnTo>
                      <a:pt x="5724" y="10127"/>
                    </a:lnTo>
                    <a:lnTo>
                      <a:pt x="5715" y="10092"/>
                    </a:lnTo>
                    <a:lnTo>
                      <a:pt x="5708" y="10059"/>
                    </a:lnTo>
                    <a:lnTo>
                      <a:pt x="5705" y="10027"/>
                    </a:lnTo>
                    <a:lnTo>
                      <a:pt x="5705" y="9997"/>
                    </a:lnTo>
                    <a:lnTo>
                      <a:pt x="5706" y="9969"/>
                    </a:lnTo>
                    <a:lnTo>
                      <a:pt x="5710" y="9943"/>
                    </a:lnTo>
                    <a:lnTo>
                      <a:pt x="5718" y="9917"/>
                    </a:lnTo>
                    <a:lnTo>
                      <a:pt x="5726" y="9893"/>
                    </a:lnTo>
                    <a:lnTo>
                      <a:pt x="5735" y="9870"/>
                    </a:lnTo>
                    <a:lnTo>
                      <a:pt x="5748" y="9848"/>
                    </a:lnTo>
                    <a:lnTo>
                      <a:pt x="5761" y="9827"/>
                    </a:lnTo>
                    <a:lnTo>
                      <a:pt x="5776" y="9808"/>
                    </a:lnTo>
                    <a:lnTo>
                      <a:pt x="5792" y="9788"/>
                    </a:lnTo>
                    <a:lnTo>
                      <a:pt x="5810" y="9770"/>
                    </a:lnTo>
                    <a:lnTo>
                      <a:pt x="5827" y="9752"/>
                    </a:lnTo>
                    <a:lnTo>
                      <a:pt x="5866" y="9719"/>
                    </a:lnTo>
                    <a:lnTo>
                      <a:pt x="5907" y="9688"/>
                    </a:lnTo>
                    <a:lnTo>
                      <a:pt x="5949" y="9658"/>
                    </a:lnTo>
                    <a:lnTo>
                      <a:pt x="5990" y="9628"/>
                    </a:lnTo>
                    <a:lnTo>
                      <a:pt x="6073" y="9583"/>
                    </a:lnTo>
                    <a:lnTo>
                      <a:pt x="6156" y="9541"/>
                    </a:lnTo>
                    <a:lnTo>
                      <a:pt x="6197" y="9520"/>
                    </a:lnTo>
                    <a:lnTo>
                      <a:pt x="6237" y="9500"/>
                    </a:lnTo>
                    <a:lnTo>
                      <a:pt x="6276" y="9480"/>
                    </a:lnTo>
                    <a:lnTo>
                      <a:pt x="6313" y="9462"/>
                    </a:lnTo>
                    <a:lnTo>
                      <a:pt x="6348" y="9442"/>
                    </a:lnTo>
                    <a:lnTo>
                      <a:pt x="6383" y="9424"/>
                    </a:lnTo>
                    <a:lnTo>
                      <a:pt x="6413" y="9406"/>
                    </a:lnTo>
                    <a:lnTo>
                      <a:pt x="6441" y="9387"/>
                    </a:lnTo>
                    <a:lnTo>
                      <a:pt x="6466" y="9370"/>
                    </a:lnTo>
                    <a:lnTo>
                      <a:pt x="6488" y="9352"/>
                    </a:lnTo>
                    <a:lnTo>
                      <a:pt x="6505" y="9335"/>
                    </a:lnTo>
                    <a:lnTo>
                      <a:pt x="6514" y="9326"/>
                    </a:lnTo>
                    <a:lnTo>
                      <a:pt x="6520" y="9317"/>
                    </a:lnTo>
                    <a:lnTo>
                      <a:pt x="6525" y="9307"/>
                    </a:lnTo>
                    <a:lnTo>
                      <a:pt x="6530" y="9295"/>
                    </a:lnTo>
                    <a:lnTo>
                      <a:pt x="6535" y="9279"/>
                    </a:lnTo>
                    <a:lnTo>
                      <a:pt x="6538" y="9262"/>
                    </a:lnTo>
                    <a:lnTo>
                      <a:pt x="6543" y="9242"/>
                    </a:lnTo>
                    <a:lnTo>
                      <a:pt x="6546" y="9222"/>
                    </a:lnTo>
                    <a:lnTo>
                      <a:pt x="6549" y="9198"/>
                    </a:lnTo>
                    <a:lnTo>
                      <a:pt x="6551" y="9173"/>
                    </a:lnTo>
                    <a:lnTo>
                      <a:pt x="6553" y="9147"/>
                    </a:lnTo>
                    <a:lnTo>
                      <a:pt x="6555" y="9120"/>
                    </a:lnTo>
                    <a:lnTo>
                      <a:pt x="6556" y="9092"/>
                    </a:lnTo>
                    <a:lnTo>
                      <a:pt x="6557" y="9062"/>
                    </a:lnTo>
                    <a:lnTo>
                      <a:pt x="6558" y="9001"/>
                    </a:lnTo>
                    <a:lnTo>
                      <a:pt x="6559" y="8939"/>
                    </a:lnTo>
                    <a:lnTo>
                      <a:pt x="6558" y="8877"/>
                    </a:lnTo>
                    <a:lnTo>
                      <a:pt x="6558" y="8815"/>
                    </a:lnTo>
                    <a:lnTo>
                      <a:pt x="6556" y="8755"/>
                    </a:lnTo>
                    <a:lnTo>
                      <a:pt x="6556" y="8726"/>
                    </a:lnTo>
                    <a:lnTo>
                      <a:pt x="6555" y="8699"/>
                    </a:lnTo>
                    <a:lnTo>
                      <a:pt x="6554" y="8673"/>
                    </a:lnTo>
                    <a:lnTo>
                      <a:pt x="6554" y="8648"/>
                    </a:lnTo>
                    <a:lnTo>
                      <a:pt x="6553" y="8625"/>
                    </a:lnTo>
                    <a:lnTo>
                      <a:pt x="6552" y="8604"/>
                    </a:lnTo>
                    <a:lnTo>
                      <a:pt x="6552" y="8584"/>
                    </a:lnTo>
                    <a:lnTo>
                      <a:pt x="6552" y="8567"/>
                    </a:lnTo>
                    <a:lnTo>
                      <a:pt x="6551" y="8551"/>
                    </a:lnTo>
                    <a:lnTo>
                      <a:pt x="6551" y="8538"/>
                    </a:lnTo>
                    <a:lnTo>
                      <a:pt x="6548" y="8561"/>
                    </a:lnTo>
                    <a:lnTo>
                      <a:pt x="6543" y="8586"/>
                    </a:lnTo>
                    <a:lnTo>
                      <a:pt x="6537" y="8612"/>
                    </a:lnTo>
                    <a:lnTo>
                      <a:pt x="6530" y="8638"/>
                    </a:lnTo>
                    <a:lnTo>
                      <a:pt x="6522" y="8664"/>
                    </a:lnTo>
                    <a:lnTo>
                      <a:pt x="6512" y="8691"/>
                    </a:lnTo>
                    <a:lnTo>
                      <a:pt x="6500" y="8718"/>
                    </a:lnTo>
                    <a:lnTo>
                      <a:pt x="6488" y="8746"/>
                    </a:lnTo>
                    <a:lnTo>
                      <a:pt x="6474" y="8773"/>
                    </a:lnTo>
                    <a:lnTo>
                      <a:pt x="6458" y="8800"/>
                    </a:lnTo>
                    <a:lnTo>
                      <a:pt x="6441" y="8827"/>
                    </a:lnTo>
                    <a:lnTo>
                      <a:pt x="6422" y="8855"/>
                    </a:lnTo>
                    <a:lnTo>
                      <a:pt x="6401" y="8882"/>
                    </a:lnTo>
                    <a:lnTo>
                      <a:pt x="6379" y="8907"/>
                    </a:lnTo>
                    <a:lnTo>
                      <a:pt x="6355" y="8933"/>
                    </a:lnTo>
                    <a:lnTo>
                      <a:pt x="6329" y="8959"/>
                    </a:lnTo>
                    <a:lnTo>
                      <a:pt x="6301" y="8984"/>
                    </a:lnTo>
                    <a:lnTo>
                      <a:pt x="6271" y="9006"/>
                    </a:lnTo>
                    <a:lnTo>
                      <a:pt x="6239" y="9029"/>
                    </a:lnTo>
                    <a:lnTo>
                      <a:pt x="6205" y="9052"/>
                    </a:lnTo>
                    <a:lnTo>
                      <a:pt x="6169" y="9071"/>
                    </a:lnTo>
                    <a:lnTo>
                      <a:pt x="6131" y="9091"/>
                    </a:lnTo>
                    <a:lnTo>
                      <a:pt x="6089" y="9109"/>
                    </a:lnTo>
                    <a:lnTo>
                      <a:pt x="6047" y="9126"/>
                    </a:lnTo>
                    <a:lnTo>
                      <a:pt x="6002" y="9140"/>
                    </a:lnTo>
                    <a:lnTo>
                      <a:pt x="5954" y="9154"/>
                    </a:lnTo>
                    <a:lnTo>
                      <a:pt x="5905" y="9165"/>
                    </a:lnTo>
                    <a:lnTo>
                      <a:pt x="5852" y="9174"/>
                    </a:lnTo>
                    <a:lnTo>
                      <a:pt x="5796" y="9182"/>
                    </a:lnTo>
                    <a:lnTo>
                      <a:pt x="5739" y="9188"/>
                    </a:lnTo>
                    <a:lnTo>
                      <a:pt x="5678" y="9192"/>
                    </a:lnTo>
                    <a:lnTo>
                      <a:pt x="5616" y="9193"/>
                    </a:lnTo>
                    <a:lnTo>
                      <a:pt x="5554" y="9193"/>
                    </a:lnTo>
                    <a:lnTo>
                      <a:pt x="5477" y="9188"/>
                    </a:lnTo>
                    <a:lnTo>
                      <a:pt x="5403" y="9180"/>
                    </a:lnTo>
                    <a:lnTo>
                      <a:pt x="5334" y="9170"/>
                    </a:lnTo>
                    <a:lnTo>
                      <a:pt x="5267" y="9158"/>
                    </a:lnTo>
                    <a:lnTo>
                      <a:pt x="5204" y="9142"/>
                    </a:lnTo>
                    <a:lnTo>
                      <a:pt x="5144" y="9126"/>
                    </a:lnTo>
                    <a:lnTo>
                      <a:pt x="5086" y="9106"/>
                    </a:lnTo>
                    <a:lnTo>
                      <a:pt x="5032" y="9085"/>
                    </a:lnTo>
                    <a:lnTo>
                      <a:pt x="4982" y="9062"/>
                    </a:lnTo>
                    <a:lnTo>
                      <a:pt x="4934" y="9037"/>
                    </a:lnTo>
                    <a:lnTo>
                      <a:pt x="4889" y="9012"/>
                    </a:lnTo>
                    <a:lnTo>
                      <a:pt x="4847" y="8985"/>
                    </a:lnTo>
                    <a:lnTo>
                      <a:pt x="4807" y="8957"/>
                    </a:lnTo>
                    <a:lnTo>
                      <a:pt x="4771" y="8928"/>
                    </a:lnTo>
                    <a:lnTo>
                      <a:pt x="4736" y="8899"/>
                    </a:lnTo>
                    <a:lnTo>
                      <a:pt x="4704" y="8869"/>
                    </a:lnTo>
                    <a:lnTo>
                      <a:pt x="4675" y="8839"/>
                    </a:lnTo>
                    <a:lnTo>
                      <a:pt x="4647" y="8809"/>
                    </a:lnTo>
                    <a:lnTo>
                      <a:pt x="4622" y="8779"/>
                    </a:lnTo>
                    <a:lnTo>
                      <a:pt x="4600" y="8749"/>
                    </a:lnTo>
                    <a:lnTo>
                      <a:pt x="4579" y="8720"/>
                    </a:lnTo>
                    <a:lnTo>
                      <a:pt x="4560" y="8691"/>
                    </a:lnTo>
                    <a:lnTo>
                      <a:pt x="4543" y="8663"/>
                    </a:lnTo>
                    <a:lnTo>
                      <a:pt x="4528" y="8636"/>
                    </a:lnTo>
                    <a:lnTo>
                      <a:pt x="4515" y="8610"/>
                    </a:lnTo>
                    <a:lnTo>
                      <a:pt x="4503" y="8585"/>
                    </a:lnTo>
                    <a:lnTo>
                      <a:pt x="4492" y="8562"/>
                    </a:lnTo>
                    <a:lnTo>
                      <a:pt x="4484" y="8541"/>
                    </a:lnTo>
                    <a:lnTo>
                      <a:pt x="4477" y="8521"/>
                    </a:lnTo>
                    <a:lnTo>
                      <a:pt x="4471" y="8504"/>
                    </a:lnTo>
                    <a:lnTo>
                      <a:pt x="4467" y="8488"/>
                    </a:lnTo>
                    <a:lnTo>
                      <a:pt x="4462" y="8476"/>
                    </a:lnTo>
                    <a:lnTo>
                      <a:pt x="4465" y="8501"/>
                    </a:lnTo>
                    <a:lnTo>
                      <a:pt x="4469" y="8528"/>
                    </a:lnTo>
                    <a:lnTo>
                      <a:pt x="4471" y="8558"/>
                    </a:lnTo>
                    <a:lnTo>
                      <a:pt x="4473" y="8590"/>
                    </a:lnTo>
                    <a:lnTo>
                      <a:pt x="4475" y="8625"/>
                    </a:lnTo>
                    <a:lnTo>
                      <a:pt x="4477" y="8661"/>
                    </a:lnTo>
                    <a:lnTo>
                      <a:pt x="4479" y="8699"/>
                    </a:lnTo>
                    <a:lnTo>
                      <a:pt x="4480" y="8740"/>
                    </a:lnTo>
                    <a:lnTo>
                      <a:pt x="4482" y="8780"/>
                    </a:lnTo>
                    <a:lnTo>
                      <a:pt x="4483" y="8822"/>
                    </a:lnTo>
                    <a:lnTo>
                      <a:pt x="4485" y="8910"/>
                    </a:lnTo>
                    <a:lnTo>
                      <a:pt x="4486" y="8998"/>
                    </a:lnTo>
                    <a:lnTo>
                      <a:pt x="4486" y="9088"/>
                    </a:lnTo>
                    <a:lnTo>
                      <a:pt x="4486" y="9175"/>
                    </a:lnTo>
                    <a:lnTo>
                      <a:pt x="4485" y="9219"/>
                    </a:lnTo>
                    <a:lnTo>
                      <a:pt x="4485" y="9262"/>
                    </a:lnTo>
                    <a:lnTo>
                      <a:pt x="4484" y="9303"/>
                    </a:lnTo>
                    <a:lnTo>
                      <a:pt x="4483" y="9342"/>
                    </a:lnTo>
                    <a:lnTo>
                      <a:pt x="4482" y="9381"/>
                    </a:lnTo>
                    <a:lnTo>
                      <a:pt x="4480" y="9418"/>
                    </a:lnTo>
                    <a:lnTo>
                      <a:pt x="4479" y="9453"/>
                    </a:lnTo>
                    <a:lnTo>
                      <a:pt x="4477" y="9486"/>
                    </a:lnTo>
                    <a:lnTo>
                      <a:pt x="4475" y="9516"/>
                    </a:lnTo>
                    <a:lnTo>
                      <a:pt x="4473" y="9545"/>
                    </a:lnTo>
                    <a:lnTo>
                      <a:pt x="4471" y="9571"/>
                    </a:lnTo>
                    <a:lnTo>
                      <a:pt x="4469" y="9592"/>
                    </a:lnTo>
                    <a:lnTo>
                      <a:pt x="4465" y="9612"/>
                    </a:lnTo>
                    <a:lnTo>
                      <a:pt x="4462" y="9628"/>
                    </a:lnTo>
                    <a:lnTo>
                      <a:pt x="4459" y="9642"/>
                    </a:lnTo>
                    <a:lnTo>
                      <a:pt x="4454" y="9656"/>
                    </a:lnTo>
                    <a:lnTo>
                      <a:pt x="4448" y="9673"/>
                    </a:lnTo>
                    <a:lnTo>
                      <a:pt x="4441" y="9691"/>
                    </a:lnTo>
                    <a:lnTo>
                      <a:pt x="4431" y="9712"/>
                    </a:lnTo>
                    <a:lnTo>
                      <a:pt x="4422" y="9734"/>
                    </a:lnTo>
                    <a:lnTo>
                      <a:pt x="4412" y="9756"/>
                    </a:lnTo>
                    <a:lnTo>
                      <a:pt x="4400" y="9781"/>
                    </a:lnTo>
                    <a:lnTo>
                      <a:pt x="4388" y="9806"/>
                    </a:lnTo>
                    <a:lnTo>
                      <a:pt x="4376" y="9832"/>
                    </a:lnTo>
                    <a:lnTo>
                      <a:pt x="4349" y="9887"/>
                    </a:lnTo>
                    <a:lnTo>
                      <a:pt x="4320" y="9945"/>
                    </a:lnTo>
                    <a:lnTo>
                      <a:pt x="4291" y="10002"/>
                    </a:lnTo>
                    <a:lnTo>
                      <a:pt x="4262" y="10061"/>
                    </a:lnTo>
                    <a:lnTo>
                      <a:pt x="4234" y="10118"/>
                    </a:lnTo>
                    <a:lnTo>
                      <a:pt x="4207" y="10173"/>
                    </a:lnTo>
                    <a:lnTo>
                      <a:pt x="4194" y="10199"/>
                    </a:lnTo>
                    <a:lnTo>
                      <a:pt x="4183" y="10225"/>
                    </a:lnTo>
                    <a:lnTo>
                      <a:pt x="4171" y="10249"/>
                    </a:lnTo>
                    <a:lnTo>
                      <a:pt x="4160" y="10272"/>
                    </a:lnTo>
                    <a:lnTo>
                      <a:pt x="4151" y="10294"/>
                    </a:lnTo>
                    <a:lnTo>
                      <a:pt x="4142" y="10313"/>
                    </a:lnTo>
                    <a:lnTo>
                      <a:pt x="4135" y="10332"/>
                    </a:lnTo>
                    <a:lnTo>
                      <a:pt x="4129" y="10350"/>
                    </a:lnTo>
                    <a:lnTo>
                      <a:pt x="4124" y="10364"/>
                    </a:lnTo>
                    <a:lnTo>
                      <a:pt x="4120" y="10376"/>
                    </a:lnTo>
                    <a:lnTo>
                      <a:pt x="4118" y="10389"/>
                    </a:lnTo>
                    <a:lnTo>
                      <a:pt x="4116" y="10402"/>
                    </a:lnTo>
                    <a:lnTo>
                      <a:pt x="4113" y="10418"/>
                    </a:lnTo>
                    <a:lnTo>
                      <a:pt x="4112" y="10433"/>
                    </a:lnTo>
                    <a:lnTo>
                      <a:pt x="4110" y="10467"/>
                    </a:lnTo>
                    <a:lnTo>
                      <a:pt x="4108" y="10504"/>
                    </a:lnTo>
                    <a:lnTo>
                      <a:pt x="4107" y="10544"/>
                    </a:lnTo>
                    <a:lnTo>
                      <a:pt x="4106" y="10585"/>
                    </a:lnTo>
                    <a:lnTo>
                      <a:pt x="4104" y="10629"/>
                    </a:lnTo>
                    <a:lnTo>
                      <a:pt x="4100" y="10673"/>
                    </a:lnTo>
                    <a:lnTo>
                      <a:pt x="4095" y="10716"/>
                    </a:lnTo>
                    <a:lnTo>
                      <a:pt x="4088" y="10759"/>
                    </a:lnTo>
                    <a:lnTo>
                      <a:pt x="4076" y="10802"/>
                    </a:lnTo>
                    <a:lnTo>
                      <a:pt x="4063" y="10841"/>
                    </a:lnTo>
                    <a:lnTo>
                      <a:pt x="4055" y="10860"/>
                    </a:lnTo>
                    <a:lnTo>
                      <a:pt x="4045" y="10879"/>
                    </a:lnTo>
                    <a:lnTo>
                      <a:pt x="4035" y="10896"/>
                    </a:lnTo>
                    <a:lnTo>
                      <a:pt x="4024" y="10913"/>
                    </a:lnTo>
                    <a:lnTo>
                      <a:pt x="4010" y="10928"/>
                    </a:lnTo>
                    <a:lnTo>
                      <a:pt x="3996" y="10943"/>
                    </a:lnTo>
                    <a:lnTo>
                      <a:pt x="3981" y="10956"/>
                    </a:lnTo>
                    <a:lnTo>
                      <a:pt x="3964" y="10969"/>
                    </a:lnTo>
                    <a:lnTo>
                      <a:pt x="3951" y="10975"/>
                    </a:lnTo>
                    <a:lnTo>
                      <a:pt x="3938" y="10981"/>
                    </a:lnTo>
                    <a:lnTo>
                      <a:pt x="3922" y="10986"/>
                    </a:lnTo>
                    <a:lnTo>
                      <a:pt x="3906" y="10992"/>
                    </a:lnTo>
                    <a:lnTo>
                      <a:pt x="3888" y="10997"/>
                    </a:lnTo>
                    <a:lnTo>
                      <a:pt x="3869" y="11003"/>
                    </a:lnTo>
                    <a:lnTo>
                      <a:pt x="3849" y="11008"/>
                    </a:lnTo>
                    <a:lnTo>
                      <a:pt x="3828" y="11012"/>
                    </a:lnTo>
                    <a:lnTo>
                      <a:pt x="3805" y="11016"/>
                    </a:lnTo>
                    <a:lnTo>
                      <a:pt x="3782" y="11020"/>
                    </a:lnTo>
                    <a:lnTo>
                      <a:pt x="3732" y="11026"/>
                    </a:lnTo>
                    <a:lnTo>
                      <a:pt x="3678" y="11029"/>
                    </a:lnTo>
                    <a:lnTo>
                      <a:pt x="3621" y="11031"/>
                    </a:lnTo>
                    <a:lnTo>
                      <a:pt x="3556" y="11029"/>
                    </a:lnTo>
                    <a:lnTo>
                      <a:pt x="3490" y="11025"/>
                    </a:lnTo>
                    <a:lnTo>
                      <a:pt x="3423" y="11019"/>
                    </a:lnTo>
                    <a:lnTo>
                      <a:pt x="3355" y="11010"/>
                    </a:lnTo>
                    <a:lnTo>
                      <a:pt x="3286" y="10998"/>
                    </a:lnTo>
                    <a:lnTo>
                      <a:pt x="3215" y="10984"/>
                    </a:lnTo>
                    <a:lnTo>
                      <a:pt x="3145" y="10969"/>
                    </a:lnTo>
                    <a:lnTo>
                      <a:pt x="3075" y="10950"/>
                    </a:lnTo>
                    <a:lnTo>
                      <a:pt x="3005" y="10930"/>
                    </a:lnTo>
                    <a:lnTo>
                      <a:pt x="2936" y="10909"/>
                    </a:lnTo>
                    <a:lnTo>
                      <a:pt x="2865" y="10886"/>
                    </a:lnTo>
                    <a:lnTo>
                      <a:pt x="2796" y="10861"/>
                    </a:lnTo>
                    <a:lnTo>
                      <a:pt x="2728" y="10836"/>
                    </a:lnTo>
                    <a:lnTo>
                      <a:pt x="2661" y="10808"/>
                    </a:lnTo>
                    <a:lnTo>
                      <a:pt x="2595" y="10780"/>
                    </a:lnTo>
                    <a:lnTo>
                      <a:pt x="2531" y="10751"/>
                    </a:lnTo>
                    <a:lnTo>
                      <a:pt x="2507" y="10741"/>
                    </a:lnTo>
                    <a:lnTo>
                      <a:pt x="2482" y="10732"/>
                    </a:lnTo>
                    <a:lnTo>
                      <a:pt x="2457" y="10721"/>
                    </a:lnTo>
                    <a:lnTo>
                      <a:pt x="2429" y="10712"/>
                    </a:lnTo>
                    <a:lnTo>
                      <a:pt x="2374" y="10693"/>
                    </a:lnTo>
                    <a:lnTo>
                      <a:pt x="2348" y="10681"/>
                    </a:lnTo>
                    <a:lnTo>
                      <a:pt x="2322" y="10670"/>
                    </a:lnTo>
                    <a:lnTo>
                      <a:pt x="2298" y="10658"/>
                    </a:lnTo>
                    <a:lnTo>
                      <a:pt x="2276" y="10643"/>
                    </a:lnTo>
                    <a:lnTo>
                      <a:pt x="2256" y="10629"/>
                    </a:lnTo>
                    <a:lnTo>
                      <a:pt x="2240" y="10611"/>
                    </a:lnTo>
                    <a:lnTo>
                      <a:pt x="2226" y="10593"/>
                    </a:lnTo>
                    <a:lnTo>
                      <a:pt x="2221" y="10583"/>
                    </a:lnTo>
                    <a:lnTo>
                      <a:pt x="2216" y="10573"/>
                    </a:lnTo>
                    <a:lnTo>
                      <a:pt x="2213" y="10562"/>
                    </a:lnTo>
                    <a:lnTo>
                      <a:pt x="2211" y="10550"/>
                    </a:lnTo>
                    <a:lnTo>
                      <a:pt x="2210" y="10538"/>
                    </a:lnTo>
                    <a:lnTo>
                      <a:pt x="2211" y="10525"/>
                    </a:lnTo>
                    <a:lnTo>
                      <a:pt x="2214" y="10490"/>
                    </a:lnTo>
                    <a:lnTo>
                      <a:pt x="2219" y="10452"/>
                    </a:lnTo>
                    <a:lnTo>
                      <a:pt x="2225" y="10411"/>
                    </a:lnTo>
                    <a:lnTo>
                      <a:pt x="2233" y="10369"/>
                    </a:lnTo>
                    <a:lnTo>
                      <a:pt x="2241" y="10326"/>
                    </a:lnTo>
                    <a:lnTo>
                      <a:pt x="2250" y="10281"/>
                    </a:lnTo>
                    <a:lnTo>
                      <a:pt x="2260" y="10234"/>
                    </a:lnTo>
                    <a:lnTo>
                      <a:pt x="2271" y="10187"/>
                    </a:lnTo>
                    <a:lnTo>
                      <a:pt x="2296" y="10091"/>
                    </a:lnTo>
                    <a:lnTo>
                      <a:pt x="2321" y="9993"/>
                    </a:lnTo>
                    <a:lnTo>
                      <a:pt x="2349" y="9895"/>
                    </a:lnTo>
                    <a:lnTo>
                      <a:pt x="2377" y="9801"/>
                    </a:lnTo>
                    <a:lnTo>
                      <a:pt x="2391" y="9754"/>
                    </a:lnTo>
                    <a:lnTo>
                      <a:pt x="2405" y="9709"/>
                    </a:lnTo>
                    <a:lnTo>
                      <a:pt x="2418" y="9666"/>
                    </a:lnTo>
                    <a:lnTo>
                      <a:pt x="2432" y="9623"/>
                    </a:lnTo>
                    <a:lnTo>
                      <a:pt x="2444" y="9583"/>
                    </a:lnTo>
                    <a:lnTo>
                      <a:pt x="2457" y="9545"/>
                    </a:lnTo>
                    <a:lnTo>
                      <a:pt x="2469" y="9509"/>
                    </a:lnTo>
                    <a:lnTo>
                      <a:pt x="2479" y="9476"/>
                    </a:lnTo>
                    <a:lnTo>
                      <a:pt x="2490" y="9445"/>
                    </a:lnTo>
                    <a:lnTo>
                      <a:pt x="2499" y="9417"/>
                    </a:lnTo>
                    <a:lnTo>
                      <a:pt x="2508" y="9393"/>
                    </a:lnTo>
                    <a:lnTo>
                      <a:pt x="2515" y="9372"/>
                    </a:lnTo>
                    <a:lnTo>
                      <a:pt x="2522" y="9355"/>
                    </a:lnTo>
                    <a:lnTo>
                      <a:pt x="2526" y="9340"/>
                    </a:lnTo>
                    <a:lnTo>
                      <a:pt x="2528" y="9335"/>
                    </a:lnTo>
                    <a:lnTo>
                      <a:pt x="2530" y="9331"/>
                    </a:lnTo>
                    <a:lnTo>
                      <a:pt x="2531" y="9327"/>
                    </a:lnTo>
                    <a:lnTo>
                      <a:pt x="2532" y="9325"/>
                    </a:lnTo>
                    <a:lnTo>
                      <a:pt x="2531" y="9325"/>
                    </a:lnTo>
                    <a:lnTo>
                      <a:pt x="2530" y="9322"/>
                    </a:lnTo>
                    <a:lnTo>
                      <a:pt x="2528" y="9318"/>
                    </a:lnTo>
                    <a:lnTo>
                      <a:pt x="2525" y="9313"/>
                    </a:lnTo>
                    <a:lnTo>
                      <a:pt x="2521" y="9307"/>
                    </a:lnTo>
                    <a:lnTo>
                      <a:pt x="2515" y="9300"/>
                    </a:lnTo>
                    <a:lnTo>
                      <a:pt x="2509" y="9291"/>
                    </a:lnTo>
                    <a:lnTo>
                      <a:pt x="2503" y="9280"/>
                    </a:lnTo>
                    <a:lnTo>
                      <a:pt x="2496" y="9269"/>
                    </a:lnTo>
                    <a:lnTo>
                      <a:pt x="2488" y="9256"/>
                    </a:lnTo>
                    <a:lnTo>
                      <a:pt x="2479" y="9242"/>
                    </a:lnTo>
                    <a:lnTo>
                      <a:pt x="2469" y="9227"/>
                    </a:lnTo>
                    <a:lnTo>
                      <a:pt x="2460" y="9211"/>
                    </a:lnTo>
                    <a:lnTo>
                      <a:pt x="2448" y="9194"/>
                    </a:lnTo>
                    <a:lnTo>
                      <a:pt x="2437" y="9175"/>
                    </a:lnTo>
                    <a:lnTo>
                      <a:pt x="2425" y="9156"/>
                    </a:lnTo>
                    <a:lnTo>
                      <a:pt x="2399" y="9113"/>
                    </a:lnTo>
                    <a:lnTo>
                      <a:pt x="2371" y="9068"/>
                    </a:lnTo>
                    <a:lnTo>
                      <a:pt x="2341" y="9019"/>
                    </a:lnTo>
                    <a:lnTo>
                      <a:pt x="2310" y="8966"/>
                    </a:lnTo>
                    <a:lnTo>
                      <a:pt x="2276" y="8910"/>
                    </a:lnTo>
                    <a:lnTo>
                      <a:pt x="2242" y="8851"/>
                    </a:lnTo>
                    <a:lnTo>
                      <a:pt x="2206" y="8789"/>
                    </a:lnTo>
                    <a:lnTo>
                      <a:pt x="2169" y="8725"/>
                    </a:lnTo>
                    <a:lnTo>
                      <a:pt x="2131" y="8658"/>
                    </a:lnTo>
                    <a:lnTo>
                      <a:pt x="2093" y="8590"/>
                    </a:lnTo>
                    <a:lnTo>
                      <a:pt x="2054" y="8520"/>
                    </a:lnTo>
                    <a:lnTo>
                      <a:pt x="2015" y="8448"/>
                    </a:lnTo>
                    <a:lnTo>
                      <a:pt x="1976" y="8375"/>
                    </a:lnTo>
                    <a:lnTo>
                      <a:pt x="1937" y="8300"/>
                    </a:lnTo>
                    <a:lnTo>
                      <a:pt x="1860" y="8148"/>
                    </a:lnTo>
                    <a:lnTo>
                      <a:pt x="1823" y="8072"/>
                    </a:lnTo>
                    <a:lnTo>
                      <a:pt x="1786" y="7995"/>
                    </a:lnTo>
                    <a:lnTo>
                      <a:pt x="1750" y="7918"/>
                    </a:lnTo>
                    <a:lnTo>
                      <a:pt x="1716" y="7841"/>
                    </a:lnTo>
                    <a:lnTo>
                      <a:pt x="1683" y="7765"/>
                    </a:lnTo>
                    <a:lnTo>
                      <a:pt x="1652" y="7689"/>
                    </a:lnTo>
                    <a:lnTo>
                      <a:pt x="1622" y="7615"/>
                    </a:lnTo>
                    <a:lnTo>
                      <a:pt x="1596" y="7541"/>
                    </a:lnTo>
                    <a:lnTo>
                      <a:pt x="1571" y="7466"/>
                    </a:lnTo>
                    <a:lnTo>
                      <a:pt x="1548" y="7391"/>
                    </a:lnTo>
                    <a:lnTo>
                      <a:pt x="1530" y="7314"/>
                    </a:lnTo>
                    <a:lnTo>
                      <a:pt x="1512" y="7236"/>
                    </a:lnTo>
                    <a:lnTo>
                      <a:pt x="1498" y="7156"/>
                    </a:lnTo>
                    <a:lnTo>
                      <a:pt x="1485" y="7076"/>
                    </a:lnTo>
                    <a:lnTo>
                      <a:pt x="1476" y="6996"/>
                    </a:lnTo>
                    <a:lnTo>
                      <a:pt x="1468" y="6915"/>
                    </a:lnTo>
                    <a:lnTo>
                      <a:pt x="1461" y="6835"/>
                    </a:lnTo>
                    <a:lnTo>
                      <a:pt x="1457" y="6755"/>
                    </a:lnTo>
                    <a:lnTo>
                      <a:pt x="1454" y="6675"/>
                    </a:lnTo>
                    <a:lnTo>
                      <a:pt x="1452" y="6597"/>
                    </a:lnTo>
                    <a:lnTo>
                      <a:pt x="1452" y="6520"/>
                    </a:lnTo>
                    <a:lnTo>
                      <a:pt x="1454" y="6444"/>
                    </a:lnTo>
                    <a:lnTo>
                      <a:pt x="1456" y="6370"/>
                    </a:lnTo>
                    <a:lnTo>
                      <a:pt x="1459" y="6298"/>
                    </a:lnTo>
                    <a:lnTo>
                      <a:pt x="1464" y="6228"/>
                    </a:lnTo>
                    <a:lnTo>
                      <a:pt x="1468" y="6161"/>
                    </a:lnTo>
                    <a:lnTo>
                      <a:pt x="1474" y="6098"/>
                    </a:lnTo>
                    <a:lnTo>
                      <a:pt x="1479" y="6036"/>
                    </a:lnTo>
                    <a:lnTo>
                      <a:pt x="1485" y="5978"/>
                    </a:lnTo>
                    <a:lnTo>
                      <a:pt x="1491" y="5923"/>
                    </a:lnTo>
                    <a:lnTo>
                      <a:pt x="1494" y="5899"/>
                    </a:lnTo>
                    <a:lnTo>
                      <a:pt x="1498" y="5874"/>
                    </a:lnTo>
                    <a:lnTo>
                      <a:pt x="1501" y="5850"/>
                    </a:lnTo>
                    <a:lnTo>
                      <a:pt x="1504" y="5828"/>
                    </a:lnTo>
                    <a:lnTo>
                      <a:pt x="1507" y="5806"/>
                    </a:lnTo>
                    <a:lnTo>
                      <a:pt x="1510" y="5785"/>
                    </a:lnTo>
                    <a:lnTo>
                      <a:pt x="1512" y="5767"/>
                    </a:lnTo>
                    <a:lnTo>
                      <a:pt x="1515" y="5748"/>
                    </a:lnTo>
                    <a:lnTo>
                      <a:pt x="1518" y="5732"/>
                    </a:lnTo>
                    <a:lnTo>
                      <a:pt x="1520" y="5716"/>
                    </a:lnTo>
                    <a:lnTo>
                      <a:pt x="1522" y="5702"/>
                    </a:lnTo>
                    <a:lnTo>
                      <a:pt x="1524" y="5690"/>
                    </a:lnTo>
                    <a:lnTo>
                      <a:pt x="1526" y="5678"/>
                    </a:lnTo>
                    <a:lnTo>
                      <a:pt x="1529" y="5668"/>
                    </a:lnTo>
                    <a:lnTo>
                      <a:pt x="1530" y="5660"/>
                    </a:lnTo>
                    <a:lnTo>
                      <a:pt x="1531" y="5653"/>
                    </a:lnTo>
                    <a:lnTo>
                      <a:pt x="1532" y="5647"/>
                    </a:lnTo>
                    <a:lnTo>
                      <a:pt x="1533" y="5643"/>
                    </a:lnTo>
                    <a:lnTo>
                      <a:pt x="1534" y="5641"/>
                    </a:lnTo>
                    <a:lnTo>
                      <a:pt x="1534" y="5640"/>
                    </a:lnTo>
                    <a:lnTo>
                      <a:pt x="1533" y="5640"/>
                    </a:lnTo>
                    <a:lnTo>
                      <a:pt x="1530" y="5642"/>
                    </a:lnTo>
                    <a:lnTo>
                      <a:pt x="1523" y="5645"/>
                    </a:lnTo>
                    <a:lnTo>
                      <a:pt x="1516" y="5649"/>
                    </a:lnTo>
                    <a:lnTo>
                      <a:pt x="1506" y="5655"/>
                    </a:lnTo>
                    <a:lnTo>
                      <a:pt x="1493" y="5660"/>
                    </a:lnTo>
                    <a:lnTo>
                      <a:pt x="1480" y="5665"/>
                    </a:lnTo>
                    <a:lnTo>
                      <a:pt x="1464" y="5671"/>
                    </a:lnTo>
                    <a:lnTo>
                      <a:pt x="1445" y="5677"/>
                    </a:lnTo>
                    <a:lnTo>
                      <a:pt x="1423" y="5682"/>
                    </a:lnTo>
                    <a:lnTo>
                      <a:pt x="1401" y="5688"/>
                    </a:lnTo>
                    <a:lnTo>
                      <a:pt x="1376" y="5693"/>
                    </a:lnTo>
                    <a:lnTo>
                      <a:pt x="1348" y="5697"/>
                    </a:lnTo>
                    <a:lnTo>
                      <a:pt x="1318" y="5700"/>
                    </a:lnTo>
                    <a:lnTo>
                      <a:pt x="1287" y="5702"/>
                    </a:lnTo>
                    <a:lnTo>
                      <a:pt x="1253" y="5702"/>
                    </a:lnTo>
                    <a:lnTo>
                      <a:pt x="1216" y="5701"/>
                    </a:lnTo>
                    <a:lnTo>
                      <a:pt x="1177" y="5697"/>
                    </a:lnTo>
                    <a:lnTo>
                      <a:pt x="1134" y="5691"/>
                    </a:lnTo>
                    <a:lnTo>
                      <a:pt x="1089" y="5682"/>
                    </a:lnTo>
                    <a:lnTo>
                      <a:pt x="1041" y="5673"/>
                    </a:lnTo>
                    <a:lnTo>
                      <a:pt x="990" y="5663"/>
                    </a:lnTo>
                    <a:lnTo>
                      <a:pt x="936" y="5651"/>
                    </a:lnTo>
                    <a:lnTo>
                      <a:pt x="879" y="5640"/>
                    </a:lnTo>
                    <a:lnTo>
                      <a:pt x="848" y="5624"/>
                    </a:lnTo>
                    <a:lnTo>
                      <a:pt x="818" y="5606"/>
                    </a:lnTo>
                    <a:lnTo>
                      <a:pt x="791" y="5587"/>
                    </a:lnTo>
                    <a:lnTo>
                      <a:pt x="766" y="5564"/>
                    </a:lnTo>
                    <a:lnTo>
                      <a:pt x="742" y="5541"/>
                    </a:lnTo>
                    <a:lnTo>
                      <a:pt x="720" y="5516"/>
                    </a:lnTo>
                    <a:lnTo>
                      <a:pt x="700" y="5490"/>
                    </a:lnTo>
                    <a:lnTo>
                      <a:pt x="681" y="5462"/>
                    </a:lnTo>
                    <a:lnTo>
                      <a:pt x="663" y="5434"/>
                    </a:lnTo>
                    <a:lnTo>
                      <a:pt x="647" y="5404"/>
                    </a:lnTo>
                    <a:lnTo>
                      <a:pt x="632" y="5374"/>
                    </a:lnTo>
                    <a:lnTo>
                      <a:pt x="619" y="5345"/>
                    </a:lnTo>
                    <a:lnTo>
                      <a:pt x="608" y="5314"/>
                    </a:lnTo>
                    <a:lnTo>
                      <a:pt x="596" y="5284"/>
                    </a:lnTo>
                    <a:lnTo>
                      <a:pt x="587" y="5253"/>
                    </a:lnTo>
                    <a:lnTo>
                      <a:pt x="579" y="5223"/>
                    </a:lnTo>
                    <a:lnTo>
                      <a:pt x="564" y="5164"/>
                    </a:lnTo>
                    <a:lnTo>
                      <a:pt x="559" y="5136"/>
                    </a:lnTo>
                    <a:lnTo>
                      <a:pt x="554" y="5109"/>
                    </a:lnTo>
                    <a:lnTo>
                      <a:pt x="550" y="5083"/>
                    </a:lnTo>
                    <a:lnTo>
                      <a:pt x="546" y="5058"/>
                    </a:lnTo>
                    <a:lnTo>
                      <a:pt x="544" y="5034"/>
                    </a:lnTo>
                    <a:lnTo>
                      <a:pt x="541" y="5013"/>
                    </a:lnTo>
                    <a:lnTo>
                      <a:pt x="540" y="4993"/>
                    </a:lnTo>
                    <a:lnTo>
                      <a:pt x="538" y="4976"/>
                    </a:lnTo>
                    <a:lnTo>
                      <a:pt x="538" y="4960"/>
                    </a:lnTo>
                    <a:lnTo>
                      <a:pt x="536" y="4947"/>
                    </a:lnTo>
                    <a:lnTo>
                      <a:pt x="536" y="4937"/>
                    </a:lnTo>
                    <a:lnTo>
                      <a:pt x="535" y="4929"/>
                    </a:lnTo>
                    <a:lnTo>
                      <a:pt x="535" y="4924"/>
                    </a:lnTo>
                    <a:lnTo>
                      <a:pt x="535" y="4923"/>
                    </a:lnTo>
                    <a:lnTo>
                      <a:pt x="535" y="4922"/>
                    </a:lnTo>
                    <a:lnTo>
                      <a:pt x="533" y="4921"/>
                    </a:lnTo>
                    <a:lnTo>
                      <a:pt x="530" y="4920"/>
                    </a:lnTo>
                    <a:lnTo>
                      <a:pt x="526" y="4917"/>
                    </a:lnTo>
                    <a:lnTo>
                      <a:pt x="516" y="4909"/>
                    </a:lnTo>
                    <a:lnTo>
                      <a:pt x="503" y="4899"/>
                    </a:lnTo>
                    <a:lnTo>
                      <a:pt x="488" y="4884"/>
                    </a:lnTo>
                    <a:lnTo>
                      <a:pt x="471" y="4866"/>
                    </a:lnTo>
                    <a:lnTo>
                      <a:pt x="455" y="4844"/>
                    </a:lnTo>
                    <a:lnTo>
                      <a:pt x="438" y="4818"/>
                    </a:lnTo>
                    <a:lnTo>
                      <a:pt x="430" y="4804"/>
                    </a:lnTo>
                    <a:lnTo>
                      <a:pt x="423" y="4788"/>
                    </a:lnTo>
                    <a:lnTo>
                      <a:pt x="416" y="4772"/>
                    </a:lnTo>
                    <a:lnTo>
                      <a:pt x="410" y="4754"/>
                    </a:lnTo>
                    <a:lnTo>
                      <a:pt x="404" y="4736"/>
                    </a:lnTo>
                    <a:lnTo>
                      <a:pt x="399" y="4716"/>
                    </a:lnTo>
                    <a:lnTo>
                      <a:pt x="395" y="4696"/>
                    </a:lnTo>
                    <a:lnTo>
                      <a:pt x="391" y="4673"/>
                    </a:lnTo>
                    <a:lnTo>
                      <a:pt x="389" y="4650"/>
                    </a:lnTo>
                    <a:lnTo>
                      <a:pt x="388" y="4627"/>
                    </a:lnTo>
                    <a:lnTo>
                      <a:pt x="388" y="4601"/>
                    </a:lnTo>
                    <a:lnTo>
                      <a:pt x="390" y="4574"/>
                    </a:lnTo>
                    <a:lnTo>
                      <a:pt x="393" y="4546"/>
                    </a:lnTo>
                    <a:lnTo>
                      <a:pt x="397" y="4517"/>
                    </a:lnTo>
                    <a:lnTo>
                      <a:pt x="403" y="4488"/>
                    </a:lnTo>
                    <a:lnTo>
                      <a:pt x="412" y="4456"/>
                    </a:lnTo>
                    <a:lnTo>
                      <a:pt x="421" y="4424"/>
                    </a:lnTo>
                    <a:lnTo>
                      <a:pt x="433" y="4392"/>
                    </a:lnTo>
                    <a:lnTo>
                      <a:pt x="449" y="4361"/>
                    </a:lnTo>
                    <a:lnTo>
                      <a:pt x="465" y="4329"/>
                    </a:lnTo>
                    <a:lnTo>
                      <a:pt x="484" y="4298"/>
                    </a:lnTo>
                    <a:lnTo>
                      <a:pt x="503" y="4268"/>
                    </a:lnTo>
                    <a:lnTo>
                      <a:pt x="525" y="4238"/>
                    </a:lnTo>
                    <a:lnTo>
                      <a:pt x="548" y="4209"/>
                    </a:lnTo>
                    <a:lnTo>
                      <a:pt x="573" y="4181"/>
                    </a:lnTo>
                    <a:lnTo>
                      <a:pt x="597" y="4152"/>
                    </a:lnTo>
                    <a:lnTo>
                      <a:pt x="650" y="4098"/>
                    </a:lnTo>
                    <a:lnTo>
                      <a:pt x="704" y="4048"/>
                    </a:lnTo>
                    <a:lnTo>
                      <a:pt x="758" y="4000"/>
                    </a:lnTo>
                    <a:lnTo>
                      <a:pt x="785" y="3978"/>
                    </a:lnTo>
                    <a:lnTo>
                      <a:pt x="811" y="3957"/>
                    </a:lnTo>
                    <a:lnTo>
                      <a:pt x="837" y="3936"/>
                    </a:lnTo>
                    <a:lnTo>
                      <a:pt x="863" y="3918"/>
                    </a:lnTo>
                    <a:lnTo>
                      <a:pt x="886" y="3900"/>
                    </a:lnTo>
                    <a:lnTo>
                      <a:pt x="909" y="3884"/>
                    </a:lnTo>
                    <a:lnTo>
                      <a:pt x="931" y="3870"/>
                    </a:lnTo>
                    <a:lnTo>
                      <a:pt x="950" y="3855"/>
                    </a:lnTo>
                    <a:lnTo>
                      <a:pt x="969" y="3843"/>
                    </a:lnTo>
                    <a:lnTo>
                      <a:pt x="986" y="3832"/>
                    </a:lnTo>
                    <a:lnTo>
                      <a:pt x="1000" y="3823"/>
                    </a:lnTo>
                    <a:lnTo>
                      <a:pt x="1012" y="3815"/>
                    </a:lnTo>
                    <a:lnTo>
                      <a:pt x="1022" y="3810"/>
                    </a:lnTo>
                    <a:lnTo>
                      <a:pt x="1029" y="3805"/>
                    </a:lnTo>
                    <a:lnTo>
                      <a:pt x="1033" y="3803"/>
                    </a:lnTo>
                    <a:lnTo>
                      <a:pt x="1035" y="3802"/>
                    </a:lnTo>
                    <a:lnTo>
                      <a:pt x="1034" y="3803"/>
                    </a:lnTo>
                    <a:lnTo>
                      <a:pt x="1033" y="3805"/>
                    </a:lnTo>
                    <a:lnTo>
                      <a:pt x="1032" y="3809"/>
                    </a:lnTo>
                    <a:lnTo>
                      <a:pt x="1030" y="3814"/>
                    </a:lnTo>
                    <a:lnTo>
                      <a:pt x="1027" y="3821"/>
                    </a:lnTo>
                    <a:lnTo>
                      <a:pt x="1024" y="3830"/>
                    </a:lnTo>
                    <a:lnTo>
                      <a:pt x="1020" y="3841"/>
                    </a:lnTo>
                    <a:lnTo>
                      <a:pt x="1015" y="3852"/>
                    </a:lnTo>
                    <a:lnTo>
                      <a:pt x="1011" y="3865"/>
                    </a:lnTo>
                    <a:lnTo>
                      <a:pt x="1007" y="3881"/>
                    </a:lnTo>
                    <a:lnTo>
                      <a:pt x="1002" y="3897"/>
                    </a:lnTo>
                    <a:lnTo>
                      <a:pt x="997" y="3915"/>
                    </a:lnTo>
                    <a:lnTo>
                      <a:pt x="992" y="3933"/>
                    </a:lnTo>
                    <a:lnTo>
                      <a:pt x="987" y="3954"/>
                    </a:lnTo>
                    <a:lnTo>
                      <a:pt x="981" y="3977"/>
                    </a:lnTo>
                    <a:lnTo>
                      <a:pt x="976" y="4000"/>
                    </a:lnTo>
                    <a:lnTo>
                      <a:pt x="971" y="4025"/>
                    </a:lnTo>
                    <a:lnTo>
                      <a:pt x="966" y="4051"/>
                    </a:lnTo>
                    <a:lnTo>
                      <a:pt x="962" y="4079"/>
                    </a:lnTo>
                    <a:lnTo>
                      <a:pt x="957" y="4107"/>
                    </a:lnTo>
                    <a:lnTo>
                      <a:pt x="953" y="4137"/>
                    </a:lnTo>
                    <a:lnTo>
                      <a:pt x="949" y="4168"/>
                    </a:lnTo>
                    <a:lnTo>
                      <a:pt x="945" y="4201"/>
                    </a:lnTo>
                    <a:lnTo>
                      <a:pt x="942" y="4235"/>
                    </a:lnTo>
                    <a:lnTo>
                      <a:pt x="940" y="4270"/>
                    </a:lnTo>
                    <a:lnTo>
                      <a:pt x="938" y="4306"/>
                    </a:lnTo>
                    <a:lnTo>
                      <a:pt x="937" y="4344"/>
                    </a:lnTo>
                    <a:lnTo>
                      <a:pt x="936" y="4382"/>
                    </a:lnTo>
                    <a:lnTo>
                      <a:pt x="936" y="4423"/>
                    </a:lnTo>
                    <a:lnTo>
                      <a:pt x="937" y="4464"/>
                    </a:lnTo>
                    <a:lnTo>
                      <a:pt x="938" y="4506"/>
                    </a:lnTo>
                    <a:lnTo>
                      <a:pt x="941" y="4549"/>
                    </a:lnTo>
                    <a:lnTo>
                      <a:pt x="943" y="4575"/>
                    </a:lnTo>
                    <a:lnTo>
                      <a:pt x="943" y="4599"/>
                    </a:lnTo>
                    <a:lnTo>
                      <a:pt x="943" y="4621"/>
                    </a:lnTo>
                    <a:lnTo>
                      <a:pt x="940" y="4643"/>
                    </a:lnTo>
                    <a:lnTo>
                      <a:pt x="937" y="4664"/>
                    </a:lnTo>
                    <a:lnTo>
                      <a:pt x="933" y="4682"/>
                    </a:lnTo>
                    <a:lnTo>
                      <a:pt x="927" y="4700"/>
                    </a:lnTo>
                    <a:lnTo>
                      <a:pt x="921" y="4716"/>
                    </a:lnTo>
                    <a:lnTo>
                      <a:pt x="912" y="4732"/>
                    </a:lnTo>
                    <a:lnTo>
                      <a:pt x="904" y="4746"/>
                    </a:lnTo>
                    <a:lnTo>
                      <a:pt x="896" y="4758"/>
                    </a:lnTo>
                    <a:lnTo>
                      <a:pt x="885" y="4771"/>
                    </a:lnTo>
                    <a:lnTo>
                      <a:pt x="866" y="4792"/>
                    </a:lnTo>
                    <a:lnTo>
                      <a:pt x="844" y="4810"/>
                    </a:lnTo>
                    <a:lnTo>
                      <a:pt x="821" y="4824"/>
                    </a:lnTo>
                    <a:lnTo>
                      <a:pt x="801" y="4836"/>
                    </a:lnTo>
                    <a:lnTo>
                      <a:pt x="780" y="4845"/>
                    </a:lnTo>
                    <a:lnTo>
                      <a:pt x="762" y="4851"/>
                    </a:lnTo>
                    <a:lnTo>
                      <a:pt x="746" y="4856"/>
                    </a:lnTo>
                    <a:lnTo>
                      <a:pt x="740" y="4857"/>
                    </a:lnTo>
                    <a:lnTo>
                      <a:pt x="734" y="4858"/>
                    </a:lnTo>
                    <a:lnTo>
                      <a:pt x="730" y="4859"/>
                    </a:lnTo>
                    <a:lnTo>
                      <a:pt x="725" y="4860"/>
                    </a:lnTo>
                    <a:lnTo>
                      <a:pt x="723" y="4860"/>
                    </a:lnTo>
                    <a:lnTo>
                      <a:pt x="723" y="4860"/>
                    </a:lnTo>
                    <a:lnTo>
                      <a:pt x="723" y="4861"/>
                    </a:lnTo>
                    <a:lnTo>
                      <a:pt x="724" y="4865"/>
                    </a:lnTo>
                    <a:lnTo>
                      <a:pt x="726" y="4869"/>
                    </a:lnTo>
                    <a:lnTo>
                      <a:pt x="728" y="4874"/>
                    </a:lnTo>
                    <a:lnTo>
                      <a:pt x="733" y="4881"/>
                    </a:lnTo>
                    <a:lnTo>
                      <a:pt x="737" y="4889"/>
                    </a:lnTo>
                    <a:lnTo>
                      <a:pt x="741" y="4899"/>
                    </a:lnTo>
                    <a:lnTo>
                      <a:pt x="747" y="4910"/>
                    </a:lnTo>
                    <a:lnTo>
                      <a:pt x="760" y="4933"/>
                    </a:lnTo>
                    <a:lnTo>
                      <a:pt x="777" y="4959"/>
                    </a:lnTo>
                    <a:lnTo>
                      <a:pt x="798" y="4987"/>
                    </a:lnTo>
                    <a:lnTo>
                      <a:pt x="820" y="5017"/>
                    </a:lnTo>
                    <a:lnTo>
                      <a:pt x="847" y="5046"/>
                    </a:lnTo>
                    <a:lnTo>
                      <a:pt x="877" y="5074"/>
                    </a:lnTo>
                    <a:lnTo>
                      <a:pt x="910" y="5100"/>
                    </a:lnTo>
                    <a:lnTo>
                      <a:pt x="946" y="5124"/>
                    </a:lnTo>
                    <a:lnTo>
                      <a:pt x="966" y="5134"/>
                    </a:lnTo>
                    <a:lnTo>
                      <a:pt x="987" y="5144"/>
                    </a:lnTo>
                    <a:lnTo>
                      <a:pt x="1008" y="5152"/>
                    </a:lnTo>
                    <a:lnTo>
                      <a:pt x="1030" y="5159"/>
                    </a:lnTo>
                    <a:lnTo>
                      <a:pt x="1054" y="5164"/>
                    </a:lnTo>
                    <a:lnTo>
                      <a:pt x="1077" y="5168"/>
                    </a:lnTo>
                    <a:lnTo>
                      <a:pt x="1102" y="5171"/>
                    </a:lnTo>
                    <a:lnTo>
                      <a:pt x="1128" y="5173"/>
                    </a:lnTo>
                    <a:lnTo>
                      <a:pt x="1190" y="5173"/>
                    </a:lnTo>
                    <a:lnTo>
                      <a:pt x="1219" y="5168"/>
                    </a:lnTo>
                    <a:lnTo>
                      <a:pt x="1247" y="5163"/>
                    </a:lnTo>
                    <a:lnTo>
                      <a:pt x="1275" y="5155"/>
                    </a:lnTo>
                    <a:lnTo>
                      <a:pt x="1301" y="5146"/>
                    </a:lnTo>
                    <a:lnTo>
                      <a:pt x="1328" y="5133"/>
                    </a:lnTo>
                    <a:lnTo>
                      <a:pt x="1355" y="5120"/>
                    </a:lnTo>
                    <a:lnTo>
                      <a:pt x="1382" y="5104"/>
                    </a:lnTo>
                    <a:lnTo>
                      <a:pt x="1409" y="5085"/>
                    </a:lnTo>
                    <a:lnTo>
                      <a:pt x="1436" y="5064"/>
                    </a:lnTo>
                    <a:lnTo>
                      <a:pt x="1464" y="5041"/>
                    </a:lnTo>
                    <a:lnTo>
                      <a:pt x="1492" y="5015"/>
                    </a:lnTo>
                    <a:lnTo>
                      <a:pt x="1521" y="4986"/>
                    </a:lnTo>
                    <a:lnTo>
                      <a:pt x="1551" y="4955"/>
                    </a:lnTo>
                    <a:lnTo>
                      <a:pt x="1583" y="4921"/>
                    </a:lnTo>
                    <a:lnTo>
                      <a:pt x="1616" y="4885"/>
                    </a:lnTo>
                    <a:lnTo>
                      <a:pt x="1650" y="4845"/>
                    </a:lnTo>
                    <a:lnTo>
                      <a:pt x="1686" y="4803"/>
                    </a:lnTo>
                    <a:lnTo>
                      <a:pt x="1724" y="4757"/>
                    </a:lnTo>
                    <a:lnTo>
                      <a:pt x="1763" y="4709"/>
                    </a:lnTo>
                    <a:lnTo>
                      <a:pt x="1805" y="4657"/>
                    </a:lnTo>
                    <a:lnTo>
                      <a:pt x="1850" y="4603"/>
                    </a:lnTo>
                    <a:lnTo>
                      <a:pt x="1896" y="4544"/>
                    </a:lnTo>
                    <a:lnTo>
                      <a:pt x="1945" y="4483"/>
                    </a:lnTo>
                    <a:lnTo>
                      <a:pt x="1997" y="4419"/>
                    </a:lnTo>
                    <a:lnTo>
                      <a:pt x="2052" y="4351"/>
                    </a:lnTo>
                    <a:lnTo>
                      <a:pt x="2110" y="4278"/>
                    </a:lnTo>
                    <a:lnTo>
                      <a:pt x="2171" y="4203"/>
                    </a:lnTo>
                    <a:lnTo>
                      <a:pt x="2236" y="4124"/>
                    </a:lnTo>
                    <a:lnTo>
                      <a:pt x="2304" y="4042"/>
                    </a:lnTo>
                    <a:lnTo>
                      <a:pt x="2375" y="3955"/>
                    </a:lnTo>
                    <a:lnTo>
                      <a:pt x="2451" y="3864"/>
                    </a:lnTo>
                    <a:lnTo>
                      <a:pt x="2491" y="3818"/>
                    </a:lnTo>
                    <a:lnTo>
                      <a:pt x="2531" y="3770"/>
                    </a:lnTo>
                    <a:lnTo>
                      <a:pt x="2565" y="3730"/>
                    </a:lnTo>
                    <a:lnTo>
                      <a:pt x="2601" y="3692"/>
                    </a:lnTo>
                    <a:lnTo>
                      <a:pt x="2638" y="3655"/>
                    </a:lnTo>
                    <a:lnTo>
                      <a:pt x="2676" y="3619"/>
                    </a:lnTo>
                    <a:lnTo>
                      <a:pt x="2717" y="3583"/>
                    </a:lnTo>
                    <a:lnTo>
                      <a:pt x="2757" y="3548"/>
                    </a:lnTo>
                    <a:lnTo>
                      <a:pt x="2799" y="3514"/>
                    </a:lnTo>
                    <a:lnTo>
                      <a:pt x="2843" y="3481"/>
                    </a:lnTo>
                    <a:lnTo>
                      <a:pt x="2931" y="3417"/>
                    </a:lnTo>
                    <a:lnTo>
                      <a:pt x="3024" y="3357"/>
                    </a:lnTo>
                    <a:lnTo>
                      <a:pt x="3119" y="3299"/>
                    </a:lnTo>
                    <a:lnTo>
                      <a:pt x="3217" y="3244"/>
                    </a:lnTo>
                    <a:lnTo>
                      <a:pt x="3318" y="3193"/>
                    </a:lnTo>
                    <a:lnTo>
                      <a:pt x="3420" y="3144"/>
                    </a:lnTo>
                    <a:lnTo>
                      <a:pt x="3522" y="3098"/>
                    </a:lnTo>
                    <a:lnTo>
                      <a:pt x="3625" y="3055"/>
                    </a:lnTo>
                    <a:lnTo>
                      <a:pt x="3727" y="3015"/>
                    </a:lnTo>
                    <a:lnTo>
                      <a:pt x="3830" y="2976"/>
                    </a:lnTo>
                    <a:lnTo>
                      <a:pt x="3931" y="2941"/>
                    </a:lnTo>
                    <a:lnTo>
                      <a:pt x="4031" y="2908"/>
                    </a:lnTo>
                    <a:lnTo>
                      <a:pt x="4128" y="2879"/>
                    </a:lnTo>
                    <a:lnTo>
                      <a:pt x="4223" y="2851"/>
                    </a:lnTo>
                    <a:lnTo>
                      <a:pt x="4315" y="2825"/>
                    </a:lnTo>
                    <a:lnTo>
                      <a:pt x="4359" y="2814"/>
                    </a:lnTo>
                    <a:lnTo>
                      <a:pt x="4403" y="2802"/>
                    </a:lnTo>
                    <a:lnTo>
                      <a:pt x="4445" y="2792"/>
                    </a:lnTo>
                    <a:lnTo>
                      <a:pt x="4487" y="2782"/>
                    </a:lnTo>
                    <a:lnTo>
                      <a:pt x="4527" y="2771"/>
                    </a:lnTo>
                    <a:lnTo>
                      <a:pt x="4567" y="2762"/>
                    </a:lnTo>
                    <a:lnTo>
                      <a:pt x="4604" y="2754"/>
                    </a:lnTo>
                    <a:lnTo>
                      <a:pt x="4640" y="2746"/>
                    </a:lnTo>
                    <a:lnTo>
                      <a:pt x="4675" y="2739"/>
                    </a:lnTo>
                    <a:lnTo>
                      <a:pt x="4709" y="2731"/>
                    </a:lnTo>
                    <a:lnTo>
                      <a:pt x="4741" y="2724"/>
                    </a:lnTo>
                    <a:lnTo>
                      <a:pt x="4771" y="2719"/>
                    </a:lnTo>
                    <a:lnTo>
                      <a:pt x="4800" y="2713"/>
                    </a:lnTo>
                    <a:lnTo>
                      <a:pt x="4827" y="2708"/>
                    </a:lnTo>
                    <a:lnTo>
                      <a:pt x="4853" y="2702"/>
                    </a:lnTo>
                    <a:lnTo>
                      <a:pt x="4875" y="2698"/>
                    </a:lnTo>
                    <a:lnTo>
                      <a:pt x="4897" y="2695"/>
                    </a:lnTo>
                    <a:lnTo>
                      <a:pt x="4917" y="2691"/>
                    </a:lnTo>
                    <a:lnTo>
                      <a:pt x="4934" y="2688"/>
                    </a:lnTo>
                    <a:lnTo>
                      <a:pt x="4949" y="2686"/>
                    </a:lnTo>
                    <a:lnTo>
                      <a:pt x="4962" y="2684"/>
                    </a:lnTo>
                    <a:lnTo>
                      <a:pt x="4973" y="2682"/>
                    </a:lnTo>
                    <a:lnTo>
                      <a:pt x="4982" y="2681"/>
                    </a:lnTo>
                    <a:lnTo>
                      <a:pt x="4988" y="2680"/>
                    </a:lnTo>
                    <a:lnTo>
                      <a:pt x="4992" y="2679"/>
                    </a:lnTo>
                    <a:lnTo>
                      <a:pt x="4993" y="2679"/>
                    </a:lnTo>
                    <a:lnTo>
                      <a:pt x="4991" y="2681"/>
                    </a:lnTo>
                    <a:lnTo>
                      <a:pt x="4986" y="2686"/>
                    </a:lnTo>
                    <a:lnTo>
                      <a:pt x="4978" y="2695"/>
                    </a:lnTo>
                    <a:lnTo>
                      <a:pt x="4967" y="2708"/>
                    </a:lnTo>
                    <a:lnTo>
                      <a:pt x="4953" y="2723"/>
                    </a:lnTo>
                    <a:lnTo>
                      <a:pt x="4936" y="2742"/>
                    </a:lnTo>
                    <a:lnTo>
                      <a:pt x="4918" y="2762"/>
                    </a:lnTo>
                    <a:lnTo>
                      <a:pt x="4897" y="2785"/>
                    </a:lnTo>
                    <a:lnTo>
                      <a:pt x="4873" y="2811"/>
                    </a:lnTo>
                    <a:lnTo>
                      <a:pt x="4848" y="2838"/>
                    </a:lnTo>
                    <a:lnTo>
                      <a:pt x="4822" y="2868"/>
                    </a:lnTo>
                    <a:lnTo>
                      <a:pt x="4794" y="2899"/>
                    </a:lnTo>
                    <a:lnTo>
                      <a:pt x="4765" y="2932"/>
                    </a:lnTo>
                    <a:lnTo>
                      <a:pt x="4734" y="2966"/>
                    </a:lnTo>
                    <a:lnTo>
                      <a:pt x="4702" y="3001"/>
                    </a:lnTo>
                    <a:lnTo>
                      <a:pt x="4670" y="3037"/>
                    </a:lnTo>
                    <a:lnTo>
                      <a:pt x="4603" y="3111"/>
                    </a:lnTo>
                    <a:lnTo>
                      <a:pt x="4535" y="3188"/>
                    </a:lnTo>
                    <a:lnTo>
                      <a:pt x="4468" y="3263"/>
                    </a:lnTo>
                    <a:lnTo>
                      <a:pt x="4401" y="3337"/>
                    </a:lnTo>
                    <a:lnTo>
                      <a:pt x="4369" y="3372"/>
                    </a:lnTo>
                    <a:lnTo>
                      <a:pt x="4339" y="3407"/>
                    </a:lnTo>
                    <a:lnTo>
                      <a:pt x="4309" y="3440"/>
                    </a:lnTo>
                    <a:lnTo>
                      <a:pt x="4280" y="3473"/>
                    </a:lnTo>
                    <a:lnTo>
                      <a:pt x="4253" y="3503"/>
                    </a:lnTo>
                    <a:lnTo>
                      <a:pt x="4227" y="3532"/>
                    </a:lnTo>
                    <a:lnTo>
                      <a:pt x="4204" y="3558"/>
                    </a:lnTo>
                    <a:lnTo>
                      <a:pt x="4183" y="3583"/>
                    </a:lnTo>
                    <a:lnTo>
                      <a:pt x="4164" y="3607"/>
                    </a:lnTo>
                    <a:lnTo>
                      <a:pt x="4143" y="3634"/>
                    </a:lnTo>
                    <a:lnTo>
                      <a:pt x="4121" y="3661"/>
                    </a:lnTo>
                    <a:lnTo>
                      <a:pt x="4097" y="3691"/>
                    </a:lnTo>
                    <a:lnTo>
                      <a:pt x="4071" y="3723"/>
                    </a:lnTo>
                    <a:lnTo>
                      <a:pt x="4044" y="3756"/>
                    </a:lnTo>
                    <a:lnTo>
                      <a:pt x="4016" y="3791"/>
                    </a:lnTo>
                    <a:lnTo>
                      <a:pt x="3988" y="3828"/>
                    </a:lnTo>
                    <a:lnTo>
                      <a:pt x="3958" y="3865"/>
                    </a:lnTo>
                    <a:lnTo>
                      <a:pt x="3927" y="3905"/>
                    </a:lnTo>
                    <a:lnTo>
                      <a:pt x="3897" y="3945"/>
                    </a:lnTo>
                    <a:lnTo>
                      <a:pt x="3866" y="3987"/>
                    </a:lnTo>
                    <a:lnTo>
                      <a:pt x="3834" y="4029"/>
                    </a:lnTo>
                    <a:lnTo>
                      <a:pt x="3803" y="4073"/>
                    </a:lnTo>
                    <a:lnTo>
                      <a:pt x="3742" y="4163"/>
                    </a:lnTo>
                    <a:lnTo>
                      <a:pt x="3684" y="4257"/>
                    </a:lnTo>
                    <a:lnTo>
                      <a:pt x="3656" y="4305"/>
                    </a:lnTo>
                    <a:lnTo>
                      <a:pt x="3629" y="4354"/>
                    </a:lnTo>
                    <a:lnTo>
                      <a:pt x="3605" y="4402"/>
                    </a:lnTo>
                    <a:lnTo>
                      <a:pt x="3581" y="4451"/>
                    </a:lnTo>
                    <a:lnTo>
                      <a:pt x="3558" y="4502"/>
                    </a:lnTo>
                    <a:lnTo>
                      <a:pt x="3538" y="4551"/>
                    </a:lnTo>
                    <a:lnTo>
                      <a:pt x="3520" y="4602"/>
                    </a:lnTo>
                    <a:lnTo>
                      <a:pt x="3504" y="4652"/>
                    </a:lnTo>
                    <a:lnTo>
                      <a:pt x="3491" y="4703"/>
                    </a:lnTo>
                    <a:lnTo>
                      <a:pt x="3480" y="4753"/>
                    </a:lnTo>
                    <a:lnTo>
                      <a:pt x="3471" y="4804"/>
                    </a:lnTo>
                    <a:lnTo>
                      <a:pt x="3466" y="4854"/>
                    </a:lnTo>
                    <a:lnTo>
                      <a:pt x="3464" y="4905"/>
                    </a:lnTo>
                    <a:lnTo>
                      <a:pt x="3465" y="4954"/>
                    </a:lnTo>
                    <a:lnTo>
                      <a:pt x="3469" y="4984"/>
                    </a:lnTo>
                    <a:lnTo>
                      <a:pt x="3474" y="5014"/>
                    </a:lnTo>
                    <a:lnTo>
                      <a:pt x="3482" y="5045"/>
                    </a:lnTo>
                    <a:lnTo>
                      <a:pt x="3491" y="5076"/>
                    </a:lnTo>
                    <a:lnTo>
                      <a:pt x="3501" y="5107"/>
                    </a:lnTo>
                    <a:lnTo>
                      <a:pt x="3513" y="5139"/>
                    </a:lnTo>
                    <a:lnTo>
                      <a:pt x="3526" y="5170"/>
                    </a:lnTo>
                    <a:lnTo>
                      <a:pt x="3541" y="5202"/>
                    </a:lnTo>
                    <a:lnTo>
                      <a:pt x="3557" y="5234"/>
                    </a:lnTo>
                    <a:lnTo>
                      <a:pt x="3574" y="5267"/>
                    </a:lnTo>
                    <a:lnTo>
                      <a:pt x="3591" y="5300"/>
                    </a:lnTo>
                    <a:lnTo>
                      <a:pt x="3611" y="5333"/>
                    </a:lnTo>
                    <a:lnTo>
                      <a:pt x="3651" y="5399"/>
                    </a:lnTo>
                    <a:lnTo>
                      <a:pt x="3695" y="5465"/>
                    </a:lnTo>
                    <a:lnTo>
                      <a:pt x="3742" y="5530"/>
                    </a:lnTo>
                    <a:lnTo>
                      <a:pt x="3790" y="5595"/>
                    </a:lnTo>
                    <a:lnTo>
                      <a:pt x="3840" y="5659"/>
                    </a:lnTo>
                    <a:lnTo>
                      <a:pt x="3890" y="5722"/>
                    </a:lnTo>
                    <a:lnTo>
                      <a:pt x="3941" y="5782"/>
                    </a:lnTo>
                    <a:lnTo>
                      <a:pt x="3992" y="5841"/>
                    </a:lnTo>
                    <a:lnTo>
                      <a:pt x="4041" y="5898"/>
                    </a:lnTo>
                    <a:lnTo>
                      <a:pt x="4089" y="5951"/>
                    </a:lnTo>
                    <a:lnTo>
                      <a:pt x="4117" y="5986"/>
                    </a:lnTo>
                    <a:lnTo>
                      <a:pt x="4141" y="6020"/>
                    </a:lnTo>
                    <a:lnTo>
                      <a:pt x="4164" y="6052"/>
                    </a:lnTo>
                    <a:lnTo>
                      <a:pt x="4184" y="6084"/>
                    </a:lnTo>
                    <a:lnTo>
                      <a:pt x="4201" y="6114"/>
                    </a:lnTo>
                    <a:lnTo>
                      <a:pt x="4217" y="6142"/>
                    </a:lnTo>
                    <a:lnTo>
                      <a:pt x="4230" y="6169"/>
                    </a:lnTo>
                    <a:lnTo>
                      <a:pt x="4240" y="6193"/>
                    </a:lnTo>
                    <a:lnTo>
                      <a:pt x="4250" y="6215"/>
                    </a:lnTo>
                    <a:lnTo>
                      <a:pt x="4258" y="6236"/>
                    </a:lnTo>
                    <a:lnTo>
                      <a:pt x="4264" y="6253"/>
                    </a:lnTo>
                    <a:lnTo>
                      <a:pt x="4268" y="6267"/>
                    </a:lnTo>
                    <a:lnTo>
                      <a:pt x="4272" y="6279"/>
                    </a:lnTo>
                    <a:lnTo>
                      <a:pt x="4275" y="6287"/>
                    </a:lnTo>
                    <a:lnTo>
                      <a:pt x="4276" y="6293"/>
                    </a:lnTo>
                    <a:lnTo>
                      <a:pt x="4276" y="6294"/>
                    </a:lnTo>
                    <a:lnTo>
                      <a:pt x="3902" y="6856"/>
                    </a:lnTo>
                    <a:lnTo>
                      <a:pt x="3902" y="6856"/>
                    </a:lnTo>
                    <a:lnTo>
                      <a:pt x="3904" y="6858"/>
                    </a:lnTo>
                    <a:lnTo>
                      <a:pt x="3906" y="6861"/>
                    </a:lnTo>
                    <a:lnTo>
                      <a:pt x="3909" y="6865"/>
                    </a:lnTo>
                    <a:lnTo>
                      <a:pt x="3914" y="6870"/>
                    </a:lnTo>
                    <a:lnTo>
                      <a:pt x="3919" y="6877"/>
                    </a:lnTo>
                    <a:lnTo>
                      <a:pt x="3926" y="6884"/>
                    </a:lnTo>
                    <a:lnTo>
                      <a:pt x="3932" y="6893"/>
                    </a:lnTo>
                    <a:lnTo>
                      <a:pt x="3948" y="6912"/>
                    </a:lnTo>
                    <a:lnTo>
                      <a:pt x="3968" y="6936"/>
                    </a:lnTo>
                    <a:lnTo>
                      <a:pt x="3992" y="6963"/>
                    </a:lnTo>
                    <a:lnTo>
                      <a:pt x="4017" y="6993"/>
                    </a:lnTo>
                    <a:lnTo>
                      <a:pt x="4045" y="7025"/>
                    </a:lnTo>
                    <a:lnTo>
                      <a:pt x="4077" y="7059"/>
                    </a:lnTo>
                    <a:lnTo>
                      <a:pt x="4110" y="7095"/>
                    </a:lnTo>
                    <a:lnTo>
                      <a:pt x="4147" y="7133"/>
                    </a:lnTo>
                    <a:lnTo>
                      <a:pt x="4185" y="7173"/>
                    </a:lnTo>
                    <a:lnTo>
                      <a:pt x="4225" y="7213"/>
                    </a:lnTo>
                    <a:lnTo>
                      <a:pt x="4267" y="7254"/>
                    </a:lnTo>
                    <a:lnTo>
                      <a:pt x="4311" y="7295"/>
                    </a:lnTo>
                    <a:lnTo>
                      <a:pt x="4356" y="7338"/>
                    </a:lnTo>
                    <a:lnTo>
                      <a:pt x="4403" y="7379"/>
                    </a:lnTo>
                    <a:lnTo>
                      <a:pt x="4451" y="7419"/>
                    </a:lnTo>
                    <a:lnTo>
                      <a:pt x="4500" y="7459"/>
                    </a:lnTo>
                    <a:lnTo>
                      <a:pt x="4550" y="7498"/>
                    </a:lnTo>
                    <a:lnTo>
                      <a:pt x="4601" y="7535"/>
                    </a:lnTo>
                    <a:lnTo>
                      <a:pt x="4652" y="7571"/>
                    </a:lnTo>
                    <a:lnTo>
                      <a:pt x="4704" y="7604"/>
                    </a:lnTo>
                    <a:lnTo>
                      <a:pt x="4756" y="7635"/>
                    </a:lnTo>
                    <a:lnTo>
                      <a:pt x="4808" y="7664"/>
                    </a:lnTo>
                    <a:lnTo>
                      <a:pt x="4861" y="7690"/>
                    </a:lnTo>
                    <a:lnTo>
                      <a:pt x="4912" y="7712"/>
                    </a:lnTo>
                    <a:lnTo>
                      <a:pt x="4965" y="7730"/>
                    </a:lnTo>
                    <a:lnTo>
                      <a:pt x="4991" y="7737"/>
                    </a:lnTo>
                    <a:lnTo>
                      <a:pt x="5017" y="7744"/>
                    </a:lnTo>
                    <a:lnTo>
                      <a:pt x="5042" y="7750"/>
                    </a:lnTo>
                    <a:lnTo>
                      <a:pt x="5067" y="7754"/>
                    </a:lnTo>
                    <a:lnTo>
                      <a:pt x="5092" y="7757"/>
                    </a:lnTo>
                    <a:lnTo>
                      <a:pt x="5117" y="7759"/>
                    </a:lnTo>
                    <a:lnTo>
                      <a:pt x="5163" y="7758"/>
                    </a:lnTo>
                    <a:lnTo>
                      <a:pt x="5210" y="7755"/>
                    </a:lnTo>
                    <a:lnTo>
                      <a:pt x="5256" y="7750"/>
                    </a:lnTo>
                    <a:lnTo>
                      <a:pt x="5302" y="7742"/>
                    </a:lnTo>
                    <a:lnTo>
                      <a:pt x="5347" y="7733"/>
                    </a:lnTo>
                    <a:lnTo>
                      <a:pt x="5393" y="7723"/>
                    </a:lnTo>
                    <a:lnTo>
                      <a:pt x="5437" y="7711"/>
                    </a:lnTo>
                    <a:lnTo>
                      <a:pt x="5482" y="7696"/>
                    </a:lnTo>
                    <a:lnTo>
                      <a:pt x="5527" y="7681"/>
                    </a:lnTo>
                    <a:lnTo>
                      <a:pt x="5571" y="7664"/>
                    </a:lnTo>
                    <a:lnTo>
                      <a:pt x="5616" y="7646"/>
                    </a:lnTo>
                    <a:lnTo>
                      <a:pt x="5660" y="7626"/>
                    </a:lnTo>
                    <a:lnTo>
                      <a:pt x="5704" y="7605"/>
                    </a:lnTo>
                    <a:lnTo>
                      <a:pt x="5749" y="7584"/>
                    </a:lnTo>
                    <a:lnTo>
                      <a:pt x="5838" y="7538"/>
                    </a:lnTo>
                    <a:lnTo>
                      <a:pt x="5927" y="7487"/>
                    </a:lnTo>
                    <a:lnTo>
                      <a:pt x="6017" y="7435"/>
                    </a:lnTo>
                    <a:lnTo>
                      <a:pt x="6108" y="7381"/>
                    </a:lnTo>
                    <a:lnTo>
                      <a:pt x="6200" y="7325"/>
                    </a:lnTo>
                    <a:lnTo>
                      <a:pt x="6293" y="7269"/>
                    </a:lnTo>
                    <a:lnTo>
                      <a:pt x="6388" y="7213"/>
                    </a:lnTo>
                    <a:lnTo>
                      <a:pt x="6484" y="7158"/>
                    </a:lnTo>
                    <a:lnTo>
                      <a:pt x="6582" y="7105"/>
                    </a:lnTo>
                    <a:lnTo>
                      <a:pt x="6618" y="7087"/>
                    </a:lnTo>
                    <a:lnTo>
                      <a:pt x="6653" y="7072"/>
                    </a:lnTo>
                    <a:lnTo>
                      <a:pt x="6690" y="7059"/>
                    </a:lnTo>
                    <a:lnTo>
                      <a:pt x="6727" y="7045"/>
                    </a:lnTo>
                    <a:lnTo>
                      <a:pt x="6764" y="7034"/>
                    </a:lnTo>
                    <a:lnTo>
                      <a:pt x="6803" y="7025"/>
                    </a:lnTo>
                    <a:lnTo>
                      <a:pt x="6840" y="7015"/>
                    </a:lnTo>
                    <a:lnTo>
                      <a:pt x="6878" y="7007"/>
                    </a:lnTo>
                    <a:lnTo>
                      <a:pt x="6916" y="7001"/>
                    </a:lnTo>
                    <a:lnTo>
                      <a:pt x="6954" y="6995"/>
                    </a:lnTo>
                    <a:lnTo>
                      <a:pt x="7029" y="6986"/>
                    </a:lnTo>
                    <a:lnTo>
                      <a:pt x="7103" y="6981"/>
                    </a:lnTo>
                    <a:lnTo>
                      <a:pt x="7174" y="6980"/>
                    </a:lnTo>
                    <a:lnTo>
                      <a:pt x="7237" y="6981"/>
                    </a:lnTo>
                    <a:lnTo>
                      <a:pt x="7298" y="6984"/>
                    </a:lnTo>
                    <a:lnTo>
                      <a:pt x="7356" y="6988"/>
                    </a:lnTo>
                    <a:lnTo>
                      <a:pt x="7411" y="6995"/>
                    </a:lnTo>
                    <a:lnTo>
                      <a:pt x="7463" y="7002"/>
                    </a:lnTo>
                    <a:lnTo>
                      <a:pt x="7512" y="7009"/>
                    </a:lnTo>
                    <a:lnTo>
                      <a:pt x="7557" y="7018"/>
                    </a:lnTo>
                    <a:lnTo>
                      <a:pt x="7599" y="7027"/>
                    </a:lnTo>
                    <a:lnTo>
                      <a:pt x="7618" y="7031"/>
                    </a:lnTo>
                    <a:lnTo>
                      <a:pt x="7636" y="7035"/>
                    </a:lnTo>
                    <a:lnTo>
                      <a:pt x="7653" y="7040"/>
                    </a:lnTo>
                    <a:lnTo>
                      <a:pt x="7669" y="7044"/>
                    </a:lnTo>
                    <a:lnTo>
                      <a:pt x="7684" y="7048"/>
                    </a:lnTo>
                    <a:lnTo>
                      <a:pt x="7698" y="7051"/>
                    </a:lnTo>
                    <a:lnTo>
                      <a:pt x="7710" y="7055"/>
                    </a:lnTo>
                    <a:lnTo>
                      <a:pt x="7721" y="7059"/>
                    </a:lnTo>
                    <a:lnTo>
                      <a:pt x="7732" y="7062"/>
                    </a:lnTo>
                    <a:lnTo>
                      <a:pt x="7741" y="7065"/>
                    </a:lnTo>
                    <a:lnTo>
                      <a:pt x="7748" y="7067"/>
                    </a:lnTo>
                    <a:lnTo>
                      <a:pt x="7754" y="7069"/>
                    </a:lnTo>
                    <a:lnTo>
                      <a:pt x="7760" y="7071"/>
                    </a:lnTo>
                    <a:lnTo>
                      <a:pt x="7763" y="7072"/>
                    </a:lnTo>
                    <a:lnTo>
                      <a:pt x="7766" y="7073"/>
                    </a:lnTo>
                    <a:lnTo>
                      <a:pt x="7766" y="7073"/>
                    </a:lnTo>
                    <a:lnTo>
                      <a:pt x="7766" y="7073"/>
                    </a:lnTo>
                    <a:lnTo>
                      <a:pt x="7767" y="7071"/>
                    </a:lnTo>
                    <a:lnTo>
                      <a:pt x="7768" y="7069"/>
                    </a:lnTo>
                    <a:lnTo>
                      <a:pt x="7769" y="7065"/>
                    </a:lnTo>
                    <a:lnTo>
                      <a:pt x="7772" y="7054"/>
                    </a:lnTo>
                    <a:lnTo>
                      <a:pt x="7775" y="7040"/>
                    </a:lnTo>
                    <a:lnTo>
                      <a:pt x="7780" y="7021"/>
                    </a:lnTo>
                    <a:lnTo>
                      <a:pt x="7786" y="7000"/>
                    </a:lnTo>
                    <a:lnTo>
                      <a:pt x="7794" y="6974"/>
                    </a:lnTo>
                    <a:lnTo>
                      <a:pt x="7801" y="6945"/>
                    </a:lnTo>
                    <a:lnTo>
                      <a:pt x="7809" y="6913"/>
                    </a:lnTo>
                    <a:lnTo>
                      <a:pt x="7817" y="6879"/>
                    </a:lnTo>
                    <a:lnTo>
                      <a:pt x="7827" y="6841"/>
                    </a:lnTo>
                    <a:lnTo>
                      <a:pt x="7837" y="6800"/>
                    </a:lnTo>
                    <a:lnTo>
                      <a:pt x="7847" y="6758"/>
                    </a:lnTo>
                    <a:lnTo>
                      <a:pt x="7858" y="6711"/>
                    </a:lnTo>
                    <a:lnTo>
                      <a:pt x="7868" y="6664"/>
                    </a:lnTo>
                    <a:lnTo>
                      <a:pt x="7879" y="6614"/>
                    </a:lnTo>
                    <a:lnTo>
                      <a:pt x="7890" y="6562"/>
                    </a:lnTo>
                    <a:lnTo>
                      <a:pt x="7901" y="6507"/>
                    </a:lnTo>
                    <a:lnTo>
                      <a:pt x="7912" y="6452"/>
                    </a:lnTo>
                    <a:lnTo>
                      <a:pt x="7923" y="6395"/>
                    </a:lnTo>
                    <a:lnTo>
                      <a:pt x="7933" y="6336"/>
                    </a:lnTo>
                    <a:lnTo>
                      <a:pt x="7943" y="6276"/>
                    </a:lnTo>
                    <a:lnTo>
                      <a:pt x="7954" y="6215"/>
                    </a:lnTo>
                    <a:lnTo>
                      <a:pt x="7963" y="6153"/>
                    </a:lnTo>
                    <a:lnTo>
                      <a:pt x="7981" y="6026"/>
                    </a:lnTo>
                    <a:lnTo>
                      <a:pt x="7996" y="5899"/>
                    </a:lnTo>
                    <a:lnTo>
                      <a:pt x="8007" y="5769"/>
                    </a:lnTo>
                    <a:lnTo>
                      <a:pt x="8012" y="5704"/>
                    </a:lnTo>
                    <a:lnTo>
                      <a:pt x="8016" y="5640"/>
                    </a:lnTo>
                    <a:lnTo>
                      <a:pt x="8017" y="5597"/>
                    </a:lnTo>
                    <a:lnTo>
                      <a:pt x="8017" y="5555"/>
                    </a:lnTo>
                    <a:lnTo>
                      <a:pt x="8017" y="5513"/>
                    </a:lnTo>
                    <a:lnTo>
                      <a:pt x="8016" y="5473"/>
                    </a:lnTo>
                    <a:lnTo>
                      <a:pt x="8012" y="5397"/>
                    </a:lnTo>
                    <a:lnTo>
                      <a:pt x="8004" y="5323"/>
                    </a:lnTo>
                    <a:lnTo>
                      <a:pt x="7996" y="5253"/>
                    </a:lnTo>
                    <a:lnTo>
                      <a:pt x="7986" y="5186"/>
                    </a:lnTo>
                    <a:lnTo>
                      <a:pt x="7972" y="5121"/>
                    </a:lnTo>
                    <a:lnTo>
                      <a:pt x="7959" y="5058"/>
                    </a:lnTo>
                    <a:lnTo>
                      <a:pt x="7943" y="4997"/>
                    </a:lnTo>
                    <a:lnTo>
                      <a:pt x="7927" y="4938"/>
                    </a:lnTo>
                    <a:lnTo>
                      <a:pt x="7892" y="4820"/>
                    </a:lnTo>
                    <a:lnTo>
                      <a:pt x="7855" y="4704"/>
                    </a:lnTo>
                    <a:lnTo>
                      <a:pt x="7835" y="4644"/>
                    </a:lnTo>
                    <a:lnTo>
                      <a:pt x="7817" y="4584"/>
                    </a:lnTo>
                    <a:lnTo>
                      <a:pt x="7799" y="4523"/>
                    </a:lnTo>
                    <a:lnTo>
                      <a:pt x="7781" y="4460"/>
                    </a:lnTo>
                    <a:lnTo>
                      <a:pt x="7765" y="4395"/>
                    </a:lnTo>
                    <a:lnTo>
                      <a:pt x="7750" y="4327"/>
                    </a:lnTo>
                    <a:lnTo>
                      <a:pt x="7736" y="4256"/>
                    </a:lnTo>
                    <a:lnTo>
                      <a:pt x="7723" y="4183"/>
                    </a:lnTo>
                    <a:lnTo>
                      <a:pt x="7713" y="4104"/>
                    </a:lnTo>
                    <a:lnTo>
                      <a:pt x="7709" y="4064"/>
                    </a:lnTo>
                    <a:lnTo>
                      <a:pt x="7705" y="4023"/>
                    </a:lnTo>
                    <a:lnTo>
                      <a:pt x="7701" y="3981"/>
                    </a:lnTo>
                    <a:lnTo>
                      <a:pt x="7698" y="3936"/>
                    </a:lnTo>
                    <a:lnTo>
                      <a:pt x="7696" y="3892"/>
                    </a:lnTo>
                    <a:lnTo>
                      <a:pt x="7695" y="3846"/>
                    </a:lnTo>
                    <a:lnTo>
                      <a:pt x="7694" y="3798"/>
                    </a:lnTo>
                    <a:lnTo>
                      <a:pt x="7694" y="3750"/>
                    </a:lnTo>
                    <a:lnTo>
                      <a:pt x="7694" y="3700"/>
                    </a:lnTo>
                    <a:lnTo>
                      <a:pt x="7695" y="3648"/>
                    </a:lnTo>
                    <a:lnTo>
                      <a:pt x="7697" y="3596"/>
                    </a:lnTo>
                    <a:lnTo>
                      <a:pt x="7700" y="3541"/>
                    </a:lnTo>
                    <a:lnTo>
                      <a:pt x="7703" y="3484"/>
                    </a:lnTo>
                    <a:lnTo>
                      <a:pt x="7708" y="3427"/>
                    </a:lnTo>
                    <a:lnTo>
                      <a:pt x="7713" y="3367"/>
                    </a:lnTo>
                    <a:lnTo>
                      <a:pt x="7719" y="3306"/>
                    </a:lnTo>
                    <a:lnTo>
                      <a:pt x="7727" y="3243"/>
                    </a:lnTo>
                    <a:lnTo>
                      <a:pt x="7735" y="3178"/>
                    </a:lnTo>
                    <a:lnTo>
                      <a:pt x="7715" y="3213"/>
                    </a:lnTo>
                    <a:lnTo>
                      <a:pt x="7695" y="3250"/>
                    </a:lnTo>
                    <a:lnTo>
                      <a:pt x="7675" y="3289"/>
                    </a:lnTo>
                    <a:lnTo>
                      <a:pt x="7655" y="3328"/>
                    </a:lnTo>
                    <a:lnTo>
                      <a:pt x="7637" y="3368"/>
                    </a:lnTo>
                    <a:lnTo>
                      <a:pt x="7618" y="3410"/>
                    </a:lnTo>
                    <a:lnTo>
                      <a:pt x="7601" y="3453"/>
                    </a:lnTo>
                    <a:lnTo>
                      <a:pt x="7584" y="3499"/>
                    </a:lnTo>
                    <a:lnTo>
                      <a:pt x="7568" y="3545"/>
                    </a:lnTo>
                    <a:lnTo>
                      <a:pt x="7552" y="3592"/>
                    </a:lnTo>
                    <a:lnTo>
                      <a:pt x="7538" y="3643"/>
                    </a:lnTo>
                    <a:lnTo>
                      <a:pt x="7524" y="3694"/>
                    </a:lnTo>
                    <a:lnTo>
                      <a:pt x="7512" y="3747"/>
                    </a:lnTo>
                    <a:lnTo>
                      <a:pt x="7501" y="3803"/>
                    </a:lnTo>
                    <a:lnTo>
                      <a:pt x="7490" y="3859"/>
                    </a:lnTo>
                    <a:lnTo>
                      <a:pt x="7482" y="3918"/>
                    </a:lnTo>
                    <a:lnTo>
                      <a:pt x="7475" y="3979"/>
                    </a:lnTo>
                    <a:lnTo>
                      <a:pt x="7469" y="4042"/>
                    </a:lnTo>
                    <a:lnTo>
                      <a:pt x="7464" y="4107"/>
                    </a:lnTo>
                    <a:lnTo>
                      <a:pt x="7461" y="4174"/>
                    </a:lnTo>
                    <a:lnTo>
                      <a:pt x="7460" y="4243"/>
                    </a:lnTo>
                    <a:lnTo>
                      <a:pt x="7461" y="4316"/>
                    </a:lnTo>
                    <a:lnTo>
                      <a:pt x="7463" y="4390"/>
                    </a:lnTo>
                    <a:lnTo>
                      <a:pt x="7467" y="4466"/>
                    </a:lnTo>
                    <a:lnTo>
                      <a:pt x="7474" y="4545"/>
                    </a:lnTo>
                    <a:lnTo>
                      <a:pt x="7482" y="4627"/>
                    </a:lnTo>
                    <a:lnTo>
                      <a:pt x="7493" y="4711"/>
                    </a:lnTo>
                    <a:lnTo>
                      <a:pt x="7506" y="4798"/>
                    </a:lnTo>
                    <a:lnTo>
                      <a:pt x="7520" y="4887"/>
                    </a:lnTo>
                    <a:lnTo>
                      <a:pt x="7538" y="4980"/>
                    </a:lnTo>
                    <a:lnTo>
                      <a:pt x="7557" y="5075"/>
                    </a:lnTo>
                    <a:lnTo>
                      <a:pt x="7579" y="5173"/>
                    </a:lnTo>
                    <a:lnTo>
                      <a:pt x="7592" y="5228"/>
                    </a:lnTo>
                    <a:lnTo>
                      <a:pt x="7603" y="5287"/>
                    </a:lnTo>
                    <a:lnTo>
                      <a:pt x="7611" y="5346"/>
                    </a:lnTo>
                    <a:lnTo>
                      <a:pt x="7616" y="5405"/>
                    </a:lnTo>
                    <a:lnTo>
                      <a:pt x="7619" y="5466"/>
                    </a:lnTo>
                    <a:lnTo>
                      <a:pt x="7620" y="5528"/>
                    </a:lnTo>
                    <a:lnTo>
                      <a:pt x="7619" y="5589"/>
                    </a:lnTo>
                    <a:lnTo>
                      <a:pt x="7616" y="5651"/>
                    </a:lnTo>
                    <a:lnTo>
                      <a:pt x="7611" y="5713"/>
                    </a:lnTo>
                    <a:lnTo>
                      <a:pt x="7605" y="5774"/>
                    </a:lnTo>
                    <a:lnTo>
                      <a:pt x="7598" y="5836"/>
                    </a:lnTo>
                    <a:lnTo>
                      <a:pt x="7588" y="5896"/>
                    </a:lnTo>
                    <a:lnTo>
                      <a:pt x="7579" y="5955"/>
                    </a:lnTo>
                    <a:lnTo>
                      <a:pt x="7568" y="6014"/>
                    </a:lnTo>
                    <a:lnTo>
                      <a:pt x="7556" y="6071"/>
                    </a:lnTo>
                    <a:lnTo>
                      <a:pt x="7544" y="6126"/>
                    </a:lnTo>
                    <a:lnTo>
                      <a:pt x="7531" y="6181"/>
                    </a:lnTo>
                    <a:lnTo>
                      <a:pt x="7519" y="6232"/>
                    </a:lnTo>
                    <a:lnTo>
                      <a:pt x="7506" y="6282"/>
                    </a:lnTo>
                    <a:lnTo>
                      <a:pt x="7492" y="6329"/>
                    </a:lnTo>
                    <a:lnTo>
                      <a:pt x="7480" y="6375"/>
                    </a:lnTo>
                    <a:lnTo>
                      <a:pt x="7467" y="6417"/>
                    </a:lnTo>
                    <a:lnTo>
                      <a:pt x="7455" y="6456"/>
                    </a:lnTo>
                    <a:lnTo>
                      <a:pt x="7444" y="6491"/>
                    </a:lnTo>
                    <a:lnTo>
                      <a:pt x="7432" y="6524"/>
                    </a:lnTo>
                    <a:lnTo>
                      <a:pt x="7423" y="6553"/>
                    </a:lnTo>
                    <a:lnTo>
                      <a:pt x="7414" y="6578"/>
                    </a:lnTo>
                    <a:lnTo>
                      <a:pt x="7411" y="6589"/>
                    </a:lnTo>
                    <a:lnTo>
                      <a:pt x="7407" y="6598"/>
                    </a:lnTo>
                    <a:lnTo>
                      <a:pt x="7403" y="6607"/>
                    </a:lnTo>
                    <a:lnTo>
                      <a:pt x="7400" y="6615"/>
                    </a:lnTo>
                    <a:lnTo>
                      <a:pt x="7398" y="6622"/>
                    </a:lnTo>
                    <a:lnTo>
                      <a:pt x="7396" y="6627"/>
                    </a:lnTo>
                    <a:lnTo>
                      <a:pt x="7394" y="6631"/>
                    </a:lnTo>
                    <a:lnTo>
                      <a:pt x="7393" y="6634"/>
                    </a:lnTo>
                    <a:lnTo>
                      <a:pt x="7393" y="6636"/>
                    </a:lnTo>
                    <a:lnTo>
                      <a:pt x="7392" y="6637"/>
                    </a:lnTo>
                    <a:lnTo>
                      <a:pt x="7391" y="6636"/>
                    </a:lnTo>
                    <a:lnTo>
                      <a:pt x="7388" y="6635"/>
                    </a:lnTo>
                    <a:lnTo>
                      <a:pt x="7383" y="6634"/>
                    </a:lnTo>
                    <a:lnTo>
                      <a:pt x="7376" y="6632"/>
                    </a:lnTo>
                    <a:lnTo>
                      <a:pt x="7366" y="6630"/>
                    </a:lnTo>
                    <a:lnTo>
                      <a:pt x="7355" y="6627"/>
                    </a:lnTo>
                    <a:lnTo>
                      <a:pt x="7342" y="6625"/>
                    </a:lnTo>
                    <a:lnTo>
                      <a:pt x="7326" y="6622"/>
                    </a:lnTo>
                    <a:lnTo>
                      <a:pt x="7310" y="6619"/>
                    </a:lnTo>
                    <a:lnTo>
                      <a:pt x="7291" y="6616"/>
                    </a:lnTo>
                    <a:lnTo>
                      <a:pt x="7270" y="6614"/>
                    </a:lnTo>
                    <a:lnTo>
                      <a:pt x="7248" y="6610"/>
                    </a:lnTo>
                    <a:lnTo>
                      <a:pt x="7224" y="6609"/>
                    </a:lnTo>
                    <a:lnTo>
                      <a:pt x="7199" y="6607"/>
                    </a:lnTo>
                    <a:lnTo>
                      <a:pt x="7171" y="6606"/>
                    </a:lnTo>
                    <a:lnTo>
                      <a:pt x="7143" y="6606"/>
                    </a:lnTo>
                    <a:lnTo>
                      <a:pt x="7125" y="6606"/>
                    </a:lnTo>
                    <a:lnTo>
                      <a:pt x="7105" y="6606"/>
                    </a:lnTo>
                    <a:lnTo>
                      <a:pt x="7084" y="6606"/>
                    </a:lnTo>
                    <a:lnTo>
                      <a:pt x="7063" y="6606"/>
                    </a:lnTo>
                    <a:lnTo>
                      <a:pt x="7039" y="6607"/>
                    </a:lnTo>
                    <a:lnTo>
                      <a:pt x="7015" y="6607"/>
                    </a:lnTo>
                    <a:lnTo>
                      <a:pt x="6964" y="6610"/>
                    </a:lnTo>
                    <a:lnTo>
                      <a:pt x="6910" y="6614"/>
                    </a:lnTo>
                    <a:lnTo>
                      <a:pt x="6854" y="6619"/>
                    </a:lnTo>
                    <a:lnTo>
                      <a:pt x="6796" y="6627"/>
                    </a:lnTo>
                    <a:lnTo>
                      <a:pt x="6738" y="6637"/>
                    </a:lnTo>
                    <a:lnTo>
                      <a:pt x="6693" y="6648"/>
                    </a:lnTo>
                    <a:lnTo>
                      <a:pt x="6648" y="6660"/>
                    </a:lnTo>
                    <a:lnTo>
                      <a:pt x="6600" y="6675"/>
                    </a:lnTo>
                    <a:lnTo>
                      <a:pt x="6552" y="6692"/>
                    </a:lnTo>
                    <a:lnTo>
                      <a:pt x="6503" y="6711"/>
                    </a:lnTo>
                    <a:lnTo>
                      <a:pt x="6453" y="6733"/>
                    </a:lnTo>
                    <a:lnTo>
                      <a:pt x="6402" y="6756"/>
                    </a:lnTo>
                    <a:lnTo>
                      <a:pt x="6351" y="6779"/>
                    </a:lnTo>
                    <a:lnTo>
                      <a:pt x="6299" y="6805"/>
                    </a:lnTo>
                    <a:lnTo>
                      <a:pt x="6246" y="6832"/>
                    </a:lnTo>
                    <a:lnTo>
                      <a:pt x="6141" y="6889"/>
                    </a:lnTo>
                    <a:lnTo>
                      <a:pt x="6036" y="6947"/>
                    </a:lnTo>
                    <a:lnTo>
                      <a:pt x="5931" y="7007"/>
                    </a:lnTo>
                    <a:lnTo>
                      <a:pt x="5829" y="7067"/>
                    </a:lnTo>
                    <a:lnTo>
                      <a:pt x="5729" y="7124"/>
                    </a:lnTo>
                    <a:lnTo>
                      <a:pt x="5681" y="7152"/>
                    </a:lnTo>
                    <a:lnTo>
                      <a:pt x="5633" y="7179"/>
                    </a:lnTo>
                    <a:lnTo>
                      <a:pt x="5587" y="7205"/>
                    </a:lnTo>
                    <a:lnTo>
                      <a:pt x="5541" y="7228"/>
                    </a:lnTo>
                    <a:lnTo>
                      <a:pt x="5498" y="7251"/>
                    </a:lnTo>
                    <a:lnTo>
                      <a:pt x="5455" y="7273"/>
                    </a:lnTo>
                    <a:lnTo>
                      <a:pt x="5415" y="7292"/>
                    </a:lnTo>
                    <a:lnTo>
                      <a:pt x="5377" y="7309"/>
                    </a:lnTo>
                    <a:lnTo>
                      <a:pt x="5340" y="7324"/>
                    </a:lnTo>
                    <a:lnTo>
                      <a:pt x="5305" y="7337"/>
                    </a:lnTo>
                    <a:lnTo>
                      <a:pt x="5273" y="7347"/>
                    </a:lnTo>
                    <a:lnTo>
                      <a:pt x="5242" y="7354"/>
                    </a:lnTo>
                    <a:lnTo>
                      <a:pt x="5180" y="7354"/>
                    </a:lnTo>
                    <a:lnTo>
                      <a:pt x="5142" y="7352"/>
                    </a:lnTo>
                    <a:lnTo>
                      <a:pt x="5105" y="7349"/>
                    </a:lnTo>
                    <a:lnTo>
                      <a:pt x="5066" y="7343"/>
                    </a:lnTo>
                    <a:lnTo>
                      <a:pt x="5030" y="7334"/>
                    </a:lnTo>
                    <a:lnTo>
                      <a:pt x="4993" y="7323"/>
                    </a:lnTo>
                    <a:lnTo>
                      <a:pt x="4957" y="7311"/>
                    </a:lnTo>
                    <a:lnTo>
                      <a:pt x="4922" y="7296"/>
                    </a:lnTo>
                    <a:lnTo>
                      <a:pt x="4887" y="7281"/>
                    </a:lnTo>
                    <a:lnTo>
                      <a:pt x="4853" y="7264"/>
                    </a:lnTo>
                    <a:lnTo>
                      <a:pt x="4820" y="7245"/>
                    </a:lnTo>
                    <a:lnTo>
                      <a:pt x="4755" y="7206"/>
                    </a:lnTo>
                    <a:lnTo>
                      <a:pt x="4725" y="7185"/>
                    </a:lnTo>
                    <a:lnTo>
                      <a:pt x="4695" y="7164"/>
                    </a:lnTo>
                    <a:lnTo>
                      <a:pt x="4666" y="7142"/>
                    </a:lnTo>
                    <a:lnTo>
                      <a:pt x="4638" y="7120"/>
                    </a:lnTo>
                    <a:lnTo>
                      <a:pt x="4611" y="7099"/>
                    </a:lnTo>
                    <a:lnTo>
                      <a:pt x="4586" y="7076"/>
                    </a:lnTo>
                    <a:lnTo>
                      <a:pt x="4563" y="7055"/>
                    </a:lnTo>
                    <a:lnTo>
                      <a:pt x="4540" y="7034"/>
                    </a:lnTo>
                    <a:lnTo>
                      <a:pt x="4519" y="7014"/>
                    </a:lnTo>
                    <a:lnTo>
                      <a:pt x="4500" y="6995"/>
                    </a:lnTo>
                    <a:lnTo>
                      <a:pt x="4481" y="6976"/>
                    </a:lnTo>
                    <a:lnTo>
                      <a:pt x="4465" y="6960"/>
                    </a:lnTo>
                    <a:lnTo>
                      <a:pt x="4450" y="6943"/>
                    </a:lnTo>
                    <a:lnTo>
                      <a:pt x="4438" y="6930"/>
                    </a:lnTo>
                    <a:lnTo>
                      <a:pt x="4426" y="6917"/>
                    </a:lnTo>
                    <a:lnTo>
                      <a:pt x="4417" y="6906"/>
                    </a:lnTo>
                    <a:lnTo>
                      <a:pt x="4410" y="6898"/>
                    </a:lnTo>
                    <a:lnTo>
                      <a:pt x="4405" y="6892"/>
                    </a:lnTo>
                    <a:lnTo>
                      <a:pt x="4401" y="6888"/>
                    </a:lnTo>
                    <a:lnTo>
                      <a:pt x="4400" y="6887"/>
                    </a:lnTo>
                    <a:lnTo>
                      <a:pt x="5242" y="5142"/>
                    </a:lnTo>
                    <a:lnTo>
                      <a:pt x="4525" y="5983"/>
                    </a:lnTo>
                    <a:lnTo>
                      <a:pt x="4524" y="5981"/>
                    </a:lnTo>
                    <a:lnTo>
                      <a:pt x="4522" y="5977"/>
                    </a:lnTo>
                    <a:lnTo>
                      <a:pt x="4518" y="5970"/>
                    </a:lnTo>
                    <a:lnTo>
                      <a:pt x="4513" y="5959"/>
                    </a:lnTo>
                    <a:lnTo>
                      <a:pt x="4506" y="5946"/>
                    </a:lnTo>
                    <a:lnTo>
                      <a:pt x="4497" y="5931"/>
                    </a:lnTo>
                    <a:lnTo>
                      <a:pt x="4487" y="5911"/>
                    </a:lnTo>
                    <a:lnTo>
                      <a:pt x="4475" y="5889"/>
                    </a:lnTo>
                    <a:lnTo>
                      <a:pt x="4460" y="5865"/>
                    </a:lnTo>
                    <a:lnTo>
                      <a:pt x="4445" y="5837"/>
                    </a:lnTo>
                    <a:lnTo>
                      <a:pt x="4426" y="5806"/>
                    </a:lnTo>
                    <a:lnTo>
                      <a:pt x="4407" y="5772"/>
                    </a:lnTo>
                    <a:lnTo>
                      <a:pt x="4385" y="5736"/>
                    </a:lnTo>
                    <a:lnTo>
                      <a:pt x="4361" y="5697"/>
                    </a:lnTo>
                    <a:lnTo>
                      <a:pt x="4335" y="5654"/>
                    </a:lnTo>
                    <a:lnTo>
                      <a:pt x="4307" y="5608"/>
                    </a:lnTo>
                    <a:lnTo>
                      <a:pt x="4276" y="5562"/>
                    </a:lnTo>
                    <a:lnTo>
                      <a:pt x="4241" y="5517"/>
                    </a:lnTo>
                    <a:lnTo>
                      <a:pt x="4205" y="5471"/>
                    </a:lnTo>
                    <a:lnTo>
                      <a:pt x="4168" y="5426"/>
                    </a:lnTo>
                    <a:lnTo>
                      <a:pt x="4091" y="5336"/>
                    </a:lnTo>
                    <a:lnTo>
                      <a:pt x="4053" y="5292"/>
                    </a:lnTo>
                    <a:lnTo>
                      <a:pt x="4014" y="5247"/>
                    </a:lnTo>
                    <a:lnTo>
                      <a:pt x="3979" y="5201"/>
                    </a:lnTo>
                    <a:lnTo>
                      <a:pt x="3946" y="5155"/>
                    </a:lnTo>
                    <a:lnTo>
                      <a:pt x="3916" y="5109"/>
                    </a:lnTo>
                    <a:lnTo>
                      <a:pt x="3903" y="5085"/>
                    </a:lnTo>
                    <a:lnTo>
                      <a:pt x="3890" y="5061"/>
                    </a:lnTo>
                    <a:lnTo>
                      <a:pt x="3879" y="5037"/>
                    </a:lnTo>
                    <a:lnTo>
                      <a:pt x="3870" y="5013"/>
                    </a:lnTo>
                    <a:lnTo>
                      <a:pt x="3861" y="4988"/>
                    </a:lnTo>
                    <a:lnTo>
                      <a:pt x="3853" y="4963"/>
                    </a:lnTo>
                    <a:lnTo>
                      <a:pt x="3847" y="4938"/>
                    </a:lnTo>
                    <a:lnTo>
                      <a:pt x="3843" y="4913"/>
                    </a:lnTo>
                    <a:lnTo>
                      <a:pt x="3841" y="4887"/>
                    </a:lnTo>
                    <a:lnTo>
                      <a:pt x="3840" y="4860"/>
                    </a:lnTo>
                    <a:lnTo>
                      <a:pt x="3841" y="4833"/>
                    </a:lnTo>
                    <a:lnTo>
                      <a:pt x="3846" y="4803"/>
                    </a:lnTo>
                    <a:lnTo>
                      <a:pt x="3853" y="4770"/>
                    </a:lnTo>
                    <a:lnTo>
                      <a:pt x="3864" y="4734"/>
                    </a:lnTo>
                    <a:lnTo>
                      <a:pt x="3877" y="4696"/>
                    </a:lnTo>
                    <a:lnTo>
                      <a:pt x="3893" y="4655"/>
                    </a:lnTo>
                    <a:lnTo>
                      <a:pt x="3910" y="4612"/>
                    </a:lnTo>
                    <a:lnTo>
                      <a:pt x="3931" y="4568"/>
                    </a:lnTo>
                    <a:lnTo>
                      <a:pt x="3954" y="4522"/>
                    </a:lnTo>
                    <a:lnTo>
                      <a:pt x="3979" y="4473"/>
                    </a:lnTo>
                    <a:lnTo>
                      <a:pt x="4007" y="4423"/>
                    </a:lnTo>
                    <a:lnTo>
                      <a:pt x="4037" y="4371"/>
                    </a:lnTo>
                    <a:lnTo>
                      <a:pt x="4068" y="4319"/>
                    </a:lnTo>
                    <a:lnTo>
                      <a:pt x="4102" y="4264"/>
                    </a:lnTo>
                    <a:lnTo>
                      <a:pt x="4137" y="4208"/>
                    </a:lnTo>
                    <a:lnTo>
                      <a:pt x="4174" y="4152"/>
                    </a:lnTo>
                    <a:lnTo>
                      <a:pt x="4214" y="4094"/>
                    </a:lnTo>
                    <a:lnTo>
                      <a:pt x="4254" y="4036"/>
                    </a:lnTo>
                    <a:lnTo>
                      <a:pt x="4295" y="3978"/>
                    </a:lnTo>
                    <a:lnTo>
                      <a:pt x="4339" y="3918"/>
                    </a:lnTo>
                    <a:lnTo>
                      <a:pt x="4383" y="3858"/>
                    </a:lnTo>
                    <a:lnTo>
                      <a:pt x="4428" y="3798"/>
                    </a:lnTo>
                    <a:lnTo>
                      <a:pt x="4476" y="3738"/>
                    </a:lnTo>
                    <a:lnTo>
                      <a:pt x="4523" y="3678"/>
                    </a:lnTo>
                    <a:lnTo>
                      <a:pt x="4621" y="3557"/>
                    </a:lnTo>
                    <a:lnTo>
                      <a:pt x="4723" y="3439"/>
                    </a:lnTo>
                    <a:lnTo>
                      <a:pt x="4826" y="3323"/>
                    </a:lnTo>
                    <a:lnTo>
                      <a:pt x="4877" y="3265"/>
                    </a:lnTo>
                    <a:lnTo>
                      <a:pt x="4930" y="3209"/>
                    </a:lnTo>
                    <a:lnTo>
                      <a:pt x="5030" y="3097"/>
                    </a:lnTo>
                    <a:lnTo>
                      <a:pt x="5129" y="2984"/>
                    </a:lnTo>
                    <a:lnTo>
                      <a:pt x="5229" y="2870"/>
                    </a:lnTo>
                    <a:lnTo>
                      <a:pt x="5329" y="2758"/>
                    </a:lnTo>
                    <a:lnTo>
                      <a:pt x="5426" y="2648"/>
                    </a:lnTo>
                    <a:lnTo>
                      <a:pt x="5522" y="2541"/>
                    </a:lnTo>
                    <a:lnTo>
                      <a:pt x="5568" y="2489"/>
                    </a:lnTo>
                    <a:lnTo>
                      <a:pt x="5614" y="2438"/>
                    </a:lnTo>
                    <a:lnTo>
                      <a:pt x="5661" y="2388"/>
                    </a:lnTo>
                    <a:lnTo>
                      <a:pt x="5705" y="2340"/>
                    </a:lnTo>
                    <a:lnTo>
                      <a:pt x="5750" y="2294"/>
                    </a:lnTo>
                    <a:lnTo>
                      <a:pt x="5793" y="2248"/>
                    </a:lnTo>
                    <a:lnTo>
                      <a:pt x="5835" y="2205"/>
                    </a:lnTo>
                    <a:lnTo>
                      <a:pt x="5877" y="2164"/>
                    </a:lnTo>
                    <a:lnTo>
                      <a:pt x="5917" y="2125"/>
                    </a:lnTo>
                    <a:lnTo>
                      <a:pt x="5956" y="2089"/>
                    </a:lnTo>
                    <a:lnTo>
                      <a:pt x="5993" y="2054"/>
                    </a:lnTo>
                    <a:lnTo>
                      <a:pt x="6030" y="2022"/>
                    </a:lnTo>
                    <a:lnTo>
                      <a:pt x="6066" y="1992"/>
                    </a:lnTo>
                    <a:lnTo>
                      <a:pt x="6100" y="1965"/>
                    </a:lnTo>
                    <a:lnTo>
                      <a:pt x="6132" y="1941"/>
                    </a:lnTo>
                    <a:lnTo>
                      <a:pt x="6163" y="1920"/>
                    </a:lnTo>
                    <a:lnTo>
                      <a:pt x="6193" y="1902"/>
                    </a:lnTo>
                    <a:lnTo>
                      <a:pt x="6220" y="1888"/>
                    </a:lnTo>
                    <a:lnTo>
                      <a:pt x="6246" y="1876"/>
                    </a:lnTo>
                    <a:lnTo>
                      <a:pt x="6270" y="1869"/>
                    </a:lnTo>
                    <a:lnTo>
                      <a:pt x="6863" y="1775"/>
                    </a:lnTo>
                    <a:lnTo>
                      <a:pt x="6919" y="1767"/>
                    </a:lnTo>
                    <a:lnTo>
                      <a:pt x="6975" y="1758"/>
                    </a:lnTo>
                    <a:lnTo>
                      <a:pt x="7029" y="1749"/>
                    </a:lnTo>
                    <a:lnTo>
                      <a:pt x="7080" y="1739"/>
                    </a:lnTo>
                    <a:lnTo>
                      <a:pt x="7130" y="1730"/>
                    </a:lnTo>
                    <a:lnTo>
                      <a:pt x="7177" y="1721"/>
                    </a:lnTo>
                    <a:lnTo>
                      <a:pt x="7223" y="1712"/>
                    </a:lnTo>
                    <a:lnTo>
                      <a:pt x="7266" y="1702"/>
                    </a:lnTo>
                    <a:lnTo>
                      <a:pt x="7309" y="1693"/>
                    </a:lnTo>
                    <a:lnTo>
                      <a:pt x="7348" y="1684"/>
                    </a:lnTo>
                    <a:lnTo>
                      <a:pt x="7386" y="1674"/>
                    </a:lnTo>
                    <a:lnTo>
                      <a:pt x="7422" y="1665"/>
                    </a:lnTo>
                    <a:lnTo>
                      <a:pt x="7456" y="1657"/>
                    </a:lnTo>
                    <a:lnTo>
                      <a:pt x="7489" y="1648"/>
                    </a:lnTo>
                    <a:lnTo>
                      <a:pt x="7519" y="1639"/>
                    </a:lnTo>
                    <a:lnTo>
                      <a:pt x="7548" y="1631"/>
                    </a:lnTo>
                    <a:lnTo>
                      <a:pt x="7575" y="1623"/>
                    </a:lnTo>
                    <a:lnTo>
                      <a:pt x="7600" y="1616"/>
                    </a:lnTo>
                    <a:lnTo>
                      <a:pt x="7623" y="1609"/>
                    </a:lnTo>
                    <a:lnTo>
                      <a:pt x="7645" y="1601"/>
                    </a:lnTo>
                    <a:lnTo>
                      <a:pt x="7665" y="1595"/>
                    </a:lnTo>
                    <a:lnTo>
                      <a:pt x="7682" y="1589"/>
                    </a:lnTo>
                    <a:lnTo>
                      <a:pt x="7698" y="1584"/>
                    </a:lnTo>
                    <a:lnTo>
                      <a:pt x="7712" y="1579"/>
                    </a:lnTo>
                    <a:lnTo>
                      <a:pt x="7726" y="1574"/>
                    </a:lnTo>
                    <a:lnTo>
                      <a:pt x="7736" y="1569"/>
                    </a:lnTo>
                    <a:lnTo>
                      <a:pt x="7745" y="1566"/>
                    </a:lnTo>
                    <a:lnTo>
                      <a:pt x="7752" y="1563"/>
                    </a:lnTo>
                    <a:lnTo>
                      <a:pt x="7759" y="1560"/>
                    </a:lnTo>
                    <a:lnTo>
                      <a:pt x="7763" y="1559"/>
                    </a:lnTo>
                    <a:lnTo>
                      <a:pt x="7765" y="1558"/>
                    </a:lnTo>
                    <a:lnTo>
                      <a:pt x="7766" y="1557"/>
                    </a:lnTo>
                    <a:lnTo>
                      <a:pt x="6769" y="1589"/>
                    </a:lnTo>
                    <a:lnTo>
                      <a:pt x="6771" y="1588"/>
                    </a:lnTo>
                    <a:lnTo>
                      <a:pt x="6774" y="1585"/>
                    </a:lnTo>
                    <a:lnTo>
                      <a:pt x="6777" y="1581"/>
                    </a:lnTo>
                    <a:lnTo>
                      <a:pt x="6781" y="1575"/>
                    </a:lnTo>
                    <a:lnTo>
                      <a:pt x="6786" y="1567"/>
                    </a:lnTo>
                    <a:lnTo>
                      <a:pt x="6792" y="1558"/>
                    </a:lnTo>
                    <a:lnTo>
                      <a:pt x="6800" y="1548"/>
                    </a:lnTo>
                    <a:lnTo>
                      <a:pt x="6807" y="1535"/>
                    </a:lnTo>
                    <a:lnTo>
                      <a:pt x="6816" y="1522"/>
                    </a:lnTo>
                    <a:lnTo>
                      <a:pt x="6825" y="1507"/>
                    </a:lnTo>
                    <a:lnTo>
                      <a:pt x="6836" y="1491"/>
                    </a:lnTo>
                    <a:lnTo>
                      <a:pt x="6847" y="1474"/>
                    </a:lnTo>
                    <a:lnTo>
                      <a:pt x="6860" y="1455"/>
                    </a:lnTo>
                    <a:lnTo>
                      <a:pt x="6874" y="1436"/>
                    </a:lnTo>
                    <a:lnTo>
                      <a:pt x="6888" y="1415"/>
                    </a:lnTo>
                    <a:lnTo>
                      <a:pt x="6904" y="1394"/>
                    </a:lnTo>
                    <a:lnTo>
                      <a:pt x="6920" y="1372"/>
                    </a:lnTo>
                    <a:lnTo>
                      <a:pt x="6938" y="1348"/>
                    </a:lnTo>
                    <a:lnTo>
                      <a:pt x="6958" y="1324"/>
                    </a:lnTo>
                    <a:lnTo>
                      <a:pt x="6977" y="1300"/>
                    </a:lnTo>
                    <a:lnTo>
                      <a:pt x="6999" y="1274"/>
                    </a:lnTo>
                    <a:lnTo>
                      <a:pt x="7020" y="1248"/>
                    </a:lnTo>
                    <a:lnTo>
                      <a:pt x="7044" y="1221"/>
                    </a:lnTo>
                    <a:lnTo>
                      <a:pt x="7069" y="1194"/>
                    </a:lnTo>
                    <a:lnTo>
                      <a:pt x="7095" y="1167"/>
                    </a:lnTo>
                    <a:lnTo>
                      <a:pt x="7122" y="1139"/>
                    </a:lnTo>
                    <a:lnTo>
                      <a:pt x="7150" y="1110"/>
                    </a:lnTo>
                    <a:lnTo>
                      <a:pt x="7179" y="1081"/>
                    </a:lnTo>
                    <a:lnTo>
                      <a:pt x="7210" y="1052"/>
                    </a:lnTo>
                    <a:lnTo>
                      <a:pt x="7242" y="1023"/>
                    </a:lnTo>
                    <a:lnTo>
                      <a:pt x="7275" y="995"/>
                    </a:lnTo>
                    <a:lnTo>
                      <a:pt x="7311" y="966"/>
                    </a:lnTo>
                    <a:lnTo>
                      <a:pt x="7347" y="936"/>
                    </a:lnTo>
                    <a:lnTo>
                      <a:pt x="7384" y="907"/>
                    </a:lnTo>
                    <a:lnTo>
                      <a:pt x="7423" y="878"/>
                    </a:lnTo>
                    <a:lnTo>
                      <a:pt x="7463" y="849"/>
                    </a:lnTo>
                    <a:lnTo>
                      <a:pt x="7505" y="821"/>
                    </a:lnTo>
                    <a:lnTo>
                      <a:pt x="7548" y="792"/>
                    </a:lnTo>
                    <a:lnTo>
                      <a:pt x="7592" y="764"/>
                    </a:lnTo>
                    <a:lnTo>
                      <a:pt x="7639" y="736"/>
                    </a:lnTo>
                    <a:lnTo>
                      <a:pt x="7686" y="709"/>
                    </a:lnTo>
                    <a:lnTo>
                      <a:pt x="7735" y="683"/>
                    </a:lnTo>
                    <a:lnTo>
                      <a:pt x="7785" y="657"/>
                    </a:lnTo>
                    <a:lnTo>
                      <a:pt x="7838" y="631"/>
                    </a:lnTo>
                    <a:lnTo>
                      <a:pt x="7892" y="606"/>
                    </a:lnTo>
                    <a:lnTo>
                      <a:pt x="7946" y="583"/>
                    </a:lnTo>
                    <a:lnTo>
                      <a:pt x="8003" y="559"/>
                    </a:lnTo>
                    <a:lnTo>
                      <a:pt x="8062" y="536"/>
                    </a:lnTo>
                    <a:lnTo>
                      <a:pt x="8122" y="516"/>
                    </a:lnTo>
                    <a:lnTo>
                      <a:pt x="8184" y="495"/>
                    </a:lnTo>
                    <a:lnTo>
                      <a:pt x="8247" y="476"/>
                    </a:lnTo>
                    <a:lnTo>
                      <a:pt x="8312" y="457"/>
                    </a:lnTo>
                    <a:lnTo>
                      <a:pt x="8379" y="439"/>
                    </a:lnTo>
                    <a:lnTo>
                      <a:pt x="8447" y="424"/>
                    </a:lnTo>
                    <a:lnTo>
                      <a:pt x="8517" y="409"/>
                    </a:lnTo>
                    <a:lnTo>
                      <a:pt x="8590" y="395"/>
                    </a:lnTo>
                    <a:lnTo>
                      <a:pt x="8663" y="384"/>
                    </a:lnTo>
                    <a:lnTo>
                      <a:pt x="8739" y="373"/>
                    </a:lnTo>
                    <a:lnTo>
                      <a:pt x="8817" y="363"/>
                    </a:lnTo>
                    <a:lnTo>
                      <a:pt x="8895" y="356"/>
                    </a:lnTo>
                    <a:lnTo>
                      <a:pt x="8977" y="350"/>
                    </a:lnTo>
                    <a:lnTo>
                      <a:pt x="9059" y="346"/>
                    </a:lnTo>
                    <a:lnTo>
                      <a:pt x="9144" y="343"/>
                    </a:lnTo>
                    <a:lnTo>
                      <a:pt x="9231" y="342"/>
                    </a:lnTo>
                    <a:lnTo>
                      <a:pt x="9231" y="342"/>
                    </a:lnTo>
                    <a:close/>
                    <a:moveTo>
                      <a:pt x="13524" y="1924"/>
                    </a:moveTo>
                    <a:lnTo>
                      <a:pt x="13549" y="1924"/>
                    </a:lnTo>
                    <a:lnTo>
                      <a:pt x="13574" y="1921"/>
                    </a:lnTo>
                    <a:lnTo>
                      <a:pt x="13600" y="1918"/>
                    </a:lnTo>
                    <a:lnTo>
                      <a:pt x="13628" y="1912"/>
                    </a:lnTo>
                    <a:lnTo>
                      <a:pt x="13657" y="1905"/>
                    </a:lnTo>
                    <a:lnTo>
                      <a:pt x="13688" y="1896"/>
                    </a:lnTo>
                    <a:lnTo>
                      <a:pt x="13719" y="1886"/>
                    </a:lnTo>
                    <a:lnTo>
                      <a:pt x="13750" y="1873"/>
                    </a:lnTo>
                    <a:lnTo>
                      <a:pt x="13783" y="1860"/>
                    </a:lnTo>
                    <a:lnTo>
                      <a:pt x="13816" y="1843"/>
                    </a:lnTo>
                    <a:lnTo>
                      <a:pt x="13849" y="1826"/>
                    </a:lnTo>
                    <a:lnTo>
                      <a:pt x="13883" y="1806"/>
                    </a:lnTo>
                    <a:lnTo>
                      <a:pt x="13918" y="1785"/>
                    </a:lnTo>
                    <a:lnTo>
                      <a:pt x="13954" y="1760"/>
                    </a:lnTo>
                    <a:lnTo>
                      <a:pt x="13988" y="1734"/>
                    </a:lnTo>
                    <a:lnTo>
                      <a:pt x="14023" y="1706"/>
                    </a:lnTo>
                    <a:lnTo>
                      <a:pt x="14046" y="1688"/>
                    </a:lnTo>
                    <a:lnTo>
                      <a:pt x="14069" y="1669"/>
                    </a:lnTo>
                    <a:lnTo>
                      <a:pt x="14114" y="1628"/>
                    </a:lnTo>
                    <a:lnTo>
                      <a:pt x="14156" y="1585"/>
                    </a:lnTo>
                    <a:lnTo>
                      <a:pt x="14195" y="1539"/>
                    </a:lnTo>
                    <a:lnTo>
                      <a:pt x="14233" y="1490"/>
                    </a:lnTo>
                    <a:lnTo>
                      <a:pt x="14267" y="1442"/>
                    </a:lnTo>
                    <a:lnTo>
                      <a:pt x="14299" y="1392"/>
                    </a:lnTo>
                    <a:lnTo>
                      <a:pt x="14327" y="1344"/>
                    </a:lnTo>
                    <a:lnTo>
                      <a:pt x="14351" y="1296"/>
                    </a:lnTo>
                    <a:lnTo>
                      <a:pt x="14362" y="1273"/>
                    </a:lnTo>
                    <a:lnTo>
                      <a:pt x="14372" y="1250"/>
                    </a:lnTo>
                    <a:lnTo>
                      <a:pt x="14381" y="1228"/>
                    </a:lnTo>
                    <a:lnTo>
                      <a:pt x="14388" y="1207"/>
                    </a:lnTo>
                    <a:lnTo>
                      <a:pt x="14394" y="1187"/>
                    </a:lnTo>
                    <a:lnTo>
                      <a:pt x="14401" y="1167"/>
                    </a:lnTo>
                    <a:lnTo>
                      <a:pt x="14405" y="1148"/>
                    </a:lnTo>
                    <a:lnTo>
                      <a:pt x="14407" y="1131"/>
                    </a:lnTo>
                    <a:lnTo>
                      <a:pt x="14409" y="1114"/>
                    </a:lnTo>
                    <a:lnTo>
                      <a:pt x="14409" y="1099"/>
                    </a:lnTo>
                    <a:lnTo>
                      <a:pt x="14409" y="1085"/>
                    </a:lnTo>
                    <a:lnTo>
                      <a:pt x="14406" y="1072"/>
                    </a:lnTo>
                    <a:lnTo>
                      <a:pt x="14403" y="1062"/>
                    </a:lnTo>
                    <a:lnTo>
                      <a:pt x="14397" y="1051"/>
                    </a:lnTo>
                    <a:lnTo>
                      <a:pt x="14397" y="1050"/>
                    </a:lnTo>
                    <a:lnTo>
                      <a:pt x="14396" y="1047"/>
                    </a:lnTo>
                    <a:lnTo>
                      <a:pt x="14395" y="1042"/>
                    </a:lnTo>
                    <a:lnTo>
                      <a:pt x="14393" y="1036"/>
                    </a:lnTo>
                    <a:lnTo>
                      <a:pt x="14389" y="1031"/>
                    </a:lnTo>
                    <a:lnTo>
                      <a:pt x="14384" y="1026"/>
                    </a:lnTo>
                    <a:lnTo>
                      <a:pt x="14377" y="1022"/>
                    </a:lnTo>
                    <a:lnTo>
                      <a:pt x="14366" y="1020"/>
                    </a:lnTo>
                    <a:lnTo>
                      <a:pt x="14357" y="1021"/>
                    </a:lnTo>
                    <a:lnTo>
                      <a:pt x="14348" y="1025"/>
                    </a:lnTo>
                    <a:lnTo>
                      <a:pt x="14339" y="1030"/>
                    </a:lnTo>
                    <a:lnTo>
                      <a:pt x="14328" y="1036"/>
                    </a:lnTo>
                    <a:lnTo>
                      <a:pt x="14318" y="1044"/>
                    </a:lnTo>
                    <a:lnTo>
                      <a:pt x="14307" y="1053"/>
                    </a:lnTo>
                    <a:lnTo>
                      <a:pt x="14296" y="1065"/>
                    </a:lnTo>
                    <a:lnTo>
                      <a:pt x="14285" y="1077"/>
                    </a:lnTo>
                    <a:lnTo>
                      <a:pt x="14273" y="1090"/>
                    </a:lnTo>
                    <a:lnTo>
                      <a:pt x="14260" y="1105"/>
                    </a:lnTo>
                    <a:lnTo>
                      <a:pt x="14248" y="1120"/>
                    </a:lnTo>
                    <a:lnTo>
                      <a:pt x="14234" y="1137"/>
                    </a:lnTo>
                    <a:lnTo>
                      <a:pt x="14208" y="1173"/>
                    </a:lnTo>
                    <a:lnTo>
                      <a:pt x="14180" y="1211"/>
                    </a:lnTo>
                    <a:lnTo>
                      <a:pt x="14150" y="1252"/>
                    </a:lnTo>
                    <a:lnTo>
                      <a:pt x="14118" y="1293"/>
                    </a:lnTo>
                    <a:lnTo>
                      <a:pt x="14085" y="1335"/>
                    </a:lnTo>
                    <a:lnTo>
                      <a:pt x="14051" y="1376"/>
                    </a:lnTo>
                    <a:lnTo>
                      <a:pt x="14014" y="1415"/>
                    </a:lnTo>
                    <a:lnTo>
                      <a:pt x="13977" y="1453"/>
                    </a:lnTo>
                    <a:lnTo>
                      <a:pt x="13939" y="1488"/>
                    </a:lnTo>
                    <a:lnTo>
                      <a:pt x="13918" y="1505"/>
                    </a:lnTo>
                    <a:lnTo>
                      <a:pt x="13899" y="1519"/>
                    </a:lnTo>
                    <a:lnTo>
                      <a:pt x="13863" y="1548"/>
                    </a:lnTo>
                    <a:lnTo>
                      <a:pt x="13823" y="1575"/>
                    </a:lnTo>
                    <a:lnTo>
                      <a:pt x="13783" y="1600"/>
                    </a:lnTo>
                    <a:lnTo>
                      <a:pt x="13742" y="1624"/>
                    </a:lnTo>
                    <a:lnTo>
                      <a:pt x="13701" y="1646"/>
                    </a:lnTo>
                    <a:lnTo>
                      <a:pt x="13658" y="1666"/>
                    </a:lnTo>
                    <a:lnTo>
                      <a:pt x="13618" y="1685"/>
                    </a:lnTo>
                    <a:lnTo>
                      <a:pt x="13579" y="1702"/>
                    </a:lnTo>
                    <a:lnTo>
                      <a:pt x="13543" y="1718"/>
                    </a:lnTo>
                    <a:lnTo>
                      <a:pt x="13509" y="1731"/>
                    </a:lnTo>
                    <a:lnTo>
                      <a:pt x="13478" y="1742"/>
                    </a:lnTo>
                    <a:lnTo>
                      <a:pt x="13464" y="1747"/>
                    </a:lnTo>
                    <a:lnTo>
                      <a:pt x="13452" y="1752"/>
                    </a:lnTo>
                    <a:lnTo>
                      <a:pt x="13440" y="1756"/>
                    </a:lnTo>
                    <a:lnTo>
                      <a:pt x="13430" y="1759"/>
                    </a:lnTo>
                    <a:lnTo>
                      <a:pt x="13421" y="1762"/>
                    </a:lnTo>
                    <a:lnTo>
                      <a:pt x="13414" y="1764"/>
                    </a:lnTo>
                    <a:lnTo>
                      <a:pt x="13407" y="1766"/>
                    </a:lnTo>
                    <a:lnTo>
                      <a:pt x="13403" y="1767"/>
                    </a:lnTo>
                    <a:lnTo>
                      <a:pt x="13401" y="1768"/>
                    </a:lnTo>
                    <a:lnTo>
                      <a:pt x="13400" y="1768"/>
                    </a:lnTo>
                    <a:lnTo>
                      <a:pt x="13399" y="1768"/>
                    </a:lnTo>
                    <a:lnTo>
                      <a:pt x="13397" y="1768"/>
                    </a:lnTo>
                    <a:lnTo>
                      <a:pt x="13391" y="1770"/>
                    </a:lnTo>
                    <a:lnTo>
                      <a:pt x="13382" y="1773"/>
                    </a:lnTo>
                    <a:lnTo>
                      <a:pt x="13378" y="1776"/>
                    </a:lnTo>
                    <a:lnTo>
                      <a:pt x="13372" y="1781"/>
                    </a:lnTo>
                    <a:lnTo>
                      <a:pt x="13368" y="1785"/>
                    </a:lnTo>
                    <a:lnTo>
                      <a:pt x="13365" y="1791"/>
                    </a:lnTo>
                    <a:lnTo>
                      <a:pt x="13362" y="1799"/>
                    </a:lnTo>
                    <a:lnTo>
                      <a:pt x="13361" y="1808"/>
                    </a:lnTo>
                    <a:lnTo>
                      <a:pt x="13360" y="1819"/>
                    </a:lnTo>
                    <a:lnTo>
                      <a:pt x="13361" y="1831"/>
                    </a:lnTo>
                    <a:lnTo>
                      <a:pt x="13364" y="1845"/>
                    </a:lnTo>
                    <a:lnTo>
                      <a:pt x="13369" y="1862"/>
                    </a:lnTo>
                    <a:lnTo>
                      <a:pt x="13381" y="1873"/>
                    </a:lnTo>
                    <a:lnTo>
                      <a:pt x="13393" y="1885"/>
                    </a:lnTo>
                    <a:lnTo>
                      <a:pt x="13407" y="1895"/>
                    </a:lnTo>
                    <a:lnTo>
                      <a:pt x="13423" y="1905"/>
                    </a:lnTo>
                    <a:lnTo>
                      <a:pt x="13443" y="1912"/>
                    </a:lnTo>
                    <a:lnTo>
                      <a:pt x="13453" y="1916"/>
                    </a:lnTo>
                    <a:lnTo>
                      <a:pt x="13465" y="1919"/>
                    </a:lnTo>
                    <a:lnTo>
                      <a:pt x="13478" y="1921"/>
                    </a:lnTo>
                    <a:lnTo>
                      <a:pt x="13492" y="1923"/>
                    </a:lnTo>
                    <a:lnTo>
                      <a:pt x="13508" y="1924"/>
                    </a:lnTo>
                    <a:lnTo>
                      <a:pt x="13524" y="1924"/>
                    </a:lnTo>
                    <a:lnTo>
                      <a:pt x="13524" y="1924"/>
                    </a:lnTo>
                    <a:close/>
                    <a:moveTo>
                      <a:pt x="8857" y="3146"/>
                    </a:moveTo>
                    <a:lnTo>
                      <a:pt x="8858" y="3145"/>
                    </a:lnTo>
                    <a:lnTo>
                      <a:pt x="8860" y="3140"/>
                    </a:lnTo>
                    <a:lnTo>
                      <a:pt x="8864" y="3133"/>
                    </a:lnTo>
                    <a:lnTo>
                      <a:pt x="8869" y="3123"/>
                    </a:lnTo>
                    <a:lnTo>
                      <a:pt x="8877" y="3109"/>
                    </a:lnTo>
                    <a:lnTo>
                      <a:pt x="8885" y="3094"/>
                    </a:lnTo>
                    <a:lnTo>
                      <a:pt x="8893" y="3076"/>
                    </a:lnTo>
                    <a:lnTo>
                      <a:pt x="8904" y="3057"/>
                    </a:lnTo>
                    <a:lnTo>
                      <a:pt x="8916" y="3035"/>
                    </a:lnTo>
                    <a:lnTo>
                      <a:pt x="8928" y="3011"/>
                    </a:lnTo>
                    <a:lnTo>
                      <a:pt x="8942" y="2987"/>
                    </a:lnTo>
                    <a:lnTo>
                      <a:pt x="8956" y="2961"/>
                    </a:lnTo>
                    <a:lnTo>
                      <a:pt x="8971" y="2934"/>
                    </a:lnTo>
                    <a:lnTo>
                      <a:pt x="8987" y="2905"/>
                    </a:lnTo>
                    <a:lnTo>
                      <a:pt x="9021" y="2847"/>
                    </a:lnTo>
                    <a:lnTo>
                      <a:pt x="9057" y="2786"/>
                    </a:lnTo>
                    <a:lnTo>
                      <a:pt x="9094" y="2725"/>
                    </a:lnTo>
                    <a:lnTo>
                      <a:pt x="9134" y="2665"/>
                    </a:lnTo>
                    <a:lnTo>
                      <a:pt x="9173" y="2608"/>
                    </a:lnTo>
                    <a:lnTo>
                      <a:pt x="9192" y="2580"/>
                    </a:lnTo>
                    <a:lnTo>
                      <a:pt x="9212" y="2554"/>
                    </a:lnTo>
                    <a:lnTo>
                      <a:pt x="9232" y="2529"/>
                    </a:lnTo>
                    <a:lnTo>
                      <a:pt x="9250" y="2506"/>
                    </a:lnTo>
                    <a:lnTo>
                      <a:pt x="9270" y="2483"/>
                    </a:lnTo>
                    <a:lnTo>
                      <a:pt x="9288" y="2464"/>
                    </a:lnTo>
                    <a:lnTo>
                      <a:pt x="9307" y="2446"/>
                    </a:lnTo>
                    <a:lnTo>
                      <a:pt x="9325" y="2430"/>
                    </a:lnTo>
                    <a:lnTo>
                      <a:pt x="9345" y="2413"/>
                    </a:lnTo>
                    <a:lnTo>
                      <a:pt x="9367" y="2397"/>
                    </a:lnTo>
                    <a:lnTo>
                      <a:pt x="9412" y="2368"/>
                    </a:lnTo>
                    <a:lnTo>
                      <a:pt x="9460" y="2343"/>
                    </a:lnTo>
                    <a:lnTo>
                      <a:pt x="9509" y="2321"/>
                    </a:lnTo>
                    <a:lnTo>
                      <a:pt x="9559" y="2304"/>
                    </a:lnTo>
                    <a:lnTo>
                      <a:pt x="9607" y="2288"/>
                    </a:lnTo>
                    <a:lnTo>
                      <a:pt x="9656" y="2276"/>
                    </a:lnTo>
                    <a:lnTo>
                      <a:pt x="9702" y="2266"/>
                    </a:lnTo>
                    <a:lnTo>
                      <a:pt x="9747" y="2259"/>
                    </a:lnTo>
                    <a:lnTo>
                      <a:pt x="9787" y="2252"/>
                    </a:lnTo>
                    <a:lnTo>
                      <a:pt x="9806" y="2250"/>
                    </a:lnTo>
                    <a:lnTo>
                      <a:pt x="9823" y="2248"/>
                    </a:lnTo>
                    <a:lnTo>
                      <a:pt x="9840" y="2247"/>
                    </a:lnTo>
                    <a:lnTo>
                      <a:pt x="9855" y="2246"/>
                    </a:lnTo>
                    <a:lnTo>
                      <a:pt x="9869" y="2245"/>
                    </a:lnTo>
                    <a:lnTo>
                      <a:pt x="9881" y="2244"/>
                    </a:lnTo>
                    <a:lnTo>
                      <a:pt x="9891" y="2243"/>
                    </a:lnTo>
                    <a:lnTo>
                      <a:pt x="9901" y="2243"/>
                    </a:lnTo>
                    <a:lnTo>
                      <a:pt x="9908" y="2243"/>
                    </a:lnTo>
                    <a:lnTo>
                      <a:pt x="9913" y="2243"/>
                    </a:lnTo>
                    <a:lnTo>
                      <a:pt x="9916" y="2243"/>
                    </a:lnTo>
                    <a:lnTo>
                      <a:pt x="9917" y="2243"/>
                    </a:lnTo>
                    <a:lnTo>
                      <a:pt x="9916" y="2243"/>
                    </a:lnTo>
                    <a:lnTo>
                      <a:pt x="9913" y="2242"/>
                    </a:lnTo>
                    <a:lnTo>
                      <a:pt x="9909" y="2241"/>
                    </a:lnTo>
                    <a:lnTo>
                      <a:pt x="9903" y="2239"/>
                    </a:lnTo>
                    <a:lnTo>
                      <a:pt x="9895" y="2237"/>
                    </a:lnTo>
                    <a:lnTo>
                      <a:pt x="9886" y="2234"/>
                    </a:lnTo>
                    <a:lnTo>
                      <a:pt x="9876" y="2232"/>
                    </a:lnTo>
                    <a:lnTo>
                      <a:pt x="9865" y="2229"/>
                    </a:lnTo>
                    <a:lnTo>
                      <a:pt x="9851" y="2225"/>
                    </a:lnTo>
                    <a:lnTo>
                      <a:pt x="9837" y="2221"/>
                    </a:lnTo>
                    <a:lnTo>
                      <a:pt x="9821" y="2217"/>
                    </a:lnTo>
                    <a:lnTo>
                      <a:pt x="9805" y="2213"/>
                    </a:lnTo>
                    <a:lnTo>
                      <a:pt x="9770" y="2205"/>
                    </a:lnTo>
                    <a:lnTo>
                      <a:pt x="9730" y="2197"/>
                    </a:lnTo>
                    <a:lnTo>
                      <a:pt x="9688" y="2187"/>
                    </a:lnTo>
                    <a:lnTo>
                      <a:pt x="9643" y="2179"/>
                    </a:lnTo>
                    <a:lnTo>
                      <a:pt x="9596" y="2171"/>
                    </a:lnTo>
                    <a:lnTo>
                      <a:pt x="9549" y="2164"/>
                    </a:lnTo>
                    <a:lnTo>
                      <a:pt x="9500" y="2159"/>
                    </a:lnTo>
                    <a:lnTo>
                      <a:pt x="9452" y="2153"/>
                    </a:lnTo>
                    <a:lnTo>
                      <a:pt x="9403" y="2150"/>
                    </a:lnTo>
                    <a:lnTo>
                      <a:pt x="9356" y="2149"/>
                    </a:lnTo>
                    <a:lnTo>
                      <a:pt x="9320" y="2149"/>
                    </a:lnTo>
                    <a:lnTo>
                      <a:pt x="9286" y="2150"/>
                    </a:lnTo>
                    <a:lnTo>
                      <a:pt x="9252" y="2152"/>
                    </a:lnTo>
                    <a:lnTo>
                      <a:pt x="9219" y="2158"/>
                    </a:lnTo>
                    <a:lnTo>
                      <a:pt x="9188" y="2165"/>
                    </a:lnTo>
                    <a:lnTo>
                      <a:pt x="9173" y="2170"/>
                    </a:lnTo>
                    <a:lnTo>
                      <a:pt x="9158" y="2176"/>
                    </a:lnTo>
                    <a:lnTo>
                      <a:pt x="9145" y="2183"/>
                    </a:lnTo>
                    <a:lnTo>
                      <a:pt x="9132" y="2192"/>
                    </a:lnTo>
                    <a:lnTo>
                      <a:pt x="9118" y="2201"/>
                    </a:lnTo>
                    <a:lnTo>
                      <a:pt x="9107" y="2212"/>
                    </a:lnTo>
                    <a:lnTo>
                      <a:pt x="9100" y="2217"/>
                    </a:lnTo>
                    <a:lnTo>
                      <a:pt x="9092" y="2222"/>
                    </a:lnTo>
                    <a:lnTo>
                      <a:pt x="9078" y="2238"/>
                    </a:lnTo>
                    <a:lnTo>
                      <a:pt x="9064" y="2256"/>
                    </a:lnTo>
                    <a:lnTo>
                      <a:pt x="9051" y="2279"/>
                    </a:lnTo>
                    <a:lnTo>
                      <a:pt x="9039" y="2305"/>
                    </a:lnTo>
                    <a:lnTo>
                      <a:pt x="9025" y="2333"/>
                    </a:lnTo>
                    <a:lnTo>
                      <a:pt x="9014" y="2364"/>
                    </a:lnTo>
                    <a:lnTo>
                      <a:pt x="9002" y="2398"/>
                    </a:lnTo>
                    <a:lnTo>
                      <a:pt x="8990" y="2433"/>
                    </a:lnTo>
                    <a:lnTo>
                      <a:pt x="8980" y="2470"/>
                    </a:lnTo>
                    <a:lnTo>
                      <a:pt x="8970" y="2509"/>
                    </a:lnTo>
                    <a:lnTo>
                      <a:pt x="8959" y="2549"/>
                    </a:lnTo>
                    <a:lnTo>
                      <a:pt x="8941" y="2630"/>
                    </a:lnTo>
                    <a:lnTo>
                      <a:pt x="8923" y="2714"/>
                    </a:lnTo>
                    <a:lnTo>
                      <a:pt x="8909" y="2796"/>
                    </a:lnTo>
                    <a:lnTo>
                      <a:pt x="8901" y="2836"/>
                    </a:lnTo>
                    <a:lnTo>
                      <a:pt x="8895" y="2876"/>
                    </a:lnTo>
                    <a:lnTo>
                      <a:pt x="8889" y="2913"/>
                    </a:lnTo>
                    <a:lnTo>
                      <a:pt x="8884" y="2949"/>
                    </a:lnTo>
                    <a:lnTo>
                      <a:pt x="8879" y="2983"/>
                    </a:lnTo>
                    <a:lnTo>
                      <a:pt x="8875" y="3014"/>
                    </a:lnTo>
                    <a:lnTo>
                      <a:pt x="8870" y="3042"/>
                    </a:lnTo>
                    <a:lnTo>
                      <a:pt x="8867" y="3068"/>
                    </a:lnTo>
                    <a:lnTo>
                      <a:pt x="8864" y="3091"/>
                    </a:lnTo>
                    <a:lnTo>
                      <a:pt x="8861" y="3110"/>
                    </a:lnTo>
                    <a:lnTo>
                      <a:pt x="8860" y="3126"/>
                    </a:lnTo>
                    <a:lnTo>
                      <a:pt x="8859" y="3132"/>
                    </a:lnTo>
                    <a:lnTo>
                      <a:pt x="8858" y="3137"/>
                    </a:lnTo>
                    <a:lnTo>
                      <a:pt x="8858" y="3141"/>
                    </a:lnTo>
                    <a:lnTo>
                      <a:pt x="8858" y="3144"/>
                    </a:lnTo>
                    <a:lnTo>
                      <a:pt x="8857" y="3146"/>
                    </a:lnTo>
                    <a:lnTo>
                      <a:pt x="8857" y="3146"/>
                    </a:lnTo>
                    <a:lnTo>
                      <a:pt x="8857" y="3146"/>
                    </a:lnTo>
                    <a:close/>
                    <a:moveTo>
                      <a:pt x="9387" y="3926"/>
                    </a:moveTo>
                    <a:lnTo>
                      <a:pt x="9389" y="3924"/>
                    </a:lnTo>
                    <a:lnTo>
                      <a:pt x="9393" y="3920"/>
                    </a:lnTo>
                    <a:lnTo>
                      <a:pt x="9399" y="3914"/>
                    </a:lnTo>
                    <a:lnTo>
                      <a:pt x="9407" y="3906"/>
                    </a:lnTo>
                    <a:lnTo>
                      <a:pt x="9418" y="3895"/>
                    </a:lnTo>
                    <a:lnTo>
                      <a:pt x="9430" y="3883"/>
                    </a:lnTo>
                    <a:lnTo>
                      <a:pt x="9443" y="3870"/>
                    </a:lnTo>
                    <a:lnTo>
                      <a:pt x="9457" y="3856"/>
                    </a:lnTo>
                    <a:lnTo>
                      <a:pt x="9488" y="3825"/>
                    </a:lnTo>
                    <a:lnTo>
                      <a:pt x="9519" y="3794"/>
                    </a:lnTo>
                    <a:lnTo>
                      <a:pt x="9548" y="3764"/>
                    </a:lnTo>
                    <a:lnTo>
                      <a:pt x="9561" y="3751"/>
                    </a:lnTo>
                    <a:lnTo>
                      <a:pt x="9573" y="3739"/>
                    </a:lnTo>
                    <a:lnTo>
                      <a:pt x="9597" y="3717"/>
                    </a:lnTo>
                    <a:lnTo>
                      <a:pt x="9620" y="3699"/>
                    </a:lnTo>
                    <a:lnTo>
                      <a:pt x="9641" y="3682"/>
                    </a:lnTo>
                    <a:lnTo>
                      <a:pt x="9659" y="3669"/>
                    </a:lnTo>
                    <a:lnTo>
                      <a:pt x="9676" y="3658"/>
                    </a:lnTo>
                    <a:lnTo>
                      <a:pt x="9682" y="3654"/>
                    </a:lnTo>
                    <a:lnTo>
                      <a:pt x="9688" y="3651"/>
                    </a:lnTo>
                    <a:lnTo>
                      <a:pt x="9692" y="3648"/>
                    </a:lnTo>
                    <a:lnTo>
                      <a:pt x="9696" y="3647"/>
                    </a:lnTo>
                    <a:lnTo>
                      <a:pt x="9698" y="3646"/>
                    </a:lnTo>
                    <a:lnTo>
                      <a:pt x="9698" y="3645"/>
                    </a:lnTo>
                    <a:lnTo>
                      <a:pt x="9699" y="3652"/>
                    </a:lnTo>
                    <a:lnTo>
                      <a:pt x="9700" y="3659"/>
                    </a:lnTo>
                    <a:lnTo>
                      <a:pt x="9702" y="3669"/>
                    </a:lnTo>
                    <a:lnTo>
                      <a:pt x="9705" y="3679"/>
                    </a:lnTo>
                    <a:lnTo>
                      <a:pt x="9714" y="3702"/>
                    </a:lnTo>
                    <a:lnTo>
                      <a:pt x="9719" y="3714"/>
                    </a:lnTo>
                    <a:lnTo>
                      <a:pt x="9726" y="3727"/>
                    </a:lnTo>
                    <a:lnTo>
                      <a:pt x="9733" y="3741"/>
                    </a:lnTo>
                    <a:lnTo>
                      <a:pt x="9743" y="3754"/>
                    </a:lnTo>
                    <a:lnTo>
                      <a:pt x="9753" y="3768"/>
                    </a:lnTo>
                    <a:lnTo>
                      <a:pt x="9764" y="3781"/>
                    </a:lnTo>
                    <a:lnTo>
                      <a:pt x="9777" y="3794"/>
                    </a:lnTo>
                    <a:lnTo>
                      <a:pt x="9791" y="3808"/>
                    </a:lnTo>
                    <a:lnTo>
                      <a:pt x="9807" y="3820"/>
                    </a:lnTo>
                    <a:lnTo>
                      <a:pt x="9823" y="3832"/>
                    </a:lnTo>
                    <a:lnTo>
                      <a:pt x="9846" y="3854"/>
                    </a:lnTo>
                    <a:lnTo>
                      <a:pt x="9869" y="3875"/>
                    </a:lnTo>
                    <a:lnTo>
                      <a:pt x="9889" y="3893"/>
                    </a:lnTo>
                    <a:lnTo>
                      <a:pt x="9910" y="3910"/>
                    </a:lnTo>
                    <a:lnTo>
                      <a:pt x="9929" y="3924"/>
                    </a:lnTo>
                    <a:lnTo>
                      <a:pt x="9947" y="3936"/>
                    </a:lnTo>
                    <a:lnTo>
                      <a:pt x="9964" y="3948"/>
                    </a:lnTo>
                    <a:lnTo>
                      <a:pt x="9979" y="3957"/>
                    </a:lnTo>
                    <a:lnTo>
                      <a:pt x="9993" y="3965"/>
                    </a:lnTo>
                    <a:lnTo>
                      <a:pt x="10005" y="3971"/>
                    </a:lnTo>
                    <a:lnTo>
                      <a:pt x="10016" y="3978"/>
                    </a:lnTo>
                    <a:lnTo>
                      <a:pt x="10025" y="3982"/>
                    </a:lnTo>
                    <a:lnTo>
                      <a:pt x="10032" y="3985"/>
                    </a:lnTo>
                    <a:lnTo>
                      <a:pt x="10037" y="3987"/>
                    </a:lnTo>
                    <a:lnTo>
                      <a:pt x="10040" y="3988"/>
                    </a:lnTo>
                    <a:lnTo>
                      <a:pt x="10041" y="3988"/>
                    </a:lnTo>
                    <a:lnTo>
                      <a:pt x="10040" y="3989"/>
                    </a:lnTo>
                    <a:lnTo>
                      <a:pt x="10037" y="3992"/>
                    </a:lnTo>
                    <a:lnTo>
                      <a:pt x="10033" y="3997"/>
                    </a:lnTo>
                    <a:lnTo>
                      <a:pt x="10027" y="4004"/>
                    </a:lnTo>
                    <a:lnTo>
                      <a:pt x="10018" y="4013"/>
                    </a:lnTo>
                    <a:lnTo>
                      <a:pt x="10010" y="4023"/>
                    </a:lnTo>
                    <a:lnTo>
                      <a:pt x="10001" y="4034"/>
                    </a:lnTo>
                    <a:lnTo>
                      <a:pt x="9990" y="4047"/>
                    </a:lnTo>
                    <a:lnTo>
                      <a:pt x="9980" y="4060"/>
                    </a:lnTo>
                    <a:lnTo>
                      <a:pt x="9970" y="4074"/>
                    </a:lnTo>
                    <a:lnTo>
                      <a:pt x="9949" y="4106"/>
                    </a:lnTo>
                    <a:lnTo>
                      <a:pt x="9932" y="4140"/>
                    </a:lnTo>
                    <a:lnTo>
                      <a:pt x="9923" y="4158"/>
                    </a:lnTo>
                    <a:lnTo>
                      <a:pt x="9917" y="4175"/>
                    </a:lnTo>
                    <a:lnTo>
                      <a:pt x="9895" y="4211"/>
                    </a:lnTo>
                    <a:lnTo>
                      <a:pt x="9876" y="4249"/>
                    </a:lnTo>
                    <a:lnTo>
                      <a:pt x="9859" y="4286"/>
                    </a:lnTo>
                    <a:lnTo>
                      <a:pt x="9853" y="4303"/>
                    </a:lnTo>
                    <a:lnTo>
                      <a:pt x="9847" y="4320"/>
                    </a:lnTo>
                    <a:lnTo>
                      <a:pt x="9841" y="4335"/>
                    </a:lnTo>
                    <a:lnTo>
                      <a:pt x="9837" y="4350"/>
                    </a:lnTo>
                    <a:lnTo>
                      <a:pt x="9833" y="4362"/>
                    </a:lnTo>
                    <a:lnTo>
                      <a:pt x="9828" y="4372"/>
                    </a:lnTo>
                    <a:lnTo>
                      <a:pt x="9826" y="4381"/>
                    </a:lnTo>
                    <a:lnTo>
                      <a:pt x="9824" y="4388"/>
                    </a:lnTo>
                    <a:lnTo>
                      <a:pt x="9823" y="4392"/>
                    </a:lnTo>
                    <a:lnTo>
                      <a:pt x="9823" y="4394"/>
                    </a:lnTo>
                    <a:lnTo>
                      <a:pt x="9823" y="4393"/>
                    </a:lnTo>
                    <a:lnTo>
                      <a:pt x="9826" y="4391"/>
                    </a:lnTo>
                    <a:lnTo>
                      <a:pt x="9829" y="4387"/>
                    </a:lnTo>
                    <a:lnTo>
                      <a:pt x="9835" y="4381"/>
                    </a:lnTo>
                    <a:lnTo>
                      <a:pt x="9841" y="4374"/>
                    </a:lnTo>
                    <a:lnTo>
                      <a:pt x="9848" y="4366"/>
                    </a:lnTo>
                    <a:lnTo>
                      <a:pt x="9856" y="4357"/>
                    </a:lnTo>
                    <a:lnTo>
                      <a:pt x="9867" y="4346"/>
                    </a:lnTo>
                    <a:lnTo>
                      <a:pt x="9877" y="4335"/>
                    </a:lnTo>
                    <a:lnTo>
                      <a:pt x="9889" y="4322"/>
                    </a:lnTo>
                    <a:lnTo>
                      <a:pt x="9903" y="4308"/>
                    </a:lnTo>
                    <a:lnTo>
                      <a:pt x="9917" y="4293"/>
                    </a:lnTo>
                    <a:lnTo>
                      <a:pt x="9948" y="4261"/>
                    </a:lnTo>
                    <a:lnTo>
                      <a:pt x="9983" y="4226"/>
                    </a:lnTo>
                    <a:lnTo>
                      <a:pt x="10021" y="4188"/>
                    </a:lnTo>
                    <a:lnTo>
                      <a:pt x="10062" y="4149"/>
                    </a:lnTo>
                    <a:lnTo>
                      <a:pt x="10106" y="4107"/>
                    </a:lnTo>
                    <a:lnTo>
                      <a:pt x="10153" y="4064"/>
                    </a:lnTo>
                    <a:lnTo>
                      <a:pt x="10200" y="4022"/>
                    </a:lnTo>
                    <a:lnTo>
                      <a:pt x="10250" y="3979"/>
                    </a:lnTo>
                    <a:lnTo>
                      <a:pt x="10301" y="3936"/>
                    </a:lnTo>
                    <a:lnTo>
                      <a:pt x="10353" y="3894"/>
                    </a:lnTo>
                    <a:lnTo>
                      <a:pt x="10429" y="3838"/>
                    </a:lnTo>
                    <a:lnTo>
                      <a:pt x="10505" y="3785"/>
                    </a:lnTo>
                    <a:lnTo>
                      <a:pt x="10578" y="3736"/>
                    </a:lnTo>
                    <a:lnTo>
                      <a:pt x="10651" y="3690"/>
                    </a:lnTo>
                    <a:lnTo>
                      <a:pt x="10720" y="3648"/>
                    </a:lnTo>
                    <a:lnTo>
                      <a:pt x="10787" y="3610"/>
                    </a:lnTo>
                    <a:lnTo>
                      <a:pt x="10819" y="3592"/>
                    </a:lnTo>
                    <a:lnTo>
                      <a:pt x="10851" y="3575"/>
                    </a:lnTo>
                    <a:lnTo>
                      <a:pt x="10881" y="3559"/>
                    </a:lnTo>
                    <a:lnTo>
                      <a:pt x="10910" y="3544"/>
                    </a:lnTo>
                    <a:lnTo>
                      <a:pt x="10938" y="3530"/>
                    </a:lnTo>
                    <a:lnTo>
                      <a:pt x="10965" y="3517"/>
                    </a:lnTo>
                    <a:lnTo>
                      <a:pt x="10990" y="3505"/>
                    </a:lnTo>
                    <a:lnTo>
                      <a:pt x="11014" y="3494"/>
                    </a:lnTo>
                    <a:lnTo>
                      <a:pt x="11036" y="3482"/>
                    </a:lnTo>
                    <a:lnTo>
                      <a:pt x="11057" y="3473"/>
                    </a:lnTo>
                    <a:lnTo>
                      <a:pt x="11076" y="3465"/>
                    </a:lnTo>
                    <a:lnTo>
                      <a:pt x="11094" y="3456"/>
                    </a:lnTo>
                    <a:lnTo>
                      <a:pt x="11110" y="3449"/>
                    </a:lnTo>
                    <a:lnTo>
                      <a:pt x="11123" y="3444"/>
                    </a:lnTo>
                    <a:lnTo>
                      <a:pt x="11135" y="3439"/>
                    </a:lnTo>
                    <a:lnTo>
                      <a:pt x="11146" y="3435"/>
                    </a:lnTo>
                    <a:lnTo>
                      <a:pt x="11153" y="3432"/>
                    </a:lnTo>
                    <a:lnTo>
                      <a:pt x="11159" y="3430"/>
                    </a:lnTo>
                    <a:lnTo>
                      <a:pt x="11162" y="3428"/>
                    </a:lnTo>
                    <a:lnTo>
                      <a:pt x="11163" y="3428"/>
                    </a:lnTo>
                    <a:lnTo>
                      <a:pt x="11162" y="3428"/>
                    </a:lnTo>
                    <a:lnTo>
                      <a:pt x="11158" y="3428"/>
                    </a:lnTo>
                    <a:lnTo>
                      <a:pt x="11151" y="3428"/>
                    </a:lnTo>
                    <a:lnTo>
                      <a:pt x="11142" y="3429"/>
                    </a:lnTo>
                    <a:lnTo>
                      <a:pt x="11131" y="3430"/>
                    </a:lnTo>
                    <a:lnTo>
                      <a:pt x="11118" y="3431"/>
                    </a:lnTo>
                    <a:lnTo>
                      <a:pt x="11102" y="3433"/>
                    </a:lnTo>
                    <a:lnTo>
                      <a:pt x="11086" y="3435"/>
                    </a:lnTo>
                    <a:lnTo>
                      <a:pt x="11067" y="3439"/>
                    </a:lnTo>
                    <a:lnTo>
                      <a:pt x="11048" y="3443"/>
                    </a:lnTo>
                    <a:lnTo>
                      <a:pt x="11027" y="3447"/>
                    </a:lnTo>
                    <a:lnTo>
                      <a:pt x="11005" y="3453"/>
                    </a:lnTo>
                    <a:lnTo>
                      <a:pt x="10984" y="3461"/>
                    </a:lnTo>
                    <a:lnTo>
                      <a:pt x="10961" y="3469"/>
                    </a:lnTo>
                    <a:lnTo>
                      <a:pt x="10937" y="3479"/>
                    </a:lnTo>
                    <a:lnTo>
                      <a:pt x="10914" y="3489"/>
                    </a:lnTo>
                    <a:lnTo>
                      <a:pt x="10892" y="3496"/>
                    </a:lnTo>
                    <a:lnTo>
                      <a:pt x="10872" y="3501"/>
                    </a:lnTo>
                    <a:lnTo>
                      <a:pt x="10853" y="3507"/>
                    </a:lnTo>
                    <a:lnTo>
                      <a:pt x="10837" y="3512"/>
                    </a:lnTo>
                    <a:lnTo>
                      <a:pt x="10823" y="3518"/>
                    </a:lnTo>
                    <a:lnTo>
                      <a:pt x="10810" y="3523"/>
                    </a:lnTo>
                    <a:lnTo>
                      <a:pt x="10799" y="3528"/>
                    </a:lnTo>
                    <a:lnTo>
                      <a:pt x="10789" y="3533"/>
                    </a:lnTo>
                    <a:lnTo>
                      <a:pt x="10781" y="3537"/>
                    </a:lnTo>
                    <a:lnTo>
                      <a:pt x="10775" y="3541"/>
                    </a:lnTo>
                    <a:lnTo>
                      <a:pt x="10769" y="3544"/>
                    </a:lnTo>
                    <a:lnTo>
                      <a:pt x="10765" y="3547"/>
                    </a:lnTo>
                    <a:lnTo>
                      <a:pt x="10762" y="3549"/>
                    </a:lnTo>
                    <a:lnTo>
                      <a:pt x="10760" y="3550"/>
                    </a:lnTo>
                    <a:lnTo>
                      <a:pt x="10759" y="3552"/>
                    </a:lnTo>
                    <a:lnTo>
                      <a:pt x="10759" y="3550"/>
                    </a:lnTo>
                    <a:lnTo>
                      <a:pt x="10759" y="3545"/>
                    </a:lnTo>
                    <a:lnTo>
                      <a:pt x="10757" y="3537"/>
                    </a:lnTo>
                    <a:lnTo>
                      <a:pt x="10756" y="3525"/>
                    </a:lnTo>
                    <a:lnTo>
                      <a:pt x="10754" y="3512"/>
                    </a:lnTo>
                    <a:lnTo>
                      <a:pt x="10751" y="3496"/>
                    </a:lnTo>
                    <a:lnTo>
                      <a:pt x="10748" y="3478"/>
                    </a:lnTo>
                    <a:lnTo>
                      <a:pt x="10743" y="3459"/>
                    </a:lnTo>
                    <a:lnTo>
                      <a:pt x="10736" y="3437"/>
                    </a:lnTo>
                    <a:lnTo>
                      <a:pt x="10728" y="3415"/>
                    </a:lnTo>
                    <a:lnTo>
                      <a:pt x="10717" y="3392"/>
                    </a:lnTo>
                    <a:lnTo>
                      <a:pt x="10706" y="3368"/>
                    </a:lnTo>
                    <a:lnTo>
                      <a:pt x="10691" y="3343"/>
                    </a:lnTo>
                    <a:lnTo>
                      <a:pt x="10675" y="3319"/>
                    </a:lnTo>
                    <a:lnTo>
                      <a:pt x="10655" y="3295"/>
                    </a:lnTo>
                    <a:lnTo>
                      <a:pt x="10634" y="3271"/>
                    </a:lnTo>
                    <a:lnTo>
                      <a:pt x="10615" y="3249"/>
                    </a:lnTo>
                    <a:lnTo>
                      <a:pt x="10597" y="3229"/>
                    </a:lnTo>
                    <a:lnTo>
                      <a:pt x="10579" y="3210"/>
                    </a:lnTo>
                    <a:lnTo>
                      <a:pt x="10560" y="3195"/>
                    </a:lnTo>
                    <a:lnTo>
                      <a:pt x="10542" y="3180"/>
                    </a:lnTo>
                    <a:lnTo>
                      <a:pt x="10523" y="3167"/>
                    </a:lnTo>
                    <a:lnTo>
                      <a:pt x="10506" y="3157"/>
                    </a:lnTo>
                    <a:lnTo>
                      <a:pt x="10489" y="3146"/>
                    </a:lnTo>
                    <a:lnTo>
                      <a:pt x="10474" y="3139"/>
                    </a:lnTo>
                    <a:lnTo>
                      <a:pt x="10460" y="3132"/>
                    </a:lnTo>
                    <a:lnTo>
                      <a:pt x="10447" y="3127"/>
                    </a:lnTo>
                    <a:lnTo>
                      <a:pt x="10436" y="3123"/>
                    </a:lnTo>
                    <a:lnTo>
                      <a:pt x="10427" y="3120"/>
                    </a:lnTo>
                    <a:lnTo>
                      <a:pt x="10421" y="3118"/>
                    </a:lnTo>
                    <a:lnTo>
                      <a:pt x="10417" y="3117"/>
                    </a:lnTo>
                    <a:lnTo>
                      <a:pt x="10416" y="3116"/>
                    </a:lnTo>
                    <a:lnTo>
                      <a:pt x="10416" y="3114"/>
                    </a:lnTo>
                    <a:lnTo>
                      <a:pt x="10418" y="3110"/>
                    </a:lnTo>
                    <a:lnTo>
                      <a:pt x="10419" y="3107"/>
                    </a:lnTo>
                    <a:lnTo>
                      <a:pt x="10422" y="3104"/>
                    </a:lnTo>
                    <a:lnTo>
                      <a:pt x="10426" y="3100"/>
                    </a:lnTo>
                    <a:lnTo>
                      <a:pt x="10431" y="3096"/>
                    </a:lnTo>
                    <a:lnTo>
                      <a:pt x="10437" y="3092"/>
                    </a:lnTo>
                    <a:lnTo>
                      <a:pt x="10446" y="3087"/>
                    </a:lnTo>
                    <a:lnTo>
                      <a:pt x="10456" y="3082"/>
                    </a:lnTo>
                    <a:lnTo>
                      <a:pt x="10468" y="3076"/>
                    </a:lnTo>
                    <a:lnTo>
                      <a:pt x="10482" y="3071"/>
                    </a:lnTo>
                    <a:lnTo>
                      <a:pt x="10499" y="3065"/>
                    </a:lnTo>
                    <a:lnTo>
                      <a:pt x="10518" y="3059"/>
                    </a:lnTo>
                    <a:lnTo>
                      <a:pt x="10540" y="3054"/>
                    </a:lnTo>
                    <a:lnTo>
                      <a:pt x="10562" y="3048"/>
                    </a:lnTo>
                    <a:lnTo>
                      <a:pt x="10584" y="3041"/>
                    </a:lnTo>
                    <a:lnTo>
                      <a:pt x="10604" y="3036"/>
                    </a:lnTo>
                    <a:lnTo>
                      <a:pt x="10622" y="3030"/>
                    </a:lnTo>
                    <a:lnTo>
                      <a:pt x="10639" y="3025"/>
                    </a:lnTo>
                    <a:lnTo>
                      <a:pt x="10654" y="3020"/>
                    </a:lnTo>
                    <a:lnTo>
                      <a:pt x="10668" y="3016"/>
                    </a:lnTo>
                    <a:lnTo>
                      <a:pt x="10680" y="3010"/>
                    </a:lnTo>
                    <a:lnTo>
                      <a:pt x="10691" y="3006"/>
                    </a:lnTo>
                    <a:lnTo>
                      <a:pt x="10701" y="3002"/>
                    </a:lnTo>
                    <a:lnTo>
                      <a:pt x="10709" y="2999"/>
                    </a:lnTo>
                    <a:lnTo>
                      <a:pt x="10715" y="2996"/>
                    </a:lnTo>
                    <a:lnTo>
                      <a:pt x="10720" y="2994"/>
                    </a:lnTo>
                    <a:lnTo>
                      <a:pt x="10724" y="2993"/>
                    </a:lnTo>
                    <a:lnTo>
                      <a:pt x="10727" y="2992"/>
                    </a:lnTo>
                    <a:lnTo>
                      <a:pt x="10728" y="2991"/>
                    </a:lnTo>
                    <a:lnTo>
                      <a:pt x="10723" y="2991"/>
                    </a:lnTo>
                    <a:lnTo>
                      <a:pt x="10718" y="2991"/>
                    </a:lnTo>
                    <a:lnTo>
                      <a:pt x="10710" y="2991"/>
                    </a:lnTo>
                    <a:lnTo>
                      <a:pt x="10702" y="2992"/>
                    </a:lnTo>
                    <a:lnTo>
                      <a:pt x="10690" y="2992"/>
                    </a:lnTo>
                    <a:lnTo>
                      <a:pt x="10679" y="2993"/>
                    </a:lnTo>
                    <a:lnTo>
                      <a:pt x="10665" y="2994"/>
                    </a:lnTo>
                    <a:lnTo>
                      <a:pt x="10650" y="2995"/>
                    </a:lnTo>
                    <a:lnTo>
                      <a:pt x="10634" y="2997"/>
                    </a:lnTo>
                    <a:lnTo>
                      <a:pt x="10615" y="2999"/>
                    </a:lnTo>
                    <a:lnTo>
                      <a:pt x="10595" y="3001"/>
                    </a:lnTo>
                    <a:lnTo>
                      <a:pt x="10576" y="3004"/>
                    </a:lnTo>
                    <a:lnTo>
                      <a:pt x="10554" y="3008"/>
                    </a:lnTo>
                    <a:lnTo>
                      <a:pt x="10530" y="3013"/>
                    </a:lnTo>
                    <a:lnTo>
                      <a:pt x="10507" y="3017"/>
                    </a:lnTo>
                    <a:lnTo>
                      <a:pt x="10482" y="3023"/>
                    </a:lnTo>
                    <a:lnTo>
                      <a:pt x="10428" y="3035"/>
                    </a:lnTo>
                    <a:lnTo>
                      <a:pt x="10371" y="3052"/>
                    </a:lnTo>
                    <a:lnTo>
                      <a:pt x="10312" y="3072"/>
                    </a:lnTo>
                    <a:lnTo>
                      <a:pt x="10281" y="3084"/>
                    </a:lnTo>
                    <a:lnTo>
                      <a:pt x="10250" y="3096"/>
                    </a:lnTo>
                    <a:lnTo>
                      <a:pt x="10217" y="3110"/>
                    </a:lnTo>
                    <a:lnTo>
                      <a:pt x="10185" y="3125"/>
                    </a:lnTo>
                    <a:lnTo>
                      <a:pt x="10150" y="3141"/>
                    </a:lnTo>
                    <a:lnTo>
                      <a:pt x="10117" y="3158"/>
                    </a:lnTo>
                    <a:lnTo>
                      <a:pt x="10083" y="3176"/>
                    </a:lnTo>
                    <a:lnTo>
                      <a:pt x="10048" y="3197"/>
                    </a:lnTo>
                    <a:lnTo>
                      <a:pt x="10014" y="3217"/>
                    </a:lnTo>
                    <a:lnTo>
                      <a:pt x="9979" y="3240"/>
                    </a:lnTo>
                    <a:lnTo>
                      <a:pt x="9944" y="3262"/>
                    </a:lnTo>
                    <a:lnTo>
                      <a:pt x="9911" y="3284"/>
                    </a:lnTo>
                    <a:lnTo>
                      <a:pt x="9878" y="3308"/>
                    </a:lnTo>
                    <a:lnTo>
                      <a:pt x="9846" y="3333"/>
                    </a:lnTo>
                    <a:lnTo>
                      <a:pt x="9785" y="3384"/>
                    </a:lnTo>
                    <a:lnTo>
                      <a:pt x="9728" y="3439"/>
                    </a:lnTo>
                    <a:lnTo>
                      <a:pt x="9676" y="3496"/>
                    </a:lnTo>
                    <a:lnTo>
                      <a:pt x="9651" y="3524"/>
                    </a:lnTo>
                    <a:lnTo>
                      <a:pt x="9627" y="3553"/>
                    </a:lnTo>
                    <a:lnTo>
                      <a:pt x="9604" y="3581"/>
                    </a:lnTo>
                    <a:lnTo>
                      <a:pt x="9583" y="3610"/>
                    </a:lnTo>
                    <a:lnTo>
                      <a:pt x="9562" y="3638"/>
                    </a:lnTo>
                    <a:lnTo>
                      <a:pt x="9542" y="3665"/>
                    </a:lnTo>
                    <a:lnTo>
                      <a:pt x="9524" y="3691"/>
                    </a:lnTo>
                    <a:lnTo>
                      <a:pt x="9507" y="3717"/>
                    </a:lnTo>
                    <a:lnTo>
                      <a:pt x="9491" y="3743"/>
                    </a:lnTo>
                    <a:lnTo>
                      <a:pt x="9475" y="3767"/>
                    </a:lnTo>
                    <a:lnTo>
                      <a:pt x="9462" y="3789"/>
                    </a:lnTo>
                    <a:lnTo>
                      <a:pt x="9449" y="3811"/>
                    </a:lnTo>
                    <a:lnTo>
                      <a:pt x="9437" y="3831"/>
                    </a:lnTo>
                    <a:lnTo>
                      <a:pt x="9427" y="3850"/>
                    </a:lnTo>
                    <a:lnTo>
                      <a:pt x="9418" y="3866"/>
                    </a:lnTo>
                    <a:lnTo>
                      <a:pt x="9409" y="3881"/>
                    </a:lnTo>
                    <a:lnTo>
                      <a:pt x="9403" y="3894"/>
                    </a:lnTo>
                    <a:lnTo>
                      <a:pt x="9397" y="3906"/>
                    </a:lnTo>
                    <a:lnTo>
                      <a:pt x="9393" y="3914"/>
                    </a:lnTo>
                    <a:lnTo>
                      <a:pt x="9390" y="3921"/>
                    </a:lnTo>
                    <a:lnTo>
                      <a:pt x="9388" y="3924"/>
                    </a:lnTo>
                    <a:lnTo>
                      <a:pt x="9387" y="3926"/>
                    </a:lnTo>
                    <a:lnTo>
                      <a:pt x="9387" y="3926"/>
                    </a:lnTo>
                    <a:close/>
                    <a:moveTo>
                      <a:pt x="9231" y="0"/>
                    </a:moveTo>
                    <a:lnTo>
                      <a:pt x="9134" y="1"/>
                    </a:lnTo>
                    <a:lnTo>
                      <a:pt x="9040" y="4"/>
                    </a:lnTo>
                    <a:lnTo>
                      <a:pt x="8947" y="8"/>
                    </a:lnTo>
                    <a:lnTo>
                      <a:pt x="8856" y="15"/>
                    </a:lnTo>
                    <a:lnTo>
                      <a:pt x="8767" y="23"/>
                    </a:lnTo>
                    <a:lnTo>
                      <a:pt x="8680" y="34"/>
                    </a:lnTo>
                    <a:lnTo>
                      <a:pt x="8596" y="46"/>
                    </a:lnTo>
                    <a:lnTo>
                      <a:pt x="8513" y="59"/>
                    </a:lnTo>
                    <a:lnTo>
                      <a:pt x="8433" y="75"/>
                    </a:lnTo>
                    <a:lnTo>
                      <a:pt x="8354" y="91"/>
                    </a:lnTo>
                    <a:lnTo>
                      <a:pt x="8277" y="110"/>
                    </a:lnTo>
                    <a:lnTo>
                      <a:pt x="8202" y="129"/>
                    </a:lnTo>
                    <a:lnTo>
                      <a:pt x="8129" y="150"/>
                    </a:lnTo>
                    <a:lnTo>
                      <a:pt x="8058" y="172"/>
                    </a:lnTo>
                    <a:lnTo>
                      <a:pt x="7989" y="195"/>
                    </a:lnTo>
                    <a:lnTo>
                      <a:pt x="7921" y="219"/>
                    </a:lnTo>
                    <a:lnTo>
                      <a:pt x="7856" y="245"/>
                    </a:lnTo>
                    <a:lnTo>
                      <a:pt x="7792" y="272"/>
                    </a:lnTo>
                    <a:lnTo>
                      <a:pt x="7730" y="298"/>
                    </a:lnTo>
                    <a:lnTo>
                      <a:pt x="7669" y="326"/>
                    </a:lnTo>
                    <a:lnTo>
                      <a:pt x="7610" y="355"/>
                    </a:lnTo>
                    <a:lnTo>
                      <a:pt x="7553" y="385"/>
                    </a:lnTo>
                    <a:lnTo>
                      <a:pt x="7497" y="416"/>
                    </a:lnTo>
                    <a:lnTo>
                      <a:pt x="7444" y="447"/>
                    </a:lnTo>
                    <a:lnTo>
                      <a:pt x="7392" y="478"/>
                    </a:lnTo>
                    <a:lnTo>
                      <a:pt x="7342" y="510"/>
                    </a:lnTo>
                    <a:lnTo>
                      <a:pt x="7293" y="542"/>
                    </a:lnTo>
                    <a:lnTo>
                      <a:pt x="7246" y="575"/>
                    </a:lnTo>
                    <a:lnTo>
                      <a:pt x="7200" y="608"/>
                    </a:lnTo>
                    <a:lnTo>
                      <a:pt x="7157" y="641"/>
                    </a:lnTo>
                    <a:lnTo>
                      <a:pt x="7113" y="675"/>
                    </a:lnTo>
                    <a:lnTo>
                      <a:pt x="7073" y="708"/>
                    </a:lnTo>
                    <a:lnTo>
                      <a:pt x="7034" y="742"/>
                    </a:lnTo>
                    <a:lnTo>
                      <a:pt x="6996" y="775"/>
                    </a:lnTo>
                    <a:lnTo>
                      <a:pt x="6960" y="809"/>
                    </a:lnTo>
                    <a:lnTo>
                      <a:pt x="6924" y="842"/>
                    </a:lnTo>
                    <a:lnTo>
                      <a:pt x="6890" y="875"/>
                    </a:lnTo>
                    <a:lnTo>
                      <a:pt x="6858" y="908"/>
                    </a:lnTo>
                    <a:lnTo>
                      <a:pt x="6827" y="941"/>
                    </a:lnTo>
                    <a:lnTo>
                      <a:pt x="6799" y="973"/>
                    </a:lnTo>
                    <a:lnTo>
                      <a:pt x="6771" y="1005"/>
                    </a:lnTo>
                    <a:lnTo>
                      <a:pt x="6744" y="1036"/>
                    </a:lnTo>
                    <a:lnTo>
                      <a:pt x="6718" y="1067"/>
                    </a:lnTo>
                    <a:lnTo>
                      <a:pt x="6694" y="1097"/>
                    </a:lnTo>
                    <a:lnTo>
                      <a:pt x="6672" y="1127"/>
                    </a:lnTo>
                    <a:lnTo>
                      <a:pt x="6650" y="1154"/>
                    </a:lnTo>
                    <a:lnTo>
                      <a:pt x="6629" y="1182"/>
                    </a:lnTo>
                    <a:lnTo>
                      <a:pt x="6611" y="1209"/>
                    </a:lnTo>
                    <a:lnTo>
                      <a:pt x="6593" y="1235"/>
                    </a:lnTo>
                    <a:lnTo>
                      <a:pt x="6576" y="1259"/>
                    </a:lnTo>
                    <a:lnTo>
                      <a:pt x="6560" y="1283"/>
                    </a:lnTo>
                    <a:lnTo>
                      <a:pt x="6547" y="1306"/>
                    </a:lnTo>
                    <a:lnTo>
                      <a:pt x="6533" y="1327"/>
                    </a:lnTo>
                    <a:lnTo>
                      <a:pt x="6521" y="1347"/>
                    </a:lnTo>
                    <a:lnTo>
                      <a:pt x="6509" y="1365"/>
                    </a:lnTo>
                    <a:lnTo>
                      <a:pt x="6500" y="1383"/>
                    </a:lnTo>
                    <a:lnTo>
                      <a:pt x="6491" y="1399"/>
                    </a:lnTo>
                    <a:lnTo>
                      <a:pt x="6484" y="1414"/>
                    </a:lnTo>
                    <a:lnTo>
                      <a:pt x="6476" y="1426"/>
                    </a:lnTo>
                    <a:lnTo>
                      <a:pt x="6471" y="1438"/>
                    </a:lnTo>
                    <a:lnTo>
                      <a:pt x="6466" y="1447"/>
                    </a:lnTo>
                    <a:lnTo>
                      <a:pt x="6462" y="1454"/>
                    </a:lnTo>
                    <a:lnTo>
                      <a:pt x="6460" y="1460"/>
                    </a:lnTo>
                    <a:lnTo>
                      <a:pt x="6458" y="1464"/>
                    </a:lnTo>
                    <a:lnTo>
                      <a:pt x="6431" y="1476"/>
                    </a:lnTo>
                    <a:lnTo>
                      <a:pt x="6402" y="1487"/>
                    </a:lnTo>
                    <a:lnTo>
                      <a:pt x="6373" y="1496"/>
                    </a:lnTo>
                    <a:lnTo>
                      <a:pt x="6343" y="1506"/>
                    </a:lnTo>
                    <a:lnTo>
                      <a:pt x="6311" y="1513"/>
                    </a:lnTo>
                    <a:lnTo>
                      <a:pt x="6278" y="1519"/>
                    </a:lnTo>
                    <a:lnTo>
                      <a:pt x="6244" y="1523"/>
                    </a:lnTo>
                    <a:lnTo>
                      <a:pt x="6208" y="1526"/>
                    </a:lnTo>
                    <a:lnTo>
                      <a:pt x="6161" y="1540"/>
                    </a:lnTo>
                    <a:lnTo>
                      <a:pt x="6114" y="1557"/>
                    </a:lnTo>
                    <a:lnTo>
                      <a:pt x="6090" y="1567"/>
                    </a:lnTo>
                    <a:lnTo>
                      <a:pt x="6067" y="1579"/>
                    </a:lnTo>
                    <a:lnTo>
                      <a:pt x="6043" y="1591"/>
                    </a:lnTo>
                    <a:lnTo>
                      <a:pt x="6018" y="1604"/>
                    </a:lnTo>
                    <a:lnTo>
                      <a:pt x="5994" y="1619"/>
                    </a:lnTo>
                    <a:lnTo>
                      <a:pt x="5970" y="1634"/>
                    </a:lnTo>
                    <a:lnTo>
                      <a:pt x="5945" y="1651"/>
                    </a:lnTo>
                    <a:lnTo>
                      <a:pt x="5919" y="1668"/>
                    </a:lnTo>
                    <a:lnTo>
                      <a:pt x="5893" y="1688"/>
                    </a:lnTo>
                    <a:lnTo>
                      <a:pt x="5867" y="1708"/>
                    </a:lnTo>
                    <a:lnTo>
                      <a:pt x="5842" y="1729"/>
                    </a:lnTo>
                    <a:lnTo>
                      <a:pt x="5815" y="1752"/>
                    </a:lnTo>
                    <a:lnTo>
                      <a:pt x="5787" y="1776"/>
                    </a:lnTo>
                    <a:lnTo>
                      <a:pt x="5759" y="1801"/>
                    </a:lnTo>
                    <a:lnTo>
                      <a:pt x="5731" y="1828"/>
                    </a:lnTo>
                    <a:lnTo>
                      <a:pt x="5702" y="1856"/>
                    </a:lnTo>
                    <a:lnTo>
                      <a:pt x="5673" y="1886"/>
                    </a:lnTo>
                    <a:lnTo>
                      <a:pt x="5643" y="1917"/>
                    </a:lnTo>
                    <a:lnTo>
                      <a:pt x="5612" y="1948"/>
                    </a:lnTo>
                    <a:lnTo>
                      <a:pt x="5581" y="1981"/>
                    </a:lnTo>
                    <a:lnTo>
                      <a:pt x="5549" y="2017"/>
                    </a:lnTo>
                    <a:lnTo>
                      <a:pt x="5516" y="2054"/>
                    </a:lnTo>
                    <a:lnTo>
                      <a:pt x="5483" y="2092"/>
                    </a:lnTo>
                    <a:lnTo>
                      <a:pt x="5449" y="2131"/>
                    </a:lnTo>
                    <a:lnTo>
                      <a:pt x="5414" y="2172"/>
                    </a:lnTo>
                    <a:lnTo>
                      <a:pt x="5379" y="2215"/>
                    </a:lnTo>
                    <a:lnTo>
                      <a:pt x="5342" y="2260"/>
                    </a:lnTo>
                    <a:lnTo>
                      <a:pt x="5305" y="2305"/>
                    </a:lnTo>
                    <a:lnTo>
                      <a:pt x="4961" y="2368"/>
                    </a:lnTo>
                    <a:lnTo>
                      <a:pt x="4957" y="2368"/>
                    </a:lnTo>
                    <a:lnTo>
                      <a:pt x="4951" y="2368"/>
                    </a:lnTo>
                    <a:lnTo>
                      <a:pt x="4942" y="2369"/>
                    </a:lnTo>
                    <a:lnTo>
                      <a:pt x="4932" y="2370"/>
                    </a:lnTo>
                    <a:lnTo>
                      <a:pt x="4920" y="2371"/>
                    </a:lnTo>
                    <a:lnTo>
                      <a:pt x="4904" y="2373"/>
                    </a:lnTo>
                    <a:lnTo>
                      <a:pt x="4888" y="2375"/>
                    </a:lnTo>
                    <a:lnTo>
                      <a:pt x="4869" y="2378"/>
                    </a:lnTo>
                    <a:lnTo>
                      <a:pt x="4848" y="2380"/>
                    </a:lnTo>
                    <a:lnTo>
                      <a:pt x="4826" y="2384"/>
                    </a:lnTo>
                    <a:lnTo>
                      <a:pt x="4802" y="2387"/>
                    </a:lnTo>
                    <a:lnTo>
                      <a:pt x="4776" y="2391"/>
                    </a:lnTo>
                    <a:lnTo>
                      <a:pt x="4748" y="2397"/>
                    </a:lnTo>
                    <a:lnTo>
                      <a:pt x="4719" y="2402"/>
                    </a:lnTo>
                    <a:lnTo>
                      <a:pt x="4688" y="2407"/>
                    </a:lnTo>
                    <a:lnTo>
                      <a:pt x="4656" y="2413"/>
                    </a:lnTo>
                    <a:lnTo>
                      <a:pt x="4622" y="2419"/>
                    </a:lnTo>
                    <a:lnTo>
                      <a:pt x="4587" y="2426"/>
                    </a:lnTo>
                    <a:lnTo>
                      <a:pt x="4550" y="2435"/>
                    </a:lnTo>
                    <a:lnTo>
                      <a:pt x="4512" y="2443"/>
                    </a:lnTo>
                    <a:lnTo>
                      <a:pt x="4473" y="2451"/>
                    </a:lnTo>
                    <a:lnTo>
                      <a:pt x="4432" y="2460"/>
                    </a:lnTo>
                    <a:lnTo>
                      <a:pt x="4390" y="2471"/>
                    </a:lnTo>
                    <a:lnTo>
                      <a:pt x="4347" y="2481"/>
                    </a:lnTo>
                    <a:lnTo>
                      <a:pt x="4303" y="2492"/>
                    </a:lnTo>
                    <a:lnTo>
                      <a:pt x="4258" y="2505"/>
                    </a:lnTo>
                    <a:lnTo>
                      <a:pt x="4165" y="2530"/>
                    </a:lnTo>
                    <a:lnTo>
                      <a:pt x="4068" y="2558"/>
                    </a:lnTo>
                    <a:lnTo>
                      <a:pt x="3968" y="2590"/>
                    </a:lnTo>
                    <a:lnTo>
                      <a:pt x="3865" y="2624"/>
                    </a:lnTo>
                    <a:lnTo>
                      <a:pt x="3759" y="2662"/>
                    </a:lnTo>
                    <a:lnTo>
                      <a:pt x="3652" y="2702"/>
                    </a:lnTo>
                    <a:lnTo>
                      <a:pt x="3544" y="2747"/>
                    </a:lnTo>
                    <a:lnTo>
                      <a:pt x="3433" y="2795"/>
                    </a:lnTo>
                    <a:lnTo>
                      <a:pt x="3322" y="2846"/>
                    </a:lnTo>
                    <a:lnTo>
                      <a:pt x="3210" y="2901"/>
                    </a:lnTo>
                    <a:lnTo>
                      <a:pt x="3099" y="2960"/>
                    </a:lnTo>
                    <a:lnTo>
                      <a:pt x="2987" y="3023"/>
                    </a:lnTo>
                    <a:lnTo>
                      <a:pt x="2931" y="3056"/>
                    </a:lnTo>
                    <a:lnTo>
                      <a:pt x="2877" y="3090"/>
                    </a:lnTo>
                    <a:lnTo>
                      <a:pt x="2822" y="3125"/>
                    </a:lnTo>
                    <a:lnTo>
                      <a:pt x="2767" y="3161"/>
                    </a:lnTo>
                    <a:lnTo>
                      <a:pt x="2713" y="3198"/>
                    </a:lnTo>
                    <a:lnTo>
                      <a:pt x="2659" y="3236"/>
                    </a:lnTo>
                    <a:lnTo>
                      <a:pt x="2605" y="3275"/>
                    </a:lnTo>
                    <a:lnTo>
                      <a:pt x="2553" y="3315"/>
                    </a:lnTo>
                    <a:lnTo>
                      <a:pt x="2501" y="3358"/>
                    </a:lnTo>
                    <a:lnTo>
                      <a:pt x="2449" y="3400"/>
                    </a:lnTo>
                    <a:lnTo>
                      <a:pt x="2398" y="3444"/>
                    </a:lnTo>
                    <a:lnTo>
                      <a:pt x="2348" y="3489"/>
                    </a:lnTo>
                    <a:lnTo>
                      <a:pt x="2299" y="3536"/>
                    </a:lnTo>
                    <a:lnTo>
                      <a:pt x="2250" y="3583"/>
                    </a:lnTo>
                    <a:lnTo>
                      <a:pt x="2217" y="3616"/>
                    </a:lnTo>
                    <a:lnTo>
                      <a:pt x="2184" y="3650"/>
                    </a:lnTo>
                    <a:lnTo>
                      <a:pt x="2150" y="3687"/>
                    </a:lnTo>
                    <a:lnTo>
                      <a:pt x="2116" y="3725"/>
                    </a:lnTo>
                    <a:lnTo>
                      <a:pt x="2081" y="3764"/>
                    </a:lnTo>
                    <a:lnTo>
                      <a:pt x="2046" y="3805"/>
                    </a:lnTo>
                    <a:lnTo>
                      <a:pt x="1973" y="3888"/>
                    </a:lnTo>
                    <a:lnTo>
                      <a:pt x="1901" y="3975"/>
                    </a:lnTo>
                    <a:lnTo>
                      <a:pt x="1829" y="4063"/>
                    </a:lnTo>
                    <a:lnTo>
                      <a:pt x="1759" y="4151"/>
                    </a:lnTo>
                    <a:lnTo>
                      <a:pt x="1690" y="4236"/>
                    </a:lnTo>
                    <a:lnTo>
                      <a:pt x="1657" y="4278"/>
                    </a:lnTo>
                    <a:lnTo>
                      <a:pt x="1625" y="4320"/>
                    </a:lnTo>
                    <a:lnTo>
                      <a:pt x="1593" y="4360"/>
                    </a:lnTo>
                    <a:lnTo>
                      <a:pt x="1563" y="4399"/>
                    </a:lnTo>
                    <a:lnTo>
                      <a:pt x="1533" y="4436"/>
                    </a:lnTo>
                    <a:lnTo>
                      <a:pt x="1505" y="4472"/>
                    </a:lnTo>
                    <a:lnTo>
                      <a:pt x="1478" y="4506"/>
                    </a:lnTo>
                    <a:lnTo>
                      <a:pt x="1453" y="4538"/>
                    </a:lnTo>
                    <a:lnTo>
                      <a:pt x="1429" y="4568"/>
                    </a:lnTo>
                    <a:lnTo>
                      <a:pt x="1407" y="4596"/>
                    </a:lnTo>
                    <a:lnTo>
                      <a:pt x="1387" y="4621"/>
                    </a:lnTo>
                    <a:lnTo>
                      <a:pt x="1369" y="4644"/>
                    </a:lnTo>
                    <a:lnTo>
                      <a:pt x="1352" y="4664"/>
                    </a:lnTo>
                    <a:lnTo>
                      <a:pt x="1338" y="4681"/>
                    </a:lnTo>
                    <a:lnTo>
                      <a:pt x="1325" y="4695"/>
                    </a:lnTo>
                    <a:lnTo>
                      <a:pt x="1315" y="4705"/>
                    </a:lnTo>
                    <a:lnTo>
                      <a:pt x="1315" y="4699"/>
                    </a:lnTo>
                    <a:lnTo>
                      <a:pt x="1315" y="4689"/>
                    </a:lnTo>
                    <a:lnTo>
                      <a:pt x="1315" y="4678"/>
                    </a:lnTo>
                    <a:lnTo>
                      <a:pt x="1315" y="4666"/>
                    </a:lnTo>
                    <a:lnTo>
                      <a:pt x="1315" y="4651"/>
                    </a:lnTo>
                    <a:lnTo>
                      <a:pt x="1316" y="4636"/>
                    </a:lnTo>
                    <a:lnTo>
                      <a:pt x="1316" y="4618"/>
                    </a:lnTo>
                    <a:lnTo>
                      <a:pt x="1316" y="4599"/>
                    </a:lnTo>
                    <a:lnTo>
                      <a:pt x="1316" y="4579"/>
                    </a:lnTo>
                    <a:lnTo>
                      <a:pt x="1317" y="4558"/>
                    </a:lnTo>
                    <a:lnTo>
                      <a:pt x="1317" y="4535"/>
                    </a:lnTo>
                    <a:lnTo>
                      <a:pt x="1318" y="4511"/>
                    </a:lnTo>
                    <a:lnTo>
                      <a:pt x="1320" y="4462"/>
                    </a:lnTo>
                    <a:lnTo>
                      <a:pt x="1322" y="4410"/>
                    </a:lnTo>
                    <a:lnTo>
                      <a:pt x="1325" y="4356"/>
                    </a:lnTo>
                    <a:lnTo>
                      <a:pt x="1329" y="4300"/>
                    </a:lnTo>
                    <a:lnTo>
                      <a:pt x="1334" y="4244"/>
                    </a:lnTo>
                    <a:lnTo>
                      <a:pt x="1341" y="4189"/>
                    </a:lnTo>
                    <a:lnTo>
                      <a:pt x="1348" y="4135"/>
                    </a:lnTo>
                    <a:lnTo>
                      <a:pt x="1356" y="4083"/>
                    </a:lnTo>
                    <a:lnTo>
                      <a:pt x="1366" y="4033"/>
                    </a:lnTo>
                    <a:lnTo>
                      <a:pt x="1372" y="4011"/>
                    </a:lnTo>
                    <a:lnTo>
                      <a:pt x="1378" y="3988"/>
                    </a:lnTo>
                    <a:lnTo>
                      <a:pt x="1398" y="3917"/>
                    </a:lnTo>
                    <a:lnTo>
                      <a:pt x="1421" y="3848"/>
                    </a:lnTo>
                    <a:lnTo>
                      <a:pt x="1447" y="3779"/>
                    </a:lnTo>
                    <a:lnTo>
                      <a:pt x="1474" y="3711"/>
                    </a:lnTo>
                    <a:lnTo>
                      <a:pt x="1503" y="3644"/>
                    </a:lnTo>
                    <a:lnTo>
                      <a:pt x="1534" y="3578"/>
                    </a:lnTo>
                    <a:lnTo>
                      <a:pt x="1566" y="3512"/>
                    </a:lnTo>
                    <a:lnTo>
                      <a:pt x="1600" y="3446"/>
                    </a:lnTo>
                    <a:lnTo>
                      <a:pt x="1634" y="3381"/>
                    </a:lnTo>
                    <a:lnTo>
                      <a:pt x="1670" y="3316"/>
                    </a:lnTo>
                    <a:lnTo>
                      <a:pt x="1743" y="3186"/>
                    </a:lnTo>
                    <a:lnTo>
                      <a:pt x="1820" y="3054"/>
                    </a:lnTo>
                    <a:lnTo>
                      <a:pt x="1897" y="2921"/>
                    </a:lnTo>
                    <a:lnTo>
                      <a:pt x="1780" y="2979"/>
                    </a:lnTo>
                    <a:lnTo>
                      <a:pt x="1665" y="3037"/>
                    </a:lnTo>
                    <a:lnTo>
                      <a:pt x="1547" y="3096"/>
                    </a:lnTo>
                    <a:lnTo>
                      <a:pt x="1487" y="3127"/>
                    </a:lnTo>
                    <a:lnTo>
                      <a:pt x="1425" y="3158"/>
                    </a:lnTo>
                    <a:lnTo>
                      <a:pt x="1363" y="3191"/>
                    </a:lnTo>
                    <a:lnTo>
                      <a:pt x="1298" y="3224"/>
                    </a:lnTo>
                    <a:lnTo>
                      <a:pt x="1232" y="3259"/>
                    </a:lnTo>
                    <a:lnTo>
                      <a:pt x="1164" y="3296"/>
                    </a:lnTo>
                    <a:lnTo>
                      <a:pt x="1093" y="3334"/>
                    </a:lnTo>
                    <a:lnTo>
                      <a:pt x="1020" y="3374"/>
                    </a:lnTo>
                    <a:lnTo>
                      <a:pt x="944" y="3415"/>
                    </a:lnTo>
                    <a:lnTo>
                      <a:pt x="865" y="3460"/>
                    </a:lnTo>
                    <a:lnTo>
                      <a:pt x="797" y="3496"/>
                    </a:lnTo>
                    <a:lnTo>
                      <a:pt x="731" y="3534"/>
                    </a:lnTo>
                    <a:lnTo>
                      <a:pt x="664" y="3573"/>
                    </a:lnTo>
                    <a:lnTo>
                      <a:pt x="600" y="3615"/>
                    </a:lnTo>
                    <a:lnTo>
                      <a:pt x="538" y="3658"/>
                    </a:lnTo>
                    <a:lnTo>
                      <a:pt x="477" y="3705"/>
                    </a:lnTo>
                    <a:lnTo>
                      <a:pt x="418" y="3754"/>
                    </a:lnTo>
                    <a:lnTo>
                      <a:pt x="362" y="3807"/>
                    </a:lnTo>
                    <a:lnTo>
                      <a:pt x="308" y="3862"/>
                    </a:lnTo>
                    <a:lnTo>
                      <a:pt x="259" y="3921"/>
                    </a:lnTo>
                    <a:lnTo>
                      <a:pt x="211" y="3984"/>
                    </a:lnTo>
                    <a:lnTo>
                      <a:pt x="190" y="4017"/>
                    </a:lnTo>
                    <a:lnTo>
                      <a:pt x="168" y="4051"/>
                    </a:lnTo>
                    <a:lnTo>
                      <a:pt x="148" y="4086"/>
                    </a:lnTo>
                    <a:lnTo>
                      <a:pt x="129" y="4122"/>
                    </a:lnTo>
                    <a:lnTo>
                      <a:pt x="111" y="4159"/>
                    </a:lnTo>
                    <a:lnTo>
                      <a:pt x="94" y="4197"/>
                    </a:lnTo>
                    <a:lnTo>
                      <a:pt x="78" y="4236"/>
                    </a:lnTo>
                    <a:lnTo>
                      <a:pt x="63" y="4277"/>
                    </a:lnTo>
                    <a:lnTo>
                      <a:pt x="49" y="4319"/>
                    </a:lnTo>
                    <a:lnTo>
                      <a:pt x="37" y="4362"/>
                    </a:lnTo>
                    <a:lnTo>
                      <a:pt x="29" y="4394"/>
                    </a:lnTo>
                    <a:lnTo>
                      <a:pt x="21" y="4425"/>
                    </a:lnTo>
                    <a:lnTo>
                      <a:pt x="15" y="4456"/>
                    </a:lnTo>
                    <a:lnTo>
                      <a:pt x="11" y="4485"/>
                    </a:lnTo>
                    <a:lnTo>
                      <a:pt x="3" y="4542"/>
                    </a:lnTo>
                    <a:lnTo>
                      <a:pt x="0" y="4597"/>
                    </a:lnTo>
                    <a:lnTo>
                      <a:pt x="0" y="4649"/>
                    </a:lnTo>
                    <a:lnTo>
                      <a:pt x="3" y="4699"/>
                    </a:lnTo>
                    <a:lnTo>
                      <a:pt x="9" y="4746"/>
                    </a:lnTo>
                    <a:lnTo>
                      <a:pt x="17" y="4790"/>
                    </a:lnTo>
                    <a:lnTo>
                      <a:pt x="30" y="4834"/>
                    </a:lnTo>
                    <a:lnTo>
                      <a:pt x="43" y="4874"/>
                    </a:lnTo>
                    <a:lnTo>
                      <a:pt x="59" y="4913"/>
                    </a:lnTo>
                    <a:lnTo>
                      <a:pt x="77" y="4949"/>
                    </a:lnTo>
                    <a:lnTo>
                      <a:pt x="96" y="4984"/>
                    </a:lnTo>
                    <a:lnTo>
                      <a:pt x="117" y="5018"/>
                    </a:lnTo>
                    <a:lnTo>
                      <a:pt x="139" y="5049"/>
                    </a:lnTo>
                    <a:lnTo>
                      <a:pt x="162" y="5079"/>
                    </a:lnTo>
                    <a:lnTo>
                      <a:pt x="165" y="5104"/>
                    </a:lnTo>
                    <a:lnTo>
                      <a:pt x="169" y="5128"/>
                    </a:lnTo>
                    <a:lnTo>
                      <a:pt x="173" y="5154"/>
                    </a:lnTo>
                    <a:lnTo>
                      <a:pt x="178" y="5182"/>
                    </a:lnTo>
                    <a:lnTo>
                      <a:pt x="191" y="5238"/>
                    </a:lnTo>
                    <a:lnTo>
                      <a:pt x="206" y="5298"/>
                    </a:lnTo>
                    <a:lnTo>
                      <a:pt x="225" y="5360"/>
                    </a:lnTo>
                    <a:lnTo>
                      <a:pt x="246" y="5424"/>
                    </a:lnTo>
                    <a:lnTo>
                      <a:pt x="272" y="5487"/>
                    </a:lnTo>
                    <a:lnTo>
                      <a:pt x="287" y="5519"/>
                    </a:lnTo>
                    <a:lnTo>
                      <a:pt x="302" y="5551"/>
                    </a:lnTo>
                    <a:lnTo>
                      <a:pt x="319" y="5581"/>
                    </a:lnTo>
                    <a:lnTo>
                      <a:pt x="336" y="5612"/>
                    </a:lnTo>
                    <a:lnTo>
                      <a:pt x="356" y="5643"/>
                    </a:lnTo>
                    <a:lnTo>
                      <a:pt x="375" y="5673"/>
                    </a:lnTo>
                    <a:lnTo>
                      <a:pt x="397" y="5702"/>
                    </a:lnTo>
                    <a:lnTo>
                      <a:pt x="420" y="5730"/>
                    </a:lnTo>
                    <a:lnTo>
                      <a:pt x="444" y="5758"/>
                    </a:lnTo>
                    <a:lnTo>
                      <a:pt x="468" y="5784"/>
                    </a:lnTo>
                    <a:lnTo>
                      <a:pt x="495" y="5810"/>
                    </a:lnTo>
                    <a:lnTo>
                      <a:pt x="523" y="5835"/>
                    </a:lnTo>
                    <a:lnTo>
                      <a:pt x="553" y="5858"/>
                    </a:lnTo>
                    <a:lnTo>
                      <a:pt x="584" y="5879"/>
                    </a:lnTo>
                    <a:lnTo>
                      <a:pt x="616" y="5900"/>
                    </a:lnTo>
                    <a:lnTo>
                      <a:pt x="650" y="5918"/>
                    </a:lnTo>
                    <a:lnTo>
                      <a:pt x="686" y="5936"/>
                    </a:lnTo>
                    <a:lnTo>
                      <a:pt x="723" y="5951"/>
                    </a:lnTo>
                    <a:lnTo>
                      <a:pt x="751" y="5963"/>
                    </a:lnTo>
                    <a:lnTo>
                      <a:pt x="779" y="5974"/>
                    </a:lnTo>
                    <a:lnTo>
                      <a:pt x="805" y="5983"/>
                    </a:lnTo>
                    <a:lnTo>
                      <a:pt x="830" y="5992"/>
                    </a:lnTo>
                    <a:lnTo>
                      <a:pt x="877" y="6009"/>
                    </a:lnTo>
                    <a:lnTo>
                      <a:pt x="922" y="6021"/>
                    </a:lnTo>
                    <a:lnTo>
                      <a:pt x="965" y="6032"/>
                    </a:lnTo>
                    <a:lnTo>
                      <a:pt x="1008" y="6039"/>
                    </a:lnTo>
                    <a:lnTo>
                      <a:pt x="1052" y="6043"/>
                    </a:lnTo>
                    <a:lnTo>
                      <a:pt x="1097" y="6045"/>
                    </a:lnTo>
                    <a:lnTo>
                      <a:pt x="1094" y="6086"/>
                    </a:lnTo>
                    <a:lnTo>
                      <a:pt x="1091" y="6129"/>
                    </a:lnTo>
                    <a:lnTo>
                      <a:pt x="1089" y="6173"/>
                    </a:lnTo>
                    <a:lnTo>
                      <a:pt x="1086" y="6218"/>
                    </a:lnTo>
                    <a:lnTo>
                      <a:pt x="1081" y="6311"/>
                    </a:lnTo>
                    <a:lnTo>
                      <a:pt x="1077" y="6408"/>
                    </a:lnTo>
                    <a:lnTo>
                      <a:pt x="1075" y="6507"/>
                    </a:lnTo>
                    <a:lnTo>
                      <a:pt x="1075" y="6609"/>
                    </a:lnTo>
                    <a:lnTo>
                      <a:pt x="1077" y="6714"/>
                    </a:lnTo>
                    <a:lnTo>
                      <a:pt x="1082" y="6821"/>
                    </a:lnTo>
                    <a:lnTo>
                      <a:pt x="1089" y="6928"/>
                    </a:lnTo>
                    <a:lnTo>
                      <a:pt x="1099" y="7035"/>
                    </a:lnTo>
                    <a:lnTo>
                      <a:pt x="1114" y="7143"/>
                    </a:lnTo>
                    <a:lnTo>
                      <a:pt x="1123" y="7197"/>
                    </a:lnTo>
                    <a:lnTo>
                      <a:pt x="1132" y="7250"/>
                    </a:lnTo>
                    <a:lnTo>
                      <a:pt x="1142" y="7304"/>
                    </a:lnTo>
                    <a:lnTo>
                      <a:pt x="1155" y="7356"/>
                    </a:lnTo>
                    <a:lnTo>
                      <a:pt x="1168" y="7410"/>
                    </a:lnTo>
                    <a:lnTo>
                      <a:pt x="1182" y="7461"/>
                    </a:lnTo>
                    <a:lnTo>
                      <a:pt x="1198" y="7514"/>
                    </a:lnTo>
                    <a:lnTo>
                      <a:pt x="1215" y="7564"/>
                    </a:lnTo>
                    <a:lnTo>
                      <a:pt x="1233" y="7616"/>
                    </a:lnTo>
                    <a:lnTo>
                      <a:pt x="1253" y="7665"/>
                    </a:lnTo>
                    <a:lnTo>
                      <a:pt x="1277" y="7727"/>
                    </a:lnTo>
                    <a:lnTo>
                      <a:pt x="1301" y="7789"/>
                    </a:lnTo>
                    <a:lnTo>
                      <a:pt x="1354" y="7912"/>
                    </a:lnTo>
                    <a:lnTo>
                      <a:pt x="1410" y="8037"/>
                    </a:lnTo>
                    <a:lnTo>
                      <a:pt x="1468" y="8161"/>
                    </a:lnTo>
                    <a:lnTo>
                      <a:pt x="1528" y="8282"/>
                    </a:lnTo>
                    <a:lnTo>
                      <a:pt x="1589" y="8402"/>
                    </a:lnTo>
                    <a:lnTo>
                      <a:pt x="1650" y="8518"/>
                    </a:lnTo>
                    <a:lnTo>
                      <a:pt x="1681" y="8576"/>
                    </a:lnTo>
                    <a:lnTo>
                      <a:pt x="1712" y="8631"/>
                    </a:lnTo>
                    <a:lnTo>
                      <a:pt x="1743" y="8686"/>
                    </a:lnTo>
                    <a:lnTo>
                      <a:pt x="1773" y="8741"/>
                    </a:lnTo>
                    <a:lnTo>
                      <a:pt x="1803" y="8793"/>
                    </a:lnTo>
                    <a:lnTo>
                      <a:pt x="1833" y="8844"/>
                    </a:lnTo>
                    <a:lnTo>
                      <a:pt x="1862" y="8893"/>
                    </a:lnTo>
                    <a:lnTo>
                      <a:pt x="1890" y="8941"/>
                    </a:lnTo>
                    <a:lnTo>
                      <a:pt x="1918" y="8988"/>
                    </a:lnTo>
                    <a:lnTo>
                      <a:pt x="1946" y="9033"/>
                    </a:lnTo>
                    <a:lnTo>
                      <a:pt x="1971" y="9075"/>
                    </a:lnTo>
                    <a:lnTo>
                      <a:pt x="1997" y="9117"/>
                    </a:lnTo>
                    <a:lnTo>
                      <a:pt x="2021" y="9156"/>
                    </a:lnTo>
                    <a:lnTo>
                      <a:pt x="2045" y="9193"/>
                    </a:lnTo>
                    <a:lnTo>
                      <a:pt x="2066" y="9227"/>
                    </a:lnTo>
                    <a:lnTo>
                      <a:pt x="2088" y="9260"/>
                    </a:lnTo>
                    <a:lnTo>
                      <a:pt x="2108" y="9290"/>
                    </a:lnTo>
                    <a:lnTo>
                      <a:pt x="2125" y="9317"/>
                    </a:lnTo>
                    <a:lnTo>
                      <a:pt x="2121" y="9342"/>
                    </a:lnTo>
                    <a:lnTo>
                      <a:pt x="2115" y="9371"/>
                    </a:lnTo>
                    <a:lnTo>
                      <a:pt x="2108" y="9404"/>
                    </a:lnTo>
                    <a:lnTo>
                      <a:pt x="2099" y="9439"/>
                    </a:lnTo>
                    <a:lnTo>
                      <a:pt x="2089" y="9477"/>
                    </a:lnTo>
                    <a:lnTo>
                      <a:pt x="2078" y="9518"/>
                    </a:lnTo>
                    <a:lnTo>
                      <a:pt x="2065" y="9562"/>
                    </a:lnTo>
                    <a:lnTo>
                      <a:pt x="2052" y="9607"/>
                    </a:lnTo>
                    <a:lnTo>
                      <a:pt x="2037" y="9653"/>
                    </a:lnTo>
                    <a:lnTo>
                      <a:pt x="2023" y="9703"/>
                    </a:lnTo>
                    <a:lnTo>
                      <a:pt x="2008" y="9752"/>
                    </a:lnTo>
                    <a:lnTo>
                      <a:pt x="1991" y="9804"/>
                    </a:lnTo>
                    <a:lnTo>
                      <a:pt x="1958" y="9908"/>
                    </a:lnTo>
                    <a:lnTo>
                      <a:pt x="1925" y="10014"/>
                    </a:lnTo>
                    <a:lnTo>
                      <a:pt x="1893" y="10119"/>
                    </a:lnTo>
                    <a:lnTo>
                      <a:pt x="1876" y="10170"/>
                    </a:lnTo>
                    <a:lnTo>
                      <a:pt x="1862" y="10221"/>
                    </a:lnTo>
                    <a:lnTo>
                      <a:pt x="1848" y="10270"/>
                    </a:lnTo>
                    <a:lnTo>
                      <a:pt x="1833" y="10319"/>
                    </a:lnTo>
                    <a:lnTo>
                      <a:pt x="1821" y="10365"/>
                    </a:lnTo>
                    <a:lnTo>
                      <a:pt x="1808" y="10409"/>
                    </a:lnTo>
                    <a:lnTo>
                      <a:pt x="1797" y="10452"/>
                    </a:lnTo>
                    <a:lnTo>
                      <a:pt x="1788" y="10492"/>
                    </a:lnTo>
                    <a:lnTo>
                      <a:pt x="1779" y="10528"/>
                    </a:lnTo>
                    <a:lnTo>
                      <a:pt x="1773" y="10562"/>
                    </a:lnTo>
                    <a:lnTo>
                      <a:pt x="1768" y="10593"/>
                    </a:lnTo>
                    <a:lnTo>
                      <a:pt x="1764" y="10620"/>
                    </a:lnTo>
                    <a:lnTo>
                      <a:pt x="1763" y="10644"/>
                    </a:lnTo>
                    <a:lnTo>
                      <a:pt x="1763" y="10654"/>
                    </a:lnTo>
                    <a:lnTo>
                      <a:pt x="1763" y="10664"/>
                    </a:lnTo>
                    <a:lnTo>
                      <a:pt x="1766" y="10683"/>
                    </a:lnTo>
                    <a:lnTo>
                      <a:pt x="1772" y="10704"/>
                    </a:lnTo>
                    <a:lnTo>
                      <a:pt x="1780" y="10724"/>
                    </a:lnTo>
                    <a:lnTo>
                      <a:pt x="1792" y="10745"/>
                    </a:lnTo>
                    <a:lnTo>
                      <a:pt x="1805" y="10766"/>
                    </a:lnTo>
                    <a:lnTo>
                      <a:pt x="1822" y="10786"/>
                    </a:lnTo>
                    <a:lnTo>
                      <a:pt x="1840" y="10807"/>
                    </a:lnTo>
                    <a:lnTo>
                      <a:pt x="1861" y="10829"/>
                    </a:lnTo>
                    <a:lnTo>
                      <a:pt x="1884" y="10849"/>
                    </a:lnTo>
                    <a:lnTo>
                      <a:pt x="1909" y="10870"/>
                    </a:lnTo>
                    <a:lnTo>
                      <a:pt x="1936" y="10891"/>
                    </a:lnTo>
                    <a:lnTo>
                      <a:pt x="1966" y="10912"/>
                    </a:lnTo>
                    <a:lnTo>
                      <a:pt x="1997" y="10933"/>
                    </a:lnTo>
                    <a:lnTo>
                      <a:pt x="2030" y="10954"/>
                    </a:lnTo>
                    <a:lnTo>
                      <a:pt x="2065" y="10975"/>
                    </a:lnTo>
                    <a:lnTo>
                      <a:pt x="2101" y="10995"/>
                    </a:lnTo>
                    <a:lnTo>
                      <a:pt x="2140" y="11015"/>
                    </a:lnTo>
                    <a:lnTo>
                      <a:pt x="2179" y="11036"/>
                    </a:lnTo>
                    <a:lnTo>
                      <a:pt x="2219" y="11055"/>
                    </a:lnTo>
                    <a:lnTo>
                      <a:pt x="2261" y="11076"/>
                    </a:lnTo>
                    <a:lnTo>
                      <a:pt x="2305" y="11095"/>
                    </a:lnTo>
                    <a:lnTo>
                      <a:pt x="2349" y="11114"/>
                    </a:lnTo>
                    <a:lnTo>
                      <a:pt x="2395" y="11133"/>
                    </a:lnTo>
                    <a:lnTo>
                      <a:pt x="2441" y="11152"/>
                    </a:lnTo>
                    <a:lnTo>
                      <a:pt x="2536" y="11188"/>
                    </a:lnTo>
                    <a:lnTo>
                      <a:pt x="2634" y="11223"/>
                    </a:lnTo>
                    <a:lnTo>
                      <a:pt x="2734" y="11256"/>
                    </a:lnTo>
                    <a:lnTo>
                      <a:pt x="2836" y="11287"/>
                    </a:lnTo>
                    <a:lnTo>
                      <a:pt x="2939" y="11316"/>
                    </a:lnTo>
                    <a:lnTo>
                      <a:pt x="3041" y="11342"/>
                    </a:lnTo>
                    <a:lnTo>
                      <a:pt x="3143" y="11367"/>
                    </a:lnTo>
                    <a:lnTo>
                      <a:pt x="3243" y="11389"/>
                    </a:lnTo>
                    <a:lnTo>
                      <a:pt x="3341" y="11407"/>
                    </a:lnTo>
                    <a:lnTo>
                      <a:pt x="3437" y="11424"/>
                    </a:lnTo>
                    <a:lnTo>
                      <a:pt x="3529" y="11436"/>
                    </a:lnTo>
                    <a:lnTo>
                      <a:pt x="3574" y="11441"/>
                    </a:lnTo>
                    <a:lnTo>
                      <a:pt x="3618" y="11445"/>
                    </a:lnTo>
                    <a:lnTo>
                      <a:pt x="3660" y="11449"/>
                    </a:lnTo>
                    <a:lnTo>
                      <a:pt x="3702" y="11452"/>
                    </a:lnTo>
                    <a:lnTo>
                      <a:pt x="3741" y="11453"/>
                    </a:lnTo>
                    <a:lnTo>
                      <a:pt x="3779" y="11453"/>
                    </a:lnTo>
                    <a:lnTo>
                      <a:pt x="3816" y="11453"/>
                    </a:lnTo>
                    <a:lnTo>
                      <a:pt x="3851" y="11452"/>
                    </a:lnTo>
                    <a:lnTo>
                      <a:pt x="3884" y="11449"/>
                    </a:lnTo>
                    <a:lnTo>
                      <a:pt x="3916" y="11445"/>
                    </a:lnTo>
                    <a:lnTo>
                      <a:pt x="3946" y="11440"/>
                    </a:lnTo>
                    <a:lnTo>
                      <a:pt x="3974" y="11435"/>
                    </a:lnTo>
                    <a:lnTo>
                      <a:pt x="4000" y="11428"/>
                    </a:lnTo>
                    <a:lnTo>
                      <a:pt x="4024" y="11420"/>
                    </a:lnTo>
                    <a:lnTo>
                      <a:pt x="4045" y="11410"/>
                    </a:lnTo>
                    <a:lnTo>
                      <a:pt x="4064" y="11400"/>
                    </a:lnTo>
                    <a:lnTo>
                      <a:pt x="4080" y="11389"/>
                    </a:lnTo>
                    <a:lnTo>
                      <a:pt x="4095" y="11376"/>
                    </a:lnTo>
                    <a:lnTo>
                      <a:pt x="4122" y="11347"/>
                    </a:lnTo>
                    <a:lnTo>
                      <a:pt x="4147" y="11317"/>
                    </a:lnTo>
                    <a:lnTo>
                      <a:pt x="4170" y="11287"/>
                    </a:lnTo>
                    <a:lnTo>
                      <a:pt x="4192" y="11256"/>
                    </a:lnTo>
                    <a:lnTo>
                      <a:pt x="4213" y="11224"/>
                    </a:lnTo>
                    <a:lnTo>
                      <a:pt x="4232" y="11192"/>
                    </a:lnTo>
                    <a:lnTo>
                      <a:pt x="4250" y="11159"/>
                    </a:lnTo>
                    <a:lnTo>
                      <a:pt x="4266" y="11126"/>
                    </a:lnTo>
                    <a:lnTo>
                      <a:pt x="4282" y="11093"/>
                    </a:lnTo>
                    <a:lnTo>
                      <a:pt x="4296" y="11060"/>
                    </a:lnTo>
                    <a:lnTo>
                      <a:pt x="4309" y="11027"/>
                    </a:lnTo>
                    <a:lnTo>
                      <a:pt x="4321" y="10994"/>
                    </a:lnTo>
                    <a:lnTo>
                      <a:pt x="4331" y="10961"/>
                    </a:lnTo>
                    <a:lnTo>
                      <a:pt x="4341" y="10928"/>
                    </a:lnTo>
                    <a:lnTo>
                      <a:pt x="4358" y="10862"/>
                    </a:lnTo>
                    <a:lnTo>
                      <a:pt x="4371" y="10799"/>
                    </a:lnTo>
                    <a:lnTo>
                      <a:pt x="4381" y="10737"/>
                    </a:lnTo>
                    <a:lnTo>
                      <a:pt x="4389" y="10677"/>
                    </a:lnTo>
                    <a:lnTo>
                      <a:pt x="4394" y="10621"/>
                    </a:lnTo>
                    <a:lnTo>
                      <a:pt x="4396" y="10595"/>
                    </a:lnTo>
                    <a:lnTo>
                      <a:pt x="4397" y="10569"/>
                    </a:lnTo>
                    <a:lnTo>
                      <a:pt x="4398" y="10544"/>
                    </a:lnTo>
                    <a:lnTo>
                      <a:pt x="4399" y="10521"/>
                    </a:lnTo>
                    <a:lnTo>
                      <a:pt x="4400" y="10498"/>
                    </a:lnTo>
                    <a:lnTo>
                      <a:pt x="4400" y="10477"/>
                    </a:lnTo>
                    <a:lnTo>
                      <a:pt x="4400" y="10458"/>
                    </a:lnTo>
                    <a:lnTo>
                      <a:pt x="4400" y="10439"/>
                    </a:lnTo>
                    <a:lnTo>
                      <a:pt x="4400" y="10376"/>
                    </a:lnTo>
                    <a:lnTo>
                      <a:pt x="4405" y="10369"/>
                    </a:lnTo>
                    <a:lnTo>
                      <a:pt x="4410" y="10359"/>
                    </a:lnTo>
                    <a:lnTo>
                      <a:pt x="4416" y="10346"/>
                    </a:lnTo>
                    <a:lnTo>
                      <a:pt x="4423" y="10332"/>
                    </a:lnTo>
                    <a:lnTo>
                      <a:pt x="4431" y="10315"/>
                    </a:lnTo>
                    <a:lnTo>
                      <a:pt x="4441" y="10295"/>
                    </a:lnTo>
                    <a:lnTo>
                      <a:pt x="4451" y="10274"/>
                    </a:lnTo>
                    <a:lnTo>
                      <a:pt x="4462" y="10251"/>
                    </a:lnTo>
                    <a:lnTo>
                      <a:pt x="4474" y="10227"/>
                    </a:lnTo>
                    <a:lnTo>
                      <a:pt x="4487" y="10200"/>
                    </a:lnTo>
                    <a:lnTo>
                      <a:pt x="4500" y="10173"/>
                    </a:lnTo>
                    <a:lnTo>
                      <a:pt x="4513" y="10146"/>
                    </a:lnTo>
                    <a:lnTo>
                      <a:pt x="4540" y="10087"/>
                    </a:lnTo>
                    <a:lnTo>
                      <a:pt x="4568" y="10026"/>
                    </a:lnTo>
                    <a:lnTo>
                      <a:pt x="4596" y="9964"/>
                    </a:lnTo>
                    <a:lnTo>
                      <a:pt x="4621" y="9904"/>
                    </a:lnTo>
                    <a:lnTo>
                      <a:pt x="4646" y="9845"/>
                    </a:lnTo>
                    <a:lnTo>
                      <a:pt x="4658" y="9817"/>
                    </a:lnTo>
                    <a:lnTo>
                      <a:pt x="4668" y="9789"/>
                    </a:lnTo>
                    <a:lnTo>
                      <a:pt x="4677" y="9763"/>
                    </a:lnTo>
                    <a:lnTo>
                      <a:pt x="4686" y="9739"/>
                    </a:lnTo>
                    <a:lnTo>
                      <a:pt x="4694" y="9716"/>
                    </a:lnTo>
                    <a:lnTo>
                      <a:pt x="4700" y="9694"/>
                    </a:lnTo>
                    <a:lnTo>
                      <a:pt x="4705" y="9675"/>
                    </a:lnTo>
                    <a:lnTo>
                      <a:pt x="4709" y="9657"/>
                    </a:lnTo>
                    <a:lnTo>
                      <a:pt x="4711" y="9642"/>
                    </a:lnTo>
                    <a:lnTo>
                      <a:pt x="4712" y="9628"/>
                    </a:lnTo>
                    <a:lnTo>
                      <a:pt x="4713" y="9604"/>
                    </a:lnTo>
                    <a:lnTo>
                      <a:pt x="4717" y="9576"/>
                    </a:lnTo>
                    <a:lnTo>
                      <a:pt x="4722" y="9546"/>
                    </a:lnTo>
                    <a:lnTo>
                      <a:pt x="4728" y="9512"/>
                    </a:lnTo>
                    <a:lnTo>
                      <a:pt x="4734" y="9476"/>
                    </a:lnTo>
                    <a:lnTo>
                      <a:pt x="4739" y="9436"/>
                    </a:lnTo>
                    <a:lnTo>
                      <a:pt x="4742" y="9394"/>
                    </a:lnTo>
                    <a:lnTo>
                      <a:pt x="4743" y="9348"/>
                    </a:lnTo>
                    <a:lnTo>
                      <a:pt x="4779" y="9366"/>
                    </a:lnTo>
                    <a:lnTo>
                      <a:pt x="4816" y="9382"/>
                    </a:lnTo>
                    <a:lnTo>
                      <a:pt x="4855" y="9398"/>
                    </a:lnTo>
                    <a:lnTo>
                      <a:pt x="4894" y="9412"/>
                    </a:lnTo>
                    <a:lnTo>
                      <a:pt x="4935" y="9426"/>
                    </a:lnTo>
                    <a:lnTo>
                      <a:pt x="4976" y="9439"/>
                    </a:lnTo>
                    <a:lnTo>
                      <a:pt x="5020" y="9450"/>
                    </a:lnTo>
                    <a:lnTo>
                      <a:pt x="5063" y="9462"/>
                    </a:lnTo>
                    <a:lnTo>
                      <a:pt x="5107" y="9471"/>
                    </a:lnTo>
                    <a:lnTo>
                      <a:pt x="5152" y="9479"/>
                    </a:lnTo>
                    <a:lnTo>
                      <a:pt x="5197" y="9486"/>
                    </a:lnTo>
                    <a:lnTo>
                      <a:pt x="5243" y="9493"/>
                    </a:lnTo>
                    <a:lnTo>
                      <a:pt x="5289" y="9498"/>
                    </a:lnTo>
                    <a:lnTo>
                      <a:pt x="5336" y="9502"/>
                    </a:lnTo>
                    <a:lnTo>
                      <a:pt x="5382" y="9504"/>
                    </a:lnTo>
                    <a:lnTo>
                      <a:pt x="5429" y="9504"/>
                    </a:lnTo>
                    <a:lnTo>
                      <a:pt x="5406" y="9540"/>
                    </a:lnTo>
                    <a:lnTo>
                      <a:pt x="5382" y="9575"/>
                    </a:lnTo>
                    <a:lnTo>
                      <a:pt x="5361" y="9613"/>
                    </a:lnTo>
                    <a:lnTo>
                      <a:pt x="5340" y="9652"/>
                    </a:lnTo>
                    <a:lnTo>
                      <a:pt x="5320" y="9694"/>
                    </a:lnTo>
                    <a:lnTo>
                      <a:pt x="5311" y="9717"/>
                    </a:lnTo>
                    <a:lnTo>
                      <a:pt x="5302" y="9741"/>
                    </a:lnTo>
                    <a:lnTo>
                      <a:pt x="5293" y="9765"/>
                    </a:lnTo>
                    <a:lnTo>
                      <a:pt x="5286" y="9791"/>
                    </a:lnTo>
                    <a:lnTo>
                      <a:pt x="5279" y="9819"/>
                    </a:lnTo>
                    <a:lnTo>
                      <a:pt x="5273" y="9847"/>
                    </a:lnTo>
                    <a:lnTo>
                      <a:pt x="5269" y="9894"/>
                    </a:lnTo>
                    <a:lnTo>
                      <a:pt x="5268" y="9942"/>
                    </a:lnTo>
                    <a:lnTo>
                      <a:pt x="5270" y="9991"/>
                    </a:lnTo>
                    <a:lnTo>
                      <a:pt x="5274" y="10041"/>
                    </a:lnTo>
                    <a:lnTo>
                      <a:pt x="5282" y="10091"/>
                    </a:lnTo>
                    <a:lnTo>
                      <a:pt x="5294" y="10142"/>
                    </a:lnTo>
                    <a:lnTo>
                      <a:pt x="5309" y="10195"/>
                    </a:lnTo>
                    <a:lnTo>
                      <a:pt x="5327" y="10249"/>
                    </a:lnTo>
                    <a:lnTo>
                      <a:pt x="5350" y="10303"/>
                    </a:lnTo>
                    <a:lnTo>
                      <a:pt x="5376" y="10359"/>
                    </a:lnTo>
                    <a:lnTo>
                      <a:pt x="5406" y="10415"/>
                    </a:lnTo>
                    <a:lnTo>
                      <a:pt x="5440" y="10473"/>
                    </a:lnTo>
                    <a:lnTo>
                      <a:pt x="5477" y="10533"/>
                    </a:lnTo>
                    <a:lnTo>
                      <a:pt x="5498" y="10564"/>
                    </a:lnTo>
                    <a:lnTo>
                      <a:pt x="5519" y="10594"/>
                    </a:lnTo>
                    <a:lnTo>
                      <a:pt x="5542" y="10625"/>
                    </a:lnTo>
                    <a:lnTo>
                      <a:pt x="5565" y="10656"/>
                    </a:lnTo>
                    <a:lnTo>
                      <a:pt x="5590" y="10687"/>
                    </a:lnTo>
                    <a:lnTo>
                      <a:pt x="5616" y="10719"/>
                    </a:lnTo>
                    <a:lnTo>
                      <a:pt x="5651" y="10763"/>
                    </a:lnTo>
                    <a:lnTo>
                      <a:pt x="5685" y="10805"/>
                    </a:lnTo>
                    <a:lnTo>
                      <a:pt x="5718" y="10846"/>
                    </a:lnTo>
                    <a:lnTo>
                      <a:pt x="5751" y="10886"/>
                    </a:lnTo>
                    <a:lnTo>
                      <a:pt x="5783" y="10924"/>
                    </a:lnTo>
                    <a:lnTo>
                      <a:pt x="5815" y="10962"/>
                    </a:lnTo>
                    <a:lnTo>
                      <a:pt x="5846" y="10998"/>
                    </a:lnTo>
                    <a:lnTo>
                      <a:pt x="5877" y="11033"/>
                    </a:lnTo>
                    <a:lnTo>
                      <a:pt x="5907" y="11067"/>
                    </a:lnTo>
                    <a:lnTo>
                      <a:pt x="5937" y="11100"/>
                    </a:lnTo>
                    <a:lnTo>
                      <a:pt x="5966" y="11131"/>
                    </a:lnTo>
                    <a:lnTo>
                      <a:pt x="5995" y="11162"/>
                    </a:lnTo>
                    <a:lnTo>
                      <a:pt x="6024" y="11190"/>
                    </a:lnTo>
                    <a:lnTo>
                      <a:pt x="6053" y="11218"/>
                    </a:lnTo>
                    <a:lnTo>
                      <a:pt x="6082" y="11244"/>
                    </a:lnTo>
                    <a:lnTo>
                      <a:pt x="6111" y="11269"/>
                    </a:lnTo>
                    <a:lnTo>
                      <a:pt x="6139" y="11292"/>
                    </a:lnTo>
                    <a:lnTo>
                      <a:pt x="6168" y="11315"/>
                    </a:lnTo>
                    <a:lnTo>
                      <a:pt x="6196" y="11335"/>
                    </a:lnTo>
                    <a:lnTo>
                      <a:pt x="6225" y="11354"/>
                    </a:lnTo>
                    <a:lnTo>
                      <a:pt x="6252" y="11372"/>
                    </a:lnTo>
                    <a:lnTo>
                      <a:pt x="6281" y="11388"/>
                    </a:lnTo>
                    <a:lnTo>
                      <a:pt x="6310" y="11403"/>
                    </a:lnTo>
                    <a:lnTo>
                      <a:pt x="6339" y="11417"/>
                    </a:lnTo>
                    <a:lnTo>
                      <a:pt x="6368" y="11428"/>
                    </a:lnTo>
                    <a:lnTo>
                      <a:pt x="6398" y="11438"/>
                    </a:lnTo>
                    <a:lnTo>
                      <a:pt x="6427" y="11448"/>
                    </a:lnTo>
                    <a:lnTo>
                      <a:pt x="6458" y="11455"/>
                    </a:lnTo>
                    <a:lnTo>
                      <a:pt x="6488" y="11460"/>
                    </a:lnTo>
                    <a:lnTo>
                      <a:pt x="6519" y="11464"/>
                    </a:lnTo>
                    <a:lnTo>
                      <a:pt x="6550" y="11466"/>
                    </a:lnTo>
                    <a:lnTo>
                      <a:pt x="6582" y="11467"/>
                    </a:lnTo>
                    <a:lnTo>
                      <a:pt x="6628" y="11466"/>
                    </a:lnTo>
                    <a:lnTo>
                      <a:pt x="6674" y="11460"/>
                    </a:lnTo>
                    <a:lnTo>
                      <a:pt x="6719" y="11452"/>
                    </a:lnTo>
                    <a:lnTo>
                      <a:pt x="6763" y="11440"/>
                    </a:lnTo>
                    <a:lnTo>
                      <a:pt x="6807" y="11427"/>
                    </a:lnTo>
                    <a:lnTo>
                      <a:pt x="6849" y="11410"/>
                    </a:lnTo>
                    <a:lnTo>
                      <a:pt x="6891" y="11391"/>
                    </a:lnTo>
                    <a:lnTo>
                      <a:pt x="6933" y="11370"/>
                    </a:lnTo>
                    <a:lnTo>
                      <a:pt x="6973" y="11348"/>
                    </a:lnTo>
                    <a:lnTo>
                      <a:pt x="7013" y="11323"/>
                    </a:lnTo>
                    <a:lnTo>
                      <a:pt x="7052" y="11297"/>
                    </a:lnTo>
                    <a:lnTo>
                      <a:pt x="7091" y="11270"/>
                    </a:lnTo>
                    <a:lnTo>
                      <a:pt x="7165" y="11214"/>
                    </a:lnTo>
                    <a:lnTo>
                      <a:pt x="7236" y="11156"/>
                    </a:lnTo>
                    <a:lnTo>
                      <a:pt x="7271" y="11131"/>
                    </a:lnTo>
                    <a:lnTo>
                      <a:pt x="7306" y="11105"/>
                    </a:lnTo>
                    <a:lnTo>
                      <a:pt x="7342" y="11076"/>
                    </a:lnTo>
                    <a:lnTo>
                      <a:pt x="7377" y="11047"/>
                    </a:lnTo>
                    <a:lnTo>
                      <a:pt x="7412" y="11018"/>
                    </a:lnTo>
                    <a:lnTo>
                      <a:pt x="7447" y="10989"/>
                    </a:lnTo>
                    <a:lnTo>
                      <a:pt x="7482" y="10962"/>
                    </a:lnTo>
                    <a:lnTo>
                      <a:pt x="7517" y="10938"/>
                    </a:lnTo>
                    <a:lnTo>
                      <a:pt x="7658" y="10820"/>
                    </a:lnTo>
                    <a:lnTo>
                      <a:pt x="7802" y="10703"/>
                    </a:lnTo>
                    <a:lnTo>
                      <a:pt x="7944" y="10583"/>
                    </a:lnTo>
                    <a:lnTo>
                      <a:pt x="8086" y="10462"/>
                    </a:lnTo>
                    <a:lnTo>
                      <a:pt x="8156" y="10401"/>
                    </a:lnTo>
                    <a:lnTo>
                      <a:pt x="8224" y="10338"/>
                    </a:lnTo>
                    <a:lnTo>
                      <a:pt x="8292" y="10274"/>
                    </a:lnTo>
                    <a:lnTo>
                      <a:pt x="8358" y="10210"/>
                    </a:lnTo>
                    <a:lnTo>
                      <a:pt x="8423" y="10145"/>
                    </a:lnTo>
                    <a:lnTo>
                      <a:pt x="8487" y="10078"/>
                    </a:lnTo>
                    <a:lnTo>
                      <a:pt x="8548" y="10010"/>
                    </a:lnTo>
                    <a:lnTo>
                      <a:pt x="8608" y="9941"/>
                    </a:lnTo>
                    <a:lnTo>
                      <a:pt x="8623" y="9921"/>
                    </a:lnTo>
                    <a:lnTo>
                      <a:pt x="8638" y="9900"/>
                    </a:lnTo>
                    <a:lnTo>
                      <a:pt x="8653" y="9878"/>
                    </a:lnTo>
                    <a:lnTo>
                      <a:pt x="8668" y="9855"/>
                    </a:lnTo>
                    <a:lnTo>
                      <a:pt x="8685" y="9831"/>
                    </a:lnTo>
                    <a:lnTo>
                      <a:pt x="8700" y="9807"/>
                    </a:lnTo>
                    <a:lnTo>
                      <a:pt x="8733" y="9754"/>
                    </a:lnTo>
                    <a:lnTo>
                      <a:pt x="8766" y="9698"/>
                    </a:lnTo>
                    <a:lnTo>
                      <a:pt x="8799" y="9638"/>
                    </a:lnTo>
                    <a:lnTo>
                      <a:pt x="8834" y="9575"/>
                    </a:lnTo>
                    <a:lnTo>
                      <a:pt x="8868" y="9510"/>
                    </a:lnTo>
                    <a:lnTo>
                      <a:pt x="8903" y="9442"/>
                    </a:lnTo>
                    <a:lnTo>
                      <a:pt x="8939" y="9372"/>
                    </a:lnTo>
                    <a:lnTo>
                      <a:pt x="8975" y="9300"/>
                    </a:lnTo>
                    <a:lnTo>
                      <a:pt x="9010" y="9227"/>
                    </a:lnTo>
                    <a:lnTo>
                      <a:pt x="9045" y="9153"/>
                    </a:lnTo>
                    <a:lnTo>
                      <a:pt x="9080" y="9076"/>
                    </a:lnTo>
                    <a:lnTo>
                      <a:pt x="9149" y="8924"/>
                    </a:lnTo>
                    <a:lnTo>
                      <a:pt x="9217" y="8770"/>
                    </a:lnTo>
                    <a:lnTo>
                      <a:pt x="9250" y="8694"/>
                    </a:lnTo>
                    <a:lnTo>
                      <a:pt x="9282" y="8619"/>
                    </a:lnTo>
                    <a:lnTo>
                      <a:pt x="9313" y="8545"/>
                    </a:lnTo>
                    <a:lnTo>
                      <a:pt x="9343" y="8473"/>
                    </a:lnTo>
                    <a:lnTo>
                      <a:pt x="9373" y="8402"/>
                    </a:lnTo>
                    <a:lnTo>
                      <a:pt x="9401" y="8333"/>
                    </a:lnTo>
                    <a:lnTo>
                      <a:pt x="9428" y="8266"/>
                    </a:lnTo>
                    <a:lnTo>
                      <a:pt x="9454" y="8201"/>
                    </a:lnTo>
                    <a:lnTo>
                      <a:pt x="9477" y="8139"/>
                    </a:lnTo>
                    <a:lnTo>
                      <a:pt x="9500" y="8081"/>
                    </a:lnTo>
                    <a:lnTo>
                      <a:pt x="9522" y="8026"/>
                    </a:lnTo>
                    <a:lnTo>
                      <a:pt x="9540" y="7974"/>
                    </a:lnTo>
                    <a:lnTo>
                      <a:pt x="9550" y="7951"/>
                    </a:lnTo>
                    <a:lnTo>
                      <a:pt x="9558" y="7927"/>
                    </a:lnTo>
                    <a:lnTo>
                      <a:pt x="9566" y="7905"/>
                    </a:lnTo>
                    <a:lnTo>
                      <a:pt x="9573" y="7884"/>
                    </a:lnTo>
                    <a:lnTo>
                      <a:pt x="9644" y="7942"/>
                    </a:lnTo>
                    <a:lnTo>
                      <a:pt x="9714" y="7999"/>
                    </a:lnTo>
                    <a:lnTo>
                      <a:pt x="9784" y="8055"/>
                    </a:lnTo>
                    <a:lnTo>
                      <a:pt x="9819" y="8080"/>
                    </a:lnTo>
                    <a:lnTo>
                      <a:pt x="9854" y="8106"/>
                    </a:lnTo>
                    <a:lnTo>
                      <a:pt x="9889" y="8130"/>
                    </a:lnTo>
                    <a:lnTo>
                      <a:pt x="9924" y="8153"/>
                    </a:lnTo>
                    <a:lnTo>
                      <a:pt x="9960" y="8175"/>
                    </a:lnTo>
                    <a:lnTo>
                      <a:pt x="9995" y="8195"/>
                    </a:lnTo>
                    <a:lnTo>
                      <a:pt x="10030" y="8213"/>
                    </a:lnTo>
                    <a:lnTo>
                      <a:pt x="10065" y="8231"/>
                    </a:lnTo>
                    <a:lnTo>
                      <a:pt x="10100" y="8245"/>
                    </a:lnTo>
                    <a:lnTo>
                      <a:pt x="10135" y="8258"/>
                    </a:lnTo>
                    <a:lnTo>
                      <a:pt x="10205" y="8281"/>
                    </a:lnTo>
                    <a:lnTo>
                      <a:pt x="10274" y="8304"/>
                    </a:lnTo>
                    <a:lnTo>
                      <a:pt x="10344" y="8324"/>
                    </a:lnTo>
                    <a:lnTo>
                      <a:pt x="10412" y="8343"/>
                    </a:lnTo>
                    <a:lnTo>
                      <a:pt x="10478" y="8359"/>
                    </a:lnTo>
                    <a:lnTo>
                      <a:pt x="10511" y="8366"/>
                    </a:lnTo>
                    <a:lnTo>
                      <a:pt x="10543" y="8372"/>
                    </a:lnTo>
                    <a:lnTo>
                      <a:pt x="10574" y="8376"/>
                    </a:lnTo>
                    <a:lnTo>
                      <a:pt x="10605" y="8380"/>
                    </a:lnTo>
                    <a:lnTo>
                      <a:pt x="10636" y="8382"/>
                    </a:lnTo>
                    <a:lnTo>
                      <a:pt x="10665" y="8382"/>
                    </a:lnTo>
                    <a:lnTo>
                      <a:pt x="10706" y="8382"/>
                    </a:lnTo>
                    <a:lnTo>
                      <a:pt x="10745" y="8380"/>
                    </a:lnTo>
                    <a:lnTo>
                      <a:pt x="10785" y="8377"/>
                    </a:lnTo>
                    <a:lnTo>
                      <a:pt x="10825" y="8372"/>
                    </a:lnTo>
                    <a:lnTo>
                      <a:pt x="10863" y="8367"/>
                    </a:lnTo>
                    <a:lnTo>
                      <a:pt x="10901" y="8359"/>
                    </a:lnTo>
                    <a:lnTo>
                      <a:pt x="10938" y="8351"/>
                    </a:lnTo>
                    <a:lnTo>
                      <a:pt x="10975" y="8342"/>
                    </a:lnTo>
                    <a:lnTo>
                      <a:pt x="11011" y="8331"/>
                    </a:lnTo>
                    <a:lnTo>
                      <a:pt x="11048" y="8318"/>
                    </a:lnTo>
                    <a:lnTo>
                      <a:pt x="11083" y="8305"/>
                    </a:lnTo>
                    <a:lnTo>
                      <a:pt x="11118" y="8290"/>
                    </a:lnTo>
                    <a:lnTo>
                      <a:pt x="11152" y="8274"/>
                    </a:lnTo>
                    <a:lnTo>
                      <a:pt x="11186" y="8258"/>
                    </a:lnTo>
                    <a:lnTo>
                      <a:pt x="11220" y="8239"/>
                    </a:lnTo>
                    <a:lnTo>
                      <a:pt x="11253" y="8218"/>
                    </a:lnTo>
                    <a:lnTo>
                      <a:pt x="11286" y="8198"/>
                    </a:lnTo>
                    <a:lnTo>
                      <a:pt x="11318" y="8175"/>
                    </a:lnTo>
                    <a:lnTo>
                      <a:pt x="11349" y="8151"/>
                    </a:lnTo>
                    <a:lnTo>
                      <a:pt x="11381" y="8127"/>
                    </a:lnTo>
                    <a:lnTo>
                      <a:pt x="11412" y="8101"/>
                    </a:lnTo>
                    <a:lnTo>
                      <a:pt x="11442" y="8073"/>
                    </a:lnTo>
                    <a:lnTo>
                      <a:pt x="11472" y="8044"/>
                    </a:lnTo>
                    <a:lnTo>
                      <a:pt x="11502" y="8014"/>
                    </a:lnTo>
                    <a:lnTo>
                      <a:pt x="11531" y="7982"/>
                    </a:lnTo>
                    <a:lnTo>
                      <a:pt x="11560" y="7951"/>
                    </a:lnTo>
                    <a:lnTo>
                      <a:pt x="11587" y="7917"/>
                    </a:lnTo>
                    <a:lnTo>
                      <a:pt x="11616" y="7882"/>
                    </a:lnTo>
                    <a:lnTo>
                      <a:pt x="11643" y="7844"/>
                    </a:lnTo>
                    <a:lnTo>
                      <a:pt x="11671" y="7807"/>
                    </a:lnTo>
                    <a:lnTo>
                      <a:pt x="11698" y="7768"/>
                    </a:lnTo>
                    <a:lnTo>
                      <a:pt x="11724" y="7728"/>
                    </a:lnTo>
                    <a:lnTo>
                      <a:pt x="11746" y="7693"/>
                    </a:lnTo>
                    <a:lnTo>
                      <a:pt x="11768" y="7658"/>
                    </a:lnTo>
                    <a:lnTo>
                      <a:pt x="11788" y="7623"/>
                    </a:lnTo>
                    <a:lnTo>
                      <a:pt x="11806" y="7589"/>
                    </a:lnTo>
                    <a:lnTo>
                      <a:pt x="11824" y="7555"/>
                    </a:lnTo>
                    <a:lnTo>
                      <a:pt x="11839" y="7522"/>
                    </a:lnTo>
                    <a:lnTo>
                      <a:pt x="11855" y="7490"/>
                    </a:lnTo>
                    <a:lnTo>
                      <a:pt x="11868" y="7459"/>
                    </a:lnTo>
                    <a:lnTo>
                      <a:pt x="11881" y="7429"/>
                    </a:lnTo>
                    <a:lnTo>
                      <a:pt x="11893" y="7401"/>
                    </a:lnTo>
                    <a:lnTo>
                      <a:pt x="11903" y="7373"/>
                    </a:lnTo>
                    <a:lnTo>
                      <a:pt x="11913" y="7347"/>
                    </a:lnTo>
                    <a:lnTo>
                      <a:pt x="11921" y="7322"/>
                    </a:lnTo>
                    <a:lnTo>
                      <a:pt x="11929" y="7300"/>
                    </a:lnTo>
                    <a:lnTo>
                      <a:pt x="11936" y="7279"/>
                    </a:lnTo>
                    <a:lnTo>
                      <a:pt x="11943" y="7260"/>
                    </a:lnTo>
                    <a:lnTo>
                      <a:pt x="12038" y="7282"/>
                    </a:lnTo>
                    <a:lnTo>
                      <a:pt x="12135" y="7302"/>
                    </a:lnTo>
                    <a:lnTo>
                      <a:pt x="12235" y="7317"/>
                    </a:lnTo>
                    <a:lnTo>
                      <a:pt x="12336" y="7330"/>
                    </a:lnTo>
                    <a:lnTo>
                      <a:pt x="12439" y="7341"/>
                    </a:lnTo>
                    <a:lnTo>
                      <a:pt x="12543" y="7348"/>
                    </a:lnTo>
                    <a:lnTo>
                      <a:pt x="12648" y="7352"/>
                    </a:lnTo>
                    <a:lnTo>
                      <a:pt x="12753" y="7354"/>
                    </a:lnTo>
                    <a:lnTo>
                      <a:pt x="12846" y="7354"/>
                    </a:lnTo>
                    <a:lnTo>
                      <a:pt x="12899" y="7353"/>
                    </a:lnTo>
                    <a:lnTo>
                      <a:pt x="12951" y="7351"/>
                    </a:lnTo>
                    <a:lnTo>
                      <a:pt x="13004" y="7347"/>
                    </a:lnTo>
                    <a:lnTo>
                      <a:pt x="13056" y="7341"/>
                    </a:lnTo>
                    <a:lnTo>
                      <a:pt x="13109" y="7334"/>
                    </a:lnTo>
                    <a:lnTo>
                      <a:pt x="13161" y="7324"/>
                    </a:lnTo>
                    <a:lnTo>
                      <a:pt x="13213" y="7314"/>
                    </a:lnTo>
                    <a:lnTo>
                      <a:pt x="13265" y="7303"/>
                    </a:lnTo>
                    <a:lnTo>
                      <a:pt x="13318" y="7288"/>
                    </a:lnTo>
                    <a:lnTo>
                      <a:pt x="13369" y="7274"/>
                    </a:lnTo>
                    <a:lnTo>
                      <a:pt x="13421" y="7257"/>
                    </a:lnTo>
                    <a:lnTo>
                      <a:pt x="13472" y="7239"/>
                    </a:lnTo>
                    <a:lnTo>
                      <a:pt x="13524" y="7219"/>
                    </a:lnTo>
                    <a:lnTo>
                      <a:pt x="13575" y="7198"/>
                    </a:lnTo>
                    <a:lnTo>
                      <a:pt x="13625" y="7175"/>
                    </a:lnTo>
                    <a:lnTo>
                      <a:pt x="13676" y="7151"/>
                    </a:lnTo>
                    <a:lnTo>
                      <a:pt x="13726" y="7125"/>
                    </a:lnTo>
                    <a:lnTo>
                      <a:pt x="13776" y="7099"/>
                    </a:lnTo>
                    <a:lnTo>
                      <a:pt x="13826" y="7070"/>
                    </a:lnTo>
                    <a:lnTo>
                      <a:pt x="13875" y="7040"/>
                    </a:lnTo>
                    <a:lnTo>
                      <a:pt x="13925" y="7009"/>
                    </a:lnTo>
                    <a:lnTo>
                      <a:pt x="13973" y="6976"/>
                    </a:lnTo>
                    <a:lnTo>
                      <a:pt x="14022" y="6942"/>
                    </a:lnTo>
                    <a:lnTo>
                      <a:pt x="14069" y="6907"/>
                    </a:lnTo>
                    <a:lnTo>
                      <a:pt x="14117" y="6870"/>
                    </a:lnTo>
                    <a:lnTo>
                      <a:pt x="14164" y="6832"/>
                    </a:lnTo>
                    <a:lnTo>
                      <a:pt x="14211" y="6792"/>
                    </a:lnTo>
                    <a:lnTo>
                      <a:pt x="14256" y="6752"/>
                    </a:lnTo>
                    <a:lnTo>
                      <a:pt x="14302" y="6709"/>
                    </a:lnTo>
                    <a:lnTo>
                      <a:pt x="14347" y="6666"/>
                    </a:lnTo>
                    <a:lnTo>
                      <a:pt x="14392" y="6621"/>
                    </a:lnTo>
                    <a:lnTo>
                      <a:pt x="14436" y="6574"/>
                    </a:lnTo>
                    <a:lnTo>
                      <a:pt x="14502" y="6500"/>
                    </a:lnTo>
                    <a:lnTo>
                      <a:pt x="14566" y="6424"/>
                    </a:lnTo>
                    <a:lnTo>
                      <a:pt x="14629" y="6345"/>
                    </a:lnTo>
                    <a:lnTo>
                      <a:pt x="14689" y="6264"/>
                    </a:lnTo>
                    <a:lnTo>
                      <a:pt x="14746" y="6181"/>
                    </a:lnTo>
                    <a:lnTo>
                      <a:pt x="14802" y="6095"/>
                    </a:lnTo>
                    <a:lnTo>
                      <a:pt x="14856" y="6008"/>
                    </a:lnTo>
                    <a:lnTo>
                      <a:pt x="14907" y="5918"/>
                    </a:lnTo>
                    <a:lnTo>
                      <a:pt x="14957" y="5826"/>
                    </a:lnTo>
                    <a:lnTo>
                      <a:pt x="15004" y="5732"/>
                    </a:lnTo>
                    <a:lnTo>
                      <a:pt x="15050" y="5636"/>
                    </a:lnTo>
                    <a:lnTo>
                      <a:pt x="15092" y="5539"/>
                    </a:lnTo>
                    <a:lnTo>
                      <a:pt x="15133" y="5439"/>
                    </a:lnTo>
                    <a:lnTo>
                      <a:pt x="15172" y="5337"/>
                    </a:lnTo>
                    <a:lnTo>
                      <a:pt x="15208" y="5234"/>
                    </a:lnTo>
                    <a:lnTo>
                      <a:pt x="15242" y="5129"/>
                    </a:lnTo>
                    <a:lnTo>
                      <a:pt x="15274" y="5023"/>
                    </a:lnTo>
                    <a:lnTo>
                      <a:pt x="15303" y="4914"/>
                    </a:lnTo>
                    <a:lnTo>
                      <a:pt x="15331" y="4804"/>
                    </a:lnTo>
                    <a:lnTo>
                      <a:pt x="15355" y="4693"/>
                    </a:lnTo>
                    <a:lnTo>
                      <a:pt x="15377" y="4579"/>
                    </a:lnTo>
                    <a:lnTo>
                      <a:pt x="15398" y="4464"/>
                    </a:lnTo>
                    <a:lnTo>
                      <a:pt x="15415" y="4348"/>
                    </a:lnTo>
                    <a:lnTo>
                      <a:pt x="15431" y="4230"/>
                    </a:lnTo>
                    <a:lnTo>
                      <a:pt x="15443" y="4111"/>
                    </a:lnTo>
                    <a:lnTo>
                      <a:pt x="15454" y="3990"/>
                    </a:lnTo>
                    <a:lnTo>
                      <a:pt x="15462" y="3868"/>
                    </a:lnTo>
                    <a:lnTo>
                      <a:pt x="15467" y="3745"/>
                    </a:lnTo>
                    <a:lnTo>
                      <a:pt x="15470" y="3621"/>
                    </a:lnTo>
                    <a:lnTo>
                      <a:pt x="15471" y="3496"/>
                    </a:lnTo>
                    <a:lnTo>
                      <a:pt x="15469" y="3369"/>
                    </a:lnTo>
                    <a:lnTo>
                      <a:pt x="15464" y="3240"/>
                    </a:lnTo>
                    <a:lnTo>
                      <a:pt x="15460" y="3150"/>
                    </a:lnTo>
                    <a:lnTo>
                      <a:pt x="15455" y="3060"/>
                    </a:lnTo>
                    <a:lnTo>
                      <a:pt x="15448" y="2971"/>
                    </a:lnTo>
                    <a:lnTo>
                      <a:pt x="15441" y="2885"/>
                    </a:lnTo>
                    <a:lnTo>
                      <a:pt x="15435" y="2799"/>
                    </a:lnTo>
                    <a:lnTo>
                      <a:pt x="15427" y="2716"/>
                    </a:lnTo>
                    <a:lnTo>
                      <a:pt x="15418" y="2633"/>
                    </a:lnTo>
                    <a:lnTo>
                      <a:pt x="15409" y="2553"/>
                    </a:lnTo>
                    <a:lnTo>
                      <a:pt x="15400" y="2475"/>
                    </a:lnTo>
                    <a:lnTo>
                      <a:pt x="15390" y="2397"/>
                    </a:lnTo>
                    <a:lnTo>
                      <a:pt x="15379" y="2321"/>
                    </a:lnTo>
                    <a:lnTo>
                      <a:pt x="15369" y="2246"/>
                    </a:lnTo>
                    <a:lnTo>
                      <a:pt x="15356" y="2174"/>
                    </a:lnTo>
                    <a:lnTo>
                      <a:pt x="15345" y="2102"/>
                    </a:lnTo>
                    <a:lnTo>
                      <a:pt x="15332" y="2032"/>
                    </a:lnTo>
                    <a:lnTo>
                      <a:pt x="15319" y="1964"/>
                    </a:lnTo>
                    <a:lnTo>
                      <a:pt x="15306" y="1897"/>
                    </a:lnTo>
                    <a:lnTo>
                      <a:pt x="15291" y="1832"/>
                    </a:lnTo>
                    <a:lnTo>
                      <a:pt x="15277" y="1768"/>
                    </a:lnTo>
                    <a:lnTo>
                      <a:pt x="15261" y="1705"/>
                    </a:lnTo>
                    <a:lnTo>
                      <a:pt x="15247" y="1645"/>
                    </a:lnTo>
                    <a:lnTo>
                      <a:pt x="15231" y="1585"/>
                    </a:lnTo>
                    <a:lnTo>
                      <a:pt x="15214" y="1527"/>
                    </a:lnTo>
                    <a:lnTo>
                      <a:pt x="15197" y="1471"/>
                    </a:lnTo>
                    <a:lnTo>
                      <a:pt x="15181" y="1415"/>
                    </a:lnTo>
                    <a:lnTo>
                      <a:pt x="15163" y="1361"/>
                    </a:lnTo>
                    <a:lnTo>
                      <a:pt x="15146" y="1310"/>
                    </a:lnTo>
                    <a:lnTo>
                      <a:pt x="15127" y="1258"/>
                    </a:lnTo>
                    <a:lnTo>
                      <a:pt x="15109" y="1210"/>
                    </a:lnTo>
                    <a:lnTo>
                      <a:pt x="15090" y="1162"/>
                    </a:lnTo>
                    <a:lnTo>
                      <a:pt x="15071" y="1115"/>
                    </a:lnTo>
                    <a:lnTo>
                      <a:pt x="15051" y="1071"/>
                    </a:lnTo>
                    <a:lnTo>
                      <a:pt x="15031" y="1027"/>
                    </a:lnTo>
                    <a:lnTo>
                      <a:pt x="15011" y="985"/>
                    </a:lnTo>
                    <a:lnTo>
                      <a:pt x="14991" y="944"/>
                    </a:lnTo>
                    <a:lnTo>
                      <a:pt x="14969" y="905"/>
                    </a:lnTo>
                    <a:lnTo>
                      <a:pt x="14949" y="867"/>
                    </a:lnTo>
                    <a:lnTo>
                      <a:pt x="14927" y="831"/>
                    </a:lnTo>
                    <a:lnTo>
                      <a:pt x="14905" y="796"/>
                    </a:lnTo>
                    <a:lnTo>
                      <a:pt x="14884" y="763"/>
                    </a:lnTo>
                    <a:lnTo>
                      <a:pt x="14862" y="731"/>
                    </a:lnTo>
                    <a:lnTo>
                      <a:pt x="14839" y="700"/>
                    </a:lnTo>
                    <a:lnTo>
                      <a:pt x="14817" y="670"/>
                    </a:lnTo>
                    <a:lnTo>
                      <a:pt x="14794" y="642"/>
                    </a:lnTo>
                    <a:lnTo>
                      <a:pt x="14771" y="617"/>
                    </a:lnTo>
                    <a:lnTo>
                      <a:pt x="14748" y="591"/>
                    </a:lnTo>
                    <a:lnTo>
                      <a:pt x="14725" y="567"/>
                    </a:lnTo>
                    <a:lnTo>
                      <a:pt x="14702" y="546"/>
                    </a:lnTo>
                    <a:lnTo>
                      <a:pt x="14678" y="524"/>
                    </a:lnTo>
                    <a:lnTo>
                      <a:pt x="14654" y="504"/>
                    </a:lnTo>
                    <a:lnTo>
                      <a:pt x="14630" y="487"/>
                    </a:lnTo>
                    <a:lnTo>
                      <a:pt x="14606" y="469"/>
                    </a:lnTo>
                    <a:lnTo>
                      <a:pt x="14582" y="454"/>
                    </a:lnTo>
                    <a:lnTo>
                      <a:pt x="14557" y="440"/>
                    </a:lnTo>
                    <a:lnTo>
                      <a:pt x="14534" y="427"/>
                    </a:lnTo>
                    <a:lnTo>
                      <a:pt x="14509" y="416"/>
                    </a:lnTo>
                    <a:lnTo>
                      <a:pt x="14484" y="405"/>
                    </a:lnTo>
                    <a:lnTo>
                      <a:pt x="14459" y="397"/>
                    </a:lnTo>
                    <a:lnTo>
                      <a:pt x="14435" y="390"/>
                    </a:lnTo>
                    <a:lnTo>
                      <a:pt x="14410" y="384"/>
                    </a:lnTo>
                    <a:lnTo>
                      <a:pt x="14385" y="380"/>
                    </a:lnTo>
                    <a:lnTo>
                      <a:pt x="14360" y="376"/>
                    </a:lnTo>
                    <a:lnTo>
                      <a:pt x="14336" y="374"/>
                    </a:lnTo>
                    <a:lnTo>
                      <a:pt x="14311" y="374"/>
                    </a:lnTo>
                    <a:lnTo>
                      <a:pt x="14280" y="374"/>
                    </a:lnTo>
                    <a:lnTo>
                      <a:pt x="14251" y="377"/>
                    </a:lnTo>
                    <a:lnTo>
                      <a:pt x="14223" y="381"/>
                    </a:lnTo>
                    <a:lnTo>
                      <a:pt x="14170" y="393"/>
                    </a:lnTo>
                    <a:lnTo>
                      <a:pt x="14121" y="409"/>
                    </a:lnTo>
                    <a:lnTo>
                      <a:pt x="14074" y="428"/>
                    </a:lnTo>
                    <a:lnTo>
                      <a:pt x="14031" y="450"/>
                    </a:lnTo>
                    <a:lnTo>
                      <a:pt x="13990" y="473"/>
                    </a:lnTo>
                    <a:lnTo>
                      <a:pt x="13953" y="500"/>
                    </a:lnTo>
                    <a:lnTo>
                      <a:pt x="13917" y="529"/>
                    </a:lnTo>
                    <a:lnTo>
                      <a:pt x="13885" y="559"/>
                    </a:lnTo>
                    <a:lnTo>
                      <a:pt x="13855" y="590"/>
                    </a:lnTo>
                    <a:lnTo>
                      <a:pt x="13828" y="622"/>
                    </a:lnTo>
                    <a:lnTo>
                      <a:pt x="13802" y="654"/>
                    </a:lnTo>
                    <a:lnTo>
                      <a:pt x="13779" y="686"/>
                    </a:lnTo>
                    <a:lnTo>
                      <a:pt x="13757" y="718"/>
                    </a:lnTo>
                    <a:lnTo>
                      <a:pt x="13737" y="748"/>
                    </a:lnTo>
                    <a:lnTo>
                      <a:pt x="13719" y="778"/>
                    </a:lnTo>
                    <a:lnTo>
                      <a:pt x="13706" y="803"/>
                    </a:lnTo>
                    <a:lnTo>
                      <a:pt x="13690" y="829"/>
                    </a:lnTo>
                    <a:lnTo>
                      <a:pt x="13674" y="857"/>
                    </a:lnTo>
                    <a:lnTo>
                      <a:pt x="13656" y="883"/>
                    </a:lnTo>
                    <a:lnTo>
                      <a:pt x="13639" y="909"/>
                    </a:lnTo>
                    <a:lnTo>
                      <a:pt x="13622" y="932"/>
                    </a:lnTo>
                    <a:lnTo>
                      <a:pt x="13615" y="942"/>
                    </a:lnTo>
                    <a:lnTo>
                      <a:pt x="13607" y="951"/>
                    </a:lnTo>
                    <a:lnTo>
                      <a:pt x="13600" y="959"/>
                    </a:lnTo>
                    <a:lnTo>
                      <a:pt x="13594" y="966"/>
                    </a:lnTo>
                    <a:lnTo>
                      <a:pt x="13559" y="987"/>
                    </a:lnTo>
                    <a:lnTo>
                      <a:pt x="13524" y="1007"/>
                    </a:lnTo>
                    <a:lnTo>
                      <a:pt x="13489" y="1025"/>
                    </a:lnTo>
                    <a:lnTo>
                      <a:pt x="13454" y="1040"/>
                    </a:lnTo>
                    <a:lnTo>
                      <a:pt x="13419" y="1053"/>
                    </a:lnTo>
                    <a:lnTo>
                      <a:pt x="13384" y="1067"/>
                    </a:lnTo>
                    <a:lnTo>
                      <a:pt x="13314" y="1090"/>
                    </a:lnTo>
                    <a:lnTo>
                      <a:pt x="13266" y="1112"/>
                    </a:lnTo>
                    <a:lnTo>
                      <a:pt x="13214" y="1134"/>
                    </a:lnTo>
                    <a:lnTo>
                      <a:pt x="13162" y="1157"/>
                    </a:lnTo>
                    <a:lnTo>
                      <a:pt x="13135" y="1170"/>
                    </a:lnTo>
                    <a:lnTo>
                      <a:pt x="13107" y="1183"/>
                    </a:lnTo>
                    <a:lnTo>
                      <a:pt x="13079" y="1199"/>
                    </a:lnTo>
                    <a:lnTo>
                      <a:pt x="13051" y="1216"/>
                    </a:lnTo>
                    <a:lnTo>
                      <a:pt x="13022" y="1235"/>
                    </a:lnTo>
                    <a:lnTo>
                      <a:pt x="12993" y="1256"/>
                    </a:lnTo>
                    <a:lnTo>
                      <a:pt x="12965" y="1280"/>
                    </a:lnTo>
                    <a:lnTo>
                      <a:pt x="12936" y="1307"/>
                    </a:lnTo>
                    <a:lnTo>
                      <a:pt x="12907" y="1337"/>
                    </a:lnTo>
                    <a:lnTo>
                      <a:pt x="12878" y="1371"/>
                    </a:lnTo>
                    <a:lnTo>
                      <a:pt x="12858" y="1391"/>
                    </a:lnTo>
                    <a:lnTo>
                      <a:pt x="12840" y="1412"/>
                    </a:lnTo>
                    <a:lnTo>
                      <a:pt x="12823" y="1433"/>
                    </a:lnTo>
                    <a:lnTo>
                      <a:pt x="12809" y="1455"/>
                    </a:lnTo>
                    <a:lnTo>
                      <a:pt x="12795" y="1477"/>
                    </a:lnTo>
                    <a:lnTo>
                      <a:pt x="12783" y="1499"/>
                    </a:lnTo>
                    <a:lnTo>
                      <a:pt x="12772" y="1522"/>
                    </a:lnTo>
                    <a:lnTo>
                      <a:pt x="12762" y="1545"/>
                    </a:lnTo>
                    <a:lnTo>
                      <a:pt x="12754" y="1568"/>
                    </a:lnTo>
                    <a:lnTo>
                      <a:pt x="12747" y="1591"/>
                    </a:lnTo>
                    <a:lnTo>
                      <a:pt x="12741" y="1615"/>
                    </a:lnTo>
                    <a:lnTo>
                      <a:pt x="12735" y="1638"/>
                    </a:lnTo>
                    <a:lnTo>
                      <a:pt x="12729" y="1688"/>
                    </a:lnTo>
                    <a:lnTo>
                      <a:pt x="12725" y="1736"/>
                    </a:lnTo>
                    <a:lnTo>
                      <a:pt x="12726" y="1787"/>
                    </a:lnTo>
                    <a:lnTo>
                      <a:pt x="12728" y="1837"/>
                    </a:lnTo>
                    <a:lnTo>
                      <a:pt x="12734" y="1889"/>
                    </a:lnTo>
                    <a:lnTo>
                      <a:pt x="12742" y="1940"/>
                    </a:lnTo>
                    <a:lnTo>
                      <a:pt x="12751" y="1992"/>
                    </a:lnTo>
                    <a:lnTo>
                      <a:pt x="12761" y="2044"/>
                    </a:lnTo>
                    <a:lnTo>
                      <a:pt x="12784" y="2149"/>
                    </a:lnTo>
                    <a:lnTo>
                      <a:pt x="12795" y="2203"/>
                    </a:lnTo>
                    <a:lnTo>
                      <a:pt x="12809" y="2260"/>
                    </a:lnTo>
                    <a:lnTo>
                      <a:pt x="12821" y="2318"/>
                    </a:lnTo>
                    <a:lnTo>
                      <a:pt x="12835" y="2379"/>
                    </a:lnTo>
                    <a:lnTo>
                      <a:pt x="12847" y="2444"/>
                    </a:lnTo>
                    <a:lnTo>
                      <a:pt x="12859" y="2511"/>
                    </a:lnTo>
                    <a:lnTo>
                      <a:pt x="12871" y="2582"/>
                    </a:lnTo>
                    <a:lnTo>
                      <a:pt x="12881" y="2656"/>
                    </a:lnTo>
                    <a:lnTo>
                      <a:pt x="12891" y="2733"/>
                    </a:lnTo>
                    <a:lnTo>
                      <a:pt x="12900" y="2815"/>
                    </a:lnTo>
                    <a:lnTo>
                      <a:pt x="12903" y="2858"/>
                    </a:lnTo>
                    <a:lnTo>
                      <a:pt x="12906" y="2901"/>
                    </a:lnTo>
                    <a:lnTo>
                      <a:pt x="12909" y="2946"/>
                    </a:lnTo>
                    <a:lnTo>
                      <a:pt x="12911" y="2991"/>
                    </a:lnTo>
                    <a:lnTo>
                      <a:pt x="12913" y="3037"/>
                    </a:lnTo>
                    <a:lnTo>
                      <a:pt x="12914" y="3085"/>
                    </a:lnTo>
                    <a:lnTo>
                      <a:pt x="12915" y="3134"/>
                    </a:lnTo>
                    <a:lnTo>
                      <a:pt x="12915" y="3184"/>
                    </a:lnTo>
                    <a:lnTo>
                      <a:pt x="12914" y="3235"/>
                    </a:lnTo>
                    <a:lnTo>
                      <a:pt x="12913" y="3288"/>
                    </a:lnTo>
                    <a:lnTo>
                      <a:pt x="12911" y="3341"/>
                    </a:lnTo>
                    <a:lnTo>
                      <a:pt x="12909" y="3396"/>
                    </a:lnTo>
                    <a:lnTo>
                      <a:pt x="12901" y="3396"/>
                    </a:lnTo>
                    <a:lnTo>
                      <a:pt x="12890" y="3396"/>
                    </a:lnTo>
                    <a:lnTo>
                      <a:pt x="12869" y="3392"/>
                    </a:lnTo>
                    <a:lnTo>
                      <a:pt x="12843" y="3384"/>
                    </a:lnTo>
                    <a:lnTo>
                      <a:pt x="12815" y="3375"/>
                    </a:lnTo>
                    <a:lnTo>
                      <a:pt x="12785" y="3362"/>
                    </a:lnTo>
                    <a:lnTo>
                      <a:pt x="12754" y="3345"/>
                    </a:lnTo>
                    <a:lnTo>
                      <a:pt x="12722" y="3326"/>
                    </a:lnTo>
                    <a:lnTo>
                      <a:pt x="12690" y="3303"/>
                    </a:lnTo>
                    <a:lnTo>
                      <a:pt x="12690" y="3302"/>
                    </a:lnTo>
                    <a:lnTo>
                      <a:pt x="12688" y="3300"/>
                    </a:lnTo>
                    <a:lnTo>
                      <a:pt x="12685" y="3296"/>
                    </a:lnTo>
                    <a:lnTo>
                      <a:pt x="12681" y="3291"/>
                    </a:lnTo>
                    <a:lnTo>
                      <a:pt x="12676" y="3284"/>
                    </a:lnTo>
                    <a:lnTo>
                      <a:pt x="12669" y="3276"/>
                    </a:lnTo>
                    <a:lnTo>
                      <a:pt x="12662" y="3268"/>
                    </a:lnTo>
                    <a:lnTo>
                      <a:pt x="12654" y="3258"/>
                    </a:lnTo>
                    <a:lnTo>
                      <a:pt x="12636" y="3236"/>
                    </a:lnTo>
                    <a:lnTo>
                      <a:pt x="12615" y="3210"/>
                    </a:lnTo>
                    <a:lnTo>
                      <a:pt x="12591" y="3184"/>
                    </a:lnTo>
                    <a:lnTo>
                      <a:pt x="12566" y="3155"/>
                    </a:lnTo>
                    <a:lnTo>
                      <a:pt x="12539" y="3125"/>
                    </a:lnTo>
                    <a:lnTo>
                      <a:pt x="12511" y="3096"/>
                    </a:lnTo>
                    <a:lnTo>
                      <a:pt x="12482" y="3067"/>
                    </a:lnTo>
                    <a:lnTo>
                      <a:pt x="12454" y="3039"/>
                    </a:lnTo>
                    <a:lnTo>
                      <a:pt x="12426" y="3015"/>
                    </a:lnTo>
                    <a:lnTo>
                      <a:pt x="12398" y="2992"/>
                    </a:lnTo>
                    <a:lnTo>
                      <a:pt x="12384" y="2983"/>
                    </a:lnTo>
                    <a:lnTo>
                      <a:pt x="12372" y="2973"/>
                    </a:lnTo>
                    <a:lnTo>
                      <a:pt x="12360" y="2966"/>
                    </a:lnTo>
                    <a:lnTo>
                      <a:pt x="12347" y="2960"/>
                    </a:lnTo>
                    <a:lnTo>
                      <a:pt x="12370" y="2947"/>
                    </a:lnTo>
                    <a:lnTo>
                      <a:pt x="12390" y="2931"/>
                    </a:lnTo>
                    <a:lnTo>
                      <a:pt x="12408" y="2914"/>
                    </a:lnTo>
                    <a:lnTo>
                      <a:pt x="12426" y="2893"/>
                    </a:lnTo>
                    <a:lnTo>
                      <a:pt x="12443" y="2872"/>
                    </a:lnTo>
                    <a:lnTo>
                      <a:pt x="12462" y="2850"/>
                    </a:lnTo>
                    <a:lnTo>
                      <a:pt x="12481" y="2827"/>
                    </a:lnTo>
                    <a:lnTo>
                      <a:pt x="12503" y="2803"/>
                    </a:lnTo>
                    <a:lnTo>
                      <a:pt x="12519" y="2762"/>
                    </a:lnTo>
                    <a:lnTo>
                      <a:pt x="12531" y="2721"/>
                    </a:lnTo>
                    <a:lnTo>
                      <a:pt x="12539" y="2678"/>
                    </a:lnTo>
                    <a:lnTo>
                      <a:pt x="12544" y="2634"/>
                    </a:lnTo>
                    <a:lnTo>
                      <a:pt x="12546" y="2590"/>
                    </a:lnTo>
                    <a:lnTo>
                      <a:pt x="12544" y="2545"/>
                    </a:lnTo>
                    <a:lnTo>
                      <a:pt x="12539" y="2500"/>
                    </a:lnTo>
                    <a:lnTo>
                      <a:pt x="12531" y="2453"/>
                    </a:lnTo>
                    <a:lnTo>
                      <a:pt x="12519" y="2406"/>
                    </a:lnTo>
                    <a:lnTo>
                      <a:pt x="12503" y="2358"/>
                    </a:lnTo>
                    <a:lnTo>
                      <a:pt x="12486" y="2310"/>
                    </a:lnTo>
                    <a:lnTo>
                      <a:pt x="12464" y="2261"/>
                    </a:lnTo>
                    <a:lnTo>
                      <a:pt x="12439" y="2210"/>
                    </a:lnTo>
                    <a:lnTo>
                      <a:pt x="12411" y="2160"/>
                    </a:lnTo>
                    <a:lnTo>
                      <a:pt x="12381" y="2108"/>
                    </a:lnTo>
                    <a:lnTo>
                      <a:pt x="12347" y="2056"/>
                    </a:lnTo>
                    <a:lnTo>
                      <a:pt x="12327" y="2030"/>
                    </a:lnTo>
                    <a:lnTo>
                      <a:pt x="12306" y="2006"/>
                    </a:lnTo>
                    <a:lnTo>
                      <a:pt x="12285" y="1982"/>
                    </a:lnTo>
                    <a:lnTo>
                      <a:pt x="12265" y="1961"/>
                    </a:lnTo>
                    <a:lnTo>
                      <a:pt x="12243" y="1939"/>
                    </a:lnTo>
                    <a:lnTo>
                      <a:pt x="12222" y="1920"/>
                    </a:lnTo>
                    <a:lnTo>
                      <a:pt x="12179" y="1882"/>
                    </a:lnTo>
                    <a:lnTo>
                      <a:pt x="12136" y="1848"/>
                    </a:lnTo>
                    <a:lnTo>
                      <a:pt x="12092" y="1816"/>
                    </a:lnTo>
                    <a:lnTo>
                      <a:pt x="12048" y="1786"/>
                    </a:lnTo>
                    <a:lnTo>
                      <a:pt x="12005" y="1758"/>
                    </a:lnTo>
                    <a:lnTo>
                      <a:pt x="11960" y="1730"/>
                    </a:lnTo>
                    <a:lnTo>
                      <a:pt x="11917" y="1703"/>
                    </a:lnTo>
                    <a:lnTo>
                      <a:pt x="11830" y="1650"/>
                    </a:lnTo>
                    <a:lnTo>
                      <a:pt x="11787" y="1622"/>
                    </a:lnTo>
                    <a:lnTo>
                      <a:pt x="11744" y="1592"/>
                    </a:lnTo>
                    <a:lnTo>
                      <a:pt x="11703" y="1561"/>
                    </a:lnTo>
                    <a:lnTo>
                      <a:pt x="11662" y="1526"/>
                    </a:lnTo>
                    <a:lnTo>
                      <a:pt x="11628" y="1498"/>
                    </a:lnTo>
                    <a:lnTo>
                      <a:pt x="11594" y="1470"/>
                    </a:lnTo>
                    <a:lnTo>
                      <a:pt x="11577" y="1454"/>
                    </a:lnTo>
                    <a:lnTo>
                      <a:pt x="11562" y="1438"/>
                    </a:lnTo>
                    <a:lnTo>
                      <a:pt x="11548" y="1421"/>
                    </a:lnTo>
                    <a:lnTo>
                      <a:pt x="11537" y="1402"/>
                    </a:lnTo>
                    <a:lnTo>
                      <a:pt x="11510" y="1365"/>
                    </a:lnTo>
                    <a:lnTo>
                      <a:pt x="11479" y="1325"/>
                    </a:lnTo>
                    <a:lnTo>
                      <a:pt x="11447" y="1282"/>
                    </a:lnTo>
                    <a:lnTo>
                      <a:pt x="11412" y="1237"/>
                    </a:lnTo>
                    <a:lnTo>
                      <a:pt x="11374" y="1189"/>
                    </a:lnTo>
                    <a:lnTo>
                      <a:pt x="11334" y="1139"/>
                    </a:lnTo>
                    <a:lnTo>
                      <a:pt x="11290" y="1087"/>
                    </a:lnTo>
                    <a:lnTo>
                      <a:pt x="11245" y="1034"/>
                    </a:lnTo>
                    <a:lnTo>
                      <a:pt x="11196" y="979"/>
                    </a:lnTo>
                    <a:lnTo>
                      <a:pt x="11146" y="924"/>
                    </a:lnTo>
                    <a:lnTo>
                      <a:pt x="11092" y="867"/>
                    </a:lnTo>
                    <a:lnTo>
                      <a:pt x="11036" y="810"/>
                    </a:lnTo>
                    <a:lnTo>
                      <a:pt x="10977" y="754"/>
                    </a:lnTo>
                    <a:lnTo>
                      <a:pt x="10916" y="696"/>
                    </a:lnTo>
                    <a:lnTo>
                      <a:pt x="10852" y="639"/>
                    </a:lnTo>
                    <a:lnTo>
                      <a:pt x="10785" y="584"/>
                    </a:lnTo>
                    <a:lnTo>
                      <a:pt x="10716" y="529"/>
                    </a:lnTo>
                    <a:lnTo>
                      <a:pt x="10644" y="474"/>
                    </a:lnTo>
                    <a:lnTo>
                      <a:pt x="10570" y="423"/>
                    </a:lnTo>
                    <a:lnTo>
                      <a:pt x="10492" y="371"/>
                    </a:lnTo>
                    <a:lnTo>
                      <a:pt x="10413" y="323"/>
                    </a:lnTo>
                    <a:lnTo>
                      <a:pt x="10330" y="277"/>
                    </a:lnTo>
                    <a:lnTo>
                      <a:pt x="10244" y="233"/>
                    </a:lnTo>
                    <a:lnTo>
                      <a:pt x="10157" y="192"/>
                    </a:lnTo>
                    <a:lnTo>
                      <a:pt x="10066" y="154"/>
                    </a:lnTo>
                    <a:lnTo>
                      <a:pt x="9973" y="120"/>
                    </a:lnTo>
                    <a:lnTo>
                      <a:pt x="9877" y="89"/>
                    </a:lnTo>
                    <a:lnTo>
                      <a:pt x="9827" y="75"/>
                    </a:lnTo>
                    <a:lnTo>
                      <a:pt x="9778" y="62"/>
                    </a:lnTo>
                    <a:lnTo>
                      <a:pt x="9727" y="50"/>
                    </a:lnTo>
                    <a:lnTo>
                      <a:pt x="9677" y="40"/>
                    </a:lnTo>
                    <a:lnTo>
                      <a:pt x="9625" y="30"/>
                    </a:lnTo>
                    <a:lnTo>
                      <a:pt x="9572" y="21"/>
                    </a:lnTo>
                    <a:lnTo>
                      <a:pt x="9520" y="14"/>
                    </a:lnTo>
                    <a:lnTo>
                      <a:pt x="9465" y="8"/>
                    </a:lnTo>
                    <a:lnTo>
                      <a:pt x="9411" y="3"/>
                    </a:lnTo>
                    <a:lnTo>
                      <a:pt x="9356" y="0"/>
                    </a:lnTo>
                    <a:lnTo>
                      <a:pt x="9231" y="0"/>
                    </a:lnTo>
                    <a:lnTo>
                      <a:pt x="9231" y="0"/>
                    </a:lnTo>
                    <a:close/>
                  </a:path>
                </a:pathLst>
              </a:custGeom>
              <a:grpFill/>
              <a:ln w="3175">
                <a:solidFill>
                  <a:schemeClr val="tx1"/>
                </a:solidFill>
                <a:round/>
                <a:headEnd/>
                <a:tailEnd/>
              </a:ln>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5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28" name="Freeform 45"/>
              <p:cNvSpPr>
                <a:spLocks/>
              </p:cNvSpPr>
              <p:nvPr/>
            </p:nvSpPr>
            <p:spPr bwMode="auto">
              <a:xfrm>
                <a:off x="-1422419" y="-770563"/>
                <a:ext cx="415114" cy="424072"/>
              </a:xfrm>
              <a:custGeom>
                <a:avLst/>
                <a:gdLst>
                  <a:gd name="T0" fmla="*/ 2086 w 2090"/>
                  <a:gd name="T1" fmla="*/ 1 h 2119"/>
                  <a:gd name="T2" fmla="*/ 2063 w 2090"/>
                  <a:gd name="T3" fmla="*/ 8 h 2119"/>
                  <a:gd name="T4" fmla="*/ 2023 w 2090"/>
                  <a:gd name="T5" fmla="*/ 20 h 2119"/>
                  <a:gd name="T6" fmla="*/ 1964 w 2090"/>
                  <a:gd name="T7" fmla="*/ 35 h 2119"/>
                  <a:gd name="T8" fmla="*/ 1887 w 2090"/>
                  <a:gd name="T9" fmla="*/ 53 h 2119"/>
                  <a:gd name="T10" fmla="*/ 1790 w 2090"/>
                  <a:gd name="T11" fmla="*/ 73 h 2119"/>
                  <a:gd name="T12" fmla="*/ 1673 w 2090"/>
                  <a:gd name="T13" fmla="*/ 96 h 2119"/>
                  <a:gd name="T14" fmla="*/ 1536 w 2090"/>
                  <a:gd name="T15" fmla="*/ 119 h 2119"/>
                  <a:gd name="T16" fmla="*/ 1298 w 2090"/>
                  <a:gd name="T17" fmla="*/ 152 h 2119"/>
                  <a:gd name="T18" fmla="*/ 1061 w 2090"/>
                  <a:gd name="T19" fmla="*/ 171 h 2119"/>
                  <a:gd name="T20" fmla="*/ 859 w 2090"/>
                  <a:gd name="T21" fmla="*/ 192 h 2119"/>
                  <a:gd name="T22" fmla="*/ 693 w 2090"/>
                  <a:gd name="T23" fmla="*/ 233 h 2119"/>
                  <a:gd name="T24" fmla="*/ 515 w 2090"/>
                  <a:gd name="T25" fmla="*/ 347 h 2119"/>
                  <a:gd name="T26" fmla="*/ 365 w 2090"/>
                  <a:gd name="T27" fmla="*/ 513 h 2119"/>
                  <a:gd name="T28" fmla="*/ 248 w 2090"/>
                  <a:gd name="T29" fmla="*/ 723 h 2119"/>
                  <a:gd name="T30" fmla="*/ 150 w 2090"/>
                  <a:gd name="T31" fmla="*/ 986 h 2119"/>
                  <a:gd name="T32" fmla="*/ 77 w 2090"/>
                  <a:gd name="T33" fmla="*/ 1239 h 2119"/>
                  <a:gd name="T34" fmla="*/ 19 w 2090"/>
                  <a:gd name="T35" fmla="*/ 1600 h 2119"/>
                  <a:gd name="T36" fmla="*/ 7 w 2090"/>
                  <a:gd name="T37" fmla="*/ 1765 h 2119"/>
                  <a:gd name="T38" fmla="*/ 1 w 2090"/>
                  <a:gd name="T39" fmla="*/ 1907 h 2119"/>
                  <a:gd name="T40" fmla="*/ 1 w 2090"/>
                  <a:gd name="T41" fmla="*/ 2019 h 2119"/>
                  <a:gd name="T42" fmla="*/ 2 w 2090"/>
                  <a:gd name="T43" fmla="*/ 2093 h 2119"/>
                  <a:gd name="T44" fmla="*/ 3 w 2090"/>
                  <a:gd name="T45" fmla="*/ 2119 h 2119"/>
                  <a:gd name="T46" fmla="*/ 5 w 2090"/>
                  <a:gd name="T47" fmla="*/ 2110 h 2119"/>
                  <a:gd name="T48" fmla="*/ 12 w 2090"/>
                  <a:gd name="T49" fmla="*/ 2082 h 2119"/>
                  <a:gd name="T50" fmla="*/ 40 w 2090"/>
                  <a:gd name="T51" fmla="*/ 1983 h 2119"/>
                  <a:gd name="T52" fmla="*/ 83 w 2090"/>
                  <a:gd name="T53" fmla="*/ 1837 h 2119"/>
                  <a:gd name="T54" fmla="*/ 139 w 2090"/>
                  <a:gd name="T55" fmla="*/ 1659 h 2119"/>
                  <a:gd name="T56" fmla="*/ 260 w 2090"/>
                  <a:gd name="T57" fmla="*/ 1325 h 2119"/>
                  <a:gd name="T58" fmla="*/ 337 w 2090"/>
                  <a:gd name="T59" fmla="*/ 1145 h 2119"/>
                  <a:gd name="T60" fmla="*/ 419 w 2090"/>
                  <a:gd name="T61" fmla="*/ 997 h 2119"/>
                  <a:gd name="T62" fmla="*/ 481 w 2090"/>
                  <a:gd name="T63" fmla="*/ 901 h 2119"/>
                  <a:gd name="T64" fmla="*/ 565 w 2090"/>
                  <a:gd name="T65" fmla="*/ 784 h 2119"/>
                  <a:gd name="T66" fmla="*/ 636 w 2090"/>
                  <a:gd name="T67" fmla="*/ 701 h 2119"/>
                  <a:gd name="T68" fmla="*/ 679 w 2090"/>
                  <a:gd name="T69" fmla="*/ 662 h 2119"/>
                  <a:gd name="T70" fmla="*/ 687 w 2090"/>
                  <a:gd name="T71" fmla="*/ 656 h 2119"/>
                  <a:gd name="T72" fmla="*/ 675 w 2090"/>
                  <a:gd name="T73" fmla="*/ 694 h 2119"/>
                  <a:gd name="T74" fmla="*/ 657 w 2090"/>
                  <a:gd name="T75" fmla="*/ 770 h 2119"/>
                  <a:gd name="T76" fmla="*/ 648 w 2090"/>
                  <a:gd name="T77" fmla="*/ 863 h 2119"/>
                  <a:gd name="T78" fmla="*/ 663 w 2090"/>
                  <a:gd name="T79" fmla="*/ 987 h 2119"/>
                  <a:gd name="T80" fmla="*/ 699 w 2090"/>
                  <a:gd name="T81" fmla="*/ 1175 h 2119"/>
                  <a:gd name="T82" fmla="*/ 741 w 2090"/>
                  <a:gd name="T83" fmla="*/ 1322 h 2119"/>
                  <a:gd name="T84" fmla="*/ 767 w 2090"/>
                  <a:gd name="T85" fmla="*/ 1395 h 2119"/>
                  <a:gd name="T86" fmla="*/ 778 w 2090"/>
                  <a:gd name="T87" fmla="*/ 1424 h 2119"/>
                  <a:gd name="T88" fmla="*/ 782 w 2090"/>
                  <a:gd name="T89" fmla="*/ 1434 h 2119"/>
                  <a:gd name="T90" fmla="*/ 783 w 2090"/>
                  <a:gd name="T91" fmla="*/ 1407 h 2119"/>
                  <a:gd name="T92" fmla="*/ 790 w 2090"/>
                  <a:gd name="T93" fmla="*/ 1337 h 2119"/>
                  <a:gd name="T94" fmla="*/ 803 w 2090"/>
                  <a:gd name="T95" fmla="*/ 1231 h 2119"/>
                  <a:gd name="T96" fmla="*/ 824 w 2090"/>
                  <a:gd name="T97" fmla="*/ 1102 h 2119"/>
                  <a:gd name="T98" fmla="*/ 900 w 2090"/>
                  <a:gd name="T99" fmla="*/ 816 h 2119"/>
                  <a:gd name="T100" fmla="*/ 974 w 2090"/>
                  <a:gd name="T101" fmla="*/ 647 h 2119"/>
                  <a:gd name="T102" fmla="*/ 1055 w 2090"/>
                  <a:gd name="T103" fmla="*/ 533 h 2119"/>
                  <a:gd name="T104" fmla="*/ 1165 w 2090"/>
                  <a:gd name="T105" fmla="*/ 433 h 2119"/>
                  <a:gd name="T106" fmla="*/ 1295 w 2090"/>
                  <a:gd name="T107" fmla="*/ 351 h 2119"/>
                  <a:gd name="T108" fmla="*/ 1560 w 2090"/>
                  <a:gd name="T109" fmla="*/ 249 h 2119"/>
                  <a:gd name="T110" fmla="*/ 1736 w 2090"/>
                  <a:gd name="T111" fmla="*/ 184 h 2119"/>
                  <a:gd name="T112" fmla="*/ 1907 w 2090"/>
                  <a:gd name="T113" fmla="*/ 101 h 2119"/>
                  <a:gd name="T114" fmla="*/ 2012 w 2090"/>
                  <a:gd name="T115" fmla="*/ 45 h 2119"/>
                  <a:gd name="T116" fmla="*/ 2060 w 2090"/>
                  <a:gd name="T117" fmla="*/ 18 h 2119"/>
                  <a:gd name="T118" fmla="*/ 2087 w 2090"/>
                  <a:gd name="T119" fmla="*/ 2 h 2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090" h="2119">
                    <a:moveTo>
                      <a:pt x="2090" y="0"/>
                    </a:moveTo>
                    <a:lnTo>
                      <a:pt x="2090" y="0"/>
                    </a:lnTo>
                    <a:lnTo>
                      <a:pt x="2088" y="1"/>
                    </a:lnTo>
                    <a:lnTo>
                      <a:pt x="2086" y="1"/>
                    </a:lnTo>
                    <a:lnTo>
                      <a:pt x="2082" y="3"/>
                    </a:lnTo>
                    <a:lnTo>
                      <a:pt x="2077" y="4"/>
                    </a:lnTo>
                    <a:lnTo>
                      <a:pt x="2070" y="6"/>
                    </a:lnTo>
                    <a:lnTo>
                      <a:pt x="2063" y="8"/>
                    </a:lnTo>
                    <a:lnTo>
                      <a:pt x="2055" y="10"/>
                    </a:lnTo>
                    <a:lnTo>
                      <a:pt x="2046" y="13"/>
                    </a:lnTo>
                    <a:lnTo>
                      <a:pt x="2034" y="17"/>
                    </a:lnTo>
                    <a:lnTo>
                      <a:pt x="2023" y="20"/>
                    </a:lnTo>
                    <a:lnTo>
                      <a:pt x="2009" y="23"/>
                    </a:lnTo>
                    <a:lnTo>
                      <a:pt x="1996" y="27"/>
                    </a:lnTo>
                    <a:lnTo>
                      <a:pt x="1981" y="31"/>
                    </a:lnTo>
                    <a:lnTo>
                      <a:pt x="1964" y="35"/>
                    </a:lnTo>
                    <a:lnTo>
                      <a:pt x="1946" y="39"/>
                    </a:lnTo>
                    <a:lnTo>
                      <a:pt x="1928" y="43"/>
                    </a:lnTo>
                    <a:lnTo>
                      <a:pt x="1907" y="48"/>
                    </a:lnTo>
                    <a:lnTo>
                      <a:pt x="1887" y="53"/>
                    </a:lnTo>
                    <a:lnTo>
                      <a:pt x="1864" y="58"/>
                    </a:lnTo>
                    <a:lnTo>
                      <a:pt x="1840" y="63"/>
                    </a:lnTo>
                    <a:lnTo>
                      <a:pt x="1815" y="68"/>
                    </a:lnTo>
                    <a:lnTo>
                      <a:pt x="1790" y="73"/>
                    </a:lnTo>
                    <a:lnTo>
                      <a:pt x="1762" y="79"/>
                    </a:lnTo>
                    <a:lnTo>
                      <a:pt x="1733" y="85"/>
                    </a:lnTo>
                    <a:lnTo>
                      <a:pt x="1704" y="90"/>
                    </a:lnTo>
                    <a:lnTo>
                      <a:pt x="1673" y="96"/>
                    </a:lnTo>
                    <a:lnTo>
                      <a:pt x="1640" y="102"/>
                    </a:lnTo>
                    <a:lnTo>
                      <a:pt x="1607" y="107"/>
                    </a:lnTo>
                    <a:lnTo>
                      <a:pt x="1572" y="113"/>
                    </a:lnTo>
                    <a:lnTo>
                      <a:pt x="1536" y="119"/>
                    </a:lnTo>
                    <a:lnTo>
                      <a:pt x="1498" y="125"/>
                    </a:lnTo>
                    <a:lnTo>
                      <a:pt x="1429" y="135"/>
                    </a:lnTo>
                    <a:lnTo>
                      <a:pt x="1362" y="144"/>
                    </a:lnTo>
                    <a:lnTo>
                      <a:pt x="1298" y="152"/>
                    </a:lnTo>
                    <a:lnTo>
                      <a:pt x="1235" y="158"/>
                    </a:lnTo>
                    <a:lnTo>
                      <a:pt x="1175" y="163"/>
                    </a:lnTo>
                    <a:lnTo>
                      <a:pt x="1118" y="167"/>
                    </a:lnTo>
                    <a:lnTo>
                      <a:pt x="1061" y="171"/>
                    </a:lnTo>
                    <a:lnTo>
                      <a:pt x="1007" y="175"/>
                    </a:lnTo>
                    <a:lnTo>
                      <a:pt x="957" y="180"/>
                    </a:lnTo>
                    <a:lnTo>
                      <a:pt x="907" y="185"/>
                    </a:lnTo>
                    <a:lnTo>
                      <a:pt x="859" y="192"/>
                    </a:lnTo>
                    <a:lnTo>
                      <a:pt x="815" y="199"/>
                    </a:lnTo>
                    <a:lnTo>
                      <a:pt x="772" y="208"/>
                    </a:lnTo>
                    <a:lnTo>
                      <a:pt x="731" y="219"/>
                    </a:lnTo>
                    <a:lnTo>
                      <a:pt x="693" y="233"/>
                    </a:lnTo>
                    <a:lnTo>
                      <a:pt x="657" y="249"/>
                    </a:lnTo>
                    <a:lnTo>
                      <a:pt x="606" y="279"/>
                    </a:lnTo>
                    <a:lnTo>
                      <a:pt x="559" y="312"/>
                    </a:lnTo>
                    <a:lnTo>
                      <a:pt x="515" y="347"/>
                    </a:lnTo>
                    <a:lnTo>
                      <a:pt x="473" y="384"/>
                    </a:lnTo>
                    <a:lnTo>
                      <a:pt x="435" y="424"/>
                    </a:lnTo>
                    <a:lnTo>
                      <a:pt x="399" y="468"/>
                    </a:lnTo>
                    <a:lnTo>
                      <a:pt x="365" y="513"/>
                    </a:lnTo>
                    <a:lnTo>
                      <a:pt x="334" y="561"/>
                    </a:lnTo>
                    <a:lnTo>
                      <a:pt x="304" y="612"/>
                    </a:lnTo>
                    <a:lnTo>
                      <a:pt x="275" y="667"/>
                    </a:lnTo>
                    <a:lnTo>
                      <a:pt x="248" y="723"/>
                    </a:lnTo>
                    <a:lnTo>
                      <a:pt x="224" y="784"/>
                    </a:lnTo>
                    <a:lnTo>
                      <a:pt x="199" y="848"/>
                    </a:lnTo>
                    <a:lnTo>
                      <a:pt x="174" y="915"/>
                    </a:lnTo>
                    <a:lnTo>
                      <a:pt x="150" y="986"/>
                    </a:lnTo>
                    <a:lnTo>
                      <a:pt x="128" y="1060"/>
                    </a:lnTo>
                    <a:lnTo>
                      <a:pt x="113" y="1104"/>
                    </a:lnTo>
                    <a:lnTo>
                      <a:pt x="100" y="1149"/>
                    </a:lnTo>
                    <a:lnTo>
                      <a:pt x="77" y="1239"/>
                    </a:lnTo>
                    <a:lnTo>
                      <a:pt x="57" y="1331"/>
                    </a:lnTo>
                    <a:lnTo>
                      <a:pt x="42" y="1423"/>
                    </a:lnTo>
                    <a:lnTo>
                      <a:pt x="29" y="1512"/>
                    </a:lnTo>
                    <a:lnTo>
                      <a:pt x="19" y="1600"/>
                    </a:lnTo>
                    <a:lnTo>
                      <a:pt x="15" y="1643"/>
                    </a:lnTo>
                    <a:lnTo>
                      <a:pt x="12" y="1684"/>
                    </a:lnTo>
                    <a:lnTo>
                      <a:pt x="9" y="1725"/>
                    </a:lnTo>
                    <a:lnTo>
                      <a:pt x="7" y="1765"/>
                    </a:lnTo>
                    <a:lnTo>
                      <a:pt x="5" y="1803"/>
                    </a:lnTo>
                    <a:lnTo>
                      <a:pt x="3" y="1839"/>
                    </a:lnTo>
                    <a:lnTo>
                      <a:pt x="2" y="1874"/>
                    </a:lnTo>
                    <a:lnTo>
                      <a:pt x="1" y="1907"/>
                    </a:lnTo>
                    <a:lnTo>
                      <a:pt x="1" y="1939"/>
                    </a:lnTo>
                    <a:lnTo>
                      <a:pt x="0" y="1967"/>
                    </a:lnTo>
                    <a:lnTo>
                      <a:pt x="0" y="1994"/>
                    </a:lnTo>
                    <a:lnTo>
                      <a:pt x="1" y="2019"/>
                    </a:lnTo>
                    <a:lnTo>
                      <a:pt x="1" y="2042"/>
                    </a:lnTo>
                    <a:lnTo>
                      <a:pt x="1" y="2061"/>
                    </a:lnTo>
                    <a:lnTo>
                      <a:pt x="1" y="2079"/>
                    </a:lnTo>
                    <a:lnTo>
                      <a:pt x="2" y="2093"/>
                    </a:lnTo>
                    <a:lnTo>
                      <a:pt x="2" y="2104"/>
                    </a:lnTo>
                    <a:lnTo>
                      <a:pt x="3" y="2113"/>
                    </a:lnTo>
                    <a:lnTo>
                      <a:pt x="3" y="2117"/>
                    </a:lnTo>
                    <a:lnTo>
                      <a:pt x="3" y="2119"/>
                    </a:lnTo>
                    <a:lnTo>
                      <a:pt x="3" y="2119"/>
                    </a:lnTo>
                    <a:lnTo>
                      <a:pt x="4" y="2117"/>
                    </a:lnTo>
                    <a:lnTo>
                      <a:pt x="4" y="2114"/>
                    </a:lnTo>
                    <a:lnTo>
                      <a:pt x="5" y="2110"/>
                    </a:lnTo>
                    <a:lnTo>
                      <a:pt x="7" y="2104"/>
                    </a:lnTo>
                    <a:lnTo>
                      <a:pt x="8" y="2098"/>
                    </a:lnTo>
                    <a:lnTo>
                      <a:pt x="10" y="2091"/>
                    </a:lnTo>
                    <a:lnTo>
                      <a:pt x="12" y="2082"/>
                    </a:lnTo>
                    <a:lnTo>
                      <a:pt x="18" y="2062"/>
                    </a:lnTo>
                    <a:lnTo>
                      <a:pt x="24" y="2040"/>
                    </a:lnTo>
                    <a:lnTo>
                      <a:pt x="32" y="2013"/>
                    </a:lnTo>
                    <a:lnTo>
                      <a:pt x="40" y="1983"/>
                    </a:lnTo>
                    <a:lnTo>
                      <a:pt x="49" y="1950"/>
                    </a:lnTo>
                    <a:lnTo>
                      <a:pt x="59" y="1914"/>
                    </a:lnTo>
                    <a:lnTo>
                      <a:pt x="71" y="1877"/>
                    </a:lnTo>
                    <a:lnTo>
                      <a:pt x="83" y="1837"/>
                    </a:lnTo>
                    <a:lnTo>
                      <a:pt x="96" y="1794"/>
                    </a:lnTo>
                    <a:lnTo>
                      <a:pt x="110" y="1751"/>
                    </a:lnTo>
                    <a:lnTo>
                      <a:pt x="123" y="1706"/>
                    </a:lnTo>
                    <a:lnTo>
                      <a:pt x="139" y="1659"/>
                    </a:lnTo>
                    <a:lnTo>
                      <a:pt x="171" y="1565"/>
                    </a:lnTo>
                    <a:lnTo>
                      <a:pt x="205" y="1468"/>
                    </a:lnTo>
                    <a:lnTo>
                      <a:pt x="241" y="1372"/>
                    </a:lnTo>
                    <a:lnTo>
                      <a:pt x="260" y="1325"/>
                    </a:lnTo>
                    <a:lnTo>
                      <a:pt x="278" y="1277"/>
                    </a:lnTo>
                    <a:lnTo>
                      <a:pt x="298" y="1232"/>
                    </a:lnTo>
                    <a:lnTo>
                      <a:pt x="317" y="1189"/>
                    </a:lnTo>
                    <a:lnTo>
                      <a:pt x="337" y="1145"/>
                    </a:lnTo>
                    <a:lnTo>
                      <a:pt x="358" y="1105"/>
                    </a:lnTo>
                    <a:lnTo>
                      <a:pt x="377" y="1066"/>
                    </a:lnTo>
                    <a:lnTo>
                      <a:pt x="398" y="1030"/>
                    </a:lnTo>
                    <a:lnTo>
                      <a:pt x="419" y="997"/>
                    </a:lnTo>
                    <a:lnTo>
                      <a:pt x="438" y="966"/>
                    </a:lnTo>
                    <a:lnTo>
                      <a:pt x="453" y="944"/>
                    </a:lnTo>
                    <a:lnTo>
                      <a:pt x="467" y="922"/>
                    </a:lnTo>
                    <a:lnTo>
                      <a:pt x="481" y="901"/>
                    </a:lnTo>
                    <a:lnTo>
                      <a:pt x="494" y="881"/>
                    </a:lnTo>
                    <a:lnTo>
                      <a:pt x="520" y="845"/>
                    </a:lnTo>
                    <a:lnTo>
                      <a:pt x="544" y="813"/>
                    </a:lnTo>
                    <a:lnTo>
                      <a:pt x="565" y="784"/>
                    </a:lnTo>
                    <a:lnTo>
                      <a:pt x="586" y="758"/>
                    </a:lnTo>
                    <a:lnTo>
                      <a:pt x="604" y="736"/>
                    </a:lnTo>
                    <a:lnTo>
                      <a:pt x="622" y="717"/>
                    </a:lnTo>
                    <a:lnTo>
                      <a:pt x="636" y="701"/>
                    </a:lnTo>
                    <a:lnTo>
                      <a:pt x="650" y="687"/>
                    </a:lnTo>
                    <a:lnTo>
                      <a:pt x="661" y="677"/>
                    </a:lnTo>
                    <a:lnTo>
                      <a:pt x="671" y="669"/>
                    </a:lnTo>
                    <a:lnTo>
                      <a:pt x="679" y="662"/>
                    </a:lnTo>
                    <a:lnTo>
                      <a:pt x="684" y="657"/>
                    </a:lnTo>
                    <a:lnTo>
                      <a:pt x="687" y="655"/>
                    </a:lnTo>
                    <a:lnTo>
                      <a:pt x="688" y="654"/>
                    </a:lnTo>
                    <a:lnTo>
                      <a:pt x="687" y="656"/>
                    </a:lnTo>
                    <a:lnTo>
                      <a:pt x="685" y="661"/>
                    </a:lnTo>
                    <a:lnTo>
                      <a:pt x="683" y="670"/>
                    </a:lnTo>
                    <a:lnTo>
                      <a:pt x="679" y="681"/>
                    </a:lnTo>
                    <a:lnTo>
                      <a:pt x="675" y="694"/>
                    </a:lnTo>
                    <a:lnTo>
                      <a:pt x="670" y="711"/>
                    </a:lnTo>
                    <a:lnTo>
                      <a:pt x="665" y="728"/>
                    </a:lnTo>
                    <a:lnTo>
                      <a:pt x="661" y="748"/>
                    </a:lnTo>
                    <a:lnTo>
                      <a:pt x="657" y="770"/>
                    </a:lnTo>
                    <a:lnTo>
                      <a:pt x="653" y="791"/>
                    </a:lnTo>
                    <a:lnTo>
                      <a:pt x="650" y="815"/>
                    </a:lnTo>
                    <a:lnTo>
                      <a:pt x="649" y="839"/>
                    </a:lnTo>
                    <a:lnTo>
                      <a:pt x="648" y="863"/>
                    </a:lnTo>
                    <a:lnTo>
                      <a:pt x="649" y="887"/>
                    </a:lnTo>
                    <a:lnTo>
                      <a:pt x="652" y="912"/>
                    </a:lnTo>
                    <a:lnTo>
                      <a:pt x="657" y="935"/>
                    </a:lnTo>
                    <a:lnTo>
                      <a:pt x="663" y="987"/>
                    </a:lnTo>
                    <a:lnTo>
                      <a:pt x="672" y="1037"/>
                    </a:lnTo>
                    <a:lnTo>
                      <a:pt x="680" y="1085"/>
                    </a:lnTo>
                    <a:lnTo>
                      <a:pt x="689" y="1131"/>
                    </a:lnTo>
                    <a:lnTo>
                      <a:pt x="699" y="1175"/>
                    </a:lnTo>
                    <a:lnTo>
                      <a:pt x="710" y="1216"/>
                    </a:lnTo>
                    <a:lnTo>
                      <a:pt x="720" y="1255"/>
                    </a:lnTo>
                    <a:lnTo>
                      <a:pt x="731" y="1290"/>
                    </a:lnTo>
                    <a:lnTo>
                      <a:pt x="741" y="1322"/>
                    </a:lnTo>
                    <a:lnTo>
                      <a:pt x="750" y="1349"/>
                    </a:lnTo>
                    <a:lnTo>
                      <a:pt x="759" y="1374"/>
                    </a:lnTo>
                    <a:lnTo>
                      <a:pt x="762" y="1385"/>
                    </a:lnTo>
                    <a:lnTo>
                      <a:pt x="767" y="1395"/>
                    </a:lnTo>
                    <a:lnTo>
                      <a:pt x="770" y="1404"/>
                    </a:lnTo>
                    <a:lnTo>
                      <a:pt x="773" y="1411"/>
                    </a:lnTo>
                    <a:lnTo>
                      <a:pt x="776" y="1418"/>
                    </a:lnTo>
                    <a:lnTo>
                      <a:pt x="778" y="1424"/>
                    </a:lnTo>
                    <a:lnTo>
                      <a:pt x="779" y="1428"/>
                    </a:lnTo>
                    <a:lnTo>
                      <a:pt x="781" y="1431"/>
                    </a:lnTo>
                    <a:lnTo>
                      <a:pt x="781" y="1433"/>
                    </a:lnTo>
                    <a:lnTo>
                      <a:pt x="782" y="1434"/>
                    </a:lnTo>
                    <a:lnTo>
                      <a:pt x="782" y="1432"/>
                    </a:lnTo>
                    <a:lnTo>
                      <a:pt x="782" y="1427"/>
                    </a:lnTo>
                    <a:lnTo>
                      <a:pt x="783" y="1418"/>
                    </a:lnTo>
                    <a:lnTo>
                      <a:pt x="783" y="1407"/>
                    </a:lnTo>
                    <a:lnTo>
                      <a:pt x="784" y="1394"/>
                    </a:lnTo>
                    <a:lnTo>
                      <a:pt x="786" y="1377"/>
                    </a:lnTo>
                    <a:lnTo>
                      <a:pt x="788" y="1358"/>
                    </a:lnTo>
                    <a:lnTo>
                      <a:pt x="790" y="1337"/>
                    </a:lnTo>
                    <a:lnTo>
                      <a:pt x="792" y="1313"/>
                    </a:lnTo>
                    <a:lnTo>
                      <a:pt x="795" y="1288"/>
                    </a:lnTo>
                    <a:lnTo>
                      <a:pt x="799" y="1261"/>
                    </a:lnTo>
                    <a:lnTo>
                      <a:pt x="803" y="1231"/>
                    </a:lnTo>
                    <a:lnTo>
                      <a:pt x="808" y="1201"/>
                    </a:lnTo>
                    <a:lnTo>
                      <a:pt x="813" y="1169"/>
                    </a:lnTo>
                    <a:lnTo>
                      <a:pt x="818" y="1136"/>
                    </a:lnTo>
                    <a:lnTo>
                      <a:pt x="824" y="1102"/>
                    </a:lnTo>
                    <a:lnTo>
                      <a:pt x="839" y="1032"/>
                    </a:lnTo>
                    <a:lnTo>
                      <a:pt x="856" y="960"/>
                    </a:lnTo>
                    <a:lnTo>
                      <a:pt x="876" y="888"/>
                    </a:lnTo>
                    <a:lnTo>
                      <a:pt x="900" y="816"/>
                    </a:lnTo>
                    <a:lnTo>
                      <a:pt x="927" y="746"/>
                    </a:lnTo>
                    <a:lnTo>
                      <a:pt x="942" y="712"/>
                    </a:lnTo>
                    <a:lnTo>
                      <a:pt x="958" y="679"/>
                    </a:lnTo>
                    <a:lnTo>
                      <a:pt x="974" y="647"/>
                    </a:lnTo>
                    <a:lnTo>
                      <a:pt x="993" y="617"/>
                    </a:lnTo>
                    <a:lnTo>
                      <a:pt x="1011" y="588"/>
                    </a:lnTo>
                    <a:lnTo>
                      <a:pt x="1031" y="561"/>
                    </a:lnTo>
                    <a:lnTo>
                      <a:pt x="1055" y="533"/>
                    </a:lnTo>
                    <a:lnTo>
                      <a:pt x="1080" y="506"/>
                    </a:lnTo>
                    <a:lnTo>
                      <a:pt x="1107" y="480"/>
                    </a:lnTo>
                    <a:lnTo>
                      <a:pt x="1136" y="455"/>
                    </a:lnTo>
                    <a:lnTo>
                      <a:pt x="1165" y="433"/>
                    </a:lnTo>
                    <a:lnTo>
                      <a:pt x="1196" y="410"/>
                    </a:lnTo>
                    <a:lnTo>
                      <a:pt x="1228" y="389"/>
                    </a:lnTo>
                    <a:lnTo>
                      <a:pt x="1261" y="370"/>
                    </a:lnTo>
                    <a:lnTo>
                      <a:pt x="1295" y="351"/>
                    </a:lnTo>
                    <a:lnTo>
                      <a:pt x="1330" y="334"/>
                    </a:lnTo>
                    <a:lnTo>
                      <a:pt x="1403" y="302"/>
                    </a:lnTo>
                    <a:lnTo>
                      <a:pt x="1481" y="274"/>
                    </a:lnTo>
                    <a:lnTo>
                      <a:pt x="1560" y="249"/>
                    </a:lnTo>
                    <a:lnTo>
                      <a:pt x="1603" y="236"/>
                    </a:lnTo>
                    <a:lnTo>
                      <a:pt x="1646" y="221"/>
                    </a:lnTo>
                    <a:lnTo>
                      <a:pt x="1690" y="203"/>
                    </a:lnTo>
                    <a:lnTo>
                      <a:pt x="1736" y="184"/>
                    </a:lnTo>
                    <a:lnTo>
                      <a:pt x="1780" y="164"/>
                    </a:lnTo>
                    <a:lnTo>
                      <a:pt x="1825" y="143"/>
                    </a:lnTo>
                    <a:lnTo>
                      <a:pt x="1867" y="122"/>
                    </a:lnTo>
                    <a:lnTo>
                      <a:pt x="1907" y="101"/>
                    </a:lnTo>
                    <a:lnTo>
                      <a:pt x="1945" y="81"/>
                    </a:lnTo>
                    <a:lnTo>
                      <a:pt x="1981" y="63"/>
                    </a:lnTo>
                    <a:lnTo>
                      <a:pt x="1996" y="54"/>
                    </a:lnTo>
                    <a:lnTo>
                      <a:pt x="2012" y="45"/>
                    </a:lnTo>
                    <a:lnTo>
                      <a:pt x="2026" y="37"/>
                    </a:lnTo>
                    <a:lnTo>
                      <a:pt x="2038" y="30"/>
                    </a:lnTo>
                    <a:lnTo>
                      <a:pt x="2050" y="24"/>
                    </a:lnTo>
                    <a:lnTo>
                      <a:pt x="2060" y="18"/>
                    </a:lnTo>
                    <a:lnTo>
                      <a:pt x="2069" y="12"/>
                    </a:lnTo>
                    <a:lnTo>
                      <a:pt x="2077" y="8"/>
                    </a:lnTo>
                    <a:lnTo>
                      <a:pt x="2083" y="4"/>
                    </a:lnTo>
                    <a:lnTo>
                      <a:pt x="2087" y="2"/>
                    </a:lnTo>
                    <a:lnTo>
                      <a:pt x="2090" y="0"/>
                    </a:lnTo>
                    <a:lnTo>
                      <a:pt x="2090" y="0"/>
                    </a:lnTo>
                    <a:close/>
                  </a:path>
                </a:pathLst>
              </a:custGeom>
              <a:grpFill/>
              <a:ln w="3175">
                <a:solidFill>
                  <a:schemeClr val="tx1"/>
                </a:solidFill>
                <a:round/>
                <a:headEnd/>
                <a:tailEnd/>
              </a:ln>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5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grpSp>
        <p:sp>
          <p:nvSpPr>
            <p:cNvPr id="31" name="Cylinder 812">
              <a:extLst>
                <a:ext uri="{FF2B5EF4-FFF2-40B4-BE49-F238E27FC236}">
                  <a16:creationId xmlns:a16="http://schemas.microsoft.com/office/drawing/2014/main" id="{97C68356-76ED-4307-828B-F8E97423BE48}"/>
                </a:ext>
              </a:extLst>
            </p:cNvPr>
            <p:cNvSpPr/>
            <p:nvPr/>
          </p:nvSpPr>
          <p:spPr bwMode="auto">
            <a:xfrm>
              <a:off x="487087" y="2647507"/>
              <a:ext cx="578940" cy="760594"/>
            </a:xfrm>
            <a:prstGeom prst="can">
              <a:avLst>
                <a:gd name="adj" fmla="val 39530"/>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1" i="0" u="none" strike="noStrike" kern="1200" cap="none" spc="0" normalizeH="0" baseline="0" noProof="0" dirty="0">
                  <a:ln>
                    <a:noFill/>
                  </a:ln>
                  <a:solidFill>
                    <a:schemeClr val="tx1"/>
                  </a:solidFill>
                  <a:effectLst/>
                  <a:uLnTx/>
                  <a:uFillTx/>
                  <a:ea typeface="Segoe UI Semibold" charset="0"/>
                  <a:cs typeface="Segoe UI Semibold" charset="0"/>
                </a:rPr>
                <a:t>SQL</a:t>
              </a:r>
            </a:p>
          </p:txBody>
        </p:sp>
        <p:sp>
          <p:nvSpPr>
            <p:cNvPr id="33" name="TextBox 32">
              <a:extLst>
                <a:ext uri="{FF2B5EF4-FFF2-40B4-BE49-F238E27FC236}">
                  <a16:creationId xmlns:a16="http://schemas.microsoft.com/office/drawing/2014/main" id="{1C438224-143B-4168-9821-30145A5DF0ED}"/>
                </a:ext>
              </a:extLst>
            </p:cNvPr>
            <p:cNvSpPr txBox="1"/>
            <p:nvPr/>
          </p:nvSpPr>
          <p:spPr>
            <a:xfrm>
              <a:off x="437318" y="3603796"/>
              <a:ext cx="3806829" cy="566656"/>
            </a:xfrm>
            <a:prstGeom prst="rect">
              <a:avLst/>
            </a:prstGeom>
            <a:noFill/>
          </p:spPr>
          <p:txBody>
            <a:bodyPr wrap="square" lIns="0" tIns="143428" rIns="179285" bIns="143428" rtlCol="0">
              <a:spAutoFit/>
            </a:bodyPr>
            <a:lstStyle/>
            <a:p>
              <a:pPr lvl="0">
                <a:lnSpc>
                  <a:spcPct val="90000"/>
                </a:lnSpc>
                <a:spcAft>
                  <a:spcPts val="588"/>
                </a:spcAft>
                <a:defRPr/>
              </a:pPr>
              <a:r>
                <a:rPr lang="en-US" sz="2000" dirty="0">
                  <a:solidFill>
                    <a:srgbClr val="0078D7"/>
                  </a:solidFill>
                  <a:latin typeface="+mj-lt"/>
                </a:rPr>
                <a:t>Modern data warehousing</a:t>
              </a:r>
            </a:p>
          </p:txBody>
        </p:sp>
        <p:sp>
          <p:nvSpPr>
            <p:cNvPr id="34" name="TextBox 33">
              <a:extLst>
                <a:ext uri="{FF2B5EF4-FFF2-40B4-BE49-F238E27FC236}">
                  <a16:creationId xmlns:a16="http://schemas.microsoft.com/office/drawing/2014/main" id="{1517D7F0-220B-4E90-9844-9127BBE5C573}"/>
                </a:ext>
              </a:extLst>
            </p:cNvPr>
            <p:cNvSpPr txBox="1"/>
            <p:nvPr/>
          </p:nvSpPr>
          <p:spPr>
            <a:xfrm>
              <a:off x="437318" y="4318874"/>
              <a:ext cx="2869408" cy="935988"/>
            </a:xfrm>
            <a:prstGeom prst="rect">
              <a:avLst/>
            </a:prstGeom>
            <a:noFill/>
          </p:spPr>
          <p:txBody>
            <a:bodyPr wrap="square" lIns="0" tIns="143428" rIns="179285" bIns="143428" rtlCol="0">
              <a:spAutoFit/>
            </a:bodyPr>
            <a:lstStyle/>
            <a:p>
              <a:pPr lvl="0">
                <a:spcAft>
                  <a:spcPts val="1200"/>
                </a:spcAft>
                <a:defRPr/>
              </a:pPr>
              <a:r>
                <a:rPr lang="en-US" sz="1400" dirty="0">
                  <a:solidFill>
                    <a:srgbClr val="353535"/>
                  </a:solidFill>
                </a:rPr>
                <a:t>“We want to integrate all our data—including Big Data—with our data warehouse”</a:t>
              </a:r>
            </a:p>
          </p:txBody>
        </p:sp>
        <p:cxnSp>
          <p:nvCxnSpPr>
            <p:cNvPr id="35" name="Straight Connector 34">
              <a:extLst>
                <a:ext uri="{FF2B5EF4-FFF2-40B4-BE49-F238E27FC236}">
                  <a16:creationId xmlns:a16="http://schemas.microsoft.com/office/drawing/2014/main" id="{D9B0109D-EB12-472C-9BA7-A10ACE03B52E}"/>
                </a:ext>
              </a:extLst>
            </p:cNvPr>
            <p:cNvCxnSpPr>
              <a:cxnSpLocks/>
            </p:cNvCxnSpPr>
            <p:nvPr/>
          </p:nvCxnSpPr>
          <p:spPr>
            <a:xfrm>
              <a:off x="444779" y="4265636"/>
              <a:ext cx="2952000"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 name="Group 2">
            <a:extLst>
              <a:ext uri="{FF2B5EF4-FFF2-40B4-BE49-F238E27FC236}">
                <a16:creationId xmlns:a16="http://schemas.microsoft.com/office/drawing/2014/main" id="{61BCCA4C-F647-9843-85E7-C4F26B5AB129}"/>
              </a:ext>
            </a:extLst>
          </p:cNvPr>
          <p:cNvGrpSpPr/>
          <p:nvPr/>
        </p:nvGrpSpPr>
        <p:grpSpPr>
          <a:xfrm>
            <a:off x="4236685" y="2760920"/>
            <a:ext cx="3212189" cy="2278499"/>
            <a:chOff x="4236685" y="2760920"/>
            <a:chExt cx="3212189" cy="2278499"/>
          </a:xfrm>
        </p:grpSpPr>
        <p:sp>
          <p:nvSpPr>
            <p:cNvPr id="36" name="TextBox 35">
              <a:extLst>
                <a:ext uri="{FF2B5EF4-FFF2-40B4-BE49-F238E27FC236}">
                  <a16:creationId xmlns:a16="http://schemas.microsoft.com/office/drawing/2014/main" id="{1C438224-143B-4168-9821-30145A5DF0ED}"/>
                </a:ext>
              </a:extLst>
            </p:cNvPr>
            <p:cNvSpPr txBox="1"/>
            <p:nvPr/>
          </p:nvSpPr>
          <p:spPr>
            <a:xfrm>
              <a:off x="4236685" y="3603796"/>
              <a:ext cx="3212189" cy="566656"/>
            </a:xfrm>
            <a:prstGeom prst="rect">
              <a:avLst/>
            </a:prstGeom>
            <a:noFill/>
          </p:spPr>
          <p:txBody>
            <a:bodyPr wrap="square" lIns="0" tIns="143428" rIns="179285" bIns="143428" rtlCol="0">
              <a:spAutoFit/>
            </a:bodyPr>
            <a:lstStyle/>
            <a:p>
              <a:pPr lvl="0">
                <a:lnSpc>
                  <a:spcPct val="90000"/>
                </a:lnSpc>
                <a:spcAft>
                  <a:spcPts val="588"/>
                </a:spcAft>
                <a:defRPr/>
              </a:pPr>
              <a:r>
                <a:rPr lang="en-US" sz="2000" dirty="0">
                  <a:solidFill>
                    <a:srgbClr val="0078D7"/>
                  </a:solidFill>
                  <a:latin typeface="+mj-lt"/>
                </a:rPr>
                <a:t>Advanced analytics</a:t>
              </a:r>
            </a:p>
          </p:txBody>
        </p:sp>
        <p:sp>
          <p:nvSpPr>
            <p:cNvPr id="37" name="TextBox 36">
              <a:extLst>
                <a:ext uri="{FF2B5EF4-FFF2-40B4-BE49-F238E27FC236}">
                  <a16:creationId xmlns:a16="http://schemas.microsoft.com/office/drawing/2014/main" id="{1517D7F0-220B-4E90-9844-9127BBE5C573}"/>
                </a:ext>
              </a:extLst>
            </p:cNvPr>
            <p:cNvSpPr txBox="1"/>
            <p:nvPr/>
          </p:nvSpPr>
          <p:spPr>
            <a:xfrm>
              <a:off x="4236685" y="4318874"/>
              <a:ext cx="2653213" cy="720545"/>
            </a:xfrm>
            <a:prstGeom prst="rect">
              <a:avLst/>
            </a:prstGeom>
            <a:noFill/>
          </p:spPr>
          <p:txBody>
            <a:bodyPr wrap="square" lIns="0" tIns="143428" rIns="179285" bIns="143428" rtlCol="0">
              <a:spAutoFit/>
            </a:bodyPr>
            <a:lstStyle/>
            <a:p>
              <a:pPr lvl="0">
                <a:spcAft>
                  <a:spcPts val="1200"/>
                </a:spcAft>
                <a:defRPr/>
              </a:pPr>
              <a:r>
                <a:rPr lang="en-US" sz="1400" dirty="0">
                  <a:solidFill>
                    <a:srgbClr val="353535"/>
                  </a:solidFill>
                </a:rPr>
                <a:t>“We’re trying to predict when our customers churn”</a:t>
              </a:r>
            </a:p>
          </p:txBody>
        </p:sp>
        <p:cxnSp>
          <p:nvCxnSpPr>
            <p:cNvPr id="38" name="Straight Connector 37">
              <a:extLst>
                <a:ext uri="{FF2B5EF4-FFF2-40B4-BE49-F238E27FC236}">
                  <a16:creationId xmlns:a16="http://schemas.microsoft.com/office/drawing/2014/main" id="{D9B0109D-EB12-472C-9BA7-A10ACE03B52E}"/>
                </a:ext>
              </a:extLst>
            </p:cNvPr>
            <p:cNvCxnSpPr>
              <a:cxnSpLocks/>
            </p:cNvCxnSpPr>
            <p:nvPr/>
          </p:nvCxnSpPr>
          <p:spPr>
            <a:xfrm>
              <a:off x="4244146" y="4265636"/>
              <a:ext cx="2952000"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2" name="Freeform 41">
              <a:extLst>
                <a:ext uri="{FF2B5EF4-FFF2-40B4-BE49-F238E27FC236}">
                  <a16:creationId xmlns:a16="http://schemas.microsoft.com/office/drawing/2014/main" id="{C5A7969D-6335-FA41-99F7-856AA635FEFA}"/>
                </a:ext>
              </a:extLst>
            </p:cNvPr>
            <p:cNvSpPr/>
            <p:nvPr/>
          </p:nvSpPr>
          <p:spPr bwMode="auto">
            <a:xfrm>
              <a:off x="4244146" y="2760920"/>
              <a:ext cx="643828" cy="677631"/>
            </a:xfrm>
            <a:custGeom>
              <a:avLst/>
              <a:gdLst>
                <a:gd name="connsiteX0" fmla="*/ 2182745 w 5136567"/>
                <a:gd name="connsiteY0" fmla="*/ 631371 h 5406253"/>
                <a:gd name="connsiteX1" fmla="*/ 2182745 w 5136567"/>
                <a:gd name="connsiteY1" fmla="*/ 1735832 h 5406253"/>
                <a:gd name="connsiteX2" fmla="*/ 697528 w 5136567"/>
                <a:gd name="connsiteY2" fmla="*/ 4553298 h 5406253"/>
                <a:gd name="connsiteX3" fmla="*/ 824661 w 5136567"/>
                <a:gd name="connsiteY3" fmla="*/ 4771571 h 5406253"/>
                <a:gd name="connsiteX4" fmla="*/ 1110209 w 5136567"/>
                <a:gd name="connsiteY4" fmla="*/ 4771571 h 5406253"/>
                <a:gd name="connsiteX5" fmla="*/ 2337230 w 5136567"/>
                <a:gd name="connsiteY5" fmla="*/ 2307772 h 5406253"/>
                <a:gd name="connsiteX6" fmla="*/ 3250167 w 5136567"/>
                <a:gd name="connsiteY6" fmla="*/ 2307772 h 5406253"/>
                <a:gd name="connsiteX7" fmla="*/ 2952394 w 5136567"/>
                <a:gd name="connsiteY7" fmla="*/ 1745343 h 5406253"/>
                <a:gd name="connsiteX8" fmla="*/ 2952394 w 5136567"/>
                <a:gd name="connsiteY8" fmla="*/ 631371 h 5406253"/>
                <a:gd name="connsiteX9" fmla="*/ 1250202 w 5136567"/>
                <a:gd name="connsiteY9" fmla="*/ 0 h 5406253"/>
                <a:gd name="connsiteX10" fmla="*/ 3888174 w 5136567"/>
                <a:gd name="connsiteY10" fmla="*/ 0 h 5406253"/>
                <a:gd name="connsiteX11" fmla="*/ 3888174 w 5136567"/>
                <a:gd name="connsiteY11" fmla="*/ 631371 h 5406253"/>
                <a:gd name="connsiteX12" fmla="*/ 3561994 w 5136567"/>
                <a:gd name="connsiteY12" fmla="*/ 631371 h 5406253"/>
                <a:gd name="connsiteX13" fmla="*/ 3561994 w 5136567"/>
                <a:gd name="connsiteY13" fmla="*/ 1585587 h 5406253"/>
                <a:gd name="connsiteX14" fmla="*/ 5135065 w 5136567"/>
                <a:gd name="connsiteY14" fmla="*/ 4566049 h 5406253"/>
                <a:gd name="connsiteX15" fmla="*/ 5136567 w 5136567"/>
                <a:gd name="connsiteY15" fmla="*/ 4566924 h 5406253"/>
                <a:gd name="connsiteX16" fmla="*/ 5136021 w 5136567"/>
                <a:gd name="connsiteY16" fmla="*/ 4567861 h 5406253"/>
                <a:gd name="connsiteX17" fmla="*/ 5136564 w 5136567"/>
                <a:gd name="connsiteY17" fmla="*/ 4568890 h 5406253"/>
                <a:gd name="connsiteX18" fmla="*/ 5134916 w 5136567"/>
                <a:gd name="connsiteY18" fmla="*/ 4569760 h 5406253"/>
                <a:gd name="connsiteX19" fmla="*/ 4647701 w 5136567"/>
                <a:gd name="connsiteY19" fmla="*/ 5406253 h 5406253"/>
                <a:gd name="connsiteX20" fmla="*/ 488866 w 5136567"/>
                <a:gd name="connsiteY20" fmla="*/ 5406253 h 5406253"/>
                <a:gd name="connsiteX21" fmla="*/ 1650 w 5136567"/>
                <a:gd name="connsiteY21" fmla="*/ 4569758 h 5406253"/>
                <a:gd name="connsiteX22" fmla="*/ 2 w 5136567"/>
                <a:gd name="connsiteY22" fmla="*/ 4568888 h 5406253"/>
                <a:gd name="connsiteX23" fmla="*/ 545 w 5136567"/>
                <a:gd name="connsiteY23" fmla="*/ 4567860 h 5406253"/>
                <a:gd name="connsiteX24" fmla="*/ 0 w 5136567"/>
                <a:gd name="connsiteY24" fmla="*/ 4566924 h 5406253"/>
                <a:gd name="connsiteX25" fmla="*/ 1500 w 5136567"/>
                <a:gd name="connsiteY25" fmla="*/ 4566051 h 5406253"/>
                <a:gd name="connsiteX26" fmla="*/ 1573145 w 5136567"/>
                <a:gd name="connsiteY26" fmla="*/ 1588289 h 5406253"/>
                <a:gd name="connsiteX27" fmla="*/ 1573145 w 5136567"/>
                <a:gd name="connsiteY27" fmla="*/ 631371 h 5406253"/>
                <a:gd name="connsiteX28" fmla="*/ 1250202 w 5136567"/>
                <a:gd name="connsiteY28" fmla="*/ 631371 h 5406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136567" h="5406253">
                  <a:moveTo>
                    <a:pt x="2182745" y="631371"/>
                  </a:moveTo>
                  <a:lnTo>
                    <a:pt x="2182745" y="1735832"/>
                  </a:lnTo>
                  <a:lnTo>
                    <a:pt x="697528" y="4553298"/>
                  </a:lnTo>
                  <a:lnTo>
                    <a:pt x="824661" y="4771571"/>
                  </a:lnTo>
                  <a:lnTo>
                    <a:pt x="1110209" y="4771571"/>
                  </a:lnTo>
                  <a:lnTo>
                    <a:pt x="2337230" y="2307772"/>
                  </a:lnTo>
                  <a:lnTo>
                    <a:pt x="3250167" y="2307772"/>
                  </a:lnTo>
                  <a:lnTo>
                    <a:pt x="2952394" y="1745343"/>
                  </a:lnTo>
                  <a:lnTo>
                    <a:pt x="2952394" y="631371"/>
                  </a:lnTo>
                  <a:close/>
                  <a:moveTo>
                    <a:pt x="1250202" y="0"/>
                  </a:moveTo>
                  <a:lnTo>
                    <a:pt x="3888174" y="0"/>
                  </a:lnTo>
                  <a:lnTo>
                    <a:pt x="3888174" y="631371"/>
                  </a:lnTo>
                  <a:lnTo>
                    <a:pt x="3561994" y="631371"/>
                  </a:lnTo>
                  <a:lnTo>
                    <a:pt x="3561994" y="1585587"/>
                  </a:lnTo>
                  <a:lnTo>
                    <a:pt x="5135065" y="4566049"/>
                  </a:lnTo>
                  <a:lnTo>
                    <a:pt x="5136567" y="4566924"/>
                  </a:lnTo>
                  <a:lnTo>
                    <a:pt x="5136021" y="4567861"/>
                  </a:lnTo>
                  <a:lnTo>
                    <a:pt x="5136564" y="4568890"/>
                  </a:lnTo>
                  <a:lnTo>
                    <a:pt x="5134916" y="4569760"/>
                  </a:lnTo>
                  <a:lnTo>
                    <a:pt x="4647701" y="5406253"/>
                  </a:lnTo>
                  <a:lnTo>
                    <a:pt x="488866" y="5406253"/>
                  </a:lnTo>
                  <a:lnTo>
                    <a:pt x="1650" y="4569758"/>
                  </a:lnTo>
                  <a:lnTo>
                    <a:pt x="2" y="4568888"/>
                  </a:lnTo>
                  <a:lnTo>
                    <a:pt x="545" y="4567860"/>
                  </a:lnTo>
                  <a:lnTo>
                    <a:pt x="0" y="4566924"/>
                  </a:lnTo>
                  <a:lnTo>
                    <a:pt x="1500" y="4566051"/>
                  </a:lnTo>
                  <a:lnTo>
                    <a:pt x="1573145" y="1588289"/>
                  </a:lnTo>
                  <a:lnTo>
                    <a:pt x="1573145" y="631371"/>
                  </a:lnTo>
                  <a:lnTo>
                    <a:pt x="1250202" y="631371"/>
                  </a:lnTo>
                  <a:close/>
                </a:path>
              </a:pathLst>
            </a:cu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46" name="graph_9" title="Icon of a line chart with connected circles at varying points">
              <a:extLst>
                <a:ext uri="{FF2B5EF4-FFF2-40B4-BE49-F238E27FC236}">
                  <a16:creationId xmlns:a16="http://schemas.microsoft.com/office/drawing/2014/main" id="{4416ECAF-1CD3-45DC-8543-EEB8F93EE408}"/>
                </a:ext>
              </a:extLst>
            </p:cNvPr>
            <p:cNvSpPr>
              <a:spLocks noChangeAspect="1" noEditPoints="1"/>
            </p:cNvSpPr>
            <p:nvPr/>
          </p:nvSpPr>
          <p:spPr bwMode="auto">
            <a:xfrm>
              <a:off x="4986023" y="2966062"/>
              <a:ext cx="503604" cy="454424"/>
            </a:xfrm>
            <a:custGeom>
              <a:avLst/>
              <a:gdLst>
                <a:gd name="T0" fmla="*/ 352 w 352"/>
                <a:gd name="T1" fmla="*/ 318 h 318"/>
                <a:gd name="T2" fmla="*/ 0 w 352"/>
                <a:gd name="T3" fmla="*/ 318 h 318"/>
                <a:gd name="T4" fmla="*/ 0 w 352"/>
                <a:gd name="T5" fmla="*/ 0 h 318"/>
                <a:gd name="T6" fmla="*/ 266 w 352"/>
                <a:gd name="T7" fmla="*/ 105 h 318"/>
                <a:gd name="T8" fmla="*/ 286 w 352"/>
                <a:gd name="T9" fmla="*/ 126 h 318"/>
                <a:gd name="T10" fmla="*/ 307 w 352"/>
                <a:gd name="T11" fmla="*/ 105 h 318"/>
                <a:gd name="T12" fmla="*/ 286 w 352"/>
                <a:gd name="T13" fmla="*/ 84 h 318"/>
                <a:gd name="T14" fmla="*/ 266 w 352"/>
                <a:gd name="T15" fmla="*/ 105 h 318"/>
                <a:gd name="T16" fmla="*/ 57 w 352"/>
                <a:gd name="T17" fmla="*/ 252 h 318"/>
                <a:gd name="T18" fmla="*/ 100 w 352"/>
                <a:gd name="T19" fmla="*/ 188 h 318"/>
                <a:gd name="T20" fmla="*/ 200 w 352"/>
                <a:gd name="T21" fmla="*/ 205 h 318"/>
                <a:gd name="T22" fmla="*/ 134 w 352"/>
                <a:gd name="T23" fmla="*/ 181 h 318"/>
                <a:gd name="T24" fmla="*/ 236 w 352"/>
                <a:gd name="T25" fmla="*/ 187 h 318"/>
                <a:gd name="T26" fmla="*/ 276 w 352"/>
                <a:gd name="T27" fmla="*/ 123 h 318"/>
                <a:gd name="T28" fmla="*/ 200 w 352"/>
                <a:gd name="T29" fmla="*/ 201 h 318"/>
                <a:gd name="T30" fmla="*/ 221 w 352"/>
                <a:gd name="T31" fmla="*/ 222 h 318"/>
                <a:gd name="T32" fmla="*/ 241 w 352"/>
                <a:gd name="T33" fmla="*/ 201 h 318"/>
                <a:gd name="T34" fmla="*/ 221 w 352"/>
                <a:gd name="T35" fmla="*/ 180 h 318"/>
                <a:gd name="T36" fmla="*/ 200 w 352"/>
                <a:gd name="T37" fmla="*/ 201 h 318"/>
                <a:gd name="T38" fmla="*/ 200 w 352"/>
                <a:gd name="T39" fmla="*/ 201 h 318"/>
                <a:gd name="T40" fmla="*/ 94 w 352"/>
                <a:gd name="T41" fmla="*/ 174 h 318"/>
                <a:gd name="T42" fmla="*/ 115 w 352"/>
                <a:gd name="T43" fmla="*/ 194 h 318"/>
                <a:gd name="T44" fmla="*/ 136 w 352"/>
                <a:gd name="T45" fmla="*/ 174 h 318"/>
                <a:gd name="T46" fmla="*/ 115 w 352"/>
                <a:gd name="T47" fmla="*/ 153 h 318"/>
                <a:gd name="T48" fmla="*/ 94 w 352"/>
                <a:gd name="T49" fmla="*/ 174 h 318"/>
                <a:gd name="T50" fmla="*/ 94 w 352"/>
                <a:gd name="T51" fmla="*/ 174 h 318"/>
                <a:gd name="T52" fmla="*/ 25 w 352"/>
                <a:gd name="T53" fmla="*/ 269 h 318"/>
                <a:gd name="T54" fmla="*/ 46 w 352"/>
                <a:gd name="T55" fmla="*/ 289 h 318"/>
                <a:gd name="T56" fmla="*/ 66 w 352"/>
                <a:gd name="T57" fmla="*/ 269 h 318"/>
                <a:gd name="T58" fmla="*/ 46 w 352"/>
                <a:gd name="T59" fmla="*/ 248 h 318"/>
                <a:gd name="T60" fmla="*/ 25 w 352"/>
                <a:gd name="T61" fmla="*/ 269 h 318"/>
                <a:gd name="T62" fmla="*/ 25 w 352"/>
                <a:gd name="T63" fmla="*/ 269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52" h="318">
                  <a:moveTo>
                    <a:pt x="352" y="318"/>
                  </a:moveTo>
                  <a:cubicBezTo>
                    <a:pt x="0" y="318"/>
                    <a:pt x="0" y="318"/>
                    <a:pt x="0" y="318"/>
                  </a:cubicBezTo>
                  <a:cubicBezTo>
                    <a:pt x="0" y="0"/>
                    <a:pt x="0" y="0"/>
                    <a:pt x="0" y="0"/>
                  </a:cubicBezTo>
                  <a:moveTo>
                    <a:pt x="266" y="105"/>
                  </a:moveTo>
                  <a:cubicBezTo>
                    <a:pt x="266" y="116"/>
                    <a:pt x="275" y="126"/>
                    <a:pt x="286" y="126"/>
                  </a:cubicBezTo>
                  <a:cubicBezTo>
                    <a:pt x="298" y="126"/>
                    <a:pt x="307" y="116"/>
                    <a:pt x="307" y="105"/>
                  </a:cubicBezTo>
                  <a:cubicBezTo>
                    <a:pt x="307" y="93"/>
                    <a:pt x="298" y="84"/>
                    <a:pt x="286" y="84"/>
                  </a:cubicBezTo>
                  <a:cubicBezTo>
                    <a:pt x="275" y="84"/>
                    <a:pt x="266" y="93"/>
                    <a:pt x="266" y="105"/>
                  </a:cubicBezTo>
                  <a:close/>
                  <a:moveTo>
                    <a:pt x="57" y="252"/>
                  </a:moveTo>
                  <a:cubicBezTo>
                    <a:pt x="100" y="188"/>
                    <a:pt x="100" y="188"/>
                    <a:pt x="100" y="188"/>
                  </a:cubicBezTo>
                  <a:moveTo>
                    <a:pt x="200" y="205"/>
                  </a:moveTo>
                  <a:cubicBezTo>
                    <a:pt x="134" y="181"/>
                    <a:pt x="134" y="181"/>
                    <a:pt x="134" y="181"/>
                  </a:cubicBezTo>
                  <a:moveTo>
                    <a:pt x="236" y="187"/>
                  </a:moveTo>
                  <a:cubicBezTo>
                    <a:pt x="276" y="123"/>
                    <a:pt x="276" y="123"/>
                    <a:pt x="276" y="123"/>
                  </a:cubicBezTo>
                  <a:moveTo>
                    <a:pt x="200" y="201"/>
                  </a:moveTo>
                  <a:cubicBezTo>
                    <a:pt x="200" y="213"/>
                    <a:pt x="209" y="222"/>
                    <a:pt x="221" y="222"/>
                  </a:cubicBezTo>
                  <a:cubicBezTo>
                    <a:pt x="232" y="222"/>
                    <a:pt x="241" y="213"/>
                    <a:pt x="241" y="201"/>
                  </a:cubicBezTo>
                  <a:cubicBezTo>
                    <a:pt x="241" y="190"/>
                    <a:pt x="232" y="180"/>
                    <a:pt x="221" y="180"/>
                  </a:cubicBezTo>
                  <a:cubicBezTo>
                    <a:pt x="209" y="180"/>
                    <a:pt x="200" y="190"/>
                    <a:pt x="200" y="201"/>
                  </a:cubicBezTo>
                  <a:cubicBezTo>
                    <a:pt x="200" y="201"/>
                    <a:pt x="200" y="201"/>
                    <a:pt x="200" y="201"/>
                  </a:cubicBezTo>
                  <a:moveTo>
                    <a:pt x="94" y="174"/>
                  </a:moveTo>
                  <a:cubicBezTo>
                    <a:pt x="94" y="185"/>
                    <a:pt x="104" y="194"/>
                    <a:pt x="115" y="194"/>
                  </a:cubicBezTo>
                  <a:cubicBezTo>
                    <a:pt x="127" y="194"/>
                    <a:pt x="136" y="185"/>
                    <a:pt x="136" y="174"/>
                  </a:cubicBezTo>
                  <a:cubicBezTo>
                    <a:pt x="136" y="162"/>
                    <a:pt x="127" y="153"/>
                    <a:pt x="115" y="153"/>
                  </a:cubicBezTo>
                  <a:cubicBezTo>
                    <a:pt x="104" y="153"/>
                    <a:pt x="94" y="162"/>
                    <a:pt x="94" y="174"/>
                  </a:cubicBezTo>
                  <a:cubicBezTo>
                    <a:pt x="94" y="174"/>
                    <a:pt x="94" y="174"/>
                    <a:pt x="94" y="174"/>
                  </a:cubicBezTo>
                  <a:moveTo>
                    <a:pt x="25" y="269"/>
                  </a:moveTo>
                  <a:cubicBezTo>
                    <a:pt x="25" y="280"/>
                    <a:pt x="34" y="289"/>
                    <a:pt x="46" y="289"/>
                  </a:cubicBezTo>
                  <a:cubicBezTo>
                    <a:pt x="57" y="289"/>
                    <a:pt x="66" y="280"/>
                    <a:pt x="66" y="269"/>
                  </a:cubicBezTo>
                  <a:cubicBezTo>
                    <a:pt x="66" y="257"/>
                    <a:pt x="57" y="248"/>
                    <a:pt x="46" y="248"/>
                  </a:cubicBezTo>
                  <a:cubicBezTo>
                    <a:pt x="34" y="248"/>
                    <a:pt x="25" y="257"/>
                    <a:pt x="25" y="269"/>
                  </a:cubicBezTo>
                  <a:cubicBezTo>
                    <a:pt x="25" y="269"/>
                    <a:pt x="25" y="269"/>
                    <a:pt x="25" y="269"/>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grpSp>
      <p:grpSp>
        <p:nvGrpSpPr>
          <p:cNvPr id="4" name="Group 3">
            <a:extLst>
              <a:ext uri="{FF2B5EF4-FFF2-40B4-BE49-F238E27FC236}">
                <a16:creationId xmlns:a16="http://schemas.microsoft.com/office/drawing/2014/main" id="{46D65DAF-12D3-5A4C-8068-B73550C18E3F}"/>
              </a:ext>
            </a:extLst>
          </p:cNvPr>
          <p:cNvGrpSpPr/>
          <p:nvPr/>
        </p:nvGrpSpPr>
        <p:grpSpPr>
          <a:xfrm>
            <a:off x="8043514" y="2803607"/>
            <a:ext cx="3212189" cy="2605143"/>
            <a:chOff x="8043514" y="2803607"/>
            <a:chExt cx="3212189" cy="2605143"/>
          </a:xfrm>
        </p:grpSpPr>
        <p:sp>
          <p:nvSpPr>
            <p:cNvPr id="39" name="TextBox 38">
              <a:extLst>
                <a:ext uri="{FF2B5EF4-FFF2-40B4-BE49-F238E27FC236}">
                  <a16:creationId xmlns:a16="http://schemas.microsoft.com/office/drawing/2014/main" id="{1C438224-143B-4168-9821-30145A5DF0ED}"/>
                </a:ext>
              </a:extLst>
            </p:cNvPr>
            <p:cNvSpPr txBox="1"/>
            <p:nvPr/>
          </p:nvSpPr>
          <p:spPr>
            <a:xfrm>
              <a:off x="8043514" y="3603796"/>
              <a:ext cx="3212189" cy="566656"/>
            </a:xfrm>
            <a:prstGeom prst="rect">
              <a:avLst/>
            </a:prstGeom>
            <a:noFill/>
          </p:spPr>
          <p:txBody>
            <a:bodyPr wrap="square" lIns="0" tIns="143428" rIns="179285" bIns="143428" rtlCol="0">
              <a:spAutoFit/>
            </a:bodyPr>
            <a:lstStyle/>
            <a:p>
              <a:pPr lvl="0">
                <a:lnSpc>
                  <a:spcPct val="90000"/>
                </a:lnSpc>
                <a:spcAft>
                  <a:spcPts val="588"/>
                </a:spcAft>
                <a:defRPr/>
              </a:pPr>
              <a:r>
                <a:rPr lang="en-US" sz="2000" dirty="0">
                  <a:solidFill>
                    <a:srgbClr val="0078D7"/>
                  </a:solidFill>
                  <a:latin typeface="+mj-lt"/>
                </a:rPr>
                <a:t>Real-time analytics</a:t>
              </a:r>
            </a:p>
          </p:txBody>
        </p:sp>
        <p:sp>
          <p:nvSpPr>
            <p:cNvPr id="40" name="TextBox 39">
              <a:extLst>
                <a:ext uri="{FF2B5EF4-FFF2-40B4-BE49-F238E27FC236}">
                  <a16:creationId xmlns:a16="http://schemas.microsoft.com/office/drawing/2014/main" id="{1517D7F0-220B-4E90-9844-9127BBE5C573}"/>
                </a:ext>
              </a:extLst>
            </p:cNvPr>
            <p:cNvSpPr txBox="1"/>
            <p:nvPr/>
          </p:nvSpPr>
          <p:spPr>
            <a:xfrm>
              <a:off x="8043514" y="4318874"/>
              <a:ext cx="2652839" cy="1089876"/>
            </a:xfrm>
            <a:prstGeom prst="rect">
              <a:avLst/>
            </a:prstGeom>
            <a:noFill/>
          </p:spPr>
          <p:txBody>
            <a:bodyPr wrap="square" lIns="0" tIns="143428" rIns="179285" bIns="143428" rtlCol="0">
              <a:spAutoFit/>
            </a:bodyPr>
            <a:lstStyle/>
            <a:p>
              <a:pPr lvl="0">
                <a:spcAft>
                  <a:spcPts val="1200"/>
                </a:spcAft>
                <a:defRPr/>
              </a:pPr>
              <a:r>
                <a:rPr lang="en-US" sz="1400" dirty="0">
                  <a:solidFill>
                    <a:srgbClr val="353535"/>
                  </a:solidFill>
                </a:rPr>
                <a:t>“We’re trying to get insights from our devices in real-time”</a:t>
              </a:r>
            </a:p>
            <a:p>
              <a:pPr lvl="0">
                <a:spcAft>
                  <a:spcPts val="1200"/>
                </a:spcAft>
                <a:defRPr/>
              </a:pPr>
              <a:endParaRPr lang="en-US" sz="1400" dirty="0">
                <a:solidFill>
                  <a:srgbClr val="353535"/>
                </a:solidFill>
              </a:endParaRPr>
            </a:p>
          </p:txBody>
        </p:sp>
        <p:cxnSp>
          <p:nvCxnSpPr>
            <p:cNvPr id="41" name="Straight Connector 40">
              <a:extLst>
                <a:ext uri="{FF2B5EF4-FFF2-40B4-BE49-F238E27FC236}">
                  <a16:creationId xmlns:a16="http://schemas.microsoft.com/office/drawing/2014/main" id="{D9B0109D-EB12-472C-9BA7-A10ACE03B52E}"/>
                </a:ext>
              </a:extLst>
            </p:cNvPr>
            <p:cNvCxnSpPr>
              <a:cxnSpLocks/>
            </p:cNvCxnSpPr>
            <p:nvPr/>
          </p:nvCxnSpPr>
          <p:spPr>
            <a:xfrm>
              <a:off x="8050975" y="4265636"/>
              <a:ext cx="2952000"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6" name="Group 5"/>
            <p:cNvGrpSpPr/>
            <p:nvPr/>
          </p:nvGrpSpPr>
          <p:grpSpPr>
            <a:xfrm>
              <a:off x="8050975" y="2803607"/>
              <a:ext cx="498786" cy="646919"/>
              <a:chOff x="8050975" y="2803607"/>
              <a:chExt cx="498786" cy="646919"/>
            </a:xfrm>
          </p:grpSpPr>
          <p:sp>
            <p:nvSpPr>
              <p:cNvPr id="5" name="Rectangle 4"/>
              <p:cNvSpPr/>
              <p:nvPr/>
            </p:nvSpPr>
            <p:spPr bwMode="auto">
              <a:xfrm>
                <a:off x="8050975" y="3099735"/>
                <a:ext cx="492417" cy="14029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3" name="Freeform 32">
                <a:extLst>
                  <a:ext uri="{FF2B5EF4-FFF2-40B4-BE49-F238E27FC236}">
                    <a16:creationId xmlns:a16="http://schemas.microsoft.com/office/drawing/2014/main" id="{049CAAA8-4CD6-47E7-9984-143613282B60}"/>
                  </a:ext>
                </a:extLst>
              </p:cNvPr>
              <p:cNvSpPr/>
              <p:nvPr/>
            </p:nvSpPr>
            <p:spPr>
              <a:xfrm>
                <a:off x="8050975" y="2824658"/>
                <a:ext cx="498786" cy="613893"/>
              </a:xfrm>
              <a:custGeom>
                <a:avLst/>
                <a:gdLst>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1744872 w 3489743"/>
                  <a:gd name="connsiteY24" fmla="*/ 256767 h 4475775"/>
                  <a:gd name="connsiteX25" fmla="*/ 540488 w 3489743"/>
                  <a:gd name="connsiteY25" fmla="*/ 610251 h 4475775"/>
                  <a:gd name="connsiteX26" fmla="*/ 1744872 w 3489743"/>
                  <a:gd name="connsiteY26" fmla="*/ 963735 h 4475775"/>
                  <a:gd name="connsiteX27" fmla="*/ 2949256 w 3489743"/>
                  <a:gd name="connsiteY27" fmla="*/ 610251 h 4475775"/>
                  <a:gd name="connsiteX28" fmla="*/ 1744872 w 3489743"/>
                  <a:gd name="connsiteY28" fmla="*/ 256767 h 4475775"/>
                  <a:gd name="connsiteX29" fmla="*/ 1744871 w 3489743"/>
                  <a:gd name="connsiteY29" fmla="*/ 0 h 4475775"/>
                  <a:gd name="connsiteX30" fmla="*/ 3480733 w 3489743"/>
                  <a:gd name="connsiteY30" fmla="*/ 638982 h 4475775"/>
                  <a:gd name="connsiteX31" fmla="*/ 3487076 w 3489743"/>
                  <a:gd name="connsiteY31" fmla="*/ 690223 h 4475775"/>
                  <a:gd name="connsiteX32" fmla="*/ 3489741 w 3489743"/>
                  <a:gd name="connsiteY32" fmla="*/ 690223 h 4475775"/>
                  <a:gd name="connsiteX33" fmla="*/ 3489741 w 3489743"/>
                  <a:gd name="connsiteY33" fmla="*/ 711755 h 4475775"/>
                  <a:gd name="connsiteX34" fmla="*/ 3489741 w 3489743"/>
                  <a:gd name="connsiteY34" fmla="*/ 1865194 h 4475775"/>
                  <a:gd name="connsiteX35" fmla="*/ 3489742 w 3489743"/>
                  <a:gd name="connsiteY35" fmla="*/ 1865195 h 4475775"/>
                  <a:gd name="connsiteX36" fmla="*/ 3489742 w 3489743"/>
                  <a:gd name="connsiteY36" fmla="*/ 2439566 h 4475775"/>
                  <a:gd name="connsiteX37" fmla="*/ 3452256 w 3489743"/>
                  <a:gd name="connsiteY37" fmla="*/ 2470984 h 4475775"/>
                  <a:gd name="connsiteX38" fmla="*/ 2991530 w 3489743"/>
                  <a:gd name="connsiteY38" fmla="*/ 2602954 h 4475775"/>
                  <a:gd name="connsiteX39" fmla="*/ 2391168 w 3489743"/>
                  <a:gd name="connsiteY39" fmla="*/ 2327764 h 4475775"/>
                  <a:gd name="connsiteX40" fmla="*/ 2360503 w 3489743"/>
                  <a:gd name="connsiteY40" fmla="*/ 2259449 h 4475775"/>
                  <a:gd name="connsiteX41" fmla="*/ 2329837 w 3489743"/>
                  <a:gd name="connsiteY41" fmla="*/ 2327764 h 4475775"/>
                  <a:gd name="connsiteX42" fmla="*/ 1729475 w 3489743"/>
                  <a:gd name="connsiteY42" fmla="*/ 2602954 h 4475775"/>
                  <a:gd name="connsiteX43" fmla="*/ 1129113 w 3489743"/>
                  <a:gd name="connsiteY43" fmla="*/ 2327764 h 4475775"/>
                  <a:gd name="connsiteX44" fmla="*/ 1113843 w 3489743"/>
                  <a:gd name="connsiteY44" fmla="*/ 2293745 h 4475775"/>
                  <a:gd name="connsiteX45" fmla="*/ 1098572 w 3489743"/>
                  <a:gd name="connsiteY45" fmla="*/ 2327764 h 4475775"/>
                  <a:gd name="connsiteX46" fmla="*/ 498210 w 3489743"/>
                  <a:gd name="connsiteY46" fmla="*/ 2602954 h 4475775"/>
                  <a:gd name="connsiteX47" fmla="*/ 37484 w 3489743"/>
                  <a:gd name="connsiteY47" fmla="*/ 2470984 h 4475775"/>
                  <a:gd name="connsiteX48" fmla="*/ 0 w 3489743"/>
                  <a:gd name="connsiteY48" fmla="*/ 2439567 h 4475775"/>
                  <a:gd name="connsiteX49" fmla="*/ 0 w 3489743"/>
                  <a:gd name="connsiteY49" fmla="*/ 1865193 h 4475775"/>
                  <a:gd name="connsiteX50" fmla="*/ 2 w 3489743"/>
                  <a:gd name="connsiteY50" fmla="*/ 1865191 h 4475775"/>
                  <a:gd name="connsiteX51" fmla="*/ 2 w 3489743"/>
                  <a:gd name="connsiteY51" fmla="*/ 711763 h 4475775"/>
                  <a:gd name="connsiteX52" fmla="*/ 1 w 3489743"/>
                  <a:gd name="connsiteY52" fmla="*/ 711755 h 4475775"/>
                  <a:gd name="connsiteX53" fmla="*/ 2 w 3489743"/>
                  <a:gd name="connsiteY53" fmla="*/ 711747 h 4475775"/>
                  <a:gd name="connsiteX54" fmla="*/ 9010 w 3489743"/>
                  <a:gd name="connsiteY54" fmla="*/ 638982 h 4475775"/>
                  <a:gd name="connsiteX55" fmla="*/ 1744871 w 3489743"/>
                  <a:gd name="connsiteY55" fmla="*/ 0 h 4475775"/>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2360504 w 3489743"/>
                  <a:gd name="connsiteY24" fmla="*/ 2523946 h 4475775"/>
                  <a:gd name="connsiteX25" fmla="*/ 1744872 w 3489743"/>
                  <a:gd name="connsiteY25" fmla="*/ 256767 h 4475775"/>
                  <a:gd name="connsiteX26" fmla="*/ 540488 w 3489743"/>
                  <a:gd name="connsiteY26" fmla="*/ 610251 h 4475775"/>
                  <a:gd name="connsiteX27" fmla="*/ 1744872 w 3489743"/>
                  <a:gd name="connsiteY27" fmla="*/ 963735 h 4475775"/>
                  <a:gd name="connsiteX28" fmla="*/ 2949256 w 3489743"/>
                  <a:gd name="connsiteY28" fmla="*/ 610251 h 4475775"/>
                  <a:gd name="connsiteX29" fmla="*/ 1744872 w 3489743"/>
                  <a:gd name="connsiteY29" fmla="*/ 256767 h 4475775"/>
                  <a:gd name="connsiteX30" fmla="*/ 1744871 w 3489743"/>
                  <a:gd name="connsiteY30" fmla="*/ 0 h 4475775"/>
                  <a:gd name="connsiteX31" fmla="*/ 3480733 w 3489743"/>
                  <a:gd name="connsiteY31" fmla="*/ 638982 h 4475775"/>
                  <a:gd name="connsiteX32" fmla="*/ 3487076 w 3489743"/>
                  <a:gd name="connsiteY32" fmla="*/ 690223 h 4475775"/>
                  <a:gd name="connsiteX33" fmla="*/ 3489741 w 3489743"/>
                  <a:gd name="connsiteY33" fmla="*/ 690223 h 4475775"/>
                  <a:gd name="connsiteX34" fmla="*/ 3489741 w 3489743"/>
                  <a:gd name="connsiteY34" fmla="*/ 711755 h 4475775"/>
                  <a:gd name="connsiteX35" fmla="*/ 3489741 w 3489743"/>
                  <a:gd name="connsiteY35" fmla="*/ 1865194 h 4475775"/>
                  <a:gd name="connsiteX36" fmla="*/ 3489742 w 3489743"/>
                  <a:gd name="connsiteY36" fmla="*/ 2439566 h 4475775"/>
                  <a:gd name="connsiteX37" fmla="*/ 3452256 w 3489743"/>
                  <a:gd name="connsiteY37" fmla="*/ 2470984 h 4475775"/>
                  <a:gd name="connsiteX38" fmla="*/ 2991530 w 3489743"/>
                  <a:gd name="connsiteY38" fmla="*/ 2602954 h 4475775"/>
                  <a:gd name="connsiteX39" fmla="*/ 2391168 w 3489743"/>
                  <a:gd name="connsiteY39" fmla="*/ 2327764 h 4475775"/>
                  <a:gd name="connsiteX40" fmla="*/ 2360503 w 3489743"/>
                  <a:gd name="connsiteY40" fmla="*/ 2259449 h 4475775"/>
                  <a:gd name="connsiteX41" fmla="*/ 2329837 w 3489743"/>
                  <a:gd name="connsiteY41" fmla="*/ 2327764 h 4475775"/>
                  <a:gd name="connsiteX42" fmla="*/ 1729475 w 3489743"/>
                  <a:gd name="connsiteY42" fmla="*/ 2602954 h 4475775"/>
                  <a:gd name="connsiteX43" fmla="*/ 1129113 w 3489743"/>
                  <a:gd name="connsiteY43" fmla="*/ 2327764 h 4475775"/>
                  <a:gd name="connsiteX44" fmla="*/ 1113843 w 3489743"/>
                  <a:gd name="connsiteY44" fmla="*/ 2293745 h 4475775"/>
                  <a:gd name="connsiteX45" fmla="*/ 1098572 w 3489743"/>
                  <a:gd name="connsiteY45" fmla="*/ 2327764 h 4475775"/>
                  <a:gd name="connsiteX46" fmla="*/ 498210 w 3489743"/>
                  <a:gd name="connsiteY46" fmla="*/ 2602954 h 4475775"/>
                  <a:gd name="connsiteX47" fmla="*/ 37484 w 3489743"/>
                  <a:gd name="connsiteY47" fmla="*/ 2470984 h 4475775"/>
                  <a:gd name="connsiteX48" fmla="*/ 0 w 3489743"/>
                  <a:gd name="connsiteY48" fmla="*/ 2439567 h 4475775"/>
                  <a:gd name="connsiteX49" fmla="*/ 0 w 3489743"/>
                  <a:gd name="connsiteY49" fmla="*/ 1865193 h 4475775"/>
                  <a:gd name="connsiteX50" fmla="*/ 2 w 3489743"/>
                  <a:gd name="connsiteY50" fmla="*/ 1865191 h 4475775"/>
                  <a:gd name="connsiteX51" fmla="*/ 2 w 3489743"/>
                  <a:gd name="connsiteY51" fmla="*/ 711763 h 4475775"/>
                  <a:gd name="connsiteX52" fmla="*/ 1 w 3489743"/>
                  <a:gd name="connsiteY52" fmla="*/ 711755 h 4475775"/>
                  <a:gd name="connsiteX53" fmla="*/ 2 w 3489743"/>
                  <a:gd name="connsiteY53" fmla="*/ 711747 h 4475775"/>
                  <a:gd name="connsiteX54" fmla="*/ 9010 w 3489743"/>
                  <a:gd name="connsiteY54" fmla="*/ 638982 h 4475775"/>
                  <a:gd name="connsiteX55" fmla="*/ 1744871 w 3489743"/>
                  <a:gd name="connsiteY55" fmla="*/ 0 h 4475775"/>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2360504 w 3489743"/>
                  <a:gd name="connsiteY24" fmla="*/ 2523946 h 4475775"/>
                  <a:gd name="connsiteX25" fmla="*/ 1744872 w 3489743"/>
                  <a:gd name="connsiteY25" fmla="*/ 256767 h 4475775"/>
                  <a:gd name="connsiteX26" fmla="*/ 540488 w 3489743"/>
                  <a:gd name="connsiteY26" fmla="*/ 610251 h 4475775"/>
                  <a:gd name="connsiteX27" fmla="*/ 1744872 w 3489743"/>
                  <a:gd name="connsiteY27" fmla="*/ 963735 h 4475775"/>
                  <a:gd name="connsiteX28" fmla="*/ 2949256 w 3489743"/>
                  <a:gd name="connsiteY28" fmla="*/ 610251 h 4475775"/>
                  <a:gd name="connsiteX29" fmla="*/ 1744872 w 3489743"/>
                  <a:gd name="connsiteY29" fmla="*/ 256767 h 4475775"/>
                  <a:gd name="connsiteX30" fmla="*/ 1744871 w 3489743"/>
                  <a:gd name="connsiteY30" fmla="*/ 0 h 4475775"/>
                  <a:gd name="connsiteX31" fmla="*/ 3480733 w 3489743"/>
                  <a:gd name="connsiteY31" fmla="*/ 638982 h 4475775"/>
                  <a:gd name="connsiteX32" fmla="*/ 3487076 w 3489743"/>
                  <a:gd name="connsiteY32" fmla="*/ 690223 h 4475775"/>
                  <a:gd name="connsiteX33" fmla="*/ 3489741 w 3489743"/>
                  <a:gd name="connsiteY33" fmla="*/ 690223 h 4475775"/>
                  <a:gd name="connsiteX34" fmla="*/ 3489741 w 3489743"/>
                  <a:gd name="connsiteY34" fmla="*/ 711755 h 4475775"/>
                  <a:gd name="connsiteX35" fmla="*/ 3489742 w 3489743"/>
                  <a:gd name="connsiteY35" fmla="*/ 2439566 h 4475775"/>
                  <a:gd name="connsiteX36" fmla="*/ 3452256 w 3489743"/>
                  <a:gd name="connsiteY36" fmla="*/ 2470984 h 4475775"/>
                  <a:gd name="connsiteX37" fmla="*/ 2991530 w 3489743"/>
                  <a:gd name="connsiteY37" fmla="*/ 2602954 h 4475775"/>
                  <a:gd name="connsiteX38" fmla="*/ 2391168 w 3489743"/>
                  <a:gd name="connsiteY38" fmla="*/ 2327764 h 4475775"/>
                  <a:gd name="connsiteX39" fmla="*/ 2360503 w 3489743"/>
                  <a:gd name="connsiteY39" fmla="*/ 2259449 h 4475775"/>
                  <a:gd name="connsiteX40" fmla="*/ 2329837 w 3489743"/>
                  <a:gd name="connsiteY40" fmla="*/ 2327764 h 4475775"/>
                  <a:gd name="connsiteX41" fmla="*/ 1729475 w 3489743"/>
                  <a:gd name="connsiteY41" fmla="*/ 2602954 h 4475775"/>
                  <a:gd name="connsiteX42" fmla="*/ 1129113 w 3489743"/>
                  <a:gd name="connsiteY42" fmla="*/ 2327764 h 4475775"/>
                  <a:gd name="connsiteX43" fmla="*/ 1113843 w 3489743"/>
                  <a:gd name="connsiteY43" fmla="*/ 2293745 h 4475775"/>
                  <a:gd name="connsiteX44" fmla="*/ 1098572 w 3489743"/>
                  <a:gd name="connsiteY44" fmla="*/ 2327764 h 4475775"/>
                  <a:gd name="connsiteX45" fmla="*/ 498210 w 3489743"/>
                  <a:gd name="connsiteY45" fmla="*/ 2602954 h 4475775"/>
                  <a:gd name="connsiteX46" fmla="*/ 37484 w 3489743"/>
                  <a:gd name="connsiteY46" fmla="*/ 2470984 h 4475775"/>
                  <a:gd name="connsiteX47" fmla="*/ 0 w 3489743"/>
                  <a:gd name="connsiteY47" fmla="*/ 2439567 h 4475775"/>
                  <a:gd name="connsiteX48" fmla="*/ 0 w 3489743"/>
                  <a:gd name="connsiteY48" fmla="*/ 1865193 h 4475775"/>
                  <a:gd name="connsiteX49" fmla="*/ 2 w 3489743"/>
                  <a:gd name="connsiteY49" fmla="*/ 1865191 h 4475775"/>
                  <a:gd name="connsiteX50" fmla="*/ 2 w 3489743"/>
                  <a:gd name="connsiteY50" fmla="*/ 711763 h 4475775"/>
                  <a:gd name="connsiteX51" fmla="*/ 1 w 3489743"/>
                  <a:gd name="connsiteY51" fmla="*/ 711755 h 4475775"/>
                  <a:gd name="connsiteX52" fmla="*/ 2 w 3489743"/>
                  <a:gd name="connsiteY52" fmla="*/ 711747 h 4475775"/>
                  <a:gd name="connsiteX53" fmla="*/ 9010 w 3489743"/>
                  <a:gd name="connsiteY53" fmla="*/ 638982 h 4475775"/>
                  <a:gd name="connsiteX54" fmla="*/ 1744871 w 3489743"/>
                  <a:gd name="connsiteY54" fmla="*/ 0 h 4475775"/>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2360504 w 3489743"/>
                  <a:gd name="connsiteY24" fmla="*/ 2523946 h 4475775"/>
                  <a:gd name="connsiteX25" fmla="*/ 1744872 w 3489743"/>
                  <a:gd name="connsiteY25" fmla="*/ 256767 h 4475775"/>
                  <a:gd name="connsiteX26" fmla="*/ 540488 w 3489743"/>
                  <a:gd name="connsiteY26" fmla="*/ 610251 h 4475775"/>
                  <a:gd name="connsiteX27" fmla="*/ 1744872 w 3489743"/>
                  <a:gd name="connsiteY27" fmla="*/ 963735 h 4475775"/>
                  <a:gd name="connsiteX28" fmla="*/ 2949256 w 3489743"/>
                  <a:gd name="connsiteY28" fmla="*/ 610251 h 4475775"/>
                  <a:gd name="connsiteX29" fmla="*/ 1744872 w 3489743"/>
                  <a:gd name="connsiteY29" fmla="*/ 256767 h 4475775"/>
                  <a:gd name="connsiteX30" fmla="*/ 1744871 w 3489743"/>
                  <a:gd name="connsiteY30" fmla="*/ 0 h 4475775"/>
                  <a:gd name="connsiteX31" fmla="*/ 3480733 w 3489743"/>
                  <a:gd name="connsiteY31" fmla="*/ 638982 h 4475775"/>
                  <a:gd name="connsiteX32" fmla="*/ 3487076 w 3489743"/>
                  <a:gd name="connsiteY32" fmla="*/ 690223 h 4475775"/>
                  <a:gd name="connsiteX33" fmla="*/ 3489741 w 3489743"/>
                  <a:gd name="connsiteY33" fmla="*/ 690223 h 4475775"/>
                  <a:gd name="connsiteX34" fmla="*/ 3489741 w 3489743"/>
                  <a:gd name="connsiteY34" fmla="*/ 711755 h 4475775"/>
                  <a:gd name="connsiteX35" fmla="*/ 3489742 w 3489743"/>
                  <a:gd name="connsiteY35" fmla="*/ 2439566 h 4475775"/>
                  <a:gd name="connsiteX36" fmla="*/ 3452256 w 3489743"/>
                  <a:gd name="connsiteY36" fmla="*/ 2470984 h 4475775"/>
                  <a:gd name="connsiteX37" fmla="*/ 2991530 w 3489743"/>
                  <a:gd name="connsiteY37" fmla="*/ 2602954 h 4475775"/>
                  <a:gd name="connsiteX38" fmla="*/ 2391168 w 3489743"/>
                  <a:gd name="connsiteY38" fmla="*/ 2327764 h 4475775"/>
                  <a:gd name="connsiteX39" fmla="*/ 2360503 w 3489743"/>
                  <a:gd name="connsiteY39" fmla="*/ 2259449 h 4475775"/>
                  <a:gd name="connsiteX40" fmla="*/ 2329837 w 3489743"/>
                  <a:gd name="connsiteY40" fmla="*/ 2327764 h 4475775"/>
                  <a:gd name="connsiteX41" fmla="*/ 1729475 w 3489743"/>
                  <a:gd name="connsiteY41" fmla="*/ 2602954 h 4475775"/>
                  <a:gd name="connsiteX42" fmla="*/ 1129113 w 3489743"/>
                  <a:gd name="connsiteY42" fmla="*/ 2327764 h 4475775"/>
                  <a:gd name="connsiteX43" fmla="*/ 1113843 w 3489743"/>
                  <a:gd name="connsiteY43" fmla="*/ 2293745 h 4475775"/>
                  <a:gd name="connsiteX44" fmla="*/ 1098572 w 3489743"/>
                  <a:gd name="connsiteY44" fmla="*/ 2327764 h 4475775"/>
                  <a:gd name="connsiteX45" fmla="*/ 498210 w 3489743"/>
                  <a:gd name="connsiteY45" fmla="*/ 2602954 h 4475775"/>
                  <a:gd name="connsiteX46" fmla="*/ 37484 w 3489743"/>
                  <a:gd name="connsiteY46" fmla="*/ 2470984 h 4475775"/>
                  <a:gd name="connsiteX47" fmla="*/ 0 w 3489743"/>
                  <a:gd name="connsiteY47" fmla="*/ 2439567 h 4475775"/>
                  <a:gd name="connsiteX48" fmla="*/ 0 w 3489743"/>
                  <a:gd name="connsiteY48" fmla="*/ 1865193 h 4475775"/>
                  <a:gd name="connsiteX49" fmla="*/ 2 w 3489743"/>
                  <a:gd name="connsiteY49" fmla="*/ 711763 h 4475775"/>
                  <a:gd name="connsiteX50" fmla="*/ 1 w 3489743"/>
                  <a:gd name="connsiteY50" fmla="*/ 711755 h 4475775"/>
                  <a:gd name="connsiteX51" fmla="*/ 2 w 3489743"/>
                  <a:gd name="connsiteY51" fmla="*/ 711747 h 4475775"/>
                  <a:gd name="connsiteX52" fmla="*/ 9010 w 3489743"/>
                  <a:gd name="connsiteY52" fmla="*/ 638982 h 4475775"/>
                  <a:gd name="connsiteX53" fmla="*/ 1744871 w 3489743"/>
                  <a:gd name="connsiteY53" fmla="*/ 0 h 4475775"/>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2360504 w 3489743"/>
                  <a:gd name="connsiteY24" fmla="*/ 2523946 h 4475775"/>
                  <a:gd name="connsiteX25" fmla="*/ 1744872 w 3489743"/>
                  <a:gd name="connsiteY25" fmla="*/ 256767 h 4475775"/>
                  <a:gd name="connsiteX26" fmla="*/ 540488 w 3489743"/>
                  <a:gd name="connsiteY26" fmla="*/ 610251 h 4475775"/>
                  <a:gd name="connsiteX27" fmla="*/ 1744872 w 3489743"/>
                  <a:gd name="connsiteY27" fmla="*/ 963735 h 4475775"/>
                  <a:gd name="connsiteX28" fmla="*/ 2949256 w 3489743"/>
                  <a:gd name="connsiteY28" fmla="*/ 610251 h 4475775"/>
                  <a:gd name="connsiteX29" fmla="*/ 1744872 w 3489743"/>
                  <a:gd name="connsiteY29" fmla="*/ 256767 h 4475775"/>
                  <a:gd name="connsiteX30" fmla="*/ 1744871 w 3489743"/>
                  <a:gd name="connsiteY30" fmla="*/ 0 h 4475775"/>
                  <a:gd name="connsiteX31" fmla="*/ 3480733 w 3489743"/>
                  <a:gd name="connsiteY31" fmla="*/ 638982 h 4475775"/>
                  <a:gd name="connsiteX32" fmla="*/ 3487076 w 3489743"/>
                  <a:gd name="connsiteY32" fmla="*/ 690223 h 4475775"/>
                  <a:gd name="connsiteX33" fmla="*/ 3489741 w 3489743"/>
                  <a:gd name="connsiteY33" fmla="*/ 690223 h 4475775"/>
                  <a:gd name="connsiteX34" fmla="*/ 3489741 w 3489743"/>
                  <a:gd name="connsiteY34" fmla="*/ 711755 h 4475775"/>
                  <a:gd name="connsiteX35" fmla="*/ 3489742 w 3489743"/>
                  <a:gd name="connsiteY35" fmla="*/ 2439566 h 4475775"/>
                  <a:gd name="connsiteX36" fmla="*/ 3452256 w 3489743"/>
                  <a:gd name="connsiteY36" fmla="*/ 2470984 h 4475775"/>
                  <a:gd name="connsiteX37" fmla="*/ 2991530 w 3489743"/>
                  <a:gd name="connsiteY37" fmla="*/ 2602954 h 4475775"/>
                  <a:gd name="connsiteX38" fmla="*/ 2391168 w 3489743"/>
                  <a:gd name="connsiteY38" fmla="*/ 2327764 h 4475775"/>
                  <a:gd name="connsiteX39" fmla="*/ 2360503 w 3489743"/>
                  <a:gd name="connsiteY39" fmla="*/ 2259449 h 4475775"/>
                  <a:gd name="connsiteX40" fmla="*/ 2329837 w 3489743"/>
                  <a:gd name="connsiteY40" fmla="*/ 2327764 h 4475775"/>
                  <a:gd name="connsiteX41" fmla="*/ 1729475 w 3489743"/>
                  <a:gd name="connsiteY41" fmla="*/ 2602954 h 4475775"/>
                  <a:gd name="connsiteX42" fmla="*/ 1129113 w 3489743"/>
                  <a:gd name="connsiteY42" fmla="*/ 2327764 h 4475775"/>
                  <a:gd name="connsiteX43" fmla="*/ 1113843 w 3489743"/>
                  <a:gd name="connsiteY43" fmla="*/ 2293745 h 4475775"/>
                  <a:gd name="connsiteX44" fmla="*/ 1098572 w 3489743"/>
                  <a:gd name="connsiteY44" fmla="*/ 2327764 h 4475775"/>
                  <a:gd name="connsiteX45" fmla="*/ 498210 w 3489743"/>
                  <a:gd name="connsiteY45" fmla="*/ 2602954 h 4475775"/>
                  <a:gd name="connsiteX46" fmla="*/ 37484 w 3489743"/>
                  <a:gd name="connsiteY46" fmla="*/ 2470984 h 4475775"/>
                  <a:gd name="connsiteX47" fmla="*/ 0 w 3489743"/>
                  <a:gd name="connsiteY47" fmla="*/ 2439567 h 4475775"/>
                  <a:gd name="connsiteX48" fmla="*/ 2 w 3489743"/>
                  <a:gd name="connsiteY48" fmla="*/ 711763 h 4475775"/>
                  <a:gd name="connsiteX49" fmla="*/ 1 w 3489743"/>
                  <a:gd name="connsiteY49" fmla="*/ 711755 h 4475775"/>
                  <a:gd name="connsiteX50" fmla="*/ 2 w 3489743"/>
                  <a:gd name="connsiteY50" fmla="*/ 711747 h 4475775"/>
                  <a:gd name="connsiteX51" fmla="*/ 9010 w 3489743"/>
                  <a:gd name="connsiteY51" fmla="*/ 638982 h 4475775"/>
                  <a:gd name="connsiteX52" fmla="*/ 1744871 w 3489743"/>
                  <a:gd name="connsiteY52" fmla="*/ 0 h 447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3489743" h="4475775">
                    <a:moveTo>
                      <a:pt x="2360504" y="2523946"/>
                    </a:moveTo>
                    <a:lnTo>
                      <a:pt x="2391169" y="2592261"/>
                    </a:lnTo>
                    <a:cubicBezTo>
                      <a:pt x="2490082" y="2753979"/>
                      <a:pt x="2721644" y="2867451"/>
                      <a:pt x="2991531" y="2867451"/>
                    </a:cubicBezTo>
                    <a:cubicBezTo>
                      <a:pt x="3171455" y="2867451"/>
                      <a:pt x="3334347" y="2817019"/>
                      <a:pt x="3452257" y="2735481"/>
                    </a:cubicBezTo>
                    <a:lnTo>
                      <a:pt x="3489742" y="2704064"/>
                    </a:lnTo>
                    <a:lnTo>
                      <a:pt x="3489742" y="3764012"/>
                    </a:lnTo>
                    <a:cubicBezTo>
                      <a:pt x="3489742" y="3764015"/>
                      <a:pt x="3489743" y="3764017"/>
                      <a:pt x="3489743" y="3764020"/>
                    </a:cubicBezTo>
                    <a:cubicBezTo>
                      <a:pt x="3489743" y="3764023"/>
                      <a:pt x="3489742" y="3764025"/>
                      <a:pt x="3489742" y="3764028"/>
                    </a:cubicBezTo>
                    <a:lnTo>
                      <a:pt x="3489742" y="3785552"/>
                    </a:lnTo>
                    <a:lnTo>
                      <a:pt x="3487077" y="3785552"/>
                    </a:lnTo>
                    <a:lnTo>
                      <a:pt x="3480734" y="3836793"/>
                    </a:lnTo>
                    <a:cubicBezTo>
                      <a:pt x="3391380" y="4195699"/>
                      <a:pt x="2648309" y="4475775"/>
                      <a:pt x="1744873" y="4475775"/>
                    </a:cubicBezTo>
                    <a:cubicBezTo>
                      <a:pt x="841437" y="4475775"/>
                      <a:pt x="98366" y="4195699"/>
                      <a:pt x="9011" y="3836793"/>
                    </a:cubicBezTo>
                    <a:lnTo>
                      <a:pt x="2668" y="3785552"/>
                    </a:lnTo>
                    <a:lnTo>
                      <a:pt x="3" y="3785552"/>
                    </a:lnTo>
                    <a:lnTo>
                      <a:pt x="3" y="3764020"/>
                    </a:lnTo>
                    <a:lnTo>
                      <a:pt x="3" y="2704066"/>
                    </a:lnTo>
                    <a:lnTo>
                      <a:pt x="37485" y="2735481"/>
                    </a:lnTo>
                    <a:cubicBezTo>
                      <a:pt x="155395" y="2817019"/>
                      <a:pt x="318287" y="2867451"/>
                      <a:pt x="498211" y="2867451"/>
                    </a:cubicBezTo>
                    <a:cubicBezTo>
                      <a:pt x="768098" y="2867451"/>
                      <a:pt x="999660" y="2753979"/>
                      <a:pt x="1098573" y="2592261"/>
                    </a:cubicBezTo>
                    <a:lnTo>
                      <a:pt x="1113844" y="2558242"/>
                    </a:lnTo>
                    <a:lnTo>
                      <a:pt x="1129114" y="2592261"/>
                    </a:lnTo>
                    <a:cubicBezTo>
                      <a:pt x="1228027" y="2753979"/>
                      <a:pt x="1459589" y="2867451"/>
                      <a:pt x="1729476" y="2867451"/>
                    </a:cubicBezTo>
                    <a:cubicBezTo>
                      <a:pt x="1999363" y="2867451"/>
                      <a:pt x="2230925" y="2753979"/>
                      <a:pt x="2329838" y="2592261"/>
                    </a:cubicBezTo>
                    <a:lnTo>
                      <a:pt x="2360504" y="2523946"/>
                    </a:lnTo>
                    <a:close/>
                    <a:moveTo>
                      <a:pt x="1744872" y="256767"/>
                    </a:moveTo>
                    <a:cubicBezTo>
                      <a:pt x="1079709" y="256767"/>
                      <a:pt x="540488" y="415027"/>
                      <a:pt x="540488" y="610251"/>
                    </a:cubicBezTo>
                    <a:cubicBezTo>
                      <a:pt x="540488" y="805475"/>
                      <a:pt x="1079709" y="963735"/>
                      <a:pt x="1744872" y="963735"/>
                    </a:cubicBezTo>
                    <a:cubicBezTo>
                      <a:pt x="2410035" y="963735"/>
                      <a:pt x="2949256" y="805475"/>
                      <a:pt x="2949256" y="610251"/>
                    </a:cubicBezTo>
                    <a:cubicBezTo>
                      <a:pt x="2949256" y="415027"/>
                      <a:pt x="2410035" y="256767"/>
                      <a:pt x="1744872" y="256767"/>
                    </a:cubicBezTo>
                    <a:close/>
                    <a:moveTo>
                      <a:pt x="1744871" y="0"/>
                    </a:moveTo>
                    <a:cubicBezTo>
                      <a:pt x="2648307" y="0"/>
                      <a:pt x="3391378" y="280076"/>
                      <a:pt x="3480733" y="638982"/>
                    </a:cubicBezTo>
                    <a:lnTo>
                      <a:pt x="3487076" y="690223"/>
                    </a:lnTo>
                    <a:lnTo>
                      <a:pt x="3489741" y="690223"/>
                    </a:lnTo>
                    <a:lnTo>
                      <a:pt x="3489741" y="711755"/>
                    </a:lnTo>
                    <a:cubicBezTo>
                      <a:pt x="3489741" y="1287692"/>
                      <a:pt x="3489742" y="1863629"/>
                      <a:pt x="3489742" y="2439566"/>
                    </a:cubicBezTo>
                    <a:lnTo>
                      <a:pt x="3452256" y="2470984"/>
                    </a:lnTo>
                    <a:cubicBezTo>
                      <a:pt x="3334346" y="2552522"/>
                      <a:pt x="3171454" y="2602954"/>
                      <a:pt x="2991530" y="2602954"/>
                    </a:cubicBezTo>
                    <a:cubicBezTo>
                      <a:pt x="2721643" y="2602954"/>
                      <a:pt x="2490081" y="2489482"/>
                      <a:pt x="2391168" y="2327764"/>
                    </a:cubicBezTo>
                    <a:lnTo>
                      <a:pt x="2360503" y="2259449"/>
                    </a:lnTo>
                    <a:lnTo>
                      <a:pt x="2329837" y="2327764"/>
                    </a:lnTo>
                    <a:cubicBezTo>
                      <a:pt x="2230924" y="2489482"/>
                      <a:pt x="1999362" y="2602954"/>
                      <a:pt x="1729475" y="2602954"/>
                    </a:cubicBezTo>
                    <a:cubicBezTo>
                      <a:pt x="1459588" y="2602954"/>
                      <a:pt x="1228026" y="2489482"/>
                      <a:pt x="1129113" y="2327764"/>
                    </a:cubicBezTo>
                    <a:lnTo>
                      <a:pt x="1113843" y="2293745"/>
                    </a:lnTo>
                    <a:lnTo>
                      <a:pt x="1098572" y="2327764"/>
                    </a:lnTo>
                    <a:cubicBezTo>
                      <a:pt x="999659" y="2489482"/>
                      <a:pt x="768097" y="2602954"/>
                      <a:pt x="498210" y="2602954"/>
                    </a:cubicBezTo>
                    <a:cubicBezTo>
                      <a:pt x="318286" y="2602954"/>
                      <a:pt x="155394" y="2552522"/>
                      <a:pt x="37484" y="2470984"/>
                    </a:cubicBezTo>
                    <a:lnTo>
                      <a:pt x="0" y="2439567"/>
                    </a:lnTo>
                    <a:cubicBezTo>
                      <a:pt x="1" y="1863632"/>
                      <a:pt x="1" y="1287698"/>
                      <a:pt x="2" y="711763"/>
                    </a:cubicBezTo>
                    <a:cubicBezTo>
                      <a:pt x="2" y="711760"/>
                      <a:pt x="1" y="711758"/>
                      <a:pt x="1" y="711755"/>
                    </a:cubicBezTo>
                    <a:cubicBezTo>
                      <a:pt x="1" y="711752"/>
                      <a:pt x="2" y="711750"/>
                      <a:pt x="2" y="711747"/>
                    </a:cubicBezTo>
                    <a:lnTo>
                      <a:pt x="9010" y="638982"/>
                    </a:lnTo>
                    <a:cubicBezTo>
                      <a:pt x="98364" y="280076"/>
                      <a:pt x="841435" y="0"/>
                      <a:pt x="1744871" y="0"/>
                    </a:cubicBezTo>
                    <a:close/>
                  </a:path>
                </a:pathLst>
              </a:custGeom>
              <a:solidFill>
                <a:schemeClr val="bg1"/>
              </a:solidFill>
              <a:ln w="12700" cap="flat" cmpd="sng" algn="ctr">
                <a:solidFill>
                  <a:schemeClr val="bg2"/>
                </a:solidFill>
                <a:prstDash val="solid"/>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44" name="Cylinder 828">
                <a:extLst>
                  <a:ext uri="{FF2B5EF4-FFF2-40B4-BE49-F238E27FC236}">
                    <a16:creationId xmlns:a16="http://schemas.microsoft.com/office/drawing/2014/main" id="{8B3D60E1-1E16-4F9F-99CB-F45A1F6DBEE6}"/>
                  </a:ext>
                </a:extLst>
              </p:cNvPr>
              <p:cNvSpPr/>
              <p:nvPr/>
            </p:nvSpPr>
            <p:spPr bwMode="auto">
              <a:xfrm>
                <a:off x="8050975" y="2803607"/>
                <a:ext cx="492417" cy="646919"/>
              </a:xfrm>
              <a:prstGeom prst="can">
                <a:avLst>
                  <a:gd name="adj" fmla="val 39530"/>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78D7"/>
                  </a:solidFill>
                  <a:effectLst/>
                  <a:uLnTx/>
                  <a:uFillTx/>
                  <a:latin typeface="Segoe UI Light"/>
                  <a:ea typeface="Segoe UI" pitchFamily="34" charset="0"/>
                  <a:cs typeface="Segoe UI" pitchFamily="34" charset="0"/>
                </a:endParaRPr>
              </a:p>
            </p:txBody>
          </p:sp>
        </p:grpSp>
        <p:sp>
          <p:nvSpPr>
            <p:cNvPr id="52" name="graph_9" title="Icon of a line chart with connected circles at varying points">
              <a:extLst>
                <a:ext uri="{FF2B5EF4-FFF2-40B4-BE49-F238E27FC236}">
                  <a16:creationId xmlns:a16="http://schemas.microsoft.com/office/drawing/2014/main" id="{4416ECAF-1CD3-45DC-8543-EEB8F93EE408}"/>
                </a:ext>
              </a:extLst>
            </p:cNvPr>
            <p:cNvSpPr>
              <a:spLocks noChangeAspect="1" noEditPoints="1"/>
            </p:cNvSpPr>
            <p:nvPr/>
          </p:nvSpPr>
          <p:spPr bwMode="auto">
            <a:xfrm>
              <a:off x="8652628" y="2933588"/>
              <a:ext cx="503604" cy="454424"/>
            </a:xfrm>
            <a:custGeom>
              <a:avLst/>
              <a:gdLst>
                <a:gd name="T0" fmla="*/ 352 w 352"/>
                <a:gd name="T1" fmla="*/ 318 h 318"/>
                <a:gd name="T2" fmla="*/ 0 w 352"/>
                <a:gd name="T3" fmla="*/ 318 h 318"/>
                <a:gd name="T4" fmla="*/ 0 w 352"/>
                <a:gd name="T5" fmla="*/ 0 h 318"/>
                <a:gd name="T6" fmla="*/ 266 w 352"/>
                <a:gd name="T7" fmla="*/ 105 h 318"/>
                <a:gd name="T8" fmla="*/ 286 w 352"/>
                <a:gd name="T9" fmla="*/ 126 h 318"/>
                <a:gd name="T10" fmla="*/ 307 w 352"/>
                <a:gd name="T11" fmla="*/ 105 h 318"/>
                <a:gd name="T12" fmla="*/ 286 w 352"/>
                <a:gd name="T13" fmla="*/ 84 h 318"/>
                <a:gd name="T14" fmla="*/ 266 w 352"/>
                <a:gd name="T15" fmla="*/ 105 h 318"/>
                <a:gd name="T16" fmla="*/ 57 w 352"/>
                <a:gd name="T17" fmla="*/ 252 h 318"/>
                <a:gd name="T18" fmla="*/ 100 w 352"/>
                <a:gd name="T19" fmla="*/ 188 h 318"/>
                <a:gd name="T20" fmla="*/ 200 w 352"/>
                <a:gd name="T21" fmla="*/ 205 h 318"/>
                <a:gd name="T22" fmla="*/ 134 w 352"/>
                <a:gd name="T23" fmla="*/ 181 h 318"/>
                <a:gd name="T24" fmla="*/ 236 w 352"/>
                <a:gd name="T25" fmla="*/ 187 h 318"/>
                <a:gd name="T26" fmla="*/ 276 w 352"/>
                <a:gd name="T27" fmla="*/ 123 h 318"/>
                <a:gd name="T28" fmla="*/ 200 w 352"/>
                <a:gd name="T29" fmla="*/ 201 h 318"/>
                <a:gd name="T30" fmla="*/ 221 w 352"/>
                <a:gd name="T31" fmla="*/ 222 h 318"/>
                <a:gd name="T32" fmla="*/ 241 w 352"/>
                <a:gd name="T33" fmla="*/ 201 h 318"/>
                <a:gd name="T34" fmla="*/ 221 w 352"/>
                <a:gd name="T35" fmla="*/ 180 h 318"/>
                <a:gd name="T36" fmla="*/ 200 w 352"/>
                <a:gd name="T37" fmla="*/ 201 h 318"/>
                <a:gd name="T38" fmla="*/ 200 w 352"/>
                <a:gd name="T39" fmla="*/ 201 h 318"/>
                <a:gd name="T40" fmla="*/ 94 w 352"/>
                <a:gd name="T41" fmla="*/ 174 h 318"/>
                <a:gd name="T42" fmla="*/ 115 w 352"/>
                <a:gd name="T43" fmla="*/ 194 h 318"/>
                <a:gd name="T44" fmla="*/ 136 w 352"/>
                <a:gd name="T45" fmla="*/ 174 h 318"/>
                <a:gd name="T46" fmla="*/ 115 w 352"/>
                <a:gd name="T47" fmla="*/ 153 h 318"/>
                <a:gd name="T48" fmla="*/ 94 w 352"/>
                <a:gd name="T49" fmla="*/ 174 h 318"/>
                <a:gd name="T50" fmla="*/ 94 w 352"/>
                <a:gd name="T51" fmla="*/ 174 h 318"/>
                <a:gd name="T52" fmla="*/ 25 w 352"/>
                <a:gd name="T53" fmla="*/ 269 h 318"/>
                <a:gd name="T54" fmla="*/ 46 w 352"/>
                <a:gd name="T55" fmla="*/ 289 h 318"/>
                <a:gd name="T56" fmla="*/ 66 w 352"/>
                <a:gd name="T57" fmla="*/ 269 h 318"/>
                <a:gd name="T58" fmla="*/ 46 w 352"/>
                <a:gd name="T59" fmla="*/ 248 h 318"/>
                <a:gd name="T60" fmla="*/ 25 w 352"/>
                <a:gd name="T61" fmla="*/ 269 h 318"/>
                <a:gd name="T62" fmla="*/ 25 w 352"/>
                <a:gd name="T63" fmla="*/ 269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52" h="318">
                  <a:moveTo>
                    <a:pt x="352" y="318"/>
                  </a:moveTo>
                  <a:cubicBezTo>
                    <a:pt x="0" y="318"/>
                    <a:pt x="0" y="318"/>
                    <a:pt x="0" y="318"/>
                  </a:cubicBezTo>
                  <a:cubicBezTo>
                    <a:pt x="0" y="0"/>
                    <a:pt x="0" y="0"/>
                    <a:pt x="0" y="0"/>
                  </a:cubicBezTo>
                  <a:moveTo>
                    <a:pt x="266" y="105"/>
                  </a:moveTo>
                  <a:cubicBezTo>
                    <a:pt x="266" y="116"/>
                    <a:pt x="275" y="126"/>
                    <a:pt x="286" y="126"/>
                  </a:cubicBezTo>
                  <a:cubicBezTo>
                    <a:pt x="298" y="126"/>
                    <a:pt x="307" y="116"/>
                    <a:pt x="307" y="105"/>
                  </a:cubicBezTo>
                  <a:cubicBezTo>
                    <a:pt x="307" y="93"/>
                    <a:pt x="298" y="84"/>
                    <a:pt x="286" y="84"/>
                  </a:cubicBezTo>
                  <a:cubicBezTo>
                    <a:pt x="275" y="84"/>
                    <a:pt x="266" y="93"/>
                    <a:pt x="266" y="105"/>
                  </a:cubicBezTo>
                  <a:close/>
                  <a:moveTo>
                    <a:pt x="57" y="252"/>
                  </a:moveTo>
                  <a:cubicBezTo>
                    <a:pt x="100" y="188"/>
                    <a:pt x="100" y="188"/>
                    <a:pt x="100" y="188"/>
                  </a:cubicBezTo>
                  <a:moveTo>
                    <a:pt x="200" y="205"/>
                  </a:moveTo>
                  <a:cubicBezTo>
                    <a:pt x="134" y="181"/>
                    <a:pt x="134" y="181"/>
                    <a:pt x="134" y="181"/>
                  </a:cubicBezTo>
                  <a:moveTo>
                    <a:pt x="236" y="187"/>
                  </a:moveTo>
                  <a:cubicBezTo>
                    <a:pt x="276" y="123"/>
                    <a:pt x="276" y="123"/>
                    <a:pt x="276" y="123"/>
                  </a:cubicBezTo>
                  <a:moveTo>
                    <a:pt x="200" y="201"/>
                  </a:moveTo>
                  <a:cubicBezTo>
                    <a:pt x="200" y="213"/>
                    <a:pt x="209" y="222"/>
                    <a:pt x="221" y="222"/>
                  </a:cubicBezTo>
                  <a:cubicBezTo>
                    <a:pt x="232" y="222"/>
                    <a:pt x="241" y="213"/>
                    <a:pt x="241" y="201"/>
                  </a:cubicBezTo>
                  <a:cubicBezTo>
                    <a:pt x="241" y="190"/>
                    <a:pt x="232" y="180"/>
                    <a:pt x="221" y="180"/>
                  </a:cubicBezTo>
                  <a:cubicBezTo>
                    <a:pt x="209" y="180"/>
                    <a:pt x="200" y="190"/>
                    <a:pt x="200" y="201"/>
                  </a:cubicBezTo>
                  <a:cubicBezTo>
                    <a:pt x="200" y="201"/>
                    <a:pt x="200" y="201"/>
                    <a:pt x="200" y="201"/>
                  </a:cubicBezTo>
                  <a:moveTo>
                    <a:pt x="94" y="174"/>
                  </a:moveTo>
                  <a:cubicBezTo>
                    <a:pt x="94" y="185"/>
                    <a:pt x="104" y="194"/>
                    <a:pt x="115" y="194"/>
                  </a:cubicBezTo>
                  <a:cubicBezTo>
                    <a:pt x="127" y="194"/>
                    <a:pt x="136" y="185"/>
                    <a:pt x="136" y="174"/>
                  </a:cubicBezTo>
                  <a:cubicBezTo>
                    <a:pt x="136" y="162"/>
                    <a:pt x="127" y="153"/>
                    <a:pt x="115" y="153"/>
                  </a:cubicBezTo>
                  <a:cubicBezTo>
                    <a:pt x="104" y="153"/>
                    <a:pt x="94" y="162"/>
                    <a:pt x="94" y="174"/>
                  </a:cubicBezTo>
                  <a:cubicBezTo>
                    <a:pt x="94" y="174"/>
                    <a:pt x="94" y="174"/>
                    <a:pt x="94" y="174"/>
                  </a:cubicBezTo>
                  <a:moveTo>
                    <a:pt x="25" y="269"/>
                  </a:moveTo>
                  <a:cubicBezTo>
                    <a:pt x="25" y="280"/>
                    <a:pt x="34" y="289"/>
                    <a:pt x="46" y="289"/>
                  </a:cubicBezTo>
                  <a:cubicBezTo>
                    <a:pt x="57" y="289"/>
                    <a:pt x="66" y="280"/>
                    <a:pt x="66" y="269"/>
                  </a:cubicBezTo>
                  <a:cubicBezTo>
                    <a:pt x="66" y="257"/>
                    <a:pt x="57" y="248"/>
                    <a:pt x="46" y="248"/>
                  </a:cubicBezTo>
                  <a:cubicBezTo>
                    <a:pt x="34" y="248"/>
                    <a:pt x="25" y="257"/>
                    <a:pt x="25" y="269"/>
                  </a:cubicBezTo>
                  <a:cubicBezTo>
                    <a:pt x="25" y="269"/>
                    <a:pt x="25" y="269"/>
                    <a:pt x="25" y="269"/>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grpSp>
      <p:sp>
        <p:nvSpPr>
          <p:cNvPr id="29" name="Rectangle 28">
            <a:extLst>
              <a:ext uri="{FF2B5EF4-FFF2-40B4-BE49-F238E27FC236}">
                <a16:creationId xmlns:a16="http://schemas.microsoft.com/office/drawing/2014/main" id="{922FC4A0-740C-444D-BBE6-578E47193E46}"/>
              </a:ext>
            </a:extLst>
          </p:cNvPr>
          <p:cNvSpPr/>
          <p:nvPr/>
        </p:nvSpPr>
        <p:spPr bwMode="auto">
          <a:xfrm>
            <a:off x="3901366" y="2302030"/>
            <a:ext cx="7238859" cy="3384299"/>
          </a:xfrm>
          <a:prstGeom prst="rect">
            <a:avLst/>
          </a:prstGeom>
          <a:solidFill>
            <a:schemeClr val="bg1">
              <a:alpha val="8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 </a:t>
            </a:r>
          </a:p>
        </p:txBody>
      </p:sp>
    </p:spTree>
    <p:custDataLst>
      <p:tags r:id="rId1"/>
    </p:custDataLst>
    <p:extLst>
      <p:ext uri="{BB962C8B-B14F-4D97-AF65-F5344CB8AC3E}">
        <p14:creationId xmlns:p14="http://schemas.microsoft.com/office/powerpoint/2010/main" val="10869496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E322526-421F-4509-B412-69DF15B9C21B}"/>
              </a:ext>
            </a:extLst>
          </p:cNvPr>
          <p:cNvSpPr>
            <a:spLocks noGrp="1"/>
          </p:cNvSpPr>
          <p:nvPr>
            <p:ph type="title"/>
          </p:nvPr>
        </p:nvSpPr>
        <p:spPr/>
        <p:txBody>
          <a:bodyPr/>
          <a:lstStyle/>
          <a:p>
            <a:r>
              <a:rPr lang="en-AU" dirty="0"/>
              <a:t>Modern data warehousing pattern</a:t>
            </a:r>
          </a:p>
        </p:txBody>
      </p:sp>
      <p:sp>
        <p:nvSpPr>
          <p:cNvPr id="4" name="Rectangle 3">
            <a:extLst>
              <a:ext uri="{FF2B5EF4-FFF2-40B4-BE49-F238E27FC236}">
                <a16:creationId xmlns:a16="http://schemas.microsoft.com/office/drawing/2014/main" id="{3792A30E-CA2B-4359-B9CC-78AE6C28ABD3}"/>
              </a:ext>
            </a:extLst>
          </p:cNvPr>
          <p:cNvSpPr/>
          <p:nvPr/>
        </p:nvSpPr>
        <p:spPr>
          <a:xfrm>
            <a:off x="9792783" y="3238421"/>
            <a:ext cx="1935915" cy="297004"/>
          </a:xfrm>
          <a:prstGeom prst="rect">
            <a:avLst/>
          </a:prstGeom>
        </p:spPr>
        <p:txBody>
          <a:bodyPr wrap="none">
            <a:spAutoFit/>
          </a:bodyPr>
          <a:lstStyle/>
          <a:p>
            <a:pPr defTabSz="913997" fontAlgn="base">
              <a:lnSpc>
                <a:spcPct val="95000"/>
              </a:lnSpc>
              <a:spcBef>
                <a:spcPct val="0"/>
              </a:spcBef>
              <a:spcAft>
                <a:spcPct val="0"/>
              </a:spcAft>
              <a:defRPr/>
            </a:pPr>
            <a:r>
              <a:rPr lang="en-US" sz="1400" b="1" kern="0" spc="49">
                <a:solidFill>
                  <a:srgbClr val="505050"/>
                </a:solidFill>
                <a:latin typeface="Segoe UI Semibold" charset="0"/>
                <a:cs typeface="Segoe UI Semibold" charset="0"/>
              </a:rPr>
              <a:t>Advanced Analytics </a:t>
            </a:r>
          </a:p>
        </p:txBody>
      </p:sp>
      <p:grpSp>
        <p:nvGrpSpPr>
          <p:cNvPr id="5" name="Group 4">
            <a:extLst>
              <a:ext uri="{FF2B5EF4-FFF2-40B4-BE49-F238E27FC236}">
                <a16:creationId xmlns:a16="http://schemas.microsoft.com/office/drawing/2014/main" id="{15D8BE91-06A6-4DBB-B528-79E55E85F0F9}"/>
              </a:ext>
            </a:extLst>
          </p:cNvPr>
          <p:cNvGrpSpPr/>
          <p:nvPr/>
        </p:nvGrpSpPr>
        <p:grpSpPr>
          <a:xfrm>
            <a:off x="1724126" y="1799753"/>
            <a:ext cx="207765" cy="3345143"/>
            <a:chOff x="1413146" y="2055792"/>
            <a:chExt cx="207794" cy="3345617"/>
          </a:xfrm>
        </p:grpSpPr>
        <p:sp>
          <p:nvSpPr>
            <p:cNvPr id="6" name="Right Bracket 5">
              <a:extLst>
                <a:ext uri="{FF2B5EF4-FFF2-40B4-BE49-F238E27FC236}">
                  <a16:creationId xmlns:a16="http://schemas.microsoft.com/office/drawing/2014/main" id="{888C07FB-A7FC-4627-914B-9AFF9BB92C2E}"/>
                </a:ext>
              </a:extLst>
            </p:cNvPr>
            <p:cNvSpPr/>
            <p:nvPr/>
          </p:nvSpPr>
          <p:spPr>
            <a:xfrm>
              <a:off x="1413146" y="2055792"/>
              <a:ext cx="52618" cy="3345617"/>
            </a:xfrm>
            <a:prstGeom prst="rightBracket">
              <a:avLst/>
            </a:prstGeom>
            <a:ln w="12700">
              <a:solidFill>
                <a:schemeClr val="tx2"/>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defTabSz="914296">
                <a:defRPr/>
              </a:pPr>
              <a:endParaRPr lang="en-US" sz="1000">
                <a:solidFill>
                  <a:srgbClr val="505050"/>
                </a:solidFill>
                <a:latin typeface="Segoe UI"/>
              </a:endParaRPr>
            </a:p>
          </p:txBody>
        </p:sp>
        <p:cxnSp>
          <p:nvCxnSpPr>
            <p:cNvPr id="7" name="Straight Arrow Connector 6">
              <a:extLst>
                <a:ext uri="{FF2B5EF4-FFF2-40B4-BE49-F238E27FC236}">
                  <a16:creationId xmlns:a16="http://schemas.microsoft.com/office/drawing/2014/main" id="{6F4308AC-4B56-46B0-8A7F-3D466BEA00B8}"/>
                </a:ext>
              </a:extLst>
            </p:cNvPr>
            <p:cNvCxnSpPr/>
            <p:nvPr/>
          </p:nvCxnSpPr>
          <p:spPr>
            <a:xfrm>
              <a:off x="1515702" y="3678649"/>
              <a:ext cx="105238"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grpSp>
      <p:sp>
        <p:nvSpPr>
          <p:cNvPr id="8" name="Rectangle 7">
            <a:extLst>
              <a:ext uri="{FF2B5EF4-FFF2-40B4-BE49-F238E27FC236}">
                <a16:creationId xmlns:a16="http://schemas.microsoft.com/office/drawing/2014/main" id="{5CB86C65-D210-4A22-A642-0838E3FE1A66}"/>
              </a:ext>
            </a:extLst>
          </p:cNvPr>
          <p:cNvSpPr/>
          <p:nvPr/>
        </p:nvSpPr>
        <p:spPr>
          <a:xfrm>
            <a:off x="574542" y="3884233"/>
            <a:ext cx="565385" cy="238513"/>
          </a:xfrm>
          <a:prstGeom prst="rect">
            <a:avLst/>
          </a:prstGeom>
        </p:spPr>
        <p:txBody>
          <a:bodyPr wrap="none" lIns="91427" tIns="45713" rIns="91427" bIns="45713">
            <a:spAutoFit/>
          </a:bodyPr>
          <a:lstStyle/>
          <a:p>
            <a:pPr algn="r" defTabSz="913997" fontAlgn="base">
              <a:lnSpc>
                <a:spcPct val="95000"/>
              </a:lnSpc>
              <a:spcBef>
                <a:spcPct val="0"/>
              </a:spcBef>
              <a:spcAft>
                <a:spcPct val="0"/>
              </a:spcAft>
              <a:defRPr/>
            </a:pPr>
            <a:r>
              <a:rPr lang="en-US" sz="1000" b="1" kern="0" spc="49">
                <a:solidFill>
                  <a:srgbClr val="505050"/>
                </a:solidFill>
                <a:latin typeface="Segoe UI Semibold" charset="0"/>
                <a:ea typeface="Segoe UI Semibold" charset="0"/>
                <a:cs typeface="Segoe UI Semibold" charset="0"/>
              </a:rPr>
              <a:t>Social</a:t>
            </a:r>
          </a:p>
        </p:txBody>
      </p:sp>
      <p:sp>
        <p:nvSpPr>
          <p:cNvPr id="9" name="Rectangle 8">
            <a:extLst>
              <a:ext uri="{FF2B5EF4-FFF2-40B4-BE49-F238E27FC236}">
                <a16:creationId xmlns:a16="http://schemas.microsoft.com/office/drawing/2014/main" id="{2B0999D7-3D48-485A-8C15-5A1E127FC621}"/>
              </a:ext>
            </a:extLst>
          </p:cNvPr>
          <p:cNvSpPr/>
          <p:nvPr/>
        </p:nvSpPr>
        <p:spPr>
          <a:xfrm>
            <a:off x="700793" y="1926889"/>
            <a:ext cx="439132" cy="238513"/>
          </a:xfrm>
          <a:prstGeom prst="rect">
            <a:avLst/>
          </a:prstGeom>
        </p:spPr>
        <p:txBody>
          <a:bodyPr wrap="none" lIns="91427" tIns="45713" rIns="91427" bIns="45713">
            <a:spAutoFit/>
          </a:bodyPr>
          <a:lstStyle/>
          <a:p>
            <a:pPr algn="r" defTabSz="913997" fontAlgn="base">
              <a:lnSpc>
                <a:spcPct val="95000"/>
              </a:lnSpc>
              <a:spcBef>
                <a:spcPct val="0"/>
              </a:spcBef>
              <a:spcAft>
                <a:spcPct val="0"/>
              </a:spcAft>
              <a:defRPr/>
            </a:pPr>
            <a:r>
              <a:rPr lang="en-US" sz="1000" b="1" kern="0" spc="49">
                <a:solidFill>
                  <a:srgbClr val="505050"/>
                </a:solidFill>
                <a:latin typeface="Segoe UI Semibold" charset="0"/>
                <a:ea typeface="Segoe UI Semibold" charset="0"/>
                <a:cs typeface="Segoe UI Semibold" charset="0"/>
              </a:rPr>
              <a:t>LOB</a:t>
            </a:r>
          </a:p>
        </p:txBody>
      </p:sp>
      <p:sp>
        <p:nvSpPr>
          <p:cNvPr id="10" name="Rectangle 9">
            <a:extLst>
              <a:ext uri="{FF2B5EF4-FFF2-40B4-BE49-F238E27FC236}">
                <a16:creationId xmlns:a16="http://schemas.microsoft.com/office/drawing/2014/main" id="{BE771213-AA2B-46E7-BE82-3D75A158C2DB}"/>
              </a:ext>
            </a:extLst>
          </p:cNvPr>
          <p:cNvSpPr/>
          <p:nvPr/>
        </p:nvSpPr>
        <p:spPr>
          <a:xfrm>
            <a:off x="566397" y="2905561"/>
            <a:ext cx="573529" cy="238513"/>
          </a:xfrm>
          <a:prstGeom prst="rect">
            <a:avLst/>
          </a:prstGeom>
        </p:spPr>
        <p:txBody>
          <a:bodyPr wrap="none" lIns="91427" tIns="45713" rIns="91427" bIns="45713">
            <a:spAutoFit/>
          </a:bodyPr>
          <a:lstStyle/>
          <a:p>
            <a:pPr algn="r" defTabSz="913997" fontAlgn="base">
              <a:lnSpc>
                <a:spcPct val="95000"/>
              </a:lnSpc>
              <a:spcBef>
                <a:spcPct val="0"/>
              </a:spcBef>
              <a:spcAft>
                <a:spcPct val="0"/>
              </a:spcAft>
              <a:defRPr/>
            </a:pPr>
            <a:r>
              <a:rPr lang="en-US" sz="1000" b="1" kern="0" spc="49">
                <a:solidFill>
                  <a:srgbClr val="505050"/>
                </a:solidFill>
                <a:latin typeface="Segoe UI Semibold" charset="0"/>
                <a:ea typeface="Segoe UI Semibold" charset="0"/>
                <a:cs typeface="Segoe UI Semibold" charset="0"/>
              </a:rPr>
              <a:t>Graph</a:t>
            </a:r>
          </a:p>
        </p:txBody>
      </p:sp>
      <p:sp>
        <p:nvSpPr>
          <p:cNvPr id="11" name="Rectangle 10">
            <a:extLst>
              <a:ext uri="{FF2B5EF4-FFF2-40B4-BE49-F238E27FC236}">
                <a16:creationId xmlns:a16="http://schemas.microsoft.com/office/drawing/2014/main" id="{1E775B02-3066-4706-8FC5-0F138307B67A}"/>
              </a:ext>
            </a:extLst>
          </p:cNvPr>
          <p:cNvSpPr/>
          <p:nvPr/>
        </p:nvSpPr>
        <p:spPr>
          <a:xfrm>
            <a:off x="752088" y="4373568"/>
            <a:ext cx="387837" cy="238513"/>
          </a:xfrm>
          <a:prstGeom prst="rect">
            <a:avLst/>
          </a:prstGeom>
        </p:spPr>
        <p:txBody>
          <a:bodyPr wrap="none" lIns="91427" tIns="45713" rIns="91427" bIns="45713">
            <a:spAutoFit/>
          </a:bodyPr>
          <a:lstStyle/>
          <a:p>
            <a:pPr algn="r" defTabSz="913997" fontAlgn="base">
              <a:lnSpc>
                <a:spcPct val="95000"/>
              </a:lnSpc>
              <a:spcBef>
                <a:spcPct val="0"/>
              </a:spcBef>
              <a:spcAft>
                <a:spcPct val="0"/>
              </a:spcAft>
              <a:defRPr/>
            </a:pPr>
            <a:r>
              <a:rPr lang="en-US" sz="1000" b="1" kern="0" spc="49" err="1">
                <a:solidFill>
                  <a:srgbClr val="505050"/>
                </a:solidFill>
                <a:latin typeface="Segoe UI Semibold" charset="0"/>
                <a:ea typeface="Segoe UI Semibold" charset="0"/>
                <a:cs typeface="Segoe UI Semibold" charset="0"/>
              </a:rPr>
              <a:t>IoT</a:t>
            </a:r>
            <a:endParaRPr lang="en-US" sz="1000" b="1" kern="0" spc="49">
              <a:solidFill>
                <a:srgbClr val="505050"/>
              </a:solidFill>
              <a:latin typeface="Segoe UI Semibold" charset="0"/>
              <a:ea typeface="Segoe UI Semibold" charset="0"/>
              <a:cs typeface="Segoe UI Semibold" charset="0"/>
            </a:endParaRPr>
          </a:p>
        </p:txBody>
      </p:sp>
      <p:sp>
        <p:nvSpPr>
          <p:cNvPr id="12" name="ShoppingCart_E7BF">
            <a:extLst>
              <a:ext uri="{FF2B5EF4-FFF2-40B4-BE49-F238E27FC236}">
                <a16:creationId xmlns:a16="http://schemas.microsoft.com/office/drawing/2014/main" id="{14951C8B-DB97-47A8-9810-BD713B1E5201}"/>
              </a:ext>
            </a:extLst>
          </p:cNvPr>
          <p:cNvSpPr>
            <a:spLocks noChangeAspect="1" noEditPoints="1"/>
          </p:cNvSpPr>
          <p:nvPr/>
        </p:nvSpPr>
        <p:spPr bwMode="auto">
          <a:xfrm>
            <a:off x="1265574" y="1868346"/>
            <a:ext cx="322107" cy="272117"/>
          </a:xfrm>
          <a:custGeom>
            <a:avLst/>
            <a:gdLst>
              <a:gd name="T0" fmla="*/ 3368 w 3817"/>
              <a:gd name="T1" fmla="*/ 2994 h 3244"/>
              <a:gd name="T2" fmla="*/ 3119 w 3817"/>
              <a:gd name="T3" fmla="*/ 3244 h 3244"/>
              <a:gd name="T4" fmla="*/ 2869 w 3817"/>
              <a:gd name="T5" fmla="*/ 2994 h 3244"/>
              <a:gd name="T6" fmla="*/ 3119 w 3817"/>
              <a:gd name="T7" fmla="*/ 2745 h 3244"/>
              <a:gd name="T8" fmla="*/ 3368 w 3817"/>
              <a:gd name="T9" fmla="*/ 2994 h 3244"/>
              <a:gd name="T10" fmla="*/ 1372 w 3817"/>
              <a:gd name="T11" fmla="*/ 2745 h 3244"/>
              <a:gd name="T12" fmla="*/ 1123 w 3817"/>
              <a:gd name="T13" fmla="*/ 2994 h 3244"/>
              <a:gd name="T14" fmla="*/ 1372 w 3817"/>
              <a:gd name="T15" fmla="*/ 3244 h 3244"/>
              <a:gd name="T16" fmla="*/ 1622 w 3817"/>
              <a:gd name="T17" fmla="*/ 2994 h 3244"/>
              <a:gd name="T18" fmla="*/ 1372 w 3817"/>
              <a:gd name="T19" fmla="*/ 2745 h 3244"/>
              <a:gd name="T20" fmla="*/ 0 w 3817"/>
              <a:gd name="T21" fmla="*/ 0 h 3244"/>
              <a:gd name="T22" fmla="*/ 457 w 3817"/>
              <a:gd name="T23" fmla="*/ 0 h 3244"/>
              <a:gd name="T24" fmla="*/ 1372 w 3817"/>
              <a:gd name="T25" fmla="*/ 2745 h 3244"/>
              <a:gd name="T26" fmla="*/ 3119 w 3817"/>
              <a:gd name="T27" fmla="*/ 2745 h 3244"/>
              <a:gd name="T28" fmla="*/ 1123 w 3817"/>
              <a:gd name="T29" fmla="*/ 1996 h 3244"/>
              <a:gd name="T30" fmla="*/ 3318 w 3817"/>
              <a:gd name="T31" fmla="*/ 1996 h 3244"/>
              <a:gd name="T32" fmla="*/ 3817 w 3817"/>
              <a:gd name="T33" fmla="*/ 499 h 3244"/>
              <a:gd name="T34" fmla="*/ 624 w 3817"/>
              <a:gd name="T35" fmla="*/ 499 h 3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17" h="3244">
                <a:moveTo>
                  <a:pt x="3368" y="2994"/>
                </a:moveTo>
                <a:cubicBezTo>
                  <a:pt x="3368" y="3132"/>
                  <a:pt x="3257" y="3244"/>
                  <a:pt x="3119" y="3244"/>
                </a:cubicBezTo>
                <a:cubicBezTo>
                  <a:pt x="2981" y="3244"/>
                  <a:pt x="2869" y="3132"/>
                  <a:pt x="2869" y="2994"/>
                </a:cubicBezTo>
                <a:cubicBezTo>
                  <a:pt x="2869" y="2856"/>
                  <a:pt x="2981" y="2745"/>
                  <a:pt x="3119" y="2745"/>
                </a:cubicBezTo>
                <a:cubicBezTo>
                  <a:pt x="3257" y="2745"/>
                  <a:pt x="3368" y="2856"/>
                  <a:pt x="3368" y="2994"/>
                </a:cubicBezTo>
                <a:close/>
                <a:moveTo>
                  <a:pt x="1372" y="2745"/>
                </a:moveTo>
                <a:cubicBezTo>
                  <a:pt x="1234" y="2745"/>
                  <a:pt x="1123" y="2856"/>
                  <a:pt x="1123" y="2994"/>
                </a:cubicBezTo>
                <a:cubicBezTo>
                  <a:pt x="1123" y="3132"/>
                  <a:pt x="1234" y="3244"/>
                  <a:pt x="1372" y="3244"/>
                </a:cubicBezTo>
                <a:cubicBezTo>
                  <a:pt x="1510" y="3244"/>
                  <a:pt x="1622" y="3132"/>
                  <a:pt x="1622" y="2994"/>
                </a:cubicBezTo>
                <a:cubicBezTo>
                  <a:pt x="1622" y="2856"/>
                  <a:pt x="1510" y="2745"/>
                  <a:pt x="1372" y="2745"/>
                </a:cubicBezTo>
                <a:close/>
                <a:moveTo>
                  <a:pt x="0" y="0"/>
                </a:moveTo>
                <a:cubicBezTo>
                  <a:pt x="457" y="0"/>
                  <a:pt x="457" y="0"/>
                  <a:pt x="457" y="0"/>
                </a:cubicBezTo>
                <a:cubicBezTo>
                  <a:pt x="1372" y="2745"/>
                  <a:pt x="1372" y="2745"/>
                  <a:pt x="1372" y="2745"/>
                </a:cubicBezTo>
                <a:cubicBezTo>
                  <a:pt x="3119" y="2745"/>
                  <a:pt x="3119" y="2745"/>
                  <a:pt x="3119" y="2745"/>
                </a:cubicBezTo>
                <a:moveTo>
                  <a:pt x="1123" y="1996"/>
                </a:moveTo>
                <a:cubicBezTo>
                  <a:pt x="3318" y="1996"/>
                  <a:pt x="3318" y="1996"/>
                  <a:pt x="3318" y="1996"/>
                </a:cubicBezTo>
                <a:cubicBezTo>
                  <a:pt x="3817" y="499"/>
                  <a:pt x="3817" y="499"/>
                  <a:pt x="3817" y="499"/>
                </a:cubicBezTo>
                <a:cubicBezTo>
                  <a:pt x="624" y="499"/>
                  <a:pt x="624" y="499"/>
                  <a:pt x="624" y="499"/>
                </a:cubicBez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635">
              <a:defRPr/>
            </a:pPr>
            <a:endParaRPr lang="en-US" sz="1000">
              <a:gradFill>
                <a:gsLst>
                  <a:gs pos="0">
                    <a:srgbClr val="505050"/>
                  </a:gs>
                  <a:gs pos="100000">
                    <a:srgbClr val="505050"/>
                  </a:gs>
                </a:gsLst>
                <a:lin ang="5400000" scaled="1"/>
              </a:gradFill>
              <a:latin typeface="Segoe UI Semilight"/>
            </a:endParaRPr>
          </a:p>
        </p:txBody>
      </p:sp>
      <p:grpSp>
        <p:nvGrpSpPr>
          <p:cNvPr id="13" name="Group 12">
            <a:extLst>
              <a:ext uri="{FF2B5EF4-FFF2-40B4-BE49-F238E27FC236}">
                <a16:creationId xmlns:a16="http://schemas.microsoft.com/office/drawing/2014/main" id="{09C0D2D0-61BD-4F57-B95C-1BE427757CE9}"/>
              </a:ext>
            </a:extLst>
          </p:cNvPr>
          <p:cNvGrpSpPr/>
          <p:nvPr/>
        </p:nvGrpSpPr>
        <p:grpSpPr>
          <a:xfrm>
            <a:off x="1253899" y="2859782"/>
            <a:ext cx="345460" cy="307584"/>
            <a:chOff x="5381211" y="5822591"/>
            <a:chExt cx="1439523" cy="1290119"/>
          </a:xfrm>
          <a:solidFill>
            <a:schemeClr val="bg1"/>
          </a:solidFill>
        </p:grpSpPr>
        <p:cxnSp>
          <p:nvCxnSpPr>
            <p:cNvPr id="14" name="Straight Connector 13">
              <a:extLst>
                <a:ext uri="{FF2B5EF4-FFF2-40B4-BE49-F238E27FC236}">
                  <a16:creationId xmlns:a16="http://schemas.microsoft.com/office/drawing/2014/main" id="{52611DF7-4B0B-42BD-88BD-45CC6938A63E}"/>
                </a:ext>
              </a:extLst>
            </p:cNvPr>
            <p:cNvCxnSpPr>
              <a:cxnSpLocks/>
            </p:cNvCxnSpPr>
            <p:nvPr/>
          </p:nvCxnSpPr>
          <p:spPr>
            <a:xfrm flipV="1">
              <a:off x="6057900" y="6623850"/>
              <a:ext cx="64441" cy="305270"/>
            </a:xfrm>
            <a:prstGeom prst="line">
              <a:avLst/>
            </a:prstGeom>
            <a:grp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0F2F006-DA46-472E-8154-B0021708523B}"/>
                </a:ext>
              </a:extLst>
            </p:cNvPr>
            <p:cNvCxnSpPr>
              <a:cxnSpLocks/>
            </p:cNvCxnSpPr>
            <p:nvPr/>
          </p:nvCxnSpPr>
          <p:spPr>
            <a:xfrm flipH="1" flipV="1">
              <a:off x="6187440" y="6596380"/>
              <a:ext cx="266700" cy="190500"/>
            </a:xfrm>
            <a:prstGeom prst="line">
              <a:avLst/>
            </a:prstGeom>
            <a:grp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730A470-47CC-4347-8D35-8BE523F3CC19}"/>
                </a:ext>
              </a:extLst>
            </p:cNvPr>
            <p:cNvCxnSpPr>
              <a:cxnSpLocks/>
            </p:cNvCxnSpPr>
            <p:nvPr/>
          </p:nvCxnSpPr>
          <p:spPr>
            <a:xfrm flipH="1">
              <a:off x="6205220" y="6555740"/>
              <a:ext cx="436881" cy="2540"/>
            </a:xfrm>
            <a:prstGeom prst="line">
              <a:avLst/>
            </a:prstGeom>
            <a:grp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1B34E206-EB67-4082-A88F-E79F992BAB46}"/>
                </a:ext>
              </a:extLst>
            </p:cNvPr>
            <p:cNvCxnSpPr>
              <a:cxnSpLocks/>
            </p:cNvCxnSpPr>
            <p:nvPr/>
          </p:nvCxnSpPr>
          <p:spPr>
            <a:xfrm flipH="1">
              <a:off x="5798821" y="6588760"/>
              <a:ext cx="274319" cy="157480"/>
            </a:xfrm>
            <a:prstGeom prst="line">
              <a:avLst/>
            </a:prstGeom>
            <a:grp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7A19ED7D-270D-4F76-AD25-A98B46A6958F}"/>
                </a:ext>
              </a:extLst>
            </p:cNvPr>
            <p:cNvCxnSpPr>
              <a:cxnSpLocks/>
            </p:cNvCxnSpPr>
            <p:nvPr/>
          </p:nvCxnSpPr>
          <p:spPr>
            <a:xfrm flipH="1" flipV="1">
              <a:off x="5570220" y="6406515"/>
              <a:ext cx="489585" cy="131445"/>
            </a:xfrm>
            <a:prstGeom prst="line">
              <a:avLst/>
            </a:prstGeom>
            <a:grp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6140A62D-2C8C-4378-A937-03AB685706E4}"/>
                </a:ext>
              </a:extLst>
            </p:cNvPr>
            <p:cNvCxnSpPr>
              <a:cxnSpLocks/>
            </p:cNvCxnSpPr>
            <p:nvPr/>
          </p:nvCxnSpPr>
          <p:spPr>
            <a:xfrm flipH="1" flipV="1">
              <a:off x="5785485" y="6122670"/>
              <a:ext cx="297180" cy="373380"/>
            </a:xfrm>
            <a:prstGeom prst="line">
              <a:avLst/>
            </a:prstGeom>
            <a:grp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C105D88C-CC89-441A-97B0-E4B67A54C5C0}"/>
                </a:ext>
              </a:extLst>
            </p:cNvPr>
            <p:cNvCxnSpPr>
              <a:cxnSpLocks/>
            </p:cNvCxnSpPr>
            <p:nvPr/>
          </p:nvCxnSpPr>
          <p:spPr>
            <a:xfrm flipV="1">
              <a:off x="6162040" y="6012180"/>
              <a:ext cx="187960" cy="469900"/>
            </a:xfrm>
            <a:prstGeom prst="line">
              <a:avLst/>
            </a:prstGeom>
            <a:grp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E5FF9741-6A33-4FDD-A6CC-3E44BB30B205}"/>
                </a:ext>
              </a:extLst>
            </p:cNvPr>
            <p:cNvSpPr/>
            <p:nvPr/>
          </p:nvSpPr>
          <p:spPr bwMode="auto">
            <a:xfrm>
              <a:off x="6030684" y="6445998"/>
              <a:ext cx="208390" cy="208390"/>
            </a:xfrm>
            <a:prstGeom prst="ellipse">
              <a:avLst/>
            </a:prstGeom>
            <a:grp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algn="ctr" defTabSz="932365" fontAlgn="base">
                <a:lnSpc>
                  <a:spcPct val="90000"/>
                </a:lnSpc>
                <a:spcBef>
                  <a:spcPct val="0"/>
                </a:spcBef>
                <a:spcAft>
                  <a:spcPct val="0"/>
                </a:spcAft>
                <a:defRPr/>
              </a:pPr>
              <a:endParaRPr lang="en-US" sz="1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2" name="Oval 21">
              <a:extLst>
                <a:ext uri="{FF2B5EF4-FFF2-40B4-BE49-F238E27FC236}">
                  <a16:creationId xmlns:a16="http://schemas.microsoft.com/office/drawing/2014/main" id="{92805A77-44DF-48F7-A568-27A0717CAF74}"/>
                </a:ext>
              </a:extLst>
            </p:cNvPr>
            <p:cNvSpPr/>
            <p:nvPr/>
          </p:nvSpPr>
          <p:spPr bwMode="auto">
            <a:xfrm>
              <a:off x="6612344" y="6445998"/>
              <a:ext cx="208390" cy="208390"/>
            </a:xfrm>
            <a:prstGeom prst="ellipse">
              <a:avLst/>
            </a:prstGeom>
            <a:grp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algn="ctr" defTabSz="932365" fontAlgn="base">
                <a:lnSpc>
                  <a:spcPct val="90000"/>
                </a:lnSpc>
                <a:spcBef>
                  <a:spcPct val="0"/>
                </a:spcBef>
                <a:spcAft>
                  <a:spcPct val="0"/>
                </a:spcAft>
                <a:defRPr/>
              </a:pPr>
              <a:endParaRPr lang="en-US" sz="1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3" name="Oval 22">
              <a:extLst>
                <a:ext uri="{FF2B5EF4-FFF2-40B4-BE49-F238E27FC236}">
                  <a16:creationId xmlns:a16="http://schemas.microsoft.com/office/drawing/2014/main" id="{E11E4C13-5D4B-433E-AC7A-47A15AD1CA49}"/>
                </a:ext>
              </a:extLst>
            </p:cNvPr>
            <p:cNvSpPr/>
            <p:nvPr/>
          </p:nvSpPr>
          <p:spPr bwMode="auto">
            <a:xfrm>
              <a:off x="6415326" y="6722858"/>
              <a:ext cx="208390" cy="208390"/>
            </a:xfrm>
            <a:prstGeom prst="ellipse">
              <a:avLst/>
            </a:prstGeom>
            <a:grp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algn="ctr" defTabSz="932365" fontAlgn="base">
                <a:lnSpc>
                  <a:spcPct val="90000"/>
                </a:lnSpc>
                <a:spcBef>
                  <a:spcPct val="0"/>
                </a:spcBef>
                <a:spcAft>
                  <a:spcPct val="0"/>
                </a:spcAft>
                <a:defRPr/>
              </a:pPr>
              <a:endParaRPr lang="en-US" sz="1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 name="Oval 23">
              <a:extLst>
                <a:ext uri="{FF2B5EF4-FFF2-40B4-BE49-F238E27FC236}">
                  <a16:creationId xmlns:a16="http://schemas.microsoft.com/office/drawing/2014/main" id="{C6687D72-B9E7-4635-99A8-FC1150149C68}"/>
                </a:ext>
              </a:extLst>
            </p:cNvPr>
            <p:cNvSpPr/>
            <p:nvPr/>
          </p:nvSpPr>
          <p:spPr bwMode="auto">
            <a:xfrm>
              <a:off x="6271983" y="5822591"/>
              <a:ext cx="208390" cy="208390"/>
            </a:xfrm>
            <a:prstGeom prst="ellipse">
              <a:avLst/>
            </a:prstGeom>
            <a:grp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algn="ctr" defTabSz="932365" fontAlgn="base">
                <a:lnSpc>
                  <a:spcPct val="90000"/>
                </a:lnSpc>
                <a:spcBef>
                  <a:spcPct val="0"/>
                </a:spcBef>
                <a:spcAft>
                  <a:spcPct val="0"/>
                </a:spcAft>
                <a:defRPr/>
              </a:pPr>
              <a:endParaRPr lang="en-US" sz="1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 name="Oval 24">
              <a:extLst>
                <a:ext uri="{FF2B5EF4-FFF2-40B4-BE49-F238E27FC236}">
                  <a16:creationId xmlns:a16="http://schemas.microsoft.com/office/drawing/2014/main" id="{1AB1112B-AC1D-4CFB-9C2A-425D382C3D3D}"/>
                </a:ext>
              </a:extLst>
            </p:cNvPr>
            <p:cNvSpPr/>
            <p:nvPr/>
          </p:nvSpPr>
          <p:spPr bwMode="auto">
            <a:xfrm>
              <a:off x="5634443" y="5952138"/>
              <a:ext cx="208390" cy="208390"/>
            </a:xfrm>
            <a:prstGeom prst="ellipse">
              <a:avLst/>
            </a:prstGeom>
            <a:grp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algn="ctr" defTabSz="932365" fontAlgn="base">
                <a:lnSpc>
                  <a:spcPct val="90000"/>
                </a:lnSpc>
                <a:spcBef>
                  <a:spcPct val="0"/>
                </a:spcBef>
                <a:spcAft>
                  <a:spcPct val="0"/>
                </a:spcAft>
                <a:defRPr/>
              </a:pPr>
              <a:endParaRPr lang="en-US" sz="1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 name="Oval 25">
              <a:extLst>
                <a:ext uri="{FF2B5EF4-FFF2-40B4-BE49-F238E27FC236}">
                  <a16:creationId xmlns:a16="http://schemas.microsoft.com/office/drawing/2014/main" id="{A2757E51-E405-426F-A191-2ACC30A26B4A}"/>
                </a:ext>
              </a:extLst>
            </p:cNvPr>
            <p:cNvSpPr/>
            <p:nvPr/>
          </p:nvSpPr>
          <p:spPr bwMode="auto">
            <a:xfrm>
              <a:off x="5381211" y="6285981"/>
              <a:ext cx="208390" cy="208390"/>
            </a:xfrm>
            <a:prstGeom prst="ellipse">
              <a:avLst/>
            </a:prstGeom>
            <a:grp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algn="ctr" defTabSz="932365" fontAlgn="base">
                <a:lnSpc>
                  <a:spcPct val="90000"/>
                </a:lnSpc>
                <a:spcBef>
                  <a:spcPct val="0"/>
                </a:spcBef>
                <a:spcAft>
                  <a:spcPct val="0"/>
                </a:spcAft>
                <a:defRPr/>
              </a:pPr>
              <a:endParaRPr lang="en-US" sz="1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 name="Oval 26">
              <a:extLst>
                <a:ext uri="{FF2B5EF4-FFF2-40B4-BE49-F238E27FC236}">
                  <a16:creationId xmlns:a16="http://schemas.microsoft.com/office/drawing/2014/main" id="{6898E347-3593-464B-B462-C8F2636E7EDA}"/>
                </a:ext>
              </a:extLst>
            </p:cNvPr>
            <p:cNvSpPr/>
            <p:nvPr/>
          </p:nvSpPr>
          <p:spPr bwMode="auto">
            <a:xfrm>
              <a:off x="5618093" y="6677155"/>
              <a:ext cx="208390" cy="208390"/>
            </a:xfrm>
            <a:prstGeom prst="ellipse">
              <a:avLst/>
            </a:prstGeom>
            <a:grp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algn="ctr" defTabSz="932365" fontAlgn="base">
                <a:lnSpc>
                  <a:spcPct val="90000"/>
                </a:lnSpc>
                <a:spcBef>
                  <a:spcPct val="0"/>
                </a:spcBef>
                <a:spcAft>
                  <a:spcPct val="0"/>
                </a:spcAft>
                <a:defRPr/>
              </a:pPr>
              <a:endParaRPr lang="en-US" sz="1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 name="Oval 27">
              <a:extLst>
                <a:ext uri="{FF2B5EF4-FFF2-40B4-BE49-F238E27FC236}">
                  <a16:creationId xmlns:a16="http://schemas.microsoft.com/office/drawing/2014/main" id="{A344D01C-D822-459D-A81B-7B2AE6783119}"/>
                </a:ext>
              </a:extLst>
            </p:cNvPr>
            <p:cNvSpPr/>
            <p:nvPr/>
          </p:nvSpPr>
          <p:spPr bwMode="auto">
            <a:xfrm>
              <a:off x="5941777" y="6904320"/>
              <a:ext cx="208390" cy="208390"/>
            </a:xfrm>
            <a:prstGeom prst="ellipse">
              <a:avLst/>
            </a:prstGeom>
            <a:grp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algn="ctr" defTabSz="932365" fontAlgn="base">
                <a:lnSpc>
                  <a:spcPct val="90000"/>
                </a:lnSpc>
                <a:spcBef>
                  <a:spcPct val="0"/>
                </a:spcBef>
                <a:spcAft>
                  <a:spcPct val="0"/>
                </a:spcAft>
                <a:defRPr/>
              </a:pPr>
              <a:endParaRPr lang="en-US" sz="10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29" name="Rectangle 28">
            <a:extLst>
              <a:ext uri="{FF2B5EF4-FFF2-40B4-BE49-F238E27FC236}">
                <a16:creationId xmlns:a16="http://schemas.microsoft.com/office/drawing/2014/main" id="{9AA596D7-4ED5-4D85-8A71-AF8F89E9E1CC}"/>
              </a:ext>
            </a:extLst>
          </p:cNvPr>
          <p:cNvSpPr/>
          <p:nvPr/>
        </p:nvSpPr>
        <p:spPr>
          <a:xfrm>
            <a:off x="559985" y="3394897"/>
            <a:ext cx="579941" cy="238513"/>
          </a:xfrm>
          <a:prstGeom prst="rect">
            <a:avLst/>
          </a:prstGeom>
        </p:spPr>
        <p:txBody>
          <a:bodyPr wrap="none" lIns="91427" tIns="45713" rIns="91427" bIns="45713">
            <a:spAutoFit/>
          </a:bodyPr>
          <a:lstStyle/>
          <a:p>
            <a:pPr algn="r" defTabSz="913997" fontAlgn="base">
              <a:lnSpc>
                <a:spcPct val="95000"/>
              </a:lnSpc>
              <a:spcBef>
                <a:spcPct val="0"/>
              </a:spcBef>
              <a:spcAft>
                <a:spcPct val="0"/>
              </a:spcAft>
              <a:defRPr/>
            </a:pPr>
            <a:r>
              <a:rPr lang="en-US" sz="1000" b="1" kern="0" spc="49">
                <a:solidFill>
                  <a:srgbClr val="505050"/>
                </a:solidFill>
                <a:latin typeface="Segoe UI Semibold" charset="0"/>
                <a:ea typeface="Segoe UI Semibold" charset="0"/>
                <a:cs typeface="Segoe UI Semibold" charset="0"/>
              </a:rPr>
              <a:t>Image</a:t>
            </a:r>
          </a:p>
        </p:txBody>
      </p:sp>
      <p:grpSp>
        <p:nvGrpSpPr>
          <p:cNvPr id="30" name="Group 29">
            <a:extLst>
              <a:ext uri="{FF2B5EF4-FFF2-40B4-BE49-F238E27FC236}">
                <a16:creationId xmlns:a16="http://schemas.microsoft.com/office/drawing/2014/main" id="{CAC64FAE-F32C-401E-846E-29C1F3C1A69D}"/>
              </a:ext>
            </a:extLst>
          </p:cNvPr>
          <p:cNvGrpSpPr/>
          <p:nvPr/>
        </p:nvGrpSpPr>
        <p:grpSpPr>
          <a:xfrm>
            <a:off x="1286257" y="3360004"/>
            <a:ext cx="280744" cy="251853"/>
            <a:chOff x="2760401" y="1824177"/>
            <a:chExt cx="285697" cy="257980"/>
          </a:xfrm>
        </p:grpSpPr>
        <p:sp>
          <p:nvSpPr>
            <p:cNvPr id="31" name="Rectangle 48">
              <a:extLst>
                <a:ext uri="{FF2B5EF4-FFF2-40B4-BE49-F238E27FC236}">
                  <a16:creationId xmlns:a16="http://schemas.microsoft.com/office/drawing/2014/main" id="{5C8EFF26-3EF8-4AF7-959E-B6D562560071}"/>
                </a:ext>
              </a:extLst>
            </p:cNvPr>
            <p:cNvSpPr>
              <a:spLocks noChangeArrowheads="1"/>
            </p:cNvSpPr>
            <p:nvPr/>
          </p:nvSpPr>
          <p:spPr bwMode="auto">
            <a:xfrm>
              <a:off x="2760401" y="1824177"/>
              <a:ext cx="285697" cy="257980"/>
            </a:xfrm>
            <a:prstGeom prst="rect">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96">
                <a:defRPr/>
              </a:pPr>
              <a:endParaRPr lang="en-US" sz="1000">
                <a:solidFill>
                  <a:srgbClr val="505050"/>
                </a:solidFill>
                <a:latin typeface="Segoe UI"/>
              </a:endParaRPr>
            </a:p>
          </p:txBody>
        </p:sp>
        <p:sp>
          <p:nvSpPr>
            <p:cNvPr id="32" name="Freeform 49">
              <a:extLst>
                <a:ext uri="{FF2B5EF4-FFF2-40B4-BE49-F238E27FC236}">
                  <a16:creationId xmlns:a16="http://schemas.microsoft.com/office/drawing/2014/main" id="{6708FCF2-0E86-43F6-A7C8-66FFBA044F6D}"/>
                </a:ext>
              </a:extLst>
            </p:cNvPr>
            <p:cNvSpPr>
              <a:spLocks/>
            </p:cNvSpPr>
            <p:nvPr/>
          </p:nvSpPr>
          <p:spPr bwMode="auto">
            <a:xfrm>
              <a:off x="2760401" y="1929714"/>
              <a:ext cx="285697" cy="140716"/>
            </a:xfrm>
            <a:custGeom>
              <a:avLst/>
              <a:gdLst>
                <a:gd name="T0" fmla="*/ 268 w 268"/>
                <a:gd name="T1" fmla="*/ 132 h 132"/>
                <a:gd name="T2" fmla="*/ 179 w 268"/>
                <a:gd name="T3" fmla="*/ 44 h 132"/>
                <a:gd name="T4" fmla="*/ 156 w 268"/>
                <a:gd name="T5" fmla="*/ 66 h 132"/>
                <a:gd name="T6" fmla="*/ 89 w 268"/>
                <a:gd name="T7" fmla="*/ 0 h 132"/>
                <a:gd name="T8" fmla="*/ 0 w 268"/>
                <a:gd name="T9" fmla="*/ 88 h 132"/>
              </a:gdLst>
              <a:ahLst/>
              <a:cxnLst>
                <a:cxn ang="0">
                  <a:pos x="T0" y="T1"/>
                </a:cxn>
                <a:cxn ang="0">
                  <a:pos x="T2" y="T3"/>
                </a:cxn>
                <a:cxn ang="0">
                  <a:pos x="T4" y="T5"/>
                </a:cxn>
                <a:cxn ang="0">
                  <a:pos x="T6" y="T7"/>
                </a:cxn>
                <a:cxn ang="0">
                  <a:pos x="T8" y="T9"/>
                </a:cxn>
              </a:cxnLst>
              <a:rect l="0" t="0" r="r" b="b"/>
              <a:pathLst>
                <a:path w="268" h="132">
                  <a:moveTo>
                    <a:pt x="268" y="132"/>
                  </a:moveTo>
                  <a:lnTo>
                    <a:pt x="179" y="44"/>
                  </a:lnTo>
                  <a:lnTo>
                    <a:pt x="156" y="66"/>
                  </a:lnTo>
                  <a:lnTo>
                    <a:pt x="89" y="0"/>
                  </a:lnTo>
                  <a:lnTo>
                    <a:pt x="0" y="88"/>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96">
                <a:defRPr/>
              </a:pPr>
              <a:endParaRPr lang="en-US" sz="1000">
                <a:solidFill>
                  <a:srgbClr val="505050"/>
                </a:solidFill>
                <a:latin typeface="Segoe UI"/>
              </a:endParaRPr>
            </a:p>
          </p:txBody>
        </p:sp>
        <p:sp>
          <p:nvSpPr>
            <p:cNvPr id="33" name="Oval 32">
              <a:extLst>
                <a:ext uri="{FF2B5EF4-FFF2-40B4-BE49-F238E27FC236}">
                  <a16:creationId xmlns:a16="http://schemas.microsoft.com/office/drawing/2014/main" id="{87152A6C-587E-4070-BE91-8C76540EEFBD}"/>
                </a:ext>
              </a:extLst>
            </p:cNvPr>
            <p:cNvSpPr>
              <a:spLocks noChangeArrowheads="1"/>
            </p:cNvSpPr>
            <p:nvPr/>
          </p:nvSpPr>
          <p:spPr bwMode="auto">
            <a:xfrm>
              <a:off x="2951221" y="1871082"/>
              <a:ext cx="47971" cy="46905"/>
            </a:xfrm>
            <a:prstGeom prst="ellipse">
              <a:avLst/>
            </a:prstGeom>
            <a:noFill/>
            <a:ln w="12700">
              <a:solidFill>
                <a:schemeClr val="tx1"/>
              </a:solidFill>
              <a:round/>
              <a:headEnd/>
              <a:tailEnd/>
            </a:ln>
          </p:spPr>
          <p:txBody>
            <a:bodyPr vert="horz" wrap="square" lIns="91427" tIns="45713" rIns="91427" bIns="45713" numCol="1" anchor="t" anchorCtr="0" compatLnSpc="1">
              <a:prstTxWarp prst="textNoShape">
                <a:avLst/>
              </a:prstTxWarp>
            </a:bodyPr>
            <a:lstStyle/>
            <a:p>
              <a:pPr defTabSz="914296">
                <a:defRPr/>
              </a:pPr>
              <a:endParaRPr lang="en-US" sz="1000">
                <a:solidFill>
                  <a:srgbClr val="505050"/>
                </a:solidFill>
                <a:latin typeface="Segoe UI"/>
              </a:endParaRPr>
            </a:p>
          </p:txBody>
        </p:sp>
      </p:grpSp>
      <p:sp>
        <p:nvSpPr>
          <p:cNvPr id="34" name="Freeform 173">
            <a:extLst>
              <a:ext uri="{FF2B5EF4-FFF2-40B4-BE49-F238E27FC236}">
                <a16:creationId xmlns:a16="http://schemas.microsoft.com/office/drawing/2014/main" id="{0022314B-DB85-478C-AFEE-EADE4CC997E4}"/>
              </a:ext>
            </a:extLst>
          </p:cNvPr>
          <p:cNvSpPr/>
          <p:nvPr/>
        </p:nvSpPr>
        <p:spPr bwMode="auto">
          <a:xfrm>
            <a:off x="1277392" y="3890526"/>
            <a:ext cx="298473" cy="244425"/>
          </a:xfrm>
          <a:custGeom>
            <a:avLst/>
            <a:gdLst>
              <a:gd name="connsiteX0" fmla="*/ 2243075 w 3227827"/>
              <a:gd name="connsiteY0" fmla="*/ 0 h 2660690"/>
              <a:gd name="connsiteX1" fmla="*/ 2705138 w 3227827"/>
              <a:gd name="connsiteY1" fmla="*/ 178525 h 2660690"/>
              <a:gd name="connsiteX2" fmla="*/ 2744327 w 3227827"/>
              <a:gd name="connsiteY2" fmla="*/ 219630 h 2660690"/>
              <a:gd name="connsiteX3" fmla="*/ 2774681 w 3227827"/>
              <a:gd name="connsiteY3" fmla="*/ 217260 h 2660690"/>
              <a:gd name="connsiteX4" fmla="*/ 3179748 w 3227827"/>
              <a:gd name="connsiteY4" fmla="*/ 39644 h 2660690"/>
              <a:gd name="connsiteX5" fmla="*/ 2898534 w 3227827"/>
              <a:gd name="connsiteY5" fmla="*/ 401594 h 2660690"/>
              <a:gd name="connsiteX6" fmla="*/ 3227827 w 3227827"/>
              <a:gd name="connsiteY6" fmla="*/ 319044 h 2660690"/>
              <a:gd name="connsiteX7" fmla="*/ 2991063 w 3227827"/>
              <a:gd name="connsiteY7" fmla="*/ 666622 h 2660690"/>
              <a:gd name="connsiteX8" fmla="*/ 2924137 w 3227827"/>
              <a:gd name="connsiteY8" fmla="*/ 717139 h 2660690"/>
              <a:gd name="connsiteX9" fmla="*/ 2924693 w 3227827"/>
              <a:gd name="connsiteY9" fmla="*/ 729139 h 2660690"/>
              <a:gd name="connsiteX10" fmla="*/ 990811 w 3227827"/>
              <a:gd name="connsiteY10" fmla="*/ 2659611 h 2660690"/>
              <a:gd name="connsiteX11" fmla="*/ 83639 w 3227827"/>
              <a:gd name="connsiteY11" fmla="*/ 2429023 h 2660690"/>
              <a:gd name="connsiteX12" fmla="*/ 0 w 3227827"/>
              <a:gd name="connsiteY12" fmla="*/ 2378015 h 2660690"/>
              <a:gd name="connsiteX13" fmla="*/ 151258 w 3227827"/>
              <a:gd name="connsiteY13" fmla="*/ 2370349 h 2660690"/>
              <a:gd name="connsiteX14" fmla="*/ 899006 w 3227827"/>
              <a:gd name="connsiteY14" fmla="*/ 2129959 h 2660690"/>
              <a:gd name="connsiteX15" fmla="*/ 966223 w 3227827"/>
              <a:gd name="connsiteY15" fmla="*/ 2085120 h 2660690"/>
              <a:gd name="connsiteX16" fmla="*/ 904179 w 3227827"/>
              <a:gd name="connsiteY16" fmla="*/ 2074665 h 2660690"/>
              <a:gd name="connsiteX17" fmla="*/ 353090 w 3227827"/>
              <a:gd name="connsiteY17" fmla="*/ 1603559 h 2660690"/>
              <a:gd name="connsiteX18" fmla="*/ 608904 w 3227827"/>
              <a:gd name="connsiteY18" fmla="*/ 1614444 h 2660690"/>
              <a:gd name="connsiteX19" fmla="*/ 129933 w 3227827"/>
              <a:gd name="connsiteY19" fmla="*/ 931366 h 2660690"/>
              <a:gd name="connsiteX20" fmla="*/ 374862 w 3227827"/>
              <a:gd name="connsiteY20" fmla="*/ 993959 h 2660690"/>
              <a:gd name="connsiteX21" fmla="*/ 219740 w 3227827"/>
              <a:gd name="connsiteY21" fmla="*/ 101330 h 2660690"/>
              <a:gd name="connsiteX22" fmla="*/ 1410961 w 3227827"/>
              <a:gd name="connsiteY22" fmla="*/ 782283 h 2660690"/>
              <a:gd name="connsiteX23" fmla="*/ 1563883 w 3227827"/>
              <a:gd name="connsiteY23" fmla="*/ 792289 h 2660690"/>
              <a:gd name="connsiteX24" fmla="*/ 1563785 w 3227827"/>
              <a:gd name="connsiteY24" fmla="*/ 791863 h 2660690"/>
              <a:gd name="connsiteX25" fmla="*/ 1555866 w 3227827"/>
              <a:gd name="connsiteY25" fmla="*/ 687208 h 2660690"/>
              <a:gd name="connsiteX26" fmla="*/ 2243075 w 3227827"/>
              <a:gd name="connsiteY26" fmla="*/ 0 h 2660690"/>
              <a:gd name="connsiteX0" fmla="*/ 2243075 w 3227827"/>
              <a:gd name="connsiteY0" fmla="*/ 0 h 2660690"/>
              <a:gd name="connsiteX1" fmla="*/ 2705138 w 3227827"/>
              <a:gd name="connsiteY1" fmla="*/ 178525 h 2660690"/>
              <a:gd name="connsiteX2" fmla="*/ 2744327 w 3227827"/>
              <a:gd name="connsiteY2" fmla="*/ 219630 h 2660690"/>
              <a:gd name="connsiteX3" fmla="*/ 2774681 w 3227827"/>
              <a:gd name="connsiteY3" fmla="*/ 217260 h 2660690"/>
              <a:gd name="connsiteX4" fmla="*/ 3179748 w 3227827"/>
              <a:gd name="connsiteY4" fmla="*/ 39644 h 2660690"/>
              <a:gd name="connsiteX5" fmla="*/ 2898534 w 3227827"/>
              <a:gd name="connsiteY5" fmla="*/ 401594 h 2660690"/>
              <a:gd name="connsiteX6" fmla="*/ 3227827 w 3227827"/>
              <a:gd name="connsiteY6" fmla="*/ 319044 h 2660690"/>
              <a:gd name="connsiteX7" fmla="*/ 2991063 w 3227827"/>
              <a:gd name="connsiteY7" fmla="*/ 666622 h 2660690"/>
              <a:gd name="connsiteX8" fmla="*/ 2924137 w 3227827"/>
              <a:gd name="connsiteY8" fmla="*/ 717139 h 2660690"/>
              <a:gd name="connsiteX9" fmla="*/ 2924693 w 3227827"/>
              <a:gd name="connsiteY9" fmla="*/ 729139 h 2660690"/>
              <a:gd name="connsiteX10" fmla="*/ 990811 w 3227827"/>
              <a:gd name="connsiteY10" fmla="*/ 2659611 h 2660690"/>
              <a:gd name="connsiteX11" fmla="*/ 83639 w 3227827"/>
              <a:gd name="connsiteY11" fmla="*/ 2429023 h 2660690"/>
              <a:gd name="connsiteX12" fmla="*/ 0 w 3227827"/>
              <a:gd name="connsiteY12" fmla="*/ 2378015 h 2660690"/>
              <a:gd name="connsiteX13" fmla="*/ 151258 w 3227827"/>
              <a:gd name="connsiteY13" fmla="*/ 2370349 h 2660690"/>
              <a:gd name="connsiteX14" fmla="*/ 899006 w 3227827"/>
              <a:gd name="connsiteY14" fmla="*/ 2129959 h 2660690"/>
              <a:gd name="connsiteX15" fmla="*/ 966223 w 3227827"/>
              <a:gd name="connsiteY15" fmla="*/ 2085120 h 2660690"/>
              <a:gd name="connsiteX16" fmla="*/ 904179 w 3227827"/>
              <a:gd name="connsiteY16" fmla="*/ 2074665 h 2660690"/>
              <a:gd name="connsiteX17" fmla="*/ 353090 w 3227827"/>
              <a:gd name="connsiteY17" fmla="*/ 1603559 h 2660690"/>
              <a:gd name="connsiteX18" fmla="*/ 608904 w 3227827"/>
              <a:gd name="connsiteY18" fmla="*/ 1614444 h 2660690"/>
              <a:gd name="connsiteX19" fmla="*/ 129933 w 3227827"/>
              <a:gd name="connsiteY19" fmla="*/ 931366 h 2660690"/>
              <a:gd name="connsiteX20" fmla="*/ 374862 w 3227827"/>
              <a:gd name="connsiteY20" fmla="*/ 993959 h 2660690"/>
              <a:gd name="connsiteX21" fmla="*/ 219740 w 3227827"/>
              <a:gd name="connsiteY21" fmla="*/ 101330 h 2660690"/>
              <a:gd name="connsiteX22" fmla="*/ 1410961 w 3227827"/>
              <a:gd name="connsiteY22" fmla="*/ 782283 h 2660690"/>
              <a:gd name="connsiteX23" fmla="*/ 1563883 w 3227827"/>
              <a:gd name="connsiteY23" fmla="*/ 792289 h 2660690"/>
              <a:gd name="connsiteX24" fmla="*/ 1563785 w 3227827"/>
              <a:gd name="connsiteY24" fmla="*/ 791863 h 2660690"/>
              <a:gd name="connsiteX25" fmla="*/ 1555866 w 3227827"/>
              <a:gd name="connsiteY25" fmla="*/ 687208 h 2660690"/>
              <a:gd name="connsiteX26" fmla="*/ 2243075 w 3227827"/>
              <a:gd name="connsiteY26" fmla="*/ 0 h 2660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227827" h="2660690">
                <a:moveTo>
                  <a:pt x="2243075" y="0"/>
                </a:moveTo>
                <a:cubicBezTo>
                  <a:pt x="2420981" y="0"/>
                  <a:pt x="2583098" y="67604"/>
                  <a:pt x="2705138" y="178525"/>
                </a:cubicBezTo>
                <a:lnTo>
                  <a:pt x="2744327" y="219630"/>
                </a:lnTo>
                <a:lnTo>
                  <a:pt x="2774681" y="217260"/>
                </a:lnTo>
                <a:cubicBezTo>
                  <a:pt x="2931135" y="197090"/>
                  <a:pt x="3033245" y="134440"/>
                  <a:pt x="3179748" y="39644"/>
                </a:cubicBezTo>
                <a:cubicBezTo>
                  <a:pt x="3163117" y="234680"/>
                  <a:pt x="3021300" y="307251"/>
                  <a:pt x="2898534" y="401594"/>
                </a:cubicBezTo>
                <a:cubicBezTo>
                  <a:pt x="3018277" y="413992"/>
                  <a:pt x="3151627" y="380125"/>
                  <a:pt x="3227827" y="319044"/>
                </a:cubicBezTo>
                <a:cubicBezTo>
                  <a:pt x="3167276" y="498431"/>
                  <a:pt x="3092946" y="584440"/>
                  <a:pt x="2991063" y="666622"/>
                </a:cubicBezTo>
                <a:lnTo>
                  <a:pt x="2924137" y="717139"/>
                </a:lnTo>
                <a:cubicBezTo>
                  <a:pt x="2924322" y="721139"/>
                  <a:pt x="2924508" y="725139"/>
                  <a:pt x="2924693" y="729139"/>
                </a:cubicBezTo>
                <a:cubicBezTo>
                  <a:pt x="2916083" y="1642648"/>
                  <a:pt x="2157998" y="2699186"/>
                  <a:pt x="990811" y="2659611"/>
                </a:cubicBezTo>
                <a:cubicBezTo>
                  <a:pt x="424478" y="2640408"/>
                  <a:pt x="353308" y="2576079"/>
                  <a:pt x="83639" y="2429023"/>
                </a:cubicBezTo>
                <a:lnTo>
                  <a:pt x="0" y="2378015"/>
                </a:lnTo>
                <a:lnTo>
                  <a:pt x="151258" y="2370349"/>
                </a:lnTo>
                <a:cubicBezTo>
                  <a:pt x="421172" y="2342832"/>
                  <a:pt x="674412" y="2258696"/>
                  <a:pt x="899006" y="2129959"/>
                </a:cubicBezTo>
                <a:lnTo>
                  <a:pt x="966223" y="2085120"/>
                </a:lnTo>
                <a:lnTo>
                  <a:pt x="904179" y="2074665"/>
                </a:lnTo>
                <a:cubicBezTo>
                  <a:pt x="718952" y="2036268"/>
                  <a:pt x="464668" y="1913349"/>
                  <a:pt x="353090" y="1603559"/>
                </a:cubicBezTo>
                <a:cubicBezTo>
                  <a:pt x="443804" y="1631680"/>
                  <a:pt x="545404" y="1648916"/>
                  <a:pt x="608904" y="1614444"/>
                </a:cubicBezTo>
                <a:cubicBezTo>
                  <a:pt x="337668" y="1484722"/>
                  <a:pt x="71875" y="1232538"/>
                  <a:pt x="129933" y="931366"/>
                </a:cubicBezTo>
                <a:cubicBezTo>
                  <a:pt x="211576" y="965837"/>
                  <a:pt x="238790" y="994867"/>
                  <a:pt x="374862" y="993959"/>
                </a:cubicBezTo>
                <a:cubicBezTo>
                  <a:pt x="140819" y="761730"/>
                  <a:pt x="51011" y="420644"/>
                  <a:pt x="219740" y="101330"/>
                </a:cubicBezTo>
                <a:cubicBezTo>
                  <a:pt x="539508" y="520431"/>
                  <a:pt x="1016949" y="731341"/>
                  <a:pt x="1410961" y="782283"/>
                </a:cubicBezTo>
                <a:lnTo>
                  <a:pt x="1563883" y="792289"/>
                </a:lnTo>
                <a:cubicBezTo>
                  <a:pt x="1563850" y="792147"/>
                  <a:pt x="1563818" y="792005"/>
                  <a:pt x="1563785" y="791863"/>
                </a:cubicBezTo>
                <a:cubicBezTo>
                  <a:pt x="1558571" y="757739"/>
                  <a:pt x="1555867" y="722789"/>
                  <a:pt x="1555866" y="687208"/>
                </a:cubicBezTo>
                <a:cubicBezTo>
                  <a:pt x="1555867" y="307674"/>
                  <a:pt x="1863540" y="-1"/>
                  <a:pt x="2243075" y="0"/>
                </a:cubicBez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algn="ctr" defTabSz="932365" fontAlgn="base">
              <a:lnSpc>
                <a:spcPct val="90000"/>
              </a:lnSpc>
              <a:spcBef>
                <a:spcPct val="0"/>
              </a:spcBef>
              <a:spcAft>
                <a:spcPct val="0"/>
              </a:spcAft>
              <a:defRPr/>
            </a:pPr>
            <a:endParaRPr lang="en-US" sz="1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5" name="Rectangle 34">
            <a:extLst>
              <a:ext uri="{FF2B5EF4-FFF2-40B4-BE49-F238E27FC236}">
                <a16:creationId xmlns:a16="http://schemas.microsoft.com/office/drawing/2014/main" id="{335CF71D-409E-450C-9F5E-7517241ADA1D}"/>
              </a:ext>
            </a:extLst>
          </p:cNvPr>
          <p:cNvSpPr/>
          <p:nvPr/>
        </p:nvSpPr>
        <p:spPr>
          <a:xfrm>
            <a:off x="657513" y="2416225"/>
            <a:ext cx="482414" cy="238513"/>
          </a:xfrm>
          <a:prstGeom prst="rect">
            <a:avLst/>
          </a:prstGeom>
        </p:spPr>
        <p:txBody>
          <a:bodyPr wrap="none" lIns="91427" tIns="45713" rIns="91427" bIns="45713">
            <a:spAutoFit/>
          </a:bodyPr>
          <a:lstStyle/>
          <a:p>
            <a:pPr algn="r" defTabSz="913997" fontAlgn="base">
              <a:lnSpc>
                <a:spcPct val="95000"/>
              </a:lnSpc>
              <a:spcBef>
                <a:spcPct val="0"/>
              </a:spcBef>
              <a:spcAft>
                <a:spcPct val="0"/>
              </a:spcAft>
              <a:defRPr/>
            </a:pPr>
            <a:r>
              <a:rPr lang="en-US" sz="1000" b="1" kern="0" spc="49">
                <a:solidFill>
                  <a:srgbClr val="505050"/>
                </a:solidFill>
                <a:latin typeface="Segoe UI Semibold" charset="0"/>
                <a:ea typeface="Segoe UI Semibold" charset="0"/>
                <a:cs typeface="Segoe UI Semibold" charset="0"/>
              </a:rPr>
              <a:t>CRM</a:t>
            </a:r>
          </a:p>
        </p:txBody>
      </p:sp>
      <p:grpSp>
        <p:nvGrpSpPr>
          <p:cNvPr id="36" name="Group 35">
            <a:extLst>
              <a:ext uri="{FF2B5EF4-FFF2-40B4-BE49-F238E27FC236}">
                <a16:creationId xmlns:a16="http://schemas.microsoft.com/office/drawing/2014/main" id="{21FAC67B-5F7C-4D7F-B977-AC8E50A7CAF0}"/>
              </a:ext>
            </a:extLst>
          </p:cNvPr>
          <p:cNvGrpSpPr/>
          <p:nvPr/>
        </p:nvGrpSpPr>
        <p:grpSpPr>
          <a:xfrm>
            <a:off x="1303907" y="2376050"/>
            <a:ext cx="245440" cy="305179"/>
            <a:chOff x="1564614" y="1427406"/>
            <a:chExt cx="256236" cy="320693"/>
          </a:xfrm>
        </p:grpSpPr>
        <p:grpSp>
          <p:nvGrpSpPr>
            <p:cNvPr id="37" name="Group 36">
              <a:extLst>
                <a:ext uri="{FF2B5EF4-FFF2-40B4-BE49-F238E27FC236}">
                  <a16:creationId xmlns:a16="http://schemas.microsoft.com/office/drawing/2014/main" id="{31A1844F-EA08-46B6-81D5-E8EE450FD566}"/>
                </a:ext>
              </a:extLst>
            </p:cNvPr>
            <p:cNvGrpSpPr/>
            <p:nvPr/>
          </p:nvGrpSpPr>
          <p:grpSpPr>
            <a:xfrm>
              <a:off x="1591509" y="1483819"/>
              <a:ext cx="229341" cy="264280"/>
              <a:chOff x="6498112" y="3330497"/>
              <a:chExt cx="1259085" cy="1450900"/>
            </a:xfrm>
          </p:grpSpPr>
          <p:sp>
            <p:nvSpPr>
              <p:cNvPr id="39" name="Oval 8">
                <a:extLst>
                  <a:ext uri="{FF2B5EF4-FFF2-40B4-BE49-F238E27FC236}">
                    <a16:creationId xmlns:a16="http://schemas.microsoft.com/office/drawing/2014/main" id="{5CB575C1-D31E-4303-9E0A-4C4ABEC73209}"/>
                  </a:ext>
                </a:extLst>
              </p:cNvPr>
              <p:cNvSpPr>
                <a:spLocks noChangeArrowheads="1"/>
              </p:cNvSpPr>
              <p:nvPr/>
            </p:nvSpPr>
            <p:spPr bwMode="auto">
              <a:xfrm>
                <a:off x="7243234" y="3330497"/>
                <a:ext cx="472157" cy="459861"/>
              </a:xfrm>
              <a:prstGeom prst="ellipse">
                <a:avLst/>
              </a:prstGeom>
              <a:noFill/>
              <a:ln w="1270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14296">
                  <a:defRPr/>
                </a:pPr>
                <a:endParaRPr lang="en-US" sz="1000">
                  <a:solidFill>
                    <a:srgbClr val="505050"/>
                  </a:solidFill>
                  <a:latin typeface="Segoe UI"/>
                </a:endParaRPr>
              </a:p>
            </p:txBody>
          </p:sp>
          <p:sp>
            <p:nvSpPr>
              <p:cNvPr id="40" name="Oval 9">
                <a:extLst>
                  <a:ext uri="{FF2B5EF4-FFF2-40B4-BE49-F238E27FC236}">
                    <a16:creationId xmlns:a16="http://schemas.microsoft.com/office/drawing/2014/main" id="{CDCD58BC-B488-427B-984E-20AAAA1933B4}"/>
                  </a:ext>
                </a:extLst>
              </p:cNvPr>
              <p:cNvSpPr>
                <a:spLocks noChangeArrowheads="1"/>
              </p:cNvSpPr>
              <p:nvPr/>
            </p:nvSpPr>
            <p:spPr bwMode="auto">
              <a:xfrm>
                <a:off x="6611233" y="3790359"/>
                <a:ext cx="572982" cy="575442"/>
              </a:xfrm>
              <a:prstGeom prst="ellipse">
                <a:avLst/>
              </a:prstGeom>
              <a:noFill/>
              <a:ln w="1270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14296">
                  <a:defRPr/>
                </a:pPr>
                <a:endParaRPr lang="en-US" sz="1000">
                  <a:solidFill>
                    <a:srgbClr val="505050"/>
                  </a:solidFill>
                  <a:latin typeface="Segoe UI"/>
                </a:endParaRPr>
              </a:p>
            </p:txBody>
          </p:sp>
          <p:sp>
            <p:nvSpPr>
              <p:cNvPr id="41" name="Freeform 12">
                <a:extLst>
                  <a:ext uri="{FF2B5EF4-FFF2-40B4-BE49-F238E27FC236}">
                    <a16:creationId xmlns:a16="http://schemas.microsoft.com/office/drawing/2014/main" id="{EE474845-F898-4F9F-A2D0-2096FC2B54CE}"/>
                  </a:ext>
                </a:extLst>
              </p:cNvPr>
              <p:cNvSpPr>
                <a:spLocks/>
              </p:cNvSpPr>
              <p:nvPr/>
            </p:nvSpPr>
            <p:spPr bwMode="auto">
              <a:xfrm>
                <a:off x="6498112" y="4365800"/>
                <a:ext cx="816438" cy="415597"/>
              </a:xfrm>
              <a:custGeom>
                <a:avLst/>
                <a:gdLst>
                  <a:gd name="T0" fmla="*/ 57 w 57"/>
                  <a:gd name="T1" fmla="*/ 29 h 29"/>
                  <a:gd name="T2" fmla="*/ 28 w 57"/>
                  <a:gd name="T3" fmla="*/ 0 h 29"/>
                  <a:gd name="T4" fmla="*/ 0 w 57"/>
                  <a:gd name="T5" fmla="*/ 29 h 29"/>
                </a:gdLst>
                <a:ahLst/>
                <a:cxnLst>
                  <a:cxn ang="0">
                    <a:pos x="T0" y="T1"/>
                  </a:cxn>
                  <a:cxn ang="0">
                    <a:pos x="T2" y="T3"/>
                  </a:cxn>
                  <a:cxn ang="0">
                    <a:pos x="T4" y="T5"/>
                  </a:cxn>
                </a:cxnLst>
                <a:rect l="0" t="0" r="r" b="b"/>
                <a:pathLst>
                  <a:path w="57" h="29">
                    <a:moveTo>
                      <a:pt x="57" y="29"/>
                    </a:moveTo>
                    <a:cubicBezTo>
                      <a:pt x="57" y="13"/>
                      <a:pt x="44" y="0"/>
                      <a:pt x="28" y="0"/>
                    </a:cubicBezTo>
                    <a:cubicBezTo>
                      <a:pt x="13" y="0"/>
                      <a:pt x="0" y="13"/>
                      <a:pt x="0" y="29"/>
                    </a:cubicBezTo>
                  </a:path>
                </a:pathLst>
              </a:custGeom>
              <a:noFill/>
              <a:ln w="1270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14296">
                  <a:defRPr/>
                </a:pPr>
                <a:endParaRPr lang="en-US" sz="1000">
                  <a:solidFill>
                    <a:srgbClr val="505050"/>
                  </a:solidFill>
                  <a:latin typeface="Segoe UI"/>
                </a:endParaRPr>
              </a:p>
            </p:txBody>
          </p:sp>
          <p:sp>
            <p:nvSpPr>
              <p:cNvPr id="42" name="Freeform 13">
                <a:extLst>
                  <a:ext uri="{FF2B5EF4-FFF2-40B4-BE49-F238E27FC236}">
                    <a16:creationId xmlns:a16="http://schemas.microsoft.com/office/drawing/2014/main" id="{31792B2E-9CE5-4709-83BB-81C21B214C8A}"/>
                  </a:ext>
                </a:extLst>
              </p:cNvPr>
              <p:cNvSpPr>
                <a:spLocks/>
              </p:cNvSpPr>
              <p:nvPr/>
            </p:nvSpPr>
            <p:spPr bwMode="auto">
              <a:xfrm>
                <a:off x="7184215" y="3790359"/>
                <a:ext cx="572982" cy="287721"/>
              </a:xfrm>
              <a:custGeom>
                <a:avLst/>
                <a:gdLst>
                  <a:gd name="T0" fmla="*/ 40 w 40"/>
                  <a:gd name="T1" fmla="*/ 20 h 20"/>
                  <a:gd name="T2" fmla="*/ 20 w 40"/>
                  <a:gd name="T3" fmla="*/ 0 h 20"/>
                  <a:gd name="T4" fmla="*/ 0 w 40"/>
                  <a:gd name="T5" fmla="*/ 20 h 20"/>
                </a:gdLst>
                <a:ahLst/>
                <a:cxnLst>
                  <a:cxn ang="0">
                    <a:pos x="T0" y="T1"/>
                  </a:cxn>
                  <a:cxn ang="0">
                    <a:pos x="T2" y="T3"/>
                  </a:cxn>
                  <a:cxn ang="0">
                    <a:pos x="T4" y="T5"/>
                  </a:cxn>
                </a:cxnLst>
                <a:rect l="0" t="0" r="r" b="b"/>
                <a:pathLst>
                  <a:path w="40" h="20">
                    <a:moveTo>
                      <a:pt x="40" y="20"/>
                    </a:moveTo>
                    <a:cubicBezTo>
                      <a:pt x="40" y="9"/>
                      <a:pt x="31" y="0"/>
                      <a:pt x="20" y="0"/>
                    </a:cubicBezTo>
                    <a:cubicBezTo>
                      <a:pt x="9" y="0"/>
                      <a:pt x="0" y="9"/>
                      <a:pt x="0" y="20"/>
                    </a:cubicBezTo>
                  </a:path>
                </a:pathLst>
              </a:custGeom>
              <a:noFill/>
              <a:ln w="12700" cap="flat">
                <a:solidFill>
                  <a:schemeClr val="tx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296">
                  <a:defRPr/>
                </a:pPr>
                <a:endParaRPr lang="en-US" sz="1000">
                  <a:solidFill>
                    <a:srgbClr val="505050"/>
                  </a:solidFill>
                  <a:latin typeface="Segoe UI"/>
                </a:endParaRPr>
              </a:p>
            </p:txBody>
          </p:sp>
        </p:grpSp>
        <p:sp>
          <p:nvSpPr>
            <p:cNvPr id="38" name="Freeform: Shape 168">
              <a:extLst>
                <a:ext uri="{FF2B5EF4-FFF2-40B4-BE49-F238E27FC236}">
                  <a16:creationId xmlns:a16="http://schemas.microsoft.com/office/drawing/2014/main" id="{CA02F272-8E48-44C9-9EE7-969C95BC39D9}"/>
                </a:ext>
              </a:extLst>
            </p:cNvPr>
            <p:cNvSpPr>
              <a:spLocks/>
            </p:cNvSpPr>
            <p:nvPr/>
          </p:nvSpPr>
          <p:spPr bwMode="auto">
            <a:xfrm flipH="1">
              <a:off x="1564614" y="1427406"/>
              <a:ext cx="122892" cy="103468"/>
            </a:xfrm>
            <a:custGeom>
              <a:avLst/>
              <a:gdLst>
                <a:gd name="connsiteX0" fmla="*/ 0 w 541845"/>
                <a:gd name="connsiteY0" fmla="*/ 0 h 456200"/>
                <a:gd name="connsiteX1" fmla="*/ 541845 w 541845"/>
                <a:gd name="connsiteY1" fmla="*/ 0 h 456200"/>
                <a:gd name="connsiteX2" fmla="*/ 541845 w 541845"/>
                <a:gd name="connsiteY2" fmla="*/ 336005 h 456200"/>
                <a:gd name="connsiteX3" fmla="*/ 170403 w 541845"/>
                <a:gd name="connsiteY3" fmla="*/ 336005 h 456200"/>
                <a:gd name="connsiteX4" fmla="*/ 50208 w 541845"/>
                <a:gd name="connsiteY4" fmla="*/ 456200 h 456200"/>
                <a:gd name="connsiteX5" fmla="*/ 50208 w 541845"/>
                <a:gd name="connsiteY5" fmla="*/ 336005 h 456200"/>
                <a:gd name="connsiteX6" fmla="*/ 0 w 541845"/>
                <a:gd name="connsiteY6" fmla="*/ 336005 h 45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1845" h="456200">
                  <a:moveTo>
                    <a:pt x="0" y="0"/>
                  </a:moveTo>
                  <a:lnTo>
                    <a:pt x="541845" y="0"/>
                  </a:lnTo>
                  <a:lnTo>
                    <a:pt x="541845" y="336005"/>
                  </a:lnTo>
                  <a:lnTo>
                    <a:pt x="170403" y="336005"/>
                  </a:lnTo>
                  <a:lnTo>
                    <a:pt x="50208" y="456200"/>
                  </a:lnTo>
                  <a:lnTo>
                    <a:pt x="50208" y="336005"/>
                  </a:lnTo>
                  <a:lnTo>
                    <a:pt x="0" y="336005"/>
                  </a:lnTo>
                  <a:close/>
                </a:path>
              </a:pathLst>
            </a:custGeom>
            <a:noFill/>
            <a:ln w="12700">
              <a:solidFill>
                <a:schemeClr val="tx1"/>
              </a:solidFill>
              <a:round/>
              <a:headEnd/>
              <a:tailEnd/>
            </a:ln>
          </p:spPr>
          <p:txBody>
            <a:bodyPr vert="horz" wrap="square" lIns="91427" tIns="45713" rIns="91427" bIns="45713" numCol="1" anchor="t" anchorCtr="0" compatLnSpc="1">
              <a:prstTxWarp prst="textNoShape">
                <a:avLst/>
              </a:prstTxWarp>
              <a:noAutofit/>
            </a:bodyPr>
            <a:lstStyle/>
            <a:p>
              <a:pPr defTabSz="914296">
                <a:defRPr/>
              </a:pPr>
              <a:endParaRPr lang="en-US" sz="1000">
                <a:solidFill>
                  <a:srgbClr val="505050"/>
                </a:solidFill>
                <a:latin typeface="Segoe UI"/>
              </a:endParaRPr>
            </a:p>
          </p:txBody>
        </p:sp>
      </p:grpSp>
      <p:grpSp>
        <p:nvGrpSpPr>
          <p:cNvPr id="43" name="Group 42">
            <a:extLst>
              <a:ext uri="{FF2B5EF4-FFF2-40B4-BE49-F238E27FC236}">
                <a16:creationId xmlns:a16="http://schemas.microsoft.com/office/drawing/2014/main" id="{25635975-A721-45E0-BEA6-C1651034773F}"/>
              </a:ext>
            </a:extLst>
          </p:cNvPr>
          <p:cNvGrpSpPr/>
          <p:nvPr/>
        </p:nvGrpSpPr>
        <p:grpSpPr>
          <a:xfrm>
            <a:off x="1239470" y="4338078"/>
            <a:ext cx="360961" cy="303864"/>
            <a:chOff x="2907342" y="5439822"/>
            <a:chExt cx="478274" cy="405267"/>
          </a:xfrm>
        </p:grpSpPr>
        <p:grpSp>
          <p:nvGrpSpPr>
            <p:cNvPr id="44" name="Group 43">
              <a:extLst>
                <a:ext uri="{FF2B5EF4-FFF2-40B4-BE49-F238E27FC236}">
                  <a16:creationId xmlns:a16="http://schemas.microsoft.com/office/drawing/2014/main" id="{104E320B-BAB0-42C4-A522-52571FC542CD}"/>
                </a:ext>
              </a:extLst>
            </p:cNvPr>
            <p:cNvGrpSpPr/>
            <p:nvPr/>
          </p:nvGrpSpPr>
          <p:grpSpPr>
            <a:xfrm rot="2348880">
              <a:off x="3117544" y="5439822"/>
              <a:ext cx="268072" cy="138560"/>
              <a:chOff x="2946400" y="1075143"/>
              <a:chExt cx="6491514" cy="3355305"/>
            </a:xfrm>
          </p:grpSpPr>
          <p:sp>
            <p:nvSpPr>
              <p:cNvPr id="46" name="Freeform: Shape 70">
                <a:extLst>
                  <a:ext uri="{FF2B5EF4-FFF2-40B4-BE49-F238E27FC236}">
                    <a16:creationId xmlns:a16="http://schemas.microsoft.com/office/drawing/2014/main" id="{871E8972-95C7-4391-A937-1B3EAA37C591}"/>
                  </a:ext>
                </a:extLst>
              </p:cNvPr>
              <p:cNvSpPr/>
              <p:nvPr/>
            </p:nvSpPr>
            <p:spPr>
              <a:xfrm>
                <a:off x="2946400" y="1075143"/>
                <a:ext cx="6491514" cy="1508609"/>
              </a:xfrm>
              <a:custGeom>
                <a:avLst/>
                <a:gdLst>
                  <a:gd name="connsiteX0" fmla="*/ 0 w 6491514"/>
                  <a:gd name="connsiteY0" fmla="*/ 7257 h 7257"/>
                  <a:gd name="connsiteX1" fmla="*/ 6491514 w 6491514"/>
                  <a:gd name="connsiteY1" fmla="*/ 0 h 7257"/>
                  <a:gd name="connsiteX0" fmla="*/ 0 w 10000"/>
                  <a:gd name="connsiteY0" fmla="*/ 1245584 h 1245584"/>
                  <a:gd name="connsiteX1" fmla="*/ 10000 w 10000"/>
                  <a:gd name="connsiteY1" fmla="*/ 1235584 h 1245584"/>
                  <a:gd name="connsiteX0" fmla="*/ 0 w 10000"/>
                  <a:gd name="connsiteY0" fmla="*/ 2078828 h 2078828"/>
                  <a:gd name="connsiteX1" fmla="*/ 10000 w 10000"/>
                  <a:gd name="connsiteY1" fmla="*/ 2068828 h 2078828"/>
                </a:gdLst>
                <a:ahLst/>
                <a:cxnLst>
                  <a:cxn ang="0">
                    <a:pos x="connsiteX0" y="connsiteY0"/>
                  </a:cxn>
                  <a:cxn ang="0">
                    <a:pos x="connsiteX1" y="connsiteY1"/>
                  </a:cxn>
                </a:cxnLst>
                <a:rect l="l" t="t" r="r" b="b"/>
                <a:pathLst>
                  <a:path w="10000" h="2078828">
                    <a:moveTo>
                      <a:pt x="0" y="2078828"/>
                    </a:moveTo>
                    <a:cubicBezTo>
                      <a:pt x="2528" y="-719561"/>
                      <a:pt x="7466" y="-662893"/>
                      <a:pt x="10000" y="2068828"/>
                    </a:cubicBez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96">
                  <a:defRPr/>
                </a:pPr>
                <a:endParaRPr lang="en-US" sz="1000">
                  <a:solidFill>
                    <a:srgbClr val="FFFFFF"/>
                  </a:solidFill>
                  <a:latin typeface="Segoe UI"/>
                </a:endParaRPr>
              </a:p>
            </p:txBody>
          </p:sp>
          <p:sp>
            <p:nvSpPr>
              <p:cNvPr id="47" name="Freeform: Shape 71">
                <a:extLst>
                  <a:ext uri="{FF2B5EF4-FFF2-40B4-BE49-F238E27FC236}">
                    <a16:creationId xmlns:a16="http://schemas.microsoft.com/office/drawing/2014/main" id="{344EE7CF-F040-4F83-99C9-EAACF6AF313B}"/>
                  </a:ext>
                </a:extLst>
              </p:cNvPr>
              <p:cNvSpPr/>
              <p:nvPr/>
            </p:nvSpPr>
            <p:spPr>
              <a:xfrm>
                <a:off x="3773672" y="2292383"/>
                <a:ext cx="4836971" cy="1202289"/>
              </a:xfrm>
              <a:custGeom>
                <a:avLst/>
                <a:gdLst>
                  <a:gd name="connsiteX0" fmla="*/ 0 w 6491514"/>
                  <a:gd name="connsiteY0" fmla="*/ 7257 h 7257"/>
                  <a:gd name="connsiteX1" fmla="*/ 6491514 w 6491514"/>
                  <a:gd name="connsiteY1" fmla="*/ 0 h 7257"/>
                  <a:gd name="connsiteX0" fmla="*/ 0 w 10000"/>
                  <a:gd name="connsiteY0" fmla="*/ 1245584 h 1245584"/>
                  <a:gd name="connsiteX1" fmla="*/ 10000 w 10000"/>
                  <a:gd name="connsiteY1" fmla="*/ 1235584 h 1245584"/>
                  <a:gd name="connsiteX0" fmla="*/ 0 w 10000"/>
                  <a:gd name="connsiteY0" fmla="*/ 2078828 h 2078828"/>
                  <a:gd name="connsiteX1" fmla="*/ 10000 w 10000"/>
                  <a:gd name="connsiteY1" fmla="*/ 2068828 h 2078828"/>
                </a:gdLst>
                <a:ahLst/>
                <a:cxnLst>
                  <a:cxn ang="0">
                    <a:pos x="connsiteX0" y="connsiteY0"/>
                  </a:cxn>
                  <a:cxn ang="0">
                    <a:pos x="connsiteX1" y="connsiteY1"/>
                  </a:cxn>
                </a:cxnLst>
                <a:rect l="l" t="t" r="r" b="b"/>
                <a:pathLst>
                  <a:path w="10000" h="2078828">
                    <a:moveTo>
                      <a:pt x="0" y="2078828"/>
                    </a:moveTo>
                    <a:cubicBezTo>
                      <a:pt x="2528" y="-719561"/>
                      <a:pt x="7466" y="-662893"/>
                      <a:pt x="10000" y="2068828"/>
                    </a:cubicBez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96">
                  <a:defRPr/>
                </a:pPr>
                <a:endParaRPr lang="en-US" sz="1000">
                  <a:solidFill>
                    <a:srgbClr val="FFFFFF"/>
                  </a:solidFill>
                  <a:latin typeface="Segoe UI"/>
                </a:endParaRPr>
              </a:p>
            </p:txBody>
          </p:sp>
          <p:sp>
            <p:nvSpPr>
              <p:cNvPr id="48" name="Freeform: Shape 72">
                <a:extLst>
                  <a:ext uri="{FF2B5EF4-FFF2-40B4-BE49-F238E27FC236}">
                    <a16:creationId xmlns:a16="http://schemas.microsoft.com/office/drawing/2014/main" id="{632740D5-1621-4FC5-AE2B-09F0D0B57070}"/>
                  </a:ext>
                </a:extLst>
              </p:cNvPr>
              <p:cNvSpPr/>
              <p:nvPr/>
            </p:nvSpPr>
            <p:spPr>
              <a:xfrm>
                <a:off x="4676759" y="3637770"/>
                <a:ext cx="3030796" cy="792678"/>
              </a:xfrm>
              <a:custGeom>
                <a:avLst/>
                <a:gdLst>
                  <a:gd name="connsiteX0" fmla="*/ 0 w 6491514"/>
                  <a:gd name="connsiteY0" fmla="*/ 7257 h 7257"/>
                  <a:gd name="connsiteX1" fmla="*/ 6491514 w 6491514"/>
                  <a:gd name="connsiteY1" fmla="*/ 0 h 7257"/>
                  <a:gd name="connsiteX0" fmla="*/ 0 w 10000"/>
                  <a:gd name="connsiteY0" fmla="*/ 1245584 h 1245584"/>
                  <a:gd name="connsiteX1" fmla="*/ 10000 w 10000"/>
                  <a:gd name="connsiteY1" fmla="*/ 1235584 h 1245584"/>
                  <a:gd name="connsiteX0" fmla="*/ 0 w 10000"/>
                  <a:gd name="connsiteY0" fmla="*/ 2078828 h 2078828"/>
                  <a:gd name="connsiteX1" fmla="*/ 10000 w 10000"/>
                  <a:gd name="connsiteY1" fmla="*/ 2068828 h 2078828"/>
                </a:gdLst>
                <a:ahLst/>
                <a:cxnLst>
                  <a:cxn ang="0">
                    <a:pos x="connsiteX0" y="connsiteY0"/>
                  </a:cxn>
                  <a:cxn ang="0">
                    <a:pos x="connsiteX1" y="connsiteY1"/>
                  </a:cxn>
                </a:cxnLst>
                <a:rect l="l" t="t" r="r" b="b"/>
                <a:pathLst>
                  <a:path w="10000" h="2078828">
                    <a:moveTo>
                      <a:pt x="0" y="2078828"/>
                    </a:moveTo>
                    <a:cubicBezTo>
                      <a:pt x="2528" y="-719561"/>
                      <a:pt x="7466" y="-662893"/>
                      <a:pt x="10000" y="2068828"/>
                    </a:cubicBez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96">
                  <a:defRPr/>
                </a:pPr>
                <a:endParaRPr lang="en-US" sz="1000">
                  <a:solidFill>
                    <a:srgbClr val="FFFFFF"/>
                  </a:solidFill>
                  <a:latin typeface="Segoe UI"/>
                </a:endParaRPr>
              </a:p>
            </p:txBody>
          </p:sp>
        </p:grpSp>
        <p:sp>
          <p:nvSpPr>
            <p:cNvPr id="45" name="Freeform 5">
              <a:extLst>
                <a:ext uri="{FF2B5EF4-FFF2-40B4-BE49-F238E27FC236}">
                  <a16:creationId xmlns:a16="http://schemas.microsoft.com/office/drawing/2014/main" id="{E9E87A76-7CF6-4413-B5D6-E8A8E26D9709}"/>
                </a:ext>
              </a:extLst>
            </p:cNvPr>
            <p:cNvSpPr>
              <a:spLocks noEditPoints="1"/>
            </p:cNvSpPr>
            <p:nvPr/>
          </p:nvSpPr>
          <p:spPr bwMode="auto">
            <a:xfrm>
              <a:off x="2907342" y="5583169"/>
              <a:ext cx="435355" cy="261920"/>
            </a:xfrm>
            <a:custGeom>
              <a:avLst/>
              <a:gdLst>
                <a:gd name="T0" fmla="*/ 27 w 339"/>
                <a:gd name="T1" fmla="*/ 70 h 204"/>
                <a:gd name="T2" fmla="*/ 287 w 339"/>
                <a:gd name="T3" fmla="*/ 70 h 204"/>
                <a:gd name="T4" fmla="*/ 339 w 339"/>
                <a:gd name="T5" fmla="*/ 122 h 204"/>
                <a:gd name="T6" fmla="*/ 339 w 339"/>
                <a:gd name="T7" fmla="*/ 160 h 204"/>
                <a:gd name="T8" fmla="*/ 318 w 339"/>
                <a:gd name="T9" fmla="*/ 182 h 204"/>
                <a:gd name="T10" fmla="*/ 294 w 339"/>
                <a:gd name="T11" fmla="*/ 182 h 204"/>
                <a:gd name="T12" fmla="*/ 297 w 339"/>
                <a:gd name="T13" fmla="*/ 168 h 204"/>
                <a:gd name="T14" fmla="*/ 261 w 339"/>
                <a:gd name="T15" fmla="*/ 131 h 204"/>
                <a:gd name="T16" fmla="*/ 224 w 339"/>
                <a:gd name="T17" fmla="*/ 168 h 204"/>
                <a:gd name="T18" fmla="*/ 261 w 339"/>
                <a:gd name="T19" fmla="*/ 204 h 204"/>
                <a:gd name="T20" fmla="*/ 297 w 339"/>
                <a:gd name="T21" fmla="*/ 168 h 204"/>
                <a:gd name="T22" fmla="*/ 95 w 339"/>
                <a:gd name="T23" fmla="*/ 168 h 204"/>
                <a:gd name="T24" fmla="*/ 59 w 339"/>
                <a:gd name="T25" fmla="*/ 131 h 204"/>
                <a:gd name="T26" fmla="*/ 22 w 339"/>
                <a:gd name="T27" fmla="*/ 168 h 204"/>
                <a:gd name="T28" fmla="*/ 59 w 339"/>
                <a:gd name="T29" fmla="*/ 204 h 204"/>
                <a:gd name="T30" fmla="*/ 95 w 339"/>
                <a:gd name="T31" fmla="*/ 168 h 204"/>
                <a:gd name="T32" fmla="*/ 63 w 339"/>
                <a:gd name="T33" fmla="*/ 0 h 204"/>
                <a:gd name="T34" fmla="*/ 10 w 339"/>
                <a:gd name="T35" fmla="*/ 105 h 204"/>
                <a:gd name="T36" fmla="*/ 0 w 339"/>
                <a:gd name="T37" fmla="*/ 139 h 204"/>
                <a:gd name="T38" fmla="*/ 24 w 339"/>
                <a:gd name="T39" fmla="*/ 178 h 204"/>
                <a:gd name="T40" fmla="*/ 271 w 339"/>
                <a:gd name="T41" fmla="*/ 70 h 204"/>
                <a:gd name="T42" fmla="*/ 222 w 339"/>
                <a:gd name="T43" fmla="*/ 15 h 204"/>
                <a:gd name="T44" fmla="*/ 194 w 339"/>
                <a:gd name="T45" fmla="*/ 0 h 204"/>
                <a:gd name="T46" fmla="*/ 37 w 339"/>
                <a:gd name="T47" fmla="*/ 0 h 204"/>
                <a:gd name="T48" fmla="*/ 227 w 339"/>
                <a:gd name="T49" fmla="*/ 182 h 204"/>
                <a:gd name="T50" fmla="*/ 92 w 339"/>
                <a:gd name="T51" fmla="*/ 182 h 204"/>
                <a:gd name="T52" fmla="*/ 134 w 339"/>
                <a:gd name="T53" fmla="*/ 182 h 204"/>
                <a:gd name="T54" fmla="*/ 134 w 339"/>
                <a:gd name="T55" fmla="*/ 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9" h="204">
                  <a:moveTo>
                    <a:pt x="27" y="70"/>
                  </a:moveTo>
                  <a:cubicBezTo>
                    <a:pt x="287" y="70"/>
                    <a:pt x="287" y="70"/>
                    <a:pt x="287" y="70"/>
                  </a:cubicBezTo>
                  <a:cubicBezTo>
                    <a:pt x="316" y="70"/>
                    <a:pt x="339" y="94"/>
                    <a:pt x="339" y="122"/>
                  </a:cubicBezTo>
                  <a:cubicBezTo>
                    <a:pt x="339" y="160"/>
                    <a:pt x="339" y="160"/>
                    <a:pt x="339" y="160"/>
                  </a:cubicBezTo>
                  <a:cubicBezTo>
                    <a:pt x="339" y="172"/>
                    <a:pt x="330" y="182"/>
                    <a:pt x="318" y="182"/>
                  </a:cubicBezTo>
                  <a:cubicBezTo>
                    <a:pt x="294" y="182"/>
                    <a:pt x="294" y="182"/>
                    <a:pt x="294" y="182"/>
                  </a:cubicBezTo>
                  <a:moveTo>
                    <a:pt x="297" y="168"/>
                  </a:moveTo>
                  <a:cubicBezTo>
                    <a:pt x="297" y="148"/>
                    <a:pt x="281" y="131"/>
                    <a:pt x="261" y="131"/>
                  </a:cubicBezTo>
                  <a:cubicBezTo>
                    <a:pt x="241" y="131"/>
                    <a:pt x="224" y="148"/>
                    <a:pt x="224" y="168"/>
                  </a:cubicBezTo>
                  <a:cubicBezTo>
                    <a:pt x="224" y="188"/>
                    <a:pt x="241" y="204"/>
                    <a:pt x="261" y="204"/>
                  </a:cubicBezTo>
                  <a:cubicBezTo>
                    <a:pt x="281" y="204"/>
                    <a:pt x="297" y="188"/>
                    <a:pt x="297" y="168"/>
                  </a:cubicBezTo>
                  <a:close/>
                  <a:moveTo>
                    <a:pt x="95" y="168"/>
                  </a:moveTo>
                  <a:cubicBezTo>
                    <a:pt x="95" y="148"/>
                    <a:pt x="79" y="131"/>
                    <a:pt x="59" y="131"/>
                  </a:cubicBezTo>
                  <a:cubicBezTo>
                    <a:pt x="39" y="131"/>
                    <a:pt x="22" y="148"/>
                    <a:pt x="22" y="168"/>
                  </a:cubicBezTo>
                  <a:cubicBezTo>
                    <a:pt x="22" y="188"/>
                    <a:pt x="39" y="204"/>
                    <a:pt x="59" y="204"/>
                  </a:cubicBezTo>
                  <a:cubicBezTo>
                    <a:pt x="79" y="204"/>
                    <a:pt x="95" y="188"/>
                    <a:pt x="95" y="168"/>
                  </a:cubicBezTo>
                  <a:close/>
                  <a:moveTo>
                    <a:pt x="63" y="0"/>
                  </a:moveTo>
                  <a:cubicBezTo>
                    <a:pt x="63" y="0"/>
                    <a:pt x="20" y="84"/>
                    <a:pt x="10" y="105"/>
                  </a:cubicBezTo>
                  <a:cubicBezTo>
                    <a:pt x="0" y="127"/>
                    <a:pt x="0" y="139"/>
                    <a:pt x="0" y="139"/>
                  </a:cubicBezTo>
                  <a:cubicBezTo>
                    <a:pt x="0" y="154"/>
                    <a:pt x="9" y="173"/>
                    <a:pt x="24" y="178"/>
                  </a:cubicBezTo>
                  <a:moveTo>
                    <a:pt x="271" y="70"/>
                  </a:moveTo>
                  <a:cubicBezTo>
                    <a:pt x="222" y="15"/>
                    <a:pt x="222" y="15"/>
                    <a:pt x="222" y="15"/>
                  </a:cubicBezTo>
                  <a:cubicBezTo>
                    <a:pt x="214" y="5"/>
                    <a:pt x="206" y="0"/>
                    <a:pt x="194" y="0"/>
                  </a:cubicBezTo>
                  <a:cubicBezTo>
                    <a:pt x="37" y="0"/>
                    <a:pt x="37" y="0"/>
                    <a:pt x="37" y="0"/>
                  </a:cubicBezTo>
                  <a:moveTo>
                    <a:pt x="227" y="182"/>
                  </a:moveTo>
                  <a:cubicBezTo>
                    <a:pt x="92" y="182"/>
                    <a:pt x="92" y="182"/>
                    <a:pt x="92" y="182"/>
                  </a:cubicBezTo>
                  <a:moveTo>
                    <a:pt x="134" y="182"/>
                  </a:moveTo>
                  <a:cubicBezTo>
                    <a:pt x="134" y="0"/>
                    <a:pt x="134" y="0"/>
                    <a:pt x="134" y="0"/>
                  </a:cubicBezTo>
                </a:path>
              </a:pathLst>
            </a:custGeom>
            <a:noFill/>
            <a:ln w="12700">
              <a:solidFill>
                <a:schemeClr val="tx1"/>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anchor="t" anchorCtr="0" compatLnSpc="1">
              <a:prstTxWarp prst="textNoShape">
                <a:avLst/>
              </a:prstTxWarp>
            </a:bodyPr>
            <a:lstStyle/>
            <a:p>
              <a:pPr defTabSz="914296">
                <a:defRPr/>
              </a:pPr>
              <a:endParaRPr lang="en-US" sz="1800" kern="0">
                <a:solidFill>
                  <a:sysClr val="windowText" lastClr="000000"/>
                </a:solidFill>
                <a:latin typeface="Segoe UI Semilight"/>
              </a:endParaRPr>
            </a:p>
          </p:txBody>
        </p:sp>
      </p:grpSp>
      <p:sp>
        <p:nvSpPr>
          <p:cNvPr id="49" name="Freeform 128">
            <a:extLst>
              <a:ext uri="{FF2B5EF4-FFF2-40B4-BE49-F238E27FC236}">
                <a16:creationId xmlns:a16="http://schemas.microsoft.com/office/drawing/2014/main" id="{5DA2A33A-CB47-4D5D-A0CA-145804EFEF6D}"/>
              </a:ext>
            </a:extLst>
          </p:cNvPr>
          <p:cNvSpPr>
            <a:spLocks noChangeAspect="1"/>
          </p:cNvSpPr>
          <p:nvPr/>
        </p:nvSpPr>
        <p:spPr bwMode="black">
          <a:xfrm>
            <a:off x="1199858" y="4869478"/>
            <a:ext cx="388945" cy="214857"/>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noFill/>
          <a:ln w="12700">
            <a:solidFill>
              <a:srgbClr val="333F50"/>
            </a:solidFill>
          </a:ln>
          <a:extLst/>
        </p:spPr>
        <p:txBody>
          <a:bodyPr vert="horz" wrap="square" lIns="89629" tIns="44815" rIns="89629" bIns="44815" numCol="1" anchor="t" anchorCtr="0" compatLnSpc="1">
            <a:prstTxWarp prst="textNoShape">
              <a:avLst/>
            </a:prstTxWarp>
          </a:bodyPr>
          <a:lstStyle/>
          <a:p>
            <a:pPr defTabSz="914262">
              <a:defRPr/>
            </a:pPr>
            <a:endParaRPr lang="en-US">
              <a:solidFill>
                <a:srgbClr val="000000"/>
              </a:solidFill>
              <a:latin typeface="Segoe UI"/>
            </a:endParaRPr>
          </a:p>
        </p:txBody>
      </p:sp>
      <p:sp>
        <p:nvSpPr>
          <p:cNvPr id="50" name="TextBox 49">
            <a:extLst>
              <a:ext uri="{FF2B5EF4-FFF2-40B4-BE49-F238E27FC236}">
                <a16:creationId xmlns:a16="http://schemas.microsoft.com/office/drawing/2014/main" id="{959733CA-FC26-4057-A132-B459012853BC}"/>
              </a:ext>
            </a:extLst>
          </p:cNvPr>
          <p:cNvSpPr txBox="1"/>
          <p:nvPr/>
        </p:nvSpPr>
        <p:spPr>
          <a:xfrm>
            <a:off x="532172" y="4862907"/>
            <a:ext cx="572855" cy="230818"/>
          </a:xfrm>
          <a:prstGeom prst="rect">
            <a:avLst/>
          </a:prstGeom>
          <a:noFill/>
        </p:spPr>
        <p:txBody>
          <a:bodyPr wrap="square" lIns="91427" tIns="45713" rIns="91427" bIns="45713" rtlCol="0">
            <a:spAutoFit/>
          </a:bodyPr>
          <a:lstStyle/>
          <a:p>
            <a:pPr algn="r" defTabSz="914262">
              <a:lnSpc>
                <a:spcPct val="90000"/>
              </a:lnSpc>
              <a:defRPr/>
            </a:pPr>
            <a:r>
              <a:rPr lang="en-US" sz="1000" b="1">
                <a:ln>
                  <a:solidFill>
                    <a:srgbClr val="FFFFFF">
                      <a:alpha val="0"/>
                    </a:srgbClr>
                  </a:solidFill>
                </a:ln>
                <a:solidFill>
                  <a:srgbClr val="505050"/>
                </a:solidFill>
                <a:latin typeface="Segoe UI Semibold" charset="0"/>
                <a:ea typeface="Segoe UI Semibold" charset="0"/>
                <a:cs typeface="Segoe UI Semibold" charset="0"/>
              </a:rPr>
              <a:t>Cloud</a:t>
            </a:r>
          </a:p>
        </p:txBody>
      </p:sp>
      <p:sp>
        <p:nvSpPr>
          <p:cNvPr id="51" name="Rectangle 50">
            <a:extLst>
              <a:ext uri="{FF2B5EF4-FFF2-40B4-BE49-F238E27FC236}">
                <a16:creationId xmlns:a16="http://schemas.microsoft.com/office/drawing/2014/main" id="{05A32B80-A523-49E1-828A-7DA1BC488520}"/>
              </a:ext>
            </a:extLst>
          </p:cNvPr>
          <p:cNvSpPr/>
          <p:nvPr/>
        </p:nvSpPr>
        <p:spPr bwMode="auto">
          <a:xfrm>
            <a:off x="2070891" y="2470294"/>
            <a:ext cx="1755815" cy="1859011"/>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algn="ctr" defTabSz="710512">
              <a:spcBef>
                <a:spcPct val="0"/>
              </a:spcBef>
              <a:spcAft>
                <a:spcPct val="35000"/>
              </a:spcAft>
              <a:defRPr/>
            </a:pPr>
            <a:r>
              <a:rPr lang="en-US" sz="1400" kern="0">
                <a:solidFill>
                  <a:srgbClr val="0078D7"/>
                </a:solidFill>
                <a:latin typeface="Segoe UI Semibold" panose="020B0702040204020203" pitchFamily="34" charset="0"/>
                <a:cs typeface="Segoe UI Semibold" panose="020B0702040204020203" pitchFamily="34" charset="0"/>
              </a:rPr>
              <a:t>INGEST</a:t>
            </a:r>
          </a:p>
        </p:txBody>
      </p:sp>
      <p:sp>
        <p:nvSpPr>
          <p:cNvPr id="52" name="Rectangle 51">
            <a:extLst>
              <a:ext uri="{FF2B5EF4-FFF2-40B4-BE49-F238E27FC236}">
                <a16:creationId xmlns:a16="http://schemas.microsoft.com/office/drawing/2014/main" id="{FA409AAE-0EAD-4347-B616-CA189F4EDFF9}"/>
              </a:ext>
            </a:extLst>
          </p:cNvPr>
          <p:cNvSpPr/>
          <p:nvPr/>
        </p:nvSpPr>
        <p:spPr bwMode="auto">
          <a:xfrm>
            <a:off x="3872739" y="2470294"/>
            <a:ext cx="1755815" cy="1859011"/>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algn="ctr" defTabSz="710512">
              <a:spcBef>
                <a:spcPct val="0"/>
              </a:spcBef>
              <a:spcAft>
                <a:spcPct val="35000"/>
              </a:spcAft>
              <a:defRPr/>
            </a:pPr>
            <a:r>
              <a:rPr lang="en-US" sz="1400" kern="0">
                <a:solidFill>
                  <a:srgbClr val="0078D7"/>
                </a:solidFill>
                <a:latin typeface="Segoe UI Semibold" panose="020B0702040204020203" pitchFamily="34" charset="0"/>
                <a:cs typeface="Segoe UI Semibold" panose="020B0702040204020203" pitchFamily="34" charset="0"/>
              </a:rPr>
              <a:t>STORE</a:t>
            </a:r>
          </a:p>
        </p:txBody>
      </p:sp>
      <p:sp>
        <p:nvSpPr>
          <p:cNvPr id="53" name="Rectangle 52">
            <a:extLst>
              <a:ext uri="{FF2B5EF4-FFF2-40B4-BE49-F238E27FC236}">
                <a16:creationId xmlns:a16="http://schemas.microsoft.com/office/drawing/2014/main" id="{5787CB0C-A672-4B71-B8F4-17D768CF08D8}"/>
              </a:ext>
            </a:extLst>
          </p:cNvPr>
          <p:cNvSpPr/>
          <p:nvPr/>
        </p:nvSpPr>
        <p:spPr bwMode="auto">
          <a:xfrm>
            <a:off x="5674584" y="2470294"/>
            <a:ext cx="1755815" cy="1859011"/>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algn="ctr" defTabSz="710512">
              <a:spcBef>
                <a:spcPct val="0"/>
              </a:spcBef>
              <a:spcAft>
                <a:spcPct val="35000"/>
              </a:spcAft>
              <a:defRPr/>
            </a:pPr>
            <a:r>
              <a:rPr lang="en-US" sz="1400" kern="0">
                <a:solidFill>
                  <a:srgbClr val="0078D7"/>
                </a:solidFill>
                <a:latin typeface="Segoe UI Semibold" panose="020B0702040204020203" pitchFamily="34" charset="0"/>
                <a:cs typeface="Segoe UI Semibold" panose="020B0702040204020203" pitchFamily="34" charset="0"/>
              </a:rPr>
              <a:t>PREP</a:t>
            </a:r>
          </a:p>
        </p:txBody>
      </p:sp>
      <p:sp>
        <p:nvSpPr>
          <p:cNvPr id="54" name="Rectangle 53">
            <a:extLst>
              <a:ext uri="{FF2B5EF4-FFF2-40B4-BE49-F238E27FC236}">
                <a16:creationId xmlns:a16="http://schemas.microsoft.com/office/drawing/2014/main" id="{169C037F-BC00-46ED-8A85-B71DE53DC567}"/>
              </a:ext>
            </a:extLst>
          </p:cNvPr>
          <p:cNvSpPr/>
          <p:nvPr/>
        </p:nvSpPr>
        <p:spPr bwMode="auto">
          <a:xfrm>
            <a:off x="7476431" y="2470294"/>
            <a:ext cx="1755815" cy="1859011"/>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algn="ctr" defTabSz="710512">
              <a:spcBef>
                <a:spcPct val="0"/>
              </a:spcBef>
              <a:spcAft>
                <a:spcPct val="35000"/>
              </a:spcAft>
              <a:defRPr/>
            </a:pPr>
            <a:r>
              <a:rPr lang="en-US" sz="1400" kern="0">
                <a:solidFill>
                  <a:srgbClr val="0078D7"/>
                </a:solidFill>
                <a:latin typeface="Segoe UI Semibold" panose="020B0702040204020203" pitchFamily="34" charset="0"/>
                <a:cs typeface="Segoe UI Semibold" panose="020B0702040204020203" pitchFamily="34" charset="0"/>
              </a:rPr>
              <a:t>MODEL &amp; SERVE</a:t>
            </a:r>
            <a:br>
              <a:rPr lang="en-US" sz="1400" kern="0">
                <a:solidFill>
                  <a:srgbClr val="0078D7"/>
                </a:solidFill>
                <a:latin typeface="Segoe UI Semibold" panose="020B0702040204020203" pitchFamily="34" charset="0"/>
                <a:cs typeface="Segoe UI Semibold" panose="020B0702040204020203" pitchFamily="34" charset="0"/>
              </a:rPr>
            </a:br>
            <a:r>
              <a:rPr lang="en-US" sz="1200" kern="0">
                <a:solidFill>
                  <a:srgbClr val="0078D7"/>
                </a:solidFill>
                <a:latin typeface="Segoe UI Semibold" panose="020B0702040204020203" pitchFamily="34" charset="0"/>
                <a:cs typeface="Segoe UI Semibold" panose="020B0702040204020203" pitchFamily="34" charset="0"/>
              </a:rPr>
              <a:t>(&amp; store)</a:t>
            </a:r>
          </a:p>
        </p:txBody>
      </p:sp>
      <p:sp>
        <p:nvSpPr>
          <p:cNvPr id="55" name="Rectangle 54">
            <a:extLst>
              <a:ext uri="{FF2B5EF4-FFF2-40B4-BE49-F238E27FC236}">
                <a16:creationId xmlns:a16="http://schemas.microsoft.com/office/drawing/2014/main" id="{D1C66BAC-C44C-4ACB-B9C3-48A24B04E3D0}"/>
              </a:ext>
            </a:extLst>
          </p:cNvPr>
          <p:cNvSpPr/>
          <p:nvPr/>
        </p:nvSpPr>
        <p:spPr>
          <a:xfrm>
            <a:off x="2235718" y="3835707"/>
            <a:ext cx="1426160" cy="384721"/>
          </a:xfrm>
          <a:prstGeom prst="rect">
            <a:avLst/>
          </a:prstGeom>
        </p:spPr>
        <p:txBody>
          <a:bodyPr wrap="none">
            <a:spAutoFit/>
          </a:bodyPr>
          <a:lstStyle/>
          <a:p>
            <a:pPr algn="ctr" defTabSz="913997" fontAlgn="base">
              <a:lnSpc>
                <a:spcPct val="95000"/>
              </a:lnSpc>
              <a:spcBef>
                <a:spcPct val="0"/>
              </a:spcBef>
              <a:spcAft>
                <a:spcPct val="0"/>
              </a:spcAft>
              <a:defRPr/>
            </a:pPr>
            <a:r>
              <a:rPr lang="en-US" sz="1000" b="1" kern="0" spc="49">
                <a:solidFill>
                  <a:srgbClr val="505050"/>
                </a:solidFill>
                <a:latin typeface="Segoe UI Semibold" charset="0"/>
                <a:ea typeface="Segoe UI Semibold" charset="0"/>
                <a:cs typeface="Segoe UI Semibold" charset="0"/>
              </a:rPr>
              <a:t>Data orchestration </a:t>
            </a:r>
            <a:br>
              <a:rPr lang="en-US" sz="1000" b="1" kern="0" spc="49">
                <a:solidFill>
                  <a:srgbClr val="505050"/>
                </a:solidFill>
                <a:latin typeface="Segoe UI Semibold" charset="0"/>
                <a:ea typeface="Segoe UI Semibold" charset="0"/>
                <a:cs typeface="Segoe UI Semibold" charset="0"/>
              </a:rPr>
            </a:br>
            <a:r>
              <a:rPr lang="en-US" sz="1000" b="1" kern="0" spc="49">
                <a:solidFill>
                  <a:srgbClr val="505050"/>
                </a:solidFill>
                <a:latin typeface="Segoe UI Semibold" charset="0"/>
                <a:ea typeface="Segoe UI Semibold" charset="0"/>
                <a:cs typeface="Segoe UI Semibold" charset="0"/>
              </a:rPr>
              <a:t>and monitoring</a:t>
            </a:r>
          </a:p>
        </p:txBody>
      </p:sp>
      <p:sp>
        <p:nvSpPr>
          <p:cNvPr id="56" name="Rectangle 55">
            <a:extLst>
              <a:ext uri="{FF2B5EF4-FFF2-40B4-BE49-F238E27FC236}">
                <a16:creationId xmlns:a16="http://schemas.microsoft.com/office/drawing/2014/main" id="{38802BD5-D067-4857-9492-2754AD731A9E}"/>
              </a:ext>
            </a:extLst>
          </p:cNvPr>
          <p:cNvSpPr/>
          <p:nvPr/>
        </p:nvSpPr>
        <p:spPr>
          <a:xfrm>
            <a:off x="3872739" y="3835707"/>
            <a:ext cx="1755815" cy="238527"/>
          </a:xfrm>
          <a:prstGeom prst="rect">
            <a:avLst/>
          </a:prstGeom>
        </p:spPr>
        <p:txBody>
          <a:bodyPr wrap="square">
            <a:spAutoFit/>
          </a:bodyPr>
          <a:lstStyle/>
          <a:p>
            <a:pPr algn="ctr" defTabSz="913997" fontAlgn="base">
              <a:lnSpc>
                <a:spcPct val="95000"/>
              </a:lnSpc>
              <a:spcBef>
                <a:spcPct val="0"/>
              </a:spcBef>
              <a:spcAft>
                <a:spcPct val="0"/>
              </a:spcAft>
              <a:defRPr/>
            </a:pPr>
            <a:r>
              <a:rPr lang="en-US" sz="1000" b="1" kern="0" spc="49">
                <a:solidFill>
                  <a:srgbClr val="505050"/>
                </a:solidFill>
                <a:latin typeface="Segoe UI Semibold" charset="0"/>
                <a:ea typeface="Segoe UI Semibold" charset="0"/>
                <a:cs typeface="Segoe UI Semibold" charset="0"/>
              </a:rPr>
              <a:t>Big data store</a:t>
            </a:r>
          </a:p>
        </p:txBody>
      </p:sp>
      <p:sp>
        <p:nvSpPr>
          <p:cNvPr id="57" name="Rectangle 56">
            <a:extLst>
              <a:ext uri="{FF2B5EF4-FFF2-40B4-BE49-F238E27FC236}">
                <a16:creationId xmlns:a16="http://schemas.microsoft.com/office/drawing/2014/main" id="{A3B61D03-2108-48EE-B998-9E110BF7A186}"/>
              </a:ext>
            </a:extLst>
          </p:cNvPr>
          <p:cNvSpPr/>
          <p:nvPr/>
        </p:nvSpPr>
        <p:spPr>
          <a:xfrm>
            <a:off x="5863336" y="3835707"/>
            <a:ext cx="1378326" cy="238527"/>
          </a:xfrm>
          <a:prstGeom prst="rect">
            <a:avLst/>
          </a:prstGeom>
        </p:spPr>
        <p:txBody>
          <a:bodyPr wrap="none">
            <a:spAutoFit/>
          </a:bodyPr>
          <a:lstStyle/>
          <a:p>
            <a:pPr algn="ctr" defTabSz="913997" fontAlgn="base">
              <a:lnSpc>
                <a:spcPct val="95000"/>
              </a:lnSpc>
              <a:spcBef>
                <a:spcPct val="0"/>
              </a:spcBef>
              <a:spcAft>
                <a:spcPct val="0"/>
              </a:spcAft>
              <a:defRPr/>
            </a:pPr>
            <a:r>
              <a:rPr lang="en-US" sz="1000" b="1" kern="0" spc="49">
                <a:solidFill>
                  <a:srgbClr val="505050"/>
                </a:solidFill>
                <a:latin typeface="Segoe UI Semibold" charset="0"/>
                <a:ea typeface="Segoe UI Semibold" charset="0"/>
                <a:cs typeface="Segoe UI Semibold" charset="0"/>
              </a:rPr>
              <a:t>Transform &amp; Clean</a:t>
            </a:r>
          </a:p>
        </p:txBody>
      </p:sp>
      <p:sp>
        <p:nvSpPr>
          <p:cNvPr id="58" name="Rectangle 57">
            <a:extLst>
              <a:ext uri="{FF2B5EF4-FFF2-40B4-BE49-F238E27FC236}">
                <a16:creationId xmlns:a16="http://schemas.microsoft.com/office/drawing/2014/main" id="{A4AF599E-FF4A-4186-891B-AC35DAC4948A}"/>
              </a:ext>
            </a:extLst>
          </p:cNvPr>
          <p:cNvSpPr/>
          <p:nvPr/>
        </p:nvSpPr>
        <p:spPr>
          <a:xfrm>
            <a:off x="7747537" y="3835707"/>
            <a:ext cx="1213602" cy="238527"/>
          </a:xfrm>
          <a:prstGeom prst="rect">
            <a:avLst/>
          </a:prstGeom>
        </p:spPr>
        <p:txBody>
          <a:bodyPr wrap="none">
            <a:spAutoFit/>
          </a:bodyPr>
          <a:lstStyle/>
          <a:p>
            <a:pPr algn="ctr" defTabSz="913997" fontAlgn="base">
              <a:lnSpc>
                <a:spcPct val="95000"/>
              </a:lnSpc>
              <a:spcBef>
                <a:spcPct val="0"/>
              </a:spcBef>
              <a:spcAft>
                <a:spcPct val="0"/>
              </a:spcAft>
              <a:defRPr/>
            </a:pPr>
            <a:r>
              <a:rPr lang="en-US" sz="1000" b="1" kern="0" spc="49">
                <a:solidFill>
                  <a:srgbClr val="505050"/>
                </a:solidFill>
                <a:latin typeface="Segoe UI Semibold" charset="0"/>
                <a:ea typeface="Segoe UI Semibold" charset="0"/>
                <a:cs typeface="Segoe UI Semibold" charset="0"/>
              </a:rPr>
              <a:t>Data warehouse</a:t>
            </a:r>
          </a:p>
        </p:txBody>
      </p:sp>
      <p:grpSp>
        <p:nvGrpSpPr>
          <p:cNvPr id="59" name="Group 58">
            <a:extLst>
              <a:ext uri="{FF2B5EF4-FFF2-40B4-BE49-F238E27FC236}">
                <a16:creationId xmlns:a16="http://schemas.microsoft.com/office/drawing/2014/main" id="{3C9C6001-0AE6-49E5-ABE0-E8E246220B01}"/>
              </a:ext>
            </a:extLst>
          </p:cNvPr>
          <p:cNvGrpSpPr/>
          <p:nvPr/>
        </p:nvGrpSpPr>
        <p:grpSpPr>
          <a:xfrm>
            <a:off x="4477215" y="3170410"/>
            <a:ext cx="546860" cy="547064"/>
            <a:chOff x="4544063" y="3426643"/>
            <a:chExt cx="546938" cy="547142"/>
          </a:xfrm>
        </p:grpSpPr>
        <p:grpSp>
          <p:nvGrpSpPr>
            <p:cNvPr id="60" name="Group 16">
              <a:extLst>
                <a:ext uri="{FF2B5EF4-FFF2-40B4-BE49-F238E27FC236}">
                  <a16:creationId xmlns:a16="http://schemas.microsoft.com/office/drawing/2014/main" id="{AF08C9E8-B8B7-4048-8237-31F09C219E92}"/>
                </a:ext>
              </a:extLst>
            </p:cNvPr>
            <p:cNvGrpSpPr>
              <a:grpSpLocks noChangeAspect="1"/>
            </p:cNvGrpSpPr>
            <p:nvPr/>
          </p:nvGrpSpPr>
          <p:grpSpPr bwMode="auto">
            <a:xfrm>
              <a:off x="4544063" y="3426643"/>
              <a:ext cx="546938" cy="547142"/>
              <a:chOff x="403" y="817"/>
              <a:chExt cx="2663" cy="2664"/>
            </a:xfrm>
          </p:grpSpPr>
          <p:sp>
            <p:nvSpPr>
              <p:cNvPr id="66" name="Line 21">
                <a:extLst>
                  <a:ext uri="{FF2B5EF4-FFF2-40B4-BE49-F238E27FC236}">
                    <a16:creationId xmlns:a16="http://schemas.microsoft.com/office/drawing/2014/main" id="{16056B8F-15CD-426E-9B4A-23F8591DEF71}"/>
                  </a:ext>
                </a:extLst>
              </p:cNvPr>
              <p:cNvSpPr>
                <a:spLocks noChangeShapeType="1"/>
              </p:cNvSpPr>
              <p:nvPr/>
            </p:nvSpPr>
            <p:spPr bwMode="auto">
              <a:xfrm flipV="1">
                <a:off x="1146" y="1659"/>
                <a:ext cx="1004" cy="64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14296">
                  <a:defRPr/>
                </a:pPr>
                <a:endParaRPr lang="en-US" sz="1800">
                  <a:solidFill>
                    <a:srgbClr val="0078D7"/>
                  </a:solidFill>
                  <a:latin typeface="Segoe UI Semilight"/>
                </a:endParaRPr>
              </a:p>
            </p:txBody>
          </p:sp>
          <p:sp>
            <p:nvSpPr>
              <p:cNvPr id="67" name="Oval 66">
                <a:extLst>
                  <a:ext uri="{FF2B5EF4-FFF2-40B4-BE49-F238E27FC236}">
                    <a16:creationId xmlns:a16="http://schemas.microsoft.com/office/drawing/2014/main" id="{C782F667-3950-4355-AE52-818C3DBB16F4}"/>
                  </a:ext>
                </a:extLst>
              </p:cNvPr>
              <p:cNvSpPr>
                <a:spLocks noChangeArrowheads="1"/>
              </p:cNvSpPr>
              <p:nvPr/>
            </p:nvSpPr>
            <p:spPr bwMode="auto">
              <a:xfrm>
                <a:off x="403" y="2153"/>
                <a:ext cx="860" cy="859"/>
              </a:xfrm>
              <a:prstGeom prst="ellipse">
                <a:avLst/>
              </a:pr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96">
                  <a:defRPr/>
                </a:pPr>
                <a:endParaRPr lang="en-US" sz="1800">
                  <a:solidFill>
                    <a:srgbClr val="0078D7"/>
                  </a:solidFill>
                  <a:latin typeface="Segoe UI Semilight"/>
                </a:endParaRPr>
              </a:p>
            </p:txBody>
          </p:sp>
          <p:sp>
            <p:nvSpPr>
              <p:cNvPr id="68" name="Oval 67">
                <a:extLst>
                  <a:ext uri="{FF2B5EF4-FFF2-40B4-BE49-F238E27FC236}">
                    <a16:creationId xmlns:a16="http://schemas.microsoft.com/office/drawing/2014/main" id="{8407DC7D-8AC6-41BE-A837-156EC2C62D0E}"/>
                  </a:ext>
                </a:extLst>
              </p:cNvPr>
              <p:cNvSpPr>
                <a:spLocks noChangeArrowheads="1"/>
              </p:cNvSpPr>
              <p:nvPr/>
            </p:nvSpPr>
            <p:spPr bwMode="auto">
              <a:xfrm>
                <a:off x="2078" y="2792"/>
                <a:ext cx="689" cy="689"/>
              </a:xfrm>
              <a:prstGeom prst="ellipse">
                <a:avLst/>
              </a:pr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96">
                  <a:defRPr/>
                </a:pPr>
                <a:endParaRPr lang="en-US" sz="1800">
                  <a:solidFill>
                    <a:srgbClr val="0078D7"/>
                  </a:solidFill>
                  <a:latin typeface="Segoe UI Semilight"/>
                </a:endParaRPr>
              </a:p>
            </p:txBody>
          </p:sp>
          <p:sp>
            <p:nvSpPr>
              <p:cNvPr id="69" name="Line 20">
                <a:extLst>
                  <a:ext uri="{FF2B5EF4-FFF2-40B4-BE49-F238E27FC236}">
                    <a16:creationId xmlns:a16="http://schemas.microsoft.com/office/drawing/2014/main" id="{419EE486-1D66-4256-B1D1-6CB160B9D264}"/>
                  </a:ext>
                </a:extLst>
              </p:cNvPr>
              <p:cNvSpPr>
                <a:spLocks noChangeShapeType="1"/>
              </p:cNvSpPr>
              <p:nvPr/>
            </p:nvSpPr>
            <p:spPr bwMode="auto">
              <a:xfrm flipH="1" flipV="1">
                <a:off x="1219" y="2749"/>
                <a:ext cx="859" cy="348"/>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14296">
                  <a:defRPr/>
                </a:pPr>
                <a:endParaRPr lang="en-US" sz="1800">
                  <a:solidFill>
                    <a:srgbClr val="0078D7"/>
                  </a:solidFill>
                  <a:latin typeface="Segoe UI Semilight"/>
                </a:endParaRPr>
              </a:p>
            </p:txBody>
          </p:sp>
          <p:sp>
            <p:nvSpPr>
              <p:cNvPr id="70" name="Oval 17">
                <a:extLst>
                  <a:ext uri="{FF2B5EF4-FFF2-40B4-BE49-F238E27FC236}">
                    <a16:creationId xmlns:a16="http://schemas.microsoft.com/office/drawing/2014/main" id="{299E723B-821F-4978-BB8E-C75C02792698}"/>
                  </a:ext>
                </a:extLst>
              </p:cNvPr>
              <p:cNvSpPr>
                <a:spLocks noChangeArrowheads="1"/>
              </p:cNvSpPr>
              <p:nvPr/>
            </p:nvSpPr>
            <p:spPr bwMode="auto">
              <a:xfrm>
                <a:off x="2036" y="817"/>
                <a:ext cx="1030" cy="1030"/>
              </a:xfrm>
              <a:prstGeom prst="ellipse">
                <a:avLst/>
              </a:pr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96">
                  <a:defRPr/>
                </a:pPr>
                <a:endParaRPr lang="en-US" sz="1800">
                  <a:solidFill>
                    <a:srgbClr val="0078D7"/>
                  </a:solidFill>
                  <a:latin typeface="Segoe UI Semilight"/>
                </a:endParaRPr>
              </a:p>
            </p:txBody>
          </p:sp>
        </p:grpSp>
        <p:grpSp>
          <p:nvGrpSpPr>
            <p:cNvPr id="61" name="Group 60">
              <a:extLst>
                <a:ext uri="{FF2B5EF4-FFF2-40B4-BE49-F238E27FC236}">
                  <a16:creationId xmlns:a16="http://schemas.microsoft.com/office/drawing/2014/main" id="{49CDCBB4-07DE-46C4-8E26-56906349ADBF}"/>
                </a:ext>
              </a:extLst>
            </p:cNvPr>
            <p:cNvGrpSpPr/>
            <p:nvPr/>
          </p:nvGrpSpPr>
          <p:grpSpPr>
            <a:xfrm>
              <a:off x="4933677" y="3465961"/>
              <a:ext cx="101138" cy="133616"/>
              <a:chOff x="5455894" y="3449910"/>
              <a:chExt cx="125436" cy="165717"/>
            </a:xfrm>
          </p:grpSpPr>
          <p:sp>
            <p:nvSpPr>
              <p:cNvPr id="62" name="Freeform 49">
                <a:extLst>
                  <a:ext uri="{FF2B5EF4-FFF2-40B4-BE49-F238E27FC236}">
                    <a16:creationId xmlns:a16="http://schemas.microsoft.com/office/drawing/2014/main" id="{3CDEB9F0-60DC-46F9-9B7D-549297A0B4CC}"/>
                  </a:ext>
                </a:extLst>
              </p:cNvPr>
              <p:cNvSpPr>
                <a:spLocks/>
              </p:cNvSpPr>
              <p:nvPr/>
            </p:nvSpPr>
            <p:spPr bwMode="auto">
              <a:xfrm>
                <a:off x="5466611" y="3449910"/>
                <a:ext cx="24113" cy="53585"/>
              </a:xfrm>
              <a:custGeom>
                <a:avLst/>
                <a:gdLst>
                  <a:gd name="T0" fmla="*/ 36 w 36"/>
                  <a:gd name="T1" fmla="*/ 0 h 80"/>
                  <a:gd name="T2" fmla="*/ 24 w 36"/>
                  <a:gd name="T3" fmla="*/ 0 h 80"/>
                  <a:gd name="T4" fmla="*/ 24 w 36"/>
                  <a:gd name="T5" fmla="*/ 0 h 80"/>
                  <a:gd name="T6" fmla="*/ 20 w 36"/>
                  <a:gd name="T7" fmla="*/ 6 h 80"/>
                  <a:gd name="T8" fmla="*/ 14 w 36"/>
                  <a:gd name="T9" fmla="*/ 12 h 80"/>
                  <a:gd name="T10" fmla="*/ 14 w 36"/>
                  <a:gd name="T11" fmla="*/ 12 h 80"/>
                  <a:gd name="T12" fmla="*/ 8 w 36"/>
                  <a:gd name="T13" fmla="*/ 16 h 80"/>
                  <a:gd name="T14" fmla="*/ 0 w 36"/>
                  <a:gd name="T15" fmla="*/ 20 h 80"/>
                  <a:gd name="T16" fmla="*/ 0 w 36"/>
                  <a:gd name="T17" fmla="*/ 34 h 80"/>
                  <a:gd name="T18" fmla="*/ 0 w 36"/>
                  <a:gd name="T19" fmla="*/ 34 h 80"/>
                  <a:gd name="T20" fmla="*/ 12 w 36"/>
                  <a:gd name="T21" fmla="*/ 28 h 80"/>
                  <a:gd name="T22" fmla="*/ 20 w 36"/>
                  <a:gd name="T23" fmla="*/ 22 h 80"/>
                  <a:gd name="T24" fmla="*/ 20 w 36"/>
                  <a:gd name="T25" fmla="*/ 80 h 80"/>
                  <a:gd name="T26" fmla="*/ 36 w 36"/>
                  <a:gd name="T27" fmla="*/ 80 h 80"/>
                  <a:gd name="T28" fmla="*/ 36 w 36"/>
                  <a:gd name="T29" fmla="*/ 0 h 80"/>
                  <a:gd name="T30" fmla="*/ 36 w 36"/>
                  <a:gd name="T31"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 h="80">
                    <a:moveTo>
                      <a:pt x="36" y="0"/>
                    </a:moveTo>
                    <a:lnTo>
                      <a:pt x="24" y="0"/>
                    </a:lnTo>
                    <a:lnTo>
                      <a:pt x="24" y="0"/>
                    </a:lnTo>
                    <a:lnTo>
                      <a:pt x="20" y="6"/>
                    </a:lnTo>
                    <a:lnTo>
                      <a:pt x="14" y="12"/>
                    </a:lnTo>
                    <a:lnTo>
                      <a:pt x="14" y="12"/>
                    </a:lnTo>
                    <a:lnTo>
                      <a:pt x="8" y="16"/>
                    </a:lnTo>
                    <a:lnTo>
                      <a:pt x="0" y="20"/>
                    </a:lnTo>
                    <a:lnTo>
                      <a:pt x="0" y="34"/>
                    </a:lnTo>
                    <a:lnTo>
                      <a:pt x="0" y="34"/>
                    </a:lnTo>
                    <a:lnTo>
                      <a:pt x="12" y="28"/>
                    </a:lnTo>
                    <a:lnTo>
                      <a:pt x="20" y="22"/>
                    </a:lnTo>
                    <a:lnTo>
                      <a:pt x="20" y="80"/>
                    </a:lnTo>
                    <a:lnTo>
                      <a:pt x="36" y="80"/>
                    </a:lnTo>
                    <a:lnTo>
                      <a:pt x="36" y="0"/>
                    </a:lnTo>
                    <a:lnTo>
                      <a:pt x="36" y="0"/>
                    </a:lnTo>
                    <a:close/>
                  </a:path>
                </a:pathLst>
              </a:custGeom>
              <a:solidFill>
                <a:schemeClr val="tx2"/>
              </a:solidFill>
              <a:ln>
                <a:noFill/>
              </a:ln>
              <a:extLst/>
            </p:spPr>
            <p:txBody>
              <a:bodyPr vert="horz" wrap="square" lIns="91427" tIns="45713" rIns="91427" bIns="45713" numCol="1" anchor="t" anchorCtr="0" compatLnSpc="1">
                <a:prstTxWarp prst="textNoShape">
                  <a:avLst/>
                </a:prstTxWarp>
              </a:bodyPr>
              <a:lstStyle/>
              <a:p>
                <a:pPr defTabSz="914296">
                  <a:defRPr/>
                </a:pPr>
                <a:endParaRPr lang="en-US" sz="1800">
                  <a:solidFill>
                    <a:srgbClr val="FFFFFF"/>
                  </a:solidFill>
                  <a:latin typeface="Segoe UI Semilight"/>
                </a:endParaRPr>
              </a:p>
            </p:txBody>
          </p:sp>
          <p:sp>
            <p:nvSpPr>
              <p:cNvPr id="63" name="Freeform 50">
                <a:extLst>
                  <a:ext uri="{FF2B5EF4-FFF2-40B4-BE49-F238E27FC236}">
                    <a16:creationId xmlns:a16="http://schemas.microsoft.com/office/drawing/2014/main" id="{49A14E6B-3DCE-4421-8FDC-02A8ECCD83F7}"/>
                  </a:ext>
                </a:extLst>
              </p:cNvPr>
              <p:cNvSpPr>
                <a:spLocks noEditPoints="1"/>
              </p:cNvSpPr>
              <p:nvPr/>
            </p:nvSpPr>
            <p:spPr bwMode="auto">
              <a:xfrm>
                <a:off x="5546500" y="3449910"/>
                <a:ext cx="34830" cy="54924"/>
              </a:xfrm>
              <a:custGeom>
                <a:avLst/>
                <a:gdLst>
                  <a:gd name="T0" fmla="*/ 8 w 52"/>
                  <a:gd name="T1" fmla="*/ 8 h 82"/>
                  <a:gd name="T2" fmla="*/ 8 w 52"/>
                  <a:gd name="T3" fmla="*/ 8 h 82"/>
                  <a:gd name="T4" fmla="*/ 4 w 52"/>
                  <a:gd name="T5" fmla="*/ 14 h 82"/>
                  <a:gd name="T6" fmla="*/ 2 w 52"/>
                  <a:gd name="T7" fmla="*/ 20 h 82"/>
                  <a:gd name="T8" fmla="*/ 0 w 52"/>
                  <a:gd name="T9" fmla="*/ 40 h 82"/>
                  <a:gd name="T10" fmla="*/ 0 w 52"/>
                  <a:gd name="T11" fmla="*/ 40 h 82"/>
                  <a:gd name="T12" fmla="*/ 2 w 52"/>
                  <a:gd name="T13" fmla="*/ 60 h 82"/>
                  <a:gd name="T14" fmla="*/ 4 w 52"/>
                  <a:gd name="T15" fmla="*/ 66 h 82"/>
                  <a:gd name="T16" fmla="*/ 8 w 52"/>
                  <a:gd name="T17" fmla="*/ 72 h 82"/>
                  <a:gd name="T18" fmla="*/ 8 w 52"/>
                  <a:gd name="T19" fmla="*/ 72 h 82"/>
                  <a:gd name="T20" fmla="*/ 10 w 52"/>
                  <a:gd name="T21" fmla="*/ 76 h 82"/>
                  <a:gd name="T22" fmla="*/ 16 w 52"/>
                  <a:gd name="T23" fmla="*/ 78 h 82"/>
                  <a:gd name="T24" fmla="*/ 20 w 52"/>
                  <a:gd name="T25" fmla="*/ 80 h 82"/>
                  <a:gd name="T26" fmla="*/ 26 w 52"/>
                  <a:gd name="T27" fmla="*/ 82 h 82"/>
                  <a:gd name="T28" fmla="*/ 26 w 52"/>
                  <a:gd name="T29" fmla="*/ 82 h 82"/>
                  <a:gd name="T30" fmla="*/ 36 w 52"/>
                  <a:gd name="T31" fmla="*/ 80 h 82"/>
                  <a:gd name="T32" fmla="*/ 40 w 52"/>
                  <a:gd name="T33" fmla="*/ 76 h 82"/>
                  <a:gd name="T34" fmla="*/ 44 w 52"/>
                  <a:gd name="T35" fmla="*/ 72 h 82"/>
                  <a:gd name="T36" fmla="*/ 44 w 52"/>
                  <a:gd name="T37" fmla="*/ 72 h 82"/>
                  <a:gd name="T38" fmla="*/ 48 w 52"/>
                  <a:gd name="T39" fmla="*/ 68 h 82"/>
                  <a:gd name="T40" fmla="*/ 50 w 52"/>
                  <a:gd name="T41" fmla="*/ 60 h 82"/>
                  <a:gd name="T42" fmla="*/ 52 w 52"/>
                  <a:gd name="T43" fmla="*/ 40 h 82"/>
                  <a:gd name="T44" fmla="*/ 52 w 52"/>
                  <a:gd name="T45" fmla="*/ 40 h 82"/>
                  <a:gd name="T46" fmla="*/ 50 w 52"/>
                  <a:gd name="T47" fmla="*/ 20 h 82"/>
                  <a:gd name="T48" fmla="*/ 48 w 52"/>
                  <a:gd name="T49" fmla="*/ 14 h 82"/>
                  <a:gd name="T50" fmla="*/ 44 w 52"/>
                  <a:gd name="T51" fmla="*/ 8 h 82"/>
                  <a:gd name="T52" fmla="*/ 44 w 52"/>
                  <a:gd name="T53" fmla="*/ 8 h 82"/>
                  <a:gd name="T54" fmla="*/ 40 w 52"/>
                  <a:gd name="T55" fmla="*/ 4 h 82"/>
                  <a:gd name="T56" fmla="*/ 36 w 52"/>
                  <a:gd name="T57" fmla="*/ 2 h 82"/>
                  <a:gd name="T58" fmla="*/ 26 w 52"/>
                  <a:gd name="T59" fmla="*/ 0 h 82"/>
                  <a:gd name="T60" fmla="*/ 26 w 52"/>
                  <a:gd name="T61" fmla="*/ 0 h 82"/>
                  <a:gd name="T62" fmla="*/ 16 w 52"/>
                  <a:gd name="T63" fmla="*/ 2 h 82"/>
                  <a:gd name="T64" fmla="*/ 12 w 52"/>
                  <a:gd name="T65" fmla="*/ 4 h 82"/>
                  <a:gd name="T66" fmla="*/ 8 w 52"/>
                  <a:gd name="T67" fmla="*/ 8 h 82"/>
                  <a:gd name="T68" fmla="*/ 8 w 52"/>
                  <a:gd name="T69" fmla="*/ 8 h 82"/>
                  <a:gd name="T70" fmla="*/ 8 w 52"/>
                  <a:gd name="T71" fmla="*/ 8 h 82"/>
                  <a:gd name="T72" fmla="*/ 32 w 52"/>
                  <a:gd name="T73" fmla="*/ 14 h 82"/>
                  <a:gd name="T74" fmla="*/ 32 w 52"/>
                  <a:gd name="T75" fmla="*/ 14 h 82"/>
                  <a:gd name="T76" fmla="*/ 34 w 52"/>
                  <a:gd name="T77" fmla="*/ 20 h 82"/>
                  <a:gd name="T78" fmla="*/ 34 w 52"/>
                  <a:gd name="T79" fmla="*/ 20 h 82"/>
                  <a:gd name="T80" fmla="*/ 36 w 52"/>
                  <a:gd name="T81" fmla="*/ 40 h 82"/>
                  <a:gd name="T82" fmla="*/ 36 w 52"/>
                  <a:gd name="T83" fmla="*/ 40 h 82"/>
                  <a:gd name="T84" fmla="*/ 34 w 52"/>
                  <a:gd name="T85" fmla="*/ 60 h 82"/>
                  <a:gd name="T86" fmla="*/ 34 w 52"/>
                  <a:gd name="T87" fmla="*/ 60 h 82"/>
                  <a:gd name="T88" fmla="*/ 32 w 52"/>
                  <a:gd name="T89" fmla="*/ 66 h 82"/>
                  <a:gd name="T90" fmla="*/ 32 w 52"/>
                  <a:gd name="T91" fmla="*/ 66 h 82"/>
                  <a:gd name="T92" fmla="*/ 26 w 52"/>
                  <a:gd name="T93" fmla="*/ 68 h 82"/>
                  <a:gd name="T94" fmla="*/ 26 w 52"/>
                  <a:gd name="T95" fmla="*/ 68 h 82"/>
                  <a:gd name="T96" fmla="*/ 22 w 52"/>
                  <a:gd name="T97" fmla="*/ 66 h 82"/>
                  <a:gd name="T98" fmla="*/ 22 w 52"/>
                  <a:gd name="T99" fmla="*/ 66 h 82"/>
                  <a:gd name="T100" fmla="*/ 18 w 52"/>
                  <a:gd name="T101" fmla="*/ 60 h 82"/>
                  <a:gd name="T102" fmla="*/ 18 w 52"/>
                  <a:gd name="T103" fmla="*/ 60 h 82"/>
                  <a:gd name="T104" fmla="*/ 16 w 52"/>
                  <a:gd name="T105" fmla="*/ 40 h 82"/>
                  <a:gd name="T106" fmla="*/ 16 w 52"/>
                  <a:gd name="T107" fmla="*/ 40 h 82"/>
                  <a:gd name="T108" fmla="*/ 18 w 52"/>
                  <a:gd name="T109" fmla="*/ 20 h 82"/>
                  <a:gd name="T110" fmla="*/ 18 w 52"/>
                  <a:gd name="T111" fmla="*/ 20 h 82"/>
                  <a:gd name="T112" fmla="*/ 22 w 52"/>
                  <a:gd name="T113" fmla="*/ 14 h 82"/>
                  <a:gd name="T114" fmla="*/ 22 w 52"/>
                  <a:gd name="T115" fmla="*/ 14 h 82"/>
                  <a:gd name="T116" fmla="*/ 26 w 52"/>
                  <a:gd name="T117" fmla="*/ 12 h 82"/>
                  <a:gd name="T118" fmla="*/ 26 w 52"/>
                  <a:gd name="T119" fmla="*/ 12 h 82"/>
                  <a:gd name="T120" fmla="*/ 32 w 52"/>
                  <a:gd name="T121" fmla="*/ 14 h 82"/>
                  <a:gd name="T122" fmla="*/ 32 w 52"/>
                  <a:gd name="T123" fmla="*/ 14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2" h="82">
                    <a:moveTo>
                      <a:pt x="8" y="8"/>
                    </a:moveTo>
                    <a:lnTo>
                      <a:pt x="8" y="8"/>
                    </a:lnTo>
                    <a:lnTo>
                      <a:pt x="4" y="14"/>
                    </a:lnTo>
                    <a:lnTo>
                      <a:pt x="2" y="20"/>
                    </a:lnTo>
                    <a:lnTo>
                      <a:pt x="0" y="40"/>
                    </a:lnTo>
                    <a:lnTo>
                      <a:pt x="0" y="40"/>
                    </a:lnTo>
                    <a:lnTo>
                      <a:pt x="2" y="60"/>
                    </a:lnTo>
                    <a:lnTo>
                      <a:pt x="4" y="66"/>
                    </a:lnTo>
                    <a:lnTo>
                      <a:pt x="8" y="72"/>
                    </a:lnTo>
                    <a:lnTo>
                      <a:pt x="8" y="72"/>
                    </a:lnTo>
                    <a:lnTo>
                      <a:pt x="10" y="76"/>
                    </a:lnTo>
                    <a:lnTo>
                      <a:pt x="16" y="78"/>
                    </a:lnTo>
                    <a:lnTo>
                      <a:pt x="20" y="80"/>
                    </a:lnTo>
                    <a:lnTo>
                      <a:pt x="26" y="82"/>
                    </a:lnTo>
                    <a:lnTo>
                      <a:pt x="26" y="82"/>
                    </a:lnTo>
                    <a:lnTo>
                      <a:pt x="36" y="80"/>
                    </a:lnTo>
                    <a:lnTo>
                      <a:pt x="40" y="76"/>
                    </a:lnTo>
                    <a:lnTo>
                      <a:pt x="44" y="72"/>
                    </a:lnTo>
                    <a:lnTo>
                      <a:pt x="44" y="72"/>
                    </a:lnTo>
                    <a:lnTo>
                      <a:pt x="48" y="68"/>
                    </a:lnTo>
                    <a:lnTo>
                      <a:pt x="50" y="60"/>
                    </a:lnTo>
                    <a:lnTo>
                      <a:pt x="52" y="40"/>
                    </a:lnTo>
                    <a:lnTo>
                      <a:pt x="52" y="40"/>
                    </a:lnTo>
                    <a:lnTo>
                      <a:pt x="50" y="20"/>
                    </a:lnTo>
                    <a:lnTo>
                      <a:pt x="48" y="14"/>
                    </a:lnTo>
                    <a:lnTo>
                      <a:pt x="44" y="8"/>
                    </a:lnTo>
                    <a:lnTo>
                      <a:pt x="44" y="8"/>
                    </a:lnTo>
                    <a:lnTo>
                      <a:pt x="40" y="4"/>
                    </a:lnTo>
                    <a:lnTo>
                      <a:pt x="36" y="2"/>
                    </a:lnTo>
                    <a:lnTo>
                      <a:pt x="26" y="0"/>
                    </a:lnTo>
                    <a:lnTo>
                      <a:pt x="26" y="0"/>
                    </a:lnTo>
                    <a:lnTo>
                      <a:pt x="16" y="2"/>
                    </a:lnTo>
                    <a:lnTo>
                      <a:pt x="12" y="4"/>
                    </a:lnTo>
                    <a:lnTo>
                      <a:pt x="8" y="8"/>
                    </a:lnTo>
                    <a:lnTo>
                      <a:pt x="8" y="8"/>
                    </a:lnTo>
                    <a:lnTo>
                      <a:pt x="8" y="8"/>
                    </a:lnTo>
                    <a:close/>
                    <a:moveTo>
                      <a:pt x="32" y="14"/>
                    </a:moveTo>
                    <a:lnTo>
                      <a:pt x="32" y="14"/>
                    </a:lnTo>
                    <a:lnTo>
                      <a:pt x="34" y="20"/>
                    </a:lnTo>
                    <a:lnTo>
                      <a:pt x="34" y="20"/>
                    </a:lnTo>
                    <a:lnTo>
                      <a:pt x="36" y="40"/>
                    </a:lnTo>
                    <a:lnTo>
                      <a:pt x="36" y="40"/>
                    </a:lnTo>
                    <a:lnTo>
                      <a:pt x="34" y="60"/>
                    </a:lnTo>
                    <a:lnTo>
                      <a:pt x="34" y="60"/>
                    </a:lnTo>
                    <a:lnTo>
                      <a:pt x="32" y="66"/>
                    </a:lnTo>
                    <a:lnTo>
                      <a:pt x="32" y="66"/>
                    </a:lnTo>
                    <a:lnTo>
                      <a:pt x="26" y="68"/>
                    </a:lnTo>
                    <a:lnTo>
                      <a:pt x="26" y="68"/>
                    </a:lnTo>
                    <a:lnTo>
                      <a:pt x="22" y="66"/>
                    </a:lnTo>
                    <a:lnTo>
                      <a:pt x="22" y="66"/>
                    </a:lnTo>
                    <a:lnTo>
                      <a:pt x="18" y="60"/>
                    </a:lnTo>
                    <a:lnTo>
                      <a:pt x="18" y="60"/>
                    </a:lnTo>
                    <a:lnTo>
                      <a:pt x="16" y="40"/>
                    </a:lnTo>
                    <a:lnTo>
                      <a:pt x="16" y="40"/>
                    </a:lnTo>
                    <a:lnTo>
                      <a:pt x="18" y="20"/>
                    </a:lnTo>
                    <a:lnTo>
                      <a:pt x="18" y="20"/>
                    </a:lnTo>
                    <a:lnTo>
                      <a:pt x="22" y="14"/>
                    </a:lnTo>
                    <a:lnTo>
                      <a:pt x="22" y="14"/>
                    </a:lnTo>
                    <a:lnTo>
                      <a:pt x="26" y="12"/>
                    </a:lnTo>
                    <a:lnTo>
                      <a:pt x="26" y="12"/>
                    </a:lnTo>
                    <a:lnTo>
                      <a:pt x="32" y="14"/>
                    </a:lnTo>
                    <a:lnTo>
                      <a:pt x="32" y="14"/>
                    </a:lnTo>
                    <a:close/>
                  </a:path>
                </a:pathLst>
              </a:custGeom>
              <a:solidFill>
                <a:schemeClr val="tx2"/>
              </a:solidFill>
              <a:ln>
                <a:noFill/>
              </a:ln>
              <a:extLst/>
            </p:spPr>
            <p:txBody>
              <a:bodyPr vert="horz" wrap="square" lIns="91427" tIns="45713" rIns="91427" bIns="45713" numCol="1" anchor="t" anchorCtr="0" compatLnSpc="1">
                <a:prstTxWarp prst="textNoShape">
                  <a:avLst/>
                </a:prstTxWarp>
              </a:bodyPr>
              <a:lstStyle/>
              <a:p>
                <a:pPr defTabSz="914296">
                  <a:defRPr/>
                </a:pPr>
                <a:endParaRPr lang="en-US" sz="1800">
                  <a:solidFill>
                    <a:srgbClr val="505050"/>
                  </a:solidFill>
                  <a:latin typeface="Segoe UI Semilight"/>
                </a:endParaRPr>
              </a:p>
            </p:txBody>
          </p:sp>
          <p:sp>
            <p:nvSpPr>
              <p:cNvPr id="64" name="Freeform 21">
                <a:extLst>
                  <a:ext uri="{FF2B5EF4-FFF2-40B4-BE49-F238E27FC236}">
                    <a16:creationId xmlns:a16="http://schemas.microsoft.com/office/drawing/2014/main" id="{F342DD61-23FF-4FEA-9E00-40D64110389F}"/>
                  </a:ext>
                </a:extLst>
              </p:cNvPr>
              <p:cNvSpPr>
                <a:spLocks noEditPoints="1"/>
              </p:cNvSpPr>
              <p:nvPr/>
            </p:nvSpPr>
            <p:spPr bwMode="auto">
              <a:xfrm>
                <a:off x="5455894" y="3560703"/>
                <a:ext cx="34830" cy="54924"/>
              </a:xfrm>
              <a:custGeom>
                <a:avLst/>
                <a:gdLst>
                  <a:gd name="T0" fmla="*/ 8 w 52"/>
                  <a:gd name="T1" fmla="*/ 8 h 82"/>
                  <a:gd name="T2" fmla="*/ 8 w 52"/>
                  <a:gd name="T3" fmla="*/ 8 h 82"/>
                  <a:gd name="T4" fmla="*/ 6 w 52"/>
                  <a:gd name="T5" fmla="*/ 14 h 82"/>
                  <a:gd name="T6" fmla="*/ 2 w 52"/>
                  <a:gd name="T7" fmla="*/ 20 h 82"/>
                  <a:gd name="T8" fmla="*/ 0 w 52"/>
                  <a:gd name="T9" fmla="*/ 40 h 82"/>
                  <a:gd name="T10" fmla="*/ 0 w 52"/>
                  <a:gd name="T11" fmla="*/ 40 h 82"/>
                  <a:gd name="T12" fmla="*/ 2 w 52"/>
                  <a:gd name="T13" fmla="*/ 60 h 82"/>
                  <a:gd name="T14" fmla="*/ 4 w 52"/>
                  <a:gd name="T15" fmla="*/ 68 h 82"/>
                  <a:gd name="T16" fmla="*/ 8 w 52"/>
                  <a:gd name="T17" fmla="*/ 72 h 82"/>
                  <a:gd name="T18" fmla="*/ 8 w 52"/>
                  <a:gd name="T19" fmla="*/ 72 h 82"/>
                  <a:gd name="T20" fmla="*/ 12 w 52"/>
                  <a:gd name="T21" fmla="*/ 76 h 82"/>
                  <a:gd name="T22" fmla="*/ 16 w 52"/>
                  <a:gd name="T23" fmla="*/ 80 h 82"/>
                  <a:gd name="T24" fmla="*/ 22 w 52"/>
                  <a:gd name="T25" fmla="*/ 80 h 82"/>
                  <a:gd name="T26" fmla="*/ 26 w 52"/>
                  <a:gd name="T27" fmla="*/ 82 h 82"/>
                  <a:gd name="T28" fmla="*/ 26 w 52"/>
                  <a:gd name="T29" fmla="*/ 82 h 82"/>
                  <a:gd name="T30" fmla="*/ 38 w 52"/>
                  <a:gd name="T31" fmla="*/ 80 h 82"/>
                  <a:gd name="T32" fmla="*/ 42 w 52"/>
                  <a:gd name="T33" fmla="*/ 76 h 82"/>
                  <a:gd name="T34" fmla="*/ 44 w 52"/>
                  <a:gd name="T35" fmla="*/ 74 h 82"/>
                  <a:gd name="T36" fmla="*/ 44 w 52"/>
                  <a:gd name="T37" fmla="*/ 74 h 82"/>
                  <a:gd name="T38" fmla="*/ 48 w 52"/>
                  <a:gd name="T39" fmla="*/ 68 h 82"/>
                  <a:gd name="T40" fmla="*/ 50 w 52"/>
                  <a:gd name="T41" fmla="*/ 60 h 82"/>
                  <a:gd name="T42" fmla="*/ 52 w 52"/>
                  <a:gd name="T43" fmla="*/ 40 h 82"/>
                  <a:gd name="T44" fmla="*/ 52 w 52"/>
                  <a:gd name="T45" fmla="*/ 40 h 82"/>
                  <a:gd name="T46" fmla="*/ 50 w 52"/>
                  <a:gd name="T47" fmla="*/ 20 h 82"/>
                  <a:gd name="T48" fmla="*/ 48 w 52"/>
                  <a:gd name="T49" fmla="*/ 14 h 82"/>
                  <a:gd name="T50" fmla="*/ 46 w 52"/>
                  <a:gd name="T51" fmla="*/ 8 h 82"/>
                  <a:gd name="T52" fmla="*/ 46 w 52"/>
                  <a:gd name="T53" fmla="*/ 8 h 82"/>
                  <a:gd name="T54" fmla="*/ 42 w 52"/>
                  <a:gd name="T55" fmla="*/ 4 h 82"/>
                  <a:gd name="T56" fmla="*/ 38 w 52"/>
                  <a:gd name="T57" fmla="*/ 2 h 82"/>
                  <a:gd name="T58" fmla="*/ 26 w 52"/>
                  <a:gd name="T59" fmla="*/ 0 h 82"/>
                  <a:gd name="T60" fmla="*/ 26 w 52"/>
                  <a:gd name="T61" fmla="*/ 0 h 82"/>
                  <a:gd name="T62" fmla="*/ 16 w 52"/>
                  <a:gd name="T63" fmla="*/ 2 h 82"/>
                  <a:gd name="T64" fmla="*/ 12 w 52"/>
                  <a:gd name="T65" fmla="*/ 4 h 82"/>
                  <a:gd name="T66" fmla="*/ 8 w 52"/>
                  <a:gd name="T67" fmla="*/ 8 h 82"/>
                  <a:gd name="T68" fmla="*/ 8 w 52"/>
                  <a:gd name="T69" fmla="*/ 8 h 82"/>
                  <a:gd name="T70" fmla="*/ 8 w 52"/>
                  <a:gd name="T71" fmla="*/ 8 h 82"/>
                  <a:gd name="T72" fmla="*/ 32 w 52"/>
                  <a:gd name="T73" fmla="*/ 14 h 82"/>
                  <a:gd name="T74" fmla="*/ 32 w 52"/>
                  <a:gd name="T75" fmla="*/ 14 h 82"/>
                  <a:gd name="T76" fmla="*/ 36 w 52"/>
                  <a:gd name="T77" fmla="*/ 22 h 82"/>
                  <a:gd name="T78" fmla="*/ 36 w 52"/>
                  <a:gd name="T79" fmla="*/ 22 h 82"/>
                  <a:gd name="T80" fmla="*/ 36 w 52"/>
                  <a:gd name="T81" fmla="*/ 40 h 82"/>
                  <a:gd name="T82" fmla="*/ 36 w 52"/>
                  <a:gd name="T83" fmla="*/ 40 h 82"/>
                  <a:gd name="T84" fmla="*/ 36 w 52"/>
                  <a:gd name="T85" fmla="*/ 60 h 82"/>
                  <a:gd name="T86" fmla="*/ 36 w 52"/>
                  <a:gd name="T87" fmla="*/ 60 h 82"/>
                  <a:gd name="T88" fmla="*/ 32 w 52"/>
                  <a:gd name="T89" fmla="*/ 66 h 82"/>
                  <a:gd name="T90" fmla="*/ 32 w 52"/>
                  <a:gd name="T91" fmla="*/ 66 h 82"/>
                  <a:gd name="T92" fmla="*/ 26 w 52"/>
                  <a:gd name="T93" fmla="*/ 68 h 82"/>
                  <a:gd name="T94" fmla="*/ 26 w 52"/>
                  <a:gd name="T95" fmla="*/ 68 h 82"/>
                  <a:gd name="T96" fmla="*/ 22 w 52"/>
                  <a:gd name="T97" fmla="*/ 66 h 82"/>
                  <a:gd name="T98" fmla="*/ 22 w 52"/>
                  <a:gd name="T99" fmla="*/ 66 h 82"/>
                  <a:gd name="T100" fmla="*/ 18 w 52"/>
                  <a:gd name="T101" fmla="*/ 60 h 82"/>
                  <a:gd name="T102" fmla="*/ 18 w 52"/>
                  <a:gd name="T103" fmla="*/ 60 h 82"/>
                  <a:gd name="T104" fmla="*/ 16 w 52"/>
                  <a:gd name="T105" fmla="*/ 40 h 82"/>
                  <a:gd name="T106" fmla="*/ 16 w 52"/>
                  <a:gd name="T107" fmla="*/ 40 h 82"/>
                  <a:gd name="T108" fmla="*/ 18 w 52"/>
                  <a:gd name="T109" fmla="*/ 20 h 82"/>
                  <a:gd name="T110" fmla="*/ 18 w 52"/>
                  <a:gd name="T111" fmla="*/ 20 h 82"/>
                  <a:gd name="T112" fmla="*/ 22 w 52"/>
                  <a:gd name="T113" fmla="*/ 14 h 82"/>
                  <a:gd name="T114" fmla="*/ 22 w 52"/>
                  <a:gd name="T115" fmla="*/ 14 h 82"/>
                  <a:gd name="T116" fmla="*/ 26 w 52"/>
                  <a:gd name="T117" fmla="*/ 12 h 82"/>
                  <a:gd name="T118" fmla="*/ 26 w 52"/>
                  <a:gd name="T119" fmla="*/ 12 h 82"/>
                  <a:gd name="T120" fmla="*/ 32 w 52"/>
                  <a:gd name="T121" fmla="*/ 14 h 82"/>
                  <a:gd name="T122" fmla="*/ 32 w 52"/>
                  <a:gd name="T123" fmla="*/ 14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2" h="82">
                    <a:moveTo>
                      <a:pt x="8" y="8"/>
                    </a:moveTo>
                    <a:lnTo>
                      <a:pt x="8" y="8"/>
                    </a:lnTo>
                    <a:lnTo>
                      <a:pt x="6" y="14"/>
                    </a:lnTo>
                    <a:lnTo>
                      <a:pt x="2" y="20"/>
                    </a:lnTo>
                    <a:lnTo>
                      <a:pt x="0" y="40"/>
                    </a:lnTo>
                    <a:lnTo>
                      <a:pt x="0" y="40"/>
                    </a:lnTo>
                    <a:lnTo>
                      <a:pt x="2" y="60"/>
                    </a:lnTo>
                    <a:lnTo>
                      <a:pt x="4" y="68"/>
                    </a:lnTo>
                    <a:lnTo>
                      <a:pt x="8" y="72"/>
                    </a:lnTo>
                    <a:lnTo>
                      <a:pt x="8" y="72"/>
                    </a:lnTo>
                    <a:lnTo>
                      <a:pt x="12" y="76"/>
                    </a:lnTo>
                    <a:lnTo>
                      <a:pt x="16" y="80"/>
                    </a:lnTo>
                    <a:lnTo>
                      <a:pt x="22" y="80"/>
                    </a:lnTo>
                    <a:lnTo>
                      <a:pt x="26" y="82"/>
                    </a:lnTo>
                    <a:lnTo>
                      <a:pt x="26" y="82"/>
                    </a:lnTo>
                    <a:lnTo>
                      <a:pt x="38" y="80"/>
                    </a:lnTo>
                    <a:lnTo>
                      <a:pt x="42" y="76"/>
                    </a:lnTo>
                    <a:lnTo>
                      <a:pt x="44" y="74"/>
                    </a:lnTo>
                    <a:lnTo>
                      <a:pt x="44" y="74"/>
                    </a:lnTo>
                    <a:lnTo>
                      <a:pt x="48" y="68"/>
                    </a:lnTo>
                    <a:lnTo>
                      <a:pt x="50" y="60"/>
                    </a:lnTo>
                    <a:lnTo>
                      <a:pt x="52" y="40"/>
                    </a:lnTo>
                    <a:lnTo>
                      <a:pt x="52" y="40"/>
                    </a:lnTo>
                    <a:lnTo>
                      <a:pt x="50" y="20"/>
                    </a:lnTo>
                    <a:lnTo>
                      <a:pt x="48" y="14"/>
                    </a:lnTo>
                    <a:lnTo>
                      <a:pt x="46" y="8"/>
                    </a:lnTo>
                    <a:lnTo>
                      <a:pt x="46" y="8"/>
                    </a:lnTo>
                    <a:lnTo>
                      <a:pt x="42" y="4"/>
                    </a:lnTo>
                    <a:lnTo>
                      <a:pt x="38" y="2"/>
                    </a:lnTo>
                    <a:lnTo>
                      <a:pt x="26" y="0"/>
                    </a:lnTo>
                    <a:lnTo>
                      <a:pt x="26" y="0"/>
                    </a:lnTo>
                    <a:lnTo>
                      <a:pt x="16" y="2"/>
                    </a:lnTo>
                    <a:lnTo>
                      <a:pt x="12" y="4"/>
                    </a:lnTo>
                    <a:lnTo>
                      <a:pt x="8" y="8"/>
                    </a:lnTo>
                    <a:lnTo>
                      <a:pt x="8" y="8"/>
                    </a:lnTo>
                    <a:lnTo>
                      <a:pt x="8" y="8"/>
                    </a:lnTo>
                    <a:close/>
                    <a:moveTo>
                      <a:pt x="32" y="14"/>
                    </a:moveTo>
                    <a:lnTo>
                      <a:pt x="32" y="14"/>
                    </a:lnTo>
                    <a:lnTo>
                      <a:pt x="36" y="22"/>
                    </a:lnTo>
                    <a:lnTo>
                      <a:pt x="36" y="22"/>
                    </a:lnTo>
                    <a:lnTo>
                      <a:pt x="36" y="40"/>
                    </a:lnTo>
                    <a:lnTo>
                      <a:pt x="36" y="40"/>
                    </a:lnTo>
                    <a:lnTo>
                      <a:pt x="36" y="60"/>
                    </a:lnTo>
                    <a:lnTo>
                      <a:pt x="36" y="60"/>
                    </a:lnTo>
                    <a:lnTo>
                      <a:pt x="32" y="66"/>
                    </a:lnTo>
                    <a:lnTo>
                      <a:pt x="32" y="66"/>
                    </a:lnTo>
                    <a:lnTo>
                      <a:pt x="26" y="68"/>
                    </a:lnTo>
                    <a:lnTo>
                      <a:pt x="26" y="68"/>
                    </a:lnTo>
                    <a:lnTo>
                      <a:pt x="22" y="66"/>
                    </a:lnTo>
                    <a:lnTo>
                      <a:pt x="22" y="66"/>
                    </a:lnTo>
                    <a:lnTo>
                      <a:pt x="18" y="60"/>
                    </a:lnTo>
                    <a:lnTo>
                      <a:pt x="18" y="60"/>
                    </a:lnTo>
                    <a:lnTo>
                      <a:pt x="16" y="40"/>
                    </a:lnTo>
                    <a:lnTo>
                      <a:pt x="16" y="40"/>
                    </a:lnTo>
                    <a:lnTo>
                      <a:pt x="18" y="20"/>
                    </a:lnTo>
                    <a:lnTo>
                      <a:pt x="18" y="20"/>
                    </a:lnTo>
                    <a:lnTo>
                      <a:pt x="22" y="14"/>
                    </a:lnTo>
                    <a:lnTo>
                      <a:pt x="22" y="14"/>
                    </a:lnTo>
                    <a:lnTo>
                      <a:pt x="26" y="12"/>
                    </a:lnTo>
                    <a:lnTo>
                      <a:pt x="26" y="12"/>
                    </a:lnTo>
                    <a:lnTo>
                      <a:pt x="32" y="14"/>
                    </a:lnTo>
                    <a:lnTo>
                      <a:pt x="32" y="14"/>
                    </a:lnTo>
                    <a:close/>
                  </a:path>
                </a:pathLst>
              </a:custGeom>
              <a:solidFill>
                <a:schemeClr val="tx2"/>
              </a:solidFill>
              <a:ln>
                <a:noFill/>
              </a:ln>
              <a:extLst/>
            </p:spPr>
            <p:txBody>
              <a:bodyPr vert="horz" wrap="square" lIns="91427" tIns="45713" rIns="91427" bIns="45713" numCol="1" anchor="t" anchorCtr="0" compatLnSpc="1">
                <a:prstTxWarp prst="textNoShape">
                  <a:avLst/>
                </a:prstTxWarp>
              </a:bodyPr>
              <a:lstStyle/>
              <a:p>
                <a:pPr defTabSz="914296">
                  <a:defRPr/>
                </a:pPr>
                <a:endParaRPr lang="en-US" sz="1800">
                  <a:solidFill>
                    <a:srgbClr val="505050"/>
                  </a:solidFill>
                  <a:latin typeface="Segoe UI Semilight"/>
                </a:endParaRPr>
              </a:p>
            </p:txBody>
          </p:sp>
          <p:sp>
            <p:nvSpPr>
              <p:cNvPr id="65" name="Freeform 22">
                <a:extLst>
                  <a:ext uri="{FF2B5EF4-FFF2-40B4-BE49-F238E27FC236}">
                    <a16:creationId xmlns:a16="http://schemas.microsoft.com/office/drawing/2014/main" id="{B58BB14B-FB5A-4FCE-A0A8-FDEED77DA0CB}"/>
                  </a:ext>
                </a:extLst>
              </p:cNvPr>
              <p:cNvSpPr>
                <a:spLocks/>
              </p:cNvSpPr>
              <p:nvPr/>
            </p:nvSpPr>
            <p:spPr bwMode="auto">
              <a:xfrm>
                <a:off x="5554598" y="3560702"/>
                <a:ext cx="22773" cy="53586"/>
              </a:xfrm>
              <a:custGeom>
                <a:avLst/>
                <a:gdLst>
                  <a:gd name="T0" fmla="*/ 34 w 34"/>
                  <a:gd name="T1" fmla="*/ 0 h 80"/>
                  <a:gd name="T2" fmla="*/ 22 w 34"/>
                  <a:gd name="T3" fmla="*/ 0 h 80"/>
                  <a:gd name="T4" fmla="*/ 22 w 34"/>
                  <a:gd name="T5" fmla="*/ 0 h 80"/>
                  <a:gd name="T6" fmla="*/ 18 w 34"/>
                  <a:gd name="T7" fmla="*/ 6 h 80"/>
                  <a:gd name="T8" fmla="*/ 12 w 34"/>
                  <a:gd name="T9" fmla="*/ 12 h 80"/>
                  <a:gd name="T10" fmla="*/ 12 w 34"/>
                  <a:gd name="T11" fmla="*/ 12 h 80"/>
                  <a:gd name="T12" fmla="*/ 6 w 34"/>
                  <a:gd name="T13" fmla="*/ 18 h 80"/>
                  <a:gd name="T14" fmla="*/ 0 w 34"/>
                  <a:gd name="T15" fmla="*/ 20 h 80"/>
                  <a:gd name="T16" fmla="*/ 0 w 34"/>
                  <a:gd name="T17" fmla="*/ 34 h 80"/>
                  <a:gd name="T18" fmla="*/ 0 w 34"/>
                  <a:gd name="T19" fmla="*/ 34 h 80"/>
                  <a:gd name="T20" fmla="*/ 10 w 34"/>
                  <a:gd name="T21" fmla="*/ 30 h 80"/>
                  <a:gd name="T22" fmla="*/ 20 w 34"/>
                  <a:gd name="T23" fmla="*/ 22 h 80"/>
                  <a:gd name="T24" fmla="*/ 20 w 34"/>
                  <a:gd name="T25" fmla="*/ 80 h 80"/>
                  <a:gd name="T26" fmla="*/ 34 w 34"/>
                  <a:gd name="T27" fmla="*/ 80 h 80"/>
                  <a:gd name="T28" fmla="*/ 34 w 34"/>
                  <a:gd name="T29" fmla="*/ 0 h 80"/>
                  <a:gd name="T30" fmla="*/ 34 w 34"/>
                  <a:gd name="T31"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4" h="80">
                    <a:moveTo>
                      <a:pt x="34" y="0"/>
                    </a:moveTo>
                    <a:lnTo>
                      <a:pt x="22" y="0"/>
                    </a:lnTo>
                    <a:lnTo>
                      <a:pt x="22" y="0"/>
                    </a:lnTo>
                    <a:lnTo>
                      <a:pt x="18" y="6"/>
                    </a:lnTo>
                    <a:lnTo>
                      <a:pt x="12" y="12"/>
                    </a:lnTo>
                    <a:lnTo>
                      <a:pt x="12" y="12"/>
                    </a:lnTo>
                    <a:lnTo>
                      <a:pt x="6" y="18"/>
                    </a:lnTo>
                    <a:lnTo>
                      <a:pt x="0" y="20"/>
                    </a:lnTo>
                    <a:lnTo>
                      <a:pt x="0" y="34"/>
                    </a:lnTo>
                    <a:lnTo>
                      <a:pt x="0" y="34"/>
                    </a:lnTo>
                    <a:lnTo>
                      <a:pt x="10" y="30"/>
                    </a:lnTo>
                    <a:lnTo>
                      <a:pt x="20" y="22"/>
                    </a:lnTo>
                    <a:lnTo>
                      <a:pt x="20" y="80"/>
                    </a:lnTo>
                    <a:lnTo>
                      <a:pt x="34" y="80"/>
                    </a:lnTo>
                    <a:lnTo>
                      <a:pt x="34" y="0"/>
                    </a:lnTo>
                    <a:lnTo>
                      <a:pt x="34" y="0"/>
                    </a:lnTo>
                    <a:close/>
                  </a:path>
                </a:pathLst>
              </a:custGeom>
              <a:solidFill>
                <a:schemeClr val="tx2"/>
              </a:solidFill>
              <a:ln>
                <a:noFill/>
              </a:ln>
              <a:extLst/>
            </p:spPr>
            <p:txBody>
              <a:bodyPr vert="horz" wrap="square" lIns="91427" tIns="45713" rIns="91427" bIns="45713" numCol="1" anchor="t" anchorCtr="0" compatLnSpc="1">
                <a:prstTxWarp prst="textNoShape">
                  <a:avLst/>
                </a:prstTxWarp>
              </a:bodyPr>
              <a:lstStyle/>
              <a:p>
                <a:pPr defTabSz="914296">
                  <a:defRPr/>
                </a:pPr>
                <a:endParaRPr lang="en-US" sz="1800">
                  <a:solidFill>
                    <a:srgbClr val="FFFFFF"/>
                  </a:solidFill>
                  <a:latin typeface="Segoe UI Semilight"/>
                </a:endParaRPr>
              </a:p>
            </p:txBody>
          </p:sp>
        </p:grpSp>
      </p:grpSp>
      <p:grpSp>
        <p:nvGrpSpPr>
          <p:cNvPr id="71" name="Group 70">
            <a:extLst>
              <a:ext uri="{FF2B5EF4-FFF2-40B4-BE49-F238E27FC236}">
                <a16:creationId xmlns:a16="http://schemas.microsoft.com/office/drawing/2014/main" id="{983B0689-B7A1-4AC1-80F0-87993E38199F}"/>
              </a:ext>
            </a:extLst>
          </p:cNvPr>
          <p:cNvGrpSpPr/>
          <p:nvPr/>
        </p:nvGrpSpPr>
        <p:grpSpPr>
          <a:xfrm>
            <a:off x="6366291" y="3241117"/>
            <a:ext cx="372400" cy="405652"/>
            <a:chOff x="6757139" y="3480426"/>
            <a:chExt cx="372452" cy="405709"/>
          </a:xfrm>
        </p:grpSpPr>
        <p:sp>
          <p:nvSpPr>
            <p:cNvPr id="72" name="Freeform 12">
              <a:extLst>
                <a:ext uri="{FF2B5EF4-FFF2-40B4-BE49-F238E27FC236}">
                  <a16:creationId xmlns:a16="http://schemas.microsoft.com/office/drawing/2014/main" id="{DDB6A164-AF58-4BE2-ABC9-4B35F2F98A16}"/>
                </a:ext>
              </a:extLst>
            </p:cNvPr>
            <p:cNvSpPr>
              <a:spLocks/>
            </p:cNvSpPr>
            <p:nvPr/>
          </p:nvSpPr>
          <p:spPr bwMode="auto">
            <a:xfrm>
              <a:off x="6757139" y="3480426"/>
              <a:ext cx="372452" cy="405709"/>
            </a:xfrm>
            <a:custGeom>
              <a:avLst/>
              <a:gdLst>
                <a:gd name="T0" fmla="*/ 24 w 80"/>
                <a:gd name="T1" fmla="*/ 36 h 88"/>
                <a:gd name="T2" fmla="*/ 4 w 80"/>
                <a:gd name="T3" fmla="*/ 74 h 88"/>
                <a:gd name="T4" fmla="*/ 12 w 80"/>
                <a:gd name="T5" fmla="*/ 88 h 88"/>
                <a:gd name="T6" fmla="*/ 68 w 80"/>
                <a:gd name="T7" fmla="*/ 88 h 88"/>
                <a:gd name="T8" fmla="*/ 76 w 80"/>
                <a:gd name="T9" fmla="*/ 74 h 88"/>
                <a:gd name="T10" fmla="*/ 56 w 80"/>
                <a:gd name="T11" fmla="*/ 36 h 88"/>
                <a:gd name="T12" fmla="*/ 56 w 80"/>
                <a:gd name="T13" fmla="*/ 0 h 88"/>
                <a:gd name="T14" fmla="*/ 24 w 80"/>
                <a:gd name="T15" fmla="*/ 0 h 88"/>
                <a:gd name="T16" fmla="*/ 24 w 80"/>
                <a:gd name="T17" fmla="*/ 3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 h="88">
                  <a:moveTo>
                    <a:pt x="24" y="36"/>
                  </a:moveTo>
                  <a:cubicBezTo>
                    <a:pt x="4" y="74"/>
                    <a:pt x="4" y="74"/>
                    <a:pt x="4" y="74"/>
                  </a:cubicBezTo>
                  <a:cubicBezTo>
                    <a:pt x="0" y="80"/>
                    <a:pt x="5" y="88"/>
                    <a:pt x="12" y="88"/>
                  </a:cubicBezTo>
                  <a:cubicBezTo>
                    <a:pt x="68" y="88"/>
                    <a:pt x="68" y="88"/>
                    <a:pt x="68" y="88"/>
                  </a:cubicBezTo>
                  <a:cubicBezTo>
                    <a:pt x="75" y="88"/>
                    <a:pt x="80" y="80"/>
                    <a:pt x="76" y="74"/>
                  </a:cubicBezTo>
                  <a:cubicBezTo>
                    <a:pt x="56" y="36"/>
                    <a:pt x="56" y="36"/>
                    <a:pt x="56" y="36"/>
                  </a:cubicBezTo>
                  <a:cubicBezTo>
                    <a:pt x="56" y="0"/>
                    <a:pt x="56" y="0"/>
                    <a:pt x="56" y="0"/>
                  </a:cubicBezTo>
                  <a:cubicBezTo>
                    <a:pt x="24" y="0"/>
                    <a:pt x="24" y="0"/>
                    <a:pt x="24" y="0"/>
                  </a:cubicBezTo>
                  <a:lnTo>
                    <a:pt x="24" y="36"/>
                  </a:lnTo>
                  <a:close/>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29" tIns="44815" rIns="89629" bIns="44815" numCol="1" anchor="t" anchorCtr="0" compatLnSpc="1">
              <a:prstTxWarp prst="textNoShape">
                <a:avLst/>
              </a:prstTxWarp>
            </a:bodyPr>
            <a:lstStyle/>
            <a:p>
              <a:pPr defTabSz="914262">
                <a:defRPr/>
              </a:pPr>
              <a:endParaRPr lang="en-US" kern="0">
                <a:solidFill>
                  <a:srgbClr val="353535"/>
                </a:solidFill>
                <a:latin typeface="Segoe UI Semilight"/>
              </a:endParaRPr>
            </a:p>
          </p:txBody>
        </p:sp>
        <p:sp>
          <p:nvSpPr>
            <p:cNvPr id="73" name="Line 13">
              <a:extLst>
                <a:ext uri="{FF2B5EF4-FFF2-40B4-BE49-F238E27FC236}">
                  <a16:creationId xmlns:a16="http://schemas.microsoft.com/office/drawing/2014/main" id="{7A7D179D-4BD7-42D0-8265-E2AA7C6D88F4}"/>
                </a:ext>
              </a:extLst>
            </p:cNvPr>
            <p:cNvSpPr>
              <a:spLocks noChangeShapeType="1"/>
            </p:cNvSpPr>
            <p:nvPr/>
          </p:nvSpPr>
          <p:spPr bwMode="auto">
            <a:xfrm>
              <a:off x="6793719" y="3776394"/>
              <a:ext cx="299292"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29" tIns="44815" rIns="89629" bIns="44815" numCol="1" anchor="t" anchorCtr="0" compatLnSpc="1">
              <a:prstTxWarp prst="textNoShape">
                <a:avLst/>
              </a:prstTxWarp>
            </a:bodyPr>
            <a:lstStyle/>
            <a:p>
              <a:pPr defTabSz="914262">
                <a:defRPr/>
              </a:pPr>
              <a:endParaRPr lang="en-US" kern="0">
                <a:solidFill>
                  <a:srgbClr val="353535"/>
                </a:solidFill>
                <a:latin typeface="Segoe UI Semilight"/>
              </a:endParaRPr>
            </a:p>
          </p:txBody>
        </p:sp>
        <p:sp>
          <p:nvSpPr>
            <p:cNvPr id="74" name="Line 14">
              <a:extLst>
                <a:ext uri="{FF2B5EF4-FFF2-40B4-BE49-F238E27FC236}">
                  <a16:creationId xmlns:a16="http://schemas.microsoft.com/office/drawing/2014/main" id="{A75C44C7-6ABC-4348-B7E4-4FD1D9594BCF}"/>
                </a:ext>
              </a:extLst>
            </p:cNvPr>
            <p:cNvSpPr>
              <a:spLocks noChangeShapeType="1"/>
            </p:cNvSpPr>
            <p:nvPr/>
          </p:nvSpPr>
          <p:spPr bwMode="auto">
            <a:xfrm>
              <a:off x="6875649" y="3553587"/>
              <a:ext cx="53207"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29" tIns="44815" rIns="89629" bIns="44815" numCol="1" anchor="t" anchorCtr="0" compatLnSpc="1">
              <a:prstTxWarp prst="textNoShape">
                <a:avLst/>
              </a:prstTxWarp>
            </a:bodyPr>
            <a:lstStyle/>
            <a:p>
              <a:pPr defTabSz="914262">
                <a:defRPr/>
              </a:pPr>
              <a:endParaRPr lang="en-US" kern="0">
                <a:solidFill>
                  <a:srgbClr val="353535"/>
                </a:solidFill>
                <a:latin typeface="Segoe UI Semilight"/>
              </a:endParaRPr>
            </a:p>
          </p:txBody>
        </p:sp>
        <p:sp>
          <p:nvSpPr>
            <p:cNvPr id="75" name="Line 15">
              <a:extLst>
                <a:ext uri="{FF2B5EF4-FFF2-40B4-BE49-F238E27FC236}">
                  <a16:creationId xmlns:a16="http://schemas.microsoft.com/office/drawing/2014/main" id="{932F9574-CEB7-4D8E-B2E3-102C87E24D98}"/>
                </a:ext>
              </a:extLst>
            </p:cNvPr>
            <p:cNvSpPr>
              <a:spLocks noChangeShapeType="1"/>
            </p:cNvSpPr>
            <p:nvPr/>
          </p:nvSpPr>
          <p:spPr bwMode="auto">
            <a:xfrm>
              <a:off x="6875649" y="3626747"/>
              <a:ext cx="53207"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29" tIns="44815" rIns="89629" bIns="44815" numCol="1" anchor="t" anchorCtr="0" compatLnSpc="1">
              <a:prstTxWarp prst="textNoShape">
                <a:avLst/>
              </a:prstTxWarp>
            </a:bodyPr>
            <a:lstStyle/>
            <a:p>
              <a:pPr defTabSz="914262">
                <a:defRPr/>
              </a:pPr>
              <a:endParaRPr lang="en-US" kern="0">
                <a:solidFill>
                  <a:srgbClr val="353535"/>
                </a:solidFill>
                <a:latin typeface="Segoe UI Semilight"/>
              </a:endParaRPr>
            </a:p>
          </p:txBody>
        </p:sp>
        <p:sp>
          <p:nvSpPr>
            <p:cNvPr id="76" name="Line 16">
              <a:extLst>
                <a:ext uri="{FF2B5EF4-FFF2-40B4-BE49-F238E27FC236}">
                  <a16:creationId xmlns:a16="http://schemas.microsoft.com/office/drawing/2014/main" id="{98060CF8-FD12-4082-B2C4-6E3F754E1359}"/>
                </a:ext>
              </a:extLst>
            </p:cNvPr>
            <p:cNvSpPr>
              <a:spLocks noChangeShapeType="1"/>
            </p:cNvSpPr>
            <p:nvPr/>
          </p:nvSpPr>
          <p:spPr bwMode="auto">
            <a:xfrm>
              <a:off x="6837104" y="3703234"/>
              <a:ext cx="93113"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29" tIns="44815" rIns="89629" bIns="44815" numCol="1" anchor="t" anchorCtr="0" compatLnSpc="1">
              <a:prstTxWarp prst="textNoShape">
                <a:avLst/>
              </a:prstTxWarp>
            </a:bodyPr>
            <a:lstStyle/>
            <a:p>
              <a:pPr defTabSz="914262">
                <a:defRPr/>
              </a:pPr>
              <a:endParaRPr lang="en-US" kern="0">
                <a:solidFill>
                  <a:srgbClr val="353535"/>
                </a:solidFill>
                <a:latin typeface="Segoe UI Semilight"/>
              </a:endParaRPr>
            </a:p>
          </p:txBody>
        </p:sp>
        <p:sp>
          <p:nvSpPr>
            <p:cNvPr id="77" name="Line 17">
              <a:extLst>
                <a:ext uri="{FF2B5EF4-FFF2-40B4-BE49-F238E27FC236}">
                  <a16:creationId xmlns:a16="http://schemas.microsoft.com/office/drawing/2014/main" id="{6F81884F-D161-4E94-991C-F83DD89720B6}"/>
                </a:ext>
              </a:extLst>
            </p:cNvPr>
            <p:cNvSpPr>
              <a:spLocks noChangeShapeType="1"/>
            </p:cNvSpPr>
            <p:nvPr/>
          </p:nvSpPr>
          <p:spPr bwMode="auto">
            <a:xfrm>
              <a:off x="6830299" y="3480426"/>
              <a:ext cx="226132"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29" tIns="44815" rIns="89629" bIns="44815" numCol="1" anchor="t" anchorCtr="0" compatLnSpc="1">
              <a:prstTxWarp prst="textNoShape">
                <a:avLst/>
              </a:prstTxWarp>
            </a:bodyPr>
            <a:lstStyle/>
            <a:p>
              <a:pPr defTabSz="914262">
                <a:defRPr/>
              </a:pPr>
              <a:endParaRPr lang="en-US" kern="0">
                <a:solidFill>
                  <a:srgbClr val="353535"/>
                </a:solidFill>
                <a:latin typeface="Segoe UI Semilight"/>
              </a:endParaRPr>
            </a:p>
          </p:txBody>
        </p:sp>
      </p:grpSp>
      <p:sp>
        <p:nvSpPr>
          <p:cNvPr id="78" name="Rectangle 77">
            <a:extLst>
              <a:ext uri="{FF2B5EF4-FFF2-40B4-BE49-F238E27FC236}">
                <a16:creationId xmlns:a16="http://schemas.microsoft.com/office/drawing/2014/main" id="{4F2C08BC-6817-4F3C-98EB-C30CA5BE35E1}"/>
              </a:ext>
            </a:extLst>
          </p:cNvPr>
          <p:cNvSpPr/>
          <p:nvPr/>
        </p:nvSpPr>
        <p:spPr>
          <a:xfrm>
            <a:off x="9792781" y="4062821"/>
            <a:ext cx="370358" cy="297004"/>
          </a:xfrm>
          <a:prstGeom prst="rect">
            <a:avLst/>
          </a:prstGeom>
        </p:spPr>
        <p:txBody>
          <a:bodyPr wrap="none">
            <a:spAutoFit/>
          </a:bodyPr>
          <a:lstStyle/>
          <a:p>
            <a:pPr defTabSz="913997" fontAlgn="base">
              <a:lnSpc>
                <a:spcPct val="95000"/>
              </a:lnSpc>
              <a:spcBef>
                <a:spcPct val="0"/>
              </a:spcBef>
              <a:spcAft>
                <a:spcPct val="0"/>
              </a:spcAft>
              <a:defRPr/>
            </a:pPr>
            <a:r>
              <a:rPr lang="en-US" sz="1400" b="1" kern="0" spc="49">
                <a:solidFill>
                  <a:srgbClr val="505050"/>
                </a:solidFill>
                <a:latin typeface="Segoe UI Semibold" charset="0"/>
                <a:ea typeface="Segoe UI Semibold" charset="0"/>
                <a:cs typeface="Segoe UI Semibold" charset="0"/>
              </a:rPr>
              <a:t>AI</a:t>
            </a:r>
          </a:p>
        </p:txBody>
      </p:sp>
      <p:cxnSp>
        <p:nvCxnSpPr>
          <p:cNvPr id="79" name="Straight Arrow Connector 78">
            <a:extLst>
              <a:ext uri="{FF2B5EF4-FFF2-40B4-BE49-F238E27FC236}">
                <a16:creationId xmlns:a16="http://schemas.microsoft.com/office/drawing/2014/main" id="{5368C936-48D5-470D-8646-4A6181FC3E04}"/>
              </a:ext>
            </a:extLst>
          </p:cNvPr>
          <p:cNvCxnSpPr>
            <a:cxnSpLocks/>
          </p:cNvCxnSpPr>
          <p:nvPr/>
        </p:nvCxnSpPr>
        <p:spPr>
          <a:xfrm>
            <a:off x="9483393" y="3398662"/>
            <a:ext cx="213168"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2185B665-2B39-4AFB-90CE-8414860BEDC6}"/>
              </a:ext>
            </a:extLst>
          </p:cNvPr>
          <p:cNvCxnSpPr/>
          <p:nvPr/>
        </p:nvCxnSpPr>
        <p:spPr>
          <a:xfrm>
            <a:off x="9483393" y="4211301"/>
            <a:ext cx="213168"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0B0C0500-1EF2-4946-8D77-0AC964B915C1}"/>
              </a:ext>
            </a:extLst>
          </p:cNvPr>
          <p:cNvCxnSpPr/>
          <p:nvPr/>
        </p:nvCxnSpPr>
        <p:spPr>
          <a:xfrm>
            <a:off x="9483393" y="2586022"/>
            <a:ext cx="213168"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82" name="Rectangle 81">
            <a:extLst>
              <a:ext uri="{FF2B5EF4-FFF2-40B4-BE49-F238E27FC236}">
                <a16:creationId xmlns:a16="http://schemas.microsoft.com/office/drawing/2014/main" id="{682BADB3-3A66-420F-A1F3-C9701048DD97}"/>
              </a:ext>
            </a:extLst>
          </p:cNvPr>
          <p:cNvSpPr/>
          <p:nvPr/>
        </p:nvSpPr>
        <p:spPr>
          <a:xfrm>
            <a:off x="9792781" y="2463816"/>
            <a:ext cx="1470082" cy="297004"/>
          </a:xfrm>
          <a:prstGeom prst="rect">
            <a:avLst/>
          </a:prstGeom>
        </p:spPr>
        <p:txBody>
          <a:bodyPr wrap="none">
            <a:spAutoFit/>
          </a:bodyPr>
          <a:lstStyle/>
          <a:p>
            <a:pPr defTabSz="913997" fontAlgn="base">
              <a:lnSpc>
                <a:spcPct val="95000"/>
              </a:lnSpc>
              <a:spcBef>
                <a:spcPct val="0"/>
              </a:spcBef>
              <a:spcAft>
                <a:spcPct val="0"/>
              </a:spcAft>
              <a:defRPr/>
            </a:pPr>
            <a:r>
              <a:rPr lang="en-US" sz="1400" b="1" kern="0" spc="49">
                <a:solidFill>
                  <a:srgbClr val="505050"/>
                </a:solidFill>
                <a:latin typeface="Segoe UI Semibold" charset="0"/>
                <a:ea typeface="Segoe UI Semibold" charset="0"/>
                <a:cs typeface="Segoe UI Semibold" charset="0"/>
              </a:rPr>
              <a:t>BI + Reporting</a:t>
            </a:r>
          </a:p>
        </p:txBody>
      </p:sp>
      <p:sp>
        <p:nvSpPr>
          <p:cNvPr id="83" name="Freeform: Shape 829">
            <a:extLst>
              <a:ext uri="{FF2B5EF4-FFF2-40B4-BE49-F238E27FC236}">
                <a16:creationId xmlns:a16="http://schemas.microsoft.com/office/drawing/2014/main" id="{C24117DA-C835-40F8-B538-F74204C08A83}"/>
              </a:ext>
            </a:extLst>
          </p:cNvPr>
          <p:cNvSpPr/>
          <p:nvPr/>
        </p:nvSpPr>
        <p:spPr bwMode="auto">
          <a:xfrm>
            <a:off x="8163829" y="3212388"/>
            <a:ext cx="381019" cy="491213"/>
          </a:xfrm>
          <a:custGeom>
            <a:avLst/>
            <a:gdLst>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1516827 h 6229504"/>
              <a:gd name="connsiteX28" fmla="*/ 0 w 5124499"/>
              <a:gd name="connsiteY28" fmla="*/ 995150 h 6229504"/>
              <a:gd name="connsiteX29" fmla="*/ 267391 w 5124499"/>
              <a:gd name="connsiteY29" fmla="*/ 995150 h 6229504"/>
              <a:gd name="connsiteX30" fmla="*/ 267391 w 5124499"/>
              <a:gd name="connsiteY30" fmla="*/ 990650 h 6229504"/>
              <a:gd name="connsiteX31" fmla="*/ 267391 w 5124499"/>
              <a:gd name="connsiteY31" fmla="*/ 990630 h 6229504"/>
              <a:gd name="connsiteX32" fmla="*/ 279930 w 5124499"/>
              <a:gd name="connsiteY32" fmla="*/ 889353 h 6229504"/>
              <a:gd name="connsiteX33" fmla="*/ 2695942 w 5124499"/>
              <a:gd name="connsiteY33" fmla="*/ 0 h 6229504"/>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995150 h 6229504"/>
              <a:gd name="connsiteX28" fmla="*/ 267391 w 5124499"/>
              <a:gd name="connsiteY28" fmla="*/ 995150 h 6229504"/>
              <a:gd name="connsiteX29" fmla="*/ 267391 w 5124499"/>
              <a:gd name="connsiteY29" fmla="*/ 990650 h 6229504"/>
              <a:gd name="connsiteX30" fmla="*/ 267391 w 5124499"/>
              <a:gd name="connsiteY30" fmla="*/ 990630 h 6229504"/>
              <a:gd name="connsiteX31" fmla="*/ 279930 w 5124499"/>
              <a:gd name="connsiteY31" fmla="*/ 889353 h 6229504"/>
              <a:gd name="connsiteX32" fmla="*/ 2695942 w 5124499"/>
              <a:gd name="connsiteY32" fmla="*/ 0 h 6229504"/>
              <a:gd name="connsiteX0" fmla="*/ 3 w 4857111"/>
              <a:gd name="connsiteY0" fmla="*/ 785860 h 6229504"/>
              <a:gd name="connsiteX1" fmla="*/ 3 w 4857111"/>
              <a:gd name="connsiteY1" fmla="*/ 914489 h 6229504"/>
              <a:gd name="connsiteX2" fmla="*/ 3 w 4857111"/>
              <a:gd name="connsiteY2" fmla="*/ 990630 h 6229504"/>
              <a:gd name="connsiteX3" fmla="*/ 0 w 4857111"/>
              <a:gd name="connsiteY3" fmla="*/ 990640 h 6229504"/>
              <a:gd name="connsiteX4" fmla="*/ 3 w 4857111"/>
              <a:gd name="connsiteY4" fmla="*/ 785860 h 6229504"/>
              <a:gd name="connsiteX5" fmla="*/ 2428557 w 4857111"/>
              <a:gd name="connsiteY5" fmla="*/ 357376 h 6229504"/>
              <a:gd name="connsiteX6" fmla="*/ 752265 w 4857111"/>
              <a:gd name="connsiteY6" fmla="*/ 849365 h 6229504"/>
              <a:gd name="connsiteX7" fmla="*/ 2428557 w 4857111"/>
              <a:gd name="connsiteY7" fmla="*/ 1341351 h 6229504"/>
              <a:gd name="connsiteX8" fmla="*/ 4104850 w 4857111"/>
              <a:gd name="connsiteY8" fmla="*/ 849365 h 6229504"/>
              <a:gd name="connsiteX9" fmla="*/ 2428557 w 4857111"/>
              <a:gd name="connsiteY9" fmla="*/ 357376 h 6229504"/>
              <a:gd name="connsiteX10" fmla="*/ 2428554 w 4857111"/>
              <a:gd name="connsiteY10" fmla="*/ 0 h 6229504"/>
              <a:gd name="connsiteX11" fmla="*/ 4844573 w 4857111"/>
              <a:gd name="connsiteY11" fmla="*/ 889353 h 6229504"/>
              <a:gd name="connsiteX12" fmla="*/ 4853400 w 4857111"/>
              <a:gd name="connsiteY12" fmla="*/ 960671 h 6229504"/>
              <a:gd name="connsiteX13" fmla="*/ 4857108 w 4857111"/>
              <a:gd name="connsiteY13" fmla="*/ 960671 h 6229504"/>
              <a:gd name="connsiteX14" fmla="*/ 4857108 w 4857111"/>
              <a:gd name="connsiteY14" fmla="*/ 990640 h 6229504"/>
              <a:gd name="connsiteX15" fmla="*/ 4857111 w 4857111"/>
              <a:gd name="connsiteY15" fmla="*/ 5238854 h 6229504"/>
              <a:gd name="connsiteX16" fmla="*/ 4857111 w 4857111"/>
              <a:gd name="connsiteY16" fmla="*/ 5238864 h 6229504"/>
              <a:gd name="connsiteX17" fmla="*/ 4857111 w 4857111"/>
              <a:gd name="connsiteY17" fmla="*/ 5238874 h 6229504"/>
              <a:gd name="connsiteX18" fmla="*/ 4857111 w 4857111"/>
              <a:gd name="connsiteY18" fmla="*/ 5268833 h 6229504"/>
              <a:gd name="connsiteX19" fmla="*/ 4853400 w 4857111"/>
              <a:gd name="connsiteY19" fmla="*/ 5268833 h 6229504"/>
              <a:gd name="connsiteX20" fmla="*/ 4844573 w 4857111"/>
              <a:gd name="connsiteY20" fmla="*/ 5340152 h 6229504"/>
              <a:gd name="connsiteX21" fmla="*/ 2428557 w 4857111"/>
              <a:gd name="connsiteY21" fmla="*/ 6229504 h 6229504"/>
              <a:gd name="connsiteX22" fmla="*/ 12542 w 4857111"/>
              <a:gd name="connsiteY22" fmla="*/ 5340152 h 6229504"/>
              <a:gd name="connsiteX23" fmla="*/ 3715 w 4857111"/>
              <a:gd name="connsiteY23" fmla="*/ 5268833 h 6229504"/>
              <a:gd name="connsiteX24" fmla="*/ 3 w 4857111"/>
              <a:gd name="connsiteY24" fmla="*/ 5268833 h 6229504"/>
              <a:gd name="connsiteX25" fmla="*/ 3 w 4857111"/>
              <a:gd name="connsiteY25" fmla="*/ 5238864 h 6229504"/>
              <a:gd name="connsiteX26" fmla="*/ 3 w 4857111"/>
              <a:gd name="connsiteY26" fmla="*/ 1516827 h 6229504"/>
              <a:gd name="connsiteX27" fmla="*/ 3 w 4857111"/>
              <a:gd name="connsiteY27" fmla="*/ 995150 h 6229504"/>
              <a:gd name="connsiteX28" fmla="*/ 3 w 4857111"/>
              <a:gd name="connsiteY28" fmla="*/ 990650 h 6229504"/>
              <a:gd name="connsiteX29" fmla="*/ 3 w 4857111"/>
              <a:gd name="connsiteY29" fmla="*/ 990630 h 6229504"/>
              <a:gd name="connsiteX30" fmla="*/ 12542 w 4857111"/>
              <a:gd name="connsiteY30" fmla="*/ 889353 h 6229504"/>
              <a:gd name="connsiteX31" fmla="*/ 2428554 w 4857111"/>
              <a:gd name="connsiteY31"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3 w 4857111"/>
              <a:gd name="connsiteY28" fmla="*/ 990630 h 6229504"/>
              <a:gd name="connsiteX29" fmla="*/ 12542 w 4857111"/>
              <a:gd name="connsiteY29" fmla="*/ 889353 h 6229504"/>
              <a:gd name="connsiteX30" fmla="*/ 2428554 w 4857111"/>
              <a:gd name="connsiteY30"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12542 w 4857111"/>
              <a:gd name="connsiteY28" fmla="*/ 889353 h 6229504"/>
              <a:gd name="connsiteX29" fmla="*/ 2428554 w 4857111"/>
              <a:gd name="connsiteY29"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12542 w 4857111"/>
              <a:gd name="connsiteY27" fmla="*/ 889353 h 6229504"/>
              <a:gd name="connsiteX28" fmla="*/ 2428554 w 4857111"/>
              <a:gd name="connsiteY28"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12542 w 4857111"/>
              <a:gd name="connsiteY26" fmla="*/ 889353 h 6229504"/>
              <a:gd name="connsiteX27" fmla="*/ 2428554 w 4857111"/>
              <a:gd name="connsiteY27" fmla="*/ 0 h 6229504"/>
              <a:gd name="connsiteX0" fmla="*/ 0 w 4860041"/>
              <a:gd name="connsiteY0" fmla="*/ 999433 h 6229504"/>
              <a:gd name="connsiteX1" fmla="*/ 2933 w 4860041"/>
              <a:gd name="connsiteY1" fmla="*/ 914489 h 6229504"/>
              <a:gd name="connsiteX2" fmla="*/ 2933 w 4860041"/>
              <a:gd name="connsiteY2" fmla="*/ 990630 h 6229504"/>
              <a:gd name="connsiteX3" fmla="*/ 0 w 4860041"/>
              <a:gd name="connsiteY3" fmla="*/ 999433 h 6229504"/>
              <a:gd name="connsiteX4" fmla="*/ 2431487 w 4860041"/>
              <a:gd name="connsiteY4" fmla="*/ 357376 h 6229504"/>
              <a:gd name="connsiteX5" fmla="*/ 755195 w 4860041"/>
              <a:gd name="connsiteY5" fmla="*/ 849365 h 6229504"/>
              <a:gd name="connsiteX6" fmla="*/ 2431487 w 4860041"/>
              <a:gd name="connsiteY6" fmla="*/ 1341351 h 6229504"/>
              <a:gd name="connsiteX7" fmla="*/ 4107780 w 4860041"/>
              <a:gd name="connsiteY7" fmla="*/ 849365 h 6229504"/>
              <a:gd name="connsiteX8" fmla="*/ 2431487 w 4860041"/>
              <a:gd name="connsiteY8" fmla="*/ 357376 h 6229504"/>
              <a:gd name="connsiteX9" fmla="*/ 2431484 w 4860041"/>
              <a:gd name="connsiteY9" fmla="*/ 0 h 6229504"/>
              <a:gd name="connsiteX10" fmla="*/ 4847503 w 4860041"/>
              <a:gd name="connsiteY10" fmla="*/ 889353 h 6229504"/>
              <a:gd name="connsiteX11" fmla="*/ 4856330 w 4860041"/>
              <a:gd name="connsiteY11" fmla="*/ 960671 h 6229504"/>
              <a:gd name="connsiteX12" fmla="*/ 4860038 w 4860041"/>
              <a:gd name="connsiteY12" fmla="*/ 960671 h 6229504"/>
              <a:gd name="connsiteX13" fmla="*/ 4860038 w 4860041"/>
              <a:gd name="connsiteY13" fmla="*/ 990640 h 6229504"/>
              <a:gd name="connsiteX14" fmla="*/ 4860041 w 4860041"/>
              <a:gd name="connsiteY14" fmla="*/ 5238854 h 6229504"/>
              <a:gd name="connsiteX15" fmla="*/ 4860041 w 4860041"/>
              <a:gd name="connsiteY15" fmla="*/ 5238864 h 6229504"/>
              <a:gd name="connsiteX16" fmla="*/ 4860041 w 4860041"/>
              <a:gd name="connsiteY16" fmla="*/ 5238874 h 6229504"/>
              <a:gd name="connsiteX17" fmla="*/ 4860041 w 4860041"/>
              <a:gd name="connsiteY17" fmla="*/ 5268833 h 6229504"/>
              <a:gd name="connsiteX18" fmla="*/ 4856330 w 4860041"/>
              <a:gd name="connsiteY18" fmla="*/ 5268833 h 6229504"/>
              <a:gd name="connsiteX19" fmla="*/ 4847503 w 4860041"/>
              <a:gd name="connsiteY19" fmla="*/ 5340152 h 6229504"/>
              <a:gd name="connsiteX20" fmla="*/ 2431487 w 4860041"/>
              <a:gd name="connsiteY20" fmla="*/ 6229504 h 6229504"/>
              <a:gd name="connsiteX21" fmla="*/ 15472 w 4860041"/>
              <a:gd name="connsiteY21" fmla="*/ 5340152 h 6229504"/>
              <a:gd name="connsiteX22" fmla="*/ 6645 w 4860041"/>
              <a:gd name="connsiteY22" fmla="*/ 5268833 h 6229504"/>
              <a:gd name="connsiteX23" fmla="*/ 2933 w 4860041"/>
              <a:gd name="connsiteY23" fmla="*/ 5268833 h 6229504"/>
              <a:gd name="connsiteX24" fmla="*/ 2933 w 4860041"/>
              <a:gd name="connsiteY24" fmla="*/ 5238864 h 6229504"/>
              <a:gd name="connsiteX25" fmla="*/ 2933 w 4860041"/>
              <a:gd name="connsiteY25" fmla="*/ 1516827 h 6229504"/>
              <a:gd name="connsiteX26" fmla="*/ 15472 w 4860041"/>
              <a:gd name="connsiteY26" fmla="*/ 889353 h 6229504"/>
              <a:gd name="connsiteX27" fmla="*/ 2431484 w 4860041"/>
              <a:gd name="connsiteY27" fmla="*/ 0 h 6229504"/>
              <a:gd name="connsiteX0" fmla="*/ 0 w 4857108"/>
              <a:gd name="connsiteY0" fmla="*/ 990630 h 6229504"/>
              <a:gd name="connsiteX1" fmla="*/ 0 w 4857108"/>
              <a:gd name="connsiteY1" fmla="*/ 914489 h 6229504"/>
              <a:gd name="connsiteX2" fmla="*/ 0 w 4857108"/>
              <a:gd name="connsiteY2" fmla="*/ 990630 h 6229504"/>
              <a:gd name="connsiteX3" fmla="*/ 2428554 w 4857108"/>
              <a:gd name="connsiteY3" fmla="*/ 357376 h 6229504"/>
              <a:gd name="connsiteX4" fmla="*/ 752262 w 4857108"/>
              <a:gd name="connsiteY4" fmla="*/ 849365 h 6229504"/>
              <a:gd name="connsiteX5" fmla="*/ 2428554 w 4857108"/>
              <a:gd name="connsiteY5" fmla="*/ 1341351 h 6229504"/>
              <a:gd name="connsiteX6" fmla="*/ 4104847 w 4857108"/>
              <a:gd name="connsiteY6" fmla="*/ 849365 h 6229504"/>
              <a:gd name="connsiteX7" fmla="*/ 2428554 w 4857108"/>
              <a:gd name="connsiteY7" fmla="*/ 357376 h 6229504"/>
              <a:gd name="connsiteX8" fmla="*/ 2428551 w 4857108"/>
              <a:gd name="connsiteY8" fmla="*/ 0 h 6229504"/>
              <a:gd name="connsiteX9" fmla="*/ 4844570 w 4857108"/>
              <a:gd name="connsiteY9" fmla="*/ 889353 h 6229504"/>
              <a:gd name="connsiteX10" fmla="*/ 4853397 w 4857108"/>
              <a:gd name="connsiteY10" fmla="*/ 960671 h 6229504"/>
              <a:gd name="connsiteX11" fmla="*/ 4857105 w 4857108"/>
              <a:gd name="connsiteY11" fmla="*/ 960671 h 6229504"/>
              <a:gd name="connsiteX12" fmla="*/ 4857105 w 4857108"/>
              <a:gd name="connsiteY12" fmla="*/ 990640 h 6229504"/>
              <a:gd name="connsiteX13" fmla="*/ 4857108 w 4857108"/>
              <a:gd name="connsiteY13" fmla="*/ 5238854 h 6229504"/>
              <a:gd name="connsiteX14" fmla="*/ 4857108 w 4857108"/>
              <a:gd name="connsiteY14" fmla="*/ 5238864 h 6229504"/>
              <a:gd name="connsiteX15" fmla="*/ 4857108 w 4857108"/>
              <a:gd name="connsiteY15" fmla="*/ 5238874 h 6229504"/>
              <a:gd name="connsiteX16" fmla="*/ 4857108 w 4857108"/>
              <a:gd name="connsiteY16" fmla="*/ 5268833 h 6229504"/>
              <a:gd name="connsiteX17" fmla="*/ 4853397 w 4857108"/>
              <a:gd name="connsiteY17" fmla="*/ 5268833 h 6229504"/>
              <a:gd name="connsiteX18" fmla="*/ 4844570 w 4857108"/>
              <a:gd name="connsiteY18" fmla="*/ 5340152 h 6229504"/>
              <a:gd name="connsiteX19" fmla="*/ 2428554 w 4857108"/>
              <a:gd name="connsiteY19" fmla="*/ 6229504 h 6229504"/>
              <a:gd name="connsiteX20" fmla="*/ 12539 w 4857108"/>
              <a:gd name="connsiteY20" fmla="*/ 5340152 h 6229504"/>
              <a:gd name="connsiteX21" fmla="*/ 3712 w 4857108"/>
              <a:gd name="connsiteY21" fmla="*/ 5268833 h 6229504"/>
              <a:gd name="connsiteX22" fmla="*/ 0 w 4857108"/>
              <a:gd name="connsiteY22" fmla="*/ 5268833 h 6229504"/>
              <a:gd name="connsiteX23" fmla="*/ 0 w 4857108"/>
              <a:gd name="connsiteY23" fmla="*/ 5238864 h 6229504"/>
              <a:gd name="connsiteX24" fmla="*/ 0 w 4857108"/>
              <a:gd name="connsiteY24" fmla="*/ 1516827 h 6229504"/>
              <a:gd name="connsiteX25" fmla="*/ 12539 w 4857108"/>
              <a:gd name="connsiteY25" fmla="*/ 889353 h 6229504"/>
              <a:gd name="connsiteX26" fmla="*/ 2428551 w 4857108"/>
              <a:gd name="connsiteY26"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5 w 4857108"/>
              <a:gd name="connsiteY9" fmla="*/ 990640 h 6229504"/>
              <a:gd name="connsiteX10" fmla="*/ 4857108 w 4857108"/>
              <a:gd name="connsiteY10" fmla="*/ 5238854 h 6229504"/>
              <a:gd name="connsiteX11" fmla="*/ 4857108 w 4857108"/>
              <a:gd name="connsiteY11" fmla="*/ 5238864 h 6229504"/>
              <a:gd name="connsiteX12" fmla="*/ 4857108 w 4857108"/>
              <a:gd name="connsiteY12" fmla="*/ 5238874 h 6229504"/>
              <a:gd name="connsiteX13" fmla="*/ 4857108 w 4857108"/>
              <a:gd name="connsiteY13" fmla="*/ 5268833 h 6229504"/>
              <a:gd name="connsiteX14" fmla="*/ 4853397 w 4857108"/>
              <a:gd name="connsiteY14" fmla="*/ 5268833 h 6229504"/>
              <a:gd name="connsiteX15" fmla="*/ 4844570 w 4857108"/>
              <a:gd name="connsiteY15" fmla="*/ 5340152 h 6229504"/>
              <a:gd name="connsiteX16" fmla="*/ 2428554 w 4857108"/>
              <a:gd name="connsiteY16" fmla="*/ 6229504 h 6229504"/>
              <a:gd name="connsiteX17" fmla="*/ 12539 w 4857108"/>
              <a:gd name="connsiteY17" fmla="*/ 5340152 h 6229504"/>
              <a:gd name="connsiteX18" fmla="*/ 3712 w 4857108"/>
              <a:gd name="connsiteY18" fmla="*/ 5268833 h 6229504"/>
              <a:gd name="connsiteX19" fmla="*/ 0 w 4857108"/>
              <a:gd name="connsiteY19" fmla="*/ 5268833 h 6229504"/>
              <a:gd name="connsiteX20" fmla="*/ 0 w 4857108"/>
              <a:gd name="connsiteY20" fmla="*/ 5238864 h 6229504"/>
              <a:gd name="connsiteX21" fmla="*/ 0 w 4857108"/>
              <a:gd name="connsiteY21" fmla="*/ 1516827 h 6229504"/>
              <a:gd name="connsiteX22" fmla="*/ 12539 w 4857108"/>
              <a:gd name="connsiteY22" fmla="*/ 889353 h 6229504"/>
              <a:gd name="connsiteX23" fmla="*/ 2428551 w 4857108"/>
              <a:gd name="connsiteY23"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53397 w 4857108"/>
              <a:gd name="connsiteY13" fmla="*/ 5268833 h 6229504"/>
              <a:gd name="connsiteX14" fmla="*/ 4844570 w 4857108"/>
              <a:gd name="connsiteY14" fmla="*/ 5340152 h 6229504"/>
              <a:gd name="connsiteX15" fmla="*/ 2428554 w 4857108"/>
              <a:gd name="connsiteY15" fmla="*/ 6229504 h 6229504"/>
              <a:gd name="connsiteX16" fmla="*/ 12539 w 4857108"/>
              <a:gd name="connsiteY16" fmla="*/ 5340152 h 6229504"/>
              <a:gd name="connsiteX17" fmla="*/ 3712 w 4857108"/>
              <a:gd name="connsiteY17" fmla="*/ 5268833 h 6229504"/>
              <a:gd name="connsiteX18" fmla="*/ 0 w 4857108"/>
              <a:gd name="connsiteY18" fmla="*/ 5268833 h 6229504"/>
              <a:gd name="connsiteX19" fmla="*/ 0 w 4857108"/>
              <a:gd name="connsiteY19" fmla="*/ 5238864 h 6229504"/>
              <a:gd name="connsiteX20" fmla="*/ 0 w 4857108"/>
              <a:gd name="connsiteY20" fmla="*/ 1516827 h 6229504"/>
              <a:gd name="connsiteX21" fmla="*/ 12539 w 4857108"/>
              <a:gd name="connsiteY21" fmla="*/ 889353 h 6229504"/>
              <a:gd name="connsiteX22" fmla="*/ 2428551 w 4857108"/>
              <a:gd name="connsiteY22"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44570 w 4857108"/>
              <a:gd name="connsiteY13" fmla="*/ 5340152 h 6229504"/>
              <a:gd name="connsiteX14" fmla="*/ 2428554 w 4857108"/>
              <a:gd name="connsiteY14" fmla="*/ 6229504 h 6229504"/>
              <a:gd name="connsiteX15" fmla="*/ 12539 w 4857108"/>
              <a:gd name="connsiteY15" fmla="*/ 5340152 h 6229504"/>
              <a:gd name="connsiteX16" fmla="*/ 3712 w 4857108"/>
              <a:gd name="connsiteY16" fmla="*/ 5268833 h 6229504"/>
              <a:gd name="connsiteX17" fmla="*/ 0 w 4857108"/>
              <a:gd name="connsiteY17" fmla="*/ 5268833 h 6229504"/>
              <a:gd name="connsiteX18" fmla="*/ 0 w 4857108"/>
              <a:gd name="connsiteY18" fmla="*/ 5238864 h 6229504"/>
              <a:gd name="connsiteX19" fmla="*/ 0 w 4857108"/>
              <a:gd name="connsiteY19" fmla="*/ 1516827 h 6229504"/>
              <a:gd name="connsiteX20" fmla="*/ 12539 w 4857108"/>
              <a:gd name="connsiteY20" fmla="*/ 889353 h 6229504"/>
              <a:gd name="connsiteX21" fmla="*/ 2428551 w 4857108"/>
              <a:gd name="connsiteY21"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44570 w 4857108"/>
              <a:gd name="connsiteY12" fmla="*/ 5340152 h 6229504"/>
              <a:gd name="connsiteX13" fmla="*/ 2428554 w 4857108"/>
              <a:gd name="connsiteY13" fmla="*/ 6229504 h 6229504"/>
              <a:gd name="connsiteX14" fmla="*/ 12539 w 4857108"/>
              <a:gd name="connsiteY14" fmla="*/ 5340152 h 6229504"/>
              <a:gd name="connsiteX15" fmla="*/ 3712 w 4857108"/>
              <a:gd name="connsiteY15" fmla="*/ 5268833 h 6229504"/>
              <a:gd name="connsiteX16" fmla="*/ 0 w 4857108"/>
              <a:gd name="connsiteY16" fmla="*/ 5268833 h 6229504"/>
              <a:gd name="connsiteX17" fmla="*/ 0 w 4857108"/>
              <a:gd name="connsiteY17" fmla="*/ 5238864 h 6229504"/>
              <a:gd name="connsiteX18" fmla="*/ 0 w 4857108"/>
              <a:gd name="connsiteY18" fmla="*/ 1516827 h 6229504"/>
              <a:gd name="connsiteX19" fmla="*/ 12539 w 4857108"/>
              <a:gd name="connsiteY19" fmla="*/ 889353 h 6229504"/>
              <a:gd name="connsiteX20" fmla="*/ 2428551 w 4857108"/>
              <a:gd name="connsiteY20"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44570 w 4857108"/>
              <a:gd name="connsiteY11" fmla="*/ 5340152 h 6229504"/>
              <a:gd name="connsiteX12" fmla="*/ 2428554 w 4857108"/>
              <a:gd name="connsiteY12" fmla="*/ 6229504 h 6229504"/>
              <a:gd name="connsiteX13" fmla="*/ 12539 w 4857108"/>
              <a:gd name="connsiteY13" fmla="*/ 5340152 h 6229504"/>
              <a:gd name="connsiteX14" fmla="*/ 3712 w 4857108"/>
              <a:gd name="connsiteY14" fmla="*/ 5268833 h 6229504"/>
              <a:gd name="connsiteX15" fmla="*/ 0 w 4857108"/>
              <a:gd name="connsiteY15" fmla="*/ 5268833 h 6229504"/>
              <a:gd name="connsiteX16" fmla="*/ 0 w 4857108"/>
              <a:gd name="connsiteY16" fmla="*/ 5238864 h 6229504"/>
              <a:gd name="connsiteX17" fmla="*/ 0 w 4857108"/>
              <a:gd name="connsiteY17" fmla="*/ 1516827 h 6229504"/>
              <a:gd name="connsiteX18" fmla="*/ 12539 w 4857108"/>
              <a:gd name="connsiteY18" fmla="*/ 889353 h 6229504"/>
              <a:gd name="connsiteX19" fmla="*/ 2428551 w 4857108"/>
              <a:gd name="connsiteY19"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44570 w 4857108"/>
              <a:gd name="connsiteY10" fmla="*/ 5340152 h 6229504"/>
              <a:gd name="connsiteX11" fmla="*/ 2428554 w 4857108"/>
              <a:gd name="connsiteY11" fmla="*/ 6229504 h 6229504"/>
              <a:gd name="connsiteX12" fmla="*/ 12539 w 4857108"/>
              <a:gd name="connsiteY12" fmla="*/ 5340152 h 6229504"/>
              <a:gd name="connsiteX13" fmla="*/ 3712 w 4857108"/>
              <a:gd name="connsiteY13" fmla="*/ 5268833 h 6229504"/>
              <a:gd name="connsiteX14" fmla="*/ 0 w 4857108"/>
              <a:gd name="connsiteY14" fmla="*/ 5268833 h 6229504"/>
              <a:gd name="connsiteX15" fmla="*/ 0 w 4857108"/>
              <a:gd name="connsiteY15" fmla="*/ 5238864 h 6229504"/>
              <a:gd name="connsiteX16" fmla="*/ 0 w 4857108"/>
              <a:gd name="connsiteY16" fmla="*/ 1516827 h 6229504"/>
              <a:gd name="connsiteX17" fmla="*/ 12539 w 4857108"/>
              <a:gd name="connsiteY17" fmla="*/ 889353 h 6229504"/>
              <a:gd name="connsiteX18" fmla="*/ 2428551 w 4857108"/>
              <a:gd name="connsiteY18" fmla="*/ 0 h 6229504"/>
              <a:gd name="connsiteX0" fmla="*/ 2428554 w 4857105"/>
              <a:gd name="connsiteY0" fmla="*/ 357376 h 6229504"/>
              <a:gd name="connsiteX1" fmla="*/ 752262 w 4857105"/>
              <a:gd name="connsiteY1" fmla="*/ 849365 h 6229504"/>
              <a:gd name="connsiteX2" fmla="*/ 2428554 w 4857105"/>
              <a:gd name="connsiteY2" fmla="*/ 1341351 h 6229504"/>
              <a:gd name="connsiteX3" fmla="*/ 4104847 w 4857105"/>
              <a:gd name="connsiteY3" fmla="*/ 849365 h 6229504"/>
              <a:gd name="connsiteX4" fmla="*/ 2428554 w 4857105"/>
              <a:gd name="connsiteY4" fmla="*/ 357376 h 6229504"/>
              <a:gd name="connsiteX5" fmla="*/ 2428551 w 4857105"/>
              <a:gd name="connsiteY5" fmla="*/ 0 h 6229504"/>
              <a:gd name="connsiteX6" fmla="*/ 4844570 w 4857105"/>
              <a:gd name="connsiteY6" fmla="*/ 889353 h 6229504"/>
              <a:gd name="connsiteX7" fmla="*/ 4853397 w 4857105"/>
              <a:gd name="connsiteY7" fmla="*/ 960671 h 6229504"/>
              <a:gd name="connsiteX8" fmla="*/ 4857105 w 4857105"/>
              <a:gd name="connsiteY8" fmla="*/ 960671 h 6229504"/>
              <a:gd name="connsiteX9" fmla="*/ 4844570 w 4857105"/>
              <a:gd name="connsiteY9" fmla="*/ 5340152 h 6229504"/>
              <a:gd name="connsiteX10" fmla="*/ 2428554 w 4857105"/>
              <a:gd name="connsiteY10" fmla="*/ 6229504 h 6229504"/>
              <a:gd name="connsiteX11" fmla="*/ 12539 w 4857105"/>
              <a:gd name="connsiteY11" fmla="*/ 5340152 h 6229504"/>
              <a:gd name="connsiteX12" fmla="*/ 3712 w 4857105"/>
              <a:gd name="connsiteY12" fmla="*/ 5268833 h 6229504"/>
              <a:gd name="connsiteX13" fmla="*/ 0 w 4857105"/>
              <a:gd name="connsiteY13" fmla="*/ 5268833 h 6229504"/>
              <a:gd name="connsiteX14" fmla="*/ 0 w 4857105"/>
              <a:gd name="connsiteY14" fmla="*/ 5238864 h 6229504"/>
              <a:gd name="connsiteX15" fmla="*/ 0 w 4857105"/>
              <a:gd name="connsiteY15" fmla="*/ 1516827 h 6229504"/>
              <a:gd name="connsiteX16" fmla="*/ 12539 w 4857105"/>
              <a:gd name="connsiteY16" fmla="*/ 889353 h 6229504"/>
              <a:gd name="connsiteX17" fmla="*/ 2428551 w 4857105"/>
              <a:gd name="connsiteY17" fmla="*/ 0 h 6229504"/>
              <a:gd name="connsiteX0" fmla="*/ 2428554 w 4853397"/>
              <a:gd name="connsiteY0" fmla="*/ 357376 h 6229504"/>
              <a:gd name="connsiteX1" fmla="*/ 752262 w 4853397"/>
              <a:gd name="connsiteY1" fmla="*/ 849365 h 6229504"/>
              <a:gd name="connsiteX2" fmla="*/ 2428554 w 4853397"/>
              <a:gd name="connsiteY2" fmla="*/ 1341351 h 6229504"/>
              <a:gd name="connsiteX3" fmla="*/ 4104847 w 4853397"/>
              <a:gd name="connsiteY3" fmla="*/ 849365 h 6229504"/>
              <a:gd name="connsiteX4" fmla="*/ 2428554 w 4853397"/>
              <a:gd name="connsiteY4" fmla="*/ 357376 h 6229504"/>
              <a:gd name="connsiteX5" fmla="*/ 2428551 w 4853397"/>
              <a:gd name="connsiteY5" fmla="*/ 0 h 6229504"/>
              <a:gd name="connsiteX6" fmla="*/ 4844570 w 4853397"/>
              <a:gd name="connsiteY6" fmla="*/ 889353 h 6229504"/>
              <a:gd name="connsiteX7" fmla="*/ 4853397 w 4853397"/>
              <a:gd name="connsiteY7" fmla="*/ 960671 h 6229504"/>
              <a:gd name="connsiteX8" fmla="*/ 4844570 w 4853397"/>
              <a:gd name="connsiteY8" fmla="*/ 5340152 h 6229504"/>
              <a:gd name="connsiteX9" fmla="*/ 2428554 w 4853397"/>
              <a:gd name="connsiteY9" fmla="*/ 6229504 h 6229504"/>
              <a:gd name="connsiteX10" fmla="*/ 12539 w 4853397"/>
              <a:gd name="connsiteY10" fmla="*/ 5340152 h 6229504"/>
              <a:gd name="connsiteX11" fmla="*/ 3712 w 4853397"/>
              <a:gd name="connsiteY11" fmla="*/ 5268833 h 6229504"/>
              <a:gd name="connsiteX12" fmla="*/ 0 w 4853397"/>
              <a:gd name="connsiteY12" fmla="*/ 5268833 h 6229504"/>
              <a:gd name="connsiteX13" fmla="*/ 0 w 4853397"/>
              <a:gd name="connsiteY13" fmla="*/ 5238864 h 6229504"/>
              <a:gd name="connsiteX14" fmla="*/ 0 w 4853397"/>
              <a:gd name="connsiteY14" fmla="*/ 1516827 h 6229504"/>
              <a:gd name="connsiteX15" fmla="*/ 12539 w 4853397"/>
              <a:gd name="connsiteY15" fmla="*/ 889353 h 6229504"/>
              <a:gd name="connsiteX16" fmla="*/ 2428551 w 4853397"/>
              <a:gd name="connsiteY16"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0 w 4844570"/>
              <a:gd name="connsiteY13" fmla="*/ 1516827 h 6229504"/>
              <a:gd name="connsiteX14" fmla="*/ 12539 w 4844570"/>
              <a:gd name="connsiteY14" fmla="*/ 889353 h 6229504"/>
              <a:gd name="connsiteX15" fmla="*/ 2428551 w 4844570"/>
              <a:gd name="connsiteY15"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12539 w 4844570"/>
              <a:gd name="connsiteY13" fmla="*/ 889353 h 6229504"/>
              <a:gd name="connsiteX14" fmla="*/ 2428551 w 4844570"/>
              <a:gd name="connsiteY14"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12539 w 4844570"/>
              <a:gd name="connsiteY12" fmla="*/ 889353 h 6229504"/>
              <a:gd name="connsiteX13" fmla="*/ 2428551 w 4844570"/>
              <a:gd name="connsiteY13" fmla="*/ 0 h 6229504"/>
              <a:gd name="connsiteX0" fmla="*/ 2424842 w 4840858"/>
              <a:gd name="connsiteY0" fmla="*/ 357376 h 6229504"/>
              <a:gd name="connsiteX1" fmla="*/ 748550 w 4840858"/>
              <a:gd name="connsiteY1" fmla="*/ 849365 h 6229504"/>
              <a:gd name="connsiteX2" fmla="*/ 2424842 w 4840858"/>
              <a:gd name="connsiteY2" fmla="*/ 1341351 h 6229504"/>
              <a:gd name="connsiteX3" fmla="*/ 4101135 w 4840858"/>
              <a:gd name="connsiteY3" fmla="*/ 849365 h 6229504"/>
              <a:gd name="connsiteX4" fmla="*/ 2424842 w 4840858"/>
              <a:gd name="connsiteY4" fmla="*/ 357376 h 6229504"/>
              <a:gd name="connsiteX5" fmla="*/ 2424839 w 4840858"/>
              <a:gd name="connsiteY5" fmla="*/ 0 h 6229504"/>
              <a:gd name="connsiteX6" fmla="*/ 4840858 w 4840858"/>
              <a:gd name="connsiteY6" fmla="*/ 889353 h 6229504"/>
              <a:gd name="connsiteX7" fmla="*/ 4840858 w 4840858"/>
              <a:gd name="connsiteY7" fmla="*/ 5340152 h 6229504"/>
              <a:gd name="connsiteX8" fmla="*/ 2424842 w 4840858"/>
              <a:gd name="connsiteY8" fmla="*/ 6229504 h 6229504"/>
              <a:gd name="connsiteX9" fmla="*/ 8827 w 4840858"/>
              <a:gd name="connsiteY9" fmla="*/ 5340152 h 6229504"/>
              <a:gd name="connsiteX10" fmla="*/ 0 w 4840858"/>
              <a:gd name="connsiteY10" fmla="*/ 5268833 h 6229504"/>
              <a:gd name="connsiteX11" fmla="*/ 8827 w 4840858"/>
              <a:gd name="connsiteY11" fmla="*/ 889353 h 6229504"/>
              <a:gd name="connsiteX12" fmla="*/ 2424839 w 4840858"/>
              <a:gd name="connsiteY12" fmla="*/ 0 h 6229504"/>
              <a:gd name="connsiteX0" fmla="*/ 2416015 w 4832031"/>
              <a:gd name="connsiteY0" fmla="*/ 357376 h 6229504"/>
              <a:gd name="connsiteX1" fmla="*/ 739723 w 4832031"/>
              <a:gd name="connsiteY1" fmla="*/ 849365 h 6229504"/>
              <a:gd name="connsiteX2" fmla="*/ 2416015 w 4832031"/>
              <a:gd name="connsiteY2" fmla="*/ 1341351 h 6229504"/>
              <a:gd name="connsiteX3" fmla="*/ 4092308 w 4832031"/>
              <a:gd name="connsiteY3" fmla="*/ 849365 h 6229504"/>
              <a:gd name="connsiteX4" fmla="*/ 2416015 w 4832031"/>
              <a:gd name="connsiteY4" fmla="*/ 357376 h 6229504"/>
              <a:gd name="connsiteX5" fmla="*/ 2416012 w 4832031"/>
              <a:gd name="connsiteY5" fmla="*/ 0 h 6229504"/>
              <a:gd name="connsiteX6" fmla="*/ 4832031 w 4832031"/>
              <a:gd name="connsiteY6" fmla="*/ 889353 h 6229504"/>
              <a:gd name="connsiteX7" fmla="*/ 4832031 w 4832031"/>
              <a:gd name="connsiteY7" fmla="*/ 5340152 h 6229504"/>
              <a:gd name="connsiteX8" fmla="*/ 2416015 w 4832031"/>
              <a:gd name="connsiteY8" fmla="*/ 6229504 h 6229504"/>
              <a:gd name="connsiteX9" fmla="*/ 0 w 4832031"/>
              <a:gd name="connsiteY9" fmla="*/ 5340152 h 6229504"/>
              <a:gd name="connsiteX10" fmla="*/ 0 w 4832031"/>
              <a:gd name="connsiteY10" fmla="*/ 889353 h 6229504"/>
              <a:gd name="connsiteX11" fmla="*/ 2416012 w 4832031"/>
              <a:gd name="connsiteY11" fmla="*/ 0 h 6229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32031" h="6229504">
                <a:moveTo>
                  <a:pt x="2416015" y="357376"/>
                </a:moveTo>
                <a:cubicBezTo>
                  <a:pt x="1490225" y="357376"/>
                  <a:pt x="739723" y="577645"/>
                  <a:pt x="739723" y="849365"/>
                </a:cubicBezTo>
                <a:cubicBezTo>
                  <a:pt x="739723" y="1121082"/>
                  <a:pt x="1490225" y="1341351"/>
                  <a:pt x="2416015" y="1341351"/>
                </a:cubicBezTo>
                <a:cubicBezTo>
                  <a:pt x="3341806" y="1341351"/>
                  <a:pt x="4092308" y="1121082"/>
                  <a:pt x="4092308" y="849365"/>
                </a:cubicBezTo>
                <a:cubicBezTo>
                  <a:pt x="4092308" y="577645"/>
                  <a:pt x="3341806" y="357376"/>
                  <a:pt x="2416015" y="357376"/>
                </a:cubicBezTo>
                <a:close/>
                <a:moveTo>
                  <a:pt x="2416012" y="0"/>
                </a:moveTo>
                <a:cubicBezTo>
                  <a:pt x="3673437" y="0"/>
                  <a:pt x="4707663" y="389818"/>
                  <a:pt x="4832031" y="889353"/>
                </a:cubicBezTo>
                <a:lnTo>
                  <a:pt x="4832031" y="5340152"/>
                </a:lnTo>
                <a:cubicBezTo>
                  <a:pt x="4707666" y="5839687"/>
                  <a:pt x="3673440" y="6229504"/>
                  <a:pt x="2416015" y="6229504"/>
                </a:cubicBezTo>
                <a:cubicBezTo>
                  <a:pt x="1158590" y="6229504"/>
                  <a:pt x="124368" y="5839687"/>
                  <a:pt x="0" y="5340152"/>
                </a:cubicBezTo>
                <a:lnTo>
                  <a:pt x="0" y="889353"/>
                </a:lnTo>
                <a:cubicBezTo>
                  <a:pt x="124364" y="389818"/>
                  <a:pt x="1158587" y="0"/>
                  <a:pt x="2416012" y="0"/>
                </a:cubicBezTo>
                <a:close/>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algn="ctr" defTabSz="932365"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84" name="Group 83">
            <a:extLst>
              <a:ext uri="{FF2B5EF4-FFF2-40B4-BE49-F238E27FC236}">
                <a16:creationId xmlns:a16="http://schemas.microsoft.com/office/drawing/2014/main" id="{0E7CEB8A-65B3-4930-A4CE-65C6AF1DC8F8}"/>
              </a:ext>
            </a:extLst>
          </p:cNvPr>
          <p:cNvGrpSpPr/>
          <p:nvPr/>
        </p:nvGrpSpPr>
        <p:grpSpPr>
          <a:xfrm>
            <a:off x="2431843" y="3219075"/>
            <a:ext cx="1033911" cy="441824"/>
            <a:chOff x="3236946" y="3475316"/>
            <a:chExt cx="1034058" cy="441886"/>
          </a:xfrm>
        </p:grpSpPr>
        <p:sp>
          <p:nvSpPr>
            <p:cNvPr id="85" name="gear_3">
              <a:extLst>
                <a:ext uri="{FF2B5EF4-FFF2-40B4-BE49-F238E27FC236}">
                  <a16:creationId xmlns:a16="http://schemas.microsoft.com/office/drawing/2014/main" id="{B9415822-668A-40A7-8B13-98E0D57E84C3}"/>
                </a:ext>
              </a:extLst>
            </p:cNvPr>
            <p:cNvSpPr>
              <a:spLocks noChangeAspect="1" noEditPoints="1"/>
            </p:cNvSpPr>
            <p:nvPr/>
          </p:nvSpPr>
          <p:spPr bwMode="auto">
            <a:xfrm>
              <a:off x="3517149" y="3550547"/>
              <a:ext cx="293529" cy="296017"/>
            </a:xfrm>
            <a:custGeom>
              <a:avLst/>
              <a:gdLst>
                <a:gd name="T0" fmla="*/ 81 w 327"/>
                <a:gd name="T1" fmla="*/ 162 h 327"/>
                <a:gd name="T2" fmla="*/ 162 w 327"/>
                <a:gd name="T3" fmla="*/ 80 h 327"/>
                <a:gd name="T4" fmla="*/ 244 w 327"/>
                <a:gd name="T5" fmla="*/ 162 h 327"/>
                <a:gd name="T6" fmla="*/ 162 w 327"/>
                <a:gd name="T7" fmla="*/ 243 h 327"/>
                <a:gd name="T8" fmla="*/ 81 w 327"/>
                <a:gd name="T9" fmla="*/ 162 h 327"/>
                <a:gd name="T10" fmla="*/ 298 w 327"/>
                <a:gd name="T11" fmla="*/ 162 h 327"/>
                <a:gd name="T12" fmla="*/ 295 w 327"/>
                <a:gd name="T13" fmla="*/ 135 h 327"/>
                <a:gd name="T14" fmla="*/ 327 w 327"/>
                <a:gd name="T15" fmla="*/ 117 h 327"/>
                <a:gd name="T16" fmla="*/ 286 w 327"/>
                <a:gd name="T17" fmla="*/ 46 h 327"/>
                <a:gd name="T18" fmla="*/ 256 w 327"/>
                <a:gd name="T19" fmla="*/ 64 h 327"/>
                <a:gd name="T20" fmla="*/ 205 w 327"/>
                <a:gd name="T21" fmla="*/ 33 h 327"/>
                <a:gd name="T22" fmla="*/ 205 w 327"/>
                <a:gd name="T23" fmla="*/ 0 h 327"/>
                <a:gd name="T24" fmla="*/ 124 w 327"/>
                <a:gd name="T25" fmla="*/ 0 h 327"/>
                <a:gd name="T26" fmla="*/ 124 w 327"/>
                <a:gd name="T27" fmla="*/ 31 h 327"/>
                <a:gd name="T28" fmla="*/ 68 w 327"/>
                <a:gd name="T29" fmla="*/ 64 h 327"/>
                <a:gd name="T30" fmla="*/ 41 w 327"/>
                <a:gd name="T31" fmla="*/ 48 h 327"/>
                <a:gd name="T32" fmla="*/ 0 w 327"/>
                <a:gd name="T33" fmla="*/ 119 h 327"/>
                <a:gd name="T34" fmla="*/ 29 w 327"/>
                <a:gd name="T35" fmla="*/ 135 h 327"/>
                <a:gd name="T36" fmla="*/ 26 w 327"/>
                <a:gd name="T37" fmla="*/ 162 h 327"/>
                <a:gd name="T38" fmla="*/ 30 w 327"/>
                <a:gd name="T39" fmla="*/ 194 h 327"/>
                <a:gd name="T40" fmla="*/ 3 w 327"/>
                <a:gd name="T41" fmla="*/ 210 h 327"/>
                <a:gd name="T42" fmla="*/ 43 w 327"/>
                <a:gd name="T43" fmla="*/ 280 h 327"/>
                <a:gd name="T44" fmla="*/ 72 w 327"/>
                <a:gd name="T45" fmla="*/ 264 h 327"/>
                <a:gd name="T46" fmla="*/ 124 w 327"/>
                <a:gd name="T47" fmla="*/ 292 h 327"/>
                <a:gd name="T48" fmla="*/ 124 w 327"/>
                <a:gd name="T49" fmla="*/ 327 h 327"/>
                <a:gd name="T50" fmla="*/ 205 w 327"/>
                <a:gd name="T51" fmla="*/ 327 h 327"/>
                <a:gd name="T52" fmla="*/ 205 w 327"/>
                <a:gd name="T53" fmla="*/ 291 h 327"/>
                <a:gd name="T54" fmla="*/ 252 w 327"/>
                <a:gd name="T55" fmla="*/ 264 h 327"/>
                <a:gd name="T56" fmla="*/ 283 w 327"/>
                <a:gd name="T57" fmla="*/ 282 h 327"/>
                <a:gd name="T58" fmla="*/ 324 w 327"/>
                <a:gd name="T59" fmla="*/ 212 h 327"/>
                <a:gd name="T60" fmla="*/ 294 w 327"/>
                <a:gd name="T61" fmla="*/ 194 h 327"/>
                <a:gd name="T62" fmla="*/ 298 w 327"/>
                <a:gd name="T63" fmla="*/ 162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7" h="327">
                  <a:moveTo>
                    <a:pt x="81" y="162"/>
                  </a:moveTo>
                  <a:cubicBezTo>
                    <a:pt x="81" y="117"/>
                    <a:pt x="117" y="80"/>
                    <a:pt x="162" y="80"/>
                  </a:cubicBezTo>
                  <a:cubicBezTo>
                    <a:pt x="207" y="80"/>
                    <a:pt x="244" y="117"/>
                    <a:pt x="244" y="162"/>
                  </a:cubicBezTo>
                  <a:cubicBezTo>
                    <a:pt x="244" y="207"/>
                    <a:pt x="207" y="243"/>
                    <a:pt x="162" y="243"/>
                  </a:cubicBezTo>
                  <a:cubicBezTo>
                    <a:pt x="117" y="243"/>
                    <a:pt x="81" y="207"/>
                    <a:pt x="81" y="162"/>
                  </a:cubicBezTo>
                  <a:close/>
                  <a:moveTo>
                    <a:pt x="298" y="162"/>
                  </a:moveTo>
                  <a:cubicBezTo>
                    <a:pt x="298" y="153"/>
                    <a:pt x="297" y="144"/>
                    <a:pt x="295" y="135"/>
                  </a:cubicBezTo>
                  <a:cubicBezTo>
                    <a:pt x="327" y="117"/>
                    <a:pt x="327" y="117"/>
                    <a:pt x="327" y="117"/>
                  </a:cubicBezTo>
                  <a:cubicBezTo>
                    <a:pt x="286" y="46"/>
                    <a:pt x="286" y="46"/>
                    <a:pt x="286" y="46"/>
                  </a:cubicBezTo>
                  <a:cubicBezTo>
                    <a:pt x="256" y="64"/>
                    <a:pt x="256" y="64"/>
                    <a:pt x="256" y="64"/>
                  </a:cubicBezTo>
                  <a:cubicBezTo>
                    <a:pt x="242" y="50"/>
                    <a:pt x="225" y="39"/>
                    <a:pt x="205" y="33"/>
                  </a:cubicBezTo>
                  <a:cubicBezTo>
                    <a:pt x="205" y="0"/>
                    <a:pt x="205" y="0"/>
                    <a:pt x="205" y="0"/>
                  </a:cubicBezTo>
                  <a:cubicBezTo>
                    <a:pt x="124" y="0"/>
                    <a:pt x="124" y="0"/>
                    <a:pt x="124" y="0"/>
                  </a:cubicBezTo>
                  <a:cubicBezTo>
                    <a:pt x="124" y="31"/>
                    <a:pt x="124" y="31"/>
                    <a:pt x="124" y="31"/>
                  </a:cubicBezTo>
                  <a:cubicBezTo>
                    <a:pt x="103" y="38"/>
                    <a:pt x="84" y="49"/>
                    <a:pt x="68" y="64"/>
                  </a:cubicBezTo>
                  <a:cubicBezTo>
                    <a:pt x="41" y="48"/>
                    <a:pt x="41" y="48"/>
                    <a:pt x="41" y="48"/>
                  </a:cubicBezTo>
                  <a:cubicBezTo>
                    <a:pt x="0" y="119"/>
                    <a:pt x="0" y="119"/>
                    <a:pt x="0" y="119"/>
                  </a:cubicBezTo>
                  <a:cubicBezTo>
                    <a:pt x="29" y="135"/>
                    <a:pt x="29" y="135"/>
                    <a:pt x="29" y="135"/>
                  </a:cubicBezTo>
                  <a:cubicBezTo>
                    <a:pt x="27" y="144"/>
                    <a:pt x="26" y="153"/>
                    <a:pt x="26" y="162"/>
                  </a:cubicBezTo>
                  <a:cubicBezTo>
                    <a:pt x="26" y="173"/>
                    <a:pt x="28" y="184"/>
                    <a:pt x="30" y="194"/>
                  </a:cubicBezTo>
                  <a:cubicBezTo>
                    <a:pt x="3" y="210"/>
                    <a:pt x="3" y="210"/>
                    <a:pt x="3" y="210"/>
                  </a:cubicBezTo>
                  <a:cubicBezTo>
                    <a:pt x="43" y="280"/>
                    <a:pt x="43" y="280"/>
                    <a:pt x="43" y="280"/>
                  </a:cubicBezTo>
                  <a:cubicBezTo>
                    <a:pt x="72" y="264"/>
                    <a:pt x="72" y="264"/>
                    <a:pt x="72" y="264"/>
                  </a:cubicBezTo>
                  <a:cubicBezTo>
                    <a:pt x="87" y="277"/>
                    <a:pt x="105" y="287"/>
                    <a:pt x="124" y="292"/>
                  </a:cubicBezTo>
                  <a:cubicBezTo>
                    <a:pt x="124" y="327"/>
                    <a:pt x="124" y="327"/>
                    <a:pt x="124" y="327"/>
                  </a:cubicBezTo>
                  <a:cubicBezTo>
                    <a:pt x="205" y="327"/>
                    <a:pt x="205" y="327"/>
                    <a:pt x="205" y="327"/>
                  </a:cubicBezTo>
                  <a:cubicBezTo>
                    <a:pt x="205" y="291"/>
                    <a:pt x="205" y="291"/>
                    <a:pt x="205" y="291"/>
                  </a:cubicBezTo>
                  <a:cubicBezTo>
                    <a:pt x="223" y="285"/>
                    <a:pt x="238" y="276"/>
                    <a:pt x="252" y="264"/>
                  </a:cubicBezTo>
                  <a:cubicBezTo>
                    <a:pt x="283" y="282"/>
                    <a:pt x="283" y="282"/>
                    <a:pt x="283" y="282"/>
                  </a:cubicBezTo>
                  <a:cubicBezTo>
                    <a:pt x="324" y="212"/>
                    <a:pt x="324" y="212"/>
                    <a:pt x="324" y="212"/>
                  </a:cubicBezTo>
                  <a:cubicBezTo>
                    <a:pt x="294" y="194"/>
                    <a:pt x="294" y="194"/>
                    <a:pt x="294" y="194"/>
                  </a:cubicBezTo>
                  <a:cubicBezTo>
                    <a:pt x="297" y="184"/>
                    <a:pt x="298" y="173"/>
                    <a:pt x="298" y="162"/>
                  </a:cubicBezTo>
                  <a:close/>
                </a:path>
              </a:pathLst>
            </a:custGeom>
            <a:noFill/>
            <a:ln w="12700">
              <a:solidFill>
                <a:schemeClr val="tx2"/>
              </a:solidFill>
              <a:prstDash val="solid"/>
              <a:miter lim="800000"/>
            </a:ln>
            <a:extLst/>
          </p:spPr>
          <p:txBody>
            <a:bodyPr vert="horz" wrap="square" lIns="91427" tIns="45713" rIns="91427" bIns="45713" numCol="1" anchor="t" anchorCtr="0" compatLnSpc="1">
              <a:prstTxWarp prst="textNoShape">
                <a:avLst/>
              </a:prstTxWarp>
            </a:bodyPr>
            <a:lstStyle/>
            <a:p>
              <a:pPr defTabSz="914296">
                <a:defRPr/>
              </a:pPr>
              <a:endParaRPr lang="en-US" sz="900">
                <a:gradFill>
                  <a:gsLst>
                    <a:gs pos="0">
                      <a:srgbClr val="505050"/>
                    </a:gs>
                    <a:gs pos="100000">
                      <a:srgbClr val="505050"/>
                    </a:gs>
                  </a:gsLst>
                </a:gradFill>
                <a:latin typeface="Segoe UI Semilight"/>
              </a:endParaRPr>
            </a:p>
          </p:txBody>
        </p:sp>
        <p:sp>
          <p:nvSpPr>
            <p:cNvPr id="86" name="Freeform 27">
              <a:extLst>
                <a:ext uri="{FF2B5EF4-FFF2-40B4-BE49-F238E27FC236}">
                  <a16:creationId xmlns:a16="http://schemas.microsoft.com/office/drawing/2014/main" id="{D28582F1-3ACD-4A98-AE44-96715520103F}"/>
                </a:ext>
              </a:extLst>
            </p:cNvPr>
            <p:cNvSpPr/>
            <p:nvPr/>
          </p:nvSpPr>
          <p:spPr bwMode="auto">
            <a:xfrm flipV="1">
              <a:off x="3301074" y="3641014"/>
              <a:ext cx="187701" cy="52874"/>
            </a:xfrm>
            <a:custGeom>
              <a:avLst/>
              <a:gdLst>
                <a:gd name="connsiteX0" fmla="*/ 0 w 171450"/>
                <a:gd name="connsiteY0" fmla="*/ 161925 h 161925"/>
                <a:gd name="connsiteX1" fmla="*/ 0 w 171450"/>
                <a:gd name="connsiteY1" fmla="*/ 0 h 161925"/>
                <a:gd name="connsiteX2" fmla="*/ 171450 w 171450"/>
                <a:gd name="connsiteY2" fmla="*/ 0 h 161925"/>
              </a:gdLst>
              <a:ahLst/>
              <a:cxnLst>
                <a:cxn ang="0">
                  <a:pos x="connsiteX0" y="connsiteY0"/>
                </a:cxn>
                <a:cxn ang="0">
                  <a:pos x="connsiteX1" y="connsiteY1"/>
                </a:cxn>
                <a:cxn ang="0">
                  <a:pos x="connsiteX2" y="connsiteY2"/>
                </a:cxn>
              </a:cxnLst>
              <a:rect l="l" t="t" r="r" b="b"/>
              <a:pathLst>
                <a:path w="171450" h="161925">
                  <a:moveTo>
                    <a:pt x="0" y="161925"/>
                  </a:moveTo>
                  <a:lnTo>
                    <a:pt x="0" y="0"/>
                  </a:lnTo>
                  <a:lnTo>
                    <a:pt x="171450" y="0"/>
                  </a:lnTo>
                </a:path>
              </a:pathLst>
            </a:custGeom>
            <a:noFill/>
            <a:ln w="12700">
              <a:solidFill>
                <a:schemeClr val="tx2"/>
              </a:solidFill>
              <a:headEnd type="none" w="med" len="med"/>
              <a:tailEnd type="triangle" w="sm" len="sm"/>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296">
                <a:defRPr/>
              </a:pPr>
              <a:endParaRPr lang="en-US" sz="1800">
                <a:solidFill>
                  <a:srgbClr val="FFFFFF"/>
                </a:solidFill>
                <a:latin typeface="Segoe UI Semilight"/>
              </a:endParaRPr>
            </a:p>
          </p:txBody>
        </p:sp>
        <p:sp>
          <p:nvSpPr>
            <p:cNvPr id="87" name="Freeform 272">
              <a:extLst>
                <a:ext uri="{FF2B5EF4-FFF2-40B4-BE49-F238E27FC236}">
                  <a16:creationId xmlns:a16="http://schemas.microsoft.com/office/drawing/2014/main" id="{59D30CA9-882C-44AD-ACB3-3CD445C4CFF4}"/>
                </a:ext>
              </a:extLst>
            </p:cNvPr>
            <p:cNvSpPr/>
            <p:nvPr/>
          </p:nvSpPr>
          <p:spPr bwMode="auto">
            <a:xfrm>
              <a:off x="3301074" y="3693888"/>
              <a:ext cx="187701" cy="60442"/>
            </a:xfrm>
            <a:custGeom>
              <a:avLst/>
              <a:gdLst>
                <a:gd name="connsiteX0" fmla="*/ 0 w 171450"/>
                <a:gd name="connsiteY0" fmla="*/ 161925 h 161925"/>
                <a:gd name="connsiteX1" fmla="*/ 0 w 171450"/>
                <a:gd name="connsiteY1" fmla="*/ 0 h 161925"/>
                <a:gd name="connsiteX2" fmla="*/ 171450 w 171450"/>
                <a:gd name="connsiteY2" fmla="*/ 0 h 161925"/>
              </a:gdLst>
              <a:ahLst/>
              <a:cxnLst>
                <a:cxn ang="0">
                  <a:pos x="connsiteX0" y="connsiteY0"/>
                </a:cxn>
                <a:cxn ang="0">
                  <a:pos x="connsiteX1" y="connsiteY1"/>
                </a:cxn>
                <a:cxn ang="0">
                  <a:pos x="connsiteX2" y="connsiteY2"/>
                </a:cxn>
              </a:cxnLst>
              <a:rect l="l" t="t" r="r" b="b"/>
              <a:pathLst>
                <a:path w="171450" h="161925">
                  <a:moveTo>
                    <a:pt x="0" y="161925"/>
                  </a:moveTo>
                  <a:lnTo>
                    <a:pt x="0" y="0"/>
                  </a:lnTo>
                  <a:lnTo>
                    <a:pt x="171450" y="0"/>
                  </a:lnTo>
                </a:path>
              </a:pathLst>
            </a:custGeom>
            <a:noFill/>
            <a:ln w="12700">
              <a:solidFill>
                <a:schemeClr val="tx2"/>
              </a:solidFill>
              <a:headEnd type="none" w="med" len="med"/>
              <a:tailEnd type="triangle" w="sm" len="sm"/>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296">
                <a:defRPr/>
              </a:pPr>
              <a:endParaRPr lang="en-US" sz="1800">
                <a:solidFill>
                  <a:srgbClr val="FFFFFF"/>
                </a:solidFill>
                <a:latin typeface="Segoe UI Semilight"/>
              </a:endParaRPr>
            </a:p>
          </p:txBody>
        </p:sp>
        <p:sp>
          <p:nvSpPr>
            <p:cNvPr id="88" name="Freeform 274">
              <a:extLst>
                <a:ext uri="{FF2B5EF4-FFF2-40B4-BE49-F238E27FC236}">
                  <a16:creationId xmlns:a16="http://schemas.microsoft.com/office/drawing/2014/main" id="{A2A3BA81-38F4-4AD3-B048-3ABC212C8E64}"/>
                </a:ext>
              </a:extLst>
            </p:cNvPr>
            <p:cNvSpPr/>
            <p:nvPr/>
          </p:nvSpPr>
          <p:spPr bwMode="auto">
            <a:xfrm>
              <a:off x="3622721" y="3697510"/>
              <a:ext cx="80328" cy="28560"/>
            </a:xfrm>
            <a:custGeom>
              <a:avLst/>
              <a:gdLst>
                <a:gd name="connsiteX0" fmla="*/ 0 w 171450"/>
                <a:gd name="connsiteY0" fmla="*/ 161925 h 161925"/>
                <a:gd name="connsiteX1" fmla="*/ 0 w 171450"/>
                <a:gd name="connsiteY1" fmla="*/ 0 h 161925"/>
                <a:gd name="connsiteX2" fmla="*/ 171450 w 171450"/>
                <a:gd name="connsiteY2" fmla="*/ 0 h 161925"/>
                <a:gd name="connsiteX0" fmla="*/ 0 w 171450"/>
                <a:gd name="connsiteY0" fmla="*/ 0 h 0"/>
                <a:gd name="connsiteX1" fmla="*/ 171450 w 171450"/>
                <a:gd name="connsiteY1" fmla="*/ 0 h 0"/>
              </a:gdLst>
              <a:ahLst/>
              <a:cxnLst>
                <a:cxn ang="0">
                  <a:pos x="connsiteX0" y="connsiteY0"/>
                </a:cxn>
                <a:cxn ang="0">
                  <a:pos x="connsiteX1" y="connsiteY1"/>
                </a:cxn>
              </a:cxnLst>
              <a:rect l="l" t="t" r="r" b="b"/>
              <a:pathLst>
                <a:path w="171450">
                  <a:moveTo>
                    <a:pt x="0" y="0"/>
                  </a:moveTo>
                  <a:lnTo>
                    <a:pt x="171450" y="0"/>
                  </a:lnTo>
                </a:path>
              </a:pathLst>
            </a:custGeom>
            <a:noFill/>
            <a:ln w="12700">
              <a:solidFill>
                <a:schemeClr val="tx2"/>
              </a:solidFill>
              <a:headEnd type="none" w="med" len="med"/>
              <a:tailEnd type="triangle" w="sm" len="sm"/>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296">
                <a:defRPr/>
              </a:pPr>
              <a:endParaRPr lang="en-US" sz="1800">
                <a:solidFill>
                  <a:srgbClr val="FFFFFF"/>
                </a:solidFill>
                <a:latin typeface="Segoe UI Semilight"/>
              </a:endParaRPr>
            </a:p>
          </p:txBody>
        </p:sp>
        <p:sp>
          <p:nvSpPr>
            <p:cNvPr id="89" name="Freeform 275">
              <a:extLst>
                <a:ext uri="{FF2B5EF4-FFF2-40B4-BE49-F238E27FC236}">
                  <a16:creationId xmlns:a16="http://schemas.microsoft.com/office/drawing/2014/main" id="{AA70E3B2-0411-44E8-B958-8FA1AD6B3DA4}"/>
                </a:ext>
              </a:extLst>
            </p:cNvPr>
            <p:cNvSpPr/>
            <p:nvPr/>
          </p:nvSpPr>
          <p:spPr bwMode="auto">
            <a:xfrm>
              <a:off x="3822850" y="3697510"/>
              <a:ext cx="156418" cy="47649"/>
            </a:xfrm>
            <a:custGeom>
              <a:avLst/>
              <a:gdLst>
                <a:gd name="connsiteX0" fmla="*/ 0 w 171450"/>
                <a:gd name="connsiteY0" fmla="*/ 161925 h 161925"/>
                <a:gd name="connsiteX1" fmla="*/ 0 w 171450"/>
                <a:gd name="connsiteY1" fmla="*/ 0 h 161925"/>
                <a:gd name="connsiteX2" fmla="*/ 171450 w 171450"/>
                <a:gd name="connsiteY2" fmla="*/ 0 h 161925"/>
                <a:gd name="connsiteX0" fmla="*/ 0 w 171450"/>
                <a:gd name="connsiteY0" fmla="*/ 0 h 0"/>
                <a:gd name="connsiteX1" fmla="*/ 171450 w 171450"/>
                <a:gd name="connsiteY1" fmla="*/ 0 h 0"/>
              </a:gdLst>
              <a:ahLst/>
              <a:cxnLst>
                <a:cxn ang="0">
                  <a:pos x="connsiteX0" y="connsiteY0"/>
                </a:cxn>
                <a:cxn ang="0">
                  <a:pos x="connsiteX1" y="connsiteY1"/>
                </a:cxn>
              </a:cxnLst>
              <a:rect l="l" t="t" r="r" b="b"/>
              <a:pathLst>
                <a:path w="171450">
                  <a:moveTo>
                    <a:pt x="0" y="0"/>
                  </a:moveTo>
                  <a:lnTo>
                    <a:pt x="171450" y="0"/>
                  </a:lnTo>
                </a:path>
              </a:pathLst>
            </a:custGeom>
            <a:noFill/>
            <a:ln w="12700">
              <a:solidFill>
                <a:schemeClr val="tx2"/>
              </a:solidFill>
              <a:headEnd type="none" w="med" len="med"/>
              <a:tailEnd type="triangle" w="sm" len="sm"/>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296">
                <a:defRPr/>
              </a:pPr>
              <a:endParaRPr lang="en-US" sz="1800">
                <a:solidFill>
                  <a:srgbClr val="FFFFFF"/>
                </a:solidFill>
                <a:latin typeface="Segoe UI Semilight"/>
              </a:endParaRPr>
            </a:p>
          </p:txBody>
        </p:sp>
        <p:sp>
          <p:nvSpPr>
            <p:cNvPr id="90" name="Freeform: Shape 829">
              <a:extLst>
                <a:ext uri="{FF2B5EF4-FFF2-40B4-BE49-F238E27FC236}">
                  <a16:creationId xmlns:a16="http://schemas.microsoft.com/office/drawing/2014/main" id="{23D96275-1219-49BC-9422-DCBBDB96F5B1}"/>
                </a:ext>
              </a:extLst>
            </p:cNvPr>
            <p:cNvSpPr/>
            <p:nvPr/>
          </p:nvSpPr>
          <p:spPr bwMode="auto">
            <a:xfrm>
              <a:off x="4001911" y="3532163"/>
              <a:ext cx="269093" cy="346918"/>
            </a:xfrm>
            <a:custGeom>
              <a:avLst/>
              <a:gdLst>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1516827 h 6229504"/>
                <a:gd name="connsiteX28" fmla="*/ 0 w 5124499"/>
                <a:gd name="connsiteY28" fmla="*/ 995150 h 6229504"/>
                <a:gd name="connsiteX29" fmla="*/ 267391 w 5124499"/>
                <a:gd name="connsiteY29" fmla="*/ 995150 h 6229504"/>
                <a:gd name="connsiteX30" fmla="*/ 267391 w 5124499"/>
                <a:gd name="connsiteY30" fmla="*/ 990650 h 6229504"/>
                <a:gd name="connsiteX31" fmla="*/ 267391 w 5124499"/>
                <a:gd name="connsiteY31" fmla="*/ 990630 h 6229504"/>
                <a:gd name="connsiteX32" fmla="*/ 279930 w 5124499"/>
                <a:gd name="connsiteY32" fmla="*/ 889353 h 6229504"/>
                <a:gd name="connsiteX33" fmla="*/ 2695942 w 5124499"/>
                <a:gd name="connsiteY33" fmla="*/ 0 h 6229504"/>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995150 h 6229504"/>
                <a:gd name="connsiteX28" fmla="*/ 267391 w 5124499"/>
                <a:gd name="connsiteY28" fmla="*/ 995150 h 6229504"/>
                <a:gd name="connsiteX29" fmla="*/ 267391 w 5124499"/>
                <a:gd name="connsiteY29" fmla="*/ 990650 h 6229504"/>
                <a:gd name="connsiteX30" fmla="*/ 267391 w 5124499"/>
                <a:gd name="connsiteY30" fmla="*/ 990630 h 6229504"/>
                <a:gd name="connsiteX31" fmla="*/ 279930 w 5124499"/>
                <a:gd name="connsiteY31" fmla="*/ 889353 h 6229504"/>
                <a:gd name="connsiteX32" fmla="*/ 2695942 w 5124499"/>
                <a:gd name="connsiteY32" fmla="*/ 0 h 6229504"/>
                <a:gd name="connsiteX0" fmla="*/ 3 w 4857111"/>
                <a:gd name="connsiteY0" fmla="*/ 785860 h 6229504"/>
                <a:gd name="connsiteX1" fmla="*/ 3 w 4857111"/>
                <a:gd name="connsiteY1" fmla="*/ 914489 h 6229504"/>
                <a:gd name="connsiteX2" fmla="*/ 3 w 4857111"/>
                <a:gd name="connsiteY2" fmla="*/ 990630 h 6229504"/>
                <a:gd name="connsiteX3" fmla="*/ 0 w 4857111"/>
                <a:gd name="connsiteY3" fmla="*/ 990640 h 6229504"/>
                <a:gd name="connsiteX4" fmla="*/ 3 w 4857111"/>
                <a:gd name="connsiteY4" fmla="*/ 785860 h 6229504"/>
                <a:gd name="connsiteX5" fmla="*/ 2428557 w 4857111"/>
                <a:gd name="connsiteY5" fmla="*/ 357376 h 6229504"/>
                <a:gd name="connsiteX6" fmla="*/ 752265 w 4857111"/>
                <a:gd name="connsiteY6" fmla="*/ 849365 h 6229504"/>
                <a:gd name="connsiteX7" fmla="*/ 2428557 w 4857111"/>
                <a:gd name="connsiteY7" fmla="*/ 1341351 h 6229504"/>
                <a:gd name="connsiteX8" fmla="*/ 4104850 w 4857111"/>
                <a:gd name="connsiteY8" fmla="*/ 849365 h 6229504"/>
                <a:gd name="connsiteX9" fmla="*/ 2428557 w 4857111"/>
                <a:gd name="connsiteY9" fmla="*/ 357376 h 6229504"/>
                <a:gd name="connsiteX10" fmla="*/ 2428554 w 4857111"/>
                <a:gd name="connsiteY10" fmla="*/ 0 h 6229504"/>
                <a:gd name="connsiteX11" fmla="*/ 4844573 w 4857111"/>
                <a:gd name="connsiteY11" fmla="*/ 889353 h 6229504"/>
                <a:gd name="connsiteX12" fmla="*/ 4853400 w 4857111"/>
                <a:gd name="connsiteY12" fmla="*/ 960671 h 6229504"/>
                <a:gd name="connsiteX13" fmla="*/ 4857108 w 4857111"/>
                <a:gd name="connsiteY13" fmla="*/ 960671 h 6229504"/>
                <a:gd name="connsiteX14" fmla="*/ 4857108 w 4857111"/>
                <a:gd name="connsiteY14" fmla="*/ 990640 h 6229504"/>
                <a:gd name="connsiteX15" fmla="*/ 4857111 w 4857111"/>
                <a:gd name="connsiteY15" fmla="*/ 5238854 h 6229504"/>
                <a:gd name="connsiteX16" fmla="*/ 4857111 w 4857111"/>
                <a:gd name="connsiteY16" fmla="*/ 5238864 h 6229504"/>
                <a:gd name="connsiteX17" fmla="*/ 4857111 w 4857111"/>
                <a:gd name="connsiteY17" fmla="*/ 5238874 h 6229504"/>
                <a:gd name="connsiteX18" fmla="*/ 4857111 w 4857111"/>
                <a:gd name="connsiteY18" fmla="*/ 5268833 h 6229504"/>
                <a:gd name="connsiteX19" fmla="*/ 4853400 w 4857111"/>
                <a:gd name="connsiteY19" fmla="*/ 5268833 h 6229504"/>
                <a:gd name="connsiteX20" fmla="*/ 4844573 w 4857111"/>
                <a:gd name="connsiteY20" fmla="*/ 5340152 h 6229504"/>
                <a:gd name="connsiteX21" fmla="*/ 2428557 w 4857111"/>
                <a:gd name="connsiteY21" fmla="*/ 6229504 h 6229504"/>
                <a:gd name="connsiteX22" fmla="*/ 12542 w 4857111"/>
                <a:gd name="connsiteY22" fmla="*/ 5340152 h 6229504"/>
                <a:gd name="connsiteX23" fmla="*/ 3715 w 4857111"/>
                <a:gd name="connsiteY23" fmla="*/ 5268833 h 6229504"/>
                <a:gd name="connsiteX24" fmla="*/ 3 w 4857111"/>
                <a:gd name="connsiteY24" fmla="*/ 5268833 h 6229504"/>
                <a:gd name="connsiteX25" fmla="*/ 3 w 4857111"/>
                <a:gd name="connsiteY25" fmla="*/ 5238864 h 6229504"/>
                <a:gd name="connsiteX26" fmla="*/ 3 w 4857111"/>
                <a:gd name="connsiteY26" fmla="*/ 1516827 h 6229504"/>
                <a:gd name="connsiteX27" fmla="*/ 3 w 4857111"/>
                <a:gd name="connsiteY27" fmla="*/ 995150 h 6229504"/>
                <a:gd name="connsiteX28" fmla="*/ 3 w 4857111"/>
                <a:gd name="connsiteY28" fmla="*/ 990650 h 6229504"/>
                <a:gd name="connsiteX29" fmla="*/ 3 w 4857111"/>
                <a:gd name="connsiteY29" fmla="*/ 990630 h 6229504"/>
                <a:gd name="connsiteX30" fmla="*/ 12542 w 4857111"/>
                <a:gd name="connsiteY30" fmla="*/ 889353 h 6229504"/>
                <a:gd name="connsiteX31" fmla="*/ 2428554 w 4857111"/>
                <a:gd name="connsiteY31"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3 w 4857111"/>
                <a:gd name="connsiteY28" fmla="*/ 990630 h 6229504"/>
                <a:gd name="connsiteX29" fmla="*/ 12542 w 4857111"/>
                <a:gd name="connsiteY29" fmla="*/ 889353 h 6229504"/>
                <a:gd name="connsiteX30" fmla="*/ 2428554 w 4857111"/>
                <a:gd name="connsiteY30"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12542 w 4857111"/>
                <a:gd name="connsiteY28" fmla="*/ 889353 h 6229504"/>
                <a:gd name="connsiteX29" fmla="*/ 2428554 w 4857111"/>
                <a:gd name="connsiteY29"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12542 w 4857111"/>
                <a:gd name="connsiteY27" fmla="*/ 889353 h 6229504"/>
                <a:gd name="connsiteX28" fmla="*/ 2428554 w 4857111"/>
                <a:gd name="connsiteY28"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12542 w 4857111"/>
                <a:gd name="connsiteY26" fmla="*/ 889353 h 6229504"/>
                <a:gd name="connsiteX27" fmla="*/ 2428554 w 4857111"/>
                <a:gd name="connsiteY27" fmla="*/ 0 h 6229504"/>
                <a:gd name="connsiteX0" fmla="*/ 0 w 4860041"/>
                <a:gd name="connsiteY0" fmla="*/ 999433 h 6229504"/>
                <a:gd name="connsiteX1" fmla="*/ 2933 w 4860041"/>
                <a:gd name="connsiteY1" fmla="*/ 914489 h 6229504"/>
                <a:gd name="connsiteX2" fmla="*/ 2933 w 4860041"/>
                <a:gd name="connsiteY2" fmla="*/ 990630 h 6229504"/>
                <a:gd name="connsiteX3" fmla="*/ 0 w 4860041"/>
                <a:gd name="connsiteY3" fmla="*/ 999433 h 6229504"/>
                <a:gd name="connsiteX4" fmla="*/ 2431487 w 4860041"/>
                <a:gd name="connsiteY4" fmla="*/ 357376 h 6229504"/>
                <a:gd name="connsiteX5" fmla="*/ 755195 w 4860041"/>
                <a:gd name="connsiteY5" fmla="*/ 849365 h 6229504"/>
                <a:gd name="connsiteX6" fmla="*/ 2431487 w 4860041"/>
                <a:gd name="connsiteY6" fmla="*/ 1341351 h 6229504"/>
                <a:gd name="connsiteX7" fmla="*/ 4107780 w 4860041"/>
                <a:gd name="connsiteY7" fmla="*/ 849365 h 6229504"/>
                <a:gd name="connsiteX8" fmla="*/ 2431487 w 4860041"/>
                <a:gd name="connsiteY8" fmla="*/ 357376 h 6229504"/>
                <a:gd name="connsiteX9" fmla="*/ 2431484 w 4860041"/>
                <a:gd name="connsiteY9" fmla="*/ 0 h 6229504"/>
                <a:gd name="connsiteX10" fmla="*/ 4847503 w 4860041"/>
                <a:gd name="connsiteY10" fmla="*/ 889353 h 6229504"/>
                <a:gd name="connsiteX11" fmla="*/ 4856330 w 4860041"/>
                <a:gd name="connsiteY11" fmla="*/ 960671 h 6229504"/>
                <a:gd name="connsiteX12" fmla="*/ 4860038 w 4860041"/>
                <a:gd name="connsiteY12" fmla="*/ 960671 h 6229504"/>
                <a:gd name="connsiteX13" fmla="*/ 4860038 w 4860041"/>
                <a:gd name="connsiteY13" fmla="*/ 990640 h 6229504"/>
                <a:gd name="connsiteX14" fmla="*/ 4860041 w 4860041"/>
                <a:gd name="connsiteY14" fmla="*/ 5238854 h 6229504"/>
                <a:gd name="connsiteX15" fmla="*/ 4860041 w 4860041"/>
                <a:gd name="connsiteY15" fmla="*/ 5238864 h 6229504"/>
                <a:gd name="connsiteX16" fmla="*/ 4860041 w 4860041"/>
                <a:gd name="connsiteY16" fmla="*/ 5238874 h 6229504"/>
                <a:gd name="connsiteX17" fmla="*/ 4860041 w 4860041"/>
                <a:gd name="connsiteY17" fmla="*/ 5268833 h 6229504"/>
                <a:gd name="connsiteX18" fmla="*/ 4856330 w 4860041"/>
                <a:gd name="connsiteY18" fmla="*/ 5268833 h 6229504"/>
                <a:gd name="connsiteX19" fmla="*/ 4847503 w 4860041"/>
                <a:gd name="connsiteY19" fmla="*/ 5340152 h 6229504"/>
                <a:gd name="connsiteX20" fmla="*/ 2431487 w 4860041"/>
                <a:gd name="connsiteY20" fmla="*/ 6229504 h 6229504"/>
                <a:gd name="connsiteX21" fmla="*/ 15472 w 4860041"/>
                <a:gd name="connsiteY21" fmla="*/ 5340152 h 6229504"/>
                <a:gd name="connsiteX22" fmla="*/ 6645 w 4860041"/>
                <a:gd name="connsiteY22" fmla="*/ 5268833 h 6229504"/>
                <a:gd name="connsiteX23" fmla="*/ 2933 w 4860041"/>
                <a:gd name="connsiteY23" fmla="*/ 5268833 h 6229504"/>
                <a:gd name="connsiteX24" fmla="*/ 2933 w 4860041"/>
                <a:gd name="connsiteY24" fmla="*/ 5238864 h 6229504"/>
                <a:gd name="connsiteX25" fmla="*/ 2933 w 4860041"/>
                <a:gd name="connsiteY25" fmla="*/ 1516827 h 6229504"/>
                <a:gd name="connsiteX26" fmla="*/ 15472 w 4860041"/>
                <a:gd name="connsiteY26" fmla="*/ 889353 h 6229504"/>
                <a:gd name="connsiteX27" fmla="*/ 2431484 w 4860041"/>
                <a:gd name="connsiteY27" fmla="*/ 0 h 6229504"/>
                <a:gd name="connsiteX0" fmla="*/ 0 w 4857108"/>
                <a:gd name="connsiteY0" fmla="*/ 990630 h 6229504"/>
                <a:gd name="connsiteX1" fmla="*/ 0 w 4857108"/>
                <a:gd name="connsiteY1" fmla="*/ 914489 h 6229504"/>
                <a:gd name="connsiteX2" fmla="*/ 0 w 4857108"/>
                <a:gd name="connsiteY2" fmla="*/ 990630 h 6229504"/>
                <a:gd name="connsiteX3" fmla="*/ 2428554 w 4857108"/>
                <a:gd name="connsiteY3" fmla="*/ 357376 h 6229504"/>
                <a:gd name="connsiteX4" fmla="*/ 752262 w 4857108"/>
                <a:gd name="connsiteY4" fmla="*/ 849365 h 6229504"/>
                <a:gd name="connsiteX5" fmla="*/ 2428554 w 4857108"/>
                <a:gd name="connsiteY5" fmla="*/ 1341351 h 6229504"/>
                <a:gd name="connsiteX6" fmla="*/ 4104847 w 4857108"/>
                <a:gd name="connsiteY6" fmla="*/ 849365 h 6229504"/>
                <a:gd name="connsiteX7" fmla="*/ 2428554 w 4857108"/>
                <a:gd name="connsiteY7" fmla="*/ 357376 h 6229504"/>
                <a:gd name="connsiteX8" fmla="*/ 2428551 w 4857108"/>
                <a:gd name="connsiteY8" fmla="*/ 0 h 6229504"/>
                <a:gd name="connsiteX9" fmla="*/ 4844570 w 4857108"/>
                <a:gd name="connsiteY9" fmla="*/ 889353 h 6229504"/>
                <a:gd name="connsiteX10" fmla="*/ 4853397 w 4857108"/>
                <a:gd name="connsiteY10" fmla="*/ 960671 h 6229504"/>
                <a:gd name="connsiteX11" fmla="*/ 4857105 w 4857108"/>
                <a:gd name="connsiteY11" fmla="*/ 960671 h 6229504"/>
                <a:gd name="connsiteX12" fmla="*/ 4857105 w 4857108"/>
                <a:gd name="connsiteY12" fmla="*/ 990640 h 6229504"/>
                <a:gd name="connsiteX13" fmla="*/ 4857108 w 4857108"/>
                <a:gd name="connsiteY13" fmla="*/ 5238854 h 6229504"/>
                <a:gd name="connsiteX14" fmla="*/ 4857108 w 4857108"/>
                <a:gd name="connsiteY14" fmla="*/ 5238864 h 6229504"/>
                <a:gd name="connsiteX15" fmla="*/ 4857108 w 4857108"/>
                <a:gd name="connsiteY15" fmla="*/ 5238874 h 6229504"/>
                <a:gd name="connsiteX16" fmla="*/ 4857108 w 4857108"/>
                <a:gd name="connsiteY16" fmla="*/ 5268833 h 6229504"/>
                <a:gd name="connsiteX17" fmla="*/ 4853397 w 4857108"/>
                <a:gd name="connsiteY17" fmla="*/ 5268833 h 6229504"/>
                <a:gd name="connsiteX18" fmla="*/ 4844570 w 4857108"/>
                <a:gd name="connsiteY18" fmla="*/ 5340152 h 6229504"/>
                <a:gd name="connsiteX19" fmla="*/ 2428554 w 4857108"/>
                <a:gd name="connsiteY19" fmla="*/ 6229504 h 6229504"/>
                <a:gd name="connsiteX20" fmla="*/ 12539 w 4857108"/>
                <a:gd name="connsiteY20" fmla="*/ 5340152 h 6229504"/>
                <a:gd name="connsiteX21" fmla="*/ 3712 w 4857108"/>
                <a:gd name="connsiteY21" fmla="*/ 5268833 h 6229504"/>
                <a:gd name="connsiteX22" fmla="*/ 0 w 4857108"/>
                <a:gd name="connsiteY22" fmla="*/ 5268833 h 6229504"/>
                <a:gd name="connsiteX23" fmla="*/ 0 w 4857108"/>
                <a:gd name="connsiteY23" fmla="*/ 5238864 h 6229504"/>
                <a:gd name="connsiteX24" fmla="*/ 0 w 4857108"/>
                <a:gd name="connsiteY24" fmla="*/ 1516827 h 6229504"/>
                <a:gd name="connsiteX25" fmla="*/ 12539 w 4857108"/>
                <a:gd name="connsiteY25" fmla="*/ 889353 h 6229504"/>
                <a:gd name="connsiteX26" fmla="*/ 2428551 w 4857108"/>
                <a:gd name="connsiteY26"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5 w 4857108"/>
                <a:gd name="connsiteY9" fmla="*/ 990640 h 6229504"/>
                <a:gd name="connsiteX10" fmla="*/ 4857108 w 4857108"/>
                <a:gd name="connsiteY10" fmla="*/ 5238854 h 6229504"/>
                <a:gd name="connsiteX11" fmla="*/ 4857108 w 4857108"/>
                <a:gd name="connsiteY11" fmla="*/ 5238864 h 6229504"/>
                <a:gd name="connsiteX12" fmla="*/ 4857108 w 4857108"/>
                <a:gd name="connsiteY12" fmla="*/ 5238874 h 6229504"/>
                <a:gd name="connsiteX13" fmla="*/ 4857108 w 4857108"/>
                <a:gd name="connsiteY13" fmla="*/ 5268833 h 6229504"/>
                <a:gd name="connsiteX14" fmla="*/ 4853397 w 4857108"/>
                <a:gd name="connsiteY14" fmla="*/ 5268833 h 6229504"/>
                <a:gd name="connsiteX15" fmla="*/ 4844570 w 4857108"/>
                <a:gd name="connsiteY15" fmla="*/ 5340152 h 6229504"/>
                <a:gd name="connsiteX16" fmla="*/ 2428554 w 4857108"/>
                <a:gd name="connsiteY16" fmla="*/ 6229504 h 6229504"/>
                <a:gd name="connsiteX17" fmla="*/ 12539 w 4857108"/>
                <a:gd name="connsiteY17" fmla="*/ 5340152 h 6229504"/>
                <a:gd name="connsiteX18" fmla="*/ 3712 w 4857108"/>
                <a:gd name="connsiteY18" fmla="*/ 5268833 h 6229504"/>
                <a:gd name="connsiteX19" fmla="*/ 0 w 4857108"/>
                <a:gd name="connsiteY19" fmla="*/ 5268833 h 6229504"/>
                <a:gd name="connsiteX20" fmla="*/ 0 w 4857108"/>
                <a:gd name="connsiteY20" fmla="*/ 5238864 h 6229504"/>
                <a:gd name="connsiteX21" fmla="*/ 0 w 4857108"/>
                <a:gd name="connsiteY21" fmla="*/ 1516827 h 6229504"/>
                <a:gd name="connsiteX22" fmla="*/ 12539 w 4857108"/>
                <a:gd name="connsiteY22" fmla="*/ 889353 h 6229504"/>
                <a:gd name="connsiteX23" fmla="*/ 2428551 w 4857108"/>
                <a:gd name="connsiteY23"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53397 w 4857108"/>
                <a:gd name="connsiteY13" fmla="*/ 5268833 h 6229504"/>
                <a:gd name="connsiteX14" fmla="*/ 4844570 w 4857108"/>
                <a:gd name="connsiteY14" fmla="*/ 5340152 h 6229504"/>
                <a:gd name="connsiteX15" fmla="*/ 2428554 w 4857108"/>
                <a:gd name="connsiteY15" fmla="*/ 6229504 h 6229504"/>
                <a:gd name="connsiteX16" fmla="*/ 12539 w 4857108"/>
                <a:gd name="connsiteY16" fmla="*/ 5340152 h 6229504"/>
                <a:gd name="connsiteX17" fmla="*/ 3712 w 4857108"/>
                <a:gd name="connsiteY17" fmla="*/ 5268833 h 6229504"/>
                <a:gd name="connsiteX18" fmla="*/ 0 w 4857108"/>
                <a:gd name="connsiteY18" fmla="*/ 5268833 h 6229504"/>
                <a:gd name="connsiteX19" fmla="*/ 0 w 4857108"/>
                <a:gd name="connsiteY19" fmla="*/ 5238864 h 6229504"/>
                <a:gd name="connsiteX20" fmla="*/ 0 w 4857108"/>
                <a:gd name="connsiteY20" fmla="*/ 1516827 h 6229504"/>
                <a:gd name="connsiteX21" fmla="*/ 12539 w 4857108"/>
                <a:gd name="connsiteY21" fmla="*/ 889353 h 6229504"/>
                <a:gd name="connsiteX22" fmla="*/ 2428551 w 4857108"/>
                <a:gd name="connsiteY22"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44570 w 4857108"/>
                <a:gd name="connsiteY13" fmla="*/ 5340152 h 6229504"/>
                <a:gd name="connsiteX14" fmla="*/ 2428554 w 4857108"/>
                <a:gd name="connsiteY14" fmla="*/ 6229504 h 6229504"/>
                <a:gd name="connsiteX15" fmla="*/ 12539 w 4857108"/>
                <a:gd name="connsiteY15" fmla="*/ 5340152 h 6229504"/>
                <a:gd name="connsiteX16" fmla="*/ 3712 w 4857108"/>
                <a:gd name="connsiteY16" fmla="*/ 5268833 h 6229504"/>
                <a:gd name="connsiteX17" fmla="*/ 0 w 4857108"/>
                <a:gd name="connsiteY17" fmla="*/ 5268833 h 6229504"/>
                <a:gd name="connsiteX18" fmla="*/ 0 w 4857108"/>
                <a:gd name="connsiteY18" fmla="*/ 5238864 h 6229504"/>
                <a:gd name="connsiteX19" fmla="*/ 0 w 4857108"/>
                <a:gd name="connsiteY19" fmla="*/ 1516827 h 6229504"/>
                <a:gd name="connsiteX20" fmla="*/ 12539 w 4857108"/>
                <a:gd name="connsiteY20" fmla="*/ 889353 h 6229504"/>
                <a:gd name="connsiteX21" fmla="*/ 2428551 w 4857108"/>
                <a:gd name="connsiteY21"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44570 w 4857108"/>
                <a:gd name="connsiteY12" fmla="*/ 5340152 h 6229504"/>
                <a:gd name="connsiteX13" fmla="*/ 2428554 w 4857108"/>
                <a:gd name="connsiteY13" fmla="*/ 6229504 h 6229504"/>
                <a:gd name="connsiteX14" fmla="*/ 12539 w 4857108"/>
                <a:gd name="connsiteY14" fmla="*/ 5340152 h 6229504"/>
                <a:gd name="connsiteX15" fmla="*/ 3712 w 4857108"/>
                <a:gd name="connsiteY15" fmla="*/ 5268833 h 6229504"/>
                <a:gd name="connsiteX16" fmla="*/ 0 w 4857108"/>
                <a:gd name="connsiteY16" fmla="*/ 5268833 h 6229504"/>
                <a:gd name="connsiteX17" fmla="*/ 0 w 4857108"/>
                <a:gd name="connsiteY17" fmla="*/ 5238864 h 6229504"/>
                <a:gd name="connsiteX18" fmla="*/ 0 w 4857108"/>
                <a:gd name="connsiteY18" fmla="*/ 1516827 h 6229504"/>
                <a:gd name="connsiteX19" fmla="*/ 12539 w 4857108"/>
                <a:gd name="connsiteY19" fmla="*/ 889353 h 6229504"/>
                <a:gd name="connsiteX20" fmla="*/ 2428551 w 4857108"/>
                <a:gd name="connsiteY20"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44570 w 4857108"/>
                <a:gd name="connsiteY11" fmla="*/ 5340152 h 6229504"/>
                <a:gd name="connsiteX12" fmla="*/ 2428554 w 4857108"/>
                <a:gd name="connsiteY12" fmla="*/ 6229504 h 6229504"/>
                <a:gd name="connsiteX13" fmla="*/ 12539 w 4857108"/>
                <a:gd name="connsiteY13" fmla="*/ 5340152 h 6229504"/>
                <a:gd name="connsiteX14" fmla="*/ 3712 w 4857108"/>
                <a:gd name="connsiteY14" fmla="*/ 5268833 h 6229504"/>
                <a:gd name="connsiteX15" fmla="*/ 0 w 4857108"/>
                <a:gd name="connsiteY15" fmla="*/ 5268833 h 6229504"/>
                <a:gd name="connsiteX16" fmla="*/ 0 w 4857108"/>
                <a:gd name="connsiteY16" fmla="*/ 5238864 h 6229504"/>
                <a:gd name="connsiteX17" fmla="*/ 0 w 4857108"/>
                <a:gd name="connsiteY17" fmla="*/ 1516827 h 6229504"/>
                <a:gd name="connsiteX18" fmla="*/ 12539 w 4857108"/>
                <a:gd name="connsiteY18" fmla="*/ 889353 h 6229504"/>
                <a:gd name="connsiteX19" fmla="*/ 2428551 w 4857108"/>
                <a:gd name="connsiteY19"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44570 w 4857108"/>
                <a:gd name="connsiteY10" fmla="*/ 5340152 h 6229504"/>
                <a:gd name="connsiteX11" fmla="*/ 2428554 w 4857108"/>
                <a:gd name="connsiteY11" fmla="*/ 6229504 h 6229504"/>
                <a:gd name="connsiteX12" fmla="*/ 12539 w 4857108"/>
                <a:gd name="connsiteY12" fmla="*/ 5340152 h 6229504"/>
                <a:gd name="connsiteX13" fmla="*/ 3712 w 4857108"/>
                <a:gd name="connsiteY13" fmla="*/ 5268833 h 6229504"/>
                <a:gd name="connsiteX14" fmla="*/ 0 w 4857108"/>
                <a:gd name="connsiteY14" fmla="*/ 5268833 h 6229504"/>
                <a:gd name="connsiteX15" fmla="*/ 0 w 4857108"/>
                <a:gd name="connsiteY15" fmla="*/ 5238864 h 6229504"/>
                <a:gd name="connsiteX16" fmla="*/ 0 w 4857108"/>
                <a:gd name="connsiteY16" fmla="*/ 1516827 h 6229504"/>
                <a:gd name="connsiteX17" fmla="*/ 12539 w 4857108"/>
                <a:gd name="connsiteY17" fmla="*/ 889353 h 6229504"/>
                <a:gd name="connsiteX18" fmla="*/ 2428551 w 4857108"/>
                <a:gd name="connsiteY18" fmla="*/ 0 h 6229504"/>
                <a:gd name="connsiteX0" fmla="*/ 2428554 w 4857105"/>
                <a:gd name="connsiteY0" fmla="*/ 357376 h 6229504"/>
                <a:gd name="connsiteX1" fmla="*/ 752262 w 4857105"/>
                <a:gd name="connsiteY1" fmla="*/ 849365 h 6229504"/>
                <a:gd name="connsiteX2" fmla="*/ 2428554 w 4857105"/>
                <a:gd name="connsiteY2" fmla="*/ 1341351 h 6229504"/>
                <a:gd name="connsiteX3" fmla="*/ 4104847 w 4857105"/>
                <a:gd name="connsiteY3" fmla="*/ 849365 h 6229504"/>
                <a:gd name="connsiteX4" fmla="*/ 2428554 w 4857105"/>
                <a:gd name="connsiteY4" fmla="*/ 357376 h 6229504"/>
                <a:gd name="connsiteX5" fmla="*/ 2428551 w 4857105"/>
                <a:gd name="connsiteY5" fmla="*/ 0 h 6229504"/>
                <a:gd name="connsiteX6" fmla="*/ 4844570 w 4857105"/>
                <a:gd name="connsiteY6" fmla="*/ 889353 h 6229504"/>
                <a:gd name="connsiteX7" fmla="*/ 4853397 w 4857105"/>
                <a:gd name="connsiteY7" fmla="*/ 960671 h 6229504"/>
                <a:gd name="connsiteX8" fmla="*/ 4857105 w 4857105"/>
                <a:gd name="connsiteY8" fmla="*/ 960671 h 6229504"/>
                <a:gd name="connsiteX9" fmla="*/ 4844570 w 4857105"/>
                <a:gd name="connsiteY9" fmla="*/ 5340152 h 6229504"/>
                <a:gd name="connsiteX10" fmla="*/ 2428554 w 4857105"/>
                <a:gd name="connsiteY10" fmla="*/ 6229504 h 6229504"/>
                <a:gd name="connsiteX11" fmla="*/ 12539 w 4857105"/>
                <a:gd name="connsiteY11" fmla="*/ 5340152 h 6229504"/>
                <a:gd name="connsiteX12" fmla="*/ 3712 w 4857105"/>
                <a:gd name="connsiteY12" fmla="*/ 5268833 h 6229504"/>
                <a:gd name="connsiteX13" fmla="*/ 0 w 4857105"/>
                <a:gd name="connsiteY13" fmla="*/ 5268833 h 6229504"/>
                <a:gd name="connsiteX14" fmla="*/ 0 w 4857105"/>
                <a:gd name="connsiteY14" fmla="*/ 5238864 h 6229504"/>
                <a:gd name="connsiteX15" fmla="*/ 0 w 4857105"/>
                <a:gd name="connsiteY15" fmla="*/ 1516827 h 6229504"/>
                <a:gd name="connsiteX16" fmla="*/ 12539 w 4857105"/>
                <a:gd name="connsiteY16" fmla="*/ 889353 h 6229504"/>
                <a:gd name="connsiteX17" fmla="*/ 2428551 w 4857105"/>
                <a:gd name="connsiteY17" fmla="*/ 0 h 6229504"/>
                <a:gd name="connsiteX0" fmla="*/ 2428554 w 4853397"/>
                <a:gd name="connsiteY0" fmla="*/ 357376 h 6229504"/>
                <a:gd name="connsiteX1" fmla="*/ 752262 w 4853397"/>
                <a:gd name="connsiteY1" fmla="*/ 849365 h 6229504"/>
                <a:gd name="connsiteX2" fmla="*/ 2428554 w 4853397"/>
                <a:gd name="connsiteY2" fmla="*/ 1341351 h 6229504"/>
                <a:gd name="connsiteX3" fmla="*/ 4104847 w 4853397"/>
                <a:gd name="connsiteY3" fmla="*/ 849365 h 6229504"/>
                <a:gd name="connsiteX4" fmla="*/ 2428554 w 4853397"/>
                <a:gd name="connsiteY4" fmla="*/ 357376 h 6229504"/>
                <a:gd name="connsiteX5" fmla="*/ 2428551 w 4853397"/>
                <a:gd name="connsiteY5" fmla="*/ 0 h 6229504"/>
                <a:gd name="connsiteX6" fmla="*/ 4844570 w 4853397"/>
                <a:gd name="connsiteY6" fmla="*/ 889353 h 6229504"/>
                <a:gd name="connsiteX7" fmla="*/ 4853397 w 4853397"/>
                <a:gd name="connsiteY7" fmla="*/ 960671 h 6229504"/>
                <a:gd name="connsiteX8" fmla="*/ 4844570 w 4853397"/>
                <a:gd name="connsiteY8" fmla="*/ 5340152 h 6229504"/>
                <a:gd name="connsiteX9" fmla="*/ 2428554 w 4853397"/>
                <a:gd name="connsiteY9" fmla="*/ 6229504 h 6229504"/>
                <a:gd name="connsiteX10" fmla="*/ 12539 w 4853397"/>
                <a:gd name="connsiteY10" fmla="*/ 5340152 h 6229504"/>
                <a:gd name="connsiteX11" fmla="*/ 3712 w 4853397"/>
                <a:gd name="connsiteY11" fmla="*/ 5268833 h 6229504"/>
                <a:gd name="connsiteX12" fmla="*/ 0 w 4853397"/>
                <a:gd name="connsiteY12" fmla="*/ 5268833 h 6229504"/>
                <a:gd name="connsiteX13" fmla="*/ 0 w 4853397"/>
                <a:gd name="connsiteY13" fmla="*/ 5238864 h 6229504"/>
                <a:gd name="connsiteX14" fmla="*/ 0 w 4853397"/>
                <a:gd name="connsiteY14" fmla="*/ 1516827 h 6229504"/>
                <a:gd name="connsiteX15" fmla="*/ 12539 w 4853397"/>
                <a:gd name="connsiteY15" fmla="*/ 889353 h 6229504"/>
                <a:gd name="connsiteX16" fmla="*/ 2428551 w 4853397"/>
                <a:gd name="connsiteY16"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0 w 4844570"/>
                <a:gd name="connsiteY13" fmla="*/ 1516827 h 6229504"/>
                <a:gd name="connsiteX14" fmla="*/ 12539 w 4844570"/>
                <a:gd name="connsiteY14" fmla="*/ 889353 h 6229504"/>
                <a:gd name="connsiteX15" fmla="*/ 2428551 w 4844570"/>
                <a:gd name="connsiteY15"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12539 w 4844570"/>
                <a:gd name="connsiteY13" fmla="*/ 889353 h 6229504"/>
                <a:gd name="connsiteX14" fmla="*/ 2428551 w 4844570"/>
                <a:gd name="connsiteY14"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12539 w 4844570"/>
                <a:gd name="connsiteY12" fmla="*/ 889353 h 6229504"/>
                <a:gd name="connsiteX13" fmla="*/ 2428551 w 4844570"/>
                <a:gd name="connsiteY13" fmla="*/ 0 h 6229504"/>
                <a:gd name="connsiteX0" fmla="*/ 2424842 w 4840858"/>
                <a:gd name="connsiteY0" fmla="*/ 357376 h 6229504"/>
                <a:gd name="connsiteX1" fmla="*/ 748550 w 4840858"/>
                <a:gd name="connsiteY1" fmla="*/ 849365 h 6229504"/>
                <a:gd name="connsiteX2" fmla="*/ 2424842 w 4840858"/>
                <a:gd name="connsiteY2" fmla="*/ 1341351 h 6229504"/>
                <a:gd name="connsiteX3" fmla="*/ 4101135 w 4840858"/>
                <a:gd name="connsiteY3" fmla="*/ 849365 h 6229504"/>
                <a:gd name="connsiteX4" fmla="*/ 2424842 w 4840858"/>
                <a:gd name="connsiteY4" fmla="*/ 357376 h 6229504"/>
                <a:gd name="connsiteX5" fmla="*/ 2424839 w 4840858"/>
                <a:gd name="connsiteY5" fmla="*/ 0 h 6229504"/>
                <a:gd name="connsiteX6" fmla="*/ 4840858 w 4840858"/>
                <a:gd name="connsiteY6" fmla="*/ 889353 h 6229504"/>
                <a:gd name="connsiteX7" fmla="*/ 4840858 w 4840858"/>
                <a:gd name="connsiteY7" fmla="*/ 5340152 h 6229504"/>
                <a:gd name="connsiteX8" fmla="*/ 2424842 w 4840858"/>
                <a:gd name="connsiteY8" fmla="*/ 6229504 h 6229504"/>
                <a:gd name="connsiteX9" fmla="*/ 8827 w 4840858"/>
                <a:gd name="connsiteY9" fmla="*/ 5340152 h 6229504"/>
                <a:gd name="connsiteX10" fmla="*/ 0 w 4840858"/>
                <a:gd name="connsiteY10" fmla="*/ 5268833 h 6229504"/>
                <a:gd name="connsiteX11" fmla="*/ 8827 w 4840858"/>
                <a:gd name="connsiteY11" fmla="*/ 889353 h 6229504"/>
                <a:gd name="connsiteX12" fmla="*/ 2424839 w 4840858"/>
                <a:gd name="connsiteY12" fmla="*/ 0 h 6229504"/>
                <a:gd name="connsiteX0" fmla="*/ 2416015 w 4832031"/>
                <a:gd name="connsiteY0" fmla="*/ 357376 h 6229504"/>
                <a:gd name="connsiteX1" fmla="*/ 739723 w 4832031"/>
                <a:gd name="connsiteY1" fmla="*/ 849365 h 6229504"/>
                <a:gd name="connsiteX2" fmla="*/ 2416015 w 4832031"/>
                <a:gd name="connsiteY2" fmla="*/ 1341351 h 6229504"/>
                <a:gd name="connsiteX3" fmla="*/ 4092308 w 4832031"/>
                <a:gd name="connsiteY3" fmla="*/ 849365 h 6229504"/>
                <a:gd name="connsiteX4" fmla="*/ 2416015 w 4832031"/>
                <a:gd name="connsiteY4" fmla="*/ 357376 h 6229504"/>
                <a:gd name="connsiteX5" fmla="*/ 2416012 w 4832031"/>
                <a:gd name="connsiteY5" fmla="*/ 0 h 6229504"/>
                <a:gd name="connsiteX6" fmla="*/ 4832031 w 4832031"/>
                <a:gd name="connsiteY6" fmla="*/ 889353 h 6229504"/>
                <a:gd name="connsiteX7" fmla="*/ 4832031 w 4832031"/>
                <a:gd name="connsiteY7" fmla="*/ 5340152 h 6229504"/>
                <a:gd name="connsiteX8" fmla="*/ 2416015 w 4832031"/>
                <a:gd name="connsiteY8" fmla="*/ 6229504 h 6229504"/>
                <a:gd name="connsiteX9" fmla="*/ 0 w 4832031"/>
                <a:gd name="connsiteY9" fmla="*/ 5340152 h 6229504"/>
                <a:gd name="connsiteX10" fmla="*/ 0 w 4832031"/>
                <a:gd name="connsiteY10" fmla="*/ 889353 h 6229504"/>
                <a:gd name="connsiteX11" fmla="*/ 2416012 w 4832031"/>
                <a:gd name="connsiteY11" fmla="*/ 0 h 6229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32031" h="6229504">
                  <a:moveTo>
                    <a:pt x="2416015" y="357376"/>
                  </a:moveTo>
                  <a:cubicBezTo>
                    <a:pt x="1490225" y="357376"/>
                    <a:pt x="739723" y="577645"/>
                    <a:pt x="739723" y="849365"/>
                  </a:cubicBezTo>
                  <a:cubicBezTo>
                    <a:pt x="739723" y="1121082"/>
                    <a:pt x="1490225" y="1341351"/>
                    <a:pt x="2416015" y="1341351"/>
                  </a:cubicBezTo>
                  <a:cubicBezTo>
                    <a:pt x="3341806" y="1341351"/>
                    <a:pt x="4092308" y="1121082"/>
                    <a:pt x="4092308" y="849365"/>
                  </a:cubicBezTo>
                  <a:cubicBezTo>
                    <a:pt x="4092308" y="577645"/>
                    <a:pt x="3341806" y="357376"/>
                    <a:pt x="2416015" y="357376"/>
                  </a:cubicBezTo>
                  <a:close/>
                  <a:moveTo>
                    <a:pt x="2416012" y="0"/>
                  </a:moveTo>
                  <a:cubicBezTo>
                    <a:pt x="3673437" y="0"/>
                    <a:pt x="4707663" y="389818"/>
                    <a:pt x="4832031" y="889353"/>
                  </a:cubicBezTo>
                  <a:lnTo>
                    <a:pt x="4832031" y="5340152"/>
                  </a:lnTo>
                  <a:cubicBezTo>
                    <a:pt x="4707666" y="5839687"/>
                    <a:pt x="3673440" y="6229504"/>
                    <a:pt x="2416015" y="6229504"/>
                  </a:cubicBezTo>
                  <a:cubicBezTo>
                    <a:pt x="1158590" y="6229504"/>
                    <a:pt x="124368" y="5839687"/>
                    <a:pt x="0" y="5340152"/>
                  </a:cubicBezTo>
                  <a:lnTo>
                    <a:pt x="0" y="889353"/>
                  </a:lnTo>
                  <a:cubicBezTo>
                    <a:pt x="124364" y="389818"/>
                    <a:pt x="1158587" y="0"/>
                    <a:pt x="2416012" y="0"/>
                  </a:cubicBezTo>
                  <a:close/>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algn="ctr" defTabSz="932365"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1" name="Cylinder 828">
              <a:extLst>
                <a:ext uri="{FF2B5EF4-FFF2-40B4-BE49-F238E27FC236}">
                  <a16:creationId xmlns:a16="http://schemas.microsoft.com/office/drawing/2014/main" id="{B692E66B-154E-42AE-8FC6-8824C26EA06E}"/>
                </a:ext>
              </a:extLst>
            </p:cNvPr>
            <p:cNvSpPr/>
            <p:nvPr/>
          </p:nvSpPr>
          <p:spPr bwMode="auto">
            <a:xfrm>
              <a:off x="3236946" y="3475316"/>
              <a:ext cx="123974" cy="162872"/>
            </a:xfrm>
            <a:prstGeom prst="can">
              <a:avLst>
                <a:gd name="adj" fmla="val 39530"/>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84" rIns="0" bIns="146284" numCol="1" spcCol="0" rtlCol="0" fromWordArt="0" anchor="ctr" anchorCtr="0" forceAA="0" compatLnSpc="1">
              <a:prstTxWarp prst="textNoShape">
                <a:avLst/>
              </a:prstTxWarp>
              <a:noAutofit/>
            </a:bodyPr>
            <a:lstStyle/>
            <a:p>
              <a:pPr algn="ctr" defTabSz="932365" fontAlgn="base">
                <a:lnSpc>
                  <a:spcPct val="90000"/>
                </a:lnSpc>
                <a:spcBef>
                  <a:spcPct val="0"/>
                </a:spcBef>
                <a:spcAft>
                  <a:spcPct val="0"/>
                </a:spcAft>
                <a:defRPr/>
              </a:pPr>
              <a:endParaRPr lang="en-US" sz="1800">
                <a:solidFill>
                  <a:srgbClr val="0078D7"/>
                </a:solidFill>
                <a:latin typeface="Segoe UI Light"/>
                <a:ea typeface="Segoe UI" pitchFamily="34" charset="0"/>
                <a:cs typeface="Segoe UI" pitchFamily="34" charset="0"/>
              </a:endParaRPr>
            </a:p>
          </p:txBody>
        </p:sp>
        <p:sp>
          <p:nvSpPr>
            <p:cNvPr id="92" name="Cylinder 828">
              <a:extLst>
                <a:ext uri="{FF2B5EF4-FFF2-40B4-BE49-F238E27FC236}">
                  <a16:creationId xmlns:a16="http://schemas.microsoft.com/office/drawing/2014/main" id="{0508CAA8-7DE5-4FBA-9337-A781926414EA}"/>
                </a:ext>
              </a:extLst>
            </p:cNvPr>
            <p:cNvSpPr/>
            <p:nvPr/>
          </p:nvSpPr>
          <p:spPr bwMode="auto">
            <a:xfrm>
              <a:off x="3236946" y="3754330"/>
              <a:ext cx="123974" cy="162872"/>
            </a:xfrm>
            <a:prstGeom prst="can">
              <a:avLst>
                <a:gd name="adj" fmla="val 39530"/>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84" rIns="0" bIns="146284" numCol="1" spcCol="0" rtlCol="0" fromWordArt="0" anchor="ctr" anchorCtr="0" forceAA="0" compatLnSpc="1">
              <a:prstTxWarp prst="textNoShape">
                <a:avLst/>
              </a:prstTxWarp>
              <a:noAutofit/>
            </a:bodyPr>
            <a:lstStyle/>
            <a:p>
              <a:pPr algn="ctr" defTabSz="932365" fontAlgn="base">
                <a:lnSpc>
                  <a:spcPct val="90000"/>
                </a:lnSpc>
                <a:spcBef>
                  <a:spcPct val="0"/>
                </a:spcBef>
                <a:spcAft>
                  <a:spcPct val="0"/>
                </a:spcAft>
                <a:defRPr/>
              </a:pPr>
              <a:endParaRPr lang="en-US" sz="1800">
                <a:solidFill>
                  <a:srgbClr val="0078D7"/>
                </a:solidFill>
                <a:latin typeface="Segoe UI Light"/>
                <a:ea typeface="Segoe UI" pitchFamily="34" charset="0"/>
                <a:cs typeface="Segoe UI" pitchFamily="34" charset="0"/>
              </a:endParaRPr>
            </a:p>
          </p:txBody>
        </p:sp>
      </p:grpSp>
      <p:sp>
        <p:nvSpPr>
          <p:cNvPr id="93" name="Right Bracket 92">
            <a:extLst>
              <a:ext uri="{FF2B5EF4-FFF2-40B4-BE49-F238E27FC236}">
                <a16:creationId xmlns:a16="http://schemas.microsoft.com/office/drawing/2014/main" id="{EEE2E213-1C22-4B96-BBFD-EBD65D184961}"/>
              </a:ext>
            </a:extLst>
          </p:cNvPr>
          <p:cNvSpPr/>
          <p:nvPr/>
        </p:nvSpPr>
        <p:spPr>
          <a:xfrm>
            <a:off x="9338941" y="2439815"/>
            <a:ext cx="52611" cy="1919968"/>
          </a:xfrm>
          <a:prstGeom prst="rightBracket">
            <a:avLst/>
          </a:prstGeom>
          <a:ln w="12700">
            <a:solidFill>
              <a:schemeClr val="tx2"/>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defTabSz="914296">
              <a:defRPr/>
            </a:pPr>
            <a:endParaRPr lang="en-US" sz="1000">
              <a:solidFill>
                <a:srgbClr val="505050"/>
              </a:solidFill>
              <a:latin typeface="Segoe UI"/>
            </a:endParaRPr>
          </a:p>
        </p:txBody>
      </p:sp>
    </p:spTree>
    <p:extLst>
      <p:ext uri="{BB962C8B-B14F-4D97-AF65-F5344CB8AC3E}">
        <p14:creationId xmlns:p14="http://schemas.microsoft.com/office/powerpoint/2010/main" val="814610020"/>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26425" y="1184320"/>
            <a:ext cx="10768047" cy="3535032"/>
          </a:xfrm>
        </p:spPr>
        <p:txBody>
          <a:bodyPr/>
          <a:lstStyle/>
          <a:p>
            <a:r>
              <a:rPr lang="en-US" dirty="0"/>
              <a:t>SQL Server and Azure SQL Database</a:t>
            </a:r>
          </a:p>
        </p:txBody>
      </p:sp>
    </p:spTree>
    <p:custDataLst>
      <p:tags r:id="rId1"/>
    </p:custDataLst>
    <p:extLst>
      <p:ext uri="{BB962C8B-B14F-4D97-AF65-F5344CB8AC3E}">
        <p14:creationId xmlns:p14="http://schemas.microsoft.com/office/powerpoint/2010/main" val="2952212609"/>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 name="Rectangle 176"/>
          <p:cNvSpPr/>
          <p:nvPr/>
        </p:nvSpPr>
        <p:spPr bwMode="auto">
          <a:xfrm>
            <a:off x="9821960" y="1551132"/>
            <a:ext cx="2103120" cy="461665"/>
          </a:xfrm>
          <a:prstGeom prst="rect">
            <a:avLst/>
          </a:prstGeom>
          <a:noFill/>
          <a:ln w="6350" cap="flat" cmpd="sng" algn="ctr">
            <a:noFill/>
            <a:prstDash val="solid"/>
            <a:headEnd type="none" w="med" len="med"/>
            <a:tailEnd type="none" w="med" len="med"/>
          </a:ln>
          <a:effectLst/>
        </p:spPr>
        <p:txBody>
          <a:bodyPr rot="0" spcFirstLastPara="0" vert="horz" wrap="square" lIns="91440" tIns="45720" rIns="91401" bIns="45720"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13874"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Insights in minutes </a:t>
            </a:r>
            <a:br>
              <a:rPr kumimoji="0" lang="en-US" sz="12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br>
            <a:r>
              <a:rPr kumimoji="0" lang="en-US" sz="12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and rich reports</a:t>
            </a:r>
          </a:p>
        </p:txBody>
      </p:sp>
      <p:sp>
        <p:nvSpPr>
          <p:cNvPr id="179" name="Rectangle 178"/>
          <p:cNvSpPr/>
          <p:nvPr/>
        </p:nvSpPr>
        <p:spPr bwMode="auto">
          <a:xfrm>
            <a:off x="2657420" y="1551132"/>
            <a:ext cx="2103120" cy="461665"/>
          </a:xfrm>
          <a:prstGeom prst="rect">
            <a:avLst/>
          </a:prstGeom>
          <a:noFill/>
          <a:ln w="6350" cap="flat" cmpd="sng" algn="ctr">
            <a:noFill/>
            <a:prstDash val="solid"/>
            <a:headEnd type="none" w="med" len="med"/>
            <a:tailEnd type="none" w="med" len="med"/>
          </a:ln>
          <a:effectLst/>
        </p:spPr>
        <p:txBody>
          <a:bodyPr rot="0" spcFirstLastPara="0" vert="horz" wrap="square" lIns="91440" tIns="45720" rIns="91401" bIns="45720"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13874" rtl="0" eaLnBrk="1" fontAlgn="auto" latinLnBrk="0" hangingPunct="1">
              <a:lnSpc>
                <a:spcPct val="100000"/>
              </a:lnSpc>
              <a:spcBef>
                <a:spcPts val="0"/>
              </a:spcBef>
              <a:spcAft>
                <a:spcPts val="2400"/>
              </a:spcAft>
              <a:buClrTx/>
              <a:buSzTx/>
              <a:buFontTx/>
              <a:buNone/>
              <a:tabLst/>
              <a:defRPr/>
            </a:pPr>
            <a:r>
              <a:rPr kumimoji="0" lang="en-US" sz="12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Choice of platform </a:t>
            </a:r>
            <a:br>
              <a:rPr kumimoji="0" lang="en-US" sz="12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br>
            <a:r>
              <a:rPr kumimoji="0" lang="en-US" sz="12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and language</a:t>
            </a:r>
          </a:p>
        </p:txBody>
      </p:sp>
      <p:sp>
        <p:nvSpPr>
          <p:cNvPr id="181" name="Rectangle 180"/>
          <p:cNvSpPr/>
          <p:nvPr/>
        </p:nvSpPr>
        <p:spPr bwMode="auto">
          <a:xfrm>
            <a:off x="7433780" y="1551132"/>
            <a:ext cx="2103120" cy="461665"/>
          </a:xfrm>
          <a:prstGeom prst="rect">
            <a:avLst/>
          </a:prstGeom>
          <a:noFill/>
          <a:ln w="6350" cap="flat" cmpd="sng" algn="ctr">
            <a:noFill/>
            <a:prstDash val="solid"/>
            <a:headEnd type="none" w="med" len="med"/>
            <a:tailEnd type="none" w="med" len="med"/>
          </a:ln>
          <a:effectLst/>
        </p:spPr>
        <p:txBody>
          <a:bodyPr rot="0" spcFirstLastPara="0" vert="horz" wrap="square" lIns="91440" tIns="45720" rIns="91401" bIns="45720"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13874" rtl="0" eaLnBrk="1" fontAlgn="auto" latinLnBrk="0" hangingPunct="1">
              <a:lnSpc>
                <a:spcPct val="100000"/>
              </a:lnSpc>
              <a:spcBef>
                <a:spcPts val="0"/>
              </a:spcBef>
              <a:spcAft>
                <a:spcPts val="2400"/>
              </a:spcAft>
              <a:buClrTx/>
              <a:buSzTx/>
              <a:buFontTx/>
              <a:buNone/>
              <a:tabLst/>
              <a:defRPr/>
            </a:pPr>
            <a:r>
              <a:rPr kumimoji="0" lang="en-US" sz="12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Most secure </a:t>
            </a:r>
            <a:br>
              <a:rPr kumimoji="0" lang="en-US" sz="12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br>
            <a:r>
              <a:rPr kumimoji="0" lang="en-US" sz="12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over the last 8 years</a:t>
            </a:r>
            <a:r>
              <a:rPr kumimoji="0" lang="en-US" sz="1200" b="1" i="0" u="none" strike="noStrike" kern="0" cap="none" spc="0" normalizeH="0" baseline="30000" noProof="0" dirty="0">
                <a:ln>
                  <a:noFill/>
                </a:ln>
                <a:solidFill>
                  <a:srgbClr val="0078D7"/>
                </a:solidFill>
                <a:effectLst/>
                <a:uLnTx/>
                <a:uFillTx/>
                <a:latin typeface="Segoe UI Semibold" charset="0"/>
                <a:ea typeface="Segoe UI Semibold" charset="0"/>
                <a:cs typeface="Segoe UI Semibold" charset="0"/>
              </a:rPr>
              <a:t>5</a:t>
            </a:r>
          </a:p>
        </p:txBody>
      </p:sp>
      <p:graphicFrame>
        <p:nvGraphicFramePr>
          <p:cNvPr id="185" name="Chart 184">
            <a:extLst>
              <a:ext uri="{FF2B5EF4-FFF2-40B4-BE49-F238E27FC236}">
                <a16:creationId xmlns:a16="http://schemas.microsoft.com/office/drawing/2014/main" id="{70704024-56B2-4A33-A8E4-F0C2FF875539}"/>
              </a:ext>
            </a:extLst>
          </p:cNvPr>
          <p:cNvGraphicFramePr/>
          <p:nvPr/>
        </p:nvGraphicFramePr>
        <p:xfrm>
          <a:off x="7365287" y="2196545"/>
          <a:ext cx="2168521" cy="2157204"/>
        </p:xfrm>
        <a:graphic>
          <a:graphicData uri="http://schemas.openxmlformats.org/drawingml/2006/chart">
            <c:chart xmlns:c="http://schemas.openxmlformats.org/drawingml/2006/chart" xmlns:r="http://schemas.openxmlformats.org/officeDocument/2006/relationships" r:id="rId3"/>
          </a:graphicData>
        </a:graphic>
      </p:graphicFrame>
      <p:sp>
        <p:nvSpPr>
          <p:cNvPr id="187" name="AutoShape 14">
            <a:extLst>
              <a:ext uri="{FF2B5EF4-FFF2-40B4-BE49-F238E27FC236}">
                <a16:creationId xmlns:a16="http://schemas.microsoft.com/office/drawing/2014/main" id="{1E47D1B0-680A-4130-A603-76BF80068841}"/>
              </a:ext>
            </a:extLst>
          </p:cNvPr>
          <p:cNvSpPr>
            <a:spLocks noChangeAspect="1" noChangeArrowheads="1" noTextEdit="1"/>
          </p:cNvSpPr>
          <p:nvPr/>
        </p:nvSpPr>
        <p:spPr bwMode="auto">
          <a:xfrm>
            <a:off x="10452827" y="3009281"/>
            <a:ext cx="771864" cy="1055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579" tIns="44789" rIns="89579" bIns="44789" numCol="1" anchor="t" anchorCtr="0" compatLnSpc="1">
            <a:prstTxWarp prst="textNoShape">
              <a:avLst/>
            </a:prstTxWarp>
          </a:bodyPr>
          <a:lstStyle/>
          <a:p>
            <a:pPr marL="0" marR="0" lvl="0" indent="0" algn="l" defTabSz="913489" rtl="0" eaLnBrk="1" fontAlgn="auto" latinLnBrk="0" hangingPunct="1">
              <a:lnSpc>
                <a:spcPct val="100000"/>
              </a:lnSpc>
              <a:spcBef>
                <a:spcPts val="0"/>
              </a:spcBef>
              <a:spcAft>
                <a:spcPts val="0"/>
              </a:spcAft>
              <a:buClrTx/>
              <a:buSzTx/>
              <a:buFontTx/>
              <a:buNone/>
              <a:tabLst/>
              <a:defRPr/>
            </a:pPr>
            <a:endParaRPr kumimoji="0" lang="en-US" sz="1077" b="0" i="0" u="none" strike="noStrike" kern="0" cap="none" spc="0" normalizeH="0" baseline="0" noProof="0" dirty="0">
              <a:ln>
                <a:noFill/>
              </a:ln>
              <a:solidFill>
                <a:srgbClr val="505050"/>
              </a:solidFill>
              <a:effectLst/>
              <a:uLnTx/>
              <a:uFillTx/>
              <a:latin typeface="Segoe UI"/>
              <a:ea typeface="+mn-ea"/>
              <a:cs typeface="+mn-cs"/>
            </a:endParaRPr>
          </a:p>
        </p:txBody>
      </p:sp>
      <p:sp>
        <p:nvSpPr>
          <p:cNvPr id="188" name="TextBox 187">
            <a:extLst>
              <a:ext uri="{FF2B5EF4-FFF2-40B4-BE49-F238E27FC236}">
                <a16:creationId xmlns:a16="http://schemas.microsoft.com/office/drawing/2014/main" id="{A6797694-6A0A-41E4-B52E-074019ADDC8C}"/>
              </a:ext>
            </a:extLst>
          </p:cNvPr>
          <p:cNvSpPr txBox="1"/>
          <p:nvPr/>
        </p:nvSpPr>
        <p:spPr>
          <a:xfrm>
            <a:off x="9885969" y="3759349"/>
            <a:ext cx="1975102" cy="589392"/>
          </a:xfrm>
          <a:prstGeom prst="rect">
            <a:avLst/>
          </a:prstGeom>
          <a:noFill/>
        </p:spPr>
        <p:txBody>
          <a:bodyPr wrap="square" lIns="91440" tIns="45720" rIns="91440" bIns="45720" rtlCol="0" anchor="b">
            <a:spAutoFit/>
          </a:bodyPr>
          <a:lstStyle/>
          <a:p>
            <a:pPr marL="0" marR="0" lvl="0" indent="0" algn="ctr" defTabSz="930968" rtl="0" eaLnBrk="1" fontAlgn="auto" latinLnBrk="0" hangingPunct="1">
              <a:lnSpc>
                <a:spcPct val="105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1A1A1A"/>
                </a:solidFill>
                <a:effectLst/>
                <a:uLnTx/>
                <a:uFillTx/>
                <a:latin typeface="Segoe UI" panose="020B0502040204020203" pitchFamily="34" charset="0"/>
                <a:ea typeface="Segoe UI Semilight" charset="0"/>
                <a:cs typeface="Segoe UI" panose="020B0502040204020203" pitchFamily="34" charset="0"/>
              </a:rPr>
              <a:t>The best of Power BI and</a:t>
            </a:r>
            <a:br>
              <a:rPr kumimoji="0" lang="en-US" sz="1050" b="0" i="0" u="none" strike="noStrike" kern="0" cap="none" spc="0" normalizeH="0" baseline="0" noProof="0" dirty="0">
                <a:ln>
                  <a:noFill/>
                </a:ln>
                <a:solidFill>
                  <a:srgbClr val="1A1A1A"/>
                </a:solidFill>
                <a:effectLst/>
                <a:uLnTx/>
                <a:uFillTx/>
                <a:latin typeface="Segoe UI" panose="020B0502040204020203" pitchFamily="34" charset="0"/>
                <a:ea typeface="Segoe UI Semilight" charset="0"/>
                <a:cs typeface="Segoe UI" panose="020B0502040204020203" pitchFamily="34" charset="0"/>
              </a:rPr>
            </a:br>
            <a:r>
              <a:rPr kumimoji="0" lang="en-US" sz="1050" b="0" i="0" u="none" strike="noStrike" kern="0" cap="none" spc="0" normalizeH="0" baseline="0" noProof="0" dirty="0">
                <a:ln>
                  <a:noFill/>
                </a:ln>
                <a:solidFill>
                  <a:srgbClr val="1A1A1A"/>
                </a:solidFill>
                <a:effectLst/>
                <a:uLnTx/>
                <a:uFillTx/>
                <a:latin typeface="Segoe UI" panose="020B0502040204020203" pitchFamily="34" charset="0"/>
                <a:ea typeface="Segoe UI Semilight" charset="0"/>
                <a:cs typeface="Segoe UI" panose="020B0502040204020203" pitchFamily="34" charset="0"/>
              </a:rPr>
              <a:t>SQL Server Reporting Services in Power BI Report Server</a:t>
            </a:r>
          </a:p>
        </p:txBody>
      </p:sp>
      <p:sp>
        <p:nvSpPr>
          <p:cNvPr id="189" name="AutoShape 14">
            <a:extLst>
              <a:ext uri="{FF2B5EF4-FFF2-40B4-BE49-F238E27FC236}">
                <a16:creationId xmlns:a16="http://schemas.microsoft.com/office/drawing/2014/main" id="{E298AFF3-F594-4DF7-A51B-2E4C7EBD79D3}"/>
              </a:ext>
            </a:extLst>
          </p:cNvPr>
          <p:cNvSpPr>
            <a:spLocks noChangeAspect="1" noChangeArrowheads="1" noTextEdit="1"/>
          </p:cNvSpPr>
          <p:nvPr/>
        </p:nvSpPr>
        <p:spPr bwMode="auto">
          <a:xfrm>
            <a:off x="10407459" y="3010609"/>
            <a:ext cx="771864" cy="1055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579" tIns="44789" rIns="89579" bIns="44789" numCol="1" anchor="t" anchorCtr="0" compatLnSpc="1">
            <a:prstTxWarp prst="textNoShape">
              <a:avLst/>
            </a:prstTxWarp>
          </a:bodyPr>
          <a:lstStyle/>
          <a:p>
            <a:pPr marL="0" marR="0" lvl="0" indent="0" algn="l" defTabSz="913489" rtl="0" eaLnBrk="1" fontAlgn="auto" latinLnBrk="0" hangingPunct="1">
              <a:lnSpc>
                <a:spcPct val="100000"/>
              </a:lnSpc>
              <a:spcBef>
                <a:spcPts val="0"/>
              </a:spcBef>
              <a:spcAft>
                <a:spcPts val="0"/>
              </a:spcAft>
              <a:buClrTx/>
              <a:buSzTx/>
              <a:buFontTx/>
              <a:buNone/>
              <a:tabLst/>
              <a:defRPr/>
            </a:pPr>
            <a:endParaRPr kumimoji="0" lang="en-US" sz="1077" b="0" i="0" u="none" strike="noStrike" kern="0" cap="none" spc="0" normalizeH="0" baseline="0" noProof="0" dirty="0">
              <a:ln>
                <a:noFill/>
              </a:ln>
              <a:solidFill>
                <a:srgbClr val="002050"/>
              </a:solidFill>
              <a:effectLst/>
              <a:uLnTx/>
              <a:uFillTx/>
              <a:latin typeface="Segoe UI"/>
              <a:ea typeface="+mn-ea"/>
              <a:cs typeface="+mn-cs"/>
            </a:endParaRPr>
          </a:p>
        </p:txBody>
      </p:sp>
      <p:sp>
        <p:nvSpPr>
          <p:cNvPr id="74" name="Rectangle 73">
            <a:extLst>
              <a:ext uri="{FF2B5EF4-FFF2-40B4-BE49-F238E27FC236}">
                <a16:creationId xmlns:a16="http://schemas.microsoft.com/office/drawing/2014/main" id="{022E80B3-2E03-4ECC-8067-0F4F386FB9CD}"/>
              </a:ext>
            </a:extLst>
          </p:cNvPr>
          <p:cNvSpPr/>
          <p:nvPr/>
        </p:nvSpPr>
        <p:spPr bwMode="auto">
          <a:xfrm>
            <a:off x="5045600" y="1551132"/>
            <a:ext cx="2103120" cy="461665"/>
          </a:xfrm>
          <a:prstGeom prst="rect">
            <a:avLst/>
          </a:prstGeom>
          <a:noFill/>
          <a:ln w="6350" cap="flat" cmpd="sng" algn="ctr">
            <a:noFill/>
            <a:prstDash val="solid"/>
            <a:headEnd type="none" w="med" len="med"/>
            <a:tailEnd type="none" w="med" len="med"/>
          </a:ln>
          <a:effectLst/>
        </p:spPr>
        <p:txBody>
          <a:bodyPr rot="0" spcFirstLastPara="0" vert="horz" wrap="square" lIns="91440" tIns="45720" rIns="91401" bIns="45720"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13874" rtl="0" eaLnBrk="1" fontAlgn="auto" latinLnBrk="0" hangingPunct="1">
              <a:lnSpc>
                <a:spcPct val="100000"/>
              </a:lnSpc>
              <a:spcBef>
                <a:spcPts val="0"/>
              </a:spcBef>
              <a:spcAft>
                <a:spcPts val="2400"/>
              </a:spcAft>
              <a:buClrTx/>
              <a:buSzTx/>
              <a:buFontTx/>
              <a:buNone/>
              <a:tabLst/>
              <a:defRPr/>
            </a:pPr>
            <a:r>
              <a:rPr kumimoji="0" lang="en-US" sz="12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Industry-leading performance </a:t>
            </a:r>
          </a:p>
        </p:txBody>
      </p:sp>
      <p:sp>
        <p:nvSpPr>
          <p:cNvPr id="84" name="Rectangle 83">
            <a:extLst>
              <a:ext uri="{FF2B5EF4-FFF2-40B4-BE49-F238E27FC236}">
                <a16:creationId xmlns:a16="http://schemas.microsoft.com/office/drawing/2014/main" id="{FBF5AC61-8053-4CF2-8322-5A5351032DA9}"/>
              </a:ext>
            </a:extLst>
          </p:cNvPr>
          <p:cNvSpPr/>
          <p:nvPr/>
        </p:nvSpPr>
        <p:spPr>
          <a:xfrm>
            <a:off x="5245709" y="3656757"/>
            <a:ext cx="1702902" cy="691984"/>
          </a:xfrm>
          <a:prstGeom prst="rect">
            <a:avLst/>
          </a:prstGeom>
        </p:spPr>
        <p:txBody>
          <a:bodyPr wrap="square" lIns="91440" tIns="45720" rIns="91440" bIns="45720" anchor="b">
            <a:spAutoFit/>
          </a:bodyPr>
          <a:lstStyle/>
          <a:p>
            <a:pPr marL="0" marR="0" lvl="0" indent="0" algn="ctr" defTabSz="930968" rtl="0" eaLnBrk="1" fontAlgn="auto" latinLnBrk="0" hangingPunct="1">
              <a:lnSpc>
                <a:spcPct val="105000"/>
              </a:lnSpc>
              <a:spcBef>
                <a:spcPts val="0"/>
              </a:spcBef>
              <a:spcAft>
                <a:spcPts val="800"/>
              </a:spcAft>
              <a:buClrTx/>
              <a:buSzTx/>
              <a:buFontTx/>
              <a:buNone/>
              <a:tabLst/>
              <a:defRPr/>
            </a:pPr>
            <a:r>
              <a:rPr kumimoji="0" lang="en-US" sz="1050" b="0" i="0" u="none" strike="noStrike" kern="0" cap="none" spc="0" normalizeH="0" baseline="0" noProof="0" dirty="0">
                <a:ln>
                  <a:noFill/>
                </a:ln>
                <a:solidFill>
                  <a:srgbClr val="1A1A1A"/>
                </a:solidFill>
                <a:effectLst/>
                <a:uLnTx/>
                <a:uFillTx/>
                <a:latin typeface="Segoe UI" panose="020B0502040204020203" pitchFamily="34" charset="0"/>
                <a:ea typeface="Segoe UI Semilight" charset="0"/>
                <a:cs typeface="Segoe UI" panose="020B0502040204020203" pitchFamily="34" charset="0"/>
              </a:rPr>
              <a:t>#1 OLTP performance</a:t>
            </a:r>
            <a:r>
              <a:rPr kumimoji="0" lang="en-US" sz="1050" b="0" i="0" u="none" strike="noStrike" kern="0" cap="none" spc="0" normalizeH="0" baseline="30000" noProof="0" dirty="0">
                <a:ln>
                  <a:noFill/>
                </a:ln>
                <a:solidFill>
                  <a:srgbClr val="1A1A1A"/>
                </a:solidFill>
                <a:effectLst/>
                <a:uLnTx/>
                <a:uFillTx/>
                <a:latin typeface="Segoe UI" panose="020B0502040204020203" pitchFamily="34" charset="0"/>
                <a:ea typeface="Segoe UI Semilight" charset="0"/>
                <a:cs typeface="Segoe UI" panose="020B0502040204020203" pitchFamily="34" charset="0"/>
              </a:rPr>
              <a:t>1</a:t>
            </a:r>
          </a:p>
          <a:p>
            <a:pPr marL="0" marR="0" lvl="0" indent="0" algn="ctr" defTabSz="930968" rtl="0" eaLnBrk="1" fontAlgn="auto" latinLnBrk="0" hangingPunct="1">
              <a:lnSpc>
                <a:spcPct val="105000"/>
              </a:lnSpc>
              <a:spcBef>
                <a:spcPts val="0"/>
              </a:spcBef>
              <a:spcAft>
                <a:spcPts val="800"/>
              </a:spcAft>
              <a:buClrTx/>
              <a:buSzTx/>
              <a:buFontTx/>
              <a:buNone/>
              <a:tabLst/>
              <a:defRPr/>
            </a:pPr>
            <a:r>
              <a:rPr kumimoji="0" lang="en-US" sz="1050" b="0" i="0" u="none" strike="noStrike" kern="0" cap="none" spc="0" normalizeH="0" baseline="0" noProof="0" dirty="0">
                <a:ln>
                  <a:noFill/>
                </a:ln>
                <a:solidFill>
                  <a:srgbClr val="1A1A1A"/>
                </a:solidFill>
                <a:effectLst/>
                <a:uLnTx/>
                <a:uFillTx/>
                <a:latin typeface="Segoe UI" panose="020B0502040204020203" pitchFamily="34" charset="0"/>
                <a:ea typeface="Segoe UI Semilight" charset="0"/>
                <a:cs typeface="Segoe UI" panose="020B0502040204020203" pitchFamily="34" charset="0"/>
              </a:rPr>
              <a:t>#1 DW performance on 1TB</a:t>
            </a:r>
            <a:r>
              <a:rPr kumimoji="0" lang="en-US" sz="1050" b="0" i="0" u="none" strike="noStrike" kern="0" cap="none" spc="0" normalizeH="0" baseline="30000" noProof="0" dirty="0">
                <a:ln>
                  <a:noFill/>
                </a:ln>
                <a:solidFill>
                  <a:srgbClr val="1A1A1A"/>
                </a:solidFill>
                <a:effectLst/>
                <a:uLnTx/>
                <a:uFillTx/>
                <a:latin typeface="Segoe UI" panose="020B0502040204020203" pitchFamily="34" charset="0"/>
                <a:ea typeface="Segoe UI Semilight" charset="0"/>
                <a:cs typeface="Segoe UI" panose="020B0502040204020203" pitchFamily="34" charset="0"/>
              </a:rPr>
              <a:t>2</a:t>
            </a:r>
            <a:r>
              <a:rPr kumimoji="0" lang="en-US" sz="1050" b="0" i="0" u="none" strike="noStrike" kern="0" cap="none" spc="0" normalizeH="0" baseline="0" noProof="0" dirty="0">
                <a:ln>
                  <a:noFill/>
                </a:ln>
                <a:solidFill>
                  <a:srgbClr val="1A1A1A"/>
                </a:solidFill>
                <a:effectLst/>
                <a:uLnTx/>
                <a:uFillTx/>
                <a:latin typeface="Segoe UI" panose="020B0502040204020203" pitchFamily="34" charset="0"/>
                <a:ea typeface="Segoe UI Semilight" charset="0"/>
                <a:cs typeface="Segoe UI" panose="020B0502040204020203" pitchFamily="34" charset="0"/>
              </a:rPr>
              <a:t>, 10TB</a:t>
            </a:r>
            <a:r>
              <a:rPr kumimoji="0" lang="en-US" sz="1050" b="0" i="0" u="none" strike="noStrike" kern="0" cap="none" spc="0" normalizeH="0" baseline="30000" noProof="0" dirty="0">
                <a:ln>
                  <a:noFill/>
                </a:ln>
                <a:solidFill>
                  <a:srgbClr val="1A1A1A"/>
                </a:solidFill>
                <a:effectLst/>
                <a:uLnTx/>
                <a:uFillTx/>
                <a:latin typeface="Segoe UI" panose="020B0502040204020203" pitchFamily="34" charset="0"/>
                <a:ea typeface="Segoe UI Semilight" charset="0"/>
                <a:cs typeface="Segoe UI" panose="020B0502040204020203" pitchFamily="34" charset="0"/>
              </a:rPr>
              <a:t>3</a:t>
            </a:r>
            <a:r>
              <a:rPr kumimoji="0" lang="en-US" sz="1050" b="0" i="0" u="none" strike="noStrike" kern="0" cap="none" spc="0" normalizeH="0" baseline="0" noProof="0" dirty="0">
                <a:ln>
                  <a:noFill/>
                </a:ln>
                <a:solidFill>
                  <a:srgbClr val="1A1A1A"/>
                </a:solidFill>
                <a:effectLst/>
                <a:uLnTx/>
                <a:uFillTx/>
                <a:latin typeface="Segoe UI" panose="020B0502040204020203" pitchFamily="34" charset="0"/>
                <a:ea typeface="Segoe UI Semilight" charset="0"/>
                <a:cs typeface="Segoe UI" panose="020B0502040204020203" pitchFamily="34" charset="0"/>
              </a:rPr>
              <a:t>, and 30TB</a:t>
            </a:r>
            <a:r>
              <a:rPr kumimoji="0" lang="en-US" sz="1050" b="0" i="0" u="none" strike="noStrike" kern="0" cap="none" spc="0" normalizeH="0" baseline="30000" noProof="0" dirty="0">
                <a:ln>
                  <a:noFill/>
                </a:ln>
                <a:solidFill>
                  <a:srgbClr val="1A1A1A"/>
                </a:solidFill>
                <a:effectLst/>
                <a:uLnTx/>
                <a:uFillTx/>
                <a:latin typeface="Segoe UI" panose="020B0502040204020203" pitchFamily="34" charset="0"/>
                <a:ea typeface="Segoe UI Semilight" charset="0"/>
                <a:cs typeface="Segoe UI" panose="020B0502040204020203" pitchFamily="34" charset="0"/>
              </a:rPr>
              <a:t>4</a:t>
            </a:r>
          </a:p>
        </p:txBody>
      </p:sp>
      <p:cxnSp>
        <p:nvCxnSpPr>
          <p:cNvPr id="4" name="Straight Connector 3"/>
          <p:cNvCxnSpPr/>
          <p:nvPr/>
        </p:nvCxnSpPr>
        <p:spPr>
          <a:xfrm>
            <a:off x="4903070" y="1618112"/>
            <a:ext cx="0" cy="2785331"/>
          </a:xfrm>
          <a:prstGeom prst="line">
            <a:avLst/>
          </a:prstGeom>
          <a:ln w="12700">
            <a:solidFill>
              <a:schemeClr val="accent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a:off x="7291250" y="1618112"/>
            <a:ext cx="0" cy="2785331"/>
          </a:xfrm>
          <a:prstGeom prst="line">
            <a:avLst/>
          </a:prstGeom>
          <a:ln w="12700">
            <a:solidFill>
              <a:schemeClr val="accent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a:off x="9679430" y="1618112"/>
            <a:ext cx="0" cy="2785331"/>
          </a:xfrm>
          <a:prstGeom prst="line">
            <a:avLst/>
          </a:prstGeom>
          <a:ln w="12700">
            <a:solidFill>
              <a:schemeClr val="accent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a:off x="2514890" y="1618112"/>
            <a:ext cx="0" cy="2785331"/>
          </a:xfrm>
          <a:prstGeom prst="line">
            <a:avLst/>
          </a:prstGeom>
          <a:ln w="12700">
            <a:solidFill>
              <a:schemeClr val="accent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flipH="1">
            <a:off x="1524649" y="5588424"/>
            <a:ext cx="9142703" cy="0"/>
          </a:xfrm>
          <a:prstGeom prst="line">
            <a:avLst/>
          </a:prstGeom>
          <a:ln w="12700">
            <a:solidFill>
              <a:schemeClr val="accent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98CB4FD4-97CF-47E7-A092-5454A7632C6F}"/>
              </a:ext>
            </a:extLst>
          </p:cNvPr>
          <p:cNvSpPr txBox="1"/>
          <p:nvPr/>
        </p:nvSpPr>
        <p:spPr>
          <a:xfrm>
            <a:off x="460844" y="5766082"/>
            <a:ext cx="1063806" cy="237757"/>
          </a:xfrm>
          <a:prstGeom prst="rect">
            <a:avLst/>
          </a:prstGeom>
          <a:noFill/>
        </p:spPr>
        <p:txBody>
          <a:bodyPr wrap="square" lIns="0" rIns="0" rtlCol="0">
            <a:spAutoFit/>
          </a:bodyPr>
          <a:lstStyle>
            <a:defPPr>
              <a:defRPr lang="en-US"/>
            </a:defPPr>
            <a:lvl1pPr marR="0" lvl="0" indent="0" algn="ctr" defTabSz="931147" fontAlgn="auto">
              <a:lnSpc>
                <a:spcPct val="90000"/>
              </a:lnSpc>
              <a:spcBef>
                <a:spcPts val="0"/>
              </a:spcBef>
              <a:spcAft>
                <a:spcPts val="600"/>
              </a:spcAft>
              <a:buClrTx/>
              <a:buSzTx/>
              <a:buFontTx/>
              <a:buNone/>
              <a:tabLst/>
              <a:defRPr kumimoji="0" sz="1000" u="none" strike="noStrike" kern="0" cap="none" normalizeH="0" baseline="0">
                <a:ln>
                  <a:noFill/>
                </a:ln>
                <a:solidFill>
                  <a:srgbClr val="000000"/>
                </a:solidFill>
                <a:effectLst/>
                <a:uLnTx/>
                <a:uFillTx/>
                <a:latin typeface="Segoe UI" panose="020B0502040204020203" pitchFamily="34" charset="0"/>
                <a:ea typeface="Segoe UI Semilight" charset="0"/>
                <a:cs typeface="Segoe UI" panose="020B0502040204020203" pitchFamily="34" charset="0"/>
              </a:defRPr>
            </a:lvl1pPr>
          </a:lstStyle>
          <a:p>
            <a:pPr marL="0" marR="0" lvl="0" indent="0" algn="ctr" defTabSz="930968" rtl="0" eaLnBrk="1" fontAlgn="auto" latinLnBrk="0" hangingPunct="1">
              <a:lnSpc>
                <a:spcPct val="90000"/>
              </a:lnSpc>
              <a:spcBef>
                <a:spcPts val="0"/>
              </a:spcBef>
              <a:spcAft>
                <a:spcPts val="600"/>
              </a:spcAft>
              <a:buClrTx/>
              <a:buSzTx/>
              <a:buFontTx/>
              <a:buNone/>
              <a:tabLst/>
              <a:defRPr/>
            </a:pPr>
            <a:r>
              <a:rPr kumimoji="0" lang="en-US" sz="1050" b="0" i="0" u="none" strike="noStrike" kern="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rPr>
              <a:t>Private cloud</a:t>
            </a:r>
          </a:p>
        </p:txBody>
      </p:sp>
      <p:sp>
        <p:nvSpPr>
          <p:cNvPr id="96" name="TextBox 95">
            <a:extLst>
              <a:ext uri="{FF2B5EF4-FFF2-40B4-BE49-F238E27FC236}">
                <a16:creationId xmlns:a16="http://schemas.microsoft.com/office/drawing/2014/main" id="{31C359FF-466E-49D2-A4CE-9B356BB2FAC5}"/>
              </a:ext>
            </a:extLst>
          </p:cNvPr>
          <p:cNvSpPr txBox="1"/>
          <p:nvPr/>
        </p:nvSpPr>
        <p:spPr>
          <a:xfrm>
            <a:off x="10661992" y="5766082"/>
            <a:ext cx="1121055" cy="237757"/>
          </a:xfrm>
          <a:prstGeom prst="rect">
            <a:avLst/>
          </a:prstGeom>
          <a:noFill/>
        </p:spPr>
        <p:txBody>
          <a:bodyPr wrap="square" lIns="0" rIns="0" rtlCol="0">
            <a:spAutoFit/>
          </a:bodyPr>
          <a:lstStyle/>
          <a:p>
            <a:pPr marL="0" marR="0" lvl="0" indent="0" algn="ctr" defTabSz="930968" rtl="0" eaLnBrk="1" fontAlgn="auto" latinLnBrk="0" hangingPunct="1">
              <a:lnSpc>
                <a:spcPct val="90000"/>
              </a:lnSpc>
              <a:spcBef>
                <a:spcPts val="0"/>
              </a:spcBef>
              <a:spcAft>
                <a:spcPts val="600"/>
              </a:spcAft>
              <a:buClrTx/>
              <a:buSzTx/>
              <a:buFontTx/>
              <a:buNone/>
              <a:tabLst/>
              <a:defRPr/>
            </a:pPr>
            <a:r>
              <a:rPr kumimoji="0" lang="en-US" sz="1050" b="0" i="0" u="none" strike="noStrike" kern="0" cap="none" spc="0" normalizeH="0" baseline="0" noProof="0" dirty="0">
                <a:ln>
                  <a:noFill/>
                </a:ln>
                <a:solidFill>
                  <a:srgbClr val="000000"/>
                </a:solidFill>
                <a:effectLst/>
                <a:uLnTx/>
                <a:uFillTx/>
                <a:latin typeface="Segoe UI" panose="020B0502040204020203" pitchFamily="34" charset="0"/>
                <a:ea typeface="Segoe UI Semilight" charset="0"/>
                <a:cs typeface="Segoe UI" panose="020B0502040204020203" pitchFamily="34" charset="0"/>
              </a:rPr>
              <a:t>Public cloud</a:t>
            </a:r>
          </a:p>
        </p:txBody>
      </p:sp>
      <p:sp>
        <p:nvSpPr>
          <p:cNvPr id="94" name="TextBox 93">
            <a:extLst>
              <a:ext uri="{FF2B5EF4-FFF2-40B4-BE49-F238E27FC236}">
                <a16:creationId xmlns:a16="http://schemas.microsoft.com/office/drawing/2014/main" id="{CF798B69-B547-46E4-9422-C595E65FBEE8}"/>
              </a:ext>
            </a:extLst>
          </p:cNvPr>
          <p:cNvSpPr txBox="1"/>
          <p:nvPr/>
        </p:nvSpPr>
        <p:spPr>
          <a:xfrm>
            <a:off x="7650679" y="5117544"/>
            <a:ext cx="2413098" cy="276999"/>
          </a:xfrm>
          <a:prstGeom prst="rect">
            <a:avLst/>
          </a:prstGeom>
          <a:noFill/>
        </p:spPr>
        <p:txBody>
          <a:bodyPr wrap="square" lIns="91427" tIns="45720" rIns="89580" bIns="45720" rtlCol="0" anchor="t">
            <a:spAutoFit/>
          </a:bodyPr>
          <a:lstStyle/>
          <a:p>
            <a:pPr marL="0" marR="0" lvl="0" indent="0" algn="ctr" defTabSz="913874" rtl="0" eaLnBrk="1" fontAlgn="auto" latinLnBrk="0" hangingPunct="1">
              <a:lnSpc>
                <a:spcPct val="100000"/>
              </a:lnSpc>
              <a:spcBef>
                <a:spcPts val="0"/>
              </a:spcBef>
              <a:spcAft>
                <a:spcPts val="2400"/>
              </a:spcAft>
              <a:buClrTx/>
              <a:buSzTx/>
              <a:buFontTx/>
              <a:buNone/>
              <a:tabLst/>
              <a:defRPr/>
            </a:pPr>
            <a:r>
              <a:rPr kumimoji="0" lang="en-US" sz="12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Most consistent data platform</a:t>
            </a:r>
          </a:p>
        </p:txBody>
      </p:sp>
      <p:sp>
        <p:nvSpPr>
          <p:cNvPr id="71" name="TextBox 70">
            <a:extLst>
              <a:ext uri="{FF2B5EF4-FFF2-40B4-BE49-F238E27FC236}">
                <a16:creationId xmlns:a16="http://schemas.microsoft.com/office/drawing/2014/main" id="{9386994A-C608-4664-85BD-4CF8D5666690}"/>
              </a:ext>
            </a:extLst>
          </p:cNvPr>
          <p:cNvSpPr txBox="1"/>
          <p:nvPr/>
        </p:nvSpPr>
        <p:spPr>
          <a:xfrm>
            <a:off x="2122865" y="5117543"/>
            <a:ext cx="2413098" cy="276999"/>
          </a:xfrm>
          <a:prstGeom prst="rect">
            <a:avLst/>
          </a:prstGeom>
          <a:noFill/>
        </p:spPr>
        <p:txBody>
          <a:bodyPr wrap="square" lIns="91427" tIns="45720" rIns="89580" bIns="45720" rtlCol="0" anchor="t">
            <a:spAutoFit/>
          </a:bodyPr>
          <a:lstStyle/>
          <a:p>
            <a:pPr marL="0" marR="0" lvl="0" indent="0" algn="ctr" defTabSz="913874" rtl="0" eaLnBrk="1" fontAlgn="auto" latinLnBrk="0" hangingPunct="1">
              <a:lnSpc>
                <a:spcPct val="100000"/>
              </a:lnSpc>
              <a:spcBef>
                <a:spcPts val="0"/>
              </a:spcBef>
              <a:spcAft>
                <a:spcPts val="2400"/>
              </a:spcAft>
              <a:buClrTx/>
              <a:buSzTx/>
              <a:buFontTx/>
              <a:buNone/>
              <a:tabLst/>
              <a:defRPr/>
            </a:pPr>
            <a:r>
              <a:rPr kumimoji="0" lang="en-US" sz="12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In-memory across all workloads</a:t>
            </a:r>
          </a:p>
        </p:txBody>
      </p:sp>
      <p:sp>
        <p:nvSpPr>
          <p:cNvPr id="73" name="TextBox 72">
            <a:extLst>
              <a:ext uri="{FF2B5EF4-FFF2-40B4-BE49-F238E27FC236}">
                <a16:creationId xmlns:a16="http://schemas.microsoft.com/office/drawing/2014/main" id="{DFA27AFE-6D76-8942-85DB-68D5ADD1085E}"/>
              </a:ext>
            </a:extLst>
          </p:cNvPr>
          <p:cNvSpPr txBox="1"/>
          <p:nvPr/>
        </p:nvSpPr>
        <p:spPr>
          <a:xfrm>
            <a:off x="5134177" y="5722286"/>
            <a:ext cx="1918288" cy="276999"/>
          </a:xfrm>
          <a:prstGeom prst="rect">
            <a:avLst/>
          </a:prstGeom>
          <a:noFill/>
        </p:spPr>
        <p:txBody>
          <a:bodyPr wrap="square" lIns="91427" tIns="45720" rIns="89580" bIns="45720" rtlCol="0" anchor="t">
            <a:spAutoFit/>
          </a:bodyPr>
          <a:lstStyle/>
          <a:p>
            <a:pPr marL="0" marR="0" lvl="0" indent="0" algn="ctr" defTabSz="913874" rtl="0" eaLnBrk="1" fontAlgn="auto" latinLnBrk="0" hangingPunct="1">
              <a:lnSpc>
                <a:spcPct val="100000"/>
              </a:lnSpc>
              <a:spcBef>
                <a:spcPts val="0"/>
              </a:spcBef>
              <a:spcAft>
                <a:spcPts val="2400"/>
              </a:spcAft>
              <a:buClrTx/>
              <a:buSzTx/>
              <a:buFontTx/>
              <a:buNone/>
              <a:tabLst/>
              <a:defRPr/>
            </a:pPr>
            <a:r>
              <a:rPr kumimoji="0" lang="en-US" sz="12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1/10th the cost of Oracle </a:t>
            </a:r>
          </a:p>
        </p:txBody>
      </p:sp>
      <p:cxnSp>
        <p:nvCxnSpPr>
          <p:cNvPr id="14" name="Straight Connector 13">
            <a:extLst>
              <a:ext uri="{FF2B5EF4-FFF2-40B4-BE49-F238E27FC236}">
                <a16:creationId xmlns:a16="http://schemas.microsoft.com/office/drawing/2014/main" id="{DDF4C9EF-4D25-BB46-A996-4BE7C437FD40}"/>
              </a:ext>
            </a:extLst>
          </p:cNvPr>
          <p:cNvCxnSpPr/>
          <p:nvPr/>
        </p:nvCxnSpPr>
        <p:spPr>
          <a:xfrm>
            <a:off x="458000" y="4760947"/>
            <a:ext cx="11276001" cy="0"/>
          </a:xfrm>
          <a:prstGeom prst="line">
            <a:avLst/>
          </a:prstGeom>
          <a:ln w="127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01E93E66-A25D-5246-A907-E68C67C2DB7C}"/>
              </a:ext>
            </a:extLst>
          </p:cNvPr>
          <p:cNvGrpSpPr/>
          <p:nvPr/>
        </p:nvGrpSpPr>
        <p:grpSpPr>
          <a:xfrm>
            <a:off x="2669398" y="3715665"/>
            <a:ext cx="2219096" cy="633082"/>
            <a:chOff x="426355" y="3363322"/>
            <a:chExt cx="2112468" cy="633171"/>
          </a:xfrm>
        </p:grpSpPr>
        <p:sp>
          <p:nvSpPr>
            <p:cNvPr id="120" name="Rectangle 119">
              <a:extLst>
                <a:ext uri="{FF2B5EF4-FFF2-40B4-BE49-F238E27FC236}">
                  <a16:creationId xmlns:a16="http://schemas.microsoft.com/office/drawing/2014/main" id="{B3AB2A48-C320-4C78-AFD0-49834DFB3951}"/>
                </a:ext>
              </a:extLst>
            </p:cNvPr>
            <p:cNvSpPr/>
            <p:nvPr/>
          </p:nvSpPr>
          <p:spPr>
            <a:xfrm>
              <a:off x="426355" y="3368028"/>
              <a:ext cx="558814" cy="628465"/>
            </a:xfrm>
            <a:prstGeom prst="rect">
              <a:avLst/>
            </a:prstGeom>
            <a:ln>
              <a:noFill/>
            </a:ln>
          </p:spPr>
          <p:txBody>
            <a:bodyPr wrap="none" lIns="91440" tIns="45720" rIns="91440" bIns="45720" anchor="b">
              <a:spAutoFit/>
            </a:bodyPr>
            <a:lstStyle/>
            <a:p>
              <a:pPr marL="0" marR="0" lvl="0" indent="0" algn="l" defTabSz="932418" rtl="0" eaLnBrk="1" fontAlgn="auto" latinLnBrk="0" hangingPunct="1">
                <a:lnSpc>
                  <a:spcPct val="100000"/>
                </a:lnSpc>
                <a:spcBef>
                  <a:spcPts val="0"/>
                </a:spcBef>
                <a:spcAft>
                  <a:spcPts val="200"/>
                </a:spcAft>
                <a:buClrTx/>
                <a:buSzTx/>
                <a:buFontTx/>
                <a:buNone/>
                <a:tabLst/>
                <a:defRPr/>
              </a:pPr>
              <a:r>
                <a:rPr kumimoji="0" lang="en-US" sz="1050" b="0" i="0" u="none" strike="noStrike" kern="0" cap="none" spc="0" normalizeH="0" baseline="0" noProof="0" dirty="0">
                  <a:ln>
                    <a:noFill/>
                  </a:ln>
                  <a:solidFill>
                    <a:srgbClr val="1A1A1A"/>
                  </a:solidFill>
                  <a:effectLst/>
                  <a:uLnTx/>
                  <a:uFillTx/>
                  <a:latin typeface="Segoe UI" panose="020B0502040204020203" pitchFamily="34" charset="0"/>
                  <a:ea typeface="Segoe UI Semibold" charset="0"/>
                  <a:cs typeface="Segoe UI" panose="020B0502040204020203" pitchFamily="34" charset="0"/>
                </a:rPr>
                <a:t>T-SQL</a:t>
              </a:r>
            </a:p>
            <a:p>
              <a:pPr marL="0" marR="0" lvl="0" indent="0" algn="l" defTabSz="932418" rtl="0" eaLnBrk="1" fontAlgn="auto" latinLnBrk="0" hangingPunct="1">
                <a:lnSpc>
                  <a:spcPct val="100000"/>
                </a:lnSpc>
                <a:spcBef>
                  <a:spcPts val="0"/>
                </a:spcBef>
                <a:spcAft>
                  <a:spcPts val="200"/>
                </a:spcAft>
                <a:buClrTx/>
                <a:buSzTx/>
                <a:buFontTx/>
                <a:buNone/>
                <a:tabLst/>
                <a:defRPr/>
              </a:pPr>
              <a:r>
                <a:rPr kumimoji="0" lang="en-US" sz="1050" b="0" i="0" u="none" strike="noStrike" kern="0" cap="none" spc="0" normalizeH="0" baseline="0" noProof="0" dirty="0">
                  <a:ln>
                    <a:noFill/>
                  </a:ln>
                  <a:solidFill>
                    <a:srgbClr val="1A1A1A"/>
                  </a:solidFill>
                  <a:effectLst/>
                  <a:uLnTx/>
                  <a:uFillTx/>
                  <a:latin typeface="Segoe UI" panose="020B0502040204020203" pitchFamily="34" charset="0"/>
                  <a:ea typeface="Segoe UI Semibold" charset="0"/>
                  <a:cs typeface="Segoe UI" panose="020B0502040204020203" pitchFamily="34" charset="0"/>
                </a:rPr>
                <a:t>Java</a:t>
              </a:r>
            </a:p>
            <a:p>
              <a:pPr marL="0" marR="0" lvl="0" indent="0" algn="l" defTabSz="932418" rtl="0" eaLnBrk="1" fontAlgn="auto" latinLnBrk="0" hangingPunct="1">
                <a:lnSpc>
                  <a:spcPct val="100000"/>
                </a:lnSpc>
                <a:spcBef>
                  <a:spcPts val="0"/>
                </a:spcBef>
                <a:spcAft>
                  <a:spcPts val="200"/>
                </a:spcAft>
                <a:buClrTx/>
                <a:buSzTx/>
                <a:buFontTx/>
                <a:buNone/>
                <a:tabLst/>
                <a:defRPr/>
              </a:pPr>
              <a:r>
                <a:rPr kumimoji="0" lang="en-US" sz="1050" b="0" i="0" u="none" strike="noStrike" kern="0" cap="none" spc="0" normalizeH="0" baseline="0" noProof="0" dirty="0">
                  <a:ln>
                    <a:noFill/>
                  </a:ln>
                  <a:solidFill>
                    <a:srgbClr val="1A1A1A"/>
                  </a:solidFill>
                  <a:effectLst/>
                  <a:uLnTx/>
                  <a:uFillTx/>
                  <a:latin typeface="Segoe UI" panose="020B0502040204020203" pitchFamily="34" charset="0"/>
                  <a:ea typeface="Segoe UI Semibold" charset="0"/>
                  <a:cs typeface="Segoe UI" panose="020B0502040204020203" pitchFamily="34" charset="0"/>
                </a:rPr>
                <a:t>C/C++</a:t>
              </a:r>
            </a:p>
          </p:txBody>
        </p:sp>
        <p:sp>
          <p:nvSpPr>
            <p:cNvPr id="121" name="Rectangle 120">
              <a:extLst>
                <a:ext uri="{FF2B5EF4-FFF2-40B4-BE49-F238E27FC236}">
                  <a16:creationId xmlns:a16="http://schemas.microsoft.com/office/drawing/2014/main" id="{A3A2A1D3-E641-40CD-B46F-2D004DE06085}"/>
                </a:ext>
              </a:extLst>
            </p:cNvPr>
            <p:cNvSpPr/>
            <p:nvPr/>
          </p:nvSpPr>
          <p:spPr>
            <a:xfrm>
              <a:off x="1064828" y="3368027"/>
              <a:ext cx="797014" cy="628466"/>
            </a:xfrm>
            <a:prstGeom prst="rect">
              <a:avLst/>
            </a:prstGeom>
            <a:ln>
              <a:noFill/>
            </a:ln>
          </p:spPr>
          <p:txBody>
            <a:bodyPr wrap="square" lIns="91440" tIns="45720" rIns="91440" bIns="45720" anchor="b">
              <a:spAutoFit/>
            </a:bodyPr>
            <a:lstStyle/>
            <a:p>
              <a:pPr marL="0" marR="0" lvl="0" indent="0" algn="l" defTabSz="932418" rtl="0" eaLnBrk="1" fontAlgn="auto" latinLnBrk="0" hangingPunct="1">
                <a:lnSpc>
                  <a:spcPct val="100000"/>
                </a:lnSpc>
                <a:spcBef>
                  <a:spcPts val="0"/>
                </a:spcBef>
                <a:spcAft>
                  <a:spcPts val="200"/>
                </a:spcAft>
                <a:buClrTx/>
                <a:buSzTx/>
                <a:buFontTx/>
                <a:buNone/>
                <a:tabLst/>
                <a:defRPr/>
              </a:pPr>
              <a:r>
                <a:rPr kumimoji="0" lang="en-US" sz="1050" b="0" i="0" u="none" strike="noStrike" kern="0" cap="none" spc="0" normalizeH="0" baseline="0" noProof="0" dirty="0">
                  <a:ln>
                    <a:noFill/>
                  </a:ln>
                  <a:solidFill>
                    <a:srgbClr val="1A1A1A"/>
                  </a:solidFill>
                  <a:effectLst/>
                  <a:uLnTx/>
                  <a:uFillTx/>
                  <a:latin typeface="Segoe UI" panose="020B0502040204020203" pitchFamily="34" charset="0"/>
                  <a:ea typeface="Segoe UI Semibold" charset="0"/>
                  <a:cs typeface="Segoe UI" panose="020B0502040204020203" pitchFamily="34" charset="0"/>
                </a:rPr>
                <a:t>SCALA</a:t>
              </a:r>
            </a:p>
            <a:p>
              <a:pPr marL="0" marR="0" lvl="0" indent="0" algn="l" defTabSz="932418" rtl="0" eaLnBrk="1" fontAlgn="auto" latinLnBrk="0" hangingPunct="1">
                <a:lnSpc>
                  <a:spcPct val="100000"/>
                </a:lnSpc>
                <a:spcBef>
                  <a:spcPts val="0"/>
                </a:spcBef>
                <a:spcAft>
                  <a:spcPts val="200"/>
                </a:spcAft>
                <a:buClrTx/>
                <a:buSzTx/>
                <a:buFontTx/>
                <a:buNone/>
                <a:tabLst/>
                <a:defRPr/>
              </a:pPr>
              <a:r>
                <a:rPr kumimoji="0" lang="en-US" sz="1050" b="0" i="0" u="none" strike="noStrike" kern="0" cap="none" spc="0" normalizeH="0" baseline="0" noProof="0" dirty="0">
                  <a:ln>
                    <a:noFill/>
                  </a:ln>
                  <a:solidFill>
                    <a:srgbClr val="1A1A1A"/>
                  </a:solidFill>
                  <a:effectLst/>
                  <a:uLnTx/>
                  <a:uFillTx/>
                  <a:latin typeface="Segoe UI" panose="020B0502040204020203" pitchFamily="34" charset="0"/>
                  <a:ea typeface="Segoe UI Semibold" charset="0"/>
                  <a:cs typeface="Segoe UI" panose="020B0502040204020203" pitchFamily="34" charset="0"/>
                </a:rPr>
                <a:t>Node.js</a:t>
              </a:r>
            </a:p>
            <a:p>
              <a:pPr marL="0" marR="0" lvl="0" indent="0" algn="l" defTabSz="932418" rtl="0" eaLnBrk="1" fontAlgn="auto" latinLnBrk="0" hangingPunct="1">
                <a:lnSpc>
                  <a:spcPct val="100000"/>
                </a:lnSpc>
                <a:spcBef>
                  <a:spcPts val="0"/>
                </a:spcBef>
                <a:spcAft>
                  <a:spcPts val="200"/>
                </a:spcAft>
                <a:buClrTx/>
                <a:buSzTx/>
                <a:buFontTx/>
                <a:buNone/>
                <a:tabLst/>
                <a:defRPr/>
              </a:pPr>
              <a:r>
                <a:rPr kumimoji="0" lang="en-US" sz="1050" b="0" i="0" u="none" strike="noStrike" kern="0" cap="none" spc="0" normalizeH="0" baseline="0" noProof="0" dirty="0">
                  <a:ln>
                    <a:noFill/>
                  </a:ln>
                  <a:solidFill>
                    <a:srgbClr val="1A1A1A"/>
                  </a:solidFill>
                  <a:effectLst/>
                  <a:uLnTx/>
                  <a:uFillTx/>
                  <a:latin typeface="Segoe UI" panose="020B0502040204020203" pitchFamily="34" charset="0"/>
                  <a:ea typeface="Segoe UI Semibold" charset="0"/>
                  <a:cs typeface="Segoe UI" panose="020B0502040204020203" pitchFamily="34" charset="0"/>
                </a:rPr>
                <a:t>C#/VB.NET</a:t>
              </a:r>
            </a:p>
          </p:txBody>
        </p:sp>
        <p:sp>
          <p:nvSpPr>
            <p:cNvPr id="131" name="Rectangle 130">
              <a:extLst>
                <a:ext uri="{FF2B5EF4-FFF2-40B4-BE49-F238E27FC236}">
                  <a16:creationId xmlns:a16="http://schemas.microsoft.com/office/drawing/2014/main" id="{40CB3735-6ACF-A240-835F-7C0EE74CE7A9}"/>
                </a:ext>
              </a:extLst>
            </p:cNvPr>
            <p:cNvSpPr/>
            <p:nvPr/>
          </p:nvSpPr>
          <p:spPr>
            <a:xfrm>
              <a:off x="1827412" y="3363322"/>
              <a:ext cx="711411" cy="628465"/>
            </a:xfrm>
            <a:prstGeom prst="rect">
              <a:avLst/>
            </a:prstGeom>
            <a:ln>
              <a:noFill/>
            </a:ln>
          </p:spPr>
          <p:txBody>
            <a:bodyPr wrap="none" lIns="91440" tIns="45720" rIns="91440" bIns="45720" anchor="b">
              <a:spAutoFit/>
            </a:bodyPr>
            <a:lstStyle/>
            <a:p>
              <a:pPr marL="0" marR="0" lvl="0" indent="0" algn="l" defTabSz="932418" rtl="0" eaLnBrk="1" fontAlgn="auto" latinLnBrk="0" hangingPunct="1">
                <a:lnSpc>
                  <a:spcPct val="100000"/>
                </a:lnSpc>
                <a:spcBef>
                  <a:spcPts val="0"/>
                </a:spcBef>
                <a:spcAft>
                  <a:spcPts val="200"/>
                </a:spcAft>
                <a:buClrTx/>
                <a:buSzTx/>
                <a:buFontTx/>
                <a:buNone/>
                <a:tabLst/>
                <a:defRPr/>
              </a:pPr>
              <a:r>
                <a:rPr kumimoji="0" lang="en-US" sz="1050" b="0" i="0" u="none" strike="noStrike" kern="0" cap="none" spc="0" normalizeH="0" baseline="0" noProof="0" dirty="0">
                  <a:ln>
                    <a:noFill/>
                  </a:ln>
                  <a:solidFill>
                    <a:srgbClr val="1A1A1A"/>
                  </a:solidFill>
                  <a:effectLst/>
                  <a:uLnTx/>
                  <a:uFillTx/>
                  <a:latin typeface="Segoe UI" panose="020B0502040204020203" pitchFamily="34" charset="0"/>
                  <a:ea typeface="Segoe UI Semibold" charset="0"/>
                  <a:cs typeface="Segoe UI" panose="020B0502040204020203" pitchFamily="34" charset="0"/>
                </a:rPr>
                <a:t>Python</a:t>
              </a:r>
            </a:p>
            <a:p>
              <a:pPr marL="0" marR="0" lvl="0" indent="0" algn="l" defTabSz="932418" rtl="0" eaLnBrk="1" fontAlgn="auto" latinLnBrk="0" hangingPunct="1">
                <a:lnSpc>
                  <a:spcPct val="100000"/>
                </a:lnSpc>
                <a:spcBef>
                  <a:spcPts val="0"/>
                </a:spcBef>
                <a:spcAft>
                  <a:spcPts val="200"/>
                </a:spcAft>
                <a:buClrTx/>
                <a:buSzTx/>
                <a:buFontTx/>
                <a:buNone/>
                <a:tabLst/>
                <a:defRPr/>
              </a:pPr>
              <a:r>
                <a:rPr kumimoji="0" lang="en-US" sz="1050" b="0" i="0" u="none" strike="noStrike" kern="0" cap="none" spc="0" normalizeH="0" baseline="0" noProof="0" dirty="0">
                  <a:ln>
                    <a:noFill/>
                  </a:ln>
                  <a:solidFill>
                    <a:srgbClr val="1A1A1A"/>
                  </a:solidFill>
                  <a:effectLst/>
                  <a:uLnTx/>
                  <a:uFillTx/>
                  <a:latin typeface="Segoe UI" panose="020B0502040204020203" pitchFamily="34" charset="0"/>
                  <a:ea typeface="Segoe UI Semibold" charset="0"/>
                  <a:cs typeface="Segoe UI" panose="020B0502040204020203" pitchFamily="34" charset="0"/>
                </a:rPr>
                <a:t>Ruby</a:t>
              </a:r>
            </a:p>
            <a:p>
              <a:pPr marL="0" marR="0" lvl="0" indent="0" algn="l" defTabSz="932418" rtl="0" eaLnBrk="1" fontAlgn="auto" latinLnBrk="0" hangingPunct="1">
                <a:lnSpc>
                  <a:spcPct val="100000"/>
                </a:lnSpc>
                <a:spcBef>
                  <a:spcPts val="0"/>
                </a:spcBef>
                <a:spcAft>
                  <a:spcPts val="200"/>
                </a:spcAft>
                <a:buClrTx/>
                <a:buSzTx/>
                <a:buFontTx/>
                <a:buNone/>
                <a:tabLst/>
                <a:defRPr/>
              </a:pPr>
              <a:r>
                <a:rPr kumimoji="0" lang="en-US" sz="1050" b="0" i="0" u="none" strike="noStrike" kern="0" cap="none" spc="0" normalizeH="0" baseline="0" noProof="0" dirty="0">
                  <a:ln>
                    <a:noFill/>
                  </a:ln>
                  <a:solidFill>
                    <a:srgbClr val="1A1A1A"/>
                  </a:solidFill>
                  <a:effectLst/>
                  <a:uLnTx/>
                  <a:uFillTx/>
                  <a:latin typeface="Segoe UI" panose="020B0502040204020203" pitchFamily="34" charset="0"/>
                  <a:ea typeface="Segoe UI Semibold" charset="0"/>
                  <a:cs typeface="Segoe UI" panose="020B0502040204020203" pitchFamily="34" charset="0"/>
                </a:rPr>
                <a:t>.NET core</a:t>
              </a:r>
            </a:p>
          </p:txBody>
        </p:sp>
      </p:grpSp>
      <p:sp>
        <p:nvSpPr>
          <p:cNvPr id="78" name="TextBox 77">
            <a:extLst>
              <a:ext uri="{FF2B5EF4-FFF2-40B4-BE49-F238E27FC236}">
                <a16:creationId xmlns:a16="http://schemas.microsoft.com/office/drawing/2014/main" id="{0C6ED57D-B16F-654D-84A3-3A6EE518B6B7}"/>
              </a:ext>
            </a:extLst>
          </p:cNvPr>
          <p:cNvSpPr txBox="1"/>
          <p:nvPr/>
        </p:nvSpPr>
        <p:spPr>
          <a:xfrm>
            <a:off x="269240" y="6365795"/>
            <a:ext cx="9045303" cy="390862"/>
          </a:xfrm>
          <a:prstGeom prst="rect">
            <a:avLst/>
          </a:prstGeom>
          <a:noFill/>
        </p:spPr>
        <p:txBody>
          <a:bodyPr wrap="square" lIns="91427" tIns="45713" rIns="91427" bIns="45713" rtlCol="0">
            <a:sp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800" b="0" i="0" u="none" strike="noStrike" kern="1200" cap="none" spc="0" normalizeH="0" baseline="0" noProof="0" dirty="0">
                <a:ln>
                  <a:noFill/>
                </a:ln>
                <a:solidFill>
                  <a:srgbClr val="757575"/>
                </a:solidFill>
                <a:effectLst/>
                <a:uLnTx/>
                <a:uFillTx/>
                <a:latin typeface="Segoe UI"/>
                <a:ea typeface="+mn-ea"/>
                <a:cs typeface="+mn-cs"/>
              </a:rPr>
              <a:t>All TPC Claims as of 1/19/2018.</a:t>
            </a:r>
          </a:p>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800" b="0" i="0" u="none" strike="noStrike" kern="1200" cap="none" spc="0" normalizeH="0" baseline="30000" noProof="0" dirty="0">
                <a:ln>
                  <a:noFill/>
                </a:ln>
                <a:solidFill>
                  <a:srgbClr val="757575"/>
                </a:solidFill>
                <a:effectLst/>
                <a:uLnTx/>
                <a:uFillTx/>
                <a:latin typeface="Segoe UI"/>
                <a:ea typeface="+mn-ea"/>
                <a:cs typeface="+mn-cs"/>
              </a:rPr>
              <a:t>1 </a:t>
            </a:r>
            <a:r>
              <a:rPr kumimoji="0" lang="en-US" sz="800" b="0" i="0" u="none" strike="noStrike" kern="1200" cap="none" spc="0" normalizeH="0" baseline="0" noProof="0" dirty="0">
                <a:ln>
                  <a:noFill/>
                </a:ln>
                <a:solidFill>
                  <a:srgbClr val="757575"/>
                </a:solidFill>
                <a:effectLst/>
                <a:uLnTx/>
                <a:uFillTx/>
                <a:latin typeface="Segoe UI"/>
                <a:ea typeface="+mn-ea"/>
                <a:cs typeface="+mn-cs"/>
                <a:hlinkClick r:id="rId4"/>
              </a:rPr>
              <a:t>http://www.tpc.org/4081</a:t>
            </a:r>
            <a:r>
              <a:rPr kumimoji="0" lang="en-US" sz="800" b="0" i="0" u="none" strike="noStrike" kern="1200" cap="none" spc="0" normalizeH="0" baseline="0" noProof="0" dirty="0">
                <a:ln>
                  <a:noFill/>
                </a:ln>
                <a:solidFill>
                  <a:srgbClr val="757575"/>
                </a:solidFill>
                <a:effectLst/>
                <a:uLnTx/>
                <a:uFillTx/>
                <a:latin typeface="Segoe UI"/>
                <a:ea typeface="+mn-ea"/>
                <a:cs typeface="+mn-cs"/>
              </a:rPr>
              <a:t>; </a:t>
            </a:r>
            <a:r>
              <a:rPr kumimoji="0" lang="en-US" sz="800" b="0" i="0" u="none" strike="noStrike" kern="1200" cap="none" spc="0" normalizeH="0" baseline="30000" noProof="0" dirty="0">
                <a:ln>
                  <a:noFill/>
                </a:ln>
                <a:solidFill>
                  <a:srgbClr val="757575"/>
                </a:solidFill>
                <a:effectLst/>
                <a:uLnTx/>
                <a:uFillTx/>
                <a:latin typeface="Segoe UI"/>
                <a:ea typeface="+mn-ea"/>
                <a:cs typeface="+mn-cs"/>
              </a:rPr>
              <a:t>2 </a:t>
            </a:r>
            <a:r>
              <a:rPr kumimoji="0" lang="en-US" sz="800" b="0" i="0" u="none" strike="noStrike" kern="1200" cap="none" spc="0" normalizeH="0" baseline="0" noProof="0" dirty="0">
                <a:ln>
                  <a:noFill/>
                </a:ln>
                <a:solidFill>
                  <a:srgbClr val="757575"/>
                </a:solidFill>
                <a:effectLst/>
                <a:uLnTx/>
                <a:uFillTx/>
                <a:latin typeface="Segoe UI"/>
                <a:ea typeface="+mn-ea"/>
                <a:cs typeface="+mn-cs"/>
                <a:hlinkClick r:id="rId5"/>
              </a:rPr>
              <a:t>http://www.tpc.org/3331</a:t>
            </a:r>
            <a:r>
              <a:rPr kumimoji="0" lang="en-US" sz="800" b="0" i="0" u="none" strike="noStrike" kern="1200" cap="none" spc="0" normalizeH="0" baseline="0" noProof="0" dirty="0">
                <a:ln>
                  <a:noFill/>
                </a:ln>
                <a:solidFill>
                  <a:srgbClr val="757575"/>
                </a:solidFill>
                <a:effectLst/>
                <a:uLnTx/>
                <a:uFillTx/>
                <a:latin typeface="Segoe UI"/>
                <a:ea typeface="+mn-ea"/>
                <a:cs typeface="+mn-cs"/>
              </a:rPr>
              <a:t>; </a:t>
            </a:r>
            <a:r>
              <a:rPr kumimoji="0" lang="en-US" sz="800" b="0" i="0" u="none" strike="noStrike" kern="1200" cap="none" spc="0" normalizeH="0" baseline="30000" noProof="0" dirty="0">
                <a:ln>
                  <a:noFill/>
                </a:ln>
                <a:solidFill>
                  <a:srgbClr val="757575"/>
                </a:solidFill>
                <a:effectLst/>
                <a:uLnTx/>
                <a:uFillTx/>
                <a:latin typeface="Segoe UI"/>
                <a:ea typeface="+mn-ea"/>
                <a:cs typeface="+mn-cs"/>
              </a:rPr>
              <a:t>3 </a:t>
            </a:r>
            <a:r>
              <a:rPr kumimoji="0" lang="en-US" sz="800" b="0" i="0" u="none" strike="noStrike" kern="1200" cap="none" spc="0" normalizeH="0" baseline="0" noProof="0" dirty="0">
                <a:ln>
                  <a:noFill/>
                </a:ln>
                <a:solidFill>
                  <a:srgbClr val="757575"/>
                </a:solidFill>
                <a:effectLst/>
                <a:uLnTx/>
                <a:uFillTx/>
                <a:latin typeface="Segoe UI"/>
                <a:ea typeface="+mn-ea"/>
                <a:cs typeface="+mn-cs"/>
                <a:hlinkClick r:id="rId6"/>
              </a:rPr>
              <a:t>http://www.tpc.org/3326</a:t>
            </a:r>
            <a:r>
              <a:rPr kumimoji="0" lang="en-US" sz="800" b="0" i="0" u="none" strike="noStrike" kern="1200" cap="none" spc="0" normalizeH="0" baseline="0" noProof="0" dirty="0">
                <a:ln>
                  <a:noFill/>
                </a:ln>
                <a:solidFill>
                  <a:srgbClr val="757575"/>
                </a:solidFill>
                <a:effectLst/>
                <a:uLnTx/>
                <a:uFillTx/>
                <a:latin typeface="Segoe UI"/>
                <a:ea typeface="+mn-ea"/>
                <a:cs typeface="+mn-cs"/>
              </a:rPr>
              <a:t>; </a:t>
            </a:r>
            <a:r>
              <a:rPr kumimoji="0" lang="en-US" sz="800" b="0" i="0" u="none" strike="noStrike" kern="1200" cap="none" spc="0" normalizeH="0" baseline="30000" noProof="0" dirty="0">
                <a:ln>
                  <a:noFill/>
                </a:ln>
                <a:solidFill>
                  <a:srgbClr val="757575"/>
                </a:solidFill>
                <a:effectLst/>
                <a:uLnTx/>
                <a:uFillTx/>
                <a:latin typeface="Segoe UI"/>
                <a:ea typeface="+mn-ea"/>
                <a:cs typeface="+mn-cs"/>
              </a:rPr>
              <a:t>4 </a:t>
            </a:r>
            <a:r>
              <a:rPr kumimoji="0" lang="en-US" sz="800" b="0" i="0" u="none" strike="noStrike" kern="1200" cap="none" spc="0" normalizeH="0" baseline="0" noProof="0" dirty="0">
                <a:ln>
                  <a:noFill/>
                </a:ln>
                <a:solidFill>
                  <a:srgbClr val="757575"/>
                </a:solidFill>
                <a:effectLst/>
                <a:uLnTx/>
                <a:uFillTx/>
                <a:latin typeface="Segoe UI"/>
                <a:ea typeface="+mn-ea"/>
                <a:cs typeface="+mn-cs"/>
                <a:hlinkClick r:id="rId7"/>
              </a:rPr>
              <a:t>http://www.tpc.org/3321</a:t>
            </a:r>
            <a:r>
              <a:rPr kumimoji="0" lang="en-US" sz="800" b="0" i="0" u="none" strike="noStrike" kern="1200" cap="none" spc="0" normalizeH="0" baseline="0" noProof="0" dirty="0">
                <a:ln>
                  <a:noFill/>
                </a:ln>
                <a:solidFill>
                  <a:srgbClr val="757575"/>
                </a:solidFill>
                <a:effectLst/>
                <a:uLnTx/>
                <a:uFillTx/>
                <a:latin typeface="Segoe UI"/>
                <a:ea typeface="+mn-ea"/>
                <a:cs typeface="+mn-cs"/>
              </a:rPr>
              <a:t>; </a:t>
            </a:r>
            <a:r>
              <a:rPr kumimoji="0" lang="en-US" sz="800" b="0" i="0" u="none" strike="noStrike" kern="1200" cap="none" spc="0" normalizeH="0" baseline="30000" noProof="0" dirty="0">
                <a:ln>
                  <a:noFill/>
                </a:ln>
                <a:solidFill>
                  <a:srgbClr val="757575"/>
                </a:solidFill>
                <a:effectLst/>
                <a:uLnTx/>
                <a:uFillTx/>
                <a:latin typeface="Segoe UI"/>
                <a:ea typeface="+mn-ea"/>
                <a:cs typeface="+mn-cs"/>
              </a:rPr>
              <a:t>5 </a:t>
            </a:r>
            <a:r>
              <a:rPr kumimoji="0" lang="en-US" sz="800" b="0" i="0" u="none" strike="noStrike" kern="1200" cap="none" spc="0" normalizeH="0" baseline="0" noProof="0" dirty="0">
                <a:ln>
                  <a:noFill/>
                </a:ln>
                <a:solidFill>
                  <a:srgbClr val="757575"/>
                </a:solidFill>
                <a:effectLst/>
                <a:uLnTx/>
                <a:uFillTx/>
                <a:latin typeface="Segoe UI"/>
                <a:ea typeface="+mn-ea"/>
                <a:cs typeface="+mn-cs"/>
              </a:rPr>
              <a:t>National Institute of Standards and Technology Comprehensive Vulnerability Database</a:t>
            </a:r>
          </a:p>
        </p:txBody>
      </p:sp>
      <p:sp>
        <p:nvSpPr>
          <p:cNvPr id="79" name="Rectangle 78">
            <a:extLst>
              <a:ext uri="{FF2B5EF4-FFF2-40B4-BE49-F238E27FC236}">
                <a16:creationId xmlns:a16="http://schemas.microsoft.com/office/drawing/2014/main" id="{CB743499-36D6-4E44-8087-32FB8636F525}"/>
              </a:ext>
            </a:extLst>
          </p:cNvPr>
          <p:cNvSpPr/>
          <p:nvPr/>
        </p:nvSpPr>
        <p:spPr bwMode="auto">
          <a:xfrm>
            <a:off x="292100" y="1551132"/>
            <a:ext cx="2103120" cy="461665"/>
          </a:xfrm>
          <a:prstGeom prst="rect">
            <a:avLst/>
          </a:prstGeom>
          <a:noFill/>
          <a:ln w="6350" cap="flat" cmpd="sng" algn="ctr">
            <a:noFill/>
            <a:prstDash val="solid"/>
            <a:headEnd type="none" w="med" len="med"/>
            <a:tailEnd type="none" w="med" len="med"/>
          </a:ln>
          <a:effectLst/>
        </p:spPr>
        <p:txBody>
          <a:bodyPr rot="0" spcFirstLastPara="0" vert="horz" wrap="square" lIns="91440" tIns="45720" rIns="91401" bIns="45720"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13874" rtl="0" eaLnBrk="1" fontAlgn="auto" latinLnBrk="0" hangingPunct="1">
              <a:lnSpc>
                <a:spcPct val="100000"/>
              </a:lnSpc>
              <a:spcBef>
                <a:spcPts val="0"/>
              </a:spcBef>
              <a:spcAft>
                <a:spcPts val="2400"/>
              </a:spcAft>
              <a:buClrTx/>
              <a:buSzTx/>
              <a:buFontTx/>
              <a:buNone/>
              <a:tabLst/>
              <a:defRPr/>
            </a:pPr>
            <a:r>
              <a:rPr kumimoji="0" lang="en-US" sz="12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Intelligence over </a:t>
            </a:r>
            <a:br>
              <a:rPr kumimoji="0" lang="en-US" sz="12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br>
            <a:r>
              <a:rPr kumimoji="0" lang="en-US" sz="12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any data</a:t>
            </a:r>
          </a:p>
        </p:txBody>
      </p:sp>
      <p:sp>
        <p:nvSpPr>
          <p:cNvPr id="80" name="TextBox 79">
            <a:extLst>
              <a:ext uri="{FF2B5EF4-FFF2-40B4-BE49-F238E27FC236}">
                <a16:creationId xmlns:a16="http://schemas.microsoft.com/office/drawing/2014/main" id="{8901B3AF-5365-41DB-88FC-AFF41EFC63AF}"/>
              </a:ext>
            </a:extLst>
          </p:cNvPr>
          <p:cNvSpPr txBox="1"/>
          <p:nvPr/>
        </p:nvSpPr>
        <p:spPr>
          <a:xfrm>
            <a:off x="397137" y="3589687"/>
            <a:ext cx="1893046" cy="759054"/>
          </a:xfrm>
          <a:prstGeom prst="rect">
            <a:avLst/>
          </a:prstGeom>
          <a:noFill/>
        </p:spPr>
        <p:txBody>
          <a:bodyPr wrap="square" lIns="91440" tIns="45720" rIns="91440" bIns="45720" rtlCol="0" anchor="b">
            <a:spAutoFit/>
          </a:bodyPr>
          <a:lstStyle/>
          <a:p>
            <a:pPr marL="0" marR="0" lvl="0" indent="0" algn="ctr" defTabSz="930968" rtl="0" eaLnBrk="1" fontAlgn="auto" latinLnBrk="0" hangingPunct="1">
              <a:lnSpc>
                <a:spcPct val="105000"/>
              </a:lnSpc>
              <a:spcBef>
                <a:spcPts val="0"/>
              </a:spcBef>
              <a:spcAft>
                <a:spcPts val="800"/>
              </a:spcAft>
              <a:buClrTx/>
              <a:buSzTx/>
              <a:buFontTx/>
              <a:buNone/>
              <a:tabLst/>
              <a:defRPr/>
            </a:pPr>
            <a:r>
              <a:rPr kumimoji="0" lang="en-US" sz="1050" b="0" i="0" u="none" strike="noStrike" kern="0" cap="none" spc="0" normalizeH="0" baseline="0" noProof="0" dirty="0">
                <a:ln>
                  <a:noFill/>
                </a:ln>
                <a:solidFill>
                  <a:srgbClr val="1A1A1A"/>
                </a:solidFill>
                <a:effectLst/>
                <a:uLnTx/>
                <a:uFillTx/>
                <a:latin typeface="Segoe UI" panose="020B0502040204020203" pitchFamily="34" charset="0"/>
                <a:ea typeface="Segoe UI Semilight" charset="0"/>
                <a:cs typeface="Segoe UI" panose="020B0502040204020203" pitchFamily="34" charset="0"/>
              </a:rPr>
              <a:t>Analytics over structured and unstructured data with the power of SQL and Apache Spark</a:t>
            </a:r>
          </a:p>
        </p:txBody>
      </p:sp>
      <p:grpSp>
        <p:nvGrpSpPr>
          <p:cNvPr id="87" name="Group 86">
            <a:extLst>
              <a:ext uri="{FF2B5EF4-FFF2-40B4-BE49-F238E27FC236}">
                <a16:creationId xmlns:a16="http://schemas.microsoft.com/office/drawing/2014/main" id="{2210F0E3-F2E0-48B1-83DC-3D88C6093AC1}"/>
              </a:ext>
            </a:extLst>
          </p:cNvPr>
          <p:cNvGrpSpPr/>
          <p:nvPr/>
        </p:nvGrpSpPr>
        <p:grpSpPr>
          <a:xfrm>
            <a:off x="5848604" y="2419996"/>
            <a:ext cx="443532" cy="721412"/>
            <a:chOff x="3495760" y="2740747"/>
            <a:chExt cx="501706" cy="816037"/>
          </a:xfrm>
        </p:grpSpPr>
        <p:grpSp>
          <p:nvGrpSpPr>
            <p:cNvPr id="88" name="Group 87">
              <a:extLst>
                <a:ext uri="{FF2B5EF4-FFF2-40B4-BE49-F238E27FC236}">
                  <a16:creationId xmlns:a16="http://schemas.microsoft.com/office/drawing/2014/main" id="{163C1433-8829-427F-9AE5-622E16361347}"/>
                </a:ext>
              </a:extLst>
            </p:cNvPr>
            <p:cNvGrpSpPr/>
            <p:nvPr/>
          </p:nvGrpSpPr>
          <p:grpSpPr>
            <a:xfrm>
              <a:off x="3495760" y="2740747"/>
              <a:ext cx="501706" cy="816037"/>
              <a:chOff x="3511944" y="2617100"/>
              <a:chExt cx="425505" cy="692094"/>
            </a:xfrm>
          </p:grpSpPr>
          <p:sp>
            <p:nvSpPr>
              <p:cNvPr id="90" name="Freeform 100">
                <a:extLst>
                  <a:ext uri="{FF2B5EF4-FFF2-40B4-BE49-F238E27FC236}">
                    <a16:creationId xmlns:a16="http://schemas.microsoft.com/office/drawing/2014/main" id="{BFDC7C1B-EC06-492A-AB86-F64F507DF5AC}"/>
                  </a:ext>
                </a:extLst>
              </p:cNvPr>
              <p:cNvSpPr/>
              <p:nvPr/>
            </p:nvSpPr>
            <p:spPr bwMode="auto">
              <a:xfrm>
                <a:off x="3560496" y="2929318"/>
                <a:ext cx="331773" cy="379876"/>
              </a:xfrm>
              <a:custGeom>
                <a:avLst/>
                <a:gdLst>
                  <a:gd name="connsiteX0" fmla="*/ 0 w 331773"/>
                  <a:gd name="connsiteY0" fmla="*/ 0 h 379876"/>
                  <a:gd name="connsiteX1" fmla="*/ 331773 w 331773"/>
                  <a:gd name="connsiteY1" fmla="*/ 0 h 379876"/>
                  <a:gd name="connsiteX2" fmla="*/ 331773 w 331773"/>
                  <a:gd name="connsiteY2" fmla="*/ 376430 h 379876"/>
                  <a:gd name="connsiteX3" fmla="*/ 169932 w 331773"/>
                  <a:gd name="connsiteY3" fmla="*/ 307498 h 379876"/>
                  <a:gd name="connsiteX4" fmla="*/ 0 w 331773"/>
                  <a:gd name="connsiteY4" fmla="*/ 379876 h 379876"/>
                  <a:gd name="connsiteX5" fmla="*/ 0 w 331773"/>
                  <a:gd name="connsiteY5" fmla="*/ 0 h 379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1773" h="379876">
                    <a:moveTo>
                      <a:pt x="0" y="0"/>
                    </a:moveTo>
                    <a:lnTo>
                      <a:pt x="331773" y="0"/>
                    </a:lnTo>
                    <a:lnTo>
                      <a:pt x="331773" y="376430"/>
                    </a:lnTo>
                    <a:lnTo>
                      <a:pt x="169932" y="307498"/>
                    </a:lnTo>
                    <a:lnTo>
                      <a:pt x="0" y="379876"/>
                    </a:lnTo>
                    <a:lnTo>
                      <a:pt x="0" y="0"/>
                    </a:ln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5" name="Oval 94">
                <a:extLst>
                  <a:ext uri="{FF2B5EF4-FFF2-40B4-BE49-F238E27FC236}">
                    <a16:creationId xmlns:a16="http://schemas.microsoft.com/office/drawing/2014/main" id="{BED146B2-B061-42DC-A88F-D941B7B0CA28}"/>
                  </a:ext>
                </a:extLst>
              </p:cNvPr>
              <p:cNvSpPr/>
              <p:nvPr/>
            </p:nvSpPr>
            <p:spPr bwMode="auto">
              <a:xfrm>
                <a:off x="3511944" y="2617100"/>
                <a:ext cx="425505" cy="425505"/>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89" name="check">
              <a:extLst>
                <a:ext uri="{FF2B5EF4-FFF2-40B4-BE49-F238E27FC236}">
                  <a16:creationId xmlns:a16="http://schemas.microsoft.com/office/drawing/2014/main" id="{A6E9677E-0963-4F06-8AE6-AC546A6C3A44}"/>
                </a:ext>
              </a:extLst>
            </p:cNvPr>
            <p:cNvSpPr>
              <a:spLocks noChangeAspect="1"/>
            </p:cNvSpPr>
            <p:nvPr/>
          </p:nvSpPr>
          <p:spPr bwMode="auto">
            <a:xfrm>
              <a:off x="3625157" y="2897140"/>
              <a:ext cx="257798" cy="182034"/>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gradFill>
                  <a:gsLst>
                    <a:gs pos="0">
                      <a:srgbClr val="505050"/>
                    </a:gs>
                    <a:gs pos="100000">
                      <a:srgbClr val="505050"/>
                    </a:gs>
                  </a:gsLst>
                </a:gradFill>
                <a:effectLst/>
                <a:uLnTx/>
                <a:uFillTx/>
                <a:latin typeface="Segoe UI Semilight"/>
                <a:ea typeface="+mn-ea"/>
                <a:cs typeface="+mn-cs"/>
              </a:endParaRPr>
            </a:p>
          </p:txBody>
        </p:sp>
      </p:grpSp>
      <p:grpSp>
        <p:nvGrpSpPr>
          <p:cNvPr id="97" name="Group 96">
            <a:extLst>
              <a:ext uri="{FF2B5EF4-FFF2-40B4-BE49-F238E27FC236}">
                <a16:creationId xmlns:a16="http://schemas.microsoft.com/office/drawing/2014/main" id="{3496FD69-5FB6-4E36-8C4C-E1435620D1D2}"/>
              </a:ext>
            </a:extLst>
          </p:cNvPr>
          <p:cNvGrpSpPr/>
          <p:nvPr/>
        </p:nvGrpSpPr>
        <p:grpSpPr>
          <a:xfrm>
            <a:off x="688345" y="5231389"/>
            <a:ext cx="616201" cy="474669"/>
            <a:chOff x="688345" y="5312797"/>
            <a:chExt cx="616201" cy="474669"/>
          </a:xfrm>
        </p:grpSpPr>
        <p:sp>
          <p:nvSpPr>
            <p:cNvPr id="98" name="Rectangle 97">
              <a:extLst>
                <a:ext uri="{FF2B5EF4-FFF2-40B4-BE49-F238E27FC236}">
                  <a16:creationId xmlns:a16="http://schemas.microsoft.com/office/drawing/2014/main" id="{C1BD928E-5327-4D3A-AC26-ADA1F8EC1DED}"/>
                </a:ext>
              </a:extLst>
            </p:cNvPr>
            <p:cNvSpPr/>
            <p:nvPr/>
          </p:nvSpPr>
          <p:spPr bwMode="auto">
            <a:xfrm>
              <a:off x="688345" y="5312797"/>
              <a:ext cx="227991" cy="474669"/>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9" name="Rectangle 98">
              <a:extLst>
                <a:ext uri="{FF2B5EF4-FFF2-40B4-BE49-F238E27FC236}">
                  <a16:creationId xmlns:a16="http://schemas.microsoft.com/office/drawing/2014/main" id="{3977BB6D-9BEE-4404-A764-B527F91F2858}"/>
                </a:ext>
              </a:extLst>
            </p:cNvPr>
            <p:cNvSpPr/>
            <p:nvPr/>
          </p:nvSpPr>
          <p:spPr bwMode="auto">
            <a:xfrm>
              <a:off x="942003" y="5432398"/>
              <a:ext cx="227991" cy="355068"/>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1" name="Rectangle 100">
              <a:extLst>
                <a:ext uri="{FF2B5EF4-FFF2-40B4-BE49-F238E27FC236}">
                  <a16:creationId xmlns:a16="http://schemas.microsoft.com/office/drawing/2014/main" id="{5D44C461-3634-4C37-8DE5-A6E571903A1D}"/>
                </a:ext>
              </a:extLst>
            </p:cNvPr>
            <p:cNvSpPr/>
            <p:nvPr/>
          </p:nvSpPr>
          <p:spPr bwMode="auto">
            <a:xfrm>
              <a:off x="1194911" y="5552000"/>
              <a:ext cx="109635" cy="23546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4" name="Rectangle 103">
              <a:extLst>
                <a:ext uri="{FF2B5EF4-FFF2-40B4-BE49-F238E27FC236}">
                  <a16:creationId xmlns:a16="http://schemas.microsoft.com/office/drawing/2014/main" id="{02F2632D-4E3B-4135-A8DD-F2B1228D56AA}"/>
                </a:ext>
              </a:extLst>
            </p:cNvPr>
            <p:cNvSpPr/>
            <p:nvPr/>
          </p:nvSpPr>
          <p:spPr bwMode="auto">
            <a:xfrm>
              <a:off x="776177" y="5686987"/>
              <a:ext cx="52326" cy="100479"/>
            </a:xfrm>
            <a:prstGeom prst="rect">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5" name="Rectangle 104">
              <a:extLst>
                <a:ext uri="{FF2B5EF4-FFF2-40B4-BE49-F238E27FC236}">
                  <a16:creationId xmlns:a16="http://schemas.microsoft.com/office/drawing/2014/main" id="{4723C80F-047D-4D79-96BD-1A2889AB9B51}"/>
                </a:ext>
              </a:extLst>
            </p:cNvPr>
            <p:cNvSpPr/>
            <p:nvPr/>
          </p:nvSpPr>
          <p:spPr bwMode="auto">
            <a:xfrm>
              <a:off x="1029835" y="5686987"/>
              <a:ext cx="52326" cy="100479"/>
            </a:xfrm>
            <a:prstGeom prst="rect">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6" name="Rectangle 105">
              <a:extLst>
                <a:ext uri="{FF2B5EF4-FFF2-40B4-BE49-F238E27FC236}">
                  <a16:creationId xmlns:a16="http://schemas.microsoft.com/office/drawing/2014/main" id="{96E54AAE-59D3-40AB-9393-CF8012E09978}"/>
                </a:ext>
              </a:extLst>
            </p:cNvPr>
            <p:cNvSpPr/>
            <p:nvPr/>
          </p:nvSpPr>
          <p:spPr bwMode="auto">
            <a:xfrm>
              <a:off x="1223565" y="5736371"/>
              <a:ext cx="52326" cy="51095"/>
            </a:xfrm>
            <a:prstGeom prst="rect">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08" name="Group 107">
            <a:extLst>
              <a:ext uri="{FF2B5EF4-FFF2-40B4-BE49-F238E27FC236}">
                <a16:creationId xmlns:a16="http://schemas.microsoft.com/office/drawing/2014/main" id="{6869FA71-8DD5-444C-82DD-73C4457B900F}"/>
              </a:ext>
            </a:extLst>
          </p:cNvPr>
          <p:cNvGrpSpPr/>
          <p:nvPr/>
        </p:nvGrpSpPr>
        <p:grpSpPr>
          <a:xfrm>
            <a:off x="10855770" y="5335073"/>
            <a:ext cx="734317" cy="350864"/>
            <a:chOff x="10855770" y="5416481"/>
            <a:chExt cx="734317" cy="350864"/>
          </a:xfrm>
        </p:grpSpPr>
        <p:sp>
          <p:nvSpPr>
            <p:cNvPr id="109" name="Freeform: Shape 27">
              <a:extLst>
                <a:ext uri="{FF2B5EF4-FFF2-40B4-BE49-F238E27FC236}">
                  <a16:creationId xmlns:a16="http://schemas.microsoft.com/office/drawing/2014/main" id="{F86C73EC-668F-451D-B70F-B7CAC7270E61}"/>
                </a:ext>
              </a:extLst>
            </p:cNvPr>
            <p:cNvSpPr/>
            <p:nvPr/>
          </p:nvSpPr>
          <p:spPr bwMode="auto">
            <a:xfrm flipV="1">
              <a:off x="10855770" y="5485030"/>
              <a:ext cx="306865" cy="169160"/>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solidFill>
              <a:srgbClr val="50E6FF"/>
            </a:solidFill>
            <a:ln w="12700" cap="flat">
              <a:no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10" name="Freeform: Shape 27">
              <a:extLst>
                <a:ext uri="{FF2B5EF4-FFF2-40B4-BE49-F238E27FC236}">
                  <a16:creationId xmlns:a16="http://schemas.microsoft.com/office/drawing/2014/main" id="{A946B019-9393-4191-A5C7-215B1A71BA1A}"/>
                </a:ext>
              </a:extLst>
            </p:cNvPr>
            <p:cNvSpPr/>
            <p:nvPr/>
          </p:nvSpPr>
          <p:spPr bwMode="auto">
            <a:xfrm flipV="1">
              <a:off x="10953601" y="5416481"/>
              <a:ext cx="636486" cy="350864"/>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solidFill>
              <a:srgbClr val="0078D7"/>
            </a:solidFill>
            <a:ln w="12700" cap="flat">
              <a:no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505050"/>
                </a:solidFill>
                <a:effectLst/>
                <a:uLnTx/>
                <a:uFillTx/>
                <a:latin typeface="Segoe UI"/>
                <a:ea typeface="+mn-ea"/>
                <a:cs typeface="+mn-cs"/>
              </a:endParaRPr>
            </a:p>
          </p:txBody>
        </p:sp>
      </p:grpSp>
      <p:grpSp>
        <p:nvGrpSpPr>
          <p:cNvPr id="11" name="Group 10">
            <a:extLst>
              <a:ext uri="{FF2B5EF4-FFF2-40B4-BE49-F238E27FC236}">
                <a16:creationId xmlns:a16="http://schemas.microsoft.com/office/drawing/2014/main" id="{EF9DEAAC-0EC6-4125-BE76-A3BE168342C5}"/>
              </a:ext>
            </a:extLst>
          </p:cNvPr>
          <p:cNvGrpSpPr/>
          <p:nvPr/>
        </p:nvGrpSpPr>
        <p:grpSpPr>
          <a:xfrm>
            <a:off x="10344000" y="2344753"/>
            <a:ext cx="1060593" cy="796655"/>
            <a:chOff x="10344000" y="2383698"/>
            <a:chExt cx="1060593" cy="796655"/>
          </a:xfrm>
        </p:grpSpPr>
        <p:grpSp>
          <p:nvGrpSpPr>
            <p:cNvPr id="10" name="Group 9">
              <a:extLst>
                <a:ext uri="{FF2B5EF4-FFF2-40B4-BE49-F238E27FC236}">
                  <a16:creationId xmlns:a16="http://schemas.microsoft.com/office/drawing/2014/main" id="{D1A9E7E2-01EB-4F92-A6D1-D23BED695501}"/>
                </a:ext>
              </a:extLst>
            </p:cNvPr>
            <p:cNvGrpSpPr/>
            <p:nvPr/>
          </p:nvGrpSpPr>
          <p:grpSpPr>
            <a:xfrm>
              <a:off x="10344000" y="2383698"/>
              <a:ext cx="1060593" cy="796655"/>
              <a:chOff x="10344000" y="2383698"/>
              <a:chExt cx="1060593" cy="796655"/>
            </a:xfrm>
          </p:grpSpPr>
          <p:grpSp>
            <p:nvGrpSpPr>
              <p:cNvPr id="100" name="Group 99">
                <a:extLst>
                  <a:ext uri="{FF2B5EF4-FFF2-40B4-BE49-F238E27FC236}">
                    <a16:creationId xmlns:a16="http://schemas.microsoft.com/office/drawing/2014/main" id="{C17D9E05-FDD8-43C3-B272-7B54EAE6EFDE}"/>
                  </a:ext>
                </a:extLst>
              </p:cNvPr>
              <p:cNvGrpSpPr/>
              <p:nvPr/>
            </p:nvGrpSpPr>
            <p:grpSpPr>
              <a:xfrm flipH="1">
                <a:off x="10344000" y="2383698"/>
                <a:ext cx="1060593" cy="796655"/>
                <a:chOff x="2107244" y="1575257"/>
                <a:chExt cx="310993" cy="528825"/>
              </a:xfrm>
              <a:noFill/>
            </p:grpSpPr>
            <p:sp>
              <p:nvSpPr>
                <p:cNvPr id="103" name="Rectangle 9">
                  <a:extLst>
                    <a:ext uri="{FF2B5EF4-FFF2-40B4-BE49-F238E27FC236}">
                      <a16:creationId xmlns:a16="http://schemas.microsoft.com/office/drawing/2014/main" id="{3DB95FB9-8DBB-40F3-A621-04ECAE0E45FF}"/>
                    </a:ext>
                  </a:extLst>
                </p:cNvPr>
                <p:cNvSpPr>
                  <a:spLocks noChangeArrowheads="1"/>
                </p:cNvSpPr>
                <p:nvPr/>
              </p:nvSpPr>
              <p:spPr bwMode="auto">
                <a:xfrm>
                  <a:off x="2107244" y="1575257"/>
                  <a:ext cx="310993" cy="528825"/>
                </a:xfrm>
                <a:prstGeom prst="rect">
                  <a:avLst/>
                </a:prstGeom>
                <a:solidFill>
                  <a:srgbClr val="0078D7"/>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107" name="Line 10">
                  <a:extLst>
                    <a:ext uri="{FF2B5EF4-FFF2-40B4-BE49-F238E27FC236}">
                      <a16:creationId xmlns:a16="http://schemas.microsoft.com/office/drawing/2014/main" id="{F4B52871-FD44-4AAE-B460-ACEFDE109521}"/>
                    </a:ext>
                  </a:extLst>
                </p:cNvPr>
                <p:cNvSpPr>
                  <a:spLocks noChangeShapeType="1"/>
                </p:cNvSpPr>
                <p:nvPr/>
              </p:nvSpPr>
              <p:spPr bwMode="auto">
                <a:xfrm flipH="1">
                  <a:off x="2107244" y="1651824"/>
                  <a:ext cx="310993" cy="0"/>
                </a:xfrm>
                <a:prstGeom prst="line">
                  <a:avLst/>
                </a:prstGeom>
                <a:grpFill/>
                <a:ln w="19050" cap="flat">
                  <a:solidFill>
                    <a:srgbClr val="50E6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a:ea typeface="+mn-ea"/>
                    <a:cs typeface="+mn-cs"/>
                  </a:endParaRPr>
                </a:p>
              </p:txBody>
            </p:sp>
          </p:grpSp>
          <p:sp>
            <p:nvSpPr>
              <p:cNvPr id="102" name="Oval 101">
                <a:extLst>
                  <a:ext uri="{FF2B5EF4-FFF2-40B4-BE49-F238E27FC236}">
                    <a16:creationId xmlns:a16="http://schemas.microsoft.com/office/drawing/2014/main" id="{9DEB608F-1FC9-4E11-BEBF-53D214FFDF32}"/>
                  </a:ext>
                </a:extLst>
              </p:cNvPr>
              <p:cNvSpPr/>
              <p:nvPr/>
            </p:nvSpPr>
            <p:spPr bwMode="auto">
              <a:xfrm flipH="1">
                <a:off x="11334873" y="2419087"/>
                <a:ext cx="36975" cy="36975"/>
              </a:xfrm>
              <a:prstGeom prst="ellipse">
                <a:avLst/>
              </a:prstGeom>
              <a:solidFill>
                <a:srgbClr val="50E6FF"/>
              </a:solidFill>
              <a:ln w="12700" cap="rnd">
                <a:solidFill>
                  <a:srgbClr val="50E6FF"/>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grpSp>
        <p:sp>
          <p:nvSpPr>
            <p:cNvPr id="146" name="Freeform 271">
              <a:extLst>
                <a:ext uri="{FF2B5EF4-FFF2-40B4-BE49-F238E27FC236}">
                  <a16:creationId xmlns:a16="http://schemas.microsoft.com/office/drawing/2014/main" id="{A0BE0549-6929-4E08-BE8C-44AEF987F9AE}"/>
                </a:ext>
              </a:extLst>
            </p:cNvPr>
            <p:cNvSpPr/>
            <p:nvPr/>
          </p:nvSpPr>
          <p:spPr>
            <a:xfrm>
              <a:off x="11018423" y="2867972"/>
              <a:ext cx="307537" cy="232189"/>
            </a:xfrm>
            <a:custGeom>
              <a:avLst/>
              <a:gdLst>
                <a:gd name="connsiteX0" fmla="*/ 1765758 w 7620000"/>
                <a:gd name="connsiteY0" fmla="*/ 3905250 h 5753101"/>
                <a:gd name="connsiteX1" fmla="*/ 2193023 w 7620000"/>
                <a:gd name="connsiteY1" fmla="*/ 4332515 h 5753101"/>
                <a:gd name="connsiteX2" fmla="*/ 2193022 w 7620000"/>
                <a:gd name="connsiteY2" fmla="*/ 5325836 h 5753101"/>
                <a:gd name="connsiteX3" fmla="*/ 1765757 w 7620000"/>
                <a:gd name="connsiteY3" fmla="*/ 5753101 h 5753101"/>
                <a:gd name="connsiteX4" fmla="*/ 1765758 w 7620000"/>
                <a:gd name="connsiteY4" fmla="*/ 5753100 h 5753101"/>
                <a:gd name="connsiteX5" fmla="*/ 1338493 w 7620000"/>
                <a:gd name="connsiteY5" fmla="*/ 5325835 h 5753101"/>
                <a:gd name="connsiteX6" fmla="*/ 1338493 w 7620000"/>
                <a:gd name="connsiteY6" fmla="*/ 4332515 h 5753101"/>
                <a:gd name="connsiteX7" fmla="*/ 1765758 w 7620000"/>
                <a:gd name="connsiteY7" fmla="*/ 3905250 h 5753101"/>
                <a:gd name="connsiteX8" fmla="*/ 4501698 w 7620000"/>
                <a:gd name="connsiteY8" fmla="*/ 2990850 h 5753101"/>
                <a:gd name="connsiteX9" fmla="*/ 4928963 w 7620000"/>
                <a:gd name="connsiteY9" fmla="*/ 3418115 h 5753101"/>
                <a:gd name="connsiteX10" fmla="*/ 4928962 w 7620000"/>
                <a:gd name="connsiteY10" fmla="*/ 5325836 h 5753101"/>
                <a:gd name="connsiteX11" fmla="*/ 4501697 w 7620000"/>
                <a:gd name="connsiteY11" fmla="*/ 5753101 h 5753101"/>
                <a:gd name="connsiteX12" fmla="*/ 4501698 w 7620000"/>
                <a:gd name="connsiteY12" fmla="*/ 5753100 h 5753101"/>
                <a:gd name="connsiteX13" fmla="*/ 4074433 w 7620000"/>
                <a:gd name="connsiteY13" fmla="*/ 5325835 h 5753101"/>
                <a:gd name="connsiteX14" fmla="*/ 4074433 w 7620000"/>
                <a:gd name="connsiteY14" fmla="*/ 3418115 h 5753101"/>
                <a:gd name="connsiteX15" fmla="*/ 4501698 w 7620000"/>
                <a:gd name="connsiteY15" fmla="*/ 2990850 h 5753101"/>
                <a:gd name="connsiteX16" fmla="*/ 3133728 w 7620000"/>
                <a:gd name="connsiteY16" fmla="*/ 2352675 h 5753101"/>
                <a:gd name="connsiteX17" fmla="*/ 3560993 w 7620000"/>
                <a:gd name="connsiteY17" fmla="*/ 2779940 h 5753101"/>
                <a:gd name="connsiteX18" fmla="*/ 3560992 w 7620000"/>
                <a:gd name="connsiteY18" fmla="*/ 5325836 h 5753101"/>
                <a:gd name="connsiteX19" fmla="*/ 3133727 w 7620000"/>
                <a:gd name="connsiteY19" fmla="*/ 5753101 h 5753101"/>
                <a:gd name="connsiteX20" fmla="*/ 3133728 w 7620000"/>
                <a:gd name="connsiteY20" fmla="*/ 5753100 h 5753101"/>
                <a:gd name="connsiteX21" fmla="*/ 2706463 w 7620000"/>
                <a:gd name="connsiteY21" fmla="*/ 5325835 h 5753101"/>
                <a:gd name="connsiteX22" fmla="*/ 2706463 w 7620000"/>
                <a:gd name="connsiteY22" fmla="*/ 2779940 h 5753101"/>
                <a:gd name="connsiteX23" fmla="*/ 3133728 w 7620000"/>
                <a:gd name="connsiteY23" fmla="*/ 2352675 h 5753101"/>
                <a:gd name="connsiteX24" fmla="*/ 5846990 w 7620000"/>
                <a:gd name="connsiteY24" fmla="*/ 1247321 h 5753101"/>
                <a:gd name="connsiteX25" fmla="*/ 6274255 w 7620000"/>
                <a:gd name="connsiteY25" fmla="*/ 1674586 h 5753101"/>
                <a:gd name="connsiteX26" fmla="*/ 6274254 w 7620000"/>
                <a:gd name="connsiteY26" fmla="*/ 5325836 h 5753101"/>
                <a:gd name="connsiteX27" fmla="*/ 5846989 w 7620000"/>
                <a:gd name="connsiteY27" fmla="*/ 5753101 h 5753101"/>
                <a:gd name="connsiteX28" fmla="*/ 5846990 w 7620000"/>
                <a:gd name="connsiteY28" fmla="*/ 5753100 h 5753101"/>
                <a:gd name="connsiteX29" fmla="*/ 5419725 w 7620000"/>
                <a:gd name="connsiteY29" fmla="*/ 5325835 h 5753101"/>
                <a:gd name="connsiteX30" fmla="*/ 5419725 w 7620000"/>
                <a:gd name="connsiteY30" fmla="*/ 1674586 h 5753101"/>
                <a:gd name="connsiteX31" fmla="*/ 5846990 w 7620000"/>
                <a:gd name="connsiteY31" fmla="*/ 1247321 h 5753101"/>
                <a:gd name="connsiteX32" fmla="*/ 946184 w 7620000"/>
                <a:gd name="connsiteY32" fmla="*/ 0 h 5753101"/>
                <a:gd name="connsiteX33" fmla="*/ 6673816 w 7620000"/>
                <a:gd name="connsiteY33" fmla="*/ 0 h 5753101"/>
                <a:gd name="connsiteX34" fmla="*/ 7620000 w 7620000"/>
                <a:gd name="connsiteY34" fmla="*/ 946185 h 5753101"/>
                <a:gd name="connsiteX35" fmla="*/ 7620000 w 7620000"/>
                <a:gd name="connsiteY35" fmla="*/ 3987766 h 5753101"/>
                <a:gd name="connsiteX36" fmla="*/ 6673816 w 7620000"/>
                <a:gd name="connsiteY36" fmla="*/ 4933950 h 5753101"/>
                <a:gd name="connsiteX37" fmla="*/ 6572250 w 7620000"/>
                <a:gd name="connsiteY37" fmla="*/ 4933950 h 5753101"/>
                <a:gd name="connsiteX38" fmla="*/ 6572250 w 7620000"/>
                <a:gd name="connsiteY38" fmla="*/ 4613702 h 5753101"/>
                <a:gd name="connsiteX39" fmla="*/ 6711353 w 7620000"/>
                <a:gd name="connsiteY39" fmla="*/ 4613702 h 5753101"/>
                <a:gd name="connsiteX40" fmla="*/ 7324725 w 7620000"/>
                <a:gd name="connsiteY40" fmla="*/ 4000330 h 5753101"/>
                <a:gd name="connsiteX41" fmla="*/ 7324725 w 7620000"/>
                <a:gd name="connsiteY41" fmla="*/ 918172 h 5753101"/>
                <a:gd name="connsiteX42" fmla="*/ 6711353 w 7620000"/>
                <a:gd name="connsiteY42" fmla="*/ 304800 h 5753101"/>
                <a:gd name="connsiteX43" fmla="*/ 937223 w 7620000"/>
                <a:gd name="connsiteY43" fmla="*/ 304800 h 5753101"/>
                <a:gd name="connsiteX44" fmla="*/ 323850 w 7620000"/>
                <a:gd name="connsiteY44" fmla="*/ 918172 h 5753101"/>
                <a:gd name="connsiteX45" fmla="*/ 323850 w 7620000"/>
                <a:gd name="connsiteY45" fmla="*/ 4000330 h 5753101"/>
                <a:gd name="connsiteX46" fmla="*/ 937223 w 7620000"/>
                <a:gd name="connsiteY46" fmla="*/ 4613702 h 5753101"/>
                <a:gd name="connsiteX47" fmla="*/ 1076325 w 7620000"/>
                <a:gd name="connsiteY47" fmla="*/ 4613702 h 5753101"/>
                <a:gd name="connsiteX48" fmla="*/ 1076325 w 7620000"/>
                <a:gd name="connsiteY48" fmla="*/ 4933950 h 5753101"/>
                <a:gd name="connsiteX49" fmla="*/ 946184 w 7620000"/>
                <a:gd name="connsiteY49" fmla="*/ 4933950 h 5753101"/>
                <a:gd name="connsiteX50" fmla="*/ 0 w 7620000"/>
                <a:gd name="connsiteY50" fmla="*/ 3987766 h 5753101"/>
                <a:gd name="connsiteX51" fmla="*/ 0 w 7620000"/>
                <a:gd name="connsiteY51" fmla="*/ 946185 h 5753101"/>
                <a:gd name="connsiteX52" fmla="*/ 946184 w 7620000"/>
                <a:gd name="connsiteY52" fmla="*/ 0 h 5753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7620000" h="5753101">
                  <a:moveTo>
                    <a:pt x="1765758" y="3905250"/>
                  </a:moveTo>
                  <a:cubicBezTo>
                    <a:pt x="2001730" y="3905250"/>
                    <a:pt x="2193023" y="4096543"/>
                    <a:pt x="2193023" y="4332515"/>
                  </a:cubicBezTo>
                  <a:cubicBezTo>
                    <a:pt x="2193023" y="4663622"/>
                    <a:pt x="2193022" y="4994729"/>
                    <a:pt x="2193022" y="5325836"/>
                  </a:cubicBezTo>
                  <a:cubicBezTo>
                    <a:pt x="2193022" y="5561808"/>
                    <a:pt x="2001729" y="5753101"/>
                    <a:pt x="1765757" y="5753101"/>
                  </a:cubicBezTo>
                  <a:lnTo>
                    <a:pt x="1765758" y="5753100"/>
                  </a:lnTo>
                  <a:cubicBezTo>
                    <a:pt x="1529786" y="5753100"/>
                    <a:pt x="1338493" y="5561807"/>
                    <a:pt x="1338493" y="5325835"/>
                  </a:cubicBezTo>
                  <a:lnTo>
                    <a:pt x="1338493" y="4332515"/>
                  </a:lnTo>
                  <a:cubicBezTo>
                    <a:pt x="1338493" y="4096543"/>
                    <a:pt x="1529786" y="3905250"/>
                    <a:pt x="1765758" y="3905250"/>
                  </a:cubicBezTo>
                  <a:close/>
                  <a:moveTo>
                    <a:pt x="4501698" y="2990850"/>
                  </a:moveTo>
                  <a:cubicBezTo>
                    <a:pt x="4737670" y="2990850"/>
                    <a:pt x="4928963" y="3182143"/>
                    <a:pt x="4928963" y="3418115"/>
                  </a:cubicBezTo>
                  <a:cubicBezTo>
                    <a:pt x="4928963" y="4054022"/>
                    <a:pt x="4928962" y="4689929"/>
                    <a:pt x="4928962" y="5325836"/>
                  </a:cubicBezTo>
                  <a:cubicBezTo>
                    <a:pt x="4928962" y="5561808"/>
                    <a:pt x="4737669" y="5753101"/>
                    <a:pt x="4501697" y="5753101"/>
                  </a:cubicBezTo>
                  <a:lnTo>
                    <a:pt x="4501698" y="5753100"/>
                  </a:lnTo>
                  <a:cubicBezTo>
                    <a:pt x="4265726" y="5753100"/>
                    <a:pt x="4074433" y="5561807"/>
                    <a:pt x="4074433" y="5325835"/>
                  </a:cubicBezTo>
                  <a:lnTo>
                    <a:pt x="4074433" y="3418115"/>
                  </a:lnTo>
                  <a:cubicBezTo>
                    <a:pt x="4074433" y="3182143"/>
                    <a:pt x="4265726" y="2990850"/>
                    <a:pt x="4501698" y="2990850"/>
                  </a:cubicBezTo>
                  <a:close/>
                  <a:moveTo>
                    <a:pt x="3133728" y="2352675"/>
                  </a:moveTo>
                  <a:cubicBezTo>
                    <a:pt x="3369700" y="2352675"/>
                    <a:pt x="3560993" y="2543968"/>
                    <a:pt x="3560993" y="2779940"/>
                  </a:cubicBezTo>
                  <a:cubicBezTo>
                    <a:pt x="3560993" y="3628572"/>
                    <a:pt x="3560992" y="4477204"/>
                    <a:pt x="3560992" y="5325836"/>
                  </a:cubicBezTo>
                  <a:cubicBezTo>
                    <a:pt x="3560992" y="5561808"/>
                    <a:pt x="3369699" y="5753101"/>
                    <a:pt x="3133727" y="5753101"/>
                  </a:cubicBezTo>
                  <a:lnTo>
                    <a:pt x="3133728" y="5753100"/>
                  </a:lnTo>
                  <a:cubicBezTo>
                    <a:pt x="2897756" y="5753100"/>
                    <a:pt x="2706463" y="5561807"/>
                    <a:pt x="2706463" y="5325835"/>
                  </a:cubicBezTo>
                  <a:lnTo>
                    <a:pt x="2706463" y="2779940"/>
                  </a:lnTo>
                  <a:cubicBezTo>
                    <a:pt x="2706463" y="2543968"/>
                    <a:pt x="2897756" y="2352675"/>
                    <a:pt x="3133728" y="2352675"/>
                  </a:cubicBezTo>
                  <a:close/>
                  <a:moveTo>
                    <a:pt x="5846990" y="1247321"/>
                  </a:moveTo>
                  <a:cubicBezTo>
                    <a:pt x="6082962" y="1247321"/>
                    <a:pt x="6274255" y="1438614"/>
                    <a:pt x="6274255" y="1674586"/>
                  </a:cubicBezTo>
                  <a:cubicBezTo>
                    <a:pt x="6274255" y="2891669"/>
                    <a:pt x="6274254" y="4108753"/>
                    <a:pt x="6274254" y="5325836"/>
                  </a:cubicBezTo>
                  <a:cubicBezTo>
                    <a:pt x="6274254" y="5561808"/>
                    <a:pt x="6082961" y="5753101"/>
                    <a:pt x="5846989" y="5753101"/>
                  </a:cubicBezTo>
                  <a:lnTo>
                    <a:pt x="5846990" y="5753100"/>
                  </a:lnTo>
                  <a:cubicBezTo>
                    <a:pt x="5611018" y="5753100"/>
                    <a:pt x="5419725" y="5561807"/>
                    <a:pt x="5419725" y="5325835"/>
                  </a:cubicBezTo>
                  <a:lnTo>
                    <a:pt x="5419725" y="1674586"/>
                  </a:lnTo>
                  <a:cubicBezTo>
                    <a:pt x="5419725" y="1438614"/>
                    <a:pt x="5611018" y="1247321"/>
                    <a:pt x="5846990" y="1247321"/>
                  </a:cubicBezTo>
                  <a:close/>
                  <a:moveTo>
                    <a:pt x="946184" y="0"/>
                  </a:moveTo>
                  <a:lnTo>
                    <a:pt x="6673816" y="0"/>
                  </a:lnTo>
                  <a:cubicBezTo>
                    <a:pt x="7196379" y="0"/>
                    <a:pt x="7620000" y="423621"/>
                    <a:pt x="7620000" y="946185"/>
                  </a:cubicBezTo>
                  <a:lnTo>
                    <a:pt x="7620000" y="3987766"/>
                  </a:lnTo>
                  <a:cubicBezTo>
                    <a:pt x="7620000" y="4510329"/>
                    <a:pt x="7196379" y="4933950"/>
                    <a:pt x="6673816" y="4933950"/>
                  </a:cubicBezTo>
                  <a:lnTo>
                    <a:pt x="6572250" y="4933950"/>
                  </a:lnTo>
                  <a:lnTo>
                    <a:pt x="6572250" y="4613702"/>
                  </a:lnTo>
                  <a:lnTo>
                    <a:pt x="6711353" y="4613702"/>
                  </a:lnTo>
                  <a:cubicBezTo>
                    <a:pt x="7050109" y="4613702"/>
                    <a:pt x="7324725" y="4339086"/>
                    <a:pt x="7324725" y="4000330"/>
                  </a:cubicBezTo>
                  <a:lnTo>
                    <a:pt x="7324725" y="918172"/>
                  </a:lnTo>
                  <a:cubicBezTo>
                    <a:pt x="7324725" y="579416"/>
                    <a:pt x="7050109" y="304800"/>
                    <a:pt x="6711353" y="304800"/>
                  </a:cubicBezTo>
                  <a:lnTo>
                    <a:pt x="937223" y="304800"/>
                  </a:lnTo>
                  <a:cubicBezTo>
                    <a:pt x="598466" y="304800"/>
                    <a:pt x="323850" y="579416"/>
                    <a:pt x="323850" y="918172"/>
                  </a:cubicBezTo>
                  <a:lnTo>
                    <a:pt x="323850" y="4000330"/>
                  </a:lnTo>
                  <a:cubicBezTo>
                    <a:pt x="323850" y="4339086"/>
                    <a:pt x="598466" y="4613702"/>
                    <a:pt x="937223" y="4613702"/>
                  </a:cubicBezTo>
                  <a:lnTo>
                    <a:pt x="1076325" y="4613702"/>
                  </a:lnTo>
                  <a:lnTo>
                    <a:pt x="1076325" y="4933950"/>
                  </a:lnTo>
                  <a:lnTo>
                    <a:pt x="946184" y="4933950"/>
                  </a:lnTo>
                  <a:cubicBezTo>
                    <a:pt x="423621" y="4933950"/>
                    <a:pt x="0" y="4510329"/>
                    <a:pt x="0" y="3987766"/>
                  </a:cubicBezTo>
                  <a:lnTo>
                    <a:pt x="0" y="946185"/>
                  </a:lnTo>
                  <a:cubicBezTo>
                    <a:pt x="0" y="423621"/>
                    <a:pt x="423621" y="0"/>
                    <a:pt x="946184" y="0"/>
                  </a:cubicBezTo>
                  <a:close/>
                </a:path>
              </a:pathLst>
            </a:custGeom>
            <a:solidFill>
              <a:srgbClr val="50E6FF"/>
            </a:solidFill>
            <a:ln w="342900" cap="sq" cmpd="sng" algn="ctr">
              <a:noFill/>
              <a:prstDash val="solid"/>
            </a:ln>
            <a:effectLst/>
          </p:spPr>
          <p:txBody>
            <a:bodyPr wrap="square"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grpSp>
          <p:nvGrpSpPr>
            <p:cNvPr id="8" name="Group 7">
              <a:extLst>
                <a:ext uri="{FF2B5EF4-FFF2-40B4-BE49-F238E27FC236}">
                  <a16:creationId xmlns:a16="http://schemas.microsoft.com/office/drawing/2014/main" id="{5573165C-DA5C-43CE-9309-1F9382B79247}"/>
                </a:ext>
              </a:extLst>
            </p:cNvPr>
            <p:cNvGrpSpPr/>
            <p:nvPr/>
          </p:nvGrpSpPr>
          <p:grpSpPr>
            <a:xfrm>
              <a:off x="10422125" y="2604849"/>
              <a:ext cx="518882" cy="484094"/>
              <a:chOff x="10422125" y="2604849"/>
              <a:chExt cx="518882" cy="484094"/>
            </a:xfrm>
          </p:grpSpPr>
          <p:sp>
            <p:nvSpPr>
              <p:cNvPr id="118" name="Freeform 57">
                <a:extLst>
                  <a:ext uri="{FF2B5EF4-FFF2-40B4-BE49-F238E27FC236}">
                    <a16:creationId xmlns:a16="http://schemas.microsoft.com/office/drawing/2014/main" id="{77B1B72C-E657-4122-94FE-D6575F762329}"/>
                  </a:ext>
                </a:extLst>
              </p:cNvPr>
              <p:cNvSpPr>
                <a:spLocks noChangeArrowheads="1"/>
              </p:cNvSpPr>
              <p:nvPr/>
            </p:nvSpPr>
            <p:spPr bwMode="auto">
              <a:xfrm>
                <a:off x="10650863" y="2836586"/>
                <a:ext cx="61404" cy="60217"/>
              </a:xfrm>
              <a:prstGeom prst="ellipse">
                <a:avLst/>
              </a:prstGeom>
              <a:solidFill>
                <a:srgbClr val="50E6FF"/>
              </a:solidFill>
              <a:ln w="12700" cap="sq">
                <a:solidFill>
                  <a:srgbClr val="50E6FF"/>
                </a:solidFill>
                <a:miter lim="800000"/>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sp>
            <p:nvSpPr>
              <p:cNvPr id="126" name="Freeform 59">
                <a:extLst>
                  <a:ext uri="{FF2B5EF4-FFF2-40B4-BE49-F238E27FC236}">
                    <a16:creationId xmlns:a16="http://schemas.microsoft.com/office/drawing/2014/main" id="{6DB8A2E9-B99F-492F-8A0D-3204BF911211}"/>
                  </a:ext>
                </a:extLst>
              </p:cNvPr>
              <p:cNvSpPr>
                <a:spLocks noChangeArrowheads="1"/>
              </p:cNvSpPr>
              <p:nvPr/>
            </p:nvSpPr>
            <p:spPr bwMode="auto">
              <a:xfrm>
                <a:off x="10422125" y="3028729"/>
                <a:ext cx="61404" cy="60214"/>
              </a:xfrm>
              <a:prstGeom prst="ellipse">
                <a:avLst/>
              </a:prstGeom>
              <a:solidFill>
                <a:srgbClr val="50E6FF"/>
              </a:solidFill>
              <a:ln w="12700" cap="sq">
                <a:solidFill>
                  <a:srgbClr val="50E6FF"/>
                </a:solidFill>
                <a:miter lim="800000"/>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sp>
            <p:nvSpPr>
              <p:cNvPr id="127" name="Freeform 60">
                <a:extLst>
                  <a:ext uri="{FF2B5EF4-FFF2-40B4-BE49-F238E27FC236}">
                    <a16:creationId xmlns:a16="http://schemas.microsoft.com/office/drawing/2014/main" id="{2135526B-2B56-413A-8844-102E6B462CAD}"/>
                  </a:ext>
                </a:extLst>
              </p:cNvPr>
              <p:cNvSpPr>
                <a:spLocks noChangeArrowheads="1"/>
              </p:cNvSpPr>
              <p:nvPr/>
            </p:nvSpPr>
            <p:spPr bwMode="auto">
              <a:xfrm>
                <a:off x="10536494" y="2732190"/>
                <a:ext cx="61404" cy="60214"/>
              </a:xfrm>
              <a:prstGeom prst="ellipse">
                <a:avLst/>
              </a:prstGeom>
              <a:solidFill>
                <a:srgbClr val="50E6FF"/>
              </a:solidFill>
              <a:ln w="12700" cap="sq">
                <a:solidFill>
                  <a:srgbClr val="50E6FF"/>
                </a:solidFill>
                <a:miter lim="800000"/>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sp>
            <p:nvSpPr>
              <p:cNvPr id="128" name="Freeform 61">
                <a:extLst>
                  <a:ext uri="{FF2B5EF4-FFF2-40B4-BE49-F238E27FC236}">
                    <a16:creationId xmlns:a16="http://schemas.microsoft.com/office/drawing/2014/main" id="{87BE79D2-FE92-4AF4-83ED-16589E637F18}"/>
                  </a:ext>
                </a:extLst>
              </p:cNvPr>
              <p:cNvSpPr>
                <a:spLocks noChangeArrowheads="1"/>
              </p:cNvSpPr>
              <p:nvPr/>
            </p:nvSpPr>
            <p:spPr bwMode="auto">
              <a:xfrm>
                <a:off x="10765232" y="2604849"/>
                <a:ext cx="61404" cy="60214"/>
              </a:xfrm>
              <a:prstGeom prst="ellipse">
                <a:avLst/>
              </a:prstGeom>
              <a:solidFill>
                <a:srgbClr val="50E6FF"/>
              </a:solidFill>
              <a:ln w="12700" cap="sq">
                <a:solidFill>
                  <a:srgbClr val="50E6FF"/>
                </a:solidFill>
                <a:miter lim="800000"/>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sp>
            <p:nvSpPr>
              <p:cNvPr id="148" name="Freeform 61">
                <a:extLst>
                  <a:ext uri="{FF2B5EF4-FFF2-40B4-BE49-F238E27FC236}">
                    <a16:creationId xmlns:a16="http://schemas.microsoft.com/office/drawing/2014/main" id="{FB726280-6726-4690-9EFA-8DD738982B2C}"/>
                  </a:ext>
                </a:extLst>
              </p:cNvPr>
              <p:cNvSpPr>
                <a:spLocks noChangeArrowheads="1"/>
              </p:cNvSpPr>
              <p:nvPr/>
            </p:nvSpPr>
            <p:spPr bwMode="auto">
              <a:xfrm>
                <a:off x="10879603" y="2736125"/>
                <a:ext cx="61404" cy="60214"/>
              </a:xfrm>
              <a:prstGeom prst="ellipse">
                <a:avLst/>
              </a:prstGeom>
              <a:solidFill>
                <a:srgbClr val="50E6FF"/>
              </a:solidFill>
              <a:ln w="12700" cap="sq">
                <a:solidFill>
                  <a:srgbClr val="50E6FF"/>
                </a:solidFill>
                <a:miter lim="800000"/>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sp>
            <p:nvSpPr>
              <p:cNvPr id="5" name="Freeform: Shape 4">
                <a:extLst>
                  <a:ext uri="{FF2B5EF4-FFF2-40B4-BE49-F238E27FC236}">
                    <a16:creationId xmlns:a16="http://schemas.microsoft.com/office/drawing/2014/main" id="{3704FFD0-1AEB-4218-992E-2E252A47E125}"/>
                  </a:ext>
                </a:extLst>
              </p:cNvPr>
              <p:cNvSpPr/>
              <p:nvPr/>
            </p:nvSpPr>
            <p:spPr bwMode="auto">
              <a:xfrm>
                <a:off x="10451646" y="2629812"/>
                <a:ext cx="461283" cy="432707"/>
              </a:xfrm>
              <a:custGeom>
                <a:avLst/>
                <a:gdLst>
                  <a:gd name="connsiteX0" fmla="*/ 0 w 461283"/>
                  <a:gd name="connsiteY0" fmla="*/ 432707 h 432707"/>
                  <a:gd name="connsiteX1" fmla="*/ 112940 w 461283"/>
                  <a:gd name="connsiteY1" fmla="*/ 130629 h 432707"/>
                  <a:gd name="connsiteX2" fmla="*/ 229961 w 461283"/>
                  <a:gd name="connsiteY2" fmla="*/ 238125 h 432707"/>
                  <a:gd name="connsiteX3" fmla="*/ 345622 w 461283"/>
                  <a:gd name="connsiteY3" fmla="*/ 0 h 432707"/>
                  <a:gd name="connsiteX4" fmla="*/ 461283 w 461283"/>
                  <a:gd name="connsiteY4" fmla="*/ 140154 h 4327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1283" h="432707">
                    <a:moveTo>
                      <a:pt x="0" y="432707"/>
                    </a:moveTo>
                    <a:lnTo>
                      <a:pt x="112940" y="130629"/>
                    </a:lnTo>
                    <a:lnTo>
                      <a:pt x="229961" y="238125"/>
                    </a:lnTo>
                    <a:lnTo>
                      <a:pt x="345622" y="0"/>
                    </a:lnTo>
                    <a:lnTo>
                      <a:pt x="461283" y="140154"/>
                    </a:lnTo>
                  </a:path>
                </a:pathLst>
              </a:custGeom>
              <a:noFill/>
              <a:ln w="19050" cap="sq">
                <a:solidFill>
                  <a:srgbClr val="50E6FF"/>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mn-ea"/>
                  <a:cs typeface="Arial" charset="0"/>
                </a:endParaRPr>
              </a:p>
            </p:txBody>
          </p:sp>
        </p:grpSp>
        <p:grpSp>
          <p:nvGrpSpPr>
            <p:cNvPr id="15" name="Group 14">
              <a:extLst>
                <a:ext uri="{FF2B5EF4-FFF2-40B4-BE49-F238E27FC236}">
                  <a16:creationId xmlns:a16="http://schemas.microsoft.com/office/drawing/2014/main" id="{BB977719-F1B2-4A9D-8F17-7D106DE6D1F1}"/>
                </a:ext>
              </a:extLst>
            </p:cNvPr>
            <p:cNvGrpSpPr/>
            <p:nvPr/>
          </p:nvGrpSpPr>
          <p:grpSpPr>
            <a:xfrm>
              <a:off x="11047639" y="2626773"/>
              <a:ext cx="255815" cy="141476"/>
              <a:chOff x="11047639" y="2519725"/>
              <a:chExt cx="255815" cy="141476"/>
            </a:xfrm>
          </p:grpSpPr>
          <p:cxnSp>
            <p:nvCxnSpPr>
              <p:cNvPr id="7" name="Straight Connector 6">
                <a:extLst>
                  <a:ext uri="{FF2B5EF4-FFF2-40B4-BE49-F238E27FC236}">
                    <a16:creationId xmlns:a16="http://schemas.microsoft.com/office/drawing/2014/main" id="{E375684E-9667-4CC8-B757-EC726C2D5EAD}"/>
                  </a:ext>
                </a:extLst>
              </p:cNvPr>
              <p:cNvCxnSpPr/>
              <p:nvPr/>
            </p:nvCxnSpPr>
            <p:spPr>
              <a:xfrm>
                <a:off x="11047639" y="2519725"/>
                <a:ext cx="255815" cy="0"/>
              </a:xfrm>
              <a:prstGeom prst="line">
                <a:avLst/>
              </a:prstGeom>
              <a:noFill/>
              <a:ln w="19050" cap="sq">
                <a:solidFill>
                  <a:srgbClr val="50E6FF"/>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cxnSp>
          <p:cxnSp>
            <p:nvCxnSpPr>
              <p:cNvPr id="149" name="Straight Connector 148">
                <a:extLst>
                  <a:ext uri="{FF2B5EF4-FFF2-40B4-BE49-F238E27FC236}">
                    <a16:creationId xmlns:a16="http://schemas.microsoft.com/office/drawing/2014/main" id="{90B3C32E-F045-484D-8309-4FEBFFB75DBA}"/>
                  </a:ext>
                </a:extLst>
              </p:cNvPr>
              <p:cNvCxnSpPr>
                <a:cxnSpLocks/>
              </p:cNvCxnSpPr>
              <p:nvPr/>
            </p:nvCxnSpPr>
            <p:spPr>
              <a:xfrm>
                <a:off x="11047639" y="2590463"/>
                <a:ext cx="177052" cy="0"/>
              </a:xfrm>
              <a:prstGeom prst="line">
                <a:avLst/>
              </a:prstGeom>
              <a:noFill/>
              <a:ln w="19050" cap="sq">
                <a:solidFill>
                  <a:srgbClr val="50E6FF"/>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cxnSp>
          <p:cxnSp>
            <p:nvCxnSpPr>
              <p:cNvPr id="150" name="Straight Connector 149">
                <a:extLst>
                  <a:ext uri="{FF2B5EF4-FFF2-40B4-BE49-F238E27FC236}">
                    <a16:creationId xmlns:a16="http://schemas.microsoft.com/office/drawing/2014/main" id="{07068D9A-6DB5-4FFE-AA5D-834AE74A8E2E}"/>
                  </a:ext>
                </a:extLst>
              </p:cNvPr>
              <p:cNvCxnSpPr>
                <a:cxnSpLocks/>
              </p:cNvCxnSpPr>
              <p:nvPr/>
            </p:nvCxnSpPr>
            <p:spPr>
              <a:xfrm>
                <a:off x="11047639" y="2661201"/>
                <a:ext cx="227240" cy="0"/>
              </a:xfrm>
              <a:prstGeom prst="line">
                <a:avLst/>
              </a:prstGeom>
              <a:noFill/>
              <a:ln w="19050" cap="sq">
                <a:solidFill>
                  <a:srgbClr val="50E6FF"/>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cxnSp>
        </p:grpSp>
      </p:grpSp>
      <p:sp>
        <p:nvSpPr>
          <p:cNvPr id="6" name="TextBox 5">
            <a:extLst>
              <a:ext uri="{FF2B5EF4-FFF2-40B4-BE49-F238E27FC236}">
                <a16:creationId xmlns:a16="http://schemas.microsoft.com/office/drawing/2014/main" id="{27D2C3AE-BA37-45FD-9310-2CE10D9CA79A}"/>
              </a:ext>
            </a:extLst>
          </p:cNvPr>
          <p:cNvSpPr txBox="1"/>
          <p:nvPr/>
        </p:nvSpPr>
        <p:spPr>
          <a:xfrm>
            <a:off x="7780882" y="2227990"/>
            <a:ext cx="245580" cy="189283"/>
          </a:xfrm>
          <a:prstGeom prst="rect">
            <a:avLst/>
          </a:prstGeom>
          <a:noFill/>
        </p:spPr>
        <p:txBody>
          <a:bodyPr wrap="none" lIns="91440" tIns="45720" rIns="91440" bIns="45720" rtlCol="0">
            <a:sp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r>
              <a:rPr kumimoji="0" lang="en-US" sz="7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a:t>
            </a:r>
          </a:p>
        </p:txBody>
      </p:sp>
      <p:grpSp>
        <p:nvGrpSpPr>
          <p:cNvPr id="12" name="Group 11">
            <a:extLst>
              <a:ext uri="{FF2B5EF4-FFF2-40B4-BE49-F238E27FC236}">
                <a16:creationId xmlns:a16="http://schemas.microsoft.com/office/drawing/2014/main" id="{C5AFFDEC-F0ED-354C-9DCB-B03697DFAE74}"/>
              </a:ext>
            </a:extLst>
          </p:cNvPr>
          <p:cNvGrpSpPr/>
          <p:nvPr/>
        </p:nvGrpSpPr>
        <p:grpSpPr>
          <a:xfrm>
            <a:off x="3017979" y="2306163"/>
            <a:ext cx="1394639" cy="1068220"/>
            <a:chOff x="2744830" y="2470775"/>
            <a:chExt cx="1394639" cy="1068220"/>
          </a:xfrm>
        </p:grpSpPr>
        <p:sp>
          <p:nvSpPr>
            <p:cNvPr id="123" name="Freeform 130">
              <a:extLst>
                <a:ext uri="{FF2B5EF4-FFF2-40B4-BE49-F238E27FC236}">
                  <a16:creationId xmlns:a16="http://schemas.microsoft.com/office/drawing/2014/main" id="{FDE3F894-00DD-4719-AB59-8B21CFA219FA}"/>
                </a:ext>
              </a:extLst>
            </p:cNvPr>
            <p:cNvSpPr>
              <a:spLocks noChangeAspect="1" noEditPoints="1"/>
            </p:cNvSpPr>
            <p:nvPr/>
          </p:nvSpPr>
          <p:spPr bwMode="black">
            <a:xfrm>
              <a:off x="3680783" y="2481531"/>
              <a:ext cx="380894" cy="385748"/>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rgbClr val="0178D7"/>
            </a:solidFill>
            <a:ln>
              <a:noFill/>
            </a:ln>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sp>
          <p:nvSpPr>
            <p:cNvPr id="124" name="Freeform: Shape 390">
              <a:extLst>
                <a:ext uri="{FF2B5EF4-FFF2-40B4-BE49-F238E27FC236}">
                  <a16:creationId xmlns:a16="http://schemas.microsoft.com/office/drawing/2014/main" id="{F4712FE1-0788-4907-ACB2-A63684D95836}"/>
                </a:ext>
              </a:extLst>
            </p:cNvPr>
            <p:cNvSpPr/>
            <p:nvPr/>
          </p:nvSpPr>
          <p:spPr>
            <a:xfrm>
              <a:off x="3602992" y="3191175"/>
              <a:ext cx="536477" cy="345196"/>
            </a:xfrm>
            <a:custGeom>
              <a:avLst/>
              <a:gdLst>
                <a:gd name="connsiteX0" fmla="*/ 1849531 w 7529578"/>
                <a:gd name="connsiteY0" fmla="*/ 3903502 h 4764516"/>
                <a:gd name="connsiteX1" fmla="*/ 1273554 w 7529578"/>
                <a:gd name="connsiteY1" fmla="*/ 3987984 h 4764516"/>
                <a:gd name="connsiteX2" fmla="*/ 1013662 w 7529578"/>
                <a:gd name="connsiteY2" fmla="*/ 3995024 h 4764516"/>
                <a:gd name="connsiteX3" fmla="*/ 676505 w 7529578"/>
                <a:gd name="connsiteY3" fmla="*/ 3987984 h 4764516"/>
                <a:gd name="connsiteX4" fmla="*/ 2439556 w 7529578"/>
                <a:gd name="connsiteY4" fmla="*/ 4677914 h 4764516"/>
                <a:gd name="connsiteX5" fmla="*/ 2636231 w 7529578"/>
                <a:gd name="connsiteY5" fmla="*/ 4677914 h 4764516"/>
                <a:gd name="connsiteX6" fmla="*/ 1849531 w 7529578"/>
                <a:gd name="connsiteY6" fmla="*/ 3903502 h 4764516"/>
                <a:gd name="connsiteX7" fmla="*/ 2161836 w 7529578"/>
                <a:gd name="connsiteY7" fmla="*/ 3452194 h 4764516"/>
                <a:gd name="connsiteX8" fmla="*/ 2209829 w 7529578"/>
                <a:gd name="connsiteY8" fmla="*/ 3459914 h 4764516"/>
                <a:gd name="connsiteX9" fmla="*/ 2185833 w 7529578"/>
                <a:gd name="connsiteY9" fmla="*/ 3506232 h 4764516"/>
                <a:gd name="connsiteX10" fmla="*/ 2241825 w 7529578"/>
                <a:gd name="connsiteY10" fmla="*/ 3560270 h 4764516"/>
                <a:gd name="connsiteX11" fmla="*/ 2289818 w 7529578"/>
                <a:gd name="connsiteY11" fmla="*/ 3529391 h 4764516"/>
                <a:gd name="connsiteX12" fmla="*/ 2297817 w 7529578"/>
                <a:gd name="connsiteY12" fmla="*/ 3583429 h 4764516"/>
                <a:gd name="connsiteX13" fmla="*/ 2161836 w 7529578"/>
                <a:gd name="connsiteY13" fmla="*/ 3714663 h 4764516"/>
                <a:gd name="connsiteX14" fmla="*/ 2017856 w 7529578"/>
                <a:gd name="connsiteY14" fmla="*/ 3583429 h 4764516"/>
                <a:gd name="connsiteX15" fmla="*/ 2161836 w 7529578"/>
                <a:gd name="connsiteY15" fmla="*/ 3452194 h 4764516"/>
                <a:gd name="connsiteX16" fmla="*/ 2157831 w 7529578"/>
                <a:gd name="connsiteY16" fmla="*/ 3399707 h 4764516"/>
                <a:gd name="connsiteX17" fmla="*/ 1965358 w 7529578"/>
                <a:gd name="connsiteY17" fmla="*/ 3583434 h 4764516"/>
                <a:gd name="connsiteX18" fmla="*/ 2157831 w 7529578"/>
                <a:gd name="connsiteY18" fmla="*/ 3767161 h 4764516"/>
                <a:gd name="connsiteX19" fmla="*/ 2350304 w 7529578"/>
                <a:gd name="connsiteY19" fmla="*/ 3583434 h 4764516"/>
                <a:gd name="connsiteX20" fmla="*/ 2157831 w 7529578"/>
                <a:gd name="connsiteY20" fmla="*/ 3399707 h 4764516"/>
                <a:gd name="connsiteX21" fmla="*/ 3907591 w 7529578"/>
                <a:gd name="connsiteY21" fmla="*/ 1579947 h 4764516"/>
                <a:gd name="connsiteX22" fmla="*/ 4607493 w 7529578"/>
                <a:gd name="connsiteY22" fmla="*/ 1579947 h 4764516"/>
                <a:gd name="connsiteX23" fmla="*/ 4607493 w 7529578"/>
                <a:gd name="connsiteY23" fmla="*/ 2279850 h 4764516"/>
                <a:gd name="connsiteX24" fmla="*/ 3907591 w 7529578"/>
                <a:gd name="connsiteY24" fmla="*/ 2279850 h 4764516"/>
                <a:gd name="connsiteX25" fmla="*/ 3102704 w 7529578"/>
                <a:gd name="connsiteY25" fmla="*/ 1579947 h 4764516"/>
                <a:gd name="connsiteX26" fmla="*/ 3802606 w 7529578"/>
                <a:gd name="connsiteY26" fmla="*/ 1579947 h 4764516"/>
                <a:gd name="connsiteX27" fmla="*/ 3802606 w 7529578"/>
                <a:gd name="connsiteY27" fmla="*/ 2279850 h 4764516"/>
                <a:gd name="connsiteX28" fmla="*/ 3102704 w 7529578"/>
                <a:gd name="connsiteY28" fmla="*/ 2279850 h 4764516"/>
                <a:gd name="connsiteX29" fmla="*/ 2315309 w 7529578"/>
                <a:gd name="connsiteY29" fmla="*/ 1579947 h 4764516"/>
                <a:gd name="connsiteX30" fmla="*/ 3015211 w 7529578"/>
                <a:gd name="connsiteY30" fmla="*/ 1579947 h 4764516"/>
                <a:gd name="connsiteX31" fmla="*/ 3015211 w 7529578"/>
                <a:gd name="connsiteY31" fmla="*/ 2279850 h 4764516"/>
                <a:gd name="connsiteX32" fmla="*/ 2315309 w 7529578"/>
                <a:gd name="connsiteY32" fmla="*/ 2279850 h 4764516"/>
                <a:gd name="connsiteX33" fmla="*/ 1510422 w 7529578"/>
                <a:gd name="connsiteY33" fmla="*/ 1579947 h 4764516"/>
                <a:gd name="connsiteX34" fmla="*/ 2210324 w 7529578"/>
                <a:gd name="connsiteY34" fmla="*/ 1579947 h 4764516"/>
                <a:gd name="connsiteX35" fmla="*/ 2210324 w 7529578"/>
                <a:gd name="connsiteY35" fmla="*/ 2279850 h 4764516"/>
                <a:gd name="connsiteX36" fmla="*/ 1510422 w 7529578"/>
                <a:gd name="connsiteY36" fmla="*/ 2279850 h 4764516"/>
                <a:gd name="connsiteX37" fmla="*/ 705534 w 7529578"/>
                <a:gd name="connsiteY37" fmla="*/ 1579947 h 4764516"/>
                <a:gd name="connsiteX38" fmla="*/ 1405436 w 7529578"/>
                <a:gd name="connsiteY38" fmla="*/ 1579947 h 4764516"/>
                <a:gd name="connsiteX39" fmla="*/ 1405436 w 7529578"/>
                <a:gd name="connsiteY39" fmla="*/ 2279850 h 4764516"/>
                <a:gd name="connsiteX40" fmla="*/ 705534 w 7529578"/>
                <a:gd name="connsiteY40" fmla="*/ 2279850 h 4764516"/>
                <a:gd name="connsiteX41" fmla="*/ 6082271 w 7529578"/>
                <a:gd name="connsiteY41" fmla="*/ 862558 h 4764516"/>
                <a:gd name="connsiteX42" fmla="*/ 6535589 w 7529578"/>
                <a:gd name="connsiteY42" fmla="*/ 1754155 h 4764516"/>
                <a:gd name="connsiteX43" fmla="*/ 7529578 w 7529578"/>
                <a:gd name="connsiteY43" fmla="*/ 1761959 h 4764516"/>
                <a:gd name="connsiteX44" fmla="*/ 6394775 w 7529578"/>
                <a:gd name="connsiteY44" fmla="*/ 2238778 h 4764516"/>
                <a:gd name="connsiteX45" fmla="*/ 2451200 w 7529578"/>
                <a:gd name="connsiteY45" fmla="*/ 4764516 h 4764516"/>
                <a:gd name="connsiteX46" fmla="*/ 518946 w 7529578"/>
                <a:gd name="connsiteY46" fmla="*/ 4005975 h 4764516"/>
                <a:gd name="connsiteX47" fmla="*/ 518946 w 7529578"/>
                <a:gd name="connsiteY47" fmla="*/ 3998172 h 4764516"/>
                <a:gd name="connsiteX48" fmla="*/ 400721 w 7529578"/>
                <a:gd name="connsiteY48" fmla="*/ 3872918 h 4764516"/>
                <a:gd name="connsiteX49" fmla="*/ 283250 w 7529578"/>
                <a:gd name="connsiteY49" fmla="*/ 3693428 h 4764516"/>
                <a:gd name="connsiteX50" fmla="*/ 220749 w 7529578"/>
                <a:gd name="connsiteY50" fmla="*/ 3583783 h 4764516"/>
                <a:gd name="connsiteX51" fmla="*/ 9903 w 7529578"/>
                <a:gd name="connsiteY51" fmla="*/ 2403051 h 4764516"/>
                <a:gd name="connsiteX52" fmla="*/ 5143252 w 7529578"/>
                <a:gd name="connsiteY52" fmla="*/ 2403051 h 4764516"/>
                <a:gd name="connsiteX53" fmla="*/ 6175645 w 7529578"/>
                <a:gd name="connsiteY53" fmla="*/ 2074506 h 4764516"/>
                <a:gd name="connsiteX54" fmla="*/ 6082271 w 7529578"/>
                <a:gd name="connsiteY54" fmla="*/ 862558 h 4764516"/>
                <a:gd name="connsiteX55" fmla="*/ 3102704 w 7529578"/>
                <a:gd name="connsiteY55" fmla="*/ 792564 h 4764516"/>
                <a:gd name="connsiteX56" fmla="*/ 3802606 w 7529578"/>
                <a:gd name="connsiteY56" fmla="*/ 792564 h 4764516"/>
                <a:gd name="connsiteX57" fmla="*/ 3802606 w 7529578"/>
                <a:gd name="connsiteY57" fmla="*/ 1492467 h 4764516"/>
                <a:gd name="connsiteX58" fmla="*/ 3102704 w 7529578"/>
                <a:gd name="connsiteY58" fmla="*/ 1492467 h 4764516"/>
                <a:gd name="connsiteX59" fmla="*/ 2315309 w 7529578"/>
                <a:gd name="connsiteY59" fmla="*/ 792564 h 4764516"/>
                <a:gd name="connsiteX60" fmla="*/ 3015211 w 7529578"/>
                <a:gd name="connsiteY60" fmla="*/ 792564 h 4764516"/>
                <a:gd name="connsiteX61" fmla="*/ 3015211 w 7529578"/>
                <a:gd name="connsiteY61" fmla="*/ 1492467 h 4764516"/>
                <a:gd name="connsiteX62" fmla="*/ 2315309 w 7529578"/>
                <a:gd name="connsiteY62" fmla="*/ 1492467 h 4764516"/>
                <a:gd name="connsiteX63" fmla="*/ 1510422 w 7529578"/>
                <a:gd name="connsiteY63" fmla="*/ 792564 h 4764516"/>
                <a:gd name="connsiteX64" fmla="*/ 2210324 w 7529578"/>
                <a:gd name="connsiteY64" fmla="*/ 792564 h 4764516"/>
                <a:gd name="connsiteX65" fmla="*/ 2210324 w 7529578"/>
                <a:gd name="connsiteY65" fmla="*/ 1492467 h 4764516"/>
                <a:gd name="connsiteX66" fmla="*/ 1510422 w 7529578"/>
                <a:gd name="connsiteY66" fmla="*/ 1492467 h 4764516"/>
                <a:gd name="connsiteX67" fmla="*/ 3102704 w 7529578"/>
                <a:gd name="connsiteY67" fmla="*/ 0 h 4764516"/>
                <a:gd name="connsiteX68" fmla="*/ 3802606 w 7529578"/>
                <a:gd name="connsiteY68" fmla="*/ 0 h 4764516"/>
                <a:gd name="connsiteX69" fmla="*/ 3802606 w 7529578"/>
                <a:gd name="connsiteY69" fmla="*/ 699903 h 4764516"/>
                <a:gd name="connsiteX70" fmla="*/ 3102704 w 7529578"/>
                <a:gd name="connsiteY70" fmla="*/ 699903 h 4764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7529578" h="4764516">
                  <a:moveTo>
                    <a:pt x="1849531" y="3903502"/>
                  </a:moveTo>
                  <a:cubicBezTo>
                    <a:pt x="1687977" y="3945743"/>
                    <a:pt x="1498326" y="3973903"/>
                    <a:pt x="1273554" y="3987984"/>
                  </a:cubicBezTo>
                  <a:cubicBezTo>
                    <a:pt x="1196289" y="3995024"/>
                    <a:pt x="1104976" y="3995024"/>
                    <a:pt x="1013662" y="3995024"/>
                  </a:cubicBezTo>
                  <a:cubicBezTo>
                    <a:pt x="908301" y="3995024"/>
                    <a:pt x="795915" y="3995024"/>
                    <a:pt x="676505" y="3987984"/>
                  </a:cubicBezTo>
                  <a:cubicBezTo>
                    <a:pt x="1069855" y="4375190"/>
                    <a:pt x="1547495" y="4670874"/>
                    <a:pt x="2439556" y="4677914"/>
                  </a:cubicBezTo>
                  <a:cubicBezTo>
                    <a:pt x="2502773" y="4677914"/>
                    <a:pt x="2573014" y="4677914"/>
                    <a:pt x="2636231" y="4677914"/>
                  </a:cubicBezTo>
                  <a:cubicBezTo>
                    <a:pt x="2207761" y="4473751"/>
                    <a:pt x="1975965" y="4199187"/>
                    <a:pt x="1849531" y="3903502"/>
                  </a:cubicBezTo>
                  <a:close/>
                  <a:moveTo>
                    <a:pt x="2161836" y="3452194"/>
                  </a:moveTo>
                  <a:cubicBezTo>
                    <a:pt x="2177834" y="3452194"/>
                    <a:pt x="2193832" y="3452194"/>
                    <a:pt x="2209829" y="3459914"/>
                  </a:cubicBezTo>
                  <a:cubicBezTo>
                    <a:pt x="2193832" y="3467633"/>
                    <a:pt x="2185833" y="3483073"/>
                    <a:pt x="2185833" y="3506232"/>
                  </a:cubicBezTo>
                  <a:cubicBezTo>
                    <a:pt x="2185833" y="3537111"/>
                    <a:pt x="2209829" y="3560270"/>
                    <a:pt x="2241825" y="3560270"/>
                  </a:cubicBezTo>
                  <a:cubicBezTo>
                    <a:pt x="2257823" y="3560270"/>
                    <a:pt x="2281819" y="3552550"/>
                    <a:pt x="2289818" y="3529391"/>
                  </a:cubicBezTo>
                  <a:cubicBezTo>
                    <a:pt x="2297817" y="3544830"/>
                    <a:pt x="2297817" y="3567989"/>
                    <a:pt x="2297817" y="3583429"/>
                  </a:cubicBezTo>
                  <a:cubicBezTo>
                    <a:pt x="2297817" y="3660626"/>
                    <a:pt x="2241825" y="3714663"/>
                    <a:pt x="2161836" y="3714663"/>
                  </a:cubicBezTo>
                  <a:cubicBezTo>
                    <a:pt x="2081847" y="3714663"/>
                    <a:pt x="2017856" y="3660626"/>
                    <a:pt x="2017856" y="3583429"/>
                  </a:cubicBezTo>
                  <a:cubicBezTo>
                    <a:pt x="2017856" y="3506232"/>
                    <a:pt x="2081847" y="3452194"/>
                    <a:pt x="2161836" y="3452194"/>
                  </a:cubicBezTo>
                  <a:close/>
                  <a:moveTo>
                    <a:pt x="2157831" y="3399707"/>
                  </a:moveTo>
                  <a:cubicBezTo>
                    <a:pt x="2051531" y="3399707"/>
                    <a:pt x="1965358" y="3481964"/>
                    <a:pt x="1965358" y="3583434"/>
                  </a:cubicBezTo>
                  <a:cubicBezTo>
                    <a:pt x="1965358" y="3684904"/>
                    <a:pt x="2051531" y="3767161"/>
                    <a:pt x="2157831" y="3767161"/>
                  </a:cubicBezTo>
                  <a:cubicBezTo>
                    <a:pt x="2264131" y="3767161"/>
                    <a:pt x="2350304" y="3684904"/>
                    <a:pt x="2350304" y="3583434"/>
                  </a:cubicBezTo>
                  <a:cubicBezTo>
                    <a:pt x="2350304" y="3481964"/>
                    <a:pt x="2264131" y="3399707"/>
                    <a:pt x="2157831" y="3399707"/>
                  </a:cubicBezTo>
                  <a:close/>
                  <a:moveTo>
                    <a:pt x="3907591" y="1579947"/>
                  </a:moveTo>
                  <a:lnTo>
                    <a:pt x="4607493" y="1579947"/>
                  </a:lnTo>
                  <a:lnTo>
                    <a:pt x="4607493" y="2279850"/>
                  </a:lnTo>
                  <a:lnTo>
                    <a:pt x="3907591" y="2279850"/>
                  </a:lnTo>
                  <a:close/>
                  <a:moveTo>
                    <a:pt x="3102704" y="1579947"/>
                  </a:moveTo>
                  <a:lnTo>
                    <a:pt x="3802606" y="1579947"/>
                  </a:lnTo>
                  <a:lnTo>
                    <a:pt x="3802606" y="2279850"/>
                  </a:lnTo>
                  <a:lnTo>
                    <a:pt x="3102704" y="2279850"/>
                  </a:lnTo>
                  <a:close/>
                  <a:moveTo>
                    <a:pt x="2315309" y="1579947"/>
                  </a:moveTo>
                  <a:lnTo>
                    <a:pt x="3015211" y="1579947"/>
                  </a:lnTo>
                  <a:lnTo>
                    <a:pt x="3015211" y="2279850"/>
                  </a:lnTo>
                  <a:lnTo>
                    <a:pt x="2315309" y="2279850"/>
                  </a:lnTo>
                  <a:close/>
                  <a:moveTo>
                    <a:pt x="1510422" y="1579947"/>
                  </a:moveTo>
                  <a:lnTo>
                    <a:pt x="2210324" y="1579947"/>
                  </a:lnTo>
                  <a:lnTo>
                    <a:pt x="2210324" y="2279850"/>
                  </a:lnTo>
                  <a:lnTo>
                    <a:pt x="1510422" y="2279850"/>
                  </a:lnTo>
                  <a:close/>
                  <a:moveTo>
                    <a:pt x="705534" y="1579947"/>
                  </a:moveTo>
                  <a:lnTo>
                    <a:pt x="1405436" y="1579947"/>
                  </a:lnTo>
                  <a:lnTo>
                    <a:pt x="1405436" y="2279850"/>
                  </a:lnTo>
                  <a:lnTo>
                    <a:pt x="705534" y="2279850"/>
                  </a:lnTo>
                  <a:close/>
                  <a:moveTo>
                    <a:pt x="6082271" y="862558"/>
                  </a:moveTo>
                  <a:cubicBezTo>
                    <a:pt x="6278056" y="1019026"/>
                    <a:pt x="6590560" y="1347181"/>
                    <a:pt x="6535589" y="1754155"/>
                  </a:cubicBezTo>
                  <a:cubicBezTo>
                    <a:pt x="6778063" y="1636706"/>
                    <a:pt x="7200507" y="1574275"/>
                    <a:pt x="7529578" y="1761959"/>
                  </a:cubicBezTo>
                  <a:cubicBezTo>
                    <a:pt x="7326262" y="2168543"/>
                    <a:pt x="6872190" y="2285602"/>
                    <a:pt x="6394775" y="2238778"/>
                  </a:cubicBezTo>
                  <a:cubicBezTo>
                    <a:pt x="5729856" y="3982564"/>
                    <a:pt x="4226825" y="4764516"/>
                    <a:pt x="2451200" y="4764516"/>
                  </a:cubicBezTo>
                  <a:cubicBezTo>
                    <a:pt x="1613840" y="4764516"/>
                    <a:pt x="941391" y="4483185"/>
                    <a:pt x="518946" y="4005975"/>
                  </a:cubicBezTo>
                  <a:lnTo>
                    <a:pt x="518946" y="3998172"/>
                  </a:lnTo>
                  <a:cubicBezTo>
                    <a:pt x="499367" y="3975930"/>
                    <a:pt x="420300" y="3893989"/>
                    <a:pt x="400721" y="3872918"/>
                  </a:cubicBezTo>
                  <a:cubicBezTo>
                    <a:pt x="362318" y="3810487"/>
                    <a:pt x="323160" y="3748056"/>
                    <a:pt x="283250" y="3693428"/>
                  </a:cubicBezTo>
                  <a:cubicBezTo>
                    <a:pt x="262165" y="3656750"/>
                    <a:pt x="241834" y="3620462"/>
                    <a:pt x="220749" y="3583783"/>
                  </a:cubicBezTo>
                  <a:cubicBezTo>
                    <a:pt x="49061" y="3239631"/>
                    <a:pt x="-29254" y="2840851"/>
                    <a:pt x="9903" y="2403051"/>
                  </a:cubicBezTo>
                  <a:lnTo>
                    <a:pt x="5143252" y="2403051"/>
                  </a:lnTo>
                  <a:cubicBezTo>
                    <a:pt x="5565697" y="2403051"/>
                    <a:pt x="5979859" y="2246582"/>
                    <a:pt x="6175645" y="2074506"/>
                  </a:cubicBezTo>
                  <a:cubicBezTo>
                    <a:pt x="5823231" y="1793175"/>
                    <a:pt x="5863141" y="1120477"/>
                    <a:pt x="6082271" y="862558"/>
                  </a:cubicBezTo>
                  <a:close/>
                  <a:moveTo>
                    <a:pt x="3102704" y="792564"/>
                  </a:moveTo>
                  <a:lnTo>
                    <a:pt x="3802606" y="792564"/>
                  </a:lnTo>
                  <a:lnTo>
                    <a:pt x="3802606" y="1492467"/>
                  </a:lnTo>
                  <a:lnTo>
                    <a:pt x="3102704" y="1492467"/>
                  </a:lnTo>
                  <a:close/>
                  <a:moveTo>
                    <a:pt x="2315309" y="792564"/>
                  </a:moveTo>
                  <a:lnTo>
                    <a:pt x="3015211" y="792564"/>
                  </a:lnTo>
                  <a:lnTo>
                    <a:pt x="3015211" y="1492467"/>
                  </a:lnTo>
                  <a:lnTo>
                    <a:pt x="2315309" y="1492467"/>
                  </a:lnTo>
                  <a:close/>
                  <a:moveTo>
                    <a:pt x="1510422" y="792564"/>
                  </a:moveTo>
                  <a:lnTo>
                    <a:pt x="2210324" y="792564"/>
                  </a:lnTo>
                  <a:lnTo>
                    <a:pt x="2210324" y="1492467"/>
                  </a:lnTo>
                  <a:lnTo>
                    <a:pt x="1510422" y="1492467"/>
                  </a:lnTo>
                  <a:close/>
                  <a:moveTo>
                    <a:pt x="3102704" y="0"/>
                  </a:moveTo>
                  <a:lnTo>
                    <a:pt x="3802606" y="0"/>
                  </a:lnTo>
                  <a:lnTo>
                    <a:pt x="3802606" y="699903"/>
                  </a:lnTo>
                  <a:lnTo>
                    <a:pt x="3102704" y="699903"/>
                  </a:lnTo>
                  <a:close/>
                </a:path>
              </a:pathLst>
            </a:custGeom>
            <a:solidFill>
              <a:srgbClr val="0178D7"/>
            </a:solidFill>
            <a:ln w="10795" cap="flat" cmpd="sng" algn="ctr">
              <a:noFill/>
              <a:prstDash val="solid"/>
            </a:ln>
            <a:effectLst/>
          </p:spPr>
          <p:txBody>
            <a:bodyPr rtlCol="0" anchor="ctr"/>
            <a:lstStyle/>
            <a:p>
              <a:pPr marL="0" marR="0" lvl="0" indent="0" algn="ctr"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prstClr val="white"/>
                </a:solidFill>
                <a:effectLst/>
                <a:uLnTx/>
                <a:uFillTx/>
                <a:latin typeface="Segoe UI"/>
                <a:ea typeface="+mn-ea"/>
                <a:cs typeface="+mn-cs"/>
              </a:endParaRPr>
            </a:p>
          </p:txBody>
        </p:sp>
        <p:pic>
          <p:nvPicPr>
            <p:cNvPr id="125" name="Picture 124"/>
            <p:cNvPicPr>
              <a:picLocks noChangeAspect="1"/>
            </p:cNvPicPr>
            <p:nvPr/>
          </p:nvPicPr>
          <p:blipFill>
            <a:blip r:embed="rId8" cstate="print">
              <a:duotone>
                <a:srgbClr val="0078D7">
                  <a:shade val="45000"/>
                  <a:satMod val="135000"/>
                </a:srgbClr>
                <a:prstClr val="white"/>
              </a:duotone>
              <a:lum bright="14000" contrast="20000"/>
              <a:extLst>
                <a:ext uri="{28A0092B-C50C-407E-A947-70E740481C1C}">
                  <a14:useLocalDpi xmlns:a14="http://schemas.microsoft.com/office/drawing/2010/main" val="0"/>
                </a:ext>
              </a:extLst>
            </a:blip>
            <a:stretch>
              <a:fillRect/>
            </a:stretch>
          </p:blipFill>
          <p:spPr>
            <a:xfrm>
              <a:off x="2859718" y="2470775"/>
              <a:ext cx="342098" cy="407260"/>
            </a:xfrm>
            <a:prstGeom prst="rect">
              <a:avLst/>
            </a:prstGeom>
          </p:spPr>
        </p:pic>
        <p:pic>
          <p:nvPicPr>
            <p:cNvPr id="91" name="Picture 90">
              <a:extLst>
                <a:ext uri="{FF2B5EF4-FFF2-40B4-BE49-F238E27FC236}">
                  <a16:creationId xmlns:a16="http://schemas.microsoft.com/office/drawing/2014/main" id="{B2F0E3C1-B2AF-D34F-B31B-4ADCFAACA99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744830" y="3114460"/>
              <a:ext cx="571875" cy="424535"/>
            </a:xfrm>
            <a:prstGeom prst="rect">
              <a:avLst/>
            </a:prstGeom>
          </p:spPr>
        </p:pic>
      </p:grpSp>
      <p:grpSp>
        <p:nvGrpSpPr>
          <p:cNvPr id="23" name="Group 22">
            <a:extLst>
              <a:ext uri="{FF2B5EF4-FFF2-40B4-BE49-F238E27FC236}">
                <a16:creationId xmlns:a16="http://schemas.microsoft.com/office/drawing/2014/main" id="{C3DDBB9D-A850-B843-8406-55B9C3C5F4A8}"/>
              </a:ext>
            </a:extLst>
          </p:cNvPr>
          <p:cNvGrpSpPr/>
          <p:nvPr/>
        </p:nvGrpSpPr>
        <p:grpSpPr>
          <a:xfrm>
            <a:off x="864482" y="2442332"/>
            <a:ext cx="958356" cy="847805"/>
            <a:chOff x="828502" y="2442332"/>
            <a:chExt cx="958356" cy="847805"/>
          </a:xfrm>
        </p:grpSpPr>
        <p:sp>
          <p:nvSpPr>
            <p:cNvPr id="129" name="Rectangle 9">
              <a:extLst>
                <a:ext uri="{FF2B5EF4-FFF2-40B4-BE49-F238E27FC236}">
                  <a16:creationId xmlns:a16="http://schemas.microsoft.com/office/drawing/2014/main" id="{28B5FBD7-C487-E044-8E92-0169C0776E07}"/>
                </a:ext>
              </a:extLst>
            </p:cNvPr>
            <p:cNvSpPr>
              <a:spLocks noChangeArrowheads="1"/>
            </p:cNvSpPr>
            <p:nvPr/>
          </p:nvSpPr>
          <p:spPr bwMode="auto">
            <a:xfrm flipH="1">
              <a:off x="828502" y="2442332"/>
              <a:ext cx="958356" cy="725537"/>
            </a:xfrm>
            <a:prstGeom prst="rect">
              <a:avLst/>
            </a:prstGeom>
            <a:noFill/>
            <a:ln w="12700" cap="flat">
              <a:solidFill>
                <a:srgbClr val="50E6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a:ea typeface="+mn-ea"/>
                <a:cs typeface="+mn-cs"/>
              </a:endParaRPr>
            </a:p>
          </p:txBody>
        </p:sp>
        <p:grpSp>
          <p:nvGrpSpPr>
            <p:cNvPr id="22" name="Group 21">
              <a:extLst>
                <a:ext uri="{FF2B5EF4-FFF2-40B4-BE49-F238E27FC236}">
                  <a16:creationId xmlns:a16="http://schemas.microsoft.com/office/drawing/2014/main" id="{E1FC0475-ED95-3D40-BF7F-0A241F9DAFE0}"/>
                </a:ext>
              </a:extLst>
            </p:cNvPr>
            <p:cNvGrpSpPr/>
            <p:nvPr/>
          </p:nvGrpSpPr>
          <p:grpSpPr>
            <a:xfrm>
              <a:off x="987946" y="2622583"/>
              <a:ext cx="639468" cy="329711"/>
              <a:chOff x="945805" y="2588594"/>
              <a:chExt cx="721336" cy="371920"/>
            </a:xfrm>
          </p:grpSpPr>
          <p:sp>
            <p:nvSpPr>
              <p:cNvPr id="113" name="Freeform: Shape 175">
                <a:extLst>
                  <a:ext uri="{FF2B5EF4-FFF2-40B4-BE49-F238E27FC236}">
                    <a16:creationId xmlns:a16="http://schemas.microsoft.com/office/drawing/2014/main" id="{9787513D-1027-2144-959A-F95802C99D89}"/>
                  </a:ext>
                </a:extLst>
              </p:cNvPr>
              <p:cNvSpPr/>
              <p:nvPr/>
            </p:nvSpPr>
            <p:spPr bwMode="auto">
              <a:xfrm rot="10800000" flipV="1">
                <a:off x="1214129" y="2588594"/>
                <a:ext cx="187935" cy="146655"/>
              </a:xfrm>
              <a:custGeom>
                <a:avLst/>
                <a:gdLst>
                  <a:gd name="connsiteX0" fmla="*/ 62448 w 640198"/>
                  <a:gd name="connsiteY0" fmla="*/ 117955 h 499576"/>
                  <a:gd name="connsiteX1" fmla="*/ 62448 w 640198"/>
                  <a:gd name="connsiteY1" fmla="*/ 437130 h 499576"/>
                  <a:gd name="connsiteX2" fmla="*/ 304996 w 640198"/>
                  <a:gd name="connsiteY2" fmla="*/ 437130 h 499576"/>
                  <a:gd name="connsiteX3" fmla="*/ 306418 w 640198"/>
                  <a:gd name="connsiteY3" fmla="*/ 446720 h 499576"/>
                  <a:gd name="connsiteX4" fmla="*/ 386035 w 640198"/>
                  <a:gd name="connsiteY4" fmla="*/ 446720 h 499576"/>
                  <a:gd name="connsiteX5" fmla="*/ 384612 w 640198"/>
                  <a:gd name="connsiteY5" fmla="*/ 437130 h 499576"/>
                  <a:gd name="connsiteX6" fmla="*/ 577752 w 640198"/>
                  <a:gd name="connsiteY6" fmla="*/ 437130 h 499576"/>
                  <a:gd name="connsiteX7" fmla="*/ 577752 w 640198"/>
                  <a:gd name="connsiteY7" fmla="*/ 394344 h 499576"/>
                  <a:gd name="connsiteX8" fmla="*/ 584224 w 640198"/>
                  <a:gd name="connsiteY8" fmla="*/ 396513 h 499576"/>
                  <a:gd name="connsiteX9" fmla="*/ 584224 w 640198"/>
                  <a:gd name="connsiteY9" fmla="*/ 313452 h 499576"/>
                  <a:gd name="connsiteX10" fmla="*/ 577752 w 640198"/>
                  <a:gd name="connsiteY10" fmla="*/ 311282 h 499576"/>
                  <a:gd name="connsiteX11" fmla="*/ 577752 w 640198"/>
                  <a:gd name="connsiteY11" fmla="*/ 117955 h 499576"/>
                  <a:gd name="connsiteX12" fmla="*/ 0 w 640198"/>
                  <a:gd name="connsiteY12" fmla="*/ 0 h 499576"/>
                  <a:gd name="connsiteX13" fmla="*/ 640198 w 640198"/>
                  <a:gd name="connsiteY13" fmla="*/ 0 h 499576"/>
                  <a:gd name="connsiteX14" fmla="*/ 640198 w 640198"/>
                  <a:gd name="connsiteY14" fmla="*/ 332213 h 499576"/>
                  <a:gd name="connsiteX15" fmla="*/ 629943 w 640198"/>
                  <a:gd name="connsiteY15" fmla="*/ 328776 h 499576"/>
                  <a:gd name="connsiteX16" fmla="*/ 629943 w 640198"/>
                  <a:gd name="connsiteY16" fmla="*/ 411837 h 499576"/>
                  <a:gd name="connsiteX17" fmla="*/ 640198 w 640198"/>
                  <a:gd name="connsiteY17" fmla="*/ 415274 h 499576"/>
                  <a:gd name="connsiteX18" fmla="*/ 640198 w 640198"/>
                  <a:gd name="connsiteY18" fmla="*/ 499576 h 499576"/>
                  <a:gd name="connsiteX19" fmla="*/ 393877 w 640198"/>
                  <a:gd name="connsiteY19" fmla="*/ 499576 h 499576"/>
                  <a:gd name="connsiteX20" fmla="*/ 392818 w 640198"/>
                  <a:gd name="connsiteY20" fmla="*/ 492439 h 499576"/>
                  <a:gd name="connsiteX21" fmla="*/ 313201 w 640198"/>
                  <a:gd name="connsiteY21" fmla="*/ 492439 h 499576"/>
                  <a:gd name="connsiteX22" fmla="*/ 314260 w 640198"/>
                  <a:gd name="connsiteY22" fmla="*/ 499576 h 499576"/>
                  <a:gd name="connsiteX23" fmla="*/ 0 w 640198"/>
                  <a:gd name="connsiteY23" fmla="*/ 499576 h 499576"/>
                  <a:gd name="connsiteX0" fmla="*/ 62448 w 640198"/>
                  <a:gd name="connsiteY0" fmla="*/ 117955 h 499576"/>
                  <a:gd name="connsiteX1" fmla="*/ 62448 w 640198"/>
                  <a:gd name="connsiteY1" fmla="*/ 437130 h 499576"/>
                  <a:gd name="connsiteX2" fmla="*/ 304996 w 640198"/>
                  <a:gd name="connsiteY2" fmla="*/ 437130 h 499576"/>
                  <a:gd name="connsiteX3" fmla="*/ 386035 w 640198"/>
                  <a:gd name="connsiteY3" fmla="*/ 446720 h 499576"/>
                  <a:gd name="connsiteX4" fmla="*/ 384612 w 640198"/>
                  <a:gd name="connsiteY4" fmla="*/ 437130 h 499576"/>
                  <a:gd name="connsiteX5" fmla="*/ 577752 w 640198"/>
                  <a:gd name="connsiteY5" fmla="*/ 437130 h 499576"/>
                  <a:gd name="connsiteX6" fmla="*/ 577752 w 640198"/>
                  <a:gd name="connsiteY6" fmla="*/ 394344 h 499576"/>
                  <a:gd name="connsiteX7" fmla="*/ 584224 w 640198"/>
                  <a:gd name="connsiteY7" fmla="*/ 396513 h 499576"/>
                  <a:gd name="connsiteX8" fmla="*/ 584224 w 640198"/>
                  <a:gd name="connsiteY8" fmla="*/ 313452 h 499576"/>
                  <a:gd name="connsiteX9" fmla="*/ 577752 w 640198"/>
                  <a:gd name="connsiteY9" fmla="*/ 311282 h 499576"/>
                  <a:gd name="connsiteX10" fmla="*/ 577752 w 640198"/>
                  <a:gd name="connsiteY10" fmla="*/ 117955 h 499576"/>
                  <a:gd name="connsiteX11" fmla="*/ 62448 w 640198"/>
                  <a:gd name="connsiteY11" fmla="*/ 117955 h 499576"/>
                  <a:gd name="connsiteX12" fmla="*/ 0 w 640198"/>
                  <a:gd name="connsiteY12" fmla="*/ 0 h 499576"/>
                  <a:gd name="connsiteX13" fmla="*/ 640198 w 640198"/>
                  <a:gd name="connsiteY13" fmla="*/ 0 h 499576"/>
                  <a:gd name="connsiteX14" fmla="*/ 640198 w 640198"/>
                  <a:gd name="connsiteY14" fmla="*/ 332213 h 499576"/>
                  <a:gd name="connsiteX15" fmla="*/ 629943 w 640198"/>
                  <a:gd name="connsiteY15" fmla="*/ 328776 h 499576"/>
                  <a:gd name="connsiteX16" fmla="*/ 629943 w 640198"/>
                  <a:gd name="connsiteY16" fmla="*/ 411837 h 499576"/>
                  <a:gd name="connsiteX17" fmla="*/ 640198 w 640198"/>
                  <a:gd name="connsiteY17" fmla="*/ 415274 h 499576"/>
                  <a:gd name="connsiteX18" fmla="*/ 640198 w 640198"/>
                  <a:gd name="connsiteY18" fmla="*/ 499576 h 499576"/>
                  <a:gd name="connsiteX19" fmla="*/ 393877 w 640198"/>
                  <a:gd name="connsiteY19" fmla="*/ 499576 h 499576"/>
                  <a:gd name="connsiteX20" fmla="*/ 392818 w 640198"/>
                  <a:gd name="connsiteY20" fmla="*/ 492439 h 499576"/>
                  <a:gd name="connsiteX21" fmla="*/ 313201 w 640198"/>
                  <a:gd name="connsiteY21" fmla="*/ 492439 h 499576"/>
                  <a:gd name="connsiteX22" fmla="*/ 314260 w 640198"/>
                  <a:gd name="connsiteY22" fmla="*/ 499576 h 499576"/>
                  <a:gd name="connsiteX23" fmla="*/ 0 w 640198"/>
                  <a:gd name="connsiteY23" fmla="*/ 499576 h 499576"/>
                  <a:gd name="connsiteX24" fmla="*/ 0 w 640198"/>
                  <a:gd name="connsiteY24" fmla="*/ 0 h 499576"/>
                  <a:gd name="connsiteX0" fmla="*/ 62448 w 640198"/>
                  <a:gd name="connsiteY0" fmla="*/ 117955 h 499576"/>
                  <a:gd name="connsiteX1" fmla="*/ 62448 w 640198"/>
                  <a:gd name="connsiteY1" fmla="*/ 437130 h 499576"/>
                  <a:gd name="connsiteX2" fmla="*/ 304996 w 640198"/>
                  <a:gd name="connsiteY2" fmla="*/ 437130 h 499576"/>
                  <a:gd name="connsiteX3" fmla="*/ 386035 w 640198"/>
                  <a:gd name="connsiteY3" fmla="*/ 446720 h 499576"/>
                  <a:gd name="connsiteX4" fmla="*/ 577752 w 640198"/>
                  <a:gd name="connsiteY4" fmla="*/ 437130 h 499576"/>
                  <a:gd name="connsiteX5" fmla="*/ 577752 w 640198"/>
                  <a:gd name="connsiteY5" fmla="*/ 394344 h 499576"/>
                  <a:gd name="connsiteX6" fmla="*/ 584224 w 640198"/>
                  <a:gd name="connsiteY6" fmla="*/ 396513 h 499576"/>
                  <a:gd name="connsiteX7" fmla="*/ 584224 w 640198"/>
                  <a:gd name="connsiteY7" fmla="*/ 313452 h 499576"/>
                  <a:gd name="connsiteX8" fmla="*/ 577752 w 640198"/>
                  <a:gd name="connsiteY8" fmla="*/ 311282 h 499576"/>
                  <a:gd name="connsiteX9" fmla="*/ 577752 w 640198"/>
                  <a:gd name="connsiteY9" fmla="*/ 117955 h 499576"/>
                  <a:gd name="connsiteX10" fmla="*/ 62448 w 640198"/>
                  <a:gd name="connsiteY10" fmla="*/ 117955 h 499576"/>
                  <a:gd name="connsiteX11" fmla="*/ 0 w 640198"/>
                  <a:gd name="connsiteY11" fmla="*/ 0 h 499576"/>
                  <a:gd name="connsiteX12" fmla="*/ 640198 w 640198"/>
                  <a:gd name="connsiteY12" fmla="*/ 0 h 499576"/>
                  <a:gd name="connsiteX13" fmla="*/ 640198 w 640198"/>
                  <a:gd name="connsiteY13" fmla="*/ 332213 h 499576"/>
                  <a:gd name="connsiteX14" fmla="*/ 629943 w 640198"/>
                  <a:gd name="connsiteY14" fmla="*/ 328776 h 499576"/>
                  <a:gd name="connsiteX15" fmla="*/ 629943 w 640198"/>
                  <a:gd name="connsiteY15" fmla="*/ 411837 h 499576"/>
                  <a:gd name="connsiteX16" fmla="*/ 640198 w 640198"/>
                  <a:gd name="connsiteY16" fmla="*/ 415274 h 499576"/>
                  <a:gd name="connsiteX17" fmla="*/ 640198 w 640198"/>
                  <a:gd name="connsiteY17" fmla="*/ 499576 h 499576"/>
                  <a:gd name="connsiteX18" fmla="*/ 393877 w 640198"/>
                  <a:gd name="connsiteY18" fmla="*/ 499576 h 499576"/>
                  <a:gd name="connsiteX19" fmla="*/ 392818 w 640198"/>
                  <a:gd name="connsiteY19" fmla="*/ 492439 h 499576"/>
                  <a:gd name="connsiteX20" fmla="*/ 313201 w 640198"/>
                  <a:gd name="connsiteY20" fmla="*/ 492439 h 499576"/>
                  <a:gd name="connsiteX21" fmla="*/ 314260 w 640198"/>
                  <a:gd name="connsiteY21" fmla="*/ 499576 h 499576"/>
                  <a:gd name="connsiteX22" fmla="*/ 0 w 640198"/>
                  <a:gd name="connsiteY22" fmla="*/ 499576 h 499576"/>
                  <a:gd name="connsiteX23" fmla="*/ 0 w 640198"/>
                  <a:gd name="connsiteY23" fmla="*/ 0 h 499576"/>
                  <a:gd name="connsiteX0" fmla="*/ 62448 w 640198"/>
                  <a:gd name="connsiteY0" fmla="*/ 117955 h 499576"/>
                  <a:gd name="connsiteX1" fmla="*/ 62448 w 640198"/>
                  <a:gd name="connsiteY1" fmla="*/ 437130 h 499576"/>
                  <a:gd name="connsiteX2" fmla="*/ 304996 w 640198"/>
                  <a:gd name="connsiteY2" fmla="*/ 437130 h 499576"/>
                  <a:gd name="connsiteX3" fmla="*/ 577752 w 640198"/>
                  <a:gd name="connsiteY3" fmla="*/ 437130 h 499576"/>
                  <a:gd name="connsiteX4" fmla="*/ 577752 w 640198"/>
                  <a:gd name="connsiteY4" fmla="*/ 394344 h 499576"/>
                  <a:gd name="connsiteX5" fmla="*/ 584224 w 640198"/>
                  <a:gd name="connsiteY5" fmla="*/ 396513 h 499576"/>
                  <a:gd name="connsiteX6" fmla="*/ 584224 w 640198"/>
                  <a:gd name="connsiteY6" fmla="*/ 313452 h 499576"/>
                  <a:gd name="connsiteX7" fmla="*/ 577752 w 640198"/>
                  <a:gd name="connsiteY7" fmla="*/ 311282 h 499576"/>
                  <a:gd name="connsiteX8" fmla="*/ 577752 w 640198"/>
                  <a:gd name="connsiteY8" fmla="*/ 117955 h 499576"/>
                  <a:gd name="connsiteX9" fmla="*/ 62448 w 640198"/>
                  <a:gd name="connsiteY9" fmla="*/ 117955 h 499576"/>
                  <a:gd name="connsiteX10" fmla="*/ 0 w 640198"/>
                  <a:gd name="connsiteY10" fmla="*/ 0 h 499576"/>
                  <a:gd name="connsiteX11" fmla="*/ 640198 w 640198"/>
                  <a:gd name="connsiteY11" fmla="*/ 0 h 499576"/>
                  <a:gd name="connsiteX12" fmla="*/ 640198 w 640198"/>
                  <a:gd name="connsiteY12" fmla="*/ 332213 h 499576"/>
                  <a:gd name="connsiteX13" fmla="*/ 629943 w 640198"/>
                  <a:gd name="connsiteY13" fmla="*/ 328776 h 499576"/>
                  <a:gd name="connsiteX14" fmla="*/ 629943 w 640198"/>
                  <a:gd name="connsiteY14" fmla="*/ 411837 h 499576"/>
                  <a:gd name="connsiteX15" fmla="*/ 640198 w 640198"/>
                  <a:gd name="connsiteY15" fmla="*/ 415274 h 499576"/>
                  <a:gd name="connsiteX16" fmla="*/ 640198 w 640198"/>
                  <a:gd name="connsiteY16" fmla="*/ 499576 h 499576"/>
                  <a:gd name="connsiteX17" fmla="*/ 393877 w 640198"/>
                  <a:gd name="connsiteY17" fmla="*/ 499576 h 499576"/>
                  <a:gd name="connsiteX18" fmla="*/ 392818 w 640198"/>
                  <a:gd name="connsiteY18" fmla="*/ 492439 h 499576"/>
                  <a:gd name="connsiteX19" fmla="*/ 313201 w 640198"/>
                  <a:gd name="connsiteY19" fmla="*/ 492439 h 499576"/>
                  <a:gd name="connsiteX20" fmla="*/ 314260 w 640198"/>
                  <a:gd name="connsiteY20" fmla="*/ 499576 h 499576"/>
                  <a:gd name="connsiteX21" fmla="*/ 0 w 640198"/>
                  <a:gd name="connsiteY21" fmla="*/ 499576 h 499576"/>
                  <a:gd name="connsiteX22" fmla="*/ 0 w 640198"/>
                  <a:gd name="connsiteY22"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84224 w 640198"/>
                  <a:gd name="connsiteY5" fmla="*/ 313452 h 499576"/>
                  <a:gd name="connsiteX6" fmla="*/ 577752 w 640198"/>
                  <a:gd name="connsiteY6" fmla="*/ 311282 h 499576"/>
                  <a:gd name="connsiteX7" fmla="*/ 577752 w 640198"/>
                  <a:gd name="connsiteY7" fmla="*/ 117955 h 499576"/>
                  <a:gd name="connsiteX8" fmla="*/ 62448 w 640198"/>
                  <a:gd name="connsiteY8" fmla="*/ 117955 h 499576"/>
                  <a:gd name="connsiteX9" fmla="*/ 0 w 640198"/>
                  <a:gd name="connsiteY9" fmla="*/ 0 h 499576"/>
                  <a:gd name="connsiteX10" fmla="*/ 640198 w 640198"/>
                  <a:gd name="connsiteY10" fmla="*/ 0 h 499576"/>
                  <a:gd name="connsiteX11" fmla="*/ 640198 w 640198"/>
                  <a:gd name="connsiteY11" fmla="*/ 332213 h 499576"/>
                  <a:gd name="connsiteX12" fmla="*/ 629943 w 640198"/>
                  <a:gd name="connsiteY12" fmla="*/ 328776 h 499576"/>
                  <a:gd name="connsiteX13" fmla="*/ 629943 w 640198"/>
                  <a:gd name="connsiteY13" fmla="*/ 411837 h 499576"/>
                  <a:gd name="connsiteX14" fmla="*/ 640198 w 640198"/>
                  <a:gd name="connsiteY14" fmla="*/ 415274 h 499576"/>
                  <a:gd name="connsiteX15" fmla="*/ 640198 w 640198"/>
                  <a:gd name="connsiteY15" fmla="*/ 499576 h 499576"/>
                  <a:gd name="connsiteX16" fmla="*/ 393877 w 640198"/>
                  <a:gd name="connsiteY16" fmla="*/ 499576 h 499576"/>
                  <a:gd name="connsiteX17" fmla="*/ 392818 w 640198"/>
                  <a:gd name="connsiteY17" fmla="*/ 492439 h 499576"/>
                  <a:gd name="connsiteX18" fmla="*/ 313201 w 640198"/>
                  <a:gd name="connsiteY18" fmla="*/ 492439 h 499576"/>
                  <a:gd name="connsiteX19" fmla="*/ 314260 w 640198"/>
                  <a:gd name="connsiteY19" fmla="*/ 499576 h 499576"/>
                  <a:gd name="connsiteX20" fmla="*/ 0 w 640198"/>
                  <a:gd name="connsiteY20" fmla="*/ 499576 h 499576"/>
                  <a:gd name="connsiteX21" fmla="*/ 0 w 640198"/>
                  <a:gd name="connsiteY21"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84224 w 640198"/>
                  <a:gd name="connsiteY5" fmla="*/ 313452 h 499576"/>
                  <a:gd name="connsiteX6" fmla="*/ 577752 w 640198"/>
                  <a:gd name="connsiteY6" fmla="*/ 117955 h 499576"/>
                  <a:gd name="connsiteX7" fmla="*/ 62448 w 640198"/>
                  <a:gd name="connsiteY7" fmla="*/ 117955 h 499576"/>
                  <a:gd name="connsiteX8" fmla="*/ 0 w 640198"/>
                  <a:gd name="connsiteY8" fmla="*/ 0 h 499576"/>
                  <a:gd name="connsiteX9" fmla="*/ 640198 w 640198"/>
                  <a:gd name="connsiteY9" fmla="*/ 0 h 499576"/>
                  <a:gd name="connsiteX10" fmla="*/ 640198 w 640198"/>
                  <a:gd name="connsiteY10" fmla="*/ 332213 h 499576"/>
                  <a:gd name="connsiteX11" fmla="*/ 629943 w 640198"/>
                  <a:gd name="connsiteY11" fmla="*/ 328776 h 499576"/>
                  <a:gd name="connsiteX12" fmla="*/ 629943 w 640198"/>
                  <a:gd name="connsiteY12" fmla="*/ 411837 h 499576"/>
                  <a:gd name="connsiteX13" fmla="*/ 640198 w 640198"/>
                  <a:gd name="connsiteY13" fmla="*/ 415274 h 499576"/>
                  <a:gd name="connsiteX14" fmla="*/ 640198 w 640198"/>
                  <a:gd name="connsiteY14" fmla="*/ 499576 h 499576"/>
                  <a:gd name="connsiteX15" fmla="*/ 393877 w 640198"/>
                  <a:gd name="connsiteY15" fmla="*/ 499576 h 499576"/>
                  <a:gd name="connsiteX16" fmla="*/ 392818 w 640198"/>
                  <a:gd name="connsiteY16" fmla="*/ 492439 h 499576"/>
                  <a:gd name="connsiteX17" fmla="*/ 313201 w 640198"/>
                  <a:gd name="connsiteY17" fmla="*/ 492439 h 499576"/>
                  <a:gd name="connsiteX18" fmla="*/ 314260 w 640198"/>
                  <a:gd name="connsiteY18" fmla="*/ 499576 h 499576"/>
                  <a:gd name="connsiteX19" fmla="*/ 0 w 640198"/>
                  <a:gd name="connsiteY19" fmla="*/ 499576 h 499576"/>
                  <a:gd name="connsiteX20" fmla="*/ 0 w 640198"/>
                  <a:gd name="connsiteY20"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77752 w 640198"/>
                  <a:gd name="connsiteY5" fmla="*/ 117955 h 499576"/>
                  <a:gd name="connsiteX6" fmla="*/ 62448 w 640198"/>
                  <a:gd name="connsiteY6" fmla="*/ 117955 h 499576"/>
                  <a:gd name="connsiteX7" fmla="*/ 0 w 640198"/>
                  <a:gd name="connsiteY7" fmla="*/ 0 h 499576"/>
                  <a:gd name="connsiteX8" fmla="*/ 640198 w 640198"/>
                  <a:gd name="connsiteY8" fmla="*/ 0 h 499576"/>
                  <a:gd name="connsiteX9" fmla="*/ 640198 w 640198"/>
                  <a:gd name="connsiteY9" fmla="*/ 332213 h 499576"/>
                  <a:gd name="connsiteX10" fmla="*/ 629943 w 640198"/>
                  <a:gd name="connsiteY10" fmla="*/ 328776 h 499576"/>
                  <a:gd name="connsiteX11" fmla="*/ 629943 w 640198"/>
                  <a:gd name="connsiteY11" fmla="*/ 411837 h 499576"/>
                  <a:gd name="connsiteX12" fmla="*/ 640198 w 640198"/>
                  <a:gd name="connsiteY12" fmla="*/ 415274 h 499576"/>
                  <a:gd name="connsiteX13" fmla="*/ 640198 w 640198"/>
                  <a:gd name="connsiteY13" fmla="*/ 499576 h 499576"/>
                  <a:gd name="connsiteX14" fmla="*/ 393877 w 640198"/>
                  <a:gd name="connsiteY14" fmla="*/ 499576 h 499576"/>
                  <a:gd name="connsiteX15" fmla="*/ 392818 w 640198"/>
                  <a:gd name="connsiteY15" fmla="*/ 492439 h 499576"/>
                  <a:gd name="connsiteX16" fmla="*/ 313201 w 640198"/>
                  <a:gd name="connsiteY16" fmla="*/ 492439 h 499576"/>
                  <a:gd name="connsiteX17" fmla="*/ 314260 w 640198"/>
                  <a:gd name="connsiteY17" fmla="*/ 499576 h 499576"/>
                  <a:gd name="connsiteX18" fmla="*/ 0 w 640198"/>
                  <a:gd name="connsiteY18" fmla="*/ 499576 h 499576"/>
                  <a:gd name="connsiteX19" fmla="*/ 0 w 640198"/>
                  <a:gd name="connsiteY19"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77752 w 640198"/>
                  <a:gd name="connsiteY4" fmla="*/ 117955 h 499576"/>
                  <a:gd name="connsiteX5" fmla="*/ 62448 w 640198"/>
                  <a:gd name="connsiteY5" fmla="*/ 117955 h 499576"/>
                  <a:gd name="connsiteX6" fmla="*/ 0 w 640198"/>
                  <a:gd name="connsiteY6" fmla="*/ 0 h 499576"/>
                  <a:gd name="connsiteX7" fmla="*/ 640198 w 640198"/>
                  <a:gd name="connsiteY7" fmla="*/ 0 h 499576"/>
                  <a:gd name="connsiteX8" fmla="*/ 640198 w 640198"/>
                  <a:gd name="connsiteY8" fmla="*/ 332213 h 499576"/>
                  <a:gd name="connsiteX9" fmla="*/ 629943 w 640198"/>
                  <a:gd name="connsiteY9" fmla="*/ 328776 h 499576"/>
                  <a:gd name="connsiteX10" fmla="*/ 629943 w 640198"/>
                  <a:gd name="connsiteY10" fmla="*/ 411837 h 499576"/>
                  <a:gd name="connsiteX11" fmla="*/ 640198 w 640198"/>
                  <a:gd name="connsiteY11" fmla="*/ 415274 h 499576"/>
                  <a:gd name="connsiteX12" fmla="*/ 640198 w 640198"/>
                  <a:gd name="connsiteY12" fmla="*/ 499576 h 499576"/>
                  <a:gd name="connsiteX13" fmla="*/ 393877 w 640198"/>
                  <a:gd name="connsiteY13" fmla="*/ 499576 h 499576"/>
                  <a:gd name="connsiteX14" fmla="*/ 392818 w 640198"/>
                  <a:gd name="connsiteY14" fmla="*/ 492439 h 499576"/>
                  <a:gd name="connsiteX15" fmla="*/ 313201 w 640198"/>
                  <a:gd name="connsiteY15" fmla="*/ 492439 h 499576"/>
                  <a:gd name="connsiteX16" fmla="*/ 314260 w 640198"/>
                  <a:gd name="connsiteY16" fmla="*/ 499576 h 499576"/>
                  <a:gd name="connsiteX17" fmla="*/ 0 w 640198"/>
                  <a:gd name="connsiteY17" fmla="*/ 499576 h 499576"/>
                  <a:gd name="connsiteX18" fmla="*/ 0 w 640198"/>
                  <a:gd name="connsiteY18"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332213 h 499576"/>
                  <a:gd name="connsiteX8" fmla="*/ 629943 w 640198"/>
                  <a:gd name="connsiteY8" fmla="*/ 328776 h 499576"/>
                  <a:gd name="connsiteX9" fmla="*/ 629943 w 640198"/>
                  <a:gd name="connsiteY9" fmla="*/ 411837 h 499576"/>
                  <a:gd name="connsiteX10" fmla="*/ 640198 w 640198"/>
                  <a:gd name="connsiteY10" fmla="*/ 415274 h 499576"/>
                  <a:gd name="connsiteX11" fmla="*/ 640198 w 640198"/>
                  <a:gd name="connsiteY11" fmla="*/ 499576 h 499576"/>
                  <a:gd name="connsiteX12" fmla="*/ 393877 w 640198"/>
                  <a:gd name="connsiteY12" fmla="*/ 499576 h 499576"/>
                  <a:gd name="connsiteX13" fmla="*/ 392818 w 640198"/>
                  <a:gd name="connsiteY13" fmla="*/ 492439 h 499576"/>
                  <a:gd name="connsiteX14" fmla="*/ 313201 w 640198"/>
                  <a:gd name="connsiteY14" fmla="*/ 492439 h 499576"/>
                  <a:gd name="connsiteX15" fmla="*/ 314260 w 640198"/>
                  <a:gd name="connsiteY15" fmla="*/ 499576 h 499576"/>
                  <a:gd name="connsiteX16" fmla="*/ 0 w 640198"/>
                  <a:gd name="connsiteY16" fmla="*/ 499576 h 499576"/>
                  <a:gd name="connsiteX17" fmla="*/ 0 w 640198"/>
                  <a:gd name="connsiteY17"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332213 h 499576"/>
                  <a:gd name="connsiteX8" fmla="*/ 629943 w 640198"/>
                  <a:gd name="connsiteY8" fmla="*/ 411837 h 499576"/>
                  <a:gd name="connsiteX9" fmla="*/ 640198 w 640198"/>
                  <a:gd name="connsiteY9" fmla="*/ 415274 h 499576"/>
                  <a:gd name="connsiteX10" fmla="*/ 640198 w 640198"/>
                  <a:gd name="connsiteY10" fmla="*/ 499576 h 499576"/>
                  <a:gd name="connsiteX11" fmla="*/ 393877 w 640198"/>
                  <a:gd name="connsiteY11" fmla="*/ 499576 h 499576"/>
                  <a:gd name="connsiteX12" fmla="*/ 392818 w 640198"/>
                  <a:gd name="connsiteY12" fmla="*/ 492439 h 499576"/>
                  <a:gd name="connsiteX13" fmla="*/ 313201 w 640198"/>
                  <a:gd name="connsiteY13" fmla="*/ 492439 h 499576"/>
                  <a:gd name="connsiteX14" fmla="*/ 314260 w 640198"/>
                  <a:gd name="connsiteY14" fmla="*/ 499576 h 499576"/>
                  <a:gd name="connsiteX15" fmla="*/ 0 w 640198"/>
                  <a:gd name="connsiteY15" fmla="*/ 499576 h 499576"/>
                  <a:gd name="connsiteX16" fmla="*/ 0 w 640198"/>
                  <a:gd name="connsiteY16"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29943 w 640198"/>
                  <a:gd name="connsiteY7" fmla="*/ 411837 h 499576"/>
                  <a:gd name="connsiteX8" fmla="*/ 640198 w 640198"/>
                  <a:gd name="connsiteY8" fmla="*/ 415274 h 499576"/>
                  <a:gd name="connsiteX9" fmla="*/ 640198 w 640198"/>
                  <a:gd name="connsiteY9" fmla="*/ 499576 h 499576"/>
                  <a:gd name="connsiteX10" fmla="*/ 393877 w 640198"/>
                  <a:gd name="connsiteY10" fmla="*/ 499576 h 499576"/>
                  <a:gd name="connsiteX11" fmla="*/ 392818 w 640198"/>
                  <a:gd name="connsiteY11" fmla="*/ 492439 h 499576"/>
                  <a:gd name="connsiteX12" fmla="*/ 313201 w 640198"/>
                  <a:gd name="connsiteY12" fmla="*/ 492439 h 499576"/>
                  <a:gd name="connsiteX13" fmla="*/ 314260 w 640198"/>
                  <a:gd name="connsiteY13" fmla="*/ 499576 h 499576"/>
                  <a:gd name="connsiteX14" fmla="*/ 0 w 640198"/>
                  <a:gd name="connsiteY14" fmla="*/ 499576 h 499576"/>
                  <a:gd name="connsiteX15" fmla="*/ 0 w 640198"/>
                  <a:gd name="connsiteY15"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15274 h 499576"/>
                  <a:gd name="connsiteX8" fmla="*/ 640198 w 640198"/>
                  <a:gd name="connsiteY8" fmla="*/ 499576 h 499576"/>
                  <a:gd name="connsiteX9" fmla="*/ 393877 w 640198"/>
                  <a:gd name="connsiteY9" fmla="*/ 499576 h 499576"/>
                  <a:gd name="connsiteX10" fmla="*/ 392818 w 640198"/>
                  <a:gd name="connsiteY10" fmla="*/ 492439 h 499576"/>
                  <a:gd name="connsiteX11" fmla="*/ 313201 w 640198"/>
                  <a:gd name="connsiteY11" fmla="*/ 492439 h 499576"/>
                  <a:gd name="connsiteX12" fmla="*/ 314260 w 640198"/>
                  <a:gd name="connsiteY12" fmla="*/ 499576 h 499576"/>
                  <a:gd name="connsiteX13" fmla="*/ 0 w 640198"/>
                  <a:gd name="connsiteY13" fmla="*/ 499576 h 499576"/>
                  <a:gd name="connsiteX14" fmla="*/ 0 w 640198"/>
                  <a:gd name="connsiteY14"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313201 w 640198"/>
                  <a:gd name="connsiteY10" fmla="*/ 492439 h 499576"/>
                  <a:gd name="connsiteX11" fmla="*/ 314260 w 640198"/>
                  <a:gd name="connsiteY11" fmla="*/ 499576 h 499576"/>
                  <a:gd name="connsiteX12" fmla="*/ 0 w 640198"/>
                  <a:gd name="connsiteY12" fmla="*/ 499576 h 499576"/>
                  <a:gd name="connsiteX13" fmla="*/ 0 w 640198"/>
                  <a:gd name="connsiteY13"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313201 w 640198"/>
                  <a:gd name="connsiteY10" fmla="*/ 492439 h 499576"/>
                  <a:gd name="connsiteX11" fmla="*/ 0 w 640198"/>
                  <a:gd name="connsiteY11" fmla="*/ 499576 h 499576"/>
                  <a:gd name="connsiteX12" fmla="*/ 0 w 640198"/>
                  <a:gd name="connsiteY12"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0 w 640198"/>
                  <a:gd name="connsiteY10" fmla="*/ 499576 h 499576"/>
                  <a:gd name="connsiteX11" fmla="*/ 0 w 640198"/>
                  <a:gd name="connsiteY11"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0 w 640198"/>
                  <a:gd name="connsiteY9" fmla="*/ 499576 h 499576"/>
                  <a:gd name="connsiteX10" fmla="*/ 0 w 640198"/>
                  <a:gd name="connsiteY10"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0 w 640198"/>
                  <a:gd name="connsiteY8" fmla="*/ 499576 h 499576"/>
                  <a:gd name="connsiteX9" fmla="*/ 0 w 640198"/>
                  <a:gd name="connsiteY9" fmla="*/ 0 h 499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0198" h="499576">
                    <a:moveTo>
                      <a:pt x="62448" y="117955"/>
                    </a:moveTo>
                    <a:lnTo>
                      <a:pt x="62448" y="437130"/>
                    </a:lnTo>
                    <a:lnTo>
                      <a:pt x="577752" y="437130"/>
                    </a:lnTo>
                    <a:lnTo>
                      <a:pt x="577752" y="117955"/>
                    </a:lnTo>
                    <a:lnTo>
                      <a:pt x="62448" y="117955"/>
                    </a:lnTo>
                    <a:close/>
                    <a:moveTo>
                      <a:pt x="0" y="0"/>
                    </a:moveTo>
                    <a:lnTo>
                      <a:pt x="640198" y="0"/>
                    </a:lnTo>
                    <a:lnTo>
                      <a:pt x="640198" y="499576"/>
                    </a:lnTo>
                    <a:lnTo>
                      <a:pt x="0" y="499576"/>
                    </a:lnTo>
                    <a:lnTo>
                      <a:pt x="0" y="0"/>
                    </a:lnTo>
                    <a:close/>
                  </a:path>
                </a:pathLst>
              </a:custGeom>
              <a:solidFill>
                <a:schemeClr val="accent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grpSp>
            <p:nvGrpSpPr>
              <p:cNvPr id="21" name="Group 20">
                <a:extLst>
                  <a:ext uri="{FF2B5EF4-FFF2-40B4-BE49-F238E27FC236}">
                    <a16:creationId xmlns:a16="http://schemas.microsoft.com/office/drawing/2014/main" id="{C18EE13A-5153-4548-BE6D-96616EEB3F12}"/>
                  </a:ext>
                </a:extLst>
              </p:cNvPr>
              <p:cNvGrpSpPr/>
              <p:nvPr/>
            </p:nvGrpSpPr>
            <p:grpSpPr>
              <a:xfrm>
                <a:off x="945805" y="2810039"/>
                <a:ext cx="721336" cy="150475"/>
                <a:chOff x="945805" y="2810039"/>
                <a:chExt cx="721336" cy="150475"/>
              </a:xfrm>
            </p:grpSpPr>
            <p:sp>
              <p:nvSpPr>
                <p:cNvPr id="142" name="Freeform: Shape 171">
                  <a:extLst>
                    <a:ext uri="{FF2B5EF4-FFF2-40B4-BE49-F238E27FC236}">
                      <a16:creationId xmlns:a16="http://schemas.microsoft.com/office/drawing/2014/main" id="{979AD3DF-28AE-624D-80B2-EAB2DF896F1C}"/>
                    </a:ext>
                  </a:extLst>
                </p:cNvPr>
                <p:cNvSpPr/>
                <p:nvPr/>
              </p:nvSpPr>
              <p:spPr bwMode="auto">
                <a:xfrm rot="10800000" flipV="1">
                  <a:off x="1214129" y="2813860"/>
                  <a:ext cx="187936" cy="146654"/>
                </a:xfrm>
                <a:custGeom>
                  <a:avLst/>
                  <a:gdLst>
                    <a:gd name="connsiteX0" fmla="*/ 62448 w 640198"/>
                    <a:gd name="connsiteY0" fmla="*/ 117955 h 499576"/>
                    <a:gd name="connsiteX1" fmla="*/ 62448 w 640198"/>
                    <a:gd name="connsiteY1" fmla="*/ 437130 h 499576"/>
                    <a:gd name="connsiteX2" fmla="*/ 304996 w 640198"/>
                    <a:gd name="connsiteY2" fmla="*/ 437130 h 499576"/>
                    <a:gd name="connsiteX3" fmla="*/ 306418 w 640198"/>
                    <a:gd name="connsiteY3" fmla="*/ 446720 h 499576"/>
                    <a:gd name="connsiteX4" fmla="*/ 386035 w 640198"/>
                    <a:gd name="connsiteY4" fmla="*/ 446720 h 499576"/>
                    <a:gd name="connsiteX5" fmla="*/ 384612 w 640198"/>
                    <a:gd name="connsiteY5" fmla="*/ 437130 h 499576"/>
                    <a:gd name="connsiteX6" fmla="*/ 577752 w 640198"/>
                    <a:gd name="connsiteY6" fmla="*/ 437130 h 499576"/>
                    <a:gd name="connsiteX7" fmla="*/ 577752 w 640198"/>
                    <a:gd name="connsiteY7" fmla="*/ 394344 h 499576"/>
                    <a:gd name="connsiteX8" fmla="*/ 584224 w 640198"/>
                    <a:gd name="connsiteY8" fmla="*/ 396513 h 499576"/>
                    <a:gd name="connsiteX9" fmla="*/ 584224 w 640198"/>
                    <a:gd name="connsiteY9" fmla="*/ 313452 h 499576"/>
                    <a:gd name="connsiteX10" fmla="*/ 577752 w 640198"/>
                    <a:gd name="connsiteY10" fmla="*/ 311282 h 499576"/>
                    <a:gd name="connsiteX11" fmla="*/ 577752 w 640198"/>
                    <a:gd name="connsiteY11" fmla="*/ 117955 h 499576"/>
                    <a:gd name="connsiteX12" fmla="*/ 0 w 640198"/>
                    <a:gd name="connsiteY12" fmla="*/ 0 h 499576"/>
                    <a:gd name="connsiteX13" fmla="*/ 640198 w 640198"/>
                    <a:gd name="connsiteY13" fmla="*/ 0 h 499576"/>
                    <a:gd name="connsiteX14" fmla="*/ 640198 w 640198"/>
                    <a:gd name="connsiteY14" fmla="*/ 332213 h 499576"/>
                    <a:gd name="connsiteX15" fmla="*/ 629943 w 640198"/>
                    <a:gd name="connsiteY15" fmla="*/ 328776 h 499576"/>
                    <a:gd name="connsiteX16" fmla="*/ 629943 w 640198"/>
                    <a:gd name="connsiteY16" fmla="*/ 411837 h 499576"/>
                    <a:gd name="connsiteX17" fmla="*/ 640198 w 640198"/>
                    <a:gd name="connsiteY17" fmla="*/ 415274 h 499576"/>
                    <a:gd name="connsiteX18" fmla="*/ 640198 w 640198"/>
                    <a:gd name="connsiteY18" fmla="*/ 499576 h 499576"/>
                    <a:gd name="connsiteX19" fmla="*/ 393877 w 640198"/>
                    <a:gd name="connsiteY19" fmla="*/ 499576 h 499576"/>
                    <a:gd name="connsiteX20" fmla="*/ 392818 w 640198"/>
                    <a:gd name="connsiteY20" fmla="*/ 492439 h 499576"/>
                    <a:gd name="connsiteX21" fmla="*/ 313201 w 640198"/>
                    <a:gd name="connsiteY21" fmla="*/ 492439 h 499576"/>
                    <a:gd name="connsiteX22" fmla="*/ 314260 w 640198"/>
                    <a:gd name="connsiteY22" fmla="*/ 499576 h 499576"/>
                    <a:gd name="connsiteX23" fmla="*/ 0 w 640198"/>
                    <a:gd name="connsiteY23" fmla="*/ 499576 h 499576"/>
                    <a:gd name="connsiteX0" fmla="*/ 62448 w 640198"/>
                    <a:gd name="connsiteY0" fmla="*/ 117955 h 499576"/>
                    <a:gd name="connsiteX1" fmla="*/ 62448 w 640198"/>
                    <a:gd name="connsiteY1" fmla="*/ 437130 h 499576"/>
                    <a:gd name="connsiteX2" fmla="*/ 304996 w 640198"/>
                    <a:gd name="connsiteY2" fmla="*/ 437130 h 499576"/>
                    <a:gd name="connsiteX3" fmla="*/ 386035 w 640198"/>
                    <a:gd name="connsiteY3" fmla="*/ 446720 h 499576"/>
                    <a:gd name="connsiteX4" fmla="*/ 384612 w 640198"/>
                    <a:gd name="connsiteY4" fmla="*/ 437130 h 499576"/>
                    <a:gd name="connsiteX5" fmla="*/ 577752 w 640198"/>
                    <a:gd name="connsiteY5" fmla="*/ 437130 h 499576"/>
                    <a:gd name="connsiteX6" fmla="*/ 577752 w 640198"/>
                    <a:gd name="connsiteY6" fmla="*/ 394344 h 499576"/>
                    <a:gd name="connsiteX7" fmla="*/ 584224 w 640198"/>
                    <a:gd name="connsiteY7" fmla="*/ 396513 h 499576"/>
                    <a:gd name="connsiteX8" fmla="*/ 584224 w 640198"/>
                    <a:gd name="connsiteY8" fmla="*/ 313452 h 499576"/>
                    <a:gd name="connsiteX9" fmla="*/ 577752 w 640198"/>
                    <a:gd name="connsiteY9" fmla="*/ 311282 h 499576"/>
                    <a:gd name="connsiteX10" fmla="*/ 577752 w 640198"/>
                    <a:gd name="connsiteY10" fmla="*/ 117955 h 499576"/>
                    <a:gd name="connsiteX11" fmla="*/ 62448 w 640198"/>
                    <a:gd name="connsiteY11" fmla="*/ 117955 h 499576"/>
                    <a:gd name="connsiteX12" fmla="*/ 0 w 640198"/>
                    <a:gd name="connsiteY12" fmla="*/ 0 h 499576"/>
                    <a:gd name="connsiteX13" fmla="*/ 640198 w 640198"/>
                    <a:gd name="connsiteY13" fmla="*/ 0 h 499576"/>
                    <a:gd name="connsiteX14" fmla="*/ 640198 w 640198"/>
                    <a:gd name="connsiteY14" fmla="*/ 332213 h 499576"/>
                    <a:gd name="connsiteX15" fmla="*/ 629943 w 640198"/>
                    <a:gd name="connsiteY15" fmla="*/ 328776 h 499576"/>
                    <a:gd name="connsiteX16" fmla="*/ 629943 w 640198"/>
                    <a:gd name="connsiteY16" fmla="*/ 411837 h 499576"/>
                    <a:gd name="connsiteX17" fmla="*/ 640198 w 640198"/>
                    <a:gd name="connsiteY17" fmla="*/ 415274 h 499576"/>
                    <a:gd name="connsiteX18" fmla="*/ 640198 w 640198"/>
                    <a:gd name="connsiteY18" fmla="*/ 499576 h 499576"/>
                    <a:gd name="connsiteX19" fmla="*/ 393877 w 640198"/>
                    <a:gd name="connsiteY19" fmla="*/ 499576 h 499576"/>
                    <a:gd name="connsiteX20" fmla="*/ 392818 w 640198"/>
                    <a:gd name="connsiteY20" fmla="*/ 492439 h 499576"/>
                    <a:gd name="connsiteX21" fmla="*/ 313201 w 640198"/>
                    <a:gd name="connsiteY21" fmla="*/ 492439 h 499576"/>
                    <a:gd name="connsiteX22" fmla="*/ 314260 w 640198"/>
                    <a:gd name="connsiteY22" fmla="*/ 499576 h 499576"/>
                    <a:gd name="connsiteX23" fmla="*/ 0 w 640198"/>
                    <a:gd name="connsiteY23" fmla="*/ 499576 h 499576"/>
                    <a:gd name="connsiteX24" fmla="*/ 0 w 640198"/>
                    <a:gd name="connsiteY24" fmla="*/ 0 h 499576"/>
                    <a:gd name="connsiteX0" fmla="*/ 62448 w 640198"/>
                    <a:gd name="connsiteY0" fmla="*/ 117955 h 499576"/>
                    <a:gd name="connsiteX1" fmla="*/ 62448 w 640198"/>
                    <a:gd name="connsiteY1" fmla="*/ 437130 h 499576"/>
                    <a:gd name="connsiteX2" fmla="*/ 304996 w 640198"/>
                    <a:gd name="connsiteY2" fmla="*/ 437130 h 499576"/>
                    <a:gd name="connsiteX3" fmla="*/ 386035 w 640198"/>
                    <a:gd name="connsiteY3" fmla="*/ 446720 h 499576"/>
                    <a:gd name="connsiteX4" fmla="*/ 577752 w 640198"/>
                    <a:gd name="connsiteY4" fmla="*/ 437130 h 499576"/>
                    <a:gd name="connsiteX5" fmla="*/ 577752 w 640198"/>
                    <a:gd name="connsiteY5" fmla="*/ 394344 h 499576"/>
                    <a:gd name="connsiteX6" fmla="*/ 584224 w 640198"/>
                    <a:gd name="connsiteY6" fmla="*/ 396513 h 499576"/>
                    <a:gd name="connsiteX7" fmla="*/ 584224 w 640198"/>
                    <a:gd name="connsiteY7" fmla="*/ 313452 h 499576"/>
                    <a:gd name="connsiteX8" fmla="*/ 577752 w 640198"/>
                    <a:gd name="connsiteY8" fmla="*/ 311282 h 499576"/>
                    <a:gd name="connsiteX9" fmla="*/ 577752 w 640198"/>
                    <a:gd name="connsiteY9" fmla="*/ 117955 h 499576"/>
                    <a:gd name="connsiteX10" fmla="*/ 62448 w 640198"/>
                    <a:gd name="connsiteY10" fmla="*/ 117955 h 499576"/>
                    <a:gd name="connsiteX11" fmla="*/ 0 w 640198"/>
                    <a:gd name="connsiteY11" fmla="*/ 0 h 499576"/>
                    <a:gd name="connsiteX12" fmla="*/ 640198 w 640198"/>
                    <a:gd name="connsiteY12" fmla="*/ 0 h 499576"/>
                    <a:gd name="connsiteX13" fmla="*/ 640198 w 640198"/>
                    <a:gd name="connsiteY13" fmla="*/ 332213 h 499576"/>
                    <a:gd name="connsiteX14" fmla="*/ 629943 w 640198"/>
                    <a:gd name="connsiteY14" fmla="*/ 328776 h 499576"/>
                    <a:gd name="connsiteX15" fmla="*/ 629943 w 640198"/>
                    <a:gd name="connsiteY15" fmla="*/ 411837 h 499576"/>
                    <a:gd name="connsiteX16" fmla="*/ 640198 w 640198"/>
                    <a:gd name="connsiteY16" fmla="*/ 415274 h 499576"/>
                    <a:gd name="connsiteX17" fmla="*/ 640198 w 640198"/>
                    <a:gd name="connsiteY17" fmla="*/ 499576 h 499576"/>
                    <a:gd name="connsiteX18" fmla="*/ 393877 w 640198"/>
                    <a:gd name="connsiteY18" fmla="*/ 499576 h 499576"/>
                    <a:gd name="connsiteX19" fmla="*/ 392818 w 640198"/>
                    <a:gd name="connsiteY19" fmla="*/ 492439 h 499576"/>
                    <a:gd name="connsiteX20" fmla="*/ 313201 w 640198"/>
                    <a:gd name="connsiteY20" fmla="*/ 492439 h 499576"/>
                    <a:gd name="connsiteX21" fmla="*/ 314260 w 640198"/>
                    <a:gd name="connsiteY21" fmla="*/ 499576 h 499576"/>
                    <a:gd name="connsiteX22" fmla="*/ 0 w 640198"/>
                    <a:gd name="connsiteY22" fmla="*/ 499576 h 499576"/>
                    <a:gd name="connsiteX23" fmla="*/ 0 w 640198"/>
                    <a:gd name="connsiteY23" fmla="*/ 0 h 499576"/>
                    <a:gd name="connsiteX0" fmla="*/ 62448 w 640198"/>
                    <a:gd name="connsiteY0" fmla="*/ 117955 h 499576"/>
                    <a:gd name="connsiteX1" fmla="*/ 62448 w 640198"/>
                    <a:gd name="connsiteY1" fmla="*/ 437130 h 499576"/>
                    <a:gd name="connsiteX2" fmla="*/ 304996 w 640198"/>
                    <a:gd name="connsiteY2" fmla="*/ 437130 h 499576"/>
                    <a:gd name="connsiteX3" fmla="*/ 577752 w 640198"/>
                    <a:gd name="connsiteY3" fmla="*/ 437130 h 499576"/>
                    <a:gd name="connsiteX4" fmla="*/ 577752 w 640198"/>
                    <a:gd name="connsiteY4" fmla="*/ 394344 h 499576"/>
                    <a:gd name="connsiteX5" fmla="*/ 584224 w 640198"/>
                    <a:gd name="connsiteY5" fmla="*/ 396513 h 499576"/>
                    <a:gd name="connsiteX6" fmla="*/ 584224 w 640198"/>
                    <a:gd name="connsiteY6" fmla="*/ 313452 h 499576"/>
                    <a:gd name="connsiteX7" fmla="*/ 577752 w 640198"/>
                    <a:gd name="connsiteY7" fmla="*/ 311282 h 499576"/>
                    <a:gd name="connsiteX8" fmla="*/ 577752 w 640198"/>
                    <a:gd name="connsiteY8" fmla="*/ 117955 h 499576"/>
                    <a:gd name="connsiteX9" fmla="*/ 62448 w 640198"/>
                    <a:gd name="connsiteY9" fmla="*/ 117955 h 499576"/>
                    <a:gd name="connsiteX10" fmla="*/ 0 w 640198"/>
                    <a:gd name="connsiteY10" fmla="*/ 0 h 499576"/>
                    <a:gd name="connsiteX11" fmla="*/ 640198 w 640198"/>
                    <a:gd name="connsiteY11" fmla="*/ 0 h 499576"/>
                    <a:gd name="connsiteX12" fmla="*/ 640198 w 640198"/>
                    <a:gd name="connsiteY12" fmla="*/ 332213 h 499576"/>
                    <a:gd name="connsiteX13" fmla="*/ 629943 w 640198"/>
                    <a:gd name="connsiteY13" fmla="*/ 328776 h 499576"/>
                    <a:gd name="connsiteX14" fmla="*/ 629943 w 640198"/>
                    <a:gd name="connsiteY14" fmla="*/ 411837 h 499576"/>
                    <a:gd name="connsiteX15" fmla="*/ 640198 w 640198"/>
                    <a:gd name="connsiteY15" fmla="*/ 415274 h 499576"/>
                    <a:gd name="connsiteX16" fmla="*/ 640198 w 640198"/>
                    <a:gd name="connsiteY16" fmla="*/ 499576 h 499576"/>
                    <a:gd name="connsiteX17" fmla="*/ 393877 w 640198"/>
                    <a:gd name="connsiteY17" fmla="*/ 499576 h 499576"/>
                    <a:gd name="connsiteX18" fmla="*/ 392818 w 640198"/>
                    <a:gd name="connsiteY18" fmla="*/ 492439 h 499576"/>
                    <a:gd name="connsiteX19" fmla="*/ 313201 w 640198"/>
                    <a:gd name="connsiteY19" fmla="*/ 492439 h 499576"/>
                    <a:gd name="connsiteX20" fmla="*/ 314260 w 640198"/>
                    <a:gd name="connsiteY20" fmla="*/ 499576 h 499576"/>
                    <a:gd name="connsiteX21" fmla="*/ 0 w 640198"/>
                    <a:gd name="connsiteY21" fmla="*/ 499576 h 499576"/>
                    <a:gd name="connsiteX22" fmla="*/ 0 w 640198"/>
                    <a:gd name="connsiteY22"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84224 w 640198"/>
                    <a:gd name="connsiteY5" fmla="*/ 313452 h 499576"/>
                    <a:gd name="connsiteX6" fmla="*/ 577752 w 640198"/>
                    <a:gd name="connsiteY6" fmla="*/ 311282 h 499576"/>
                    <a:gd name="connsiteX7" fmla="*/ 577752 w 640198"/>
                    <a:gd name="connsiteY7" fmla="*/ 117955 h 499576"/>
                    <a:gd name="connsiteX8" fmla="*/ 62448 w 640198"/>
                    <a:gd name="connsiteY8" fmla="*/ 117955 h 499576"/>
                    <a:gd name="connsiteX9" fmla="*/ 0 w 640198"/>
                    <a:gd name="connsiteY9" fmla="*/ 0 h 499576"/>
                    <a:gd name="connsiteX10" fmla="*/ 640198 w 640198"/>
                    <a:gd name="connsiteY10" fmla="*/ 0 h 499576"/>
                    <a:gd name="connsiteX11" fmla="*/ 640198 w 640198"/>
                    <a:gd name="connsiteY11" fmla="*/ 332213 h 499576"/>
                    <a:gd name="connsiteX12" fmla="*/ 629943 w 640198"/>
                    <a:gd name="connsiteY12" fmla="*/ 328776 h 499576"/>
                    <a:gd name="connsiteX13" fmla="*/ 629943 w 640198"/>
                    <a:gd name="connsiteY13" fmla="*/ 411837 h 499576"/>
                    <a:gd name="connsiteX14" fmla="*/ 640198 w 640198"/>
                    <a:gd name="connsiteY14" fmla="*/ 415274 h 499576"/>
                    <a:gd name="connsiteX15" fmla="*/ 640198 w 640198"/>
                    <a:gd name="connsiteY15" fmla="*/ 499576 h 499576"/>
                    <a:gd name="connsiteX16" fmla="*/ 393877 w 640198"/>
                    <a:gd name="connsiteY16" fmla="*/ 499576 h 499576"/>
                    <a:gd name="connsiteX17" fmla="*/ 392818 w 640198"/>
                    <a:gd name="connsiteY17" fmla="*/ 492439 h 499576"/>
                    <a:gd name="connsiteX18" fmla="*/ 313201 w 640198"/>
                    <a:gd name="connsiteY18" fmla="*/ 492439 h 499576"/>
                    <a:gd name="connsiteX19" fmla="*/ 314260 w 640198"/>
                    <a:gd name="connsiteY19" fmla="*/ 499576 h 499576"/>
                    <a:gd name="connsiteX20" fmla="*/ 0 w 640198"/>
                    <a:gd name="connsiteY20" fmla="*/ 499576 h 499576"/>
                    <a:gd name="connsiteX21" fmla="*/ 0 w 640198"/>
                    <a:gd name="connsiteY21"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84224 w 640198"/>
                    <a:gd name="connsiteY5" fmla="*/ 313452 h 499576"/>
                    <a:gd name="connsiteX6" fmla="*/ 577752 w 640198"/>
                    <a:gd name="connsiteY6" fmla="*/ 117955 h 499576"/>
                    <a:gd name="connsiteX7" fmla="*/ 62448 w 640198"/>
                    <a:gd name="connsiteY7" fmla="*/ 117955 h 499576"/>
                    <a:gd name="connsiteX8" fmla="*/ 0 w 640198"/>
                    <a:gd name="connsiteY8" fmla="*/ 0 h 499576"/>
                    <a:gd name="connsiteX9" fmla="*/ 640198 w 640198"/>
                    <a:gd name="connsiteY9" fmla="*/ 0 h 499576"/>
                    <a:gd name="connsiteX10" fmla="*/ 640198 w 640198"/>
                    <a:gd name="connsiteY10" fmla="*/ 332213 h 499576"/>
                    <a:gd name="connsiteX11" fmla="*/ 629943 w 640198"/>
                    <a:gd name="connsiteY11" fmla="*/ 328776 h 499576"/>
                    <a:gd name="connsiteX12" fmla="*/ 629943 w 640198"/>
                    <a:gd name="connsiteY12" fmla="*/ 411837 h 499576"/>
                    <a:gd name="connsiteX13" fmla="*/ 640198 w 640198"/>
                    <a:gd name="connsiteY13" fmla="*/ 415274 h 499576"/>
                    <a:gd name="connsiteX14" fmla="*/ 640198 w 640198"/>
                    <a:gd name="connsiteY14" fmla="*/ 499576 h 499576"/>
                    <a:gd name="connsiteX15" fmla="*/ 393877 w 640198"/>
                    <a:gd name="connsiteY15" fmla="*/ 499576 h 499576"/>
                    <a:gd name="connsiteX16" fmla="*/ 392818 w 640198"/>
                    <a:gd name="connsiteY16" fmla="*/ 492439 h 499576"/>
                    <a:gd name="connsiteX17" fmla="*/ 313201 w 640198"/>
                    <a:gd name="connsiteY17" fmla="*/ 492439 h 499576"/>
                    <a:gd name="connsiteX18" fmla="*/ 314260 w 640198"/>
                    <a:gd name="connsiteY18" fmla="*/ 499576 h 499576"/>
                    <a:gd name="connsiteX19" fmla="*/ 0 w 640198"/>
                    <a:gd name="connsiteY19" fmla="*/ 499576 h 499576"/>
                    <a:gd name="connsiteX20" fmla="*/ 0 w 640198"/>
                    <a:gd name="connsiteY20"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77752 w 640198"/>
                    <a:gd name="connsiteY5" fmla="*/ 117955 h 499576"/>
                    <a:gd name="connsiteX6" fmla="*/ 62448 w 640198"/>
                    <a:gd name="connsiteY6" fmla="*/ 117955 h 499576"/>
                    <a:gd name="connsiteX7" fmla="*/ 0 w 640198"/>
                    <a:gd name="connsiteY7" fmla="*/ 0 h 499576"/>
                    <a:gd name="connsiteX8" fmla="*/ 640198 w 640198"/>
                    <a:gd name="connsiteY8" fmla="*/ 0 h 499576"/>
                    <a:gd name="connsiteX9" fmla="*/ 640198 w 640198"/>
                    <a:gd name="connsiteY9" fmla="*/ 332213 h 499576"/>
                    <a:gd name="connsiteX10" fmla="*/ 629943 w 640198"/>
                    <a:gd name="connsiteY10" fmla="*/ 328776 h 499576"/>
                    <a:gd name="connsiteX11" fmla="*/ 629943 w 640198"/>
                    <a:gd name="connsiteY11" fmla="*/ 411837 h 499576"/>
                    <a:gd name="connsiteX12" fmla="*/ 640198 w 640198"/>
                    <a:gd name="connsiteY12" fmla="*/ 415274 h 499576"/>
                    <a:gd name="connsiteX13" fmla="*/ 640198 w 640198"/>
                    <a:gd name="connsiteY13" fmla="*/ 499576 h 499576"/>
                    <a:gd name="connsiteX14" fmla="*/ 393877 w 640198"/>
                    <a:gd name="connsiteY14" fmla="*/ 499576 h 499576"/>
                    <a:gd name="connsiteX15" fmla="*/ 392818 w 640198"/>
                    <a:gd name="connsiteY15" fmla="*/ 492439 h 499576"/>
                    <a:gd name="connsiteX16" fmla="*/ 313201 w 640198"/>
                    <a:gd name="connsiteY16" fmla="*/ 492439 h 499576"/>
                    <a:gd name="connsiteX17" fmla="*/ 314260 w 640198"/>
                    <a:gd name="connsiteY17" fmla="*/ 499576 h 499576"/>
                    <a:gd name="connsiteX18" fmla="*/ 0 w 640198"/>
                    <a:gd name="connsiteY18" fmla="*/ 499576 h 499576"/>
                    <a:gd name="connsiteX19" fmla="*/ 0 w 640198"/>
                    <a:gd name="connsiteY19"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77752 w 640198"/>
                    <a:gd name="connsiteY4" fmla="*/ 117955 h 499576"/>
                    <a:gd name="connsiteX5" fmla="*/ 62448 w 640198"/>
                    <a:gd name="connsiteY5" fmla="*/ 117955 h 499576"/>
                    <a:gd name="connsiteX6" fmla="*/ 0 w 640198"/>
                    <a:gd name="connsiteY6" fmla="*/ 0 h 499576"/>
                    <a:gd name="connsiteX7" fmla="*/ 640198 w 640198"/>
                    <a:gd name="connsiteY7" fmla="*/ 0 h 499576"/>
                    <a:gd name="connsiteX8" fmla="*/ 640198 w 640198"/>
                    <a:gd name="connsiteY8" fmla="*/ 332213 h 499576"/>
                    <a:gd name="connsiteX9" fmla="*/ 629943 w 640198"/>
                    <a:gd name="connsiteY9" fmla="*/ 328776 h 499576"/>
                    <a:gd name="connsiteX10" fmla="*/ 629943 w 640198"/>
                    <a:gd name="connsiteY10" fmla="*/ 411837 h 499576"/>
                    <a:gd name="connsiteX11" fmla="*/ 640198 w 640198"/>
                    <a:gd name="connsiteY11" fmla="*/ 415274 h 499576"/>
                    <a:gd name="connsiteX12" fmla="*/ 640198 w 640198"/>
                    <a:gd name="connsiteY12" fmla="*/ 499576 h 499576"/>
                    <a:gd name="connsiteX13" fmla="*/ 393877 w 640198"/>
                    <a:gd name="connsiteY13" fmla="*/ 499576 h 499576"/>
                    <a:gd name="connsiteX14" fmla="*/ 392818 w 640198"/>
                    <a:gd name="connsiteY14" fmla="*/ 492439 h 499576"/>
                    <a:gd name="connsiteX15" fmla="*/ 313201 w 640198"/>
                    <a:gd name="connsiteY15" fmla="*/ 492439 h 499576"/>
                    <a:gd name="connsiteX16" fmla="*/ 314260 w 640198"/>
                    <a:gd name="connsiteY16" fmla="*/ 499576 h 499576"/>
                    <a:gd name="connsiteX17" fmla="*/ 0 w 640198"/>
                    <a:gd name="connsiteY17" fmla="*/ 499576 h 499576"/>
                    <a:gd name="connsiteX18" fmla="*/ 0 w 640198"/>
                    <a:gd name="connsiteY18"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332213 h 499576"/>
                    <a:gd name="connsiteX8" fmla="*/ 629943 w 640198"/>
                    <a:gd name="connsiteY8" fmla="*/ 328776 h 499576"/>
                    <a:gd name="connsiteX9" fmla="*/ 629943 w 640198"/>
                    <a:gd name="connsiteY9" fmla="*/ 411837 h 499576"/>
                    <a:gd name="connsiteX10" fmla="*/ 640198 w 640198"/>
                    <a:gd name="connsiteY10" fmla="*/ 415274 h 499576"/>
                    <a:gd name="connsiteX11" fmla="*/ 640198 w 640198"/>
                    <a:gd name="connsiteY11" fmla="*/ 499576 h 499576"/>
                    <a:gd name="connsiteX12" fmla="*/ 393877 w 640198"/>
                    <a:gd name="connsiteY12" fmla="*/ 499576 h 499576"/>
                    <a:gd name="connsiteX13" fmla="*/ 392818 w 640198"/>
                    <a:gd name="connsiteY13" fmla="*/ 492439 h 499576"/>
                    <a:gd name="connsiteX14" fmla="*/ 313201 w 640198"/>
                    <a:gd name="connsiteY14" fmla="*/ 492439 h 499576"/>
                    <a:gd name="connsiteX15" fmla="*/ 314260 w 640198"/>
                    <a:gd name="connsiteY15" fmla="*/ 499576 h 499576"/>
                    <a:gd name="connsiteX16" fmla="*/ 0 w 640198"/>
                    <a:gd name="connsiteY16" fmla="*/ 499576 h 499576"/>
                    <a:gd name="connsiteX17" fmla="*/ 0 w 640198"/>
                    <a:gd name="connsiteY17"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332213 h 499576"/>
                    <a:gd name="connsiteX8" fmla="*/ 629943 w 640198"/>
                    <a:gd name="connsiteY8" fmla="*/ 411837 h 499576"/>
                    <a:gd name="connsiteX9" fmla="*/ 640198 w 640198"/>
                    <a:gd name="connsiteY9" fmla="*/ 415274 h 499576"/>
                    <a:gd name="connsiteX10" fmla="*/ 640198 w 640198"/>
                    <a:gd name="connsiteY10" fmla="*/ 499576 h 499576"/>
                    <a:gd name="connsiteX11" fmla="*/ 393877 w 640198"/>
                    <a:gd name="connsiteY11" fmla="*/ 499576 h 499576"/>
                    <a:gd name="connsiteX12" fmla="*/ 392818 w 640198"/>
                    <a:gd name="connsiteY12" fmla="*/ 492439 h 499576"/>
                    <a:gd name="connsiteX13" fmla="*/ 313201 w 640198"/>
                    <a:gd name="connsiteY13" fmla="*/ 492439 h 499576"/>
                    <a:gd name="connsiteX14" fmla="*/ 314260 w 640198"/>
                    <a:gd name="connsiteY14" fmla="*/ 499576 h 499576"/>
                    <a:gd name="connsiteX15" fmla="*/ 0 w 640198"/>
                    <a:gd name="connsiteY15" fmla="*/ 499576 h 499576"/>
                    <a:gd name="connsiteX16" fmla="*/ 0 w 640198"/>
                    <a:gd name="connsiteY16"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29943 w 640198"/>
                    <a:gd name="connsiteY7" fmla="*/ 411837 h 499576"/>
                    <a:gd name="connsiteX8" fmla="*/ 640198 w 640198"/>
                    <a:gd name="connsiteY8" fmla="*/ 415274 h 499576"/>
                    <a:gd name="connsiteX9" fmla="*/ 640198 w 640198"/>
                    <a:gd name="connsiteY9" fmla="*/ 499576 h 499576"/>
                    <a:gd name="connsiteX10" fmla="*/ 393877 w 640198"/>
                    <a:gd name="connsiteY10" fmla="*/ 499576 h 499576"/>
                    <a:gd name="connsiteX11" fmla="*/ 392818 w 640198"/>
                    <a:gd name="connsiteY11" fmla="*/ 492439 h 499576"/>
                    <a:gd name="connsiteX12" fmla="*/ 313201 w 640198"/>
                    <a:gd name="connsiteY12" fmla="*/ 492439 h 499576"/>
                    <a:gd name="connsiteX13" fmla="*/ 314260 w 640198"/>
                    <a:gd name="connsiteY13" fmla="*/ 499576 h 499576"/>
                    <a:gd name="connsiteX14" fmla="*/ 0 w 640198"/>
                    <a:gd name="connsiteY14" fmla="*/ 499576 h 499576"/>
                    <a:gd name="connsiteX15" fmla="*/ 0 w 640198"/>
                    <a:gd name="connsiteY15"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15274 h 499576"/>
                    <a:gd name="connsiteX8" fmla="*/ 640198 w 640198"/>
                    <a:gd name="connsiteY8" fmla="*/ 499576 h 499576"/>
                    <a:gd name="connsiteX9" fmla="*/ 393877 w 640198"/>
                    <a:gd name="connsiteY9" fmla="*/ 499576 h 499576"/>
                    <a:gd name="connsiteX10" fmla="*/ 392818 w 640198"/>
                    <a:gd name="connsiteY10" fmla="*/ 492439 h 499576"/>
                    <a:gd name="connsiteX11" fmla="*/ 313201 w 640198"/>
                    <a:gd name="connsiteY11" fmla="*/ 492439 h 499576"/>
                    <a:gd name="connsiteX12" fmla="*/ 314260 w 640198"/>
                    <a:gd name="connsiteY12" fmla="*/ 499576 h 499576"/>
                    <a:gd name="connsiteX13" fmla="*/ 0 w 640198"/>
                    <a:gd name="connsiteY13" fmla="*/ 499576 h 499576"/>
                    <a:gd name="connsiteX14" fmla="*/ 0 w 640198"/>
                    <a:gd name="connsiteY14"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313201 w 640198"/>
                    <a:gd name="connsiteY10" fmla="*/ 492439 h 499576"/>
                    <a:gd name="connsiteX11" fmla="*/ 314260 w 640198"/>
                    <a:gd name="connsiteY11" fmla="*/ 499576 h 499576"/>
                    <a:gd name="connsiteX12" fmla="*/ 0 w 640198"/>
                    <a:gd name="connsiteY12" fmla="*/ 499576 h 499576"/>
                    <a:gd name="connsiteX13" fmla="*/ 0 w 640198"/>
                    <a:gd name="connsiteY13"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313201 w 640198"/>
                    <a:gd name="connsiteY10" fmla="*/ 492439 h 499576"/>
                    <a:gd name="connsiteX11" fmla="*/ 0 w 640198"/>
                    <a:gd name="connsiteY11" fmla="*/ 499576 h 499576"/>
                    <a:gd name="connsiteX12" fmla="*/ 0 w 640198"/>
                    <a:gd name="connsiteY12"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0 w 640198"/>
                    <a:gd name="connsiteY10" fmla="*/ 499576 h 499576"/>
                    <a:gd name="connsiteX11" fmla="*/ 0 w 640198"/>
                    <a:gd name="connsiteY11"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0 w 640198"/>
                    <a:gd name="connsiteY9" fmla="*/ 499576 h 499576"/>
                    <a:gd name="connsiteX10" fmla="*/ 0 w 640198"/>
                    <a:gd name="connsiteY10"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0 w 640198"/>
                    <a:gd name="connsiteY8" fmla="*/ 499576 h 499576"/>
                    <a:gd name="connsiteX9" fmla="*/ 0 w 640198"/>
                    <a:gd name="connsiteY9" fmla="*/ 0 h 499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0198" h="499576">
                      <a:moveTo>
                        <a:pt x="62448" y="117955"/>
                      </a:moveTo>
                      <a:lnTo>
                        <a:pt x="62448" y="437130"/>
                      </a:lnTo>
                      <a:lnTo>
                        <a:pt x="577752" y="437130"/>
                      </a:lnTo>
                      <a:lnTo>
                        <a:pt x="577752" y="117955"/>
                      </a:lnTo>
                      <a:lnTo>
                        <a:pt x="62448" y="117955"/>
                      </a:lnTo>
                      <a:close/>
                      <a:moveTo>
                        <a:pt x="0" y="0"/>
                      </a:moveTo>
                      <a:lnTo>
                        <a:pt x="640198" y="0"/>
                      </a:lnTo>
                      <a:lnTo>
                        <a:pt x="640198" y="499576"/>
                      </a:lnTo>
                      <a:lnTo>
                        <a:pt x="0" y="499576"/>
                      </a:lnTo>
                      <a:lnTo>
                        <a:pt x="0" y="0"/>
                      </a:lnTo>
                      <a:close/>
                    </a:path>
                  </a:pathLst>
                </a:custGeom>
                <a:solidFill>
                  <a:schemeClr val="accent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143" name="Freeform: Shape 173">
                  <a:extLst>
                    <a:ext uri="{FF2B5EF4-FFF2-40B4-BE49-F238E27FC236}">
                      <a16:creationId xmlns:a16="http://schemas.microsoft.com/office/drawing/2014/main" id="{F1516E1A-3747-7045-BA79-9BD30B198710}"/>
                    </a:ext>
                  </a:extLst>
                </p:cNvPr>
                <p:cNvSpPr/>
                <p:nvPr/>
              </p:nvSpPr>
              <p:spPr bwMode="auto">
                <a:xfrm rot="10800000" flipV="1">
                  <a:off x="945805" y="2813853"/>
                  <a:ext cx="187936" cy="146654"/>
                </a:xfrm>
                <a:custGeom>
                  <a:avLst/>
                  <a:gdLst>
                    <a:gd name="connsiteX0" fmla="*/ 62448 w 640198"/>
                    <a:gd name="connsiteY0" fmla="*/ 117955 h 499576"/>
                    <a:gd name="connsiteX1" fmla="*/ 62448 w 640198"/>
                    <a:gd name="connsiteY1" fmla="*/ 437130 h 499576"/>
                    <a:gd name="connsiteX2" fmla="*/ 304996 w 640198"/>
                    <a:gd name="connsiteY2" fmla="*/ 437130 h 499576"/>
                    <a:gd name="connsiteX3" fmla="*/ 306418 w 640198"/>
                    <a:gd name="connsiteY3" fmla="*/ 446720 h 499576"/>
                    <a:gd name="connsiteX4" fmla="*/ 386035 w 640198"/>
                    <a:gd name="connsiteY4" fmla="*/ 446720 h 499576"/>
                    <a:gd name="connsiteX5" fmla="*/ 384612 w 640198"/>
                    <a:gd name="connsiteY5" fmla="*/ 437130 h 499576"/>
                    <a:gd name="connsiteX6" fmla="*/ 577752 w 640198"/>
                    <a:gd name="connsiteY6" fmla="*/ 437130 h 499576"/>
                    <a:gd name="connsiteX7" fmla="*/ 577752 w 640198"/>
                    <a:gd name="connsiteY7" fmla="*/ 394344 h 499576"/>
                    <a:gd name="connsiteX8" fmla="*/ 584224 w 640198"/>
                    <a:gd name="connsiteY8" fmla="*/ 396513 h 499576"/>
                    <a:gd name="connsiteX9" fmla="*/ 584224 w 640198"/>
                    <a:gd name="connsiteY9" fmla="*/ 313452 h 499576"/>
                    <a:gd name="connsiteX10" fmla="*/ 577752 w 640198"/>
                    <a:gd name="connsiteY10" fmla="*/ 311282 h 499576"/>
                    <a:gd name="connsiteX11" fmla="*/ 577752 w 640198"/>
                    <a:gd name="connsiteY11" fmla="*/ 117955 h 499576"/>
                    <a:gd name="connsiteX12" fmla="*/ 0 w 640198"/>
                    <a:gd name="connsiteY12" fmla="*/ 0 h 499576"/>
                    <a:gd name="connsiteX13" fmla="*/ 640198 w 640198"/>
                    <a:gd name="connsiteY13" fmla="*/ 0 h 499576"/>
                    <a:gd name="connsiteX14" fmla="*/ 640198 w 640198"/>
                    <a:gd name="connsiteY14" fmla="*/ 332213 h 499576"/>
                    <a:gd name="connsiteX15" fmla="*/ 629943 w 640198"/>
                    <a:gd name="connsiteY15" fmla="*/ 328776 h 499576"/>
                    <a:gd name="connsiteX16" fmla="*/ 629943 w 640198"/>
                    <a:gd name="connsiteY16" fmla="*/ 411837 h 499576"/>
                    <a:gd name="connsiteX17" fmla="*/ 640198 w 640198"/>
                    <a:gd name="connsiteY17" fmla="*/ 415274 h 499576"/>
                    <a:gd name="connsiteX18" fmla="*/ 640198 w 640198"/>
                    <a:gd name="connsiteY18" fmla="*/ 499576 h 499576"/>
                    <a:gd name="connsiteX19" fmla="*/ 393877 w 640198"/>
                    <a:gd name="connsiteY19" fmla="*/ 499576 h 499576"/>
                    <a:gd name="connsiteX20" fmla="*/ 392818 w 640198"/>
                    <a:gd name="connsiteY20" fmla="*/ 492439 h 499576"/>
                    <a:gd name="connsiteX21" fmla="*/ 313201 w 640198"/>
                    <a:gd name="connsiteY21" fmla="*/ 492439 h 499576"/>
                    <a:gd name="connsiteX22" fmla="*/ 314260 w 640198"/>
                    <a:gd name="connsiteY22" fmla="*/ 499576 h 499576"/>
                    <a:gd name="connsiteX23" fmla="*/ 0 w 640198"/>
                    <a:gd name="connsiteY23" fmla="*/ 499576 h 499576"/>
                    <a:gd name="connsiteX0" fmla="*/ 62448 w 640198"/>
                    <a:gd name="connsiteY0" fmla="*/ 117955 h 499576"/>
                    <a:gd name="connsiteX1" fmla="*/ 62448 w 640198"/>
                    <a:gd name="connsiteY1" fmla="*/ 437130 h 499576"/>
                    <a:gd name="connsiteX2" fmla="*/ 304996 w 640198"/>
                    <a:gd name="connsiteY2" fmla="*/ 437130 h 499576"/>
                    <a:gd name="connsiteX3" fmla="*/ 386035 w 640198"/>
                    <a:gd name="connsiteY3" fmla="*/ 446720 h 499576"/>
                    <a:gd name="connsiteX4" fmla="*/ 384612 w 640198"/>
                    <a:gd name="connsiteY4" fmla="*/ 437130 h 499576"/>
                    <a:gd name="connsiteX5" fmla="*/ 577752 w 640198"/>
                    <a:gd name="connsiteY5" fmla="*/ 437130 h 499576"/>
                    <a:gd name="connsiteX6" fmla="*/ 577752 w 640198"/>
                    <a:gd name="connsiteY6" fmla="*/ 394344 h 499576"/>
                    <a:gd name="connsiteX7" fmla="*/ 584224 w 640198"/>
                    <a:gd name="connsiteY7" fmla="*/ 396513 h 499576"/>
                    <a:gd name="connsiteX8" fmla="*/ 584224 w 640198"/>
                    <a:gd name="connsiteY8" fmla="*/ 313452 h 499576"/>
                    <a:gd name="connsiteX9" fmla="*/ 577752 w 640198"/>
                    <a:gd name="connsiteY9" fmla="*/ 311282 h 499576"/>
                    <a:gd name="connsiteX10" fmla="*/ 577752 w 640198"/>
                    <a:gd name="connsiteY10" fmla="*/ 117955 h 499576"/>
                    <a:gd name="connsiteX11" fmla="*/ 62448 w 640198"/>
                    <a:gd name="connsiteY11" fmla="*/ 117955 h 499576"/>
                    <a:gd name="connsiteX12" fmla="*/ 0 w 640198"/>
                    <a:gd name="connsiteY12" fmla="*/ 0 h 499576"/>
                    <a:gd name="connsiteX13" fmla="*/ 640198 w 640198"/>
                    <a:gd name="connsiteY13" fmla="*/ 0 h 499576"/>
                    <a:gd name="connsiteX14" fmla="*/ 640198 w 640198"/>
                    <a:gd name="connsiteY14" fmla="*/ 332213 h 499576"/>
                    <a:gd name="connsiteX15" fmla="*/ 629943 w 640198"/>
                    <a:gd name="connsiteY15" fmla="*/ 328776 h 499576"/>
                    <a:gd name="connsiteX16" fmla="*/ 629943 w 640198"/>
                    <a:gd name="connsiteY16" fmla="*/ 411837 h 499576"/>
                    <a:gd name="connsiteX17" fmla="*/ 640198 w 640198"/>
                    <a:gd name="connsiteY17" fmla="*/ 415274 h 499576"/>
                    <a:gd name="connsiteX18" fmla="*/ 640198 w 640198"/>
                    <a:gd name="connsiteY18" fmla="*/ 499576 h 499576"/>
                    <a:gd name="connsiteX19" fmla="*/ 393877 w 640198"/>
                    <a:gd name="connsiteY19" fmla="*/ 499576 h 499576"/>
                    <a:gd name="connsiteX20" fmla="*/ 392818 w 640198"/>
                    <a:gd name="connsiteY20" fmla="*/ 492439 h 499576"/>
                    <a:gd name="connsiteX21" fmla="*/ 313201 w 640198"/>
                    <a:gd name="connsiteY21" fmla="*/ 492439 h 499576"/>
                    <a:gd name="connsiteX22" fmla="*/ 314260 w 640198"/>
                    <a:gd name="connsiteY22" fmla="*/ 499576 h 499576"/>
                    <a:gd name="connsiteX23" fmla="*/ 0 w 640198"/>
                    <a:gd name="connsiteY23" fmla="*/ 499576 h 499576"/>
                    <a:gd name="connsiteX24" fmla="*/ 0 w 640198"/>
                    <a:gd name="connsiteY24" fmla="*/ 0 h 499576"/>
                    <a:gd name="connsiteX0" fmla="*/ 62448 w 640198"/>
                    <a:gd name="connsiteY0" fmla="*/ 117955 h 499576"/>
                    <a:gd name="connsiteX1" fmla="*/ 62448 w 640198"/>
                    <a:gd name="connsiteY1" fmla="*/ 437130 h 499576"/>
                    <a:gd name="connsiteX2" fmla="*/ 304996 w 640198"/>
                    <a:gd name="connsiteY2" fmla="*/ 437130 h 499576"/>
                    <a:gd name="connsiteX3" fmla="*/ 386035 w 640198"/>
                    <a:gd name="connsiteY3" fmla="*/ 446720 h 499576"/>
                    <a:gd name="connsiteX4" fmla="*/ 577752 w 640198"/>
                    <a:gd name="connsiteY4" fmla="*/ 437130 h 499576"/>
                    <a:gd name="connsiteX5" fmla="*/ 577752 w 640198"/>
                    <a:gd name="connsiteY5" fmla="*/ 394344 h 499576"/>
                    <a:gd name="connsiteX6" fmla="*/ 584224 w 640198"/>
                    <a:gd name="connsiteY6" fmla="*/ 396513 h 499576"/>
                    <a:gd name="connsiteX7" fmla="*/ 584224 w 640198"/>
                    <a:gd name="connsiteY7" fmla="*/ 313452 h 499576"/>
                    <a:gd name="connsiteX8" fmla="*/ 577752 w 640198"/>
                    <a:gd name="connsiteY8" fmla="*/ 311282 h 499576"/>
                    <a:gd name="connsiteX9" fmla="*/ 577752 w 640198"/>
                    <a:gd name="connsiteY9" fmla="*/ 117955 h 499576"/>
                    <a:gd name="connsiteX10" fmla="*/ 62448 w 640198"/>
                    <a:gd name="connsiteY10" fmla="*/ 117955 h 499576"/>
                    <a:gd name="connsiteX11" fmla="*/ 0 w 640198"/>
                    <a:gd name="connsiteY11" fmla="*/ 0 h 499576"/>
                    <a:gd name="connsiteX12" fmla="*/ 640198 w 640198"/>
                    <a:gd name="connsiteY12" fmla="*/ 0 h 499576"/>
                    <a:gd name="connsiteX13" fmla="*/ 640198 w 640198"/>
                    <a:gd name="connsiteY13" fmla="*/ 332213 h 499576"/>
                    <a:gd name="connsiteX14" fmla="*/ 629943 w 640198"/>
                    <a:gd name="connsiteY14" fmla="*/ 328776 h 499576"/>
                    <a:gd name="connsiteX15" fmla="*/ 629943 w 640198"/>
                    <a:gd name="connsiteY15" fmla="*/ 411837 h 499576"/>
                    <a:gd name="connsiteX16" fmla="*/ 640198 w 640198"/>
                    <a:gd name="connsiteY16" fmla="*/ 415274 h 499576"/>
                    <a:gd name="connsiteX17" fmla="*/ 640198 w 640198"/>
                    <a:gd name="connsiteY17" fmla="*/ 499576 h 499576"/>
                    <a:gd name="connsiteX18" fmla="*/ 393877 w 640198"/>
                    <a:gd name="connsiteY18" fmla="*/ 499576 h 499576"/>
                    <a:gd name="connsiteX19" fmla="*/ 392818 w 640198"/>
                    <a:gd name="connsiteY19" fmla="*/ 492439 h 499576"/>
                    <a:gd name="connsiteX20" fmla="*/ 313201 w 640198"/>
                    <a:gd name="connsiteY20" fmla="*/ 492439 h 499576"/>
                    <a:gd name="connsiteX21" fmla="*/ 314260 w 640198"/>
                    <a:gd name="connsiteY21" fmla="*/ 499576 h 499576"/>
                    <a:gd name="connsiteX22" fmla="*/ 0 w 640198"/>
                    <a:gd name="connsiteY22" fmla="*/ 499576 h 499576"/>
                    <a:gd name="connsiteX23" fmla="*/ 0 w 640198"/>
                    <a:gd name="connsiteY23" fmla="*/ 0 h 499576"/>
                    <a:gd name="connsiteX0" fmla="*/ 62448 w 640198"/>
                    <a:gd name="connsiteY0" fmla="*/ 117955 h 499576"/>
                    <a:gd name="connsiteX1" fmla="*/ 62448 w 640198"/>
                    <a:gd name="connsiteY1" fmla="*/ 437130 h 499576"/>
                    <a:gd name="connsiteX2" fmla="*/ 304996 w 640198"/>
                    <a:gd name="connsiteY2" fmla="*/ 437130 h 499576"/>
                    <a:gd name="connsiteX3" fmla="*/ 577752 w 640198"/>
                    <a:gd name="connsiteY3" fmla="*/ 437130 h 499576"/>
                    <a:gd name="connsiteX4" fmla="*/ 577752 w 640198"/>
                    <a:gd name="connsiteY4" fmla="*/ 394344 h 499576"/>
                    <a:gd name="connsiteX5" fmla="*/ 584224 w 640198"/>
                    <a:gd name="connsiteY5" fmla="*/ 396513 h 499576"/>
                    <a:gd name="connsiteX6" fmla="*/ 584224 w 640198"/>
                    <a:gd name="connsiteY6" fmla="*/ 313452 h 499576"/>
                    <a:gd name="connsiteX7" fmla="*/ 577752 w 640198"/>
                    <a:gd name="connsiteY7" fmla="*/ 311282 h 499576"/>
                    <a:gd name="connsiteX8" fmla="*/ 577752 w 640198"/>
                    <a:gd name="connsiteY8" fmla="*/ 117955 h 499576"/>
                    <a:gd name="connsiteX9" fmla="*/ 62448 w 640198"/>
                    <a:gd name="connsiteY9" fmla="*/ 117955 h 499576"/>
                    <a:gd name="connsiteX10" fmla="*/ 0 w 640198"/>
                    <a:gd name="connsiteY10" fmla="*/ 0 h 499576"/>
                    <a:gd name="connsiteX11" fmla="*/ 640198 w 640198"/>
                    <a:gd name="connsiteY11" fmla="*/ 0 h 499576"/>
                    <a:gd name="connsiteX12" fmla="*/ 640198 w 640198"/>
                    <a:gd name="connsiteY12" fmla="*/ 332213 h 499576"/>
                    <a:gd name="connsiteX13" fmla="*/ 629943 w 640198"/>
                    <a:gd name="connsiteY13" fmla="*/ 328776 h 499576"/>
                    <a:gd name="connsiteX14" fmla="*/ 629943 w 640198"/>
                    <a:gd name="connsiteY14" fmla="*/ 411837 h 499576"/>
                    <a:gd name="connsiteX15" fmla="*/ 640198 w 640198"/>
                    <a:gd name="connsiteY15" fmla="*/ 415274 h 499576"/>
                    <a:gd name="connsiteX16" fmla="*/ 640198 w 640198"/>
                    <a:gd name="connsiteY16" fmla="*/ 499576 h 499576"/>
                    <a:gd name="connsiteX17" fmla="*/ 393877 w 640198"/>
                    <a:gd name="connsiteY17" fmla="*/ 499576 h 499576"/>
                    <a:gd name="connsiteX18" fmla="*/ 392818 w 640198"/>
                    <a:gd name="connsiteY18" fmla="*/ 492439 h 499576"/>
                    <a:gd name="connsiteX19" fmla="*/ 313201 w 640198"/>
                    <a:gd name="connsiteY19" fmla="*/ 492439 h 499576"/>
                    <a:gd name="connsiteX20" fmla="*/ 314260 w 640198"/>
                    <a:gd name="connsiteY20" fmla="*/ 499576 h 499576"/>
                    <a:gd name="connsiteX21" fmla="*/ 0 w 640198"/>
                    <a:gd name="connsiteY21" fmla="*/ 499576 h 499576"/>
                    <a:gd name="connsiteX22" fmla="*/ 0 w 640198"/>
                    <a:gd name="connsiteY22"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84224 w 640198"/>
                    <a:gd name="connsiteY5" fmla="*/ 313452 h 499576"/>
                    <a:gd name="connsiteX6" fmla="*/ 577752 w 640198"/>
                    <a:gd name="connsiteY6" fmla="*/ 311282 h 499576"/>
                    <a:gd name="connsiteX7" fmla="*/ 577752 w 640198"/>
                    <a:gd name="connsiteY7" fmla="*/ 117955 h 499576"/>
                    <a:gd name="connsiteX8" fmla="*/ 62448 w 640198"/>
                    <a:gd name="connsiteY8" fmla="*/ 117955 h 499576"/>
                    <a:gd name="connsiteX9" fmla="*/ 0 w 640198"/>
                    <a:gd name="connsiteY9" fmla="*/ 0 h 499576"/>
                    <a:gd name="connsiteX10" fmla="*/ 640198 w 640198"/>
                    <a:gd name="connsiteY10" fmla="*/ 0 h 499576"/>
                    <a:gd name="connsiteX11" fmla="*/ 640198 w 640198"/>
                    <a:gd name="connsiteY11" fmla="*/ 332213 h 499576"/>
                    <a:gd name="connsiteX12" fmla="*/ 629943 w 640198"/>
                    <a:gd name="connsiteY12" fmla="*/ 328776 h 499576"/>
                    <a:gd name="connsiteX13" fmla="*/ 629943 w 640198"/>
                    <a:gd name="connsiteY13" fmla="*/ 411837 h 499576"/>
                    <a:gd name="connsiteX14" fmla="*/ 640198 w 640198"/>
                    <a:gd name="connsiteY14" fmla="*/ 415274 h 499576"/>
                    <a:gd name="connsiteX15" fmla="*/ 640198 w 640198"/>
                    <a:gd name="connsiteY15" fmla="*/ 499576 h 499576"/>
                    <a:gd name="connsiteX16" fmla="*/ 393877 w 640198"/>
                    <a:gd name="connsiteY16" fmla="*/ 499576 h 499576"/>
                    <a:gd name="connsiteX17" fmla="*/ 392818 w 640198"/>
                    <a:gd name="connsiteY17" fmla="*/ 492439 h 499576"/>
                    <a:gd name="connsiteX18" fmla="*/ 313201 w 640198"/>
                    <a:gd name="connsiteY18" fmla="*/ 492439 h 499576"/>
                    <a:gd name="connsiteX19" fmla="*/ 314260 w 640198"/>
                    <a:gd name="connsiteY19" fmla="*/ 499576 h 499576"/>
                    <a:gd name="connsiteX20" fmla="*/ 0 w 640198"/>
                    <a:gd name="connsiteY20" fmla="*/ 499576 h 499576"/>
                    <a:gd name="connsiteX21" fmla="*/ 0 w 640198"/>
                    <a:gd name="connsiteY21"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84224 w 640198"/>
                    <a:gd name="connsiteY5" fmla="*/ 313452 h 499576"/>
                    <a:gd name="connsiteX6" fmla="*/ 577752 w 640198"/>
                    <a:gd name="connsiteY6" fmla="*/ 117955 h 499576"/>
                    <a:gd name="connsiteX7" fmla="*/ 62448 w 640198"/>
                    <a:gd name="connsiteY7" fmla="*/ 117955 h 499576"/>
                    <a:gd name="connsiteX8" fmla="*/ 0 w 640198"/>
                    <a:gd name="connsiteY8" fmla="*/ 0 h 499576"/>
                    <a:gd name="connsiteX9" fmla="*/ 640198 w 640198"/>
                    <a:gd name="connsiteY9" fmla="*/ 0 h 499576"/>
                    <a:gd name="connsiteX10" fmla="*/ 640198 w 640198"/>
                    <a:gd name="connsiteY10" fmla="*/ 332213 h 499576"/>
                    <a:gd name="connsiteX11" fmla="*/ 629943 w 640198"/>
                    <a:gd name="connsiteY11" fmla="*/ 328776 h 499576"/>
                    <a:gd name="connsiteX12" fmla="*/ 629943 w 640198"/>
                    <a:gd name="connsiteY12" fmla="*/ 411837 h 499576"/>
                    <a:gd name="connsiteX13" fmla="*/ 640198 w 640198"/>
                    <a:gd name="connsiteY13" fmla="*/ 415274 h 499576"/>
                    <a:gd name="connsiteX14" fmla="*/ 640198 w 640198"/>
                    <a:gd name="connsiteY14" fmla="*/ 499576 h 499576"/>
                    <a:gd name="connsiteX15" fmla="*/ 393877 w 640198"/>
                    <a:gd name="connsiteY15" fmla="*/ 499576 h 499576"/>
                    <a:gd name="connsiteX16" fmla="*/ 392818 w 640198"/>
                    <a:gd name="connsiteY16" fmla="*/ 492439 h 499576"/>
                    <a:gd name="connsiteX17" fmla="*/ 313201 w 640198"/>
                    <a:gd name="connsiteY17" fmla="*/ 492439 h 499576"/>
                    <a:gd name="connsiteX18" fmla="*/ 314260 w 640198"/>
                    <a:gd name="connsiteY18" fmla="*/ 499576 h 499576"/>
                    <a:gd name="connsiteX19" fmla="*/ 0 w 640198"/>
                    <a:gd name="connsiteY19" fmla="*/ 499576 h 499576"/>
                    <a:gd name="connsiteX20" fmla="*/ 0 w 640198"/>
                    <a:gd name="connsiteY20"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77752 w 640198"/>
                    <a:gd name="connsiteY5" fmla="*/ 117955 h 499576"/>
                    <a:gd name="connsiteX6" fmla="*/ 62448 w 640198"/>
                    <a:gd name="connsiteY6" fmla="*/ 117955 h 499576"/>
                    <a:gd name="connsiteX7" fmla="*/ 0 w 640198"/>
                    <a:gd name="connsiteY7" fmla="*/ 0 h 499576"/>
                    <a:gd name="connsiteX8" fmla="*/ 640198 w 640198"/>
                    <a:gd name="connsiteY8" fmla="*/ 0 h 499576"/>
                    <a:gd name="connsiteX9" fmla="*/ 640198 w 640198"/>
                    <a:gd name="connsiteY9" fmla="*/ 332213 h 499576"/>
                    <a:gd name="connsiteX10" fmla="*/ 629943 w 640198"/>
                    <a:gd name="connsiteY10" fmla="*/ 328776 h 499576"/>
                    <a:gd name="connsiteX11" fmla="*/ 629943 w 640198"/>
                    <a:gd name="connsiteY11" fmla="*/ 411837 h 499576"/>
                    <a:gd name="connsiteX12" fmla="*/ 640198 w 640198"/>
                    <a:gd name="connsiteY12" fmla="*/ 415274 h 499576"/>
                    <a:gd name="connsiteX13" fmla="*/ 640198 w 640198"/>
                    <a:gd name="connsiteY13" fmla="*/ 499576 h 499576"/>
                    <a:gd name="connsiteX14" fmla="*/ 393877 w 640198"/>
                    <a:gd name="connsiteY14" fmla="*/ 499576 h 499576"/>
                    <a:gd name="connsiteX15" fmla="*/ 392818 w 640198"/>
                    <a:gd name="connsiteY15" fmla="*/ 492439 h 499576"/>
                    <a:gd name="connsiteX16" fmla="*/ 313201 w 640198"/>
                    <a:gd name="connsiteY16" fmla="*/ 492439 h 499576"/>
                    <a:gd name="connsiteX17" fmla="*/ 314260 w 640198"/>
                    <a:gd name="connsiteY17" fmla="*/ 499576 h 499576"/>
                    <a:gd name="connsiteX18" fmla="*/ 0 w 640198"/>
                    <a:gd name="connsiteY18" fmla="*/ 499576 h 499576"/>
                    <a:gd name="connsiteX19" fmla="*/ 0 w 640198"/>
                    <a:gd name="connsiteY19"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77752 w 640198"/>
                    <a:gd name="connsiteY4" fmla="*/ 117955 h 499576"/>
                    <a:gd name="connsiteX5" fmla="*/ 62448 w 640198"/>
                    <a:gd name="connsiteY5" fmla="*/ 117955 h 499576"/>
                    <a:gd name="connsiteX6" fmla="*/ 0 w 640198"/>
                    <a:gd name="connsiteY6" fmla="*/ 0 h 499576"/>
                    <a:gd name="connsiteX7" fmla="*/ 640198 w 640198"/>
                    <a:gd name="connsiteY7" fmla="*/ 0 h 499576"/>
                    <a:gd name="connsiteX8" fmla="*/ 640198 w 640198"/>
                    <a:gd name="connsiteY8" fmla="*/ 332213 h 499576"/>
                    <a:gd name="connsiteX9" fmla="*/ 629943 w 640198"/>
                    <a:gd name="connsiteY9" fmla="*/ 328776 h 499576"/>
                    <a:gd name="connsiteX10" fmla="*/ 629943 w 640198"/>
                    <a:gd name="connsiteY10" fmla="*/ 411837 h 499576"/>
                    <a:gd name="connsiteX11" fmla="*/ 640198 w 640198"/>
                    <a:gd name="connsiteY11" fmla="*/ 415274 h 499576"/>
                    <a:gd name="connsiteX12" fmla="*/ 640198 w 640198"/>
                    <a:gd name="connsiteY12" fmla="*/ 499576 h 499576"/>
                    <a:gd name="connsiteX13" fmla="*/ 393877 w 640198"/>
                    <a:gd name="connsiteY13" fmla="*/ 499576 h 499576"/>
                    <a:gd name="connsiteX14" fmla="*/ 392818 w 640198"/>
                    <a:gd name="connsiteY14" fmla="*/ 492439 h 499576"/>
                    <a:gd name="connsiteX15" fmla="*/ 313201 w 640198"/>
                    <a:gd name="connsiteY15" fmla="*/ 492439 h 499576"/>
                    <a:gd name="connsiteX16" fmla="*/ 314260 w 640198"/>
                    <a:gd name="connsiteY16" fmla="*/ 499576 h 499576"/>
                    <a:gd name="connsiteX17" fmla="*/ 0 w 640198"/>
                    <a:gd name="connsiteY17" fmla="*/ 499576 h 499576"/>
                    <a:gd name="connsiteX18" fmla="*/ 0 w 640198"/>
                    <a:gd name="connsiteY18"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332213 h 499576"/>
                    <a:gd name="connsiteX8" fmla="*/ 629943 w 640198"/>
                    <a:gd name="connsiteY8" fmla="*/ 328776 h 499576"/>
                    <a:gd name="connsiteX9" fmla="*/ 629943 w 640198"/>
                    <a:gd name="connsiteY9" fmla="*/ 411837 h 499576"/>
                    <a:gd name="connsiteX10" fmla="*/ 640198 w 640198"/>
                    <a:gd name="connsiteY10" fmla="*/ 415274 h 499576"/>
                    <a:gd name="connsiteX11" fmla="*/ 640198 w 640198"/>
                    <a:gd name="connsiteY11" fmla="*/ 499576 h 499576"/>
                    <a:gd name="connsiteX12" fmla="*/ 393877 w 640198"/>
                    <a:gd name="connsiteY12" fmla="*/ 499576 h 499576"/>
                    <a:gd name="connsiteX13" fmla="*/ 392818 w 640198"/>
                    <a:gd name="connsiteY13" fmla="*/ 492439 h 499576"/>
                    <a:gd name="connsiteX14" fmla="*/ 313201 w 640198"/>
                    <a:gd name="connsiteY14" fmla="*/ 492439 h 499576"/>
                    <a:gd name="connsiteX15" fmla="*/ 314260 w 640198"/>
                    <a:gd name="connsiteY15" fmla="*/ 499576 h 499576"/>
                    <a:gd name="connsiteX16" fmla="*/ 0 w 640198"/>
                    <a:gd name="connsiteY16" fmla="*/ 499576 h 499576"/>
                    <a:gd name="connsiteX17" fmla="*/ 0 w 640198"/>
                    <a:gd name="connsiteY17"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332213 h 499576"/>
                    <a:gd name="connsiteX8" fmla="*/ 629943 w 640198"/>
                    <a:gd name="connsiteY8" fmla="*/ 411837 h 499576"/>
                    <a:gd name="connsiteX9" fmla="*/ 640198 w 640198"/>
                    <a:gd name="connsiteY9" fmla="*/ 415274 h 499576"/>
                    <a:gd name="connsiteX10" fmla="*/ 640198 w 640198"/>
                    <a:gd name="connsiteY10" fmla="*/ 499576 h 499576"/>
                    <a:gd name="connsiteX11" fmla="*/ 393877 w 640198"/>
                    <a:gd name="connsiteY11" fmla="*/ 499576 h 499576"/>
                    <a:gd name="connsiteX12" fmla="*/ 392818 w 640198"/>
                    <a:gd name="connsiteY12" fmla="*/ 492439 h 499576"/>
                    <a:gd name="connsiteX13" fmla="*/ 313201 w 640198"/>
                    <a:gd name="connsiteY13" fmla="*/ 492439 h 499576"/>
                    <a:gd name="connsiteX14" fmla="*/ 314260 w 640198"/>
                    <a:gd name="connsiteY14" fmla="*/ 499576 h 499576"/>
                    <a:gd name="connsiteX15" fmla="*/ 0 w 640198"/>
                    <a:gd name="connsiteY15" fmla="*/ 499576 h 499576"/>
                    <a:gd name="connsiteX16" fmla="*/ 0 w 640198"/>
                    <a:gd name="connsiteY16"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29943 w 640198"/>
                    <a:gd name="connsiteY7" fmla="*/ 411837 h 499576"/>
                    <a:gd name="connsiteX8" fmla="*/ 640198 w 640198"/>
                    <a:gd name="connsiteY8" fmla="*/ 415274 h 499576"/>
                    <a:gd name="connsiteX9" fmla="*/ 640198 w 640198"/>
                    <a:gd name="connsiteY9" fmla="*/ 499576 h 499576"/>
                    <a:gd name="connsiteX10" fmla="*/ 393877 w 640198"/>
                    <a:gd name="connsiteY10" fmla="*/ 499576 h 499576"/>
                    <a:gd name="connsiteX11" fmla="*/ 392818 w 640198"/>
                    <a:gd name="connsiteY11" fmla="*/ 492439 h 499576"/>
                    <a:gd name="connsiteX12" fmla="*/ 313201 w 640198"/>
                    <a:gd name="connsiteY12" fmla="*/ 492439 h 499576"/>
                    <a:gd name="connsiteX13" fmla="*/ 314260 w 640198"/>
                    <a:gd name="connsiteY13" fmla="*/ 499576 h 499576"/>
                    <a:gd name="connsiteX14" fmla="*/ 0 w 640198"/>
                    <a:gd name="connsiteY14" fmla="*/ 499576 h 499576"/>
                    <a:gd name="connsiteX15" fmla="*/ 0 w 640198"/>
                    <a:gd name="connsiteY15"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15274 h 499576"/>
                    <a:gd name="connsiteX8" fmla="*/ 640198 w 640198"/>
                    <a:gd name="connsiteY8" fmla="*/ 499576 h 499576"/>
                    <a:gd name="connsiteX9" fmla="*/ 393877 w 640198"/>
                    <a:gd name="connsiteY9" fmla="*/ 499576 h 499576"/>
                    <a:gd name="connsiteX10" fmla="*/ 392818 w 640198"/>
                    <a:gd name="connsiteY10" fmla="*/ 492439 h 499576"/>
                    <a:gd name="connsiteX11" fmla="*/ 313201 w 640198"/>
                    <a:gd name="connsiteY11" fmla="*/ 492439 h 499576"/>
                    <a:gd name="connsiteX12" fmla="*/ 314260 w 640198"/>
                    <a:gd name="connsiteY12" fmla="*/ 499576 h 499576"/>
                    <a:gd name="connsiteX13" fmla="*/ 0 w 640198"/>
                    <a:gd name="connsiteY13" fmla="*/ 499576 h 499576"/>
                    <a:gd name="connsiteX14" fmla="*/ 0 w 640198"/>
                    <a:gd name="connsiteY14"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313201 w 640198"/>
                    <a:gd name="connsiteY10" fmla="*/ 492439 h 499576"/>
                    <a:gd name="connsiteX11" fmla="*/ 314260 w 640198"/>
                    <a:gd name="connsiteY11" fmla="*/ 499576 h 499576"/>
                    <a:gd name="connsiteX12" fmla="*/ 0 w 640198"/>
                    <a:gd name="connsiteY12" fmla="*/ 499576 h 499576"/>
                    <a:gd name="connsiteX13" fmla="*/ 0 w 640198"/>
                    <a:gd name="connsiteY13"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313201 w 640198"/>
                    <a:gd name="connsiteY10" fmla="*/ 492439 h 499576"/>
                    <a:gd name="connsiteX11" fmla="*/ 0 w 640198"/>
                    <a:gd name="connsiteY11" fmla="*/ 499576 h 499576"/>
                    <a:gd name="connsiteX12" fmla="*/ 0 w 640198"/>
                    <a:gd name="connsiteY12"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0 w 640198"/>
                    <a:gd name="connsiteY10" fmla="*/ 499576 h 499576"/>
                    <a:gd name="connsiteX11" fmla="*/ 0 w 640198"/>
                    <a:gd name="connsiteY11"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0 w 640198"/>
                    <a:gd name="connsiteY9" fmla="*/ 499576 h 499576"/>
                    <a:gd name="connsiteX10" fmla="*/ 0 w 640198"/>
                    <a:gd name="connsiteY10"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0 w 640198"/>
                    <a:gd name="connsiteY8" fmla="*/ 499576 h 499576"/>
                    <a:gd name="connsiteX9" fmla="*/ 0 w 640198"/>
                    <a:gd name="connsiteY9" fmla="*/ 0 h 499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0198" h="499576">
                      <a:moveTo>
                        <a:pt x="62448" y="117955"/>
                      </a:moveTo>
                      <a:lnTo>
                        <a:pt x="62448" y="437130"/>
                      </a:lnTo>
                      <a:lnTo>
                        <a:pt x="577752" y="437130"/>
                      </a:lnTo>
                      <a:lnTo>
                        <a:pt x="577752" y="117955"/>
                      </a:lnTo>
                      <a:lnTo>
                        <a:pt x="62448" y="117955"/>
                      </a:lnTo>
                      <a:close/>
                      <a:moveTo>
                        <a:pt x="0" y="0"/>
                      </a:moveTo>
                      <a:lnTo>
                        <a:pt x="640198" y="0"/>
                      </a:lnTo>
                      <a:lnTo>
                        <a:pt x="640198" y="499576"/>
                      </a:lnTo>
                      <a:lnTo>
                        <a:pt x="0" y="499576"/>
                      </a:lnTo>
                      <a:lnTo>
                        <a:pt x="0" y="0"/>
                      </a:lnTo>
                      <a:close/>
                    </a:path>
                  </a:pathLst>
                </a:custGeom>
                <a:solidFill>
                  <a:schemeClr val="accent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144" name="Freeform: Shape 173">
                  <a:extLst>
                    <a:ext uri="{FF2B5EF4-FFF2-40B4-BE49-F238E27FC236}">
                      <a16:creationId xmlns:a16="http://schemas.microsoft.com/office/drawing/2014/main" id="{5F02DADA-1CEF-A64D-9349-30D696D76001}"/>
                    </a:ext>
                  </a:extLst>
                </p:cNvPr>
                <p:cNvSpPr/>
                <p:nvPr/>
              </p:nvSpPr>
              <p:spPr bwMode="auto">
                <a:xfrm rot="10800000" flipV="1">
                  <a:off x="1479206" y="2810039"/>
                  <a:ext cx="187935" cy="146656"/>
                </a:xfrm>
                <a:custGeom>
                  <a:avLst/>
                  <a:gdLst>
                    <a:gd name="connsiteX0" fmla="*/ 62448 w 640198"/>
                    <a:gd name="connsiteY0" fmla="*/ 117955 h 499576"/>
                    <a:gd name="connsiteX1" fmla="*/ 62448 w 640198"/>
                    <a:gd name="connsiteY1" fmla="*/ 437130 h 499576"/>
                    <a:gd name="connsiteX2" fmla="*/ 304996 w 640198"/>
                    <a:gd name="connsiteY2" fmla="*/ 437130 h 499576"/>
                    <a:gd name="connsiteX3" fmla="*/ 306418 w 640198"/>
                    <a:gd name="connsiteY3" fmla="*/ 446720 h 499576"/>
                    <a:gd name="connsiteX4" fmla="*/ 386035 w 640198"/>
                    <a:gd name="connsiteY4" fmla="*/ 446720 h 499576"/>
                    <a:gd name="connsiteX5" fmla="*/ 384612 w 640198"/>
                    <a:gd name="connsiteY5" fmla="*/ 437130 h 499576"/>
                    <a:gd name="connsiteX6" fmla="*/ 577752 w 640198"/>
                    <a:gd name="connsiteY6" fmla="*/ 437130 h 499576"/>
                    <a:gd name="connsiteX7" fmla="*/ 577752 w 640198"/>
                    <a:gd name="connsiteY7" fmla="*/ 394344 h 499576"/>
                    <a:gd name="connsiteX8" fmla="*/ 584224 w 640198"/>
                    <a:gd name="connsiteY8" fmla="*/ 396513 h 499576"/>
                    <a:gd name="connsiteX9" fmla="*/ 584224 w 640198"/>
                    <a:gd name="connsiteY9" fmla="*/ 313452 h 499576"/>
                    <a:gd name="connsiteX10" fmla="*/ 577752 w 640198"/>
                    <a:gd name="connsiteY10" fmla="*/ 311282 h 499576"/>
                    <a:gd name="connsiteX11" fmla="*/ 577752 w 640198"/>
                    <a:gd name="connsiteY11" fmla="*/ 117955 h 499576"/>
                    <a:gd name="connsiteX12" fmla="*/ 0 w 640198"/>
                    <a:gd name="connsiteY12" fmla="*/ 0 h 499576"/>
                    <a:gd name="connsiteX13" fmla="*/ 640198 w 640198"/>
                    <a:gd name="connsiteY13" fmla="*/ 0 h 499576"/>
                    <a:gd name="connsiteX14" fmla="*/ 640198 w 640198"/>
                    <a:gd name="connsiteY14" fmla="*/ 332213 h 499576"/>
                    <a:gd name="connsiteX15" fmla="*/ 629943 w 640198"/>
                    <a:gd name="connsiteY15" fmla="*/ 328776 h 499576"/>
                    <a:gd name="connsiteX16" fmla="*/ 629943 w 640198"/>
                    <a:gd name="connsiteY16" fmla="*/ 411837 h 499576"/>
                    <a:gd name="connsiteX17" fmla="*/ 640198 w 640198"/>
                    <a:gd name="connsiteY17" fmla="*/ 415274 h 499576"/>
                    <a:gd name="connsiteX18" fmla="*/ 640198 w 640198"/>
                    <a:gd name="connsiteY18" fmla="*/ 499576 h 499576"/>
                    <a:gd name="connsiteX19" fmla="*/ 393877 w 640198"/>
                    <a:gd name="connsiteY19" fmla="*/ 499576 h 499576"/>
                    <a:gd name="connsiteX20" fmla="*/ 392818 w 640198"/>
                    <a:gd name="connsiteY20" fmla="*/ 492439 h 499576"/>
                    <a:gd name="connsiteX21" fmla="*/ 313201 w 640198"/>
                    <a:gd name="connsiteY21" fmla="*/ 492439 h 499576"/>
                    <a:gd name="connsiteX22" fmla="*/ 314260 w 640198"/>
                    <a:gd name="connsiteY22" fmla="*/ 499576 h 499576"/>
                    <a:gd name="connsiteX23" fmla="*/ 0 w 640198"/>
                    <a:gd name="connsiteY23" fmla="*/ 499576 h 499576"/>
                    <a:gd name="connsiteX0" fmla="*/ 62448 w 640198"/>
                    <a:gd name="connsiteY0" fmla="*/ 117955 h 499576"/>
                    <a:gd name="connsiteX1" fmla="*/ 62448 w 640198"/>
                    <a:gd name="connsiteY1" fmla="*/ 437130 h 499576"/>
                    <a:gd name="connsiteX2" fmla="*/ 304996 w 640198"/>
                    <a:gd name="connsiteY2" fmla="*/ 437130 h 499576"/>
                    <a:gd name="connsiteX3" fmla="*/ 386035 w 640198"/>
                    <a:gd name="connsiteY3" fmla="*/ 446720 h 499576"/>
                    <a:gd name="connsiteX4" fmla="*/ 384612 w 640198"/>
                    <a:gd name="connsiteY4" fmla="*/ 437130 h 499576"/>
                    <a:gd name="connsiteX5" fmla="*/ 577752 w 640198"/>
                    <a:gd name="connsiteY5" fmla="*/ 437130 h 499576"/>
                    <a:gd name="connsiteX6" fmla="*/ 577752 w 640198"/>
                    <a:gd name="connsiteY6" fmla="*/ 394344 h 499576"/>
                    <a:gd name="connsiteX7" fmla="*/ 584224 w 640198"/>
                    <a:gd name="connsiteY7" fmla="*/ 396513 h 499576"/>
                    <a:gd name="connsiteX8" fmla="*/ 584224 w 640198"/>
                    <a:gd name="connsiteY8" fmla="*/ 313452 h 499576"/>
                    <a:gd name="connsiteX9" fmla="*/ 577752 w 640198"/>
                    <a:gd name="connsiteY9" fmla="*/ 311282 h 499576"/>
                    <a:gd name="connsiteX10" fmla="*/ 577752 w 640198"/>
                    <a:gd name="connsiteY10" fmla="*/ 117955 h 499576"/>
                    <a:gd name="connsiteX11" fmla="*/ 62448 w 640198"/>
                    <a:gd name="connsiteY11" fmla="*/ 117955 h 499576"/>
                    <a:gd name="connsiteX12" fmla="*/ 0 w 640198"/>
                    <a:gd name="connsiteY12" fmla="*/ 0 h 499576"/>
                    <a:gd name="connsiteX13" fmla="*/ 640198 w 640198"/>
                    <a:gd name="connsiteY13" fmla="*/ 0 h 499576"/>
                    <a:gd name="connsiteX14" fmla="*/ 640198 w 640198"/>
                    <a:gd name="connsiteY14" fmla="*/ 332213 h 499576"/>
                    <a:gd name="connsiteX15" fmla="*/ 629943 w 640198"/>
                    <a:gd name="connsiteY15" fmla="*/ 328776 h 499576"/>
                    <a:gd name="connsiteX16" fmla="*/ 629943 w 640198"/>
                    <a:gd name="connsiteY16" fmla="*/ 411837 h 499576"/>
                    <a:gd name="connsiteX17" fmla="*/ 640198 w 640198"/>
                    <a:gd name="connsiteY17" fmla="*/ 415274 h 499576"/>
                    <a:gd name="connsiteX18" fmla="*/ 640198 w 640198"/>
                    <a:gd name="connsiteY18" fmla="*/ 499576 h 499576"/>
                    <a:gd name="connsiteX19" fmla="*/ 393877 w 640198"/>
                    <a:gd name="connsiteY19" fmla="*/ 499576 h 499576"/>
                    <a:gd name="connsiteX20" fmla="*/ 392818 w 640198"/>
                    <a:gd name="connsiteY20" fmla="*/ 492439 h 499576"/>
                    <a:gd name="connsiteX21" fmla="*/ 313201 w 640198"/>
                    <a:gd name="connsiteY21" fmla="*/ 492439 h 499576"/>
                    <a:gd name="connsiteX22" fmla="*/ 314260 w 640198"/>
                    <a:gd name="connsiteY22" fmla="*/ 499576 h 499576"/>
                    <a:gd name="connsiteX23" fmla="*/ 0 w 640198"/>
                    <a:gd name="connsiteY23" fmla="*/ 499576 h 499576"/>
                    <a:gd name="connsiteX24" fmla="*/ 0 w 640198"/>
                    <a:gd name="connsiteY24" fmla="*/ 0 h 499576"/>
                    <a:gd name="connsiteX0" fmla="*/ 62448 w 640198"/>
                    <a:gd name="connsiteY0" fmla="*/ 117955 h 499576"/>
                    <a:gd name="connsiteX1" fmla="*/ 62448 w 640198"/>
                    <a:gd name="connsiteY1" fmla="*/ 437130 h 499576"/>
                    <a:gd name="connsiteX2" fmla="*/ 304996 w 640198"/>
                    <a:gd name="connsiteY2" fmla="*/ 437130 h 499576"/>
                    <a:gd name="connsiteX3" fmla="*/ 386035 w 640198"/>
                    <a:gd name="connsiteY3" fmla="*/ 446720 h 499576"/>
                    <a:gd name="connsiteX4" fmla="*/ 577752 w 640198"/>
                    <a:gd name="connsiteY4" fmla="*/ 437130 h 499576"/>
                    <a:gd name="connsiteX5" fmla="*/ 577752 w 640198"/>
                    <a:gd name="connsiteY5" fmla="*/ 394344 h 499576"/>
                    <a:gd name="connsiteX6" fmla="*/ 584224 w 640198"/>
                    <a:gd name="connsiteY6" fmla="*/ 396513 h 499576"/>
                    <a:gd name="connsiteX7" fmla="*/ 584224 w 640198"/>
                    <a:gd name="connsiteY7" fmla="*/ 313452 h 499576"/>
                    <a:gd name="connsiteX8" fmla="*/ 577752 w 640198"/>
                    <a:gd name="connsiteY8" fmla="*/ 311282 h 499576"/>
                    <a:gd name="connsiteX9" fmla="*/ 577752 w 640198"/>
                    <a:gd name="connsiteY9" fmla="*/ 117955 h 499576"/>
                    <a:gd name="connsiteX10" fmla="*/ 62448 w 640198"/>
                    <a:gd name="connsiteY10" fmla="*/ 117955 h 499576"/>
                    <a:gd name="connsiteX11" fmla="*/ 0 w 640198"/>
                    <a:gd name="connsiteY11" fmla="*/ 0 h 499576"/>
                    <a:gd name="connsiteX12" fmla="*/ 640198 w 640198"/>
                    <a:gd name="connsiteY12" fmla="*/ 0 h 499576"/>
                    <a:gd name="connsiteX13" fmla="*/ 640198 w 640198"/>
                    <a:gd name="connsiteY13" fmla="*/ 332213 h 499576"/>
                    <a:gd name="connsiteX14" fmla="*/ 629943 w 640198"/>
                    <a:gd name="connsiteY14" fmla="*/ 328776 h 499576"/>
                    <a:gd name="connsiteX15" fmla="*/ 629943 w 640198"/>
                    <a:gd name="connsiteY15" fmla="*/ 411837 h 499576"/>
                    <a:gd name="connsiteX16" fmla="*/ 640198 w 640198"/>
                    <a:gd name="connsiteY16" fmla="*/ 415274 h 499576"/>
                    <a:gd name="connsiteX17" fmla="*/ 640198 w 640198"/>
                    <a:gd name="connsiteY17" fmla="*/ 499576 h 499576"/>
                    <a:gd name="connsiteX18" fmla="*/ 393877 w 640198"/>
                    <a:gd name="connsiteY18" fmla="*/ 499576 h 499576"/>
                    <a:gd name="connsiteX19" fmla="*/ 392818 w 640198"/>
                    <a:gd name="connsiteY19" fmla="*/ 492439 h 499576"/>
                    <a:gd name="connsiteX20" fmla="*/ 313201 w 640198"/>
                    <a:gd name="connsiteY20" fmla="*/ 492439 h 499576"/>
                    <a:gd name="connsiteX21" fmla="*/ 314260 w 640198"/>
                    <a:gd name="connsiteY21" fmla="*/ 499576 h 499576"/>
                    <a:gd name="connsiteX22" fmla="*/ 0 w 640198"/>
                    <a:gd name="connsiteY22" fmla="*/ 499576 h 499576"/>
                    <a:gd name="connsiteX23" fmla="*/ 0 w 640198"/>
                    <a:gd name="connsiteY23" fmla="*/ 0 h 499576"/>
                    <a:gd name="connsiteX0" fmla="*/ 62448 w 640198"/>
                    <a:gd name="connsiteY0" fmla="*/ 117955 h 499576"/>
                    <a:gd name="connsiteX1" fmla="*/ 62448 w 640198"/>
                    <a:gd name="connsiteY1" fmla="*/ 437130 h 499576"/>
                    <a:gd name="connsiteX2" fmla="*/ 304996 w 640198"/>
                    <a:gd name="connsiteY2" fmla="*/ 437130 h 499576"/>
                    <a:gd name="connsiteX3" fmla="*/ 577752 w 640198"/>
                    <a:gd name="connsiteY3" fmla="*/ 437130 h 499576"/>
                    <a:gd name="connsiteX4" fmla="*/ 577752 w 640198"/>
                    <a:gd name="connsiteY4" fmla="*/ 394344 h 499576"/>
                    <a:gd name="connsiteX5" fmla="*/ 584224 w 640198"/>
                    <a:gd name="connsiteY5" fmla="*/ 396513 h 499576"/>
                    <a:gd name="connsiteX6" fmla="*/ 584224 w 640198"/>
                    <a:gd name="connsiteY6" fmla="*/ 313452 h 499576"/>
                    <a:gd name="connsiteX7" fmla="*/ 577752 w 640198"/>
                    <a:gd name="connsiteY7" fmla="*/ 311282 h 499576"/>
                    <a:gd name="connsiteX8" fmla="*/ 577752 w 640198"/>
                    <a:gd name="connsiteY8" fmla="*/ 117955 h 499576"/>
                    <a:gd name="connsiteX9" fmla="*/ 62448 w 640198"/>
                    <a:gd name="connsiteY9" fmla="*/ 117955 h 499576"/>
                    <a:gd name="connsiteX10" fmla="*/ 0 w 640198"/>
                    <a:gd name="connsiteY10" fmla="*/ 0 h 499576"/>
                    <a:gd name="connsiteX11" fmla="*/ 640198 w 640198"/>
                    <a:gd name="connsiteY11" fmla="*/ 0 h 499576"/>
                    <a:gd name="connsiteX12" fmla="*/ 640198 w 640198"/>
                    <a:gd name="connsiteY12" fmla="*/ 332213 h 499576"/>
                    <a:gd name="connsiteX13" fmla="*/ 629943 w 640198"/>
                    <a:gd name="connsiteY13" fmla="*/ 328776 h 499576"/>
                    <a:gd name="connsiteX14" fmla="*/ 629943 w 640198"/>
                    <a:gd name="connsiteY14" fmla="*/ 411837 h 499576"/>
                    <a:gd name="connsiteX15" fmla="*/ 640198 w 640198"/>
                    <a:gd name="connsiteY15" fmla="*/ 415274 h 499576"/>
                    <a:gd name="connsiteX16" fmla="*/ 640198 w 640198"/>
                    <a:gd name="connsiteY16" fmla="*/ 499576 h 499576"/>
                    <a:gd name="connsiteX17" fmla="*/ 393877 w 640198"/>
                    <a:gd name="connsiteY17" fmla="*/ 499576 h 499576"/>
                    <a:gd name="connsiteX18" fmla="*/ 392818 w 640198"/>
                    <a:gd name="connsiteY18" fmla="*/ 492439 h 499576"/>
                    <a:gd name="connsiteX19" fmla="*/ 313201 w 640198"/>
                    <a:gd name="connsiteY19" fmla="*/ 492439 h 499576"/>
                    <a:gd name="connsiteX20" fmla="*/ 314260 w 640198"/>
                    <a:gd name="connsiteY20" fmla="*/ 499576 h 499576"/>
                    <a:gd name="connsiteX21" fmla="*/ 0 w 640198"/>
                    <a:gd name="connsiteY21" fmla="*/ 499576 h 499576"/>
                    <a:gd name="connsiteX22" fmla="*/ 0 w 640198"/>
                    <a:gd name="connsiteY22"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84224 w 640198"/>
                    <a:gd name="connsiteY5" fmla="*/ 313452 h 499576"/>
                    <a:gd name="connsiteX6" fmla="*/ 577752 w 640198"/>
                    <a:gd name="connsiteY6" fmla="*/ 311282 h 499576"/>
                    <a:gd name="connsiteX7" fmla="*/ 577752 w 640198"/>
                    <a:gd name="connsiteY7" fmla="*/ 117955 h 499576"/>
                    <a:gd name="connsiteX8" fmla="*/ 62448 w 640198"/>
                    <a:gd name="connsiteY8" fmla="*/ 117955 h 499576"/>
                    <a:gd name="connsiteX9" fmla="*/ 0 w 640198"/>
                    <a:gd name="connsiteY9" fmla="*/ 0 h 499576"/>
                    <a:gd name="connsiteX10" fmla="*/ 640198 w 640198"/>
                    <a:gd name="connsiteY10" fmla="*/ 0 h 499576"/>
                    <a:gd name="connsiteX11" fmla="*/ 640198 w 640198"/>
                    <a:gd name="connsiteY11" fmla="*/ 332213 h 499576"/>
                    <a:gd name="connsiteX12" fmla="*/ 629943 w 640198"/>
                    <a:gd name="connsiteY12" fmla="*/ 328776 h 499576"/>
                    <a:gd name="connsiteX13" fmla="*/ 629943 w 640198"/>
                    <a:gd name="connsiteY13" fmla="*/ 411837 h 499576"/>
                    <a:gd name="connsiteX14" fmla="*/ 640198 w 640198"/>
                    <a:gd name="connsiteY14" fmla="*/ 415274 h 499576"/>
                    <a:gd name="connsiteX15" fmla="*/ 640198 w 640198"/>
                    <a:gd name="connsiteY15" fmla="*/ 499576 h 499576"/>
                    <a:gd name="connsiteX16" fmla="*/ 393877 w 640198"/>
                    <a:gd name="connsiteY16" fmla="*/ 499576 h 499576"/>
                    <a:gd name="connsiteX17" fmla="*/ 392818 w 640198"/>
                    <a:gd name="connsiteY17" fmla="*/ 492439 h 499576"/>
                    <a:gd name="connsiteX18" fmla="*/ 313201 w 640198"/>
                    <a:gd name="connsiteY18" fmla="*/ 492439 h 499576"/>
                    <a:gd name="connsiteX19" fmla="*/ 314260 w 640198"/>
                    <a:gd name="connsiteY19" fmla="*/ 499576 h 499576"/>
                    <a:gd name="connsiteX20" fmla="*/ 0 w 640198"/>
                    <a:gd name="connsiteY20" fmla="*/ 499576 h 499576"/>
                    <a:gd name="connsiteX21" fmla="*/ 0 w 640198"/>
                    <a:gd name="connsiteY21"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84224 w 640198"/>
                    <a:gd name="connsiteY5" fmla="*/ 313452 h 499576"/>
                    <a:gd name="connsiteX6" fmla="*/ 577752 w 640198"/>
                    <a:gd name="connsiteY6" fmla="*/ 117955 h 499576"/>
                    <a:gd name="connsiteX7" fmla="*/ 62448 w 640198"/>
                    <a:gd name="connsiteY7" fmla="*/ 117955 h 499576"/>
                    <a:gd name="connsiteX8" fmla="*/ 0 w 640198"/>
                    <a:gd name="connsiteY8" fmla="*/ 0 h 499576"/>
                    <a:gd name="connsiteX9" fmla="*/ 640198 w 640198"/>
                    <a:gd name="connsiteY9" fmla="*/ 0 h 499576"/>
                    <a:gd name="connsiteX10" fmla="*/ 640198 w 640198"/>
                    <a:gd name="connsiteY10" fmla="*/ 332213 h 499576"/>
                    <a:gd name="connsiteX11" fmla="*/ 629943 w 640198"/>
                    <a:gd name="connsiteY11" fmla="*/ 328776 h 499576"/>
                    <a:gd name="connsiteX12" fmla="*/ 629943 w 640198"/>
                    <a:gd name="connsiteY12" fmla="*/ 411837 h 499576"/>
                    <a:gd name="connsiteX13" fmla="*/ 640198 w 640198"/>
                    <a:gd name="connsiteY13" fmla="*/ 415274 h 499576"/>
                    <a:gd name="connsiteX14" fmla="*/ 640198 w 640198"/>
                    <a:gd name="connsiteY14" fmla="*/ 499576 h 499576"/>
                    <a:gd name="connsiteX15" fmla="*/ 393877 w 640198"/>
                    <a:gd name="connsiteY15" fmla="*/ 499576 h 499576"/>
                    <a:gd name="connsiteX16" fmla="*/ 392818 w 640198"/>
                    <a:gd name="connsiteY16" fmla="*/ 492439 h 499576"/>
                    <a:gd name="connsiteX17" fmla="*/ 313201 w 640198"/>
                    <a:gd name="connsiteY17" fmla="*/ 492439 h 499576"/>
                    <a:gd name="connsiteX18" fmla="*/ 314260 w 640198"/>
                    <a:gd name="connsiteY18" fmla="*/ 499576 h 499576"/>
                    <a:gd name="connsiteX19" fmla="*/ 0 w 640198"/>
                    <a:gd name="connsiteY19" fmla="*/ 499576 h 499576"/>
                    <a:gd name="connsiteX20" fmla="*/ 0 w 640198"/>
                    <a:gd name="connsiteY20"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77752 w 640198"/>
                    <a:gd name="connsiteY5" fmla="*/ 117955 h 499576"/>
                    <a:gd name="connsiteX6" fmla="*/ 62448 w 640198"/>
                    <a:gd name="connsiteY6" fmla="*/ 117955 h 499576"/>
                    <a:gd name="connsiteX7" fmla="*/ 0 w 640198"/>
                    <a:gd name="connsiteY7" fmla="*/ 0 h 499576"/>
                    <a:gd name="connsiteX8" fmla="*/ 640198 w 640198"/>
                    <a:gd name="connsiteY8" fmla="*/ 0 h 499576"/>
                    <a:gd name="connsiteX9" fmla="*/ 640198 w 640198"/>
                    <a:gd name="connsiteY9" fmla="*/ 332213 h 499576"/>
                    <a:gd name="connsiteX10" fmla="*/ 629943 w 640198"/>
                    <a:gd name="connsiteY10" fmla="*/ 328776 h 499576"/>
                    <a:gd name="connsiteX11" fmla="*/ 629943 w 640198"/>
                    <a:gd name="connsiteY11" fmla="*/ 411837 h 499576"/>
                    <a:gd name="connsiteX12" fmla="*/ 640198 w 640198"/>
                    <a:gd name="connsiteY12" fmla="*/ 415274 h 499576"/>
                    <a:gd name="connsiteX13" fmla="*/ 640198 w 640198"/>
                    <a:gd name="connsiteY13" fmla="*/ 499576 h 499576"/>
                    <a:gd name="connsiteX14" fmla="*/ 393877 w 640198"/>
                    <a:gd name="connsiteY14" fmla="*/ 499576 h 499576"/>
                    <a:gd name="connsiteX15" fmla="*/ 392818 w 640198"/>
                    <a:gd name="connsiteY15" fmla="*/ 492439 h 499576"/>
                    <a:gd name="connsiteX16" fmla="*/ 313201 w 640198"/>
                    <a:gd name="connsiteY16" fmla="*/ 492439 h 499576"/>
                    <a:gd name="connsiteX17" fmla="*/ 314260 w 640198"/>
                    <a:gd name="connsiteY17" fmla="*/ 499576 h 499576"/>
                    <a:gd name="connsiteX18" fmla="*/ 0 w 640198"/>
                    <a:gd name="connsiteY18" fmla="*/ 499576 h 499576"/>
                    <a:gd name="connsiteX19" fmla="*/ 0 w 640198"/>
                    <a:gd name="connsiteY19"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77752 w 640198"/>
                    <a:gd name="connsiteY4" fmla="*/ 117955 h 499576"/>
                    <a:gd name="connsiteX5" fmla="*/ 62448 w 640198"/>
                    <a:gd name="connsiteY5" fmla="*/ 117955 h 499576"/>
                    <a:gd name="connsiteX6" fmla="*/ 0 w 640198"/>
                    <a:gd name="connsiteY6" fmla="*/ 0 h 499576"/>
                    <a:gd name="connsiteX7" fmla="*/ 640198 w 640198"/>
                    <a:gd name="connsiteY7" fmla="*/ 0 h 499576"/>
                    <a:gd name="connsiteX8" fmla="*/ 640198 w 640198"/>
                    <a:gd name="connsiteY8" fmla="*/ 332213 h 499576"/>
                    <a:gd name="connsiteX9" fmla="*/ 629943 w 640198"/>
                    <a:gd name="connsiteY9" fmla="*/ 328776 h 499576"/>
                    <a:gd name="connsiteX10" fmla="*/ 629943 w 640198"/>
                    <a:gd name="connsiteY10" fmla="*/ 411837 h 499576"/>
                    <a:gd name="connsiteX11" fmla="*/ 640198 w 640198"/>
                    <a:gd name="connsiteY11" fmla="*/ 415274 h 499576"/>
                    <a:gd name="connsiteX12" fmla="*/ 640198 w 640198"/>
                    <a:gd name="connsiteY12" fmla="*/ 499576 h 499576"/>
                    <a:gd name="connsiteX13" fmla="*/ 393877 w 640198"/>
                    <a:gd name="connsiteY13" fmla="*/ 499576 h 499576"/>
                    <a:gd name="connsiteX14" fmla="*/ 392818 w 640198"/>
                    <a:gd name="connsiteY14" fmla="*/ 492439 h 499576"/>
                    <a:gd name="connsiteX15" fmla="*/ 313201 w 640198"/>
                    <a:gd name="connsiteY15" fmla="*/ 492439 h 499576"/>
                    <a:gd name="connsiteX16" fmla="*/ 314260 w 640198"/>
                    <a:gd name="connsiteY16" fmla="*/ 499576 h 499576"/>
                    <a:gd name="connsiteX17" fmla="*/ 0 w 640198"/>
                    <a:gd name="connsiteY17" fmla="*/ 499576 h 499576"/>
                    <a:gd name="connsiteX18" fmla="*/ 0 w 640198"/>
                    <a:gd name="connsiteY18"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332213 h 499576"/>
                    <a:gd name="connsiteX8" fmla="*/ 629943 w 640198"/>
                    <a:gd name="connsiteY8" fmla="*/ 328776 h 499576"/>
                    <a:gd name="connsiteX9" fmla="*/ 629943 w 640198"/>
                    <a:gd name="connsiteY9" fmla="*/ 411837 h 499576"/>
                    <a:gd name="connsiteX10" fmla="*/ 640198 w 640198"/>
                    <a:gd name="connsiteY10" fmla="*/ 415274 h 499576"/>
                    <a:gd name="connsiteX11" fmla="*/ 640198 w 640198"/>
                    <a:gd name="connsiteY11" fmla="*/ 499576 h 499576"/>
                    <a:gd name="connsiteX12" fmla="*/ 393877 w 640198"/>
                    <a:gd name="connsiteY12" fmla="*/ 499576 h 499576"/>
                    <a:gd name="connsiteX13" fmla="*/ 392818 w 640198"/>
                    <a:gd name="connsiteY13" fmla="*/ 492439 h 499576"/>
                    <a:gd name="connsiteX14" fmla="*/ 313201 w 640198"/>
                    <a:gd name="connsiteY14" fmla="*/ 492439 h 499576"/>
                    <a:gd name="connsiteX15" fmla="*/ 314260 w 640198"/>
                    <a:gd name="connsiteY15" fmla="*/ 499576 h 499576"/>
                    <a:gd name="connsiteX16" fmla="*/ 0 w 640198"/>
                    <a:gd name="connsiteY16" fmla="*/ 499576 h 499576"/>
                    <a:gd name="connsiteX17" fmla="*/ 0 w 640198"/>
                    <a:gd name="connsiteY17"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332213 h 499576"/>
                    <a:gd name="connsiteX8" fmla="*/ 629943 w 640198"/>
                    <a:gd name="connsiteY8" fmla="*/ 411837 h 499576"/>
                    <a:gd name="connsiteX9" fmla="*/ 640198 w 640198"/>
                    <a:gd name="connsiteY9" fmla="*/ 415274 h 499576"/>
                    <a:gd name="connsiteX10" fmla="*/ 640198 w 640198"/>
                    <a:gd name="connsiteY10" fmla="*/ 499576 h 499576"/>
                    <a:gd name="connsiteX11" fmla="*/ 393877 w 640198"/>
                    <a:gd name="connsiteY11" fmla="*/ 499576 h 499576"/>
                    <a:gd name="connsiteX12" fmla="*/ 392818 w 640198"/>
                    <a:gd name="connsiteY12" fmla="*/ 492439 h 499576"/>
                    <a:gd name="connsiteX13" fmla="*/ 313201 w 640198"/>
                    <a:gd name="connsiteY13" fmla="*/ 492439 h 499576"/>
                    <a:gd name="connsiteX14" fmla="*/ 314260 w 640198"/>
                    <a:gd name="connsiteY14" fmla="*/ 499576 h 499576"/>
                    <a:gd name="connsiteX15" fmla="*/ 0 w 640198"/>
                    <a:gd name="connsiteY15" fmla="*/ 499576 h 499576"/>
                    <a:gd name="connsiteX16" fmla="*/ 0 w 640198"/>
                    <a:gd name="connsiteY16"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29943 w 640198"/>
                    <a:gd name="connsiteY7" fmla="*/ 411837 h 499576"/>
                    <a:gd name="connsiteX8" fmla="*/ 640198 w 640198"/>
                    <a:gd name="connsiteY8" fmla="*/ 415274 h 499576"/>
                    <a:gd name="connsiteX9" fmla="*/ 640198 w 640198"/>
                    <a:gd name="connsiteY9" fmla="*/ 499576 h 499576"/>
                    <a:gd name="connsiteX10" fmla="*/ 393877 w 640198"/>
                    <a:gd name="connsiteY10" fmla="*/ 499576 h 499576"/>
                    <a:gd name="connsiteX11" fmla="*/ 392818 w 640198"/>
                    <a:gd name="connsiteY11" fmla="*/ 492439 h 499576"/>
                    <a:gd name="connsiteX12" fmla="*/ 313201 w 640198"/>
                    <a:gd name="connsiteY12" fmla="*/ 492439 h 499576"/>
                    <a:gd name="connsiteX13" fmla="*/ 314260 w 640198"/>
                    <a:gd name="connsiteY13" fmla="*/ 499576 h 499576"/>
                    <a:gd name="connsiteX14" fmla="*/ 0 w 640198"/>
                    <a:gd name="connsiteY14" fmla="*/ 499576 h 499576"/>
                    <a:gd name="connsiteX15" fmla="*/ 0 w 640198"/>
                    <a:gd name="connsiteY15"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15274 h 499576"/>
                    <a:gd name="connsiteX8" fmla="*/ 640198 w 640198"/>
                    <a:gd name="connsiteY8" fmla="*/ 499576 h 499576"/>
                    <a:gd name="connsiteX9" fmla="*/ 393877 w 640198"/>
                    <a:gd name="connsiteY9" fmla="*/ 499576 h 499576"/>
                    <a:gd name="connsiteX10" fmla="*/ 392818 w 640198"/>
                    <a:gd name="connsiteY10" fmla="*/ 492439 h 499576"/>
                    <a:gd name="connsiteX11" fmla="*/ 313201 w 640198"/>
                    <a:gd name="connsiteY11" fmla="*/ 492439 h 499576"/>
                    <a:gd name="connsiteX12" fmla="*/ 314260 w 640198"/>
                    <a:gd name="connsiteY12" fmla="*/ 499576 h 499576"/>
                    <a:gd name="connsiteX13" fmla="*/ 0 w 640198"/>
                    <a:gd name="connsiteY13" fmla="*/ 499576 h 499576"/>
                    <a:gd name="connsiteX14" fmla="*/ 0 w 640198"/>
                    <a:gd name="connsiteY14"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313201 w 640198"/>
                    <a:gd name="connsiteY10" fmla="*/ 492439 h 499576"/>
                    <a:gd name="connsiteX11" fmla="*/ 314260 w 640198"/>
                    <a:gd name="connsiteY11" fmla="*/ 499576 h 499576"/>
                    <a:gd name="connsiteX12" fmla="*/ 0 w 640198"/>
                    <a:gd name="connsiteY12" fmla="*/ 499576 h 499576"/>
                    <a:gd name="connsiteX13" fmla="*/ 0 w 640198"/>
                    <a:gd name="connsiteY13"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313201 w 640198"/>
                    <a:gd name="connsiteY10" fmla="*/ 492439 h 499576"/>
                    <a:gd name="connsiteX11" fmla="*/ 0 w 640198"/>
                    <a:gd name="connsiteY11" fmla="*/ 499576 h 499576"/>
                    <a:gd name="connsiteX12" fmla="*/ 0 w 640198"/>
                    <a:gd name="connsiteY12"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0 w 640198"/>
                    <a:gd name="connsiteY10" fmla="*/ 499576 h 499576"/>
                    <a:gd name="connsiteX11" fmla="*/ 0 w 640198"/>
                    <a:gd name="connsiteY11"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0 w 640198"/>
                    <a:gd name="connsiteY9" fmla="*/ 499576 h 499576"/>
                    <a:gd name="connsiteX10" fmla="*/ 0 w 640198"/>
                    <a:gd name="connsiteY10"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0 w 640198"/>
                    <a:gd name="connsiteY8" fmla="*/ 499576 h 499576"/>
                    <a:gd name="connsiteX9" fmla="*/ 0 w 640198"/>
                    <a:gd name="connsiteY9" fmla="*/ 0 h 499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0198" h="499576">
                      <a:moveTo>
                        <a:pt x="62448" y="117955"/>
                      </a:moveTo>
                      <a:lnTo>
                        <a:pt x="62448" y="437130"/>
                      </a:lnTo>
                      <a:lnTo>
                        <a:pt x="577752" y="437130"/>
                      </a:lnTo>
                      <a:lnTo>
                        <a:pt x="577752" y="117955"/>
                      </a:lnTo>
                      <a:lnTo>
                        <a:pt x="62448" y="117955"/>
                      </a:lnTo>
                      <a:close/>
                      <a:moveTo>
                        <a:pt x="0" y="0"/>
                      </a:moveTo>
                      <a:lnTo>
                        <a:pt x="640198" y="0"/>
                      </a:lnTo>
                      <a:lnTo>
                        <a:pt x="640198" y="499576"/>
                      </a:lnTo>
                      <a:lnTo>
                        <a:pt x="0" y="499576"/>
                      </a:lnTo>
                      <a:lnTo>
                        <a:pt x="0" y="0"/>
                      </a:lnTo>
                      <a:close/>
                    </a:path>
                  </a:pathLst>
                </a:custGeom>
                <a:solidFill>
                  <a:schemeClr val="accent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grpSp>
        </p:grpSp>
        <p:pic>
          <p:nvPicPr>
            <p:cNvPr id="134" name="Picture 133">
              <a:extLst>
                <a:ext uri="{FF2B5EF4-FFF2-40B4-BE49-F238E27FC236}">
                  <a16:creationId xmlns:a16="http://schemas.microsoft.com/office/drawing/2014/main" id="{4FD7AD01-B904-8943-8B3C-C41FC0F5A840}"/>
                </a:ext>
              </a:extLst>
            </p:cNvPr>
            <p:cNvPicPr>
              <a:picLocks noChangeAspect="1"/>
            </p:cNvPicPr>
            <p:nvPr/>
          </p:nvPicPr>
          <p:blipFill rotWithShape="1">
            <a:blip r:embed="rId10">
              <a:extLst>
                <a:ext uri="{28A0092B-C50C-407E-A947-70E740481C1C}">
                  <a14:useLocalDpi xmlns:a14="http://schemas.microsoft.com/office/drawing/2010/main" val="0"/>
                </a:ext>
              </a:extLst>
            </a:blip>
            <a:srcRect l="-3846" t="-3556" r="-2378" b="-13377"/>
            <a:stretch/>
          </p:blipFill>
          <p:spPr>
            <a:xfrm>
              <a:off x="1077356" y="3024905"/>
              <a:ext cx="460648" cy="265232"/>
            </a:xfrm>
            <a:prstGeom prst="rect">
              <a:avLst/>
            </a:prstGeom>
            <a:solidFill>
              <a:srgbClr val="E6E6E6"/>
            </a:solidFill>
          </p:spPr>
        </p:pic>
      </p:grpSp>
      <p:sp>
        <p:nvSpPr>
          <p:cNvPr id="82" name="Title 2">
            <a:extLst>
              <a:ext uri="{FF2B5EF4-FFF2-40B4-BE49-F238E27FC236}">
                <a16:creationId xmlns:a16="http://schemas.microsoft.com/office/drawing/2014/main" id="{FD301F77-A080-6040-9B76-805F66A5541E}"/>
              </a:ext>
            </a:extLst>
          </p:cNvPr>
          <p:cNvSpPr txBox="1">
            <a:spLocks/>
          </p:cNvSpPr>
          <p:nvPr/>
        </p:nvSpPr>
        <p:spPr>
          <a:xfrm>
            <a:off x="588263" y="948434"/>
            <a:ext cx="11117508" cy="221599"/>
          </a:xfrm>
          <a:prstGeom prst="rect">
            <a:avLst/>
          </a:prstGeom>
        </p:spPr>
        <p:txBody>
          <a:bodyPr vert="horz" wrap="square" lIns="0" tIns="0" rIns="0" bIns="0" rtlCol="0" anchor="t">
            <a:spAutoFit/>
          </a:bodyPr>
          <a:lstStyle>
            <a:lvl1pPr algn="l" defTabSz="914367" rtl="0" eaLnBrk="1" latinLnBrk="0" hangingPunct="1">
              <a:lnSpc>
                <a:spcPct val="90000"/>
              </a:lnSpc>
              <a:spcBef>
                <a:spcPct val="0"/>
              </a:spcBef>
              <a:buNone/>
              <a:defRPr lang="en-US" sz="4000" b="0" kern="1200" cap="none" spc="0" baseline="0" dirty="0">
                <a:ln w="3175">
                  <a:noFill/>
                </a:ln>
                <a:solidFill>
                  <a:schemeClr val="tx1"/>
                </a:solidFill>
                <a:effectLst/>
                <a:latin typeface="+mj-lt"/>
                <a:ea typeface="+mn-ea"/>
                <a:cs typeface="Segoe UI Semilight"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1600" b="0" i="0" u="none" strike="noStrike" kern="1200" cap="none" spc="0" normalizeH="0" baseline="0" noProof="0" dirty="0">
                <a:ln w="3175">
                  <a:noFill/>
                </a:ln>
                <a:solidFill>
                  <a:sysClr val="windowText" lastClr="000000"/>
                </a:solidFill>
                <a:effectLst/>
                <a:uLnTx/>
                <a:uFillTx/>
                <a:latin typeface="Segoe UI Semibold"/>
                <a:ea typeface="+mn-ea"/>
                <a:cs typeface="Segoe UI Semilight" charset="0"/>
              </a:rPr>
              <a:t>Now with big data clusters</a:t>
            </a:r>
            <a:endParaRPr kumimoji="0" lang="en-US" sz="1800" b="0" i="0" u="none" strike="noStrike" kern="1200" cap="none" spc="0" normalizeH="0" baseline="0" noProof="0" dirty="0">
              <a:ln w="3175">
                <a:noFill/>
              </a:ln>
              <a:solidFill>
                <a:sysClr val="windowText" lastClr="000000"/>
              </a:solidFill>
              <a:effectLst/>
              <a:uLnTx/>
              <a:uFillTx/>
              <a:latin typeface="Segoe UI Semibold"/>
              <a:ea typeface="+mn-ea"/>
              <a:cs typeface="Segoe UI Semilight" charset="0"/>
            </a:endParaRPr>
          </a:p>
        </p:txBody>
      </p:sp>
      <p:sp>
        <p:nvSpPr>
          <p:cNvPr id="3" name="Title 2">
            <a:extLst>
              <a:ext uri="{FF2B5EF4-FFF2-40B4-BE49-F238E27FC236}">
                <a16:creationId xmlns:a16="http://schemas.microsoft.com/office/drawing/2014/main" id="{71E3AAFD-9E0F-416E-A918-A08D233B17E3}"/>
              </a:ext>
            </a:extLst>
          </p:cNvPr>
          <p:cNvSpPr>
            <a:spLocks noGrp="1"/>
          </p:cNvSpPr>
          <p:nvPr>
            <p:ph type="title"/>
          </p:nvPr>
        </p:nvSpPr>
        <p:spPr/>
        <p:txBody>
          <a:bodyPr/>
          <a:lstStyle/>
          <a:p>
            <a:r>
              <a:rPr lang="en-US" dirty="0">
                <a:solidFill>
                  <a:schemeClr val="accent1"/>
                </a:solidFill>
              </a:rPr>
              <a:t>Modernize on premises </a:t>
            </a:r>
            <a:r>
              <a:rPr lang="en-US" dirty="0"/>
              <a:t>with SQL Server 2019</a:t>
            </a:r>
          </a:p>
        </p:txBody>
      </p:sp>
      <p:sp>
        <p:nvSpPr>
          <p:cNvPr id="9" name="Rectangle 8">
            <a:extLst>
              <a:ext uri="{FF2B5EF4-FFF2-40B4-BE49-F238E27FC236}">
                <a16:creationId xmlns:a16="http://schemas.microsoft.com/office/drawing/2014/main" id="{9372815A-5740-8146-9FFF-04BD50F8CD8E}"/>
              </a:ext>
            </a:extLst>
          </p:cNvPr>
          <p:cNvSpPr/>
          <p:nvPr/>
        </p:nvSpPr>
        <p:spPr>
          <a:xfrm>
            <a:off x="1138572" y="2322756"/>
            <a:ext cx="413896" cy="246221"/>
          </a:xfrm>
          <a:prstGeom prst="rect">
            <a:avLst/>
          </a:prstGeom>
          <a:solidFill>
            <a:srgbClr val="E6E6E6"/>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SQL</a:t>
            </a:r>
            <a:endParaRPr kumimoji="0" lang="en-US" sz="1200" b="0" i="0" u="none" strike="noStrike" kern="1200" cap="none" spc="0" normalizeH="0" baseline="0" noProof="0" dirty="0">
              <a:ln>
                <a:noFill/>
              </a:ln>
              <a:solidFill>
                <a:srgbClr val="1A1A1A"/>
              </a:solidFill>
              <a:effectLst/>
              <a:uLnTx/>
              <a:uFillTx/>
              <a:latin typeface="Segoe UI"/>
              <a:ea typeface="+mn-ea"/>
              <a:cs typeface="+mn-cs"/>
            </a:endParaRPr>
          </a:p>
        </p:txBody>
      </p:sp>
    </p:spTree>
    <p:extLst>
      <p:ext uri="{BB962C8B-B14F-4D97-AF65-F5344CB8AC3E}">
        <p14:creationId xmlns:p14="http://schemas.microsoft.com/office/powerpoint/2010/main" val="1236760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A5CF3B-983E-CA45-AB7C-45DFEE004F70}"/>
              </a:ext>
            </a:extLst>
          </p:cNvPr>
          <p:cNvSpPr>
            <a:spLocks noGrp="1"/>
          </p:cNvSpPr>
          <p:nvPr>
            <p:ph type="title"/>
          </p:nvPr>
        </p:nvSpPr>
        <p:spPr/>
        <p:txBody>
          <a:bodyPr/>
          <a:lstStyle/>
          <a:p>
            <a:r>
              <a:rPr lang="en-US" dirty="0">
                <a:solidFill>
                  <a:schemeClr val="accent1"/>
                </a:solidFill>
              </a:rPr>
              <a:t>SQL Server 2019 big data, analytics, and AI </a:t>
            </a:r>
          </a:p>
        </p:txBody>
      </p:sp>
      <p:cxnSp>
        <p:nvCxnSpPr>
          <p:cNvPr id="29" name="Straight Connector 28">
            <a:extLst>
              <a:ext uri="{FF2B5EF4-FFF2-40B4-BE49-F238E27FC236}">
                <a16:creationId xmlns:a16="http://schemas.microsoft.com/office/drawing/2014/main" id="{58F4F72E-B980-854B-A820-9577646DB1C1}"/>
              </a:ext>
            </a:extLst>
          </p:cNvPr>
          <p:cNvCxnSpPr/>
          <p:nvPr/>
        </p:nvCxnSpPr>
        <p:spPr>
          <a:xfrm>
            <a:off x="4051880" y="1501428"/>
            <a:ext cx="0" cy="4937760"/>
          </a:xfrm>
          <a:prstGeom prst="line">
            <a:avLst/>
          </a:prstGeom>
          <a:ln w="9525">
            <a:solidFill>
              <a:schemeClr val="bg1">
                <a:lumMod val="7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324" name="Straight Connector 323">
            <a:extLst>
              <a:ext uri="{FF2B5EF4-FFF2-40B4-BE49-F238E27FC236}">
                <a16:creationId xmlns:a16="http://schemas.microsoft.com/office/drawing/2014/main" id="{16CA4950-4665-DE48-8042-8F244BF1BA4B}"/>
              </a:ext>
            </a:extLst>
          </p:cNvPr>
          <p:cNvCxnSpPr/>
          <p:nvPr/>
        </p:nvCxnSpPr>
        <p:spPr>
          <a:xfrm>
            <a:off x="8142440" y="1501428"/>
            <a:ext cx="0" cy="4937760"/>
          </a:xfrm>
          <a:prstGeom prst="line">
            <a:avLst/>
          </a:prstGeom>
          <a:ln w="9525">
            <a:solidFill>
              <a:schemeClr val="bg1">
                <a:lumMod val="7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21EF42A5-D378-43D0-B1E1-B3CC8DA47BE2}"/>
              </a:ext>
            </a:extLst>
          </p:cNvPr>
          <p:cNvSpPr txBox="1"/>
          <p:nvPr/>
        </p:nvSpPr>
        <p:spPr>
          <a:xfrm>
            <a:off x="4573524" y="1559089"/>
            <a:ext cx="3044952" cy="58477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77D7"/>
                </a:solidFill>
                <a:effectLst/>
                <a:uLnTx/>
                <a:uFillTx/>
                <a:latin typeface="Segoe UI Semibold" panose="020B0502040204020203" pitchFamily="34" charset="0"/>
                <a:ea typeface="+mn-ea"/>
                <a:cs typeface="Segoe UI Semibold" panose="020B0502040204020203" pitchFamily="34" charset="0"/>
              </a:rPr>
              <a:t>Managed SQL Server, Spark, and data lake</a:t>
            </a:r>
          </a:p>
        </p:txBody>
      </p:sp>
      <p:sp>
        <p:nvSpPr>
          <p:cNvPr id="111" name="TextBox 110">
            <a:extLst>
              <a:ext uri="{FF2B5EF4-FFF2-40B4-BE49-F238E27FC236}">
                <a16:creationId xmlns:a16="http://schemas.microsoft.com/office/drawing/2014/main" id="{FD671B07-54DB-9048-BC27-1DC9D311CAA2}"/>
              </a:ext>
            </a:extLst>
          </p:cNvPr>
          <p:cNvSpPr txBox="1"/>
          <p:nvPr/>
        </p:nvSpPr>
        <p:spPr>
          <a:xfrm>
            <a:off x="4359800" y="5356532"/>
            <a:ext cx="3474720" cy="90794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Store high volume data in a data lake and access it easily using either SQL or Spark</a:t>
            </a:r>
          </a:p>
          <a:p>
            <a:pPr marL="0" marR="0" lvl="0" indent="0" algn="l" defTabSz="4572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Management services, admin portal, and integrated security make it all easy to manage</a:t>
            </a:r>
          </a:p>
        </p:txBody>
      </p:sp>
      <p:sp>
        <p:nvSpPr>
          <p:cNvPr id="188" name="Rectangle 187">
            <a:extLst>
              <a:ext uri="{FF2B5EF4-FFF2-40B4-BE49-F238E27FC236}">
                <a16:creationId xmlns:a16="http://schemas.microsoft.com/office/drawing/2014/main" id="{D603C2D0-6400-C448-BA15-49D0AD68433C}"/>
              </a:ext>
            </a:extLst>
          </p:cNvPr>
          <p:cNvSpPr/>
          <p:nvPr/>
        </p:nvSpPr>
        <p:spPr>
          <a:xfrm>
            <a:off x="4942392" y="3438915"/>
            <a:ext cx="833342" cy="480131"/>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wrap="square" tIns="73152" bIns="73152" rtlCol="0" anchor="ctr">
            <a:spAutoFit/>
          </a:bodyPr>
          <a:lstStyle/>
          <a:p>
            <a:pPr marL="0" marR="0" lvl="0" indent="0" algn="ctr" defTabSz="457200" rtl="0" eaLnBrk="1" fontAlgn="auto" latinLnBrk="0" hangingPunct="1">
              <a:lnSpc>
                <a:spcPct val="9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SQL Server </a:t>
            </a:r>
          </a:p>
        </p:txBody>
      </p:sp>
      <p:sp>
        <p:nvSpPr>
          <p:cNvPr id="24" name="TextBox 23">
            <a:extLst>
              <a:ext uri="{FF2B5EF4-FFF2-40B4-BE49-F238E27FC236}">
                <a16:creationId xmlns:a16="http://schemas.microsoft.com/office/drawing/2014/main" id="{44565CAF-231F-49AB-9EC9-739AB973B4EB}"/>
              </a:ext>
            </a:extLst>
          </p:cNvPr>
          <p:cNvSpPr txBox="1"/>
          <p:nvPr/>
        </p:nvSpPr>
        <p:spPr>
          <a:xfrm>
            <a:off x="689017" y="1559089"/>
            <a:ext cx="3044952" cy="338554"/>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77D7"/>
                </a:solidFill>
                <a:effectLst/>
                <a:uLnTx/>
                <a:uFillTx/>
                <a:latin typeface="Segoe UI Semibold" panose="020B0502040204020203" pitchFamily="34" charset="0"/>
                <a:ea typeface="+mn-ea"/>
                <a:cs typeface="Segoe UI Semibold" panose="020B0502040204020203" pitchFamily="34" charset="0"/>
              </a:rPr>
              <a:t>Data virtualization</a:t>
            </a:r>
          </a:p>
        </p:txBody>
      </p:sp>
      <p:sp>
        <p:nvSpPr>
          <p:cNvPr id="69" name="TextBox 68">
            <a:extLst>
              <a:ext uri="{FF2B5EF4-FFF2-40B4-BE49-F238E27FC236}">
                <a16:creationId xmlns:a16="http://schemas.microsoft.com/office/drawing/2014/main" id="{909EA6A2-FB82-EA49-99C0-0AE167BE263F}"/>
              </a:ext>
            </a:extLst>
          </p:cNvPr>
          <p:cNvSpPr txBox="1"/>
          <p:nvPr/>
        </p:nvSpPr>
        <p:spPr>
          <a:xfrm>
            <a:off x="269240" y="5356532"/>
            <a:ext cx="3474720" cy="907941"/>
          </a:xfrm>
          <a:prstGeom prst="rect">
            <a:avLst/>
          </a:prstGeom>
          <a:noFill/>
        </p:spPr>
        <p:txBody>
          <a:bodyPr wrap="square" rtlCol="0" anchor="t">
            <a:spAutoFit/>
          </a:bodyPr>
          <a:lstStyle/>
          <a:p>
            <a:pPr marL="0" marR="0" lvl="0" indent="0" algn="l" defTabSz="4572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EAEAEA">
                    <a:lumMod val="10000"/>
                  </a:srgbClr>
                </a:solidFill>
                <a:effectLst/>
                <a:uLnTx/>
                <a:uFillTx/>
                <a:latin typeface="Segoe UI" panose="020B0502040204020203" pitchFamily="34" charset="0"/>
                <a:ea typeface="+mn-ea"/>
                <a:cs typeface="Segoe UI" panose="020B0502040204020203" pitchFamily="34" charset="0"/>
              </a:rPr>
              <a:t>Combine data from many sources without moving or replicating it</a:t>
            </a:r>
          </a:p>
          <a:p>
            <a:pPr marL="0" marR="0" lvl="0" indent="0" algn="l" defTabSz="4572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EAEAEA">
                    <a:lumMod val="10000"/>
                  </a:srgbClr>
                </a:solidFill>
                <a:effectLst/>
                <a:uLnTx/>
                <a:uFillTx/>
                <a:latin typeface="Segoe UI" panose="020B0502040204020203" pitchFamily="34" charset="0"/>
                <a:ea typeface="+mn-ea"/>
                <a:cs typeface="Segoe UI" panose="020B0502040204020203" pitchFamily="34" charset="0"/>
              </a:rPr>
              <a:t>Scale out compute and caching to boost performance</a:t>
            </a:r>
          </a:p>
        </p:txBody>
      </p:sp>
      <p:sp>
        <p:nvSpPr>
          <p:cNvPr id="137" name="TextBox 136">
            <a:extLst>
              <a:ext uri="{FF2B5EF4-FFF2-40B4-BE49-F238E27FC236}">
                <a16:creationId xmlns:a16="http://schemas.microsoft.com/office/drawing/2014/main" id="{996E2F63-C1CF-3247-A85C-66F26332A0D0}"/>
              </a:ext>
            </a:extLst>
          </p:cNvPr>
          <p:cNvSpPr txBox="1"/>
          <p:nvPr/>
        </p:nvSpPr>
        <p:spPr>
          <a:xfrm>
            <a:off x="1890237" y="2864692"/>
            <a:ext cx="642514" cy="261610"/>
          </a:xfrm>
          <a:prstGeom prst="rect">
            <a:avLst/>
          </a:prstGeom>
          <a:noFill/>
          <a:ln>
            <a:noFill/>
          </a:ln>
        </p:spPr>
        <p:txBody>
          <a:bodyPr wrap="square" bIns="45720" rtlCol="0">
            <a:spAutoFit/>
          </a:bodyPr>
          <a:lstStyle>
            <a:defPPr>
              <a:defRPr lang="en-US"/>
            </a:defPPr>
            <a:lvl1pPr marR="0" lvl="0" indent="0" algn="ctr" defTabSz="457200" fontAlgn="auto">
              <a:lnSpc>
                <a:spcPct val="100000"/>
              </a:lnSpc>
              <a:spcBef>
                <a:spcPts val="0"/>
              </a:spcBef>
              <a:spcAft>
                <a:spcPts val="0"/>
              </a:spcAft>
              <a:buClrTx/>
              <a:buSzTx/>
              <a:buFontTx/>
              <a:buNone/>
              <a:tabLst/>
              <a:defRPr kumimoji="0" sz="1000" u="none" strike="noStrike" cap="none" spc="0" normalizeH="0" baseline="0">
                <a:ln>
                  <a:noFill/>
                </a:ln>
                <a:solidFill>
                  <a:srgbClr val="000000"/>
                </a:solidFill>
                <a:effectLst/>
                <a:uLnTx/>
                <a:uFillTx/>
                <a:latin typeface="Segoe UI" panose="020B0502040204020203" pitchFamily="34" charset="0"/>
                <a:cs typeface="Segoe UI" panose="020B05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T-SQL</a:t>
            </a:r>
          </a:p>
        </p:txBody>
      </p:sp>
      <p:sp>
        <p:nvSpPr>
          <p:cNvPr id="138" name="TextBox 137">
            <a:extLst>
              <a:ext uri="{FF2B5EF4-FFF2-40B4-BE49-F238E27FC236}">
                <a16:creationId xmlns:a16="http://schemas.microsoft.com/office/drawing/2014/main" id="{D8B24D6B-F35C-0C46-87C9-D7D42C27894E}"/>
              </a:ext>
            </a:extLst>
          </p:cNvPr>
          <p:cNvSpPr txBox="1"/>
          <p:nvPr/>
        </p:nvSpPr>
        <p:spPr>
          <a:xfrm>
            <a:off x="917787" y="2783437"/>
            <a:ext cx="777240" cy="261610"/>
          </a:xfrm>
          <a:prstGeom prst="rect">
            <a:avLst/>
          </a:prstGeom>
          <a:noFill/>
          <a:ln>
            <a:noFill/>
          </a:ln>
        </p:spPr>
        <p:txBody>
          <a:bodyPr wrap="square" lIns="91440" tIns="45720" rIns="91440" bIns="45720" rtlCol="0">
            <a:spAutoFit/>
          </a:bodyPr>
          <a:lstStyle>
            <a:defPPr>
              <a:defRPr lang="en-US"/>
            </a:defPPr>
            <a:lvl1pPr marR="0" lvl="0" indent="0" algn="ctr" defTabSz="457200" fontAlgn="auto">
              <a:lnSpc>
                <a:spcPct val="100000"/>
              </a:lnSpc>
              <a:spcBef>
                <a:spcPts val="0"/>
              </a:spcBef>
              <a:spcAft>
                <a:spcPts val="0"/>
              </a:spcAft>
              <a:buClrTx/>
              <a:buSzTx/>
              <a:buFontTx/>
              <a:buNone/>
              <a:tabLst/>
              <a:defRPr kumimoji="0" sz="1000" u="none" strike="noStrike" cap="none" spc="0" normalizeH="0" baseline="0">
                <a:ln>
                  <a:noFill/>
                </a:ln>
                <a:solidFill>
                  <a:srgbClr val="000000"/>
                </a:solidFill>
                <a:effectLst/>
                <a:uLnTx/>
                <a:uFillTx/>
                <a:latin typeface="Segoe UI" panose="020B0502040204020203" pitchFamily="34" charset="0"/>
                <a:cs typeface="Segoe UI" panose="020B05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Analytics</a:t>
            </a:r>
          </a:p>
        </p:txBody>
      </p:sp>
      <p:sp>
        <p:nvSpPr>
          <p:cNvPr id="139" name="TextBox 138">
            <a:extLst>
              <a:ext uri="{FF2B5EF4-FFF2-40B4-BE49-F238E27FC236}">
                <a16:creationId xmlns:a16="http://schemas.microsoft.com/office/drawing/2014/main" id="{7E448BC4-AE39-7F42-9EFA-989CFA41489E}"/>
              </a:ext>
            </a:extLst>
          </p:cNvPr>
          <p:cNvSpPr txBox="1"/>
          <p:nvPr/>
        </p:nvSpPr>
        <p:spPr>
          <a:xfrm>
            <a:off x="2727961" y="2783437"/>
            <a:ext cx="777240" cy="261610"/>
          </a:xfrm>
          <a:prstGeom prst="rect">
            <a:avLst/>
          </a:prstGeom>
          <a:noFill/>
          <a:ln>
            <a:noFill/>
          </a:ln>
        </p:spPr>
        <p:txBody>
          <a:bodyPr wrap="square" lIns="91440" tIns="45720" rIns="91440" bIns="45720" rtlCol="0">
            <a:spAutoFit/>
          </a:bodyPr>
          <a:lstStyle>
            <a:defPPr>
              <a:defRPr lang="en-US"/>
            </a:defPPr>
            <a:lvl1pPr marR="0" lvl="0" indent="0" algn="ctr" defTabSz="457200" fontAlgn="auto">
              <a:lnSpc>
                <a:spcPct val="100000"/>
              </a:lnSpc>
              <a:spcBef>
                <a:spcPts val="0"/>
              </a:spcBef>
              <a:spcAft>
                <a:spcPts val="0"/>
              </a:spcAft>
              <a:buClrTx/>
              <a:buSzTx/>
              <a:buFontTx/>
              <a:buNone/>
              <a:tabLst/>
              <a:defRPr kumimoji="0" sz="1000" u="none" strike="noStrike" cap="none" spc="0" normalizeH="0" baseline="0">
                <a:ln>
                  <a:noFill/>
                </a:ln>
                <a:solidFill>
                  <a:srgbClr val="000000"/>
                </a:solidFill>
                <a:effectLst/>
                <a:uLnTx/>
                <a:uFillTx/>
                <a:latin typeface="Segoe UI" panose="020B0502040204020203" pitchFamily="34" charset="0"/>
                <a:cs typeface="Segoe UI" panose="020B05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Apps</a:t>
            </a:r>
          </a:p>
        </p:txBody>
      </p:sp>
      <p:sp>
        <p:nvSpPr>
          <p:cNvPr id="140" name="TextBox 139">
            <a:extLst>
              <a:ext uri="{FF2B5EF4-FFF2-40B4-BE49-F238E27FC236}">
                <a16:creationId xmlns:a16="http://schemas.microsoft.com/office/drawing/2014/main" id="{450E5ADC-AF69-E249-843C-3953655DD238}"/>
              </a:ext>
            </a:extLst>
          </p:cNvPr>
          <p:cNvSpPr txBox="1"/>
          <p:nvPr/>
        </p:nvSpPr>
        <p:spPr>
          <a:xfrm>
            <a:off x="626685" y="4665096"/>
            <a:ext cx="859066" cy="507831"/>
          </a:xfrm>
          <a:prstGeom prst="rect">
            <a:avLst/>
          </a:prstGeom>
          <a:noFill/>
          <a:ln>
            <a:noFill/>
          </a:ln>
          <a:effectLst/>
        </p:spPr>
        <p:style>
          <a:lnRef idx="2">
            <a:schemeClr val="accent2">
              <a:shade val="50000"/>
            </a:schemeClr>
          </a:lnRef>
          <a:fillRef idx="1">
            <a:schemeClr val="accent2"/>
          </a:fillRef>
          <a:effectRef idx="0">
            <a:schemeClr val="accent2"/>
          </a:effectRef>
          <a:fontRef idx="minor">
            <a:schemeClr val="lt1"/>
          </a:fontRef>
        </p:style>
        <p:txBody>
          <a:bodyPr wrap="square" tIns="45720" rtlCol="0" anchor="t">
            <a:spAutoFit/>
          </a:bodyPr>
          <a:lstStyle>
            <a:defPPr>
              <a:defRPr lang="en-US"/>
            </a:defPPr>
            <a:lvl1pPr marR="0" lvl="0" indent="0" algn="ctr" defTabSz="457200" fontAlgn="auto">
              <a:lnSpc>
                <a:spcPct val="100000"/>
              </a:lnSpc>
              <a:spcBef>
                <a:spcPts val="0"/>
              </a:spcBef>
              <a:spcAft>
                <a:spcPts val="0"/>
              </a:spcAft>
              <a:buClrTx/>
              <a:buSzTx/>
              <a:buFontTx/>
              <a:buNone/>
              <a:tabLst/>
              <a:defRPr kumimoji="0" sz="1200" b="1" u="none" strike="noStrike" cap="none" spc="0" normalizeH="0" baseline="0">
                <a:ln>
                  <a:noFill/>
                </a:ln>
                <a:solidFill>
                  <a:schemeClr val="bg1"/>
                </a:solidFill>
                <a:effectLst/>
                <a:uLnTx/>
                <a:uFillTx/>
                <a:latin typeface="Segoe UI Semibold" panose="020B0502040204020203" pitchFamily="34" charset="0"/>
                <a:cs typeface="Segoe UI Semibold"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Open database connectivity</a:t>
            </a:r>
          </a:p>
        </p:txBody>
      </p:sp>
      <p:sp>
        <p:nvSpPr>
          <p:cNvPr id="141" name="TextBox 140">
            <a:extLst>
              <a:ext uri="{FF2B5EF4-FFF2-40B4-BE49-F238E27FC236}">
                <a16:creationId xmlns:a16="http://schemas.microsoft.com/office/drawing/2014/main" id="{F1B1CD1D-05A2-B94E-A7E8-687ABEE8DB37}"/>
              </a:ext>
            </a:extLst>
          </p:cNvPr>
          <p:cNvSpPr txBox="1"/>
          <p:nvPr/>
        </p:nvSpPr>
        <p:spPr>
          <a:xfrm>
            <a:off x="1389664" y="4665096"/>
            <a:ext cx="859066" cy="230832"/>
          </a:xfrm>
          <a:prstGeom prst="rect">
            <a:avLst/>
          </a:prstGeom>
          <a:noFill/>
          <a:ln>
            <a:noFill/>
          </a:ln>
          <a:effectLst/>
        </p:spPr>
        <p:style>
          <a:lnRef idx="2">
            <a:schemeClr val="accent2">
              <a:shade val="50000"/>
            </a:schemeClr>
          </a:lnRef>
          <a:fillRef idx="1">
            <a:schemeClr val="accent2"/>
          </a:fillRef>
          <a:effectRef idx="0">
            <a:schemeClr val="accent2"/>
          </a:effectRef>
          <a:fontRef idx="minor">
            <a:schemeClr val="lt1"/>
          </a:fontRef>
        </p:style>
        <p:txBody>
          <a:bodyPr wrap="square" tIns="45720" rtlCol="0" anchor="t">
            <a:spAutoFit/>
          </a:bodyPr>
          <a:lstStyle>
            <a:defPPr>
              <a:defRPr lang="en-US"/>
            </a:defPPr>
            <a:lvl1pPr marR="0" lvl="0" indent="0" algn="ctr" defTabSz="457200" fontAlgn="auto">
              <a:lnSpc>
                <a:spcPct val="100000"/>
              </a:lnSpc>
              <a:spcBef>
                <a:spcPts val="0"/>
              </a:spcBef>
              <a:spcAft>
                <a:spcPts val="0"/>
              </a:spcAft>
              <a:buClrTx/>
              <a:buSzTx/>
              <a:buFontTx/>
              <a:buNone/>
              <a:tabLst/>
              <a:defRPr kumimoji="0" sz="900" b="1" u="none" strike="noStrike" cap="none" spc="0" normalizeH="0" baseline="0">
                <a:ln>
                  <a:noFill/>
                </a:ln>
                <a:solidFill>
                  <a:schemeClr val="bg1"/>
                </a:solidFill>
                <a:effectLst/>
                <a:uLnTx/>
                <a:uFillTx/>
                <a:latin typeface="Segoe UI Semibold" panose="020B0502040204020203" pitchFamily="34" charset="0"/>
                <a:cs typeface="Segoe UI Semibold"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NoSQL</a:t>
            </a:r>
          </a:p>
        </p:txBody>
      </p:sp>
      <p:sp>
        <p:nvSpPr>
          <p:cNvPr id="142" name="TextBox 141">
            <a:extLst>
              <a:ext uri="{FF2B5EF4-FFF2-40B4-BE49-F238E27FC236}">
                <a16:creationId xmlns:a16="http://schemas.microsoft.com/office/drawing/2014/main" id="{0A9C9BEE-EAEE-1F40-86C6-EA6C67267265}"/>
              </a:ext>
            </a:extLst>
          </p:cNvPr>
          <p:cNvSpPr txBox="1"/>
          <p:nvPr/>
        </p:nvSpPr>
        <p:spPr>
          <a:xfrm>
            <a:off x="2152643" y="4665096"/>
            <a:ext cx="859066" cy="369332"/>
          </a:xfrm>
          <a:prstGeom prst="rect">
            <a:avLst/>
          </a:prstGeom>
          <a:noFill/>
          <a:ln>
            <a:noFill/>
          </a:ln>
          <a:effectLst/>
        </p:spPr>
        <p:style>
          <a:lnRef idx="2">
            <a:schemeClr val="accent2">
              <a:shade val="50000"/>
            </a:schemeClr>
          </a:lnRef>
          <a:fillRef idx="1">
            <a:schemeClr val="accent2"/>
          </a:fillRef>
          <a:effectRef idx="0">
            <a:schemeClr val="accent2"/>
          </a:effectRef>
          <a:fontRef idx="minor">
            <a:schemeClr val="lt1"/>
          </a:fontRef>
        </p:style>
        <p:txBody>
          <a:bodyPr wrap="square" tIns="45720" rtlCol="0" anchor="t">
            <a:spAutoFit/>
          </a:bodyPr>
          <a:lstStyle>
            <a:defPPr>
              <a:defRPr lang="en-US"/>
            </a:defPPr>
            <a:lvl1pPr marR="0" lvl="0" indent="0" algn="ctr" defTabSz="457200" fontAlgn="auto">
              <a:lnSpc>
                <a:spcPct val="100000"/>
              </a:lnSpc>
              <a:spcBef>
                <a:spcPts val="0"/>
              </a:spcBef>
              <a:spcAft>
                <a:spcPts val="0"/>
              </a:spcAft>
              <a:buClrTx/>
              <a:buSzTx/>
              <a:buFontTx/>
              <a:buNone/>
              <a:tabLst/>
              <a:defRPr kumimoji="0" sz="1200" b="1" u="none" strike="noStrike" cap="none" spc="0" normalizeH="0" baseline="0">
                <a:ln>
                  <a:noFill/>
                </a:ln>
                <a:solidFill>
                  <a:schemeClr val="bg1"/>
                </a:solidFill>
                <a:effectLst/>
                <a:uLnTx/>
                <a:uFillTx/>
                <a:latin typeface="Segoe UI Semibold" panose="020B0502040204020203" pitchFamily="34" charset="0"/>
                <a:cs typeface="Segoe UI Semibold"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Relational databases</a:t>
            </a:r>
          </a:p>
        </p:txBody>
      </p:sp>
      <p:sp>
        <p:nvSpPr>
          <p:cNvPr id="144" name="TextBox 143">
            <a:extLst>
              <a:ext uri="{FF2B5EF4-FFF2-40B4-BE49-F238E27FC236}">
                <a16:creationId xmlns:a16="http://schemas.microsoft.com/office/drawing/2014/main" id="{C7B49734-72A9-0F4D-8A09-F5FA3A4686A0}"/>
              </a:ext>
            </a:extLst>
          </p:cNvPr>
          <p:cNvSpPr txBox="1"/>
          <p:nvPr/>
        </p:nvSpPr>
        <p:spPr>
          <a:xfrm>
            <a:off x="2915621" y="4665096"/>
            <a:ext cx="859066" cy="230832"/>
          </a:xfrm>
          <a:prstGeom prst="rect">
            <a:avLst/>
          </a:prstGeom>
          <a:noFill/>
          <a:ln>
            <a:noFill/>
          </a:ln>
          <a:effectLst/>
        </p:spPr>
        <p:style>
          <a:lnRef idx="2">
            <a:schemeClr val="accent2">
              <a:shade val="50000"/>
            </a:schemeClr>
          </a:lnRef>
          <a:fillRef idx="1">
            <a:schemeClr val="accent2"/>
          </a:fillRef>
          <a:effectRef idx="0">
            <a:schemeClr val="accent2"/>
          </a:effectRef>
          <a:fontRef idx="minor">
            <a:schemeClr val="lt1"/>
          </a:fontRef>
        </p:style>
        <p:txBody>
          <a:bodyPr wrap="square" tIns="45720" rtlCol="0" anchor="t">
            <a:spAutoFit/>
          </a:bodyPr>
          <a:lstStyle>
            <a:defPPr>
              <a:defRPr lang="en-US"/>
            </a:defPPr>
            <a:lvl1pPr marR="0" lvl="0" indent="0" algn="ctr" defTabSz="457200" fontAlgn="auto">
              <a:lnSpc>
                <a:spcPct val="100000"/>
              </a:lnSpc>
              <a:spcBef>
                <a:spcPts val="0"/>
              </a:spcBef>
              <a:spcAft>
                <a:spcPts val="0"/>
              </a:spcAft>
              <a:buClrTx/>
              <a:buSzTx/>
              <a:buFontTx/>
              <a:buNone/>
              <a:tabLst/>
              <a:defRPr kumimoji="0" sz="900" b="1" u="none" strike="noStrike" cap="none" spc="0" normalizeH="0" baseline="0">
                <a:ln>
                  <a:noFill/>
                </a:ln>
                <a:solidFill>
                  <a:schemeClr val="bg1"/>
                </a:solidFill>
                <a:effectLst/>
                <a:uLnTx/>
                <a:uFillTx/>
                <a:latin typeface="Segoe UI Semibold" panose="020B0502040204020203" pitchFamily="34" charset="0"/>
                <a:cs typeface="Segoe UI Semibold"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HDFS</a:t>
            </a:r>
          </a:p>
        </p:txBody>
      </p:sp>
      <p:grpSp>
        <p:nvGrpSpPr>
          <p:cNvPr id="295" name="Group 294">
            <a:extLst>
              <a:ext uri="{FF2B5EF4-FFF2-40B4-BE49-F238E27FC236}">
                <a16:creationId xmlns:a16="http://schemas.microsoft.com/office/drawing/2014/main" id="{6E9AE9D5-EADA-E045-A81D-96DCFCA54440}"/>
              </a:ext>
            </a:extLst>
          </p:cNvPr>
          <p:cNvGrpSpPr/>
          <p:nvPr/>
        </p:nvGrpSpPr>
        <p:grpSpPr>
          <a:xfrm flipH="1">
            <a:off x="2917870" y="2360371"/>
            <a:ext cx="397423" cy="398542"/>
            <a:chOff x="4825203" y="4636641"/>
            <a:chExt cx="484632" cy="485997"/>
          </a:xfrm>
          <a:noFill/>
        </p:grpSpPr>
        <p:grpSp>
          <p:nvGrpSpPr>
            <p:cNvPr id="300" name="Group 299">
              <a:extLst>
                <a:ext uri="{FF2B5EF4-FFF2-40B4-BE49-F238E27FC236}">
                  <a16:creationId xmlns:a16="http://schemas.microsoft.com/office/drawing/2014/main" id="{64C5395F-97F6-4945-BFC3-E13F14A47655}"/>
                </a:ext>
              </a:extLst>
            </p:cNvPr>
            <p:cNvGrpSpPr/>
            <p:nvPr/>
          </p:nvGrpSpPr>
          <p:grpSpPr>
            <a:xfrm>
              <a:off x="4825203" y="4636641"/>
              <a:ext cx="484632" cy="485997"/>
              <a:chOff x="2107244" y="1575258"/>
              <a:chExt cx="310993" cy="264555"/>
            </a:xfrm>
            <a:grpFill/>
          </p:grpSpPr>
          <p:sp>
            <p:nvSpPr>
              <p:cNvPr id="302" name="Rectangle 9">
                <a:extLst>
                  <a:ext uri="{FF2B5EF4-FFF2-40B4-BE49-F238E27FC236}">
                    <a16:creationId xmlns:a16="http://schemas.microsoft.com/office/drawing/2014/main" id="{36F5E504-BA0C-C84E-B327-B28B55AFE4B9}"/>
                  </a:ext>
                </a:extLst>
              </p:cNvPr>
              <p:cNvSpPr>
                <a:spLocks noChangeArrowheads="1"/>
              </p:cNvSpPr>
              <p:nvPr/>
            </p:nvSpPr>
            <p:spPr bwMode="auto">
              <a:xfrm>
                <a:off x="2107244" y="1575258"/>
                <a:ext cx="310993" cy="264555"/>
              </a:xfrm>
              <a:prstGeom prst="rect">
                <a:avLst/>
              </a:prstGeom>
              <a:solidFill>
                <a:srgbClr val="0078D7"/>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303" name="Line 10">
                <a:extLst>
                  <a:ext uri="{FF2B5EF4-FFF2-40B4-BE49-F238E27FC236}">
                    <a16:creationId xmlns:a16="http://schemas.microsoft.com/office/drawing/2014/main" id="{175060C1-818F-DA45-B77F-78025741975B}"/>
                  </a:ext>
                </a:extLst>
              </p:cNvPr>
              <p:cNvSpPr>
                <a:spLocks noChangeShapeType="1"/>
              </p:cNvSpPr>
              <p:nvPr/>
            </p:nvSpPr>
            <p:spPr bwMode="auto">
              <a:xfrm flipH="1">
                <a:off x="2107244" y="1651824"/>
                <a:ext cx="310993" cy="0"/>
              </a:xfrm>
              <a:prstGeom prst="line">
                <a:avLst/>
              </a:prstGeom>
              <a:grpFill/>
              <a:ln w="19050" cap="flat">
                <a:solidFill>
                  <a:srgbClr val="50E6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a:ea typeface="+mn-ea"/>
                  <a:cs typeface="+mn-cs"/>
                </a:endParaRPr>
              </a:p>
            </p:txBody>
          </p:sp>
        </p:grpSp>
        <p:sp>
          <p:nvSpPr>
            <p:cNvPr id="301" name="Oval 300">
              <a:extLst>
                <a:ext uri="{FF2B5EF4-FFF2-40B4-BE49-F238E27FC236}">
                  <a16:creationId xmlns:a16="http://schemas.microsoft.com/office/drawing/2014/main" id="{A7BE8F3F-292D-A741-AF08-E1A07574D69E}"/>
                </a:ext>
              </a:extLst>
            </p:cNvPr>
            <p:cNvSpPr/>
            <p:nvPr/>
          </p:nvSpPr>
          <p:spPr bwMode="auto">
            <a:xfrm>
              <a:off x="4865134" y="4679796"/>
              <a:ext cx="45089" cy="45089"/>
            </a:xfrm>
            <a:prstGeom prst="ellipse">
              <a:avLst/>
            </a:prstGeom>
            <a:solidFill>
              <a:srgbClr val="50E6FF"/>
            </a:solidFill>
            <a:ln w="12700" cap="rnd">
              <a:solidFill>
                <a:srgbClr val="50E6FF"/>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grpSp>
      <p:cxnSp>
        <p:nvCxnSpPr>
          <p:cNvPr id="305" name="Straight Arrow Connector 304">
            <a:extLst>
              <a:ext uri="{FF2B5EF4-FFF2-40B4-BE49-F238E27FC236}">
                <a16:creationId xmlns:a16="http://schemas.microsoft.com/office/drawing/2014/main" id="{93870123-062F-0642-AB6D-B500986F3587}"/>
              </a:ext>
            </a:extLst>
          </p:cNvPr>
          <p:cNvCxnSpPr>
            <a:cxnSpLocks/>
            <a:endCxn id="137" idx="0"/>
          </p:cNvCxnSpPr>
          <p:nvPr/>
        </p:nvCxnSpPr>
        <p:spPr>
          <a:xfrm>
            <a:off x="2211494" y="2631588"/>
            <a:ext cx="0" cy="233104"/>
          </a:xfrm>
          <a:prstGeom prst="straightConnector1">
            <a:avLst/>
          </a:prstGeom>
          <a:ln w="12700">
            <a:solidFill>
              <a:srgbClr val="757575"/>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06" name="Straight Arrow Connector 305">
            <a:extLst>
              <a:ext uri="{FF2B5EF4-FFF2-40B4-BE49-F238E27FC236}">
                <a16:creationId xmlns:a16="http://schemas.microsoft.com/office/drawing/2014/main" id="{B5413457-F720-E640-8F1A-72821A5E2A90}"/>
              </a:ext>
            </a:extLst>
          </p:cNvPr>
          <p:cNvCxnSpPr>
            <a:cxnSpLocks/>
          </p:cNvCxnSpPr>
          <p:nvPr/>
        </p:nvCxnSpPr>
        <p:spPr>
          <a:xfrm>
            <a:off x="2211494" y="3141329"/>
            <a:ext cx="0" cy="201806"/>
          </a:xfrm>
          <a:prstGeom prst="straightConnector1">
            <a:avLst/>
          </a:prstGeom>
          <a:ln w="12700">
            <a:solidFill>
              <a:srgbClr val="757575"/>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07" name="Straight Arrow Connector 306">
            <a:extLst>
              <a:ext uri="{FF2B5EF4-FFF2-40B4-BE49-F238E27FC236}">
                <a16:creationId xmlns:a16="http://schemas.microsoft.com/office/drawing/2014/main" id="{8247F14E-3335-5147-B519-467EB4EADAF9}"/>
              </a:ext>
            </a:extLst>
          </p:cNvPr>
          <p:cNvCxnSpPr>
            <a:cxnSpLocks/>
          </p:cNvCxnSpPr>
          <p:nvPr/>
        </p:nvCxnSpPr>
        <p:spPr>
          <a:xfrm>
            <a:off x="1821872" y="4455272"/>
            <a:ext cx="0" cy="207360"/>
          </a:xfrm>
          <a:prstGeom prst="straightConnector1">
            <a:avLst/>
          </a:prstGeom>
          <a:ln w="12700">
            <a:solidFill>
              <a:srgbClr val="757575"/>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09" name="Straight Arrow Connector 308">
            <a:extLst>
              <a:ext uri="{FF2B5EF4-FFF2-40B4-BE49-F238E27FC236}">
                <a16:creationId xmlns:a16="http://schemas.microsoft.com/office/drawing/2014/main" id="{FA972875-1631-2F4A-A06E-BCAD1DB4FFFC}"/>
              </a:ext>
            </a:extLst>
          </p:cNvPr>
          <p:cNvCxnSpPr>
            <a:cxnSpLocks/>
          </p:cNvCxnSpPr>
          <p:nvPr/>
        </p:nvCxnSpPr>
        <p:spPr>
          <a:xfrm>
            <a:off x="1059872" y="4455272"/>
            <a:ext cx="0" cy="207360"/>
          </a:xfrm>
          <a:prstGeom prst="straightConnector1">
            <a:avLst/>
          </a:prstGeom>
          <a:ln w="12700">
            <a:solidFill>
              <a:srgbClr val="757575"/>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10" name="Straight Arrow Connector 309">
            <a:extLst>
              <a:ext uri="{FF2B5EF4-FFF2-40B4-BE49-F238E27FC236}">
                <a16:creationId xmlns:a16="http://schemas.microsoft.com/office/drawing/2014/main" id="{EAE87EA8-AC50-FD45-A656-D7A9B1E3FCC0}"/>
              </a:ext>
            </a:extLst>
          </p:cNvPr>
          <p:cNvCxnSpPr>
            <a:cxnSpLocks/>
          </p:cNvCxnSpPr>
          <p:nvPr/>
        </p:nvCxnSpPr>
        <p:spPr>
          <a:xfrm>
            <a:off x="2583872" y="4455272"/>
            <a:ext cx="0" cy="207360"/>
          </a:xfrm>
          <a:prstGeom prst="straightConnector1">
            <a:avLst/>
          </a:prstGeom>
          <a:ln w="12700">
            <a:solidFill>
              <a:srgbClr val="757575"/>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11" name="Straight Arrow Connector 310">
            <a:extLst>
              <a:ext uri="{FF2B5EF4-FFF2-40B4-BE49-F238E27FC236}">
                <a16:creationId xmlns:a16="http://schemas.microsoft.com/office/drawing/2014/main" id="{5EB09142-47A6-5745-B514-8EDD58EEF510}"/>
              </a:ext>
            </a:extLst>
          </p:cNvPr>
          <p:cNvCxnSpPr>
            <a:cxnSpLocks/>
          </p:cNvCxnSpPr>
          <p:nvPr/>
        </p:nvCxnSpPr>
        <p:spPr>
          <a:xfrm>
            <a:off x="3345872" y="4455272"/>
            <a:ext cx="0" cy="207360"/>
          </a:xfrm>
          <a:prstGeom prst="straightConnector1">
            <a:avLst/>
          </a:prstGeom>
          <a:ln w="12700">
            <a:solidFill>
              <a:srgbClr val="757575"/>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D7D2F3FF-DE8B-214E-9A0D-D6163369EAB8}"/>
              </a:ext>
            </a:extLst>
          </p:cNvPr>
          <p:cNvCxnSpPr/>
          <p:nvPr/>
        </p:nvCxnSpPr>
        <p:spPr>
          <a:xfrm>
            <a:off x="1660235" y="2631588"/>
            <a:ext cx="1102519" cy="0"/>
          </a:xfrm>
          <a:prstGeom prst="line">
            <a:avLst/>
          </a:prstGeom>
          <a:ln w="12700">
            <a:solidFill>
              <a:srgbClr val="757575"/>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418F3074-2783-44AA-8129-75B4CD73902D}"/>
              </a:ext>
            </a:extLst>
          </p:cNvPr>
          <p:cNvSpPr txBox="1"/>
          <p:nvPr/>
        </p:nvSpPr>
        <p:spPr>
          <a:xfrm>
            <a:off x="8458029" y="1559089"/>
            <a:ext cx="3044952" cy="338554"/>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77D7"/>
                </a:solidFill>
                <a:effectLst/>
                <a:uLnTx/>
                <a:uFillTx/>
                <a:latin typeface="Segoe UI Semibold" panose="020B0502040204020203" pitchFamily="34" charset="0"/>
                <a:ea typeface="+mn-ea"/>
                <a:cs typeface="Segoe UI Semibold" panose="020B0502040204020203" pitchFamily="34" charset="0"/>
              </a:rPr>
              <a:t>Complete AI platform</a:t>
            </a:r>
          </a:p>
        </p:txBody>
      </p:sp>
      <p:sp>
        <p:nvSpPr>
          <p:cNvPr id="109" name="TextBox 108">
            <a:extLst>
              <a:ext uri="{FF2B5EF4-FFF2-40B4-BE49-F238E27FC236}">
                <a16:creationId xmlns:a16="http://schemas.microsoft.com/office/drawing/2014/main" id="{251249E7-7D8E-3C48-B996-0327CD81F572}"/>
              </a:ext>
            </a:extLst>
          </p:cNvPr>
          <p:cNvSpPr txBox="1"/>
          <p:nvPr/>
        </p:nvSpPr>
        <p:spPr>
          <a:xfrm>
            <a:off x="8450360" y="5356532"/>
            <a:ext cx="3474720" cy="90794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Easily feed integrated data from many sources to your model training</a:t>
            </a:r>
          </a:p>
          <a:p>
            <a:pPr marL="0" marR="0" lvl="0" indent="0" algn="l" defTabSz="4572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Ingest and prep data and then train, store, and operationalize your models all in one system</a:t>
            </a:r>
          </a:p>
        </p:txBody>
      </p:sp>
      <p:sp>
        <p:nvSpPr>
          <p:cNvPr id="66" name="Rectangle 65">
            <a:extLst>
              <a:ext uri="{FF2B5EF4-FFF2-40B4-BE49-F238E27FC236}">
                <a16:creationId xmlns:a16="http://schemas.microsoft.com/office/drawing/2014/main" id="{CD320337-C872-4AD2-A028-A34158B3C172}"/>
              </a:ext>
            </a:extLst>
          </p:cNvPr>
          <p:cNvSpPr/>
          <p:nvPr/>
        </p:nvSpPr>
        <p:spPr>
          <a:xfrm>
            <a:off x="917787" y="3394420"/>
            <a:ext cx="2587414" cy="332399"/>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wrap="square" tIns="73152" bIns="73152"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SQL Server External Tables</a:t>
            </a:r>
          </a:p>
        </p:txBody>
      </p:sp>
      <p:sp>
        <p:nvSpPr>
          <p:cNvPr id="67" name="Rectangle 66">
            <a:extLst>
              <a:ext uri="{FF2B5EF4-FFF2-40B4-BE49-F238E27FC236}">
                <a16:creationId xmlns:a16="http://schemas.microsoft.com/office/drawing/2014/main" id="{2D2C836D-6E37-4B3B-8028-29B2CFDFEF3A}"/>
              </a:ext>
            </a:extLst>
          </p:cNvPr>
          <p:cNvSpPr/>
          <p:nvPr/>
        </p:nvSpPr>
        <p:spPr>
          <a:xfrm>
            <a:off x="915072" y="4056307"/>
            <a:ext cx="2592842" cy="332399"/>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wrap="square" tIns="73152" bIns="73152"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Compute pools and data pools</a:t>
            </a:r>
          </a:p>
        </p:txBody>
      </p:sp>
      <p:sp>
        <p:nvSpPr>
          <p:cNvPr id="369" name="Rectangle 368">
            <a:extLst>
              <a:ext uri="{FF2B5EF4-FFF2-40B4-BE49-F238E27FC236}">
                <a16:creationId xmlns:a16="http://schemas.microsoft.com/office/drawing/2014/main" id="{57DDC20E-1636-4206-B46E-A3C8F447D7D5}"/>
              </a:ext>
            </a:extLst>
          </p:cNvPr>
          <p:cNvSpPr/>
          <p:nvPr/>
        </p:nvSpPr>
        <p:spPr>
          <a:xfrm>
            <a:off x="6451918" y="3434414"/>
            <a:ext cx="833342" cy="484632"/>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wrap="square" tIns="73152" bIns="73152"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Spark </a:t>
            </a:r>
          </a:p>
        </p:txBody>
      </p:sp>
      <p:sp>
        <p:nvSpPr>
          <p:cNvPr id="373" name="Rectangle 372">
            <a:extLst>
              <a:ext uri="{FF2B5EF4-FFF2-40B4-BE49-F238E27FC236}">
                <a16:creationId xmlns:a16="http://schemas.microsoft.com/office/drawing/2014/main" id="{946D40BF-242F-49A4-BD47-C448C2E3B543}"/>
              </a:ext>
            </a:extLst>
          </p:cNvPr>
          <p:cNvSpPr/>
          <p:nvPr/>
        </p:nvSpPr>
        <p:spPr>
          <a:xfrm>
            <a:off x="4824873" y="4304261"/>
            <a:ext cx="2530114" cy="461665"/>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wrap="square" lIns="91440" tIns="137160" rIns="91440" bIns="137160"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Scalable, shared storage (HDFS)</a:t>
            </a:r>
          </a:p>
        </p:txBody>
      </p:sp>
      <p:cxnSp>
        <p:nvCxnSpPr>
          <p:cNvPr id="4" name="Straight Arrow Connector 3">
            <a:extLst>
              <a:ext uri="{FF2B5EF4-FFF2-40B4-BE49-F238E27FC236}">
                <a16:creationId xmlns:a16="http://schemas.microsoft.com/office/drawing/2014/main" id="{D72CCD3F-ED23-AF41-A7CA-2B5754CDB5DF}"/>
              </a:ext>
            </a:extLst>
          </p:cNvPr>
          <p:cNvCxnSpPr>
            <a:cxnSpLocks/>
            <a:stCxn id="188" idx="2"/>
          </p:cNvCxnSpPr>
          <p:nvPr/>
        </p:nvCxnSpPr>
        <p:spPr>
          <a:xfrm>
            <a:off x="5359063" y="3919046"/>
            <a:ext cx="0" cy="383144"/>
          </a:xfrm>
          <a:prstGeom prst="straightConnector1">
            <a:avLst/>
          </a:prstGeom>
          <a:ln w="12700">
            <a:solidFill>
              <a:srgbClr val="75757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3" name="Straight Arrow Connector 122">
            <a:extLst>
              <a:ext uri="{FF2B5EF4-FFF2-40B4-BE49-F238E27FC236}">
                <a16:creationId xmlns:a16="http://schemas.microsoft.com/office/drawing/2014/main" id="{D26FB5B9-D030-0841-8F63-338FC6A824D5}"/>
              </a:ext>
            </a:extLst>
          </p:cNvPr>
          <p:cNvCxnSpPr>
            <a:cxnSpLocks/>
            <a:stCxn id="369" idx="2"/>
          </p:cNvCxnSpPr>
          <p:nvPr/>
        </p:nvCxnSpPr>
        <p:spPr>
          <a:xfrm>
            <a:off x="6868589" y="3919046"/>
            <a:ext cx="0" cy="383144"/>
          </a:xfrm>
          <a:prstGeom prst="straightConnector1">
            <a:avLst/>
          </a:prstGeom>
          <a:ln w="12700">
            <a:solidFill>
              <a:srgbClr val="757575"/>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29" name="Group 128">
            <a:extLst>
              <a:ext uri="{FF2B5EF4-FFF2-40B4-BE49-F238E27FC236}">
                <a16:creationId xmlns:a16="http://schemas.microsoft.com/office/drawing/2014/main" id="{89A74961-EB4D-FA41-BEDD-0D24E0CBBD32}"/>
              </a:ext>
            </a:extLst>
          </p:cNvPr>
          <p:cNvGrpSpPr/>
          <p:nvPr/>
        </p:nvGrpSpPr>
        <p:grpSpPr>
          <a:xfrm flipH="1">
            <a:off x="1096943" y="2360371"/>
            <a:ext cx="418929" cy="405883"/>
            <a:chOff x="7157554" y="1735934"/>
            <a:chExt cx="397423" cy="398542"/>
          </a:xfrm>
        </p:grpSpPr>
        <p:grpSp>
          <p:nvGrpSpPr>
            <p:cNvPr id="130" name="Group 129">
              <a:extLst>
                <a:ext uri="{FF2B5EF4-FFF2-40B4-BE49-F238E27FC236}">
                  <a16:creationId xmlns:a16="http://schemas.microsoft.com/office/drawing/2014/main" id="{1A54012D-6AB4-5D4A-ABB2-C2C13BBC8D5D}"/>
                </a:ext>
              </a:extLst>
            </p:cNvPr>
            <p:cNvGrpSpPr/>
            <p:nvPr/>
          </p:nvGrpSpPr>
          <p:grpSpPr>
            <a:xfrm>
              <a:off x="7157554" y="1735934"/>
              <a:ext cx="397423" cy="398542"/>
              <a:chOff x="2107244" y="1575258"/>
              <a:chExt cx="310993" cy="264555"/>
            </a:xfrm>
            <a:solidFill>
              <a:srgbClr val="0078D7"/>
            </a:solidFill>
          </p:grpSpPr>
          <p:sp>
            <p:nvSpPr>
              <p:cNvPr id="135" name="Rectangle 9">
                <a:extLst>
                  <a:ext uri="{FF2B5EF4-FFF2-40B4-BE49-F238E27FC236}">
                    <a16:creationId xmlns:a16="http://schemas.microsoft.com/office/drawing/2014/main" id="{3A0A961E-AC84-E84B-A0BD-A4228683771E}"/>
                  </a:ext>
                </a:extLst>
              </p:cNvPr>
              <p:cNvSpPr>
                <a:spLocks noChangeArrowheads="1"/>
              </p:cNvSpPr>
              <p:nvPr/>
            </p:nvSpPr>
            <p:spPr bwMode="auto">
              <a:xfrm>
                <a:off x="2107244" y="1575258"/>
                <a:ext cx="310993" cy="264555"/>
              </a:xfrm>
              <a:prstGeom prst="rect">
                <a:avLst/>
              </a:prstGeom>
              <a:grp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143" name="Line 10">
                <a:extLst>
                  <a:ext uri="{FF2B5EF4-FFF2-40B4-BE49-F238E27FC236}">
                    <a16:creationId xmlns:a16="http://schemas.microsoft.com/office/drawing/2014/main" id="{314E8FEC-1AC3-9D4C-8F4C-018B27816C61}"/>
                  </a:ext>
                </a:extLst>
              </p:cNvPr>
              <p:cNvSpPr>
                <a:spLocks noChangeShapeType="1"/>
              </p:cNvSpPr>
              <p:nvPr/>
            </p:nvSpPr>
            <p:spPr bwMode="auto">
              <a:xfrm flipH="1">
                <a:off x="2107244" y="1647026"/>
                <a:ext cx="310993" cy="0"/>
              </a:xfrm>
              <a:prstGeom prst="line">
                <a:avLst/>
              </a:prstGeom>
              <a:grpFill/>
              <a:ln w="19050" cap="flat">
                <a:solidFill>
                  <a:srgbClr val="50E6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a:ea typeface="+mn-ea"/>
                  <a:cs typeface="+mn-cs"/>
                </a:endParaRPr>
              </a:p>
            </p:txBody>
          </p:sp>
        </p:grpSp>
        <p:grpSp>
          <p:nvGrpSpPr>
            <p:cNvPr id="131" name="Group 130">
              <a:extLst>
                <a:ext uri="{FF2B5EF4-FFF2-40B4-BE49-F238E27FC236}">
                  <a16:creationId xmlns:a16="http://schemas.microsoft.com/office/drawing/2014/main" id="{7FCCA958-1E4E-A44D-9277-4C76459FB748}"/>
                </a:ext>
              </a:extLst>
            </p:cNvPr>
            <p:cNvGrpSpPr/>
            <p:nvPr/>
          </p:nvGrpSpPr>
          <p:grpSpPr>
            <a:xfrm>
              <a:off x="7264761" y="1903738"/>
              <a:ext cx="191394" cy="180132"/>
              <a:chOff x="2202934" y="1701907"/>
              <a:chExt cx="95690" cy="90061"/>
            </a:xfrm>
            <a:solidFill>
              <a:srgbClr val="50E6FF"/>
            </a:solidFill>
          </p:grpSpPr>
          <p:sp>
            <p:nvSpPr>
              <p:cNvPr id="133" name="Freeform 14">
                <a:extLst>
                  <a:ext uri="{FF2B5EF4-FFF2-40B4-BE49-F238E27FC236}">
                    <a16:creationId xmlns:a16="http://schemas.microsoft.com/office/drawing/2014/main" id="{26359BEC-B8B3-864E-AEAD-C2BFE4BABEE3}"/>
                  </a:ext>
                </a:extLst>
              </p:cNvPr>
              <p:cNvSpPr>
                <a:spLocks/>
              </p:cNvSpPr>
              <p:nvPr/>
            </p:nvSpPr>
            <p:spPr bwMode="auto">
              <a:xfrm>
                <a:off x="2202934" y="1701907"/>
                <a:ext cx="95690" cy="90061"/>
              </a:xfrm>
              <a:custGeom>
                <a:avLst/>
                <a:gdLst>
                  <a:gd name="T0" fmla="*/ 0 w 68"/>
                  <a:gd name="T1" fmla="*/ 64 h 64"/>
                  <a:gd name="T2" fmla="*/ 0 w 68"/>
                  <a:gd name="T3" fmla="*/ 34 h 64"/>
                  <a:gd name="T4" fmla="*/ 34 w 68"/>
                  <a:gd name="T5" fmla="*/ 0 h 64"/>
                  <a:gd name="T6" fmla="*/ 68 w 68"/>
                  <a:gd name="T7" fmla="*/ 34 h 64"/>
                  <a:gd name="T8" fmla="*/ 68 w 68"/>
                  <a:gd name="T9" fmla="*/ 64 h 64"/>
                  <a:gd name="T10" fmla="*/ 0 w 68"/>
                  <a:gd name="T11" fmla="*/ 64 h 64"/>
                </a:gdLst>
                <a:ahLst/>
                <a:cxnLst>
                  <a:cxn ang="0">
                    <a:pos x="T0" y="T1"/>
                  </a:cxn>
                  <a:cxn ang="0">
                    <a:pos x="T2" y="T3"/>
                  </a:cxn>
                  <a:cxn ang="0">
                    <a:pos x="T4" y="T5"/>
                  </a:cxn>
                  <a:cxn ang="0">
                    <a:pos x="T6" y="T7"/>
                  </a:cxn>
                  <a:cxn ang="0">
                    <a:pos x="T8" y="T9"/>
                  </a:cxn>
                  <a:cxn ang="0">
                    <a:pos x="T10" y="T11"/>
                  </a:cxn>
                </a:cxnLst>
                <a:rect l="0" t="0" r="r" b="b"/>
                <a:pathLst>
                  <a:path w="68" h="64">
                    <a:moveTo>
                      <a:pt x="0" y="64"/>
                    </a:moveTo>
                    <a:lnTo>
                      <a:pt x="0" y="34"/>
                    </a:lnTo>
                    <a:lnTo>
                      <a:pt x="34" y="0"/>
                    </a:lnTo>
                    <a:lnTo>
                      <a:pt x="68" y="34"/>
                    </a:lnTo>
                    <a:lnTo>
                      <a:pt x="68" y="64"/>
                    </a:lnTo>
                    <a:lnTo>
                      <a:pt x="0" y="64"/>
                    </a:lnTo>
                    <a:close/>
                  </a:path>
                </a:pathLst>
              </a:custGeom>
              <a:grpFill/>
              <a:ln w="12700" cap="flat">
                <a:solidFill>
                  <a:srgbClr val="0078D7"/>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Segoe UI"/>
                  <a:ea typeface="+mn-ea"/>
                  <a:cs typeface="+mn-cs"/>
                </a:endParaRPr>
              </a:p>
            </p:txBody>
          </p:sp>
          <p:sp>
            <p:nvSpPr>
              <p:cNvPr id="134" name="Line 15">
                <a:extLst>
                  <a:ext uri="{FF2B5EF4-FFF2-40B4-BE49-F238E27FC236}">
                    <a16:creationId xmlns:a16="http://schemas.microsoft.com/office/drawing/2014/main" id="{9EFF4E38-7AFF-9943-9BBB-46863914F01F}"/>
                  </a:ext>
                </a:extLst>
              </p:cNvPr>
              <p:cNvSpPr>
                <a:spLocks noChangeShapeType="1"/>
              </p:cNvSpPr>
              <p:nvPr/>
            </p:nvSpPr>
            <p:spPr bwMode="auto">
              <a:xfrm>
                <a:off x="2250779" y="1755381"/>
                <a:ext cx="0" cy="36587"/>
              </a:xfrm>
              <a:prstGeom prst="line">
                <a:avLst/>
              </a:prstGeom>
              <a:grpFill/>
              <a:ln w="12700" cap="flat">
                <a:solidFill>
                  <a:srgbClr val="0078D7"/>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Segoe UI"/>
                  <a:ea typeface="+mn-ea"/>
                  <a:cs typeface="+mn-cs"/>
                </a:endParaRPr>
              </a:p>
            </p:txBody>
          </p:sp>
        </p:grpSp>
        <p:sp>
          <p:nvSpPr>
            <p:cNvPr id="132" name="Oval 131">
              <a:extLst>
                <a:ext uri="{FF2B5EF4-FFF2-40B4-BE49-F238E27FC236}">
                  <a16:creationId xmlns:a16="http://schemas.microsoft.com/office/drawing/2014/main" id="{A30D409A-C217-224E-AD30-F2395B4D5F85}"/>
                </a:ext>
              </a:extLst>
            </p:cNvPr>
            <p:cNvSpPr/>
            <p:nvPr/>
          </p:nvSpPr>
          <p:spPr bwMode="auto">
            <a:xfrm>
              <a:off x="7190299" y="1771323"/>
              <a:ext cx="36975" cy="36975"/>
            </a:xfrm>
            <a:prstGeom prst="ellipse">
              <a:avLst/>
            </a:prstGeom>
            <a:solidFill>
              <a:srgbClr val="50E6FF"/>
            </a:solidFill>
            <a:ln w="12700" cap="rnd">
              <a:solidFill>
                <a:srgbClr val="50E6FF"/>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grpSp>
      <p:sp>
        <p:nvSpPr>
          <p:cNvPr id="120" name="TextBox 119">
            <a:extLst>
              <a:ext uri="{FF2B5EF4-FFF2-40B4-BE49-F238E27FC236}">
                <a16:creationId xmlns:a16="http://schemas.microsoft.com/office/drawing/2014/main" id="{8836DFBA-37C9-479B-956F-1F925E881159}"/>
              </a:ext>
            </a:extLst>
          </p:cNvPr>
          <p:cNvSpPr txBox="1"/>
          <p:nvPr/>
        </p:nvSpPr>
        <p:spPr>
          <a:xfrm>
            <a:off x="8601119" y="4618930"/>
            <a:ext cx="860613" cy="369332"/>
          </a:xfrm>
          <a:prstGeom prst="rect">
            <a:avLst/>
          </a:prstGeom>
          <a:noFill/>
          <a:ln>
            <a:noFill/>
          </a:ln>
          <a:effectLst/>
        </p:spPr>
        <p:style>
          <a:lnRef idx="2">
            <a:schemeClr val="accent2">
              <a:shade val="50000"/>
            </a:schemeClr>
          </a:lnRef>
          <a:fillRef idx="1">
            <a:schemeClr val="accent2"/>
          </a:fillRef>
          <a:effectRef idx="0">
            <a:schemeClr val="accent2"/>
          </a:effectRef>
          <a:fontRef idx="minor">
            <a:schemeClr val="lt1"/>
          </a:fontRef>
        </p:style>
        <p:txBody>
          <a:bodyPr wrap="square" tIns="45720" rtlCol="0" anchor="t">
            <a:spAutoFit/>
          </a:bodyPr>
          <a:lstStyle>
            <a:defPPr>
              <a:defRPr lang="en-US"/>
            </a:defPPr>
            <a:lvl1pPr marR="0" lvl="0" indent="0" algn="ctr" defTabSz="457200" fontAlgn="auto">
              <a:lnSpc>
                <a:spcPct val="100000"/>
              </a:lnSpc>
              <a:spcBef>
                <a:spcPts val="0"/>
              </a:spcBef>
              <a:spcAft>
                <a:spcPts val="0"/>
              </a:spcAft>
              <a:buClrTx/>
              <a:buSzTx/>
              <a:buFontTx/>
              <a:buNone/>
              <a:tabLst/>
              <a:defRPr kumimoji="0" sz="900" b="1" i="0" u="none" strike="noStrike" cap="none" spc="0" normalizeH="0" baseline="0">
                <a:ln>
                  <a:noFill/>
                </a:ln>
                <a:solidFill>
                  <a:srgbClr val="0078D7"/>
                </a:solidFill>
                <a:effectLst/>
                <a:uLnTx/>
                <a:uFillTx/>
                <a:latin typeface="Segoe UI Semibold" panose="020B0502040204020203" pitchFamily="34" charset="0"/>
                <a:cs typeface="Segoe UI Semibold"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External data sources</a:t>
            </a:r>
          </a:p>
        </p:txBody>
      </p:sp>
      <p:cxnSp>
        <p:nvCxnSpPr>
          <p:cNvPr id="150" name="Straight Arrow Connector 149">
            <a:extLst>
              <a:ext uri="{FF2B5EF4-FFF2-40B4-BE49-F238E27FC236}">
                <a16:creationId xmlns:a16="http://schemas.microsoft.com/office/drawing/2014/main" id="{8AE19E8E-8DE1-4020-968E-2839290A5661}"/>
              </a:ext>
            </a:extLst>
          </p:cNvPr>
          <p:cNvCxnSpPr>
            <a:cxnSpLocks/>
          </p:cNvCxnSpPr>
          <p:nvPr/>
        </p:nvCxnSpPr>
        <p:spPr>
          <a:xfrm>
            <a:off x="9030847" y="4215596"/>
            <a:ext cx="0" cy="361483"/>
          </a:xfrm>
          <a:prstGeom prst="straightConnector1">
            <a:avLst/>
          </a:prstGeom>
          <a:ln w="12700">
            <a:solidFill>
              <a:srgbClr val="757575"/>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54" name="Rectangle 153">
            <a:extLst>
              <a:ext uri="{FF2B5EF4-FFF2-40B4-BE49-F238E27FC236}">
                <a16:creationId xmlns:a16="http://schemas.microsoft.com/office/drawing/2014/main" id="{5400614B-12F1-45C9-A326-F6E6AD20B3DD}"/>
              </a:ext>
            </a:extLst>
          </p:cNvPr>
          <p:cNvSpPr/>
          <p:nvPr/>
        </p:nvSpPr>
        <p:spPr>
          <a:xfrm>
            <a:off x="4655598" y="2616867"/>
            <a:ext cx="2899056" cy="2326402"/>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tIns="137160" bIns="137160" rtlCol="0" anchor="t"/>
          <a:lstStyle/>
          <a:p>
            <a:pPr marL="0" marR="0" lvl="0" indent="0" algn="ctr" defTabSz="457200" rtl="0" eaLnBrk="1" fontAlgn="auto" latinLnBrk="0" hangingPunct="1">
              <a:lnSpc>
                <a:spcPct val="100000"/>
              </a:lnSpc>
              <a:spcBef>
                <a:spcPts val="0"/>
              </a:spcBef>
              <a:spcAft>
                <a:spcPts val="400"/>
              </a:spcAft>
              <a:buClrTx/>
              <a:buSzTx/>
              <a:buFontTx/>
              <a:buNone/>
              <a:tabLst/>
              <a:defRPr/>
            </a:pPr>
            <a:r>
              <a:rPr kumimoji="0" lang="en-US" sz="105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Admin portal and management services</a:t>
            </a:r>
          </a:p>
          <a:p>
            <a:pPr marL="0" marR="0" lvl="0" indent="0" algn="ctr" defTabSz="457200" rtl="0" eaLnBrk="1" fontAlgn="auto" latinLnBrk="0" hangingPunct="1">
              <a:lnSpc>
                <a:spcPct val="100000"/>
              </a:lnSpc>
              <a:spcBef>
                <a:spcPts val="0"/>
              </a:spcBef>
              <a:spcAft>
                <a:spcPts val="400"/>
              </a:spcAft>
              <a:buClrTx/>
              <a:buSzTx/>
              <a:buFontTx/>
              <a:buNone/>
              <a:tabLst/>
              <a:defRPr/>
            </a:pPr>
            <a:r>
              <a:rPr kumimoji="0" lang="en-US" sz="105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Integrated AD-based security</a:t>
            </a:r>
          </a:p>
        </p:txBody>
      </p:sp>
      <p:sp>
        <p:nvSpPr>
          <p:cNvPr id="155" name="Rectangle 154">
            <a:extLst>
              <a:ext uri="{FF2B5EF4-FFF2-40B4-BE49-F238E27FC236}">
                <a16:creationId xmlns:a16="http://schemas.microsoft.com/office/drawing/2014/main" id="{B0456595-5008-4CE9-995C-46001A0F674C}"/>
              </a:ext>
            </a:extLst>
          </p:cNvPr>
          <p:cNvSpPr/>
          <p:nvPr/>
        </p:nvSpPr>
        <p:spPr>
          <a:xfrm>
            <a:off x="8601118" y="3645026"/>
            <a:ext cx="1289187" cy="517065"/>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wrap="square" tIns="73152" bIns="73152"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SQL Server</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ML Services</a:t>
            </a:r>
          </a:p>
        </p:txBody>
      </p:sp>
      <p:sp>
        <p:nvSpPr>
          <p:cNvPr id="157" name="Rectangle 156">
            <a:extLst>
              <a:ext uri="{FF2B5EF4-FFF2-40B4-BE49-F238E27FC236}">
                <a16:creationId xmlns:a16="http://schemas.microsoft.com/office/drawing/2014/main" id="{B77E1B17-BF46-4AE7-89D4-23B766B2BDF9}"/>
              </a:ext>
            </a:extLst>
          </p:cNvPr>
          <p:cNvSpPr/>
          <p:nvPr/>
        </p:nvSpPr>
        <p:spPr>
          <a:xfrm>
            <a:off x="10271434" y="3645026"/>
            <a:ext cx="1289187" cy="517065"/>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wrap="square" tIns="73152" bIns="73152"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Spark &amp;</a:t>
            </a:r>
            <a:br>
              <a:rPr kumimoji="0" lang="en-US" sz="12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br>
            <a:r>
              <a:rPr kumimoji="0" lang="en-US" sz="12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Spark ML</a:t>
            </a:r>
          </a:p>
        </p:txBody>
      </p:sp>
      <p:sp>
        <p:nvSpPr>
          <p:cNvPr id="159" name="TextBox 158">
            <a:extLst>
              <a:ext uri="{FF2B5EF4-FFF2-40B4-BE49-F238E27FC236}">
                <a16:creationId xmlns:a16="http://schemas.microsoft.com/office/drawing/2014/main" id="{8E500573-8878-4323-B960-1D11E987A800}"/>
              </a:ext>
            </a:extLst>
          </p:cNvPr>
          <p:cNvSpPr txBox="1"/>
          <p:nvPr/>
        </p:nvSpPr>
        <p:spPr>
          <a:xfrm>
            <a:off x="9650563" y="4618930"/>
            <a:ext cx="860613" cy="230832"/>
          </a:xfrm>
          <a:prstGeom prst="rect">
            <a:avLst/>
          </a:prstGeom>
          <a:noFill/>
          <a:ln>
            <a:noFill/>
          </a:ln>
          <a:effectLst/>
        </p:spPr>
        <p:style>
          <a:lnRef idx="2">
            <a:schemeClr val="accent2">
              <a:shade val="50000"/>
            </a:schemeClr>
          </a:lnRef>
          <a:fillRef idx="1">
            <a:schemeClr val="accent2"/>
          </a:fillRef>
          <a:effectRef idx="0">
            <a:schemeClr val="accent2"/>
          </a:effectRef>
          <a:fontRef idx="minor">
            <a:schemeClr val="lt1"/>
          </a:fontRef>
        </p:style>
        <p:txBody>
          <a:bodyPr wrap="square" tIns="45720" rtlCol="0" anchor="t">
            <a:spAutoFit/>
          </a:bodyPr>
          <a:lstStyle>
            <a:defPPr>
              <a:defRPr lang="en-US"/>
            </a:defPPr>
            <a:lvl1pPr marR="0" lvl="0" indent="0" algn="ctr" defTabSz="457200" fontAlgn="auto">
              <a:lnSpc>
                <a:spcPct val="100000"/>
              </a:lnSpc>
              <a:spcBef>
                <a:spcPts val="0"/>
              </a:spcBef>
              <a:spcAft>
                <a:spcPts val="0"/>
              </a:spcAft>
              <a:buClrTx/>
              <a:buSzTx/>
              <a:buFontTx/>
              <a:buNone/>
              <a:tabLst/>
              <a:defRPr kumimoji="0" sz="900" b="1" i="0" u="none" strike="noStrike" cap="none" spc="0" normalizeH="0" baseline="0">
                <a:ln>
                  <a:noFill/>
                </a:ln>
                <a:solidFill>
                  <a:srgbClr val="0078D7"/>
                </a:solidFill>
                <a:effectLst/>
                <a:uLnTx/>
                <a:uFillTx/>
                <a:latin typeface="Segoe UI Semibold" panose="020B0502040204020203" pitchFamily="34" charset="0"/>
                <a:cs typeface="Segoe UI Semibold"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HDFS</a:t>
            </a:r>
          </a:p>
        </p:txBody>
      </p:sp>
      <p:sp>
        <p:nvSpPr>
          <p:cNvPr id="166" name="TextBox 165">
            <a:extLst>
              <a:ext uri="{FF2B5EF4-FFF2-40B4-BE49-F238E27FC236}">
                <a16:creationId xmlns:a16="http://schemas.microsoft.com/office/drawing/2014/main" id="{B7CB1191-738C-41B1-B4CE-0FC46DDB5554}"/>
              </a:ext>
            </a:extLst>
          </p:cNvPr>
          <p:cNvSpPr txBox="1"/>
          <p:nvPr/>
        </p:nvSpPr>
        <p:spPr>
          <a:xfrm>
            <a:off x="9485755" y="3045047"/>
            <a:ext cx="1263866" cy="369332"/>
          </a:xfrm>
          <a:prstGeom prst="rect">
            <a:avLst/>
          </a:prstGeom>
          <a:noFill/>
          <a:ln>
            <a:noFill/>
          </a:ln>
          <a:effectLst/>
        </p:spPr>
        <p:style>
          <a:lnRef idx="2">
            <a:schemeClr val="accent2">
              <a:shade val="50000"/>
            </a:schemeClr>
          </a:lnRef>
          <a:fillRef idx="1">
            <a:schemeClr val="accent2"/>
          </a:fillRef>
          <a:effectRef idx="0">
            <a:schemeClr val="accent2"/>
          </a:effectRef>
          <a:fontRef idx="minor">
            <a:schemeClr val="lt1"/>
          </a:fontRef>
        </p:style>
        <p:txBody>
          <a:bodyPr wrap="square" tIns="45720" rtlCol="0" anchor="t">
            <a:spAutoFit/>
          </a:bodyPr>
          <a:lstStyle>
            <a:defPPr>
              <a:defRPr lang="en-US"/>
            </a:defPPr>
            <a:lvl1pPr marR="0" lvl="0" indent="0" algn="ctr" defTabSz="457200" fontAlgn="auto">
              <a:lnSpc>
                <a:spcPct val="100000"/>
              </a:lnSpc>
              <a:spcBef>
                <a:spcPts val="0"/>
              </a:spcBef>
              <a:spcAft>
                <a:spcPts val="0"/>
              </a:spcAft>
              <a:buClrTx/>
              <a:buSzTx/>
              <a:buFontTx/>
              <a:buNone/>
              <a:tabLst/>
              <a:defRPr kumimoji="0" sz="900" b="1" i="0" u="none" strike="noStrike" cap="none" spc="0" normalizeH="0" baseline="0">
                <a:ln>
                  <a:noFill/>
                </a:ln>
                <a:solidFill>
                  <a:srgbClr val="0078D7"/>
                </a:solidFill>
                <a:effectLst/>
                <a:uLnTx/>
                <a:uFillTx/>
                <a:latin typeface="Segoe UI Semibold" panose="020B0502040204020203" pitchFamily="34" charset="0"/>
                <a:cs typeface="Segoe UI Semibold"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REST API containers for models</a:t>
            </a:r>
          </a:p>
        </p:txBody>
      </p:sp>
      <p:grpSp>
        <p:nvGrpSpPr>
          <p:cNvPr id="34" name="Group 33">
            <a:extLst>
              <a:ext uri="{FF2B5EF4-FFF2-40B4-BE49-F238E27FC236}">
                <a16:creationId xmlns:a16="http://schemas.microsoft.com/office/drawing/2014/main" id="{3D0B1805-BE33-498F-B11E-F82C596D94AC}"/>
              </a:ext>
            </a:extLst>
          </p:cNvPr>
          <p:cNvGrpSpPr/>
          <p:nvPr/>
        </p:nvGrpSpPr>
        <p:grpSpPr>
          <a:xfrm>
            <a:off x="9503913" y="2689510"/>
            <a:ext cx="353463" cy="313979"/>
            <a:chOff x="8553451" y="2776608"/>
            <a:chExt cx="570138" cy="506450"/>
          </a:xfrm>
        </p:grpSpPr>
        <p:grpSp>
          <p:nvGrpSpPr>
            <p:cNvPr id="33" name="Group 32">
              <a:extLst>
                <a:ext uri="{FF2B5EF4-FFF2-40B4-BE49-F238E27FC236}">
                  <a16:creationId xmlns:a16="http://schemas.microsoft.com/office/drawing/2014/main" id="{C0B88598-3B49-434E-8D8A-4458F85480DE}"/>
                </a:ext>
              </a:extLst>
            </p:cNvPr>
            <p:cNvGrpSpPr/>
            <p:nvPr/>
          </p:nvGrpSpPr>
          <p:grpSpPr>
            <a:xfrm>
              <a:off x="8640346" y="2855984"/>
              <a:ext cx="396348" cy="347698"/>
              <a:chOff x="8634499" y="2855984"/>
              <a:chExt cx="396348" cy="347698"/>
            </a:xfrm>
          </p:grpSpPr>
          <p:grpSp>
            <p:nvGrpSpPr>
              <p:cNvPr id="124" name="Group 123">
                <a:extLst>
                  <a:ext uri="{FF2B5EF4-FFF2-40B4-BE49-F238E27FC236}">
                    <a16:creationId xmlns:a16="http://schemas.microsoft.com/office/drawing/2014/main" id="{60125BD9-2021-471E-B8BA-D241E7DBB1C9}"/>
                  </a:ext>
                </a:extLst>
              </p:cNvPr>
              <p:cNvGrpSpPr/>
              <p:nvPr/>
            </p:nvGrpSpPr>
            <p:grpSpPr>
              <a:xfrm flipH="1">
                <a:off x="8634499" y="2855984"/>
                <a:ext cx="396348" cy="347698"/>
                <a:chOff x="2107244" y="1575258"/>
                <a:chExt cx="310993" cy="264555"/>
              </a:xfrm>
              <a:noFill/>
            </p:grpSpPr>
            <p:sp>
              <p:nvSpPr>
                <p:cNvPr id="145" name="Rectangle 9">
                  <a:extLst>
                    <a:ext uri="{FF2B5EF4-FFF2-40B4-BE49-F238E27FC236}">
                      <a16:creationId xmlns:a16="http://schemas.microsoft.com/office/drawing/2014/main" id="{06A1BC69-367C-46D0-85F9-27111FE90F97}"/>
                    </a:ext>
                  </a:extLst>
                </p:cNvPr>
                <p:cNvSpPr>
                  <a:spLocks noChangeArrowheads="1"/>
                </p:cNvSpPr>
                <p:nvPr/>
              </p:nvSpPr>
              <p:spPr bwMode="auto">
                <a:xfrm>
                  <a:off x="2107244" y="1575258"/>
                  <a:ext cx="310993" cy="264555"/>
                </a:xfrm>
                <a:prstGeom prst="rect">
                  <a:avLst/>
                </a:prstGeom>
                <a:solidFill>
                  <a:srgbClr val="0078D7"/>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146" name="Line 10">
                  <a:extLst>
                    <a:ext uri="{FF2B5EF4-FFF2-40B4-BE49-F238E27FC236}">
                      <a16:creationId xmlns:a16="http://schemas.microsoft.com/office/drawing/2014/main" id="{1D75A889-F1BA-451F-AF9B-7635F4E8FAF3}"/>
                    </a:ext>
                  </a:extLst>
                </p:cNvPr>
                <p:cNvSpPr>
                  <a:spLocks noChangeShapeType="1"/>
                </p:cNvSpPr>
                <p:nvPr/>
              </p:nvSpPr>
              <p:spPr bwMode="auto">
                <a:xfrm flipH="1">
                  <a:off x="2107244" y="1651824"/>
                  <a:ext cx="310993" cy="0"/>
                </a:xfrm>
                <a:prstGeom prst="line">
                  <a:avLst/>
                </a:prstGeom>
                <a:grpFill/>
                <a:ln w="12700" cap="flat">
                  <a:solidFill>
                    <a:srgbClr val="50E6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a:ea typeface="+mn-ea"/>
                    <a:cs typeface="+mn-cs"/>
                  </a:endParaRPr>
                </a:p>
              </p:txBody>
            </p:sp>
          </p:grpSp>
          <p:sp>
            <p:nvSpPr>
              <p:cNvPr id="125" name="Oval 124">
                <a:extLst>
                  <a:ext uri="{FF2B5EF4-FFF2-40B4-BE49-F238E27FC236}">
                    <a16:creationId xmlns:a16="http://schemas.microsoft.com/office/drawing/2014/main" id="{8E2145CD-97E8-42A8-955E-34FA0D8A0D90}"/>
                  </a:ext>
                </a:extLst>
              </p:cNvPr>
              <p:cNvSpPr/>
              <p:nvPr/>
            </p:nvSpPr>
            <p:spPr bwMode="auto">
              <a:xfrm flipH="1">
                <a:off x="8970021" y="2886858"/>
                <a:ext cx="32258" cy="32258"/>
              </a:xfrm>
              <a:prstGeom prst="ellipse">
                <a:avLst/>
              </a:prstGeom>
              <a:solidFill>
                <a:srgbClr val="50E6FF"/>
              </a:solidFill>
              <a:ln w="12700" cap="rnd">
                <a:solidFill>
                  <a:srgbClr val="50E6FF"/>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grpSp>
        <p:sp>
          <p:nvSpPr>
            <p:cNvPr id="147" name="Rectangle 146">
              <a:extLst>
                <a:ext uri="{FF2B5EF4-FFF2-40B4-BE49-F238E27FC236}">
                  <a16:creationId xmlns:a16="http://schemas.microsoft.com/office/drawing/2014/main" id="{C78895F3-CBB7-4EE2-96E6-4DA4F9191326}"/>
                </a:ext>
              </a:extLst>
            </p:cNvPr>
            <p:cNvSpPr/>
            <p:nvPr/>
          </p:nvSpPr>
          <p:spPr>
            <a:xfrm>
              <a:off x="8553451" y="2776608"/>
              <a:ext cx="570138" cy="506450"/>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endParaRPr>
            </a:p>
          </p:txBody>
        </p:sp>
      </p:grpSp>
      <p:cxnSp>
        <p:nvCxnSpPr>
          <p:cNvPr id="151" name="Straight Arrow Connector 150">
            <a:extLst>
              <a:ext uri="{FF2B5EF4-FFF2-40B4-BE49-F238E27FC236}">
                <a16:creationId xmlns:a16="http://schemas.microsoft.com/office/drawing/2014/main" id="{CC00280C-55BB-499F-B526-38BF79E857A8}"/>
              </a:ext>
            </a:extLst>
          </p:cNvPr>
          <p:cNvCxnSpPr>
            <a:cxnSpLocks/>
          </p:cNvCxnSpPr>
          <p:nvPr/>
        </p:nvCxnSpPr>
        <p:spPr>
          <a:xfrm>
            <a:off x="2211494" y="3790479"/>
            <a:ext cx="0" cy="201806"/>
          </a:xfrm>
          <a:prstGeom prst="straightConnector1">
            <a:avLst/>
          </a:prstGeom>
          <a:ln w="12700">
            <a:solidFill>
              <a:srgbClr val="757575"/>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00F84E72-32F2-4EA0-A8E0-A60B9D7736C9}"/>
              </a:ext>
            </a:extLst>
          </p:cNvPr>
          <p:cNvCxnSpPr>
            <a:cxnSpLocks/>
          </p:cNvCxnSpPr>
          <p:nvPr/>
        </p:nvCxnSpPr>
        <p:spPr>
          <a:xfrm rot="5400000">
            <a:off x="10185853" y="3480478"/>
            <a:ext cx="11247" cy="1461802"/>
          </a:xfrm>
          <a:prstGeom prst="bentConnector3">
            <a:avLst>
              <a:gd name="adj1" fmla="val 2041967"/>
            </a:avLst>
          </a:prstGeom>
          <a:ln w="12700">
            <a:solidFill>
              <a:srgbClr val="757575"/>
            </a:solidFill>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8" name="Straight Arrow Connector 157">
            <a:extLst>
              <a:ext uri="{FF2B5EF4-FFF2-40B4-BE49-F238E27FC236}">
                <a16:creationId xmlns:a16="http://schemas.microsoft.com/office/drawing/2014/main" id="{5490740A-E880-4EC4-ACB3-302F97151CFD}"/>
              </a:ext>
            </a:extLst>
          </p:cNvPr>
          <p:cNvCxnSpPr>
            <a:cxnSpLocks/>
          </p:cNvCxnSpPr>
          <p:nvPr/>
        </p:nvCxnSpPr>
        <p:spPr>
          <a:xfrm>
            <a:off x="10087609" y="4436513"/>
            <a:ext cx="0" cy="135124"/>
          </a:xfrm>
          <a:prstGeom prst="straightConnector1">
            <a:avLst/>
          </a:prstGeom>
          <a:ln w="12700">
            <a:solidFill>
              <a:srgbClr val="757575"/>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67" name="Group 166">
            <a:extLst>
              <a:ext uri="{FF2B5EF4-FFF2-40B4-BE49-F238E27FC236}">
                <a16:creationId xmlns:a16="http://schemas.microsoft.com/office/drawing/2014/main" id="{7D93EF47-0D74-4EC3-8D55-2965972CB021}"/>
              </a:ext>
            </a:extLst>
          </p:cNvPr>
          <p:cNvGrpSpPr/>
          <p:nvPr/>
        </p:nvGrpSpPr>
        <p:grpSpPr>
          <a:xfrm>
            <a:off x="9940957" y="2689510"/>
            <a:ext cx="353463" cy="313979"/>
            <a:chOff x="8553451" y="2776608"/>
            <a:chExt cx="570138" cy="506450"/>
          </a:xfrm>
        </p:grpSpPr>
        <p:grpSp>
          <p:nvGrpSpPr>
            <p:cNvPr id="168" name="Group 167">
              <a:extLst>
                <a:ext uri="{FF2B5EF4-FFF2-40B4-BE49-F238E27FC236}">
                  <a16:creationId xmlns:a16="http://schemas.microsoft.com/office/drawing/2014/main" id="{6DA0190B-CECE-40CB-AB65-F45A6C73F3E4}"/>
                </a:ext>
              </a:extLst>
            </p:cNvPr>
            <p:cNvGrpSpPr/>
            <p:nvPr/>
          </p:nvGrpSpPr>
          <p:grpSpPr>
            <a:xfrm>
              <a:off x="8640346" y="2855984"/>
              <a:ext cx="396348" cy="347698"/>
              <a:chOff x="8634499" y="2855984"/>
              <a:chExt cx="396348" cy="347698"/>
            </a:xfrm>
          </p:grpSpPr>
          <p:grpSp>
            <p:nvGrpSpPr>
              <p:cNvPr id="170" name="Group 169">
                <a:extLst>
                  <a:ext uri="{FF2B5EF4-FFF2-40B4-BE49-F238E27FC236}">
                    <a16:creationId xmlns:a16="http://schemas.microsoft.com/office/drawing/2014/main" id="{00846211-35B6-4B59-AEDB-7F48C9FC5390}"/>
                  </a:ext>
                </a:extLst>
              </p:cNvPr>
              <p:cNvGrpSpPr/>
              <p:nvPr/>
            </p:nvGrpSpPr>
            <p:grpSpPr>
              <a:xfrm flipH="1">
                <a:off x="8634499" y="2855984"/>
                <a:ext cx="396348" cy="347698"/>
                <a:chOff x="2107244" y="1575258"/>
                <a:chExt cx="310993" cy="264555"/>
              </a:xfrm>
              <a:noFill/>
            </p:grpSpPr>
            <p:sp>
              <p:nvSpPr>
                <p:cNvPr id="172" name="Rectangle 9">
                  <a:extLst>
                    <a:ext uri="{FF2B5EF4-FFF2-40B4-BE49-F238E27FC236}">
                      <a16:creationId xmlns:a16="http://schemas.microsoft.com/office/drawing/2014/main" id="{45CF2323-516C-4BCC-AB18-5DABC99D7FC9}"/>
                    </a:ext>
                  </a:extLst>
                </p:cNvPr>
                <p:cNvSpPr>
                  <a:spLocks noChangeArrowheads="1"/>
                </p:cNvSpPr>
                <p:nvPr/>
              </p:nvSpPr>
              <p:spPr bwMode="auto">
                <a:xfrm>
                  <a:off x="2107244" y="1575258"/>
                  <a:ext cx="310993" cy="264555"/>
                </a:xfrm>
                <a:prstGeom prst="rect">
                  <a:avLst/>
                </a:prstGeom>
                <a:solidFill>
                  <a:srgbClr val="0078D7"/>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173" name="Line 10">
                  <a:extLst>
                    <a:ext uri="{FF2B5EF4-FFF2-40B4-BE49-F238E27FC236}">
                      <a16:creationId xmlns:a16="http://schemas.microsoft.com/office/drawing/2014/main" id="{1EA50FB0-2DF5-4F7B-A818-5638993E1465}"/>
                    </a:ext>
                  </a:extLst>
                </p:cNvPr>
                <p:cNvSpPr>
                  <a:spLocks noChangeShapeType="1"/>
                </p:cNvSpPr>
                <p:nvPr/>
              </p:nvSpPr>
              <p:spPr bwMode="auto">
                <a:xfrm flipH="1">
                  <a:off x="2107244" y="1651824"/>
                  <a:ext cx="310993" cy="0"/>
                </a:xfrm>
                <a:prstGeom prst="line">
                  <a:avLst/>
                </a:prstGeom>
                <a:grpFill/>
                <a:ln w="12700" cap="flat">
                  <a:solidFill>
                    <a:srgbClr val="50E6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a:ea typeface="+mn-ea"/>
                    <a:cs typeface="+mn-cs"/>
                  </a:endParaRPr>
                </a:p>
              </p:txBody>
            </p:sp>
          </p:grpSp>
          <p:sp>
            <p:nvSpPr>
              <p:cNvPr id="171" name="Oval 170">
                <a:extLst>
                  <a:ext uri="{FF2B5EF4-FFF2-40B4-BE49-F238E27FC236}">
                    <a16:creationId xmlns:a16="http://schemas.microsoft.com/office/drawing/2014/main" id="{CF62F851-1D32-4390-AFEF-D96831B97897}"/>
                  </a:ext>
                </a:extLst>
              </p:cNvPr>
              <p:cNvSpPr/>
              <p:nvPr/>
            </p:nvSpPr>
            <p:spPr bwMode="auto">
              <a:xfrm flipH="1">
                <a:off x="8970021" y="2886858"/>
                <a:ext cx="32258" cy="32258"/>
              </a:xfrm>
              <a:prstGeom prst="ellipse">
                <a:avLst/>
              </a:prstGeom>
              <a:solidFill>
                <a:srgbClr val="50E6FF"/>
              </a:solidFill>
              <a:ln w="12700" cap="rnd">
                <a:solidFill>
                  <a:srgbClr val="50E6FF"/>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grpSp>
        <p:sp>
          <p:nvSpPr>
            <p:cNvPr id="169" name="Rectangle 168">
              <a:extLst>
                <a:ext uri="{FF2B5EF4-FFF2-40B4-BE49-F238E27FC236}">
                  <a16:creationId xmlns:a16="http://schemas.microsoft.com/office/drawing/2014/main" id="{E32A1CA9-8034-49F9-9CF3-CCDCCE59180B}"/>
                </a:ext>
              </a:extLst>
            </p:cNvPr>
            <p:cNvSpPr/>
            <p:nvPr/>
          </p:nvSpPr>
          <p:spPr>
            <a:xfrm>
              <a:off x="8553451" y="2776608"/>
              <a:ext cx="570138" cy="506450"/>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endParaRPr>
            </a:p>
          </p:txBody>
        </p:sp>
      </p:grpSp>
      <p:grpSp>
        <p:nvGrpSpPr>
          <p:cNvPr id="174" name="Group 173">
            <a:extLst>
              <a:ext uri="{FF2B5EF4-FFF2-40B4-BE49-F238E27FC236}">
                <a16:creationId xmlns:a16="http://schemas.microsoft.com/office/drawing/2014/main" id="{5E60695D-7509-41A8-86C4-EFAE306FB139}"/>
              </a:ext>
            </a:extLst>
          </p:cNvPr>
          <p:cNvGrpSpPr/>
          <p:nvPr/>
        </p:nvGrpSpPr>
        <p:grpSpPr>
          <a:xfrm>
            <a:off x="10378002" y="2689510"/>
            <a:ext cx="353463" cy="313979"/>
            <a:chOff x="8553451" y="2776608"/>
            <a:chExt cx="570138" cy="506450"/>
          </a:xfrm>
        </p:grpSpPr>
        <p:grpSp>
          <p:nvGrpSpPr>
            <p:cNvPr id="175" name="Group 174">
              <a:extLst>
                <a:ext uri="{FF2B5EF4-FFF2-40B4-BE49-F238E27FC236}">
                  <a16:creationId xmlns:a16="http://schemas.microsoft.com/office/drawing/2014/main" id="{D6BB198E-F180-4A97-AC8A-B5A1270D3B7E}"/>
                </a:ext>
              </a:extLst>
            </p:cNvPr>
            <p:cNvGrpSpPr/>
            <p:nvPr/>
          </p:nvGrpSpPr>
          <p:grpSpPr>
            <a:xfrm>
              <a:off x="8640346" y="2855984"/>
              <a:ext cx="396348" cy="347698"/>
              <a:chOff x="8634499" y="2855984"/>
              <a:chExt cx="396348" cy="347698"/>
            </a:xfrm>
          </p:grpSpPr>
          <p:grpSp>
            <p:nvGrpSpPr>
              <p:cNvPr id="177" name="Group 176">
                <a:extLst>
                  <a:ext uri="{FF2B5EF4-FFF2-40B4-BE49-F238E27FC236}">
                    <a16:creationId xmlns:a16="http://schemas.microsoft.com/office/drawing/2014/main" id="{79D66077-D895-48F8-8F17-C839B6647F27}"/>
                  </a:ext>
                </a:extLst>
              </p:cNvPr>
              <p:cNvGrpSpPr/>
              <p:nvPr/>
            </p:nvGrpSpPr>
            <p:grpSpPr>
              <a:xfrm flipH="1">
                <a:off x="8634499" y="2855984"/>
                <a:ext cx="396348" cy="347698"/>
                <a:chOff x="2107244" y="1575258"/>
                <a:chExt cx="310993" cy="264555"/>
              </a:xfrm>
              <a:noFill/>
            </p:grpSpPr>
            <p:sp>
              <p:nvSpPr>
                <p:cNvPr id="179" name="Rectangle 9">
                  <a:extLst>
                    <a:ext uri="{FF2B5EF4-FFF2-40B4-BE49-F238E27FC236}">
                      <a16:creationId xmlns:a16="http://schemas.microsoft.com/office/drawing/2014/main" id="{2B202170-9E5C-4B4E-A182-978BC9DC2BFE}"/>
                    </a:ext>
                  </a:extLst>
                </p:cNvPr>
                <p:cNvSpPr>
                  <a:spLocks noChangeArrowheads="1"/>
                </p:cNvSpPr>
                <p:nvPr/>
              </p:nvSpPr>
              <p:spPr bwMode="auto">
                <a:xfrm>
                  <a:off x="2107244" y="1575258"/>
                  <a:ext cx="310993" cy="264555"/>
                </a:xfrm>
                <a:prstGeom prst="rect">
                  <a:avLst/>
                </a:prstGeom>
                <a:solidFill>
                  <a:srgbClr val="0078D7"/>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180" name="Line 10">
                  <a:extLst>
                    <a:ext uri="{FF2B5EF4-FFF2-40B4-BE49-F238E27FC236}">
                      <a16:creationId xmlns:a16="http://schemas.microsoft.com/office/drawing/2014/main" id="{A8631505-6526-456F-BECC-D55911F8A255}"/>
                    </a:ext>
                  </a:extLst>
                </p:cNvPr>
                <p:cNvSpPr>
                  <a:spLocks noChangeShapeType="1"/>
                </p:cNvSpPr>
                <p:nvPr/>
              </p:nvSpPr>
              <p:spPr bwMode="auto">
                <a:xfrm flipH="1">
                  <a:off x="2107244" y="1651824"/>
                  <a:ext cx="310993" cy="0"/>
                </a:xfrm>
                <a:prstGeom prst="line">
                  <a:avLst/>
                </a:prstGeom>
                <a:grpFill/>
                <a:ln w="12700" cap="flat">
                  <a:solidFill>
                    <a:srgbClr val="50E6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a:ea typeface="+mn-ea"/>
                    <a:cs typeface="+mn-cs"/>
                  </a:endParaRPr>
                </a:p>
              </p:txBody>
            </p:sp>
          </p:grpSp>
          <p:sp>
            <p:nvSpPr>
              <p:cNvPr id="178" name="Oval 177">
                <a:extLst>
                  <a:ext uri="{FF2B5EF4-FFF2-40B4-BE49-F238E27FC236}">
                    <a16:creationId xmlns:a16="http://schemas.microsoft.com/office/drawing/2014/main" id="{FEB1E8CC-2C41-4A65-B83B-8FB6EAFD3503}"/>
                  </a:ext>
                </a:extLst>
              </p:cNvPr>
              <p:cNvSpPr/>
              <p:nvPr/>
            </p:nvSpPr>
            <p:spPr bwMode="auto">
              <a:xfrm flipH="1">
                <a:off x="8970021" y="2886858"/>
                <a:ext cx="32258" cy="32258"/>
              </a:xfrm>
              <a:prstGeom prst="ellipse">
                <a:avLst/>
              </a:prstGeom>
              <a:solidFill>
                <a:srgbClr val="50E6FF"/>
              </a:solidFill>
              <a:ln w="12700" cap="rnd">
                <a:solidFill>
                  <a:srgbClr val="50E6FF"/>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grpSp>
        <p:sp>
          <p:nvSpPr>
            <p:cNvPr id="176" name="Rectangle 175">
              <a:extLst>
                <a:ext uri="{FF2B5EF4-FFF2-40B4-BE49-F238E27FC236}">
                  <a16:creationId xmlns:a16="http://schemas.microsoft.com/office/drawing/2014/main" id="{D9AB478C-0293-438D-A2A6-5D34331629DC}"/>
                </a:ext>
              </a:extLst>
            </p:cNvPr>
            <p:cNvSpPr/>
            <p:nvPr/>
          </p:nvSpPr>
          <p:spPr>
            <a:xfrm>
              <a:off x="8553451" y="2776608"/>
              <a:ext cx="570138" cy="506450"/>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endParaRPr>
            </a:p>
          </p:txBody>
        </p:sp>
      </p:grpSp>
      <p:grpSp>
        <p:nvGrpSpPr>
          <p:cNvPr id="181" name="Group 180">
            <a:extLst>
              <a:ext uri="{FF2B5EF4-FFF2-40B4-BE49-F238E27FC236}">
                <a16:creationId xmlns:a16="http://schemas.microsoft.com/office/drawing/2014/main" id="{474AF5BC-661B-48D3-B014-7A5BB113920D}"/>
              </a:ext>
            </a:extLst>
          </p:cNvPr>
          <p:cNvGrpSpPr/>
          <p:nvPr/>
        </p:nvGrpSpPr>
        <p:grpSpPr>
          <a:xfrm>
            <a:off x="9818096" y="2306620"/>
            <a:ext cx="353463" cy="313979"/>
            <a:chOff x="8553451" y="2776608"/>
            <a:chExt cx="570138" cy="506450"/>
          </a:xfrm>
        </p:grpSpPr>
        <p:grpSp>
          <p:nvGrpSpPr>
            <p:cNvPr id="182" name="Group 181">
              <a:extLst>
                <a:ext uri="{FF2B5EF4-FFF2-40B4-BE49-F238E27FC236}">
                  <a16:creationId xmlns:a16="http://schemas.microsoft.com/office/drawing/2014/main" id="{91614426-FAE1-41CE-BB49-56EDC092582C}"/>
                </a:ext>
              </a:extLst>
            </p:cNvPr>
            <p:cNvGrpSpPr/>
            <p:nvPr/>
          </p:nvGrpSpPr>
          <p:grpSpPr>
            <a:xfrm>
              <a:off x="8640346" y="2855984"/>
              <a:ext cx="396348" cy="347698"/>
              <a:chOff x="8634499" y="2855984"/>
              <a:chExt cx="396348" cy="347698"/>
            </a:xfrm>
          </p:grpSpPr>
          <p:grpSp>
            <p:nvGrpSpPr>
              <p:cNvPr id="184" name="Group 183">
                <a:extLst>
                  <a:ext uri="{FF2B5EF4-FFF2-40B4-BE49-F238E27FC236}">
                    <a16:creationId xmlns:a16="http://schemas.microsoft.com/office/drawing/2014/main" id="{3B27BE48-BD78-478C-97A3-F7E74AF4581D}"/>
                  </a:ext>
                </a:extLst>
              </p:cNvPr>
              <p:cNvGrpSpPr/>
              <p:nvPr/>
            </p:nvGrpSpPr>
            <p:grpSpPr>
              <a:xfrm flipH="1">
                <a:off x="8634499" y="2855984"/>
                <a:ext cx="396348" cy="347698"/>
                <a:chOff x="2107244" y="1575258"/>
                <a:chExt cx="310993" cy="264555"/>
              </a:xfrm>
              <a:noFill/>
            </p:grpSpPr>
            <p:sp>
              <p:nvSpPr>
                <p:cNvPr id="186" name="Rectangle 9">
                  <a:extLst>
                    <a:ext uri="{FF2B5EF4-FFF2-40B4-BE49-F238E27FC236}">
                      <a16:creationId xmlns:a16="http://schemas.microsoft.com/office/drawing/2014/main" id="{E5C66511-F769-4F72-B3ED-07BE45973282}"/>
                    </a:ext>
                  </a:extLst>
                </p:cNvPr>
                <p:cNvSpPr>
                  <a:spLocks noChangeArrowheads="1"/>
                </p:cNvSpPr>
                <p:nvPr/>
              </p:nvSpPr>
              <p:spPr bwMode="auto">
                <a:xfrm>
                  <a:off x="2107244" y="1575258"/>
                  <a:ext cx="310993" cy="264555"/>
                </a:xfrm>
                <a:prstGeom prst="rect">
                  <a:avLst/>
                </a:prstGeom>
                <a:solidFill>
                  <a:srgbClr val="0078D7"/>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187" name="Line 10">
                  <a:extLst>
                    <a:ext uri="{FF2B5EF4-FFF2-40B4-BE49-F238E27FC236}">
                      <a16:creationId xmlns:a16="http://schemas.microsoft.com/office/drawing/2014/main" id="{8EDF33CB-9C9C-4D38-B7A8-805BE7107FB7}"/>
                    </a:ext>
                  </a:extLst>
                </p:cNvPr>
                <p:cNvSpPr>
                  <a:spLocks noChangeShapeType="1"/>
                </p:cNvSpPr>
                <p:nvPr/>
              </p:nvSpPr>
              <p:spPr bwMode="auto">
                <a:xfrm flipH="1">
                  <a:off x="2107244" y="1651824"/>
                  <a:ext cx="310993" cy="0"/>
                </a:xfrm>
                <a:prstGeom prst="line">
                  <a:avLst/>
                </a:prstGeom>
                <a:grpFill/>
                <a:ln w="12700" cap="flat">
                  <a:solidFill>
                    <a:srgbClr val="50E6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a:ea typeface="+mn-ea"/>
                    <a:cs typeface="+mn-cs"/>
                  </a:endParaRPr>
                </a:p>
              </p:txBody>
            </p:sp>
          </p:grpSp>
          <p:sp>
            <p:nvSpPr>
              <p:cNvPr id="185" name="Oval 184">
                <a:extLst>
                  <a:ext uri="{FF2B5EF4-FFF2-40B4-BE49-F238E27FC236}">
                    <a16:creationId xmlns:a16="http://schemas.microsoft.com/office/drawing/2014/main" id="{33A3CFD0-894C-49AA-A60C-2E50F3294EFC}"/>
                  </a:ext>
                </a:extLst>
              </p:cNvPr>
              <p:cNvSpPr/>
              <p:nvPr/>
            </p:nvSpPr>
            <p:spPr bwMode="auto">
              <a:xfrm flipH="1">
                <a:off x="8970021" y="2886858"/>
                <a:ext cx="32258" cy="32258"/>
              </a:xfrm>
              <a:prstGeom prst="ellipse">
                <a:avLst/>
              </a:prstGeom>
              <a:solidFill>
                <a:srgbClr val="50E6FF"/>
              </a:solidFill>
              <a:ln w="12700" cap="rnd">
                <a:solidFill>
                  <a:srgbClr val="50E6FF"/>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grpSp>
        <p:sp>
          <p:nvSpPr>
            <p:cNvPr id="183" name="Rectangle 182">
              <a:extLst>
                <a:ext uri="{FF2B5EF4-FFF2-40B4-BE49-F238E27FC236}">
                  <a16:creationId xmlns:a16="http://schemas.microsoft.com/office/drawing/2014/main" id="{793D74EF-254E-4299-87BA-3A704B66F854}"/>
                </a:ext>
              </a:extLst>
            </p:cNvPr>
            <p:cNvSpPr/>
            <p:nvPr/>
          </p:nvSpPr>
          <p:spPr>
            <a:xfrm>
              <a:off x="8553451" y="2776608"/>
              <a:ext cx="570138" cy="506450"/>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endParaRPr>
            </a:p>
          </p:txBody>
        </p:sp>
      </p:grpSp>
      <p:grpSp>
        <p:nvGrpSpPr>
          <p:cNvPr id="189" name="Group 188">
            <a:extLst>
              <a:ext uri="{FF2B5EF4-FFF2-40B4-BE49-F238E27FC236}">
                <a16:creationId xmlns:a16="http://schemas.microsoft.com/office/drawing/2014/main" id="{58A73045-5E55-4C39-92DB-194D5731C357}"/>
              </a:ext>
            </a:extLst>
          </p:cNvPr>
          <p:cNvGrpSpPr/>
          <p:nvPr/>
        </p:nvGrpSpPr>
        <p:grpSpPr>
          <a:xfrm>
            <a:off x="10255140" y="2306620"/>
            <a:ext cx="353463" cy="313979"/>
            <a:chOff x="8553451" y="2776608"/>
            <a:chExt cx="570138" cy="506450"/>
          </a:xfrm>
        </p:grpSpPr>
        <p:grpSp>
          <p:nvGrpSpPr>
            <p:cNvPr id="190" name="Group 189">
              <a:extLst>
                <a:ext uri="{FF2B5EF4-FFF2-40B4-BE49-F238E27FC236}">
                  <a16:creationId xmlns:a16="http://schemas.microsoft.com/office/drawing/2014/main" id="{6E09D473-6254-49E9-BDE6-A659B1FCA216}"/>
                </a:ext>
              </a:extLst>
            </p:cNvPr>
            <p:cNvGrpSpPr/>
            <p:nvPr/>
          </p:nvGrpSpPr>
          <p:grpSpPr>
            <a:xfrm>
              <a:off x="8640346" y="2855984"/>
              <a:ext cx="396348" cy="347698"/>
              <a:chOff x="8634499" y="2855984"/>
              <a:chExt cx="396348" cy="347698"/>
            </a:xfrm>
          </p:grpSpPr>
          <p:grpSp>
            <p:nvGrpSpPr>
              <p:cNvPr id="192" name="Group 191">
                <a:extLst>
                  <a:ext uri="{FF2B5EF4-FFF2-40B4-BE49-F238E27FC236}">
                    <a16:creationId xmlns:a16="http://schemas.microsoft.com/office/drawing/2014/main" id="{FF1E52EF-6695-46E5-A8EE-1E13CC053E1D}"/>
                  </a:ext>
                </a:extLst>
              </p:cNvPr>
              <p:cNvGrpSpPr/>
              <p:nvPr/>
            </p:nvGrpSpPr>
            <p:grpSpPr>
              <a:xfrm flipH="1">
                <a:off x="8634499" y="2855984"/>
                <a:ext cx="396348" cy="347698"/>
                <a:chOff x="2107244" y="1575258"/>
                <a:chExt cx="310993" cy="264555"/>
              </a:xfrm>
              <a:noFill/>
            </p:grpSpPr>
            <p:sp>
              <p:nvSpPr>
                <p:cNvPr id="194" name="Rectangle 9">
                  <a:extLst>
                    <a:ext uri="{FF2B5EF4-FFF2-40B4-BE49-F238E27FC236}">
                      <a16:creationId xmlns:a16="http://schemas.microsoft.com/office/drawing/2014/main" id="{5C1F19A3-9710-4A0B-9A54-CC5237348CDD}"/>
                    </a:ext>
                  </a:extLst>
                </p:cNvPr>
                <p:cNvSpPr>
                  <a:spLocks noChangeArrowheads="1"/>
                </p:cNvSpPr>
                <p:nvPr/>
              </p:nvSpPr>
              <p:spPr bwMode="auto">
                <a:xfrm>
                  <a:off x="2107244" y="1575258"/>
                  <a:ext cx="310993" cy="264555"/>
                </a:xfrm>
                <a:prstGeom prst="rect">
                  <a:avLst/>
                </a:prstGeom>
                <a:solidFill>
                  <a:srgbClr val="0078D7"/>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195" name="Line 10">
                  <a:extLst>
                    <a:ext uri="{FF2B5EF4-FFF2-40B4-BE49-F238E27FC236}">
                      <a16:creationId xmlns:a16="http://schemas.microsoft.com/office/drawing/2014/main" id="{2827D21D-659A-49A5-9086-427979EA5E34}"/>
                    </a:ext>
                  </a:extLst>
                </p:cNvPr>
                <p:cNvSpPr>
                  <a:spLocks noChangeShapeType="1"/>
                </p:cNvSpPr>
                <p:nvPr/>
              </p:nvSpPr>
              <p:spPr bwMode="auto">
                <a:xfrm flipH="1">
                  <a:off x="2107244" y="1651824"/>
                  <a:ext cx="310993" cy="0"/>
                </a:xfrm>
                <a:prstGeom prst="line">
                  <a:avLst/>
                </a:prstGeom>
                <a:grpFill/>
                <a:ln w="12700" cap="flat">
                  <a:solidFill>
                    <a:srgbClr val="50E6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a:ea typeface="+mn-ea"/>
                    <a:cs typeface="+mn-cs"/>
                  </a:endParaRPr>
                </a:p>
              </p:txBody>
            </p:sp>
          </p:grpSp>
          <p:sp>
            <p:nvSpPr>
              <p:cNvPr id="193" name="Oval 192">
                <a:extLst>
                  <a:ext uri="{FF2B5EF4-FFF2-40B4-BE49-F238E27FC236}">
                    <a16:creationId xmlns:a16="http://schemas.microsoft.com/office/drawing/2014/main" id="{AE7B9B23-B42B-4B1B-B489-1C04A466D926}"/>
                  </a:ext>
                </a:extLst>
              </p:cNvPr>
              <p:cNvSpPr/>
              <p:nvPr/>
            </p:nvSpPr>
            <p:spPr bwMode="auto">
              <a:xfrm flipH="1">
                <a:off x="8970021" y="2886858"/>
                <a:ext cx="32258" cy="32258"/>
              </a:xfrm>
              <a:prstGeom prst="ellipse">
                <a:avLst/>
              </a:prstGeom>
              <a:solidFill>
                <a:srgbClr val="50E6FF"/>
              </a:solidFill>
              <a:ln w="12700" cap="rnd">
                <a:solidFill>
                  <a:srgbClr val="50E6FF"/>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grpSp>
        <p:sp>
          <p:nvSpPr>
            <p:cNvPr id="191" name="Rectangle 190">
              <a:extLst>
                <a:ext uri="{FF2B5EF4-FFF2-40B4-BE49-F238E27FC236}">
                  <a16:creationId xmlns:a16="http://schemas.microsoft.com/office/drawing/2014/main" id="{9835B35D-4C93-4C67-A545-CD460FC840D2}"/>
                </a:ext>
              </a:extLst>
            </p:cNvPr>
            <p:cNvSpPr/>
            <p:nvPr/>
          </p:nvSpPr>
          <p:spPr>
            <a:xfrm>
              <a:off x="8553451" y="2776608"/>
              <a:ext cx="570138" cy="506450"/>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endParaRPr>
            </a:p>
          </p:txBody>
        </p:sp>
      </p:grpSp>
    </p:spTree>
    <p:extLst>
      <p:ext uri="{BB962C8B-B14F-4D97-AF65-F5344CB8AC3E}">
        <p14:creationId xmlns:p14="http://schemas.microsoft.com/office/powerpoint/2010/main" val="21945112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2E4DD6-49FE-442F-B3C3-1CE67E59DFEA}"/>
              </a:ext>
            </a:extLst>
          </p:cNvPr>
          <p:cNvSpPr>
            <a:spLocks noGrp="1"/>
          </p:cNvSpPr>
          <p:nvPr>
            <p:ph type="title"/>
          </p:nvPr>
        </p:nvSpPr>
        <p:spPr/>
        <p:txBody>
          <a:bodyPr/>
          <a:lstStyle/>
          <a:p>
            <a:r>
              <a:rPr lang="en-US" dirty="0">
                <a:solidFill>
                  <a:schemeClr val="accent1"/>
                </a:solidFill>
              </a:rPr>
              <a:t>Azure SQL Database resource types</a:t>
            </a:r>
          </a:p>
        </p:txBody>
      </p:sp>
      <p:sp>
        <p:nvSpPr>
          <p:cNvPr id="39" name="Rectangle 38">
            <a:extLst>
              <a:ext uri="{FF2B5EF4-FFF2-40B4-BE49-F238E27FC236}">
                <a16:creationId xmlns:a16="http://schemas.microsoft.com/office/drawing/2014/main" id="{ED43B344-E948-4E23-B859-D72496C258DE}"/>
              </a:ext>
            </a:extLst>
          </p:cNvPr>
          <p:cNvSpPr/>
          <p:nvPr/>
        </p:nvSpPr>
        <p:spPr bwMode="auto">
          <a:xfrm>
            <a:off x="4708292" y="2268600"/>
            <a:ext cx="2775418" cy="379117"/>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609351">
              <a:lnSpc>
                <a:spcPct val="90000"/>
              </a:lnSpc>
              <a:spcAft>
                <a:spcPts val="600"/>
              </a:spcAft>
              <a:defRPr/>
            </a:pPr>
            <a:r>
              <a:rPr lang="en-US" b="1" dirty="0">
                <a:solidFill>
                  <a:srgbClr val="0078D7"/>
                </a:solidFill>
                <a:latin typeface="Segoe UI Semibold" panose="020B0702040204020203" pitchFamily="34" charset="0"/>
                <a:cs typeface="Segoe UI Semibold" panose="020B0702040204020203" pitchFamily="34" charset="0"/>
              </a:rPr>
              <a:t>Azure SQL Database</a:t>
            </a:r>
          </a:p>
        </p:txBody>
      </p:sp>
      <p:sp>
        <p:nvSpPr>
          <p:cNvPr id="40" name="Rectangle 39">
            <a:extLst>
              <a:ext uri="{FF2B5EF4-FFF2-40B4-BE49-F238E27FC236}">
                <a16:creationId xmlns:a16="http://schemas.microsoft.com/office/drawing/2014/main" id="{C8DE3FF5-5ECC-4E91-B0F2-012AE9923115}"/>
              </a:ext>
            </a:extLst>
          </p:cNvPr>
          <p:cNvSpPr/>
          <p:nvPr/>
        </p:nvSpPr>
        <p:spPr>
          <a:xfrm>
            <a:off x="1346980" y="3490288"/>
            <a:ext cx="2262099" cy="657395"/>
          </a:xfrm>
          <a:prstGeom prst="rect">
            <a:avLst/>
          </a:prstGeom>
          <a:ln>
            <a:noFill/>
          </a:ln>
        </p:spPr>
        <p:txBody>
          <a:bodyPr wrap="square">
            <a:spAutoFit/>
          </a:bodyPr>
          <a:lstStyle/>
          <a:p>
            <a:pPr algn="ctr" defTabSz="609351">
              <a:defRPr/>
            </a:pPr>
            <a:r>
              <a:rPr lang="en-US" sz="1200" dirty="0">
                <a:solidFill>
                  <a:prstClr val="black"/>
                </a:solidFill>
                <a:latin typeface="Segoe UI"/>
              </a:rPr>
              <a:t>Database-scoped deployment option with predictable workload performance</a:t>
            </a:r>
          </a:p>
        </p:txBody>
      </p:sp>
      <p:sp>
        <p:nvSpPr>
          <p:cNvPr id="41" name="Rectangle 40">
            <a:extLst>
              <a:ext uri="{FF2B5EF4-FFF2-40B4-BE49-F238E27FC236}">
                <a16:creationId xmlns:a16="http://schemas.microsoft.com/office/drawing/2014/main" id="{A3F910AB-F773-4912-830F-C34D88DDCAB6}"/>
              </a:ext>
            </a:extLst>
          </p:cNvPr>
          <p:cNvSpPr/>
          <p:nvPr/>
        </p:nvSpPr>
        <p:spPr>
          <a:xfrm>
            <a:off x="4816022" y="3490288"/>
            <a:ext cx="2559957" cy="657395"/>
          </a:xfrm>
          <a:prstGeom prst="rect">
            <a:avLst/>
          </a:prstGeom>
          <a:ln>
            <a:noFill/>
          </a:ln>
        </p:spPr>
        <p:txBody>
          <a:bodyPr wrap="square">
            <a:spAutoFit/>
          </a:bodyPr>
          <a:lstStyle/>
          <a:p>
            <a:pPr algn="ctr" defTabSz="609351">
              <a:defRPr/>
            </a:pPr>
            <a:r>
              <a:rPr lang="en-US" sz="1200" dirty="0">
                <a:solidFill>
                  <a:prstClr val="black"/>
                </a:solidFill>
                <a:latin typeface="Segoe UI"/>
              </a:rPr>
              <a:t>Shared resource model optimized for greater efficiency of multi-tenant applications</a:t>
            </a:r>
          </a:p>
        </p:txBody>
      </p:sp>
      <p:sp>
        <p:nvSpPr>
          <p:cNvPr id="42" name="Title 1">
            <a:extLst>
              <a:ext uri="{FF2B5EF4-FFF2-40B4-BE49-F238E27FC236}">
                <a16:creationId xmlns:a16="http://schemas.microsoft.com/office/drawing/2014/main" id="{4F25FFB7-2BB4-463C-92FF-0EFE906E95B2}"/>
              </a:ext>
            </a:extLst>
          </p:cNvPr>
          <p:cNvSpPr txBox="1">
            <a:spLocks/>
          </p:cNvSpPr>
          <p:nvPr/>
        </p:nvSpPr>
        <p:spPr>
          <a:xfrm>
            <a:off x="1196527" y="4578443"/>
            <a:ext cx="2559957" cy="461669"/>
          </a:xfrm>
          <a:prstGeom prst="rect">
            <a:avLst/>
          </a:prstGeom>
          <a:ln>
            <a:noFill/>
          </a:ln>
        </p:spPr>
        <p:txBody>
          <a:bodyPr vert="horz" wrap="square" lIns="91414" tIns="45706" rIns="91414" bIns="45706"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defTabSz="1218701">
              <a:lnSpc>
                <a:spcPct val="100000"/>
              </a:lnSpc>
              <a:defRPr/>
            </a:pPr>
            <a:r>
              <a:rPr lang="en-US" sz="1200" dirty="0">
                <a:solidFill>
                  <a:srgbClr val="0078D7"/>
                </a:solidFill>
                <a:latin typeface="Segoe UI Semibold" panose="020B0702040204020203" pitchFamily="34" charset="0"/>
                <a:cs typeface="Segoe UI Semibold" panose="020B0702040204020203" pitchFamily="34" charset="0"/>
              </a:rPr>
              <a:t>Best for </a:t>
            </a:r>
            <a:r>
              <a:rPr lang="en-US" sz="1200" dirty="0">
                <a:solidFill>
                  <a:prstClr val="black"/>
                </a:solidFill>
                <a:latin typeface="Segoe UI"/>
              </a:rPr>
              <a:t>apps that require resource guarantee at database level</a:t>
            </a:r>
          </a:p>
        </p:txBody>
      </p:sp>
      <p:sp>
        <p:nvSpPr>
          <p:cNvPr id="43" name="Title 1">
            <a:extLst>
              <a:ext uri="{FF2B5EF4-FFF2-40B4-BE49-F238E27FC236}">
                <a16:creationId xmlns:a16="http://schemas.microsoft.com/office/drawing/2014/main" id="{6C77BC18-6F67-4908-919C-3C281DEC82E3}"/>
              </a:ext>
            </a:extLst>
          </p:cNvPr>
          <p:cNvSpPr txBox="1">
            <a:spLocks/>
          </p:cNvSpPr>
          <p:nvPr/>
        </p:nvSpPr>
        <p:spPr>
          <a:xfrm>
            <a:off x="4816022" y="4578444"/>
            <a:ext cx="2559957" cy="830968"/>
          </a:xfrm>
          <a:prstGeom prst="rect">
            <a:avLst/>
          </a:prstGeom>
          <a:ln>
            <a:noFill/>
          </a:ln>
        </p:spPr>
        <p:txBody>
          <a:bodyPr vert="horz" wrap="square" lIns="91414" tIns="45706" rIns="91414" bIns="45706"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defTabSz="1218701">
              <a:lnSpc>
                <a:spcPct val="100000"/>
              </a:lnSpc>
              <a:defRPr/>
            </a:pPr>
            <a:r>
              <a:rPr lang="en-US" sz="1200" dirty="0">
                <a:solidFill>
                  <a:srgbClr val="0078D7"/>
                </a:solidFill>
                <a:latin typeface="Segoe UI Semibold" panose="020B0702040204020203" pitchFamily="34" charset="0"/>
                <a:cs typeface="Segoe UI Semibold" panose="020B0702040204020203" pitchFamily="34" charset="0"/>
              </a:rPr>
              <a:t>Best for </a:t>
            </a:r>
            <a:r>
              <a:rPr lang="en-US" sz="1200" dirty="0">
                <a:solidFill>
                  <a:prstClr val="black"/>
                </a:solidFill>
                <a:latin typeface="Segoe UI"/>
              </a:rPr>
              <a:t>SaaS apps with multiple databases that can share resources at database level, achieving better cost efficiency</a:t>
            </a:r>
            <a:endParaRPr lang="en-US" sz="1200" b="1" dirty="0">
              <a:solidFill>
                <a:prstClr val="black"/>
              </a:solidFill>
              <a:latin typeface="Segoe UI Semilight" panose="020B0402040204020203" pitchFamily="34" charset="0"/>
              <a:cs typeface="Segoe UI Semilight" panose="020B0402040204020203" pitchFamily="34" charset="0"/>
            </a:endParaRPr>
          </a:p>
        </p:txBody>
      </p:sp>
      <p:sp>
        <p:nvSpPr>
          <p:cNvPr id="45" name="Title 1">
            <a:extLst>
              <a:ext uri="{FF2B5EF4-FFF2-40B4-BE49-F238E27FC236}">
                <a16:creationId xmlns:a16="http://schemas.microsoft.com/office/drawing/2014/main" id="{FA2F5E3A-789A-4543-90B2-177D99B4EE13}"/>
              </a:ext>
            </a:extLst>
          </p:cNvPr>
          <p:cNvSpPr txBox="1">
            <a:spLocks/>
          </p:cNvSpPr>
          <p:nvPr/>
        </p:nvSpPr>
        <p:spPr>
          <a:xfrm>
            <a:off x="8433994" y="4578445"/>
            <a:ext cx="2559957" cy="469022"/>
          </a:xfrm>
          <a:prstGeom prst="rect">
            <a:avLst/>
          </a:prstGeom>
          <a:ln>
            <a:noFill/>
          </a:ln>
        </p:spPr>
        <p:txBody>
          <a:bodyPr vert="horz" wrap="square" lIns="91414" tIns="45706" rIns="91414" bIns="45706"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defTabSz="1218701">
              <a:lnSpc>
                <a:spcPct val="100000"/>
              </a:lnSpc>
              <a:defRPr/>
            </a:pPr>
            <a:r>
              <a:rPr lang="en-US" sz="1200" dirty="0">
                <a:solidFill>
                  <a:srgbClr val="0078D7"/>
                </a:solidFill>
                <a:latin typeface="Segoe UI Semibold" panose="020B0702040204020203" pitchFamily="34" charset="0"/>
                <a:cs typeface="Segoe UI Semibold" panose="020B0702040204020203" pitchFamily="34" charset="0"/>
              </a:rPr>
              <a:t>Best for </a:t>
            </a:r>
            <a:r>
              <a:rPr lang="en-US" sz="1200" dirty="0">
                <a:solidFill>
                  <a:prstClr val="black"/>
                </a:solidFill>
                <a:latin typeface="Segoe UI"/>
              </a:rPr>
              <a:t>modernization at scale with low friction and effort</a:t>
            </a:r>
          </a:p>
        </p:txBody>
      </p:sp>
      <p:sp>
        <p:nvSpPr>
          <p:cNvPr id="30" name="Rectangle 29">
            <a:extLst>
              <a:ext uri="{FF2B5EF4-FFF2-40B4-BE49-F238E27FC236}">
                <a16:creationId xmlns:a16="http://schemas.microsoft.com/office/drawing/2014/main" id="{185B6537-D200-4871-A1F7-FC94A35CCF2E}"/>
              </a:ext>
            </a:extLst>
          </p:cNvPr>
          <p:cNvSpPr/>
          <p:nvPr/>
        </p:nvSpPr>
        <p:spPr bwMode="auto">
          <a:xfrm>
            <a:off x="5181731" y="3109855"/>
            <a:ext cx="1828541" cy="382358"/>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7" tIns="91427" rIns="91427" bIns="91427" numCol="1" rtlCol="0" anchor="ctr" anchorCtr="0" compatLnSpc="1">
            <a:prstTxWarp prst="textNoShape">
              <a:avLst/>
            </a:prstTxWarp>
            <a:spAutoFit/>
          </a:bodyPr>
          <a:lstStyle/>
          <a:p>
            <a:pPr algn="ctr" defTabSz="609351">
              <a:lnSpc>
                <a:spcPct val="90000"/>
              </a:lnSpc>
              <a:spcAft>
                <a:spcPts val="600"/>
              </a:spcAft>
              <a:defRPr/>
            </a:pPr>
            <a:r>
              <a:rPr lang="en-US" sz="1400" dirty="0">
                <a:solidFill>
                  <a:srgbClr val="0078D7"/>
                </a:solidFill>
                <a:latin typeface="Segoe UI Semibold" panose="020B0702040204020203" pitchFamily="34" charset="0"/>
                <a:cs typeface="Segoe UI Semibold" panose="020B0702040204020203" pitchFamily="34" charset="0"/>
              </a:rPr>
              <a:t>Elastic Pool</a:t>
            </a:r>
          </a:p>
        </p:txBody>
      </p:sp>
      <p:sp>
        <p:nvSpPr>
          <p:cNvPr id="37" name="Rectangle 36">
            <a:extLst>
              <a:ext uri="{FF2B5EF4-FFF2-40B4-BE49-F238E27FC236}">
                <a16:creationId xmlns:a16="http://schemas.microsoft.com/office/drawing/2014/main" id="{E93042B8-6B50-4B51-9694-0C5AB132A9DD}"/>
              </a:ext>
            </a:extLst>
          </p:cNvPr>
          <p:cNvSpPr/>
          <p:nvPr/>
        </p:nvSpPr>
        <p:spPr bwMode="auto">
          <a:xfrm>
            <a:off x="1563759" y="3109855"/>
            <a:ext cx="1828541" cy="382358"/>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7" tIns="91427" rIns="91427" bIns="91427" numCol="1" rtlCol="0" anchor="ctr" anchorCtr="0" compatLnSpc="1">
            <a:prstTxWarp prst="textNoShape">
              <a:avLst/>
            </a:prstTxWarp>
            <a:spAutoFit/>
          </a:bodyPr>
          <a:lstStyle/>
          <a:p>
            <a:pPr algn="ctr" defTabSz="609351">
              <a:lnSpc>
                <a:spcPct val="90000"/>
              </a:lnSpc>
              <a:spcAft>
                <a:spcPts val="600"/>
              </a:spcAft>
              <a:defRPr/>
            </a:pPr>
            <a:r>
              <a:rPr lang="en-US" sz="1400" dirty="0">
                <a:solidFill>
                  <a:srgbClr val="0078D7"/>
                </a:solidFill>
                <a:latin typeface="Segoe UI Semibold" panose="020B0702040204020203" pitchFamily="34" charset="0"/>
                <a:cs typeface="Segoe UI Semibold" panose="020B0702040204020203" pitchFamily="34" charset="0"/>
              </a:rPr>
              <a:t>Single</a:t>
            </a:r>
          </a:p>
        </p:txBody>
      </p:sp>
      <p:sp>
        <p:nvSpPr>
          <p:cNvPr id="46" name="Rectangle 20">
            <a:extLst>
              <a:ext uri="{FF2B5EF4-FFF2-40B4-BE49-F238E27FC236}">
                <a16:creationId xmlns:a16="http://schemas.microsoft.com/office/drawing/2014/main" id="{1650F8A3-9EDE-467B-B6B1-3519F942C768}"/>
              </a:ext>
            </a:extLst>
          </p:cNvPr>
          <p:cNvSpPr/>
          <p:nvPr/>
        </p:nvSpPr>
        <p:spPr bwMode="auto">
          <a:xfrm>
            <a:off x="8799702" y="3109855"/>
            <a:ext cx="1828541" cy="382358"/>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7" tIns="91427" rIns="91427" bIns="91427" numCol="1" rtlCol="0" anchor="ctr" anchorCtr="0" compatLnSpc="1">
            <a:prstTxWarp prst="textNoShape">
              <a:avLst/>
            </a:prstTxWarp>
            <a:spAutoFit/>
          </a:bodyPr>
          <a:lstStyle/>
          <a:p>
            <a:pPr algn="ctr" defTabSz="609351">
              <a:lnSpc>
                <a:spcPct val="90000"/>
              </a:lnSpc>
              <a:spcAft>
                <a:spcPts val="600"/>
              </a:spcAft>
              <a:defRPr/>
            </a:pPr>
            <a:r>
              <a:rPr lang="en-US" sz="1400" dirty="0">
                <a:solidFill>
                  <a:srgbClr val="0078D7"/>
                </a:solidFill>
                <a:latin typeface="Segoe UI Semibold" panose="020B0702040204020203" pitchFamily="34" charset="0"/>
                <a:cs typeface="Segoe UI Semibold" panose="020B0702040204020203" pitchFamily="34" charset="0"/>
              </a:rPr>
              <a:t>Managed Instance</a:t>
            </a:r>
          </a:p>
        </p:txBody>
      </p:sp>
      <p:sp>
        <p:nvSpPr>
          <p:cNvPr id="50" name="Rectangle 25">
            <a:extLst>
              <a:ext uri="{FF2B5EF4-FFF2-40B4-BE49-F238E27FC236}">
                <a16:creationId xmlns:a16="http://schemas.microsoft.com/office/drawing/2014/main" id="{A3EB054E-6FC0-43B4-8B96-DFA974756E4A}"/>
              </a:ext>
            </a:extLst>
          </p:cNvPr>
          <p:cNvSpPr/>
          <p:nvPr/>
        </p:nvSpPr>
        <p:spPr>
          <a:xfrm>
            <a:off x="8271679" y="3490288"/>
            <a:ext cx="2897283" cy="657395"/>
          </a:xfrm>
          <a:prstGeom prst="rect">
            <a:avLst/>
          </a:prstGeom>
          <a:ln>
            <a:noFill/>
          </a:ln>
        </p:spPr>
        <p:txBody>
          <a:bodyPr wrap="square">
            <a:spAutoFit/>
          </a:bodyPr>
          <a:lstStyle/>
          <a:p>
            <a:pPr algn="ctr" defTabSz="609351">
              <a:defRPr/>
            </a:pPr>
            <a:r>
              <a:rPr lang="en-US" sz="1200" dirty="0">
                <a:solidFill>
                  <a:prstClr val="black"/>
                </a:solidFill>
                <a:latin typeface="Segoe UI"/>
              </a:rPr>
              <a:t>Instance-scoped deployment option with high compatibility with SQL Server and full PaaS benefits</a:t>
            </a:r>
          </a:p>
        </p:txBody>
      </p:sp>
      <p:cxnSp>
        <p:nvCxnSpPr>
          <p:cNvPr id="6" name="Connector: Elbow 5">
            <a:extLst>
              <a:ext uri="{FF2B5EF4-FFF2-40B4-BE49-F238E27FC236}">
                <a16:creationId xmlns:a16="http://schemas.microsoft.com/office/drawing/2014/main" id="{82AF2742-BB2D-43FE-91FA-AD674D36CA66}"/>
              </a:ext>
            </a:extLst>
          </p:cNvPr>
          <p:cNvCxnSpPr>
            <a:stCxn id="37" idx="0"/>
            <a:endCxn id="46" idx="0"/>
          </p:cNvCxnSpPr>
          <p:nvPr/>
        </p:nvCxnSpPr>
        <p:spPr>
          <a:xfrm rot="5400000" flipH="1" flipV="1">
            <a:off x="6096001" y="-508115"/>
            <a:ext cx="12698" cy="7235942"/>
          </a:xfrm>
          <a:prstGeom prst="bentConnector3">
            <a:avLst>
              <a:gd name="adj1" fmla="val 1800000"/>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49DB199D-8531-41F8-A5A4-883B33FA8F00}"/>
              </a:ext>
            </a:extLst>
          </p:cNvPr>
          <p:cNvCxnSpPr>
            <a:stCxn id="39" idx="2"/>
            <a:endCxn id="30" idx="0"/>
          </p:cNvCxnSpPr>
          <p:nvPr/>
        </p:nvCxnSpPr>
        <p:spPr>
          <a:xfrm>
            <a:off x="6096001" y="2647717"/>
            <a:ext cx="1" cy="462138"/>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E7633A0F-025E-4F5C-85AB-0AC744BE5E8E}"/>
              </a:ext>
            </a:extLst>
          </p:cNvPr>
          <p:cNvGrpSpPr/>
          <p:nvPr/>
        </p:nvGrpSpPr>
        <p:grpSpPr>
          <a:xfrm>
            <a:off x="5746608" y="1480431"/>
            <a:ext cx="698786" cy="720062"/>
            <a:chOff x="4266210" y="1505274"/>
            <a:chExt cx="698885" cy="720164"/>
          </a:xfrm>
        </p:grpSpPr>
        <p:sp>
          <p:nvSpPr>
            <p:cNvPr id="47" name="Freeform: Shape 46">
              <a:extLst>
                <a:ext uri="{FF2B5EF4-FFF2-40B4-BE49-F238E27FC236}">
                  <a16:creationId xmlns:a16="http://schemas.microsoft.com/office/drawing/2014/main" id="{452C5100-33B2-435D-A635-20F955AC92C1}"/>
                </a:ext>
              </a:extLst>
            </p:cNvPr>
            <p:cNvSpPr/>
            <p:nvPr/>
          </p:nvSpPr>
          <p:spPr bwMode="auto">
            <a:xfrm flipH="1">
              <a:off x="4266210" y="1505274"/>
              <a:ext cx="463635" cy="605599"/>
            </a:xfrm>
            <a:custGeom>
              <a:avLst/>
              <a:gdLst>
                <a:gd name="connsiteX0" fmla="*/ 241548 w 489702"/>
                <a:gd name="connsiteY0" fmla="*/ 312298 h 639648"/>
                <a:gd name="connsiteX1" fmla="*/ 225297 w 489702"/>
                <a:gd name="connsiteY1" fmla="*/ 321375 h 639648"/>
                <a:gd name="connsiteX2" fmla="*/ 219357 w 489702"/>
                <a:gd name="connsiteY2" fmla="*/ 346201 h 639648"/>
                <a:gd name="connsiteX3" fmla="*/ 225648 w 489702"/>
                <a:gd name="connsiteY3" fmla="*/ 369870 h 639648"/>
                <a:gd name="connsiteX4" fmla="*/ 242160 w 489702"/>
                <a:gd name="connsiteY4" fmla="*/ 378678 h 639648"/>
                <a:gd name="connsiteX5" fmla="*/ 259153 w 489702"/>
                <a:gd name="connsiteY5" fmla="*/ 369959 h 639648"/>
                <a:gd name="connsiteX6" fmla="*/ 265401 w 489702"/>
                <a:gd name="connsiteY6" fmla="*/ 345666 h 639648"/>
                <a:gd name="connsiteX7" fmla="*/ 259110 w 489702"/>
                <a:gd name="connsiteY7" fmla="*/ 321018 h 639648"/>
                <a:gd name="connsiteX8" fmla="*/ 241548 w 489702"/>
                <a:gd name="connsiteY8" fmla="*/ 312298 h 639648"/>
                <a:gd name="connsiteX9" fmla="*/ 161681 w 489702"/>
                <a:gd name="connsiteY9" fmla="*/ 281690 h 639648"/>
                <a:gd name="connsiteX10" fmla="*/ 161681 w 489702"/>
                <a:gd name="connsiteY10" fmla="*/ 409290 h 639648"/>
                <a:gd name="connsiteX11" fmla="*/ 80776 w 489702"/>
                <a:gd name="connsiteY11" fmla="*/ 409290 h 639648"/>
                <a:gd name="connsiteX12" fmla="*/ 80776 w 489702"/>
                <a:gd name="connsiteY12" fmla="*/ 379213 h 639648"/>
                <a:gd name="connsiteX13" fmla="*/ 123937 w 489702"/>
                <a:gd name="connsiteY13" fmla="*/ 379213 h 639648"/>
                <a:gd name="connsiteX14" fmla="*/ 123937 w 489702"/>
                <a:gd name="connsiteY14" fmla="*/ 281690 h 639648"/>
                <a:gd name="connsiteX15" fmla="*/ 241199 w 489702"/>
                <a:gd name="connsiteY15" fmla="*/ 279553 h 639648"/>
                <a:gd name="connsiteX16" fmla="*/ 274576 w 489702"/>
                <a:gd name="connsiteY16" fmla="*/ 288051 h 639648"/>
                <a:gd name="connsiteX17" fmla="*/ 297379 w 489702"/>
                <a:gd name="connsiteY17" fmla="*/ 312121 h 639648"/>
                <a:gd name="connsiteX18" fmla="*/ 305505 w 489702"/>
                <a:gd name="connsiteY18" fmla="*/ 347180 h 639648"/>
                <a:gd name="connsiteX19" fmla="*/ 297466 w 489702"/>
                <a:gd name="connsiteY19" fmla="*/ 380503 h 639648"/>
                <a:gd name="connsiteX20" fmla="*/ 274968 w 489702"/>
                <a:gd name="connsiteY20" fmla="*/ 403372 h 639648"/>
                <a:gd name="connsiteX21" fmla="*/ 242859 w 489702"/>
                <a:gd name="connsiteY21" fmla="*/ 411514 h 639648"/>
                <a:gd name="connsiteX22" fmla="*/ 228269 w 489702"/>
                <a:gd name="connsiteY22" fmla="*/ 410000 h 639648"/>
                <a:gd name="connsiteX23" fmla="*/ 212367 w 489702"/>
                <a:gd name="connsiteY23" fmla="*/ 426462 h 639648"/>
                <a:gd name="connsiteX24" fmla="*/ 165012 w 489702"/>
                <a:gd name="connsiteY24" fmla="*/ 426462 h 639648"/>
                <a:gd name="connsiteX25" fmla="*/ 198125 w 489702"/>
                <a:gd name="connsiteY25" fmla="*/ 393894 h 639648"/>
                <a:gd name="connsiteX26" fmla="*/ 179340 w 489702"/>
                <a:gd name="connsiteY26" fmla="*/ 345133 h 639648"/>
                <a:gd name="connsiteX27" fmla="*/ 187072 w 489702"/>
                <a:gd name="connsiteY27" fmla="*/ 310918 h 639648"/>
                <a:gd name="connsiteX28" fmla="*/ 209003 w 489702"/>
                <a:gd name="connsiteY28" fmla="*/ 287696 h 639648"/>
                <a:gd name="connsiteX29" fmla="*/ 241199 w 489702"/>
                <a:gd name="connsiteY29" fmla="*/ 279553 h 639648"/>
                <a:gd name="connsiteX30" fmla="*/ 358076 w 489702"/>
                <a:gd name="connsiteY30" fmla="*/ 279553 h 639648"/>
                <a:gd name="connsiteX31" fmla="*/ 395122 w 489702"/>
                <a:gd name="connsiteY31" fmla="*/ 290631 h 639648"/>
                <a:gd name="connsiteX32" fmla="*/ 408926 w 489702"/>
                <a:gd name="connsiteY32" fmla="*/ 320218 h 639648"/>
                <a:gd name="connsiteX33" fmla="*/ 378695 w 489702"/>
                <a:gd name="connsiteY33" fmla="*/ 358482 h 639648"/>
                <a:gd name="connsiteX34" fmla="*/ 365895 w 489702"/>
                <a:gd name="connsiteY34" fmla="*/ 364087 h 639648"/>
                <a:gd name="connsiteX35" fmla="*/ 360741 w 489702"/>
                <a:gd name="connsiteY35" fmla="*/ 368491 h 639648"/>
                <a:gd name="connsiteX36" fmla="*/ 359037 w 489702"/>
                <a:gd name="connsiteY36" fmla="*/ 373963 h 639648"/>
                <a:gd name="connsiteX37" fmla="*/ 362444 w 489702"/>
                <a:gd name="connsiteY37" fmla="*/ 380593 h 639648"/>
                <a:gd name="connsiteX38" fmla="*/ 372054 w 489702"/>
                <a:gd name="connsiteY38" fmla="*/ 382861 h 639648"/>
                <a:gd name="connsiteX39" fmla="*/ 389792 w 489702"/>
                <a:gd name="connsiteY39" fmla="*/ 379258 h 639648"/>
                <a:gd name="connsiteX40" fmla="*/ 407178 w 489702"/>
                <a:gd name="connsiteY40" fmla="*/ 369782 h 639648"/>
                <a:gd name="connsiteX41" fmla="*/ 407178 w 489702"/>
                <a:gd name="connsiteY41" fmla="*/ 404750 h 639648"/>
                <a:gd name="connsiteX42" fmla="*/ 371182 w 489702"/>
                <a:gd name="connsiteY42" fmla="*/ 411514 h 639648"/>
                <a:gd name="connsiteX43" fmla="*/ 342175 w 489702"/>
                <a:gd name="connsiteY43" fmla="*/ 406887 h 639648"/>
                <a:gd name="connsiteX44" fmla="*/ 323435 w 489702"/>
                <a:gd name="connsiteY44" fmla="*/ 392828 h 639648"/>
                <a:gd name="connsiteX45" fmla="*/ 316749 w 489702"/>
                <a:gd name="connsiteY45" fmla="*/ 370672 h 639648"/>
                <a:gd name="connsiteX46" fmla="*/ 324832 w 489702"/>
                <a:gd name="connsiteY46" fmla="*/ 348070 h 639648"/>
                <a:gd name="connsiteX47" fmla="*/ 352397 w 489702"/>
                <a:gd name="connsiteY47" fmla="*/ 330539 h 639648"/>
                <a:gd name="connsiteX48" fmla="*/ 365372 w 489702"/>
                <a:gd name="connsiteY48" fmla="*/ 323734 h 639648"/>
                <a:gd name="connsiteX49" fmla="*/ 368474 w 489702"/>
                <a:gd name="connsiteY49" fmla="*/ 317104 h 639648"/>
                <a:gd name="connsiteX50" fmla="*/ 364628 w 489702"/>
                <a:gd name="connsiteY50" fmla="*/ 310519 h 639648"/>
                <a:gd name="connsiteX51" fmla="*/ 354493 w 489702"/>
                <a:gd name="connsiteY51" fmla="*/ 308117 h 639648"/>
                <a:gd name="connsiteX52" fmla="*/ 323389 w 489702"/>
                <a:gd name="connsiteY52" fmla="*/ 316925 h 639648"/>
                <a:gd name="connsiteX53" fmla="*/ 323389 w 489702"/>
                <a:gd name="connsiteY53" fmla="*/ 284448 h 639648"/>
                <a:gd name="connsiteX54" fmla="*/ 336015 w 489702"/>
                <a:gd name="connsiteY54" fmla="*/ 281421 h 639648"/>
                <a:gd name="connsiteX55" fmla="*/ 346019 w 489702"/>
                <a:gd name="connsiteY55" fmla="*/ 280086 h 639648"/>
                <a:gd name="connsiteX56" fmla="*/ 358076 w 489702"/>
                <a:gd name="connsiteY56" fmla="*/ 279553 h 639648"/>
                <a:gd name="connsiteX57" fmla="*/ 244851 w 489702"/>
                <a:gd name="connsiteY57" fmla="*/ 36696 h 639648"/>
                <a:gd name="connsiteX58" fmla="*/ 413858 w 489702"/>
                <a:gd name="connsiteY58" fmla="*/ 87213 h 639648"/>
                <a:gd name="connsiteX59" fmla="*/ 244851 w 489702"/>
                <a:gd name="connsiteY59" fmla="*/ 137730 h 639648"/>
                <a:gd name="connsiteX60" fmla="*/ 75844 w 489702"/>
                <a:gd name="connsiteY60" fmla="*/ 87213 h 639648"/>
                <a:gd name="connsiteX61" fmla="*/ 244851 w 489702"/>
                <a:gd name="connsiteY61" fmla="*/ 36696 h 639648"/>
                <a:gd name="connsiteX62" fmla="*/ 244851 w 489702"/>
                <a:gd name="connsiteY62" fmla="*/ 0 h 639648"/>
                <a:gd name="connsiteX63" fmla="*/ 1263 w 489702"/>
                <a:gd name="connsiteY63" fmla="*/ 91320 h 639648"/>
                <a:gd name="connsiteX64" fmla="*/ 374 w 489702"/>
                <a:gd name="connsiteY64" fmla="*/ 98642 h 639648"/>
                <a:gd name="connsiteX65" fmla="*/ 0 w 489702"/>
                <a:gd name="connsiteY65" fmla="*/ 98642 h 639648"/>
                <a:gd name="connsiteX66" fmla="*/ 0 w 489702"/>
                <a:gd name="connsiteY66" fmla="*/ 101720 h 639648"/>
                <a:gd name="connsiteX67" fmla="*/ 0 w 489702"/>
                <a:gd name="connsiteY67" fmla="*/ 537928 h 639648"/>
                <a:gd name="connsiteX68" fmla="*/ 0 w 489702"/>
                <a:gd name="connsiteY68" fmla="*/ 537929 h 639648"/>
                <a:gd name="connsiteX69" fmla="*/ 0 w 489702"/>
                <a:gd name="connsiteY69" fmla="*/ 537931 h 639648"/>
                <a:gd name="connsiteX70" fmla="*/ 0 w 489702"/>
                <a:gd name="connsiteY70" fmla="*/ 541006 h 639648"/>
                <a:gd name="connsiteX71" fmla="*/ 374 w 489702"/>
                <a:gd name="connsiteY71" fmla="*/ 541006 h 639648"/>
                <a:gd name="connsiteX72" fmla="*/ 1263 w 489702"/>
                <a:gd name="connsiteY72" fmla="*/ 548330 h 639648"/>
                <a:gd name="connsiteX73" fmla="*/ 244851 w 489702"/>
                <a:gd name="connsiteY73" fmla="*/ 639648 h 639648"/>
                <a:gd name="connsiteX74" fmla="*/ 488437 w 489702"/>
                <a:gd name="connsiteY74" fmla="*/ 548330 h 639648"/>
                <a:gd name="connsiteX75" fmla="*/ 489328 w 489702"/>
                <a:gd name="connsiteY75" fmla="*/ 541006 h 639648"/>
                <a:gd name="connsiteX76" fmla="*/ 489702 w 489702"/>
                <a:gd name="connsiteY76" fmla="*/ 541006 h 639648"/>
                <a:gd name="connsiteX77" fmla="*/ 489702 w 489702"/>
                <a:gd name="connsiteY77" fmla="*/ 537929 h 639648"/>
                <a:gd name="connsiteX78" fmla="*/ 489702 w 489702"/>
                <a:gd name="connsiteY78" fmla="*/ 101720 h 639648"/>
                <a:gd name="connsiteX79" fmla="*/ 489702 w 489702"/>
                <a:gd name="connsiteY79" fmla="*/ 101719 h 639648"/>
                <a:gd name="connsiteX80" fmla="*/ 488437 w 489702"/>
                <a:gd name="connsiteY80" fmla="*/ 91320 h 639648"/>
                <a:gd name="connsiteX81" fmla="*/ 244851 w 489702"/>
                <a:gd name="connsiteY81" fmla="*/ 0 h 639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489702" h="639648">
                  <a:moveTo>
                    <a:pt x="241548" y="312298"/>
                  </a:moveTo>
                  <a:cubicBezTo>
                    <a:pt x="234676" y="312298"/>
                    <a:pt x="229258" y="315323"/>
                    <a:pt x="225297" y="321375"/>
                  </a:cubicBezTo>
                  <a:cubicBezTo>
                    <a:pt x="221338" y="327425"/>
                    <a:pt x="219357" y="335701"/>
                    <a:pt x="219357" y="346201"/>
                  </a:cubicBezTo>
                  <a:cubicBezTo>
                    <a:pt x="219357" y="356107"/>
                    <a:pt x="221453" y="363997"/>
                    <a:pt x="225648" y="369870"/>
                  </a:cubicBezTo>
                  <a:cubicBezTo>
                    <a:pt x="229842" y="375742"/>
                    <a:pt x="235346" y="378678"/>
                    <a:pt x="242160" y="378678"/>
                  </a:cubicBezTo>
                  <a:cubicBezTo>
                    <a:pt x="249324" y="378678"/>
                    <a:pt x="254988" y="375773"/>
                    <a:pt x="259153" y="369959"/>
                  </a:cubicBezTo>
                  <a:cubicBezTo>
                    <a:pt x="263319" y="364145"/>
                    <a:pt x="265401" y="356049"/>
                    <a:pt x="265401" y="345666"/>
                  </a:cubicBezTo>
                  <a:cubicBezTo>
                    <a:pt x="265401" y="335049"/>
                    <a:pt x="263305" y="326833"/>
                    <a:pt x="259110" y="321018"/>
                  </a:cubicBezTo>
                  <a:cubicBezTo>
                    <a:pt x="254916" y="315206"/>
                    <a:pt x="249063" y="312298"/>
                    <a:pt x="241548" y="312298"/>
                  </a:cubicBezTo>
                  <a:close/>
                  <a:moveTo>
                    <a:pt x="161681" y="281690"/>
                  </a:moveTo>
                  <a:lnTo>
                    <a:pt x="161681" y="409290"/>
                  </a:lnTo>
                  <a:lnTo>
                    <a:pt x="80776" y="409290"/>
                  </a:lnTo>
                  <a:lnTo>
                    <a:pt x="80776" y="379213"/>
                  </a:lnTo>
                  <a:lnTo>
                    <a:pt x="123937" y="379213"/>
                  </a:lnTo>
                  <a:lnTo>
                    <a:pt x="123937" y="281690"/>
                  </a:lnTo>
                  <a:close/>
                  <a:moveTo>
                    <a:pt x="241199" y="279553"/>
                  </a:moveTo>
                  <a:cubicBezTo>
                    <a:pt x="253665" y="279553"/>
                    <a:pt x="264789" y="282385"/>
                    <a:pt x="274576" y="288051"/>
                  </a:cubicBezTo>
                  <a:cubicBezTo>
                    <a:pt x="284360" y="293716"/>
                    <a:pt x="291962" y="301740"/>
                    <a:pt x="297379" y="312121"/>
                  </a:cubicBezTo>
                  <a:cubicBezTo>
                    <a:pt x="302796" y="322502"/>
                    <a:pt x="305505" y="334189"/>
                    <a:pt x="305505" y="347180"/>
                  </a:cubicBezTo>
                  <a:cubicBezTo>
                    <a:pt x="305505" y="359578"/>
                    <a:pt x="302824" y="370687"/>
                    <a:pt x="297466" y="380503"/>
                  </a:cubicBezTo>
                  <a:cubicBezTo>
                    <a:pt x="292107" y="390322"/>
                    <a:pt x="284607" y="397945"/>
                    <a:pt x="274968" y="403372"/>
                  </a:cubicBezTo>
                  <a:cubicBezTo>
                    <a:pt x="265328" y="408799"/>
                    <a:pt x="254626" y="411514"/>
                    <a:pt x="242859" y="411514"/>
                  </a:cubicBezTo>
                  <a:cubicBezTo>
                    <a:pt x="237793" y="411514"/>
                    <a:pt x="232927" y="411010"/>
                    <a:pt x="228269" y="410000"/>
                  </a:cubicBezTo>
                  <a:lnTo>
                    <a:pt x="212367" y="426462"/>
                  </a:lnTo>
                  <a:lnTo>
                    <a:pt x="165012" y="426462"/>
                  </a:lnTo>
                  <a:lnTo>
                    <a:pt x="198125" y="393894"/>
                  </a:lnTo>
                  <a:cubicBezTo>
                    <a:pt x="185601" y="381142"/>
                    <a:pt x="179340" y="364888"/>
                    <a:pt x="179340" y="345133"/>
                  </a:cubicBezTo>
                  <a:cubicBezTo>
                    <a:pt x="179340" y="332379"/>
                    <a:pt x="181919" y="320974"/>
                    <a:pt x="187072" y="310918"/>
                  </a:cubicBezTo>
                  <a:cubicBezTo>
                    <a:pt x="192226" y="300864"/>
                    <a:pt x="199537" y="293122"/>
                    <a:pt x="209003" y="287696"/>
                  </a:cubicBezTo>
                  <a:cubicBezTo>
                    <a:pt x="218468" y="282268"/>
                    <a:pt x="229200" y="279553"/>
                    <a:pt x="241199" y="279553"/>
                  </a:cubicBezTo>
                  <a:close/>
                  <a:moveTo>
                    <a:pt x="358076" y="279553"/>
                  </a:moveTo>
                  <a:cubicBezTo>
                    <a:pt x="373570" y="279553"/>
                    <a:pt x="385917" y="283246"/>
                    <a:pt x="395122" y="290631"/>
                  </a:cubicBezTo>
                  <a:cubicBezTo>
                    <a:pt x="404325" y="298016"/>
                    <a:pt x="408926" y="307879"/>
                    <a:pt x="408926" y="320218"/>
                  </a:cubicBezTo>
                  <a:cubicBezTo>
                    <a:pt x="408926" y="337837"/>
                    <a:pt x="398849" y="350591"/>
                    <a:pt x="378695" y="358482"/>
                  </a:cubicBezTo>
                  <a:cubicBezTo>
                    <a:pt x="372462" y="360853"/>
                    <a:pt x="368197" y="362722"/>
                    <a:pt x="365895" y="364087"/>
                  </a:cubicBezTo>
                  <a:cubicBezTo>
                    <a:pt x="363595" y="365451"/>
                    <a:pt x="361877" y="366919"/>
                    <a:pt x="360741" y="368491"/>
                  </a:cubicBezTo>
                  <a:cubicBezTo>
                    <a:pt x="359604" y="370062"/>
                    <a:pt x="359037" y="371888"/>
                    <a:pt x="359037" y="373963"/>
                  </a:cubicBezTo>
                  <a:cubicBezTo>
                    <a:pt x="359037" y="376871"/>
                    <a:pt x="360172" y="379079"/>
                    <a:pt x="362444" y="380593"/>
                  </a:cubicBezTo>
                  <a:cubicBezTo>
                    <a:pt x="364717" y="382104"/>
                    <a:pt x="367919" y="382861"/>
                    <a:pt x="372054" y="382861"/>
                  </a:cubicBezTo>
                  <a:cubicBezTo>
                    <a:pt x="377530" y="382861"/>
                    <a:pt x="383442" y="381660"/>
                    <a:pt x="389792" y="379258"/>
                  </a:cubicBezTo>
                  <a:cubicBezTo>
                    <a:pt x="396141" y="376856"/>
                    <a:pt x="401936" y="373697"/>
                    <a:pt x="407178" y="369782"/>
                  </a:cubicBezTo>
                  <a:lnTo>
                    <a:pt x="407178" y="404750"/>
                  </a:lnTo>
                  <a:cubicBezTo>
                    <a:pt x="396287" y="409260"/>
                    <a:pt x="384288" y="411514"/>
                    <a:pt x="371182" y="411514"/>
                  </a:cubicBezTo>
                  <a:cubicBezTo>
                    <a:pt x="359882" y="411514"/>
                    <a:pt x="350212" y="409971"/>
                    <a:pt x="342175" y="406887"/>
                  </a:cubicBezTo>
                  <a:cubicBezTo>
                    <a:pt x="334137" y="403802"/>
                    <a:pt x="327889" y="399115"/>
                    <a:pt x="323435" y="392828"/>
                  </a:cubicBezTo>
                  <a:cubicBezTo>
                    <a:pt x="318977" y="386538"/>
                    <a:pt x="316749" y="379153"/>
                    <a:pt x="316749" y="370672"/>
                  </a:cubicBezTo>
                  <a:cubicBezTo>
                    <a:pt x="316749" y="361951"/>
                    <a:pt x="319443" y="354416"/>
                    <a:pt x="324832" y="348070"/>
                  </a:cubicBezTo>
                  <a:cubicBezTo>
                    <a:pt x="330219" y="341722"/>
                    <a:pt x="339407" y="335879"/>
                    <a:pt x="352397" y="330539"/>
                  </a:cubicBezTo>
                  <a:cubicBezTo>
                    <a:pt x="358979" y="327752"/>
                    <a:pt x="363305" y="325484"/>
                    <a:pt x="365372" y="323734"/>
                  </a:cubicBezTo>
                  <a:cubicBezTo>
                    <a:pt x="367440" y="321984"/>
                    <a:pt x="368474" y="319773"/>
                    <a:pt x="368474" y="317104"/>
                  </a:cubicBezTo>
                  <a:cubicBezTo>
                    <a:pt x="368474" y="314316"/>
                    <a:pt x="367192" y="312121"/>
                    <a:pt x="364628" y="310519"/>
                  </a:cubicBezTo>
                  <a:cubicBezTo>
                    <a:pt x="362066" y="308917"/>
                    <a:pt x="358688" y="308117"/>
                    <a:pt x="354493" y="308117"/>
                  </a:cubicBezTo>
                  <a:cubicBezTo>
                    <a:pt x="344301" y="308117"/>
                    <a:pt x="333933" y="311054"/>
                    <a:pt x="323389" y="316925"/>
                  </a:cubicBezTo>
                  <a:lnTo>
                    <a:pt x="323389" y="284448"/>
                  </a:lnTo>
                  <a:cubicBezTo>
                    <a:pt x="328807" y="282965"/>
                    <a:pt x="333015" y="281955"/>
                    <a:pt x="336015" y="281421"/>
                  </a:cubicBezTo>
                  <a:cubicBezTo>
                    <a:pt x="339014" y="280888"/>
                    <a:pt x="342348" y="280444"/>
                    <a:pt x="346019" y="280086"/>
                  </a:cubicBezTo>
                  <a:cubicBezTo>
                    <a:pt x="349689" y="279730"/>
                    <a:pt x="353707" y="279553"/>
                    <a:pt x="358076" y="279553"/>
                  </a:cubicBezTo>
                  <a:close/>
                  <a:moveTo>
                    <a:pt x="244851" y="36696"/>
                  </a:moveTo>
                  <a:cubicBezTo>
                    <a:pt x="338192" y="36696"/>
                    <a:pt x="413858" y="59312"/>
                    <a:pt x="413858" y="87213"/>
                  </a:cubicBezTo>
                  <a:cubicBezTo>
                    <a:pt x="413858" y="115114"/>
                    <a:pt x="338192" y="137730"/>
                    <a:pt x="244851" y="137730"/>
                  </a:cubicBezTo>
                  <a:cubicBezTo>
                    <a:pt x="151511" y="137730"/>
                    <a:pt x="75844" y="115114"/>
                    <a:pt x="75844" y="87213"/>
                  </a:cubicBezTo>
                  <a:cubicBezTo>
                    <a:pt x="75844" y="59312"/>
                    <a:pt x="151511" y="36696"/>
                    <a:pt x="244851" y="36696"/>
                  </a:cubicBezTo>
                  <a:close/>
                  <a:moveTo>
                    <a:pt x="244851" y="0"/>
                  </a:moveTo>
                  <a:cubicBezTo>
                    <a:pt x="118076" y="0"/>
                    <a:pt x="13802" y="40027"/>
                    <a:pt x="1263" y="91320"/>
                  </a:cubicBezTo>
                  <a:lnTo>
                    <a:pt x="374" y="98642"/>
                  </a:lnTo>
                  <a:lnTo>
                    <a:pt x="0" y="98642"/>
                  </a:lnTo>
                  <a:lnTo>
                    <a:pt x="0" y="101720"/>
                  </a:lnTo>
                  <a:cubicBezTo>
                    <a:pt x="0" y="174933"/>
                    <a:pt x="0" y="465227"/>
                    <a:pt x="0" y="537928"/>
                  </a:cubicBezTo>
                  <a:lnTo>
                    <a:pt x="0" y="537929"/>
                  </a:lnTo>
                  <a:lnTo>
                    <a:pt x="0" y="537931"/>
                  </a:lnTo>
                  <a:lnTo>
                    <a:pt x="0" y="541006"/>
                  </a:lnTo>
                  <a:lnTo>
                    <a:pt x="374" y="541006"/>
                  </a:lnTo>
                  <a:lnTo>
                    <a:pt x="1263" y="548330"/>
                  </a:lnTo>
                  <a:cubicBezTo>
                    <a:pt x="13802" y="599621"/>
                    <a:pt x="118076" y="639648"/>
                    <a:pt x="244851" y="639648"/>
                  </a:cubicBezTo>
                  <a:cubicBezTo>
                    <a:pt x="371627" y="639648"/>
                    <a:pt x="475898" y="599621"/>
                    <a:pt x="488437" y="548330"/>
                  </a:cubicBezTo>
                  <a:lnTo>
                    <a:pt x="489328" y="541006"/>
                  </a:lnTo>
                  <a:lnTo>
                    <a:pt x="489702" y="541006"/>
                  </a:lnTo>
                  <a:lnTo>
                    <a:pt x="489702" y="537929"/>
                  </a:lnTo>
                  <a:lnTo>
                    <a:pt x="489702" y="101720"/>
                  </a:lnTo>
                  <a:lnTo>
                    <a:pt x="489702" y="101719"/>
                  </a:lnTo>
                  <a:lnTo>
                    <a:pt x="488437" y="91320"/>
                  </a:lnTo>
                  <a:cubicBezTo>
                    <a:pt x="475900" y="40027"/>
                    <a:pt x="371627" y="0"/>
                    <a:pt x="244851"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000" b="1" dirty="0">
                <a:solidFill>
                  <a:prstClr val="black"/>
                </a:solidFill>
                <a:latin typeface="Segoe UI Light"/>
                <a:ea typeface="Segoe UI" pitchFamily="34" charset="0"/>
                <a:cs typeface="Segoe UI" pitchFamily="34" charset="0"/>
              </a:endParaRPr>
            </a:p>
          </p:txBody>
        </p:sp>
        <p:sp>
          <p:nvSpPr>
            <p:cNvPr id="25" name="Freeform 146">
              <a:extLst>
                <a:ext uri="{FF2B5EF4-FFF2-40B4-BE49-F238E27FC236}">
                  <a16:creationId xmlns:a16="http://schemas.microsoft.com/office/drawing/2014/main" id="{4B528828-BED9-4ABC-8A55-814D3941F153}"/>
                </a:ext>
              </a:extLst>
            </p:cNvPr>
            <p:cNvSpPr>
              <a:spLocks noChangeAspect="1"/>
            </p:cNvSpPr>
            <p:nvPr/>
          </p:nvSpPr>
          <p:spPr bwMode="auto">
            <a:xfrm>
              <a:off x="4469068" y="1911300"/>
              <a:ext cx="496027" cy="314138"/>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IN" sz="1961" b="1" dirty="0">
                <a:solidFill>
                  <a:srgbClr val="FFFFFF"/>
                </a:solidFill>
                <a:latin typeface="Segoe UI Light"/>
                <a:ea typeface="Segoe UI" pitchFamily="34" charset="0"/>
                <a:cs typeface="Segoe UI" pitchFamily="34" charset="0"/>
              </a:endParaRPr>
            </a:p>
          </p:txBody>
        </p:sp>
      </p:grpSp>
      <p:cxnSp>
        <p:nvCxnSpPr>
          <p:cNvPr id="9" name="Straight Arrow Connector 8">
            <a:extLst>
              <a:ext uri="{FF2B5EF4-FFF2-40B4-BE49-F238E27FC236}">
                <a16:creationId xmlns:a16="http://schemas.microsoft.com/office/drawing/2014/main" id="{53190E2A-3F48-4E47-9215-0FAF94219DA2}"/>
              </a:ext>
            </a:extLst>
          </p:cNvPr>
          <p:cNvCxnSpPr>
            <a:stCxn id="40" idx="2"/>
            <a:endCxn id="42" idx="0"/>
          </p:cNvCxnSpPr>
          <p:nvPr/>
        </p:nvCxnSpPr>
        <p:spPr>
          <a:xfrm flipH="1">
            <a:off x="2476506" y="4147683"/>
            <a:ext cx="1524" cy="43076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37E33365-BBC3-40C5-99E1-D808BFAA8EE7}"/>
              </a:ext>
            </a:extLst>
          </p:cNvPr>
          <p:cNvCxnSpPr>
            <a:stCxn id="41" idx="2"/>
            <a:endCxn id="43" idx="0"/>
          </p:cNvCxnSpPr>
          <p:nvPr/>
        </p:nvCxnSpPr>
        <p:spPr>
          <a:xfrm>
            <a:off x="6096001" y="4147683"/>
            <a:ext cx="0" cy="430761"/>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6E41B13-0E2B-4493-A3B4-76627D0B1079}"/>
              </a:ext>
            </a:extLst>
          </p:cNvPr>
          <p:cNvCxnSpPr>
            <a:stCxn id="50" idx="2"/>
            <a:endCxn id="45" idx="0"/>
          </p:cNvCxnSpPr>
          <p:nvPr/>
        </p:nvCxnSpPr>
        <p:spPr>
          <a:xfrm flipH="1">
            <a:off x="9713972" y="4147684"/>
            <a:ext cx="6349" cy="430761"/>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0387878"/>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 name="Rectangle 106">
            <a:extLst>
              <a:ext uri="{FF2B5EF4-FFF2-40B4-BE49-F238E27FC236}">
                <a16:creationId xmlns:a16="http://schemas.microsoft.com/office/drawing/2014/main" id="{4BF37C96-D967-4474-A946-73158DACC8B7}"/>
              </a:ext>
            </a:extLst>
          </p:cNvPr>
          <p:cNvSpPr/>
          <p:nvPr/>
        </p:nvSpPr>
        <p:spPr bwMode="auto">
          <a:xfrm>
            <a:off x="6116152" y="2778179"/>
            <a:ext cx="2335731" cy="2130046"/>
          </a:xfrm>
          <a:prstGeom prst="rect">
            <a:avLst/>
          </a:prstGeom>
          <a:noFill/>
          <a:ln w="12700">
            <a:solidFill>
              <a:schemeClr val="accent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342834" indent="-342834" algn="ctr" defTabSz="932293">
              <a:lnSpc>
                <a:spcPct val="90000"/>
              </a:lnSpc>
              <a:buFont typeface="Wingdings 3" panose="05040102010807070707" pitchFamily="18" charset="2"/>
              <a:buChar char="Æ"/>
              <a:defRPr/>
            </a:pPr>
            <a:endParaRPr lang="en-US" sz="2000" b="1" kern="0" dirty="0">
              <a:solidFill>
                <a:srgbClr val="FFFFFF"/>
              </a:solidFill>
              <a:latin typeface="Segoe UI Light"/>
              <a:ea typeface="Segoe UI" pitchFamily="34" charset="0"/>
              <a:cs typeface="Segoe UI" pitchFamily="34" charset="0"/>
            </a:endParaRPr>
          </a:p>
        </p:txBody>
      </p:sp>
      <p:sp>
        <p:nvSpPr>
          <p:cNvPr id="3" name="Content Placeholder 2">
            <a:extLst>
              <a:ext uri="{FF2B5EF4-FFF2-40B4-BE49-F238E27FC236}">
                <a16:creationId xmlns:a16="http://schemas.microsoft.com/office/drawing/2014/main" id="{21D0BCE4-FF1B-42C6-A34C-B9B896E24AC9}"/>
              </a:ext>
            </a:extLst>
          </p:cNvPr>
          <p:cNvSpPr>
            <a:spLocks noGrp="1"/>
          </p:cNvSpPr>
          <p:nvPr>
            <p:ph type="body" sz="quarter" idx="10"/>
          </p:nvPr>
        </p:nvSpPr>
        <p:spPr>
          <a:xfrm>
            <a:off x="587173" y="1560910"/>
            <a:ext cx="4897442" cy="4386661"/>
          </a:xfrm>
        </p:spPr>
        <p:txBody>
          <a:bodyPr/>
          <a:lstStyle/>
          <a:p>
            <a:r>
              <a:rPr lang="en-US" dirty="0"/>
              <a:t>Enable full isolation from other tenants without resource sharing </a:t>
            </a:r>
          </a:p>
          <a:p>
            <a:r>
              <a:rPr lang="en-US" dirty="0"/>
              <a:t>Promote secure communication over private IP addresses with native VNET integration</a:t>
            </a:r>
          </a:p>
          <a:p>
            <a:r>
              <a:rPr lang="en-US" dirty="0"/>
              <a:t>Enable your on-premise identities on cloud instances, through integration with Azure Active Directory and AD Connect</a:t>
            </a:r>
          </a:p>
          <a:p>
            <a:r>
              <a:rPr lang="en-US" dirty="0"/>
              <a:t>Combine the best of SQL Server with the benefits of a fully-managed service</a:t>
            </a:r>
          </a:p>
          <a:p>
            <a:r>
              <a:rPr lang="en-US" dirty="0"/>
              <a:t>Use familiar SQL Server features in SQL Database Managed Instance</a:t>
            </a:r>
          </a:p>
          <a:p>
            <a:endParaRPr lang="en-US" dirty="0"/>
          </a:p>
        </p:txBody>
      </p:sp>
      <p:sp>
        <p:nvSpPr>
          <p:cNvPr id="2" name="Title 1">
            <a:extLst>
              <a:ext uri="{FF2B5EF4-FFF2-40B4-BE49-F238E27FC236}">
                <a16:creationId xmlns:a16="http://schemas.microsoft.com/office/drawing/2014/main" id="{45B32FEF-273E-4C5C-AF47-17ABAF924F0A}"/>
              </a:ext>
            </a:extLst>
          </p:cNvPr>
          <p:cNvSpPr>
            <a:spLocks noGrp="1"/>
          </p:cNvSpPr>
          <p:nvPr>
            <p:ph type="title"/>
          </p:nvPr>
        </p:nvSpPr>
        <p:spPr/>
        <p:txBody>
          <a:bodyPr/>
          <a:lstStyle/>
          <a:p>
            <a:r>
              <a:rPr lang="en-US" dirty="0">
                <a:solidFill>
                  <a:schemeClr val="accent1"/>
                </a:solidFill>
              </a:rPr>
              <a:t>Azure SQL Managed Instance</a:t>
            </a:r>
          </a:p>
        </p:txBody>
      </p:sp>
      <p:grpSp>
        <p:nvGrpSpPr>
          <p:cNvPr id="31" name="Group 30">
            <a:extLst>
              <a:ext uri="{FF2B5EF4-FFF2-40B4-BE49-F238E27FC236}">
                <a16:creationId xmlns:a16="http://schemas.microsoft.com/office/drawing/2014/main" id="{42A00A0F-45B0-4990-AC43-816C86EB586F}"/>
              </a:ext>
            </a:extLst>
          </p:cNvPr>
          <p:cNvGrpSpPr/>
          <p:nvPr/>
        </p:nvGrpSpPr>
        <p:grpSpPr>
          <a:xfrm>
            <a:off x="9734355" y="5436824"/>
            <a:ext cx="578738" cy="578737"/>
            <a:chOff x="9662906" y="5718701"/>
            <a:chExt cx="578820" cy="578819"/>
          </a:xfrm>
        </p:grpSpPr>
        <p:sp>
          <p:nvSpPr>
            <p:cNvPr id="91" name="Freeform: Shape 90">
              <a:extLst>
                <a:ext uri="{FF2B5EF4-FFF2-40B4-BE49-F238E27FC236}">
                  <a16:creationId xmlns:a16="http://schemas.microsoft.com/office/drawing/2014/main" id="{2820A26C-0DB1-4E9D-844E-1BDDEC9A5566}"/>
                </a:ext>
              </a:extLst>
            </p:cNvPr>
            <p:cNvSpPr/>
            <p:nvPr/>
          </p:nvSpPr>
          <p:spPr bwMode="auto">
            <a:xfrm>
              <a:off x="9662906" y="5718701"/>
              <a:ext cx="578820" cy="578819"/>
            </a:xfrm>
            <a:custGeom>
              <a:avLst/>
              <a:gdLst>
                <a:gd name="connsiteX0" fmla="*/ 289411 w 578820"/>
                <a:gd name="connsiteY0" fmla="*/ 0 h 578819"/>
                <a:gd name="connsiteX1" fmla="*/ 342866 w 578820"/>
                <a:gd name="connsiteY1" fmla="*/ 22142 h 578819"/>
                <a:gd name="connsiteX2" fmla="*/ 556678 w 578820"/>
                <a:gd name="connsiteY2" fmla="*/ 235955 h 578819"/>
                <a:gd name="connsiteX3" fmla="*/ 556678 w 578820"/>
                <a:gd name="connsiteY3" fmla="*/ 342865 h 578819"/>
                <a:gd name="connsiteX4" fmla="*/ 342866 w 578820"/>
                <a:gd name="connsiteY4" fmla="*/ 556678 h 578819"/>
                <a:gd name="connsiteX5" fmla="*/ 235955 w 578820"/>
                <a:gd name="connsiteY5" fmla="*/ 556678 h 578819"/>
                <a:gd name="connsiteX6" fmla="*/ 22143 w 578820"/>
                <a:gd name="connsiteY6" fmla="*/ 342865 h 578819"/>
                <a:gd name="connsiteX7" fmla="*/ 22143 w 578820"/>
                <a:gd name="connsiteY7" fmla="*/ 235955 h 578819"/>
                <a:gd name="connsiteX8" fmla="*/ 235955 w 578820"/>
                <a:gd name="connsiteY8" fmla="*/ 22142 h 578819"/>
                <a:gd name="connsiteX9" fmla="*/ 289411 w 578820"/>
                <a:gd name="connsiteY9" fmla="*/ 0 h 578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8820" h="578819">
                  <a:moveTo>
                    <a:pt x="289411" y="0"/>
                  </a:moveTo>
                  <a:cubicBezTo>
                    <a:pt x="308757" y="0"/>
                    <a:pt x="328105" y="7380"/>
                    <a:pt x="342866" y="22142"/>
                  </a:cubicBezTo>
                  <a:lnTo>
                    <a:pt x="556678" y="235955"/>
                  </a:lnTo>
                  <a:cubicBezTo>
                    <a:pt x="586201" y="265477"/>
                    <a:pt x="586201" y="313342"/>
                    <a:pt x="556678" y="342865"/>
                  </a:cubicBezTo>
                  <a:lnTo>
                    <a:pt x="342866" y="556678"/>
                  </a:lnTo>
                  <a:cubicBezTo>
                    <a:pt x="313343" y="586200"/>
                    <a:pt x="265478" y="586200"/>
                    <a:pt x="235955" y="556678"/>
                  </a:cubicBezTo>
                  <a:lnTo>
                    <a:pt x="22143" y="342865"/>
                  </a:lnTo>
                  <a:cubicBezTo>
                    <a:pt x="-7380" y="313342"/>
                    <a:pt x="-7380" y="265477"/>
                    <a:pt x="22143" y="235955"/>
                  </a:cubicBezTo>
                  <a:lnTo>
                    <a:pt x="235955" y="22142"/>
                  </a:lnTo>
                  <a:cubicBezTo>
                    <a:pt x="250717" y="7380"/>
                    <a:pt x="270063" y="0"/>
                    <a:pt x="289411"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35" name="Group 34">
              <a:extLst>
                <a:ext uri="{FF2B5EF4-FFF2-40B4-BE49-F238E27FC236}">
                  <a16:creationId xmlns:a16="http://schemas.microsoft.com/office/drawing/2014/main" id="{9408025F-61B9-45F0-A6BB-8C10C9923938}"/>
                </a:ext>
              </a:extLst>
            </p:cNvPr>
            <p:cNvGrpSpPr/>
            <p:nvPr/>
          </p:nvGrpSpPr>
          <p:grpSpPr>
            <a:xfrm>
              <a:off x="9748774" y="5803446"/>
              <a:ext cx="409330" cy="409330"/>
              <a:chOff x="8246892" y="5300553"/>
              <a:chExt cx="436880" cy="436880"/>
            </a:xfrm>
          </p:grpSpPr>
          <p:grpSp>
            <p:nvGrpSpPr>
              <p:cNvPr id="30" name="Group 29">
                <a:extLst>
                  <a:ext uri="{FF2B5EF4-FFF2-40B4-BE49-F238E27FC236}">
                    <a16:creationId xmlns:a16="http://schemas.microsoft.com/office/drawing/2014/main" id="{3F19A54A-99D1-4091-B6FF-39A260DBDD3B}"/>
                  </a:ext>
                </a:extLst>
              </p:cNvPr>
              <p:cNvGrpSpPr/>
              <p:nvPr/>
            </p:nvGrpSpPr>
            <p:grpSpPr>
              <a:xfrm>
                <a:off x="8246892" y="5518993"/>
                <a:ext cx="436880" cy="0"/>
                <a:chOff x="9137227" y="5357707"/>
                <a:chExt cx="436880" cy="0"/>
              </a:xfrm>
            </p:grpSpPr>
            <p:cxnSp>
              <p:nvCxnSpPr>
                <p:cNvPr id="28" name="Straight Arrow Connector 27">
                  <a:extLst>
                    <a:ext uri="{FF2B5EF4-FFF2-40B4-BE49-F238E27FC236}">
                      <a16:creationId xmlns:a16="http://schemas.microsoft.com/office/drawing/2014/main" id="{DE725297-03FC-4206-B7F9-2614028BD3B6}"/>
                    </a:ext>
                  </a:extLst>
                </p:cNvPr>
                <p:cNvCxnSpPr/>
                <p:nvPr/>
              </p:nvCxnSpPr>
              <p:spPr>
                <a:xfrm>
                  <a:off x="9137227" y="5357707"/>
                  <a:ext cx="162560" cy="0"/>
                </a:xfrm>
                <a:prstGeom prst="straightConnector1">
                  <a:avLst/>
                </a:prstGeom>
                <a:ln w="25400">
                  <a:solidFill>
                    <a:schemeClr val="accent2"/>
                  </a:solidFill>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6FC5DB22-19B4-4A33-B442-A87183972B89}"/>
                    </a:ext>
                  </a:extLst>
                </p:cNvPr>
                <p:cNvCxnSpPr>
                  <a:cxnSpLocks/>
                </p:cNvCxnSpPr>
                <p:nvPr/>
              </p:nvCxnSpPr>
              <p:spPr>
                <a:xfrm rot="10800000">
                  <a:off x="9411547" y="5357707"/>
                  <a:ext cx="162560" cy="0"/>
                </a:xfrm>
                <a:prstGeom prst="straightConnector1">
                  <a:avLst/>
                </a:prstGeom>
                <a:ln w="25400">
                  <a:solidFill>
                    <a:schemeClr val="accent2"/>
                  </a:solidFill>
                  <a:headEnd type="none"/>
                  <a:tailEnd type="triangle" w="lg" len="med"/>
                </a:ln>
              </p:spPr>
              <p:style>
                <a:lnRef idx="1">
                  <a:schemeClr val="accent1"/>
                </a:lnRef>
                <a:fillRef idx="0">
                  <a:schemeClr val="accent1"/>
                </a:fillRef>
                <a:effectRef idx="0">
                  <a:schemeClr val="accent1"/>
                </a:effectRef>
                <a:fontRef idx="minor">
                  <a:schemeClr val="tx1"/>
                </a:fontRef>
              </p:style>
            </p:cxnSp>
          </p:grpSp>
          <p:grpSp>
            <p:nvGrpSpPr>
              <p:cNvPr id="34" name="Group 33">
                <a:extLst>
                  <a:ext uri="{FF2B5EF4-FFF2-40B4-BE49-F238E27FC236}">
                    <a16:creationId xmlns:a16="http://schemas.microsoft.com/office/drawing/2014/main" id="{443FB944-BC88-4EA0-93CF-316AF0D231AB}"/>
                  </a:ext>
                </a:extLst>
              </p:cNvPr>
              <p:cNvGrpSpPr/>
              <p:nvPr/>
            </p:nvGrpSpPr>
            <p:grpSpPr>
              <a:xfrm>
                <a:off x="8465332" y="5300553"/>
                <a:ext cx="0" cy="436880"/>
                <a:chOff x="9348863" y="5135745"/>
                <a:chExt cx="0" cy="436880"/>
              </a:xfrm>
            </p:grpSpPr>
            <p:cxnSp>
              <p:nvCxnSpPr>
                <p:cNvPr id="32" name="Straight Arrow Connector 31">
                  <a:extLst>
                    <a:ext uri="{FF2B5EF4-FFF2-40B4-BE49-F238E27FC236}">
                      <a16:creationId xmlns:a16="http://schemas.microsoft.com/office/drawing/2014/main" id="{91F5F574-F978-4A43-8ED5-7EF242CEB7A6}"/>
                    </a:ext>
                  </a:extLst>
                </p:cNvPr>
                <p:cNvCxnSpPr>
                  <a:cxnSpLocks/>
                </p:cNvCxnSpPr>
                <p:nvPr/>
              </p:nvCxnSpPr>
              <p:spPr>
                <a:xfrm rot="16200000">
                  <a:off x="9267583" y="5217025"/>
                  <a:ext cx="162560" cy="0"/>
                </a:xfrm>
                <a:prstGeom prst="straightConnector1">
                  <a:avLst/>
                </a:prstGeom>
                <a:ln w="25400">
                  <a:solidFill>
                    <a:schemeClr val="accent2"/>
                  </a:solidFill>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8AF1CAFC-19DA-4614-9D7D-268D1B11D95C}"/>
                    </a:ext>
                  </a:extLst>
                </p:cNvPr>
                <p:cNvCxnSpPr>
                  <a:cxnSpLocks/>
                </p:cNvCxnSpPr>
                <p:nvPr/>
              </p:nvCxnSpPr>
              <p:spPr>
                <a:xfrm rot="5400000">
                  <a:off x="9267583" y="5491345"/>
                  <a:ext cx="162560" cy="0"/>
                </a:xfrm>
                <a:prstGeom prst="straightConnector1">
                  <a:avLst/>
                </a:prstGeom>
                <a:ln w="25400">
                  <a:solidFill>
                    <a:schemeClr val="accent2"/>
                  </a:solidFill>
                  <a:headEnd type="none"/>
                  <a:tailEnd type="triangle" w="lg" len="med"/>
                </a:ln>
              </p:spPr>
              <p:style>
                <a:lnRef idx="1">
                  <a:schemeClr val="accent1"/>
                </a:lnRef>
                <a:fillRef idx="0">
                  <a:schemeClr val="accent1"/>
                </a:fillRef>
                <a:effectRef idx="0">
                  <a:schemeClr val="accent1"/>
                </a:effectRef>
                <a:fontRef idx="minor">
                  <a:schemeClr val="tx1"/>
                </a:fontRef>
              </p:style>
            </p:cxnSp>
          </p:grpSp>
        </p:grpSp>
      </p:grpSp>
      <p:sp>
        <p:nvSpPr>
          <p:cNvPr id="38" name="TextBox 37">
            <a:extLst>
              <a:ext uri="{FF2B5EF4-FFF2-40B4-BE49-F238E27FC236}">
                <a16:creationId xmlns:a16="http://schemas.microsoft.com/office/drawing/2014/main" id="{805BC8DF-13F4-4F8A-B3E0-C100E0148B98}"/>
              </a:ext>
            </a:extLst>
          </p:cNvPr>
          <p:cNvSpPr txBox="1"/>
          <p:nvPr/>
        </p:nvSpPr>
        <p:spPr>
          <a:xfrm>
            <a:off x="6138473" y="3579726"/>
            <a:ext cx="1139212" cy="233557"/>
          </a:xfrm>
          <a:prstGeom prst="rect">
            <a:avLst/>
          </a:prstGeom>
          <a:noFill/>
        </p:spPr>
        <p:txBody>
          <a:bodyPr wrap="square" lIns="91427" tIns="45713" rIns="91427" bIns="45713" rtlCol="0">
            <a:spAutoFit/>
          </a:bodyPr>
          <a:lstStyle/>
          <a:p>
            <a:pPr algn="ctr" defTabSz="914225">
              <a:lnSpc>
                <a:spcPct val="90000"/>
              </a:lnSpc>
              <a:spcAft>
                <a:spcPts val="600"/>
              </a:spcAft>
              <a:defRPr/>
            </a:pPr>
            <a:r>
              <a:rPr lang="en-US" sz="1000" b="1" kern="0" dirty="0">
                <a:ln>
                  <a:solidFill>
                    <a:srgbClr val="FFFFFF">
                      <a:alpha val="0"/>
                    </a:srgbClr>
                  </a:solidFill>
                </a:ln>
                <a:solidFill>
                  <a:srgbClr val="0078D7"/>
                </a:solidFill>
                <a:latin typeface="Segoe UI Semibold" charset="0"/>
                <a:cs typeface="Segoe UI Semibold" charset="0"/>
              </a:rPr>
              <a:t>SQL instance #1</a:t>
            </a:r>
          </a:p>
        </p:txBody>
      </p:sp>
      <p:sp>
        <p:nvSpPr>
          <p:cNvPr id="39" name="TextBox 38">
            <a:extLst>
              <a:ext uri="{FF2B5EF4-FFF2-40B4-BE49-F238E27FC236}">
                <a16:creationId xmlns:a16="http://schemas.microsoft.com/office/drawing/2014/main" id="{C1F3EFBE-A5D7-4B66-A6B6-A67ED0EA5F16}"/>
              </a:ext>
            </a:extLst>
          </p:cNvPr>
          <p:cNvSpPr txBox="1"/>
          <p:nvPr/>
        </p:nvSpPr>
        <p:spPr>
          <a:xfrm>
            <a:off x="7302642" y="3579726"/>
            <a:ext cx="1219209" cy="233557"/>
          </a:xfrm>
          <a:prstGeom prst="rect">
            <a:avLst/>
          </a:prstGeom>
          <a:noFill/>
        </p:spPr>
        <p:txBody>
          <a:bodyPr wrap="square" lIns="91427" tIns="45713" rIns="91427" bIns="45713" rtlCol="0">
            <a:spAutoFit/>
          </a:bodyPr>
          <a:lstStyle/>
          <a:p>
            <a:pPr algn="ctr" defTabSz="914225">
              <a:lnSpc>
                <a:spcPct val="90000"/>
              </a:lnSpc>
              <a:spcAft>
                <a:spcPts val="600"/>
              </a:spcAft>
              <a:defRPr/>
            </a:pPr>
            <a:r>
              <a:rPr lang="en-US" sz="1000" b="1" kern="0" dirty="0">
                <a:ln>
                  <a:solidFill>
                    <a:srgbClr val="FFFFFF">
                      <a:alpha val="0"/>
                    </a:srgbClr>
                  </a:solidFill>
                </a:ln>
                <a:solidFill>
                  <a:srgbClr val="0078D7"/>
                </a:solidFill>
                <a:latin typeface="Segoe UI Semibold" charset="0"/>
                <a:cs typeface="Segoe UI Semibold" charset="0"/>
              </a:rPr>
              <a:t>SQL instance #2</a:t>
            </a:r>
          </a:p>
        </p:txBody>
      </p:sp>
      <p:sp>
        <p:nvSpPr>
          <p:cNvPr id="40" name="TextBox 39">
            <a:extLst>
              <a:ext uri="{FF2B5EF4-FFF2-40B4-BE49-F238E27FC236}">
                <a16:creationId xmlns:a16="http://schemas.microsoft.com/office/drawing/2014/main" id="{E4B07E71-FA9A-4D08-B448-BE9B87A307F3}"/>
              </a:ext>
            </a:extLst>
          </p:cNvPr>
          <p:cNvSpPr txBox="1"/>
          <p:nvPr/>
        </p:nvSpPr>
        <p:spPr>
          <a:xfrm>
            <a:off x="6102194" y="4585808"/>
            <a:ext cx="1211770" cy="233557"/>
          </a:xfrm>
          <a:prstGeom prst="rect">
            <a:avLst/>
          </a:prstGeom>
          <a:noFill/>
        </p:spPr>
        <p:txBody>
          <a:bodyPr wrap="square" lIns="91427" tIns="45713" rIns="91427" bIns="45713" rtlCol="0">
            <a:spAutoFit/>
          </a:bodyPr>
          <a:lstStyle/>
          <a:p>
            <a:pPr algn="ctr" defTabSz="914225">
              <a:lnSpc>
                <a:spcPct val="90000"/>
              </a:lnSpc>
              <a:spcAft>
                <a:spcPts val="600"/>
              </a:spcAft>
              <a:defRPr/>
            </a:pPr>
            <a:r>
              <a:rPr lang="en-US" sz="1000" b="1" kern="0" dirty="0">
                <a:ln>
                  <a:solidFill>
                    <a:srgbClr val="FFFFFF">
                      <a:alpha val="0"/>
                    </a:srgbClr>
                  </a:solidFill>
                </a:ln>
                <a:solidFill>
                  <a:srgbClr val="0078D7"/>
                </a:solidFill>
                <a:latin typeface="Segoe UI Semibold" charset="0"/>
                <a:cs typeface="Segoe UI Semibold" charset="0"/>
              </a:rPr>
              <a:t>SQL instance #3</a:t>
            </a:r>
          </a:p>
        </p:txBody>
      </p:sp>
      <p:sp>
        <p:nvSpPr>
          <p:cNvPr id="43" name="Rectangle 42">
            <a:extLst>
              <a:ext uri="{FF2B5EF4-FFF2-40B4-BE49-F238E27FC236}">
                <a16:creationId xmlns:a16="http://schemas.microsoft.com/office/drawing/2014/main" id="{A7ACE869-52F5-4276-8572-54F8233ED944}"/>
              </a:ext>
            </a:extLst>
          </p:cNvPr>
          <p:cNvSpPr/>
          <p:nvPr/>
        </p:nvSpPr>
        <p:spPr bwMode="auto">
          <a:xfrm>
            <a:off x="5987916" y="2656539"/>
            <a:ext cx="2593814" cy="2373329"/>
          </a:xfrm>
          <a:prstGeom prst="rect">
            <a:avLst/>
          </a:prstGeom>
          <a:noFill/>
          <a:ln w="12700">
            <a:solidFill>
              <a:schemeClr val="tx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342834" indent="-342834" algn="ctr" defTabSz="932293">
              <a:lnSpc>
                <a:spcPct val="90000"/>
              </a:lnSpc>
              <a:buFont typeface="Wingdings 3" panose="05040102010807070707" pitchFamily="18" charset="2"/>
              <a:buChar char="Æ"/>
              <a:defRPr/>
            </a:pPr>
            <a:endParaRPr lang="en-US" sz="2000" b="1" kern="0" dirty="0">
              <a:solidFill>
                <a:srgbClr val="FFFFFF"/>
              </a:solidFill>
              <a:latin typeface="Segoe UI Light"/>
              <a:ea typeface="Segoe UI" pitchFamily="34" charset="0"/>
              <a:cs typeface="Segoe UI" pitchFamily="34" charset="0"/>
            </a:endParaRPr>
          </a:p>
        </p:txBody>
      </p:sp>
      <p:sp>
        <p:nvSpPr>
          <p:cNvPr id="44" name="Rectangle 43">
            <a:extLst>
              <a:ext uri="{FF2B5EF4-FFF2-40B4-BE49-F238E27FC236}">
                <a16:creationId xmlns:a16="http://schemas.microsoft.com/office/drawing/2014/main" id="{FBA58566-BD76-449F-B662-6823996B0A85}"/>
              </a:ext>
            </a:extLst>
          </p:cNvPr>
          <p:cNvSpPr/>
          <p:nvPr/>
        </p:nvSpPr>
        <p:spPr bwMode="auto">
          <a:xfrm>
            <a:off x="10784797" y="2132023"/>
            <a:ext cx="1019060" cy="1019060"/>
          </a:xfrm>
          <a:prstGeom prst="rect">
            <a:avLst/>
          </a:prstGeom>
          <a:noFill/>
          <a:ln w="12700">
            <a:solidFill>
              <a:schemeClr val="accent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342834" indent="-342834" algn="ctr" defTabSz="932293">
              <a:lnSpc>
                <a:spcPct val="90000"/>
              </a:lnSpc>
              <a:buFont typeface="Wingdings 3" panose="05040102010807070707" pitchFamily="18" charset="2"/>
              <a:buChar char="Æ"/>
              <a:defRPr/>
            </a:pPr>
            <a:endParaRPr lang="en-US" sz="2000" b="1" kern="0" dirty="0">
              <a:solidFill>
                <a:srgbClr val="FFFFFF"/>
              </a:solidFill>
              <a:latin typeface="Segoe UI Light"/>
              <a:ea typeface="Segoe UI" pitchFamily="34" charset="0"/>
              <a:cs typeface="Segoe UI" pitchFamily="34" charset="0"/>
            </a:endParaRPr>
          </a:p>
        </p:txBody>
      </p:sp>
      <p:sp>
        <p:nvSpPr>
          <p:cNvPr id="45" name="TextBox 44">
            <a:extLst>
              <a:ext uri="{FF2B5EF4-FFF2-40B4-BE49-F238E27FC236}">
                <a16:creationId xmlns:a16="http://schemas.microsoft.com/office/drawing/2014/main" id="{F82AF308-7F1B-4427-98A5-70A9DAF6F792}"/>
              </a:ext>
            </a:extLst>
          </p:cNvPr>
          <p:cNvSpPr txBox="1"/>
          <p:nvPr/>
        </p:nvSpPr>
        <p:spPr>
          <a:xfrm>
            <a:off x="10958548" y="3178882"/>
            <a:ext cx="688212" cy="233557"/>
          </a:xfrm>
          <a:prstGeom prst="rect">
            <a:avLst/>
          </a:prstGeom>
          <a:noFill/>
        </p:spPr>
        <p:txBody>
          <a:bodyPr wrap="square" lIns="91427" tIns="45713" rIns="91427" bIns="45713" rtlCol="0">
            <a:spAutoFit/>
          </a:bodyPr>
          <a:lstStyle/>
          <a:p>
            <a:pPr algn="ctr" defTabSz="914225">
              <a:lnSpc>
                <a:spcPct val="90000"/>
              </a:lnSpc>
              <a:spcAft>
                <a:spcPts val="600"/>
              </a:spcAft>
              <a:defRPr/>
            </a:pPr>
            <a:r>
              <a:rPr lang="en-US" sz="1000" b="1" kern="0" dirty="0">
                <a:ln>
                  <a:solidFill>
                    <a:srgbClr val="FFFFFF">
                      <a:alpha val="0"/>
                    </a:srgbClr>
                  </a:solidFill>
                </a:ln>
                <a:solidFill>
                  <a:srgbClr val="0078D7"/>
                </a:solidFill>
                <a:latin typeface="Segoe UI Semibold" charset="0"/>
                <a:cs typeface="Segoe UI Semibold" charset="0"/>
              </a:rPr>
              <a:t>VNet2</a:t>
            </a:r>
          </a:p>
        </p:txBody>
      </p:sp>
      <p:cxnSp>
        <p:nvCxnSpPr>
          <p:cNvPr id="49" name="Connector: Elbow 48">
            <a:extLst>
              <a:ext uri="{FF2B5EF4-FFF2-40B4-BE49-F238E27FC236}">
                <a16:creationId xmlns:a16="http://schemas.microsoft.com/office/drawing/2014/main" id="{9841A6BD-50AA-46F0-AD43-49449C58B3C1}"/>
              </a:ext>
            </a:extLst>
          </p:cNvPr>
          <p:cNvCxnSpPr>
            <a:cxnSpLocks/>
          </p:cNvCxnSpPr>
          <p:nvPr/>
        </p:nvCxnSpPr>
        <p:spPr>
          <a:xfrm rot="10800000" flipV="1">
            <a:off x="7827005" y="2351422"/>
            <a:ext cx="2957793" cy="555028"/>
          </a:xfrm>
          <a:prstGeom prst="bentConnector3">
            <a:avLst>
              <a:gd name="adj1" fmla="val 100015"/>
            </a:avLst>
          </a:prstGeom>
          <a:ln w="12700">
            <a:solidFill>
              <a:schemeClr val="tx2"/>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0" name="Connector: Elbow 49">
            <a:extLst>
              <a:ext uri="{FF2B5EF4-FFF2-40B4-BE49-F238E27FC236}">
                <a16:creationId xmlns:a16="http://schemas.microsoft.com/office/drawing/2014/main" id="{7C88C70B-CCCB-41E9-ADEB-75AAA098004A}"/>
              </a:ext>
            </a:extLst>
          </p:cNvPr>
          <p:cNvCxnSpPr>
            <a:cxnSpLocks/>
          </p:cNvCxnSpPr>
          <p:nvPr/>
        </p:nvCxnSpPr>
        <p:spPr>
          <a:xfrm rot="10800000" flipV="1">
            <a:off x="6594828" y="2351435"/>
            <a:ext cx="4189968" cy="576277"/>
          </a:xfrm>
          <a:prstGeom prst="bentConnector2">
            <a:avLst/>
          </a:prstGeom>
          <a:ln w="12700">
            <a:solidFill>
              <a:schemeClr val="tx2"/>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8" name="Connector: Elbow 67">
            <a:extLst>
              <a:ext uri="{FF2B5EF4-FFF2-40B4-BE49-F238E27FC236}">
                <a16:creationId xmlns:a16="http://schemas.microsoft.com/office/drawing/2014/main" id="{A5D06470-5A4F-4969-9B4F-3FE425198955}"/>
              </a:ext>
            </a:extLst>
          </p:cNvPr>
          <p:cNvCxnSpPr>
            <a:cxnSpLocks/>
          </p:cNvCxnSpPr>
          <p:nvPr/>
        </p:nvCxnSpPr>
        <p:spPr>
          <a:xfrm rot="10800000" flipV="1">
            <a:off x="6911460" y="3197899"/>
            <a:ext cx="714249" cy="1051864"/>
          </a:xfrm>
          <a:prstGeom prst="bentConnector3">
            <a:avLst>
              <a:gd name="adj1" fmla="val 42889"/>
            </a:avLst>
          </a:prstGeom>
          <a:ln w="12700">
            <a:solidFill>
              <a:schemeClr val="tx2"/>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E96CDF42-1559-415A-A5DE-D6E2C1742E1A}"/>
              </a:ext>
            </a:extLst>
          </p:cNvPr>
          <p:cNvSpPr txBox="1"/>
          <p:nvPr/>
        </p:nvSpPr>
        <p:spPr>
          <a:xfrm>
            <a:off x="5826094" y="5151503"/>
            <a:ext cx="2884979" cy="374793"/>
          </a:xfrm>
          <a:prstGeom prst="rect">
            <a:avLst/>
          </a:prstGeom>
          <a:noFill/>
        </p:spPr>
        <p:txBody>
          <a:bodyPr wrap="square" lIns="91427" tIns="45713" rIns="91427" bIns="45713" rtlCol="0">
            <a:spAutoFit/>
          </a:bodyPr>
          <a:lstStyle/>
          <a:p>
            <a:pPr algn="ctr" defTabSz="914225">
              <a:lnSpc>
                <a:spcPct val="90000"/>
              </a:lnSpc>
              <a:spcAft>
                <a:spcPts val="600"/>
              </a:spcAft>
              <a:defRPr/>
            </a:pPr>
            <a:r>
              <a:rPr lang="en-US" sz="1000" b="1" kern="0" dirty="0">
                <a:ln>
                  <a:solidFill>
                    <a:srgbClr val="FFFFFF">
                      <a:alpha val="0"/>
                    </a:srgbClr>
                  </a:solidFill>
                </a:ln>
                <a:solidFill>
                  <a:srgbClr val="0078D7"/>
                </a:solidFill>
                <a:latin typeface="Segoe UI Semibold" charset="0"/>
                <a:cs typeface="Segoe UI Semibold" charset="0"/>
              </a:rPr>
              <a:t>“Virtual data cluster” </a:t>
            </a:r>
            <a:r>
              <a:rPr lang="en-US" sz="1000" kern="0" dirty="0">
                <a:ln>
                  <a:solidFill>
                    <a:srgbClr val="FFFFFF">
                      <a:alpha val="0"/>
                    </a:srgbClr>
                  </a:solidFill>
                </a:ln>
                <a:solidFill>
                  <a:srgbClr val="0078D7"/>
                </a:solidFill>
                <a:latin typeface="Segoe UI"/>
                <a:cs typeface="Segoe UI Semibold" charset="0"/>
              </a:rPr>
              <a:t>dedicated to customer</a:t>
            </a:r>
            <a:br>
              <a:rPr lang="en-US" sz="1000" kern="0" dirty="0">
                <a:ln>
                  <a:solidFill>
                    <a:srgbClr val="FFFFFF">
                      <a:alpha val="0"/>
                    </a:srgbClr>
                  </a:solidFill>
                </a:ln>
                <a:solidFill>
                  <a:srgbClr val="0078D7"/>
                </a:solidFill>
                <a:latin typeface="Segoe UI"/>
                <a:cs typeface="Segoe UI Semibold" charset="0"/>
              </a:rPr>
            </a:br>
            <a:r>
              <a:rPr lang="en-US" sz="1000" kern="0" dirty="0">
                <a:ln>
                  <a:solidFill>
                    <a:srgbClr val="FFFFFF">
                      <a:alpha val="0"/>
                    </a:srgbClr>
                  </a:solidFill>
                </a:ln>
                <a:solidFill>
                  <a:srgbClr val="0078D7"/>
                </a:solidFill>
                <a:latin typeface="Segoe UI"/>
                <a:cs typeface="Segoe UI Semilight" panose="020B0402040204020203" pitchFamily="34" charset="0"/>
              </a:rPr>
              <a:t>(virtual private cluster, VNET, private IPs)</a:t>
            </a:r>
          </a:p>
        </p:txBody>
      </p:sp>
      <p:cxnSp>
        <p:nvCxnSpPr>
          <p:cNvPr id="74" name="Straight Arrow Connector 73">
            <a:extLst>
              <a:ext uri="{FF2B5EF4-FFF2-40B4-BE49-F238E27FC236}">
                <a16:creationId xmlns:a16="http://schemas.microsoft.com/office/drawing/2014/main" id="{342191FB-5999-4A76-8B87-1AD657D63281}"/>
              </a:ext>
            </a:extLst>
          </p:cNvPr>
          <p:cNvCxnSpPr>
            <a:cxnSpLocks/>
          </p:cNvCxnSpPr>
          <p:nvPr/>
        </p:nvCxnSpPr>
        <p:spPr>
          <a:xfrm>
            <a:off x="8451883" y="2927756"/>
            <a:ext cx="2332913" cy="0"/>
          </a:xfrm>
          <a:prstGeom prst="straightConnector1">
            <a:avLst/>
          </a:prstGeom>
          <a:noFill/>
          <a:ln w="12700">
            <a:solidFill>
              <a:schemeClr val="accent2"/>
            </a:solidFill>
            <a:prstDash val="solid"/>
            <a:headEnd type="triangle" w="med" len="med"/>
            <a:tailEnd type="triangle" w="med" len="med"/>
          </a:ln>
          <a:effectLst/>
        </p:spPr>
        <p:style>
          <a:lnRef idx="1">
            <a:schemeClr val="accent2"/>
          </a:lnRef>
          <a:fillRef idx="3">
            <a:schemeClr val="accent2"/>
          </a:fillRef>
          <a:effectRef idx="2">
            <a:schemeClr val="accent2"/>
          </a:effectRef>
          <a:fontRef idx="minor">
            <a:schemeClr val="lt1"/>
          </a:fontRef>
        </p:style>
      </p:cxnSp>
      <p:sp>
        <p:nvSpPr>
          <p:cNvPr id="75" name="TextBox 74">
            <a:extLst>
              <a:ext uri="{FF2B5EF4-FFF2-40B4-BE49-F238E27FC236}">
                <a16:creationId xmlns:a16="http://schemas.microsoft.com/office/drawing/2014/main" id="{E6E54375-F54D-4674-892E-73D5663FC6BE}"/>
              </a:ext>
            </a:extLst>
          </p:cNvPr>
          <p:cNvSpPr txBox="1"/>
          <p:nvPr/>
        </p:nvSpPr>
        <p:spPr>
          <a:xfrm>
            <a:off x="9088626" y="2696957"/>
            <a:ext cx="1070798" cy="233557"/>
          </a:xfrm>
          <a:prstGeom prst="rect">
            <a:avLst/>
          </a:prstGeom>
          <a:noFill/>
        </p:spPr>
        <p:txBody>
          <a:bodyPr wrap="square" lIns="91427" tIns="45713" rIns="91427" bIns="45713" rtlCol="0">
            <a:spAutoFit/>
          </a:bodyPr>
          <a:lstStyle/>
          <a:p>
            <a:pPr algn="ctr" defTabSz="914225">
              <a:lnSpc>
                <a:spcPct val="90000"/>
              </a:lnSpc>
              <a:spcAft>
                <a:spcPts val="600"/>
              </a:spcAft>
              <a:defRPr/>
            </a:pPr>
            <a:r>
              <a:rPr lang="en-US" sz="1000" b="1" kern="0" dirty="0">
                <a:ln>
                  <a:solidFill>
                    <a:srgbClr val="FFFFFF">
                      <a:alpha val="0"/>
                    </a:srgbClr>
                  </a:solidFill>
                </a:ln>
                <a:solidFill>
                  <a:srgbClr val="0078D7"/>
                </a:solidFill>
                <a:latin typeface="Segoe UI Semibold" charset="0"/>
                <a:cs typeface="Segoe UI Semibold" charset="0"/>
              </a:rPr>
              <a:t>VNet-to-VNet</a:t>
            </a:r>
            <a:endParaRPr lang="en-US" sz="1000" kern="0" dirty="0">
              <a:ln>
                <a:solidFill>
                  <a:srgbClr val="FFFFFF">
                    <a:alpha val="0"/>
                  </a:srgbClr>
                </a:solidFill>
              </a:ln>
              <a:solidFill>
                <a:srgbClr val="000000"/>
              </a:solidFill>
              <a:latin typeface="Segoe UI Semilight" panose="020B0402040204020203" pitchFamily="34" charset="0"/>
              <a:cs typeface="Segoe UI Semilight" panose="020B0402040204020203" pitchFamily="34" charset="0"/>
            </a:endParaRPr>
          </a:p>
        </p:txBody>
      </p:sp>
      <p:sp>
        <p:nvSpPr>
          <p:cNvPr id="76" name="TextBox 75">
            <a:extLst>
              <a:ext uri="{FF2B5EF4-FFF2-40B4-BE49-F238E27FC236}">
                <a16:creationId xmlns:a16="http://schemas.microsoft.com/office/drawing/2014/main" id="{ABC906A5-8E4A-4BA3-8808-8B3ECB926D79}"/>
              </a:ext>
            </a:extLst>
          </p:cNvPr>
          <p:cNvSpPr txBox="1"/>
          <p:nvPr/>
        </p:nvSpPr>
        <p:spPr>
          <a:xfrm>
            <a:off x="10821603" y="2775684"/>
            <a:ext cx="962102" cy="374793"/>
          </a:xfrm>
          <a:prstGeom prst="rect">
            <a:avLst/>
          </a:prstGeom>
          <a:noFill/>
        </p:spPr>
        <p:txBody>
          <a:bodyPr wrap="square" lIns="91427" tIns="45713" rIns="91427" bIns="45713" rtlCol="0">
            <a:spAutoFit/>
          </a:bodyPr>
          <a:lstStyle/>
          <a:p>
            <a:pPr algn="ctr" defTabSz="914225">
              <a:lnSpc>
                <a:spcPct val="90000"/>
              </a:lnSpc>
              <a:spcAft>
                <a:spcPts val="600"/>
              </a:spcAft>
              <a:defRPr/>
            </a:pPr>
            <a:r>
              <a:rPr lang="en-US" sz="1000" kern="0" dirty="0">
                <a:ln>
                  <a:solidFill>
                    <a:srgbClr val="FFFFFF">
                      <a:alpha val="0"/>
                    </a:srgbClr>
                  </a:solidFill>
                </a:ln>
                <a:solidFill>
                  <a:srgbClr val="0078D7"/>
                </a:solidFill>
                <a:latin typeface="Segoe UI Semibold" charset="0"/>
                <a:cs typeface="Segoe UI Semibold" charset="0"/>
              </a:rPr>
              <a:t>Web app</a:t>
            </a:r>
            <a:br>
              <a:rPr lang="en-US" sz="1000" kern="0" dirty="0">
                <a:ln>
                  <a:solidFill>
                    <a:srgbClr val="FFFFFF">
                      <a:alpha val="0"/>
                    </a:srgbClr>
                  </a:solidFill>
                </a:ln>
                <a:solidFill>
                  <a:srgbClr val="0078D7"/>
                </a:solidFill>
                <a:latin typeface="Segoe UI Semibold" charset="0"/>
                <a:cs typeface="Segoe UI Semibold" charset="0"/>
              </a:rPr>
            </a:br>
            <a:r>
              <a:rPr lang="en-US" sz="1000" kern="0" dirty="0">
                <a:ln>
                  <a:solidFill>
                    <a:srgbClr val="FFFFFF">
                      <a:alpha val="0"/>
                    </a:srgbClr>
                  </a:solidFill>
                </a:ln>
                <a:solidFill>
                  <a:srgbClr val="0078D7"/>
                </a:solidFill>
                <a:latin typeface="Segoe UI"/>
                <a:cs typeface="Segoe UI Semibold" charset="0"/>
              </a:rPr>
              <a:t>(public IP)</a:t>
            </a:r>
          </a:p>
        </p:txBody>
      </p:sp>
      <p:cxnSp>
        <p:nvCxnSpPr>
          <p:cNvPr id="77" name="Connector: Elbow 76">
            <a:extLst>
              <a:ext uri="{FF2B5EF4-FFF2-40B4-BE49-F238E27FC236}">
                <a16:creationId xmlns:a16="http://schemas.microsoft.com/office/drawing/2014/main" id="{087AB944-BBCA-4F7A-B5BC-CCB21E9FB2DC}"/>
              </a:ext>
            </a:extLst>
          </p:cNvPr>
          <p:cNvCxnSpPr>
            <a:cxnSpLocks/>
          </p:cNvCxnSpPr>
          <p:nvPr/>
        </p:nvCxnSpPr>
        <p:spPr>
          <a:xfrm rot="16200000" flipV="1">
            <a:off x="8054672" y="3311246"/>
            <a:ext cx="2085602" cy="1854748"/>
          </a:xfrm>
          <a:prstGeom prst="bentConnector3">
            <a:avLst>
              <a:gd name="adj1" fmla="val 100100"/>
            </a:avLst>
          </a:prstGeom>
          <a:ln w="12700">
            <a:solidFill>
              <a:schemeClr val="tx2"/>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B82B3B10-22A4-47EA-A96B-57047CD82EB4}"/>
              </a:ext>
            </a:extLst>
          </p:cNvPr>
          <p:cNvCxnSpPr>
            <a:cxnSpLocks/>
          </p:cNvCxnSpPr>
          <p:nvPr/>
        </p:nvCxnSpPr>
        <p:spPr>
          <a:xfrm flipH="1">
            <a:off x="10432435" y="5726193"/>
            <a:ext cx="314735" cy="0"/>
          </a:xfrm>
          <a:prstGeom prst="straightConnector1">
            <a:avLst/>
          </a:prstGeom>
          <a:ln w="12700">
            <a:solidFill>
              <a:schemeClr val="tx2"/>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4CA9E5DE-4D96-481C-A842-9EE798FE03B6}"/>
              </a:ext>
            </a:extLst>
          </p:cNvPr>
          <p:cNvSpPr txBox="1"/>
          <p:nvPr/>
        </p:nvSpPr>
        <p:spPr>
          <a:xfrm>
            <a:off x="10821603" y="6076246"/>
            <a:ext cx="962102" cy="233557"/>
          </a:xfrm>
          <a:prstGeom prst="rect">
            <a:avLst/>
          </a:prstGeom>
          <a:noFill/>
        </p:spPr>
        <p:txBody>
          <a:bodyPr wrap="square" lIns="91427" tIns="45713" rIns="91427" bIns="45713" rtlCol="0">
            <a:spAutoFit/>
          </a:bodyPr>
          <a:lstStyle/>
          <a:p>
            <a:pPr algn="ctr" defTabSz="914225">
              <a:lnSpc>
                <a:spcPct val="90000"/>
              </a:lnSpc>
              <a:spcAft>
                <a:spcPts val="600"/>
              </a:spcAft>
              <a:defRPr/>
            </a:pPr>
            <a:r>
              <a:rPr lang="en-US" sz="1000" kern="0" dirty="0">
                <a:ln>
                  <a:solidFill>
                    <a:srgbClr val="FFFFFF">
                      <a:alpha val="0"/>
                    </a:srgbClr>
                  </a:solidFill>
                </a:ln>
                <a:solidFill>
                  <a:srgbClr val="0078D7"/>
                </a:solidFill>
                <a:latin typeface="Segoe UI Semibold" charset="0"/>
                <a:cs typeface="Segoe UI Semibold" charset="0"/>
              </a:rPr>
              <a:t>On-premises</a:t>
            </a:r>
            <a:endParaRPr lang="en-US" sz="1000" kern="0" dirty="0">
              <a:ln>
                <a:solidFill>
                  <a:srgbClr val="FFFFFF">
                    <a:alpha val="0"/>
                  </a:srgbClr>
                </a:solidFill>
              </a:ln>
              <a:solidFill>
                <a:srgbClr val="0078D7"/>
              </a:solidFill>
              <a:latin typeface="Segoe UI"/>
              <a:cs typeface="Segoe UI Semibold" charset="0"/>
            </a:endParaRPr>
          </a:p>
        </p:txBody>
      </p:sp>
      <p:sp>
        <p:nvSpPr>
          <p:cNvPr id="86" name="TextBox 85">
            <a:extLst>
              <a:ext uri="{FF2B5EF4-FFF2-40B4-BE49-F238E27FC236}">
                <a16:creationId xmlns:a16="http://schemas.microsoft.com/office/drawing/2014/main" id="{285B9812-3C1B-4EC9-83A7-FCCE4D9AEAA8}"/>
              </a:ext>
            </a:extLst>
          </p:cNvPr>
          <p:cNvSpPr txBox="1"/>
          <p:nvPr/>
        </p:nvSpPr>
        <p:spPr>
          <a:xfrm>
            <a:off x="9471899" y="6084120"/>
            <a:ext cx="1105897" cy="374793"/>
          </a:xfrm>
          <a:prstGeom prst="rect">
            <a:avLst/>
          </a:prstGeom>
          <a:noFill/>
        </p:spPr>
        <p:txBody>
          <a:bodyPr wrap="square" lIns="91427" tIns="45713" rIns="91427" bIns="45713" rtlCol="0">
            <a:spAutoFit/>
          </a:bodyPr>
          <a:lstStyle/>
          <a:p>
            <a:pPr algn="ctr" defTabSz="914225">
              <a:lnSpc>
                <a:spcPct val="90000"/>
              </a:lnSpc>
              <a:spcAft>
                <a:spcPts val="600"/>
              </a:spcAft>
              <a:defRPr/>
            </a:pPr>
            <a:r>
              <a:rPr lang="en-US" sz="1000" kern="0" dirty="0">
                <a:ln>
                  <a:solidFill>
                    <a:srgbClr val="FFFFFF">
                      <a:alpha val="0"/>
                    </a:srgbClr>
                  </a:solidFill>
                </a:ln>
                <a:solidFill>
                  <a:srgbClr val="0078D7"/>
                </a:solidFill>
                <a:latin typeface="Segoe UI Semibold" charset="0"/>
                <a:cs typeface="Segoe UI Semibold" charset="0"/>
              </a:rPr>
              <a:t>VPN/Express route gateway</a:t>
            </a:r>
            <a:endParaRPr lang="en-US" sz="1000" kern="0" dirty="0">
              <a:ln>
                <a:solidFill>
                  <a:srgbClr val="FFFFFF">
                    <a:alpha val="0"/>
                  </a:srgbClr>
                </a:solidFill>
              </a:ln>
              <a:solidFill>
                <a:srgbClr val="0078D7"/>
              </a:solidFill>
              <a:latin typeface="Segoe UI"/>
              <a:cs typeface="Segoe UI Semibold" charset="0"/>
            </a:endParaRPr>
          </a:p>
        </p:txBody>
      </p:sp>
      <p:sp>
        <p:nvSpPr>
          <p:cNvPr id="93" name="TextBox 92">
            <a:extLst>
              <a:ext uri="{FF2B5EF4-FFF2-40B4-BE49-F238E27FC236}">
                <a16:creationId xmlns:a16="http://schemas.microsoft.com/office/drawing/2014/main" id="{695DF6AB-D0A3-4736-A28F-25B0A7B93F5A}"/>
              </a:ext>
            </a:extLst>
          </p:cNvPr>
          <p:cNvSpPr txBox="1"/>
          <p:nvPr/>
        </p:nvSpPr>
        <p:spPr>
          <a:xfrm>
            <a:off x="8704866" y="3473178"/>
            <a:ext cx="1251220" cy="374793"/>
          </a:xfrm>
          <a:prstGeom prst="rect">
            <a:avLst/>
          </a:prstGeom>
          <a:noFill/>
        </p:spPr>
        <p:txBody>
          <a:bodyPr wrap="square" lIns="91427" tIns="45713" rIns="91427" bIns="45713" rtlCol="0">
            <a:spAutoFit/>
          </a:bodyPr>
          <a:lstStyle/>
          <a:p>
            <a:pPr defTabSz="914225">
              <a:lnSpc>
                <a:spcPct val="90000"/>
              </a:lnSpc>
              <a:spcAft>
                <a:spcPts val="600"/>
              </a:spcAft>
              <a:defRPr/>
            </a:pPr>
            <a:r>
              <a:rPr lang="en-US" sz="1000" kern="0" dirty="0">
                <a:ln>
                  <a:solidFill>
                    <a:srgbClr val="FFFFFF">
                      <a:alpha val="0"/>
                    </a:srgbClr>
                  </a:solidFill>
                </a:ln>
                <a:solidFill>
                  <a:srgbClr val="0078D7"/>
                </a:solidFill>
                <a:latin typeface="Segoe UI Semibold" charset="0"/>
                <a:cs typeface="Segoe UI Semibold" charset="0"/>
              </a:rPr>
              <a:t>Network isolation</a:t>
            </a:r>
            <a:br>
              <a:rPr lang="en-US" sz="1000" kern="0" dirty="0">
                <a:ln>
                  <a:solidFill>
                    <a:srgbClr val="FFFFFF">
                      <a:alpha val="0"/>
                    </a:srgbClr>
                  </a:solidFill>
                </a:ln>
                <a:solidFill>
                  <a:srgbClr val="000000"/>
                </a:solidFill>
                <a:latin typeface="Segoe UI Semibold" charset="0"/>
                <a:cs typeface="Segoe UI Semibold" charset="0"/>
              </a:rPr>
            </a:br>
            <a:r>
              <a:rPr lang="en-US" sz="1000" kern="0" dirty="0">
                <a:ln>
                  <a:solidFill>
                    <a:srgbClr val="FFFFFF">
                      <a:alpha val="0"/>
                    </a:srgbClr>
                  </a:solidFill>
                </a:ln>
                <a:solidFill>
                  <a:srgbClr val="0078D7"/>
                </a:solidFill>
                <a:latin typeface="Segoe UI"/>
                <a:cs typeface="Segoe UI Semilight" panose="020B0402040204020203" pitchFamily="34" charset="0"/>
              </a:rPr>
              <a:t>(customer VNET)</a:t>
            </a:r>
          </a:p>
        </p:txBody>
      </p:sp>
      <p:sp>
        <p:nvSpPr>
          <p:cNvPr id="94" name="TextBox 93">
            <a:extLst>
              <a:ext uri="{FF2B5EF4-FFF2-40B4-BE49-F238E27FC236}">
                <a16:creationId xmlns:a16="http://schemas.microsoft.com/office/drawing/2014/main" id="{583A68D2-81A5-462D-B210-4A7CA8F13138}"/>
              </a:ext>
            </a:extLst>
          </p:cNvPr>
          <p:cNvSpPr txBox="1"/>
          <p:nvPr/>
        </p:nvSpPr>
        <p:spPr>
          <a:xfrm>
            <a:off x="8697618" y="4333510"/>
            <a:ext cx="1251220" cy="369279"/>
          </a:xfrm>
          <a:prstGeom prst="rect">
            <a:avLst/>
          </a:prstGeom>
          <a:noFill/>
        </p:spPr>
        <p:txBody>
          <a:bodyPr wrap="square" lIns="91427" tIns="45713" rIns="91427" bIns="45713" rtlCol="0">
            <a:spAutoFit/>
          </a:bodyPr>
          <a:lstStyle/>
          <a:p>
            <a:pPr defTabSz="914225">
              <a:lnSpc>
                <a:spcPct val="90000"/>
              </a:lnSpc>
              <a:spcAft>
                <a:spcPts val="600"/>
              </a:spcAft>
              <a:defRPr/>
            </a:pPr>
            <a:r>
              <a:rPr lang="en-US" sz="1000" kern="0" dirty="0">
                <a:ln>
                  <a:solidFill>
                    <a:srgbClr val="FFFFFF">
                      <a:alpha val="0"/>
                    </a:srgbClr>
                  </a:solidFill>
                </a:ln>
                <a:solidFill>
                  <a:srgbClr val="0078D7"/>
                </a:solidFill>
                <a:latin typeface="Segoe UI Semibold" charset="0"/>
                <a:cs typeface="Segoe UI Semibold" charset="0"/>
              </a:rPr>
              <a:t>Tenant isolation</a:t>
            </a:r>
            <a:br>
              <a:rPr lang="en-US" sz="1000" kern="0" dirty="0">
                <a:ln>
                  <a:solidFill>
                    <a:srgbClr val="FFFFFF">
                      <a:alpha val="0"/>
                    </a:srgbClr>
                  </a:solidFill>
                </a:ln>
                <a:solidFill>
                  <a:srgbClr val="0078D7"/>
                </a:solidFill>
                <a:latin typeface="Segoe UI Semibold" charset="0"/>
                <a:cs typeface="Segoe UI Semibold" charset="0"/>
              </a:rPr>
            </a:br>
            <a:r>
              <a:rPr lang="en-US" sz="1000" kern="0" dirty="0">
                <a:ln>
                  <a:solidFill>
                    <a:srgbClr val="FFFFFF">
                      <a:alpha val="0"/>
                    </a:srgbClr>
                  </a:solidFill>
                </a:ln>
                <a:solidFill>
                  <a:srgbClr val="0078D7"/>
                </a:solidFill>
                <a:latin typeface="Segoe UI"/>
                <a:cs typeface="Segoe UI Semilight" panose="020B0402040204020203" pitchFamily="34" charset="0"/>
              </a:rPr>
              <a:t>(compute, storage)</a:t>
            </a:r>
          </a:p>
        </p:txBody>
      </p:sp>
      <p:cxnSp>
        <p:nvCxnSpPr>
          <p:cNvPr id="96" name="Straight Connector 95">
            <a:extLst>
              <a:ext uri="{FF2B5EF4-FFF2-40B4-BE49-F238E27FC236}">
                <a16:creationId xmlns:a16="http://schemas.microsoft.com/office/drawing/2014/main" id="{CF39C6E9-F7E6-4F95-B8AE-0763938074F3}"/>
              </a:ext>
            </a:extLst>
          </p:cNvPr>
          <p:cNvCxnSpPr>
            <a:cxnSpLocks/>
            <a:stCxn id="94" idx="1"/>
          </p:cNvCxnSpPr>
          <p:nvPr/>
        </p:nvCxnSpPr>
        <p:spPr>
          <a:xfrm flipH="1">
            <a:off x="8451883" y="4518149"/>
            <a:ext cx="245735" cy="0"/>
          </a:xfrm>
          <a:prstGeom prst="line">
            <a:avLst/>
          </a:prstGeom>
          <a:noFill/>
          <a:ln w="12700">
            <a:solidFill>
              <a:schemeClr val="accent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99" name="Straight Connector 98">
            <a:extLst>
              <a:ext uri="{FF2B5EF4-FFF2-40B4-BE49-F238E27FC236}">
                <a16:creationId xmlns:a16="http://schemas.microsoft.com/office/drawing/2014/main" id="{13A0B730-F5EE-4984-8CAE-DD7F03A8B7E1}"/>
              </a:ext>
            </a:extLst>
          </p:cNvPr>
          <p:cNvCxnSpPr>
            <a:cxnSpLocks/>
            <a:stCxn id="93" idx="1"/>
          </p:cNvCxnSpPr>
          <p:nvPr/>
        </p:nvCxnSpPr>
        <p:spPr>
          <a:xfrm flipH="1" flipV="1">
            <a:off x="8581729" y="3657818"/>
            <a:ext cx="123137" cy="2757"/>
          </a:xfrm>
          <a:prstGeom prst="line">
            <a:avLst/>
          </a:prstGeom>
          <a:noFill/>
          <a:ln w="12700">
            <a:solidFill>
              <a:schemeClr val="tx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nvGrpSpPr>
          <p:cNvPr id="54" name="Group 53">
            <a:extLst>
              <a:ext uri="{FF2B5EF4-FFF2-40B4-BE49-F238E27FC236}">
                <a16:creationId xmlns:a16="http://schemas.microsoft.com/office/drawing/2014/main" id="{F9C3E4CD-10EA-4FBF-982E-86EDB745E9CC}"/>
              </a:ext>
            </a:extLst>
          </p:cNvPr>
          <p:cNvGrpSpPr/>
          <p:nvPr/>
        </p:nvGrpSpPr>
        <p:grpSpPr>
          <a:xfrm>
            <a:off x="225622" y="6088247"/>
            <a:ext cx="446205" cy="553397"/>
            <a:chOff x="-89366" y="1982903"/>
            <a:chExt cx="986802" cy="1223863"/>
          </a:xfrm>
        </p:grpSpPr>
        <p:sp>
          <p:nvSpPr>
            <p:cNvPr id="55" name="Freeform 5">
              <a:extLst>
                <a:ext uri="{FF2B5EF4-FFF2-40B4-BE49-F238E27FC236}">
                  <a16:creationId xmlns:a16="http://schemas.microsoft.com/office/drawing/2014/main" id="{F825DDFC-D531-4464-9844-BE510A0F972C}"/>
                </a:ext>
              </a:extLst>
            </p:cNvPr>
            <p:cNvSpPr>
              <a:spLocks/>
            </p:cNvSpPr>
            <p:nvPr/>
          </p:nvSpPr>
          <p:spPr bwMode="auto">
            <a:xfrm>
              <a:off x="-89366" y="2107542"/>
              <a:ext cx="555856" cy="565226"/>
            </a:xfrm>
            <a:custGeom>
              <a:avLst/>
              <a:gdLst>
                <a:gd name="T0" fmla="*/ 1 w 130"/>
                <a:gd name="T1" fmla="*/ 132 h 132"/>
                <a:gd name="T2" fmla="*/ 0 w 130"/>
                <a:gd name="T3" fmla="*/ 115 h 132"/>
                <a:gd name="T4" fmla="*/ 115 w 130"/>
                <a:gd name="T5" fmla="*/ 0 h 132"/>
                <a:gd name="T6" fmla="*/ 130 w 130"/>
                <a:gd name="T7" fmla="*/ 0 h 132"/>
              </a:gdLst>
              <a:ahLst/>
              <a:cxnLst>
                <a:cxn ang="0">
                  <a:pos x="T0" y="T1"/>
                </a:cxn>
                <a:cxn ang="0">
                  <a:pos x="T2" y="T3"/>
                </a:cxn>
                <a:cxn ang="0">
                  <a:pos x="T4" y="T5"/>
                </a:cxn>
                <a:cxn ang="0">
                  <a:pos x="T6" y="T7"/>
                </a:cxn>
              </a:cxnLst>
              <a:rect l="0" t="0" r="r" b="b"/>
              <a:pathLst>
                <a:path w="130" h="132">
                  <a:moveTo>
                    <a:pt x="1" y="132"/>
                  </a:moveTo>
                  <a:cubicBezTo>
                    <a:pt x="1" y="126"/>
                    <a:pt x="0" y="120"/>
                    <a:pt x="0" y="115"/>
                  </a:cubicBezTo>
                  <a:cubicBezTo>
                    <a:pt x="0" y="51"/>
                    <a:pt x="51" y="0"/>
                    <a:pt x="115" y="0"/>
                  </a:cubicBezTo>
                  <a:cubicBezTo>
                    <a:pt x="121" y="0"/>
                    <a:pt x="126" y="0"/>
                    <a:pt x="130" y="0"/>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dirty="0">
                <a:solidFill>
                  <a:srgbClr val="000000"/>
                </a:solidFill>
                <a:latin typeface="Segoe UI"/>
              </a:endParaRPr>
            </a:p>
          </p:txBody>
        </p:sp>
        <p:sp>
          <p:nvSpPr>
            <p:cNvPr id="56" name="Freeform 6">
              <a:extLst>
                <a:ext uri="{FF2B5EF4-FFF2-40B4-BE49-F238E27FC236}">
                  <a16:creationId xmlns:a16="http://schemas.microsoft.com/office/drawing/2014/main" id="{D5974B6A-AC42-4843-8766-52D187D9DE5D}"/>
                </a:ext>
              </a:extLst>
            </p:cNvPr>
            <p:cNvSpPr>
              <a:spLocks/>
            </p:cNvSpPr>
            <p:nvPr/>
          </p:nvSpPr>
          <p:spPr bwMode="auto">
            <a:xfrm>
              <a:off x="266632" y="2538488"/>
              <a:ext cx="630804" cy="552734"/>
            </a:xfrm>
            <a:custGeom>
              <a:avLst/>
              <a:gdLst>
                <a:gd name="T0" fmla="*/ 0 w 147"/>
                <a:gd name="T1" fmla="*/ 125 h 129"/>
                <a:gd name="T2" fmla="*/ 32 w 147"/>
                <a:gd name="T3" fmla="*/ 129 h 129"/>
                <a:gd name="T4" fmla="*/ 147 w 147"/>
                <a:gd name="T5" fmla="*/ 14 h 129"/>
                <a:gd name="T6" fmla="*/ 146 w 147"/>
                <a:gd name="T7" fmla="*/ 0 h 129"/>
              </a:gdLst>
              <a:ahLst/>
              <a:cxnLst>
                <a:cxn ang="0">
                  <a:pos x="T0" y="T1"/>
                </a:cxn>
                <a:cxn ang="0">
                  <a:pos x="T2" y="T3"/>
                </a:cxn>
                <a:cxn ang="0">
                  <a:pos x="T4" y="T5"/>
                </a:cxn>
                <a:cxn ang="0">
                  <a:pos x="T6" y="T7"/>
                </a:cxn>
              </a:cxnLst>
              <a:rect l="0" t="0" r="r" b="b"/>
              <a:pathLst>
                <a:path w="147" h="129">
                  <a:moveTo>
                    <a:pt x="0" y="125"/>
                  </a:moveTo>
                  <a:cubicBezTo>
                    <a:pt x="10" y="127"/>
                    <a:pt x="21" y="129"/>
                    <a:pt x="32" y="129"/>
                  </a:cubicBezTo>
                  <a:cubicBezTo>
                    <a:pt x="96" y="129"/>
                    <a:pt x="147" y="77"/>
                    <a:pt x="147" y="14"/>
                  </a:cubicBezTo>
                  <a:cubicBezTo>
                    <a:pt x="147" y="9"/>
                    <a:pt x="147" y="4"/>
                    <a:pt x="146" y="0"/>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dirty="0">
                <a:solidFill>
                  <a:srgbClr val="000000"/>
                </a:solidFill>
                <a:latin typeface="Segoe UI"/>
              </a:endParaRPr>
            </a:p>
          </p:txBody>
        </p:sp>
        <p:sp>
          <p:nvSpPr>
            <p:cNvPr id="57" name="Freeform 7">
              <a:extLst>
                <a:ext uri="{FF2B5EF4-FFF2-40B4-BE49-F238E27FC236}">
                  <a16:creationId xmlns:a16="http://schemas.microsoft.com/office/drawing/2014/main" id="{385DFCFB-30AE-4CDC-8681-049CC5B418AF}"/>
                </a:ext>
              </a:extLst>
            </p:cNvPr>
            <p:cNvSpPr>
              <a:spLocks/>
            </p:cNvSpPr>
            <p:nvPr/>
          </p:nvSpPr>
          <p:spPr bwMode="auto">
            <a:xfrm>
              <a:off x="263510" y="2988171"/>
              <a:ext cx="140525" cy="218595"/>
            </a:xfrm>
            <a:custGeom>
              <a:avLst/>
              <a:gdLst>
                <a:gd name="T0" fmla="*/ 33 w 33"/>
                <a:gd name="T1" fmla="*/ 0 h 51"/>
                <a:gd name="T2" fmla="*/ 0 w 33"/>
                <a:gd name="T3" fmla="*/ 19 h 51"/>
                <a:gd name="T4" fmla="*/ 20 w 33"/>
                <a:gd name="T5" fmla="*/ 51 h 51"/>
              </a:gdLst>
              <a:ahLst/>
              <a:cxnLst>
                <a:cxn ang="0">
                  <a:pos x="T0" y="T1"/>
                </a:cxn>
                <a:cxn ang="0">
                  <a:pos x="T2" y="T3"/>
                </a:cxn>
                <a:cxn ang="0">
                  <a:pos x="T4" y="T5"/>
                </a:cxn>
              </a:cxnLst>
              <a:rect l="0" t="0" r="r" b="b"/>
              <a:pathLst>
                <a:path w="33" h="51">
                  <a:moveTo>
                    <a:pt x="33" y="0"/>
                  </a:moveTo>
                  <a:cubicBezTo>
                    <a:pt x="0" y="19"/>
                    <a:pt x="0" y="19"/>
                    <a:pt x="0" y="19"/>
                  </a:cubicBezTo>
                  <a:cubicBezTo>
                    <a:pt x="20" y="51"/>
                    <a:pt x="20" y="51"/>
                    <a:pt x="20" y="51"/>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dirty="0">
                <a:solidFill>
                  <a:srgbClr val="000000"/>
                </a:solidFill>
                <a:latin typeface="Segoe UI"/>
              </a:endParaRPr>
            </a:p>
          </p:txBody>
        </p:sp>
        <p:sp>
          <p:nvSpPr>
            <p:cNvPr id="58" name="Freeform 8">
              <a:extLst>
                <a:ext uri="{FF2B5EF4-FFF2-40B4-BE49-F238E27FC236}">
                  <a16:creationId xmlns:a16="http://schemas.microsoft.com/office/drawing/2014/main" id="{E128A4F2-4730-40C5-B412-F1AB3D3DC967}"/>
                </a:ext>
              </a:extLst>
            </p:cNvPr>
            <p:cNvSpPr>
              <a:spLocks/>
            </p:cNvSpPr>
            <p:nvPr/>
          </p:nvSpPr>
          <p:spPr bwMode="auto">
            <a:xfrm rot="20858347">
              <a:off x="333774" y="1982903"/>
              <a:ext cx="140525" cy="221719"/>
            </a:xfrm>
            <a:custGeom>
              <a:avLst/>
              <a:gdLst>
                <a:gd name="T0" fmla="*/ 0 w 33"/>
                <a:gd name="T1" fmla="*/ 52 h 52"/>
                <a:gd name="T2" fmla="*/ 33 w 33"/>
                <a:gd name="T3" fmla="*/ 32 h 52"/>
                <a:gd name="T4" fmla="*/ 13 w 33"/>
                <a:gd name="T5" fmla="*/ 0 h 52"/>
              </a:gdLst>
              <a:ahLst/>
              <a:cxnLst>
                <a:cxn ang="0">
                  <a:pos x="T0" y="T1"/>
                </a:cxn>
                <a:cxn ang="0">
                  <a:pos x="T2" y="T3"/>
                </a:cxn>
                <a:cxn ang="0">
                  <a:pos x="T4" y="T5"/>
                </a:cxn>
              </a:cxnLst>
              <a:rect l="0" t="0" r="r" b="b"/>
              <a:pathLst>
                <a:path w="33" h="52">
                  <a:moveTo>
                    <a:pt x="0" y="52"/>
                  </a:moveTo>
                  <a:cubicBezTo>
                    <a:pt x="33" y="32"/>
                    <a:pt x="33" y="32"/>
                    <a:pt x="33" y="32"/>
                  </a:cubicBezTo>
                  <a:cubicBezTo>
                    <a:pt x="13" y="0"/>
                    <a:pt x="13" y="0"/>
                    <a:pt x="13" y="0"/>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dirty="0">
                <a:solidFill>
                  <a:srgbClr val="000000"/>
                </a:solidFill>
                <a:latin typeface="Segoe UI"/>
              </a:endParaRPr>
            </a:p>
          </p:txBody>
        </p:sp>
        <p:sp>
          <p:nvSpPr>
            <p:cNvPr id="59" name="Oval 10">
              <a:extLst>
                <a:ext uri="{FF2B5EF4-FFF2-40B4-BE49-F238E27FC236}">
                  <a16:creationId xmlns:a16="http://schemas.microsoft.com/office/drawing/2014/main" id="{198FFD93-5DE4-4767-9E15-C735EC9F98D6}"/>
                </a:ext>
              </a:extLst>
            </p:cNvPr>
            <p:cNvSpPr>
              <a:spLocks noChangeArrowheads="1"/>
            </p:cNvSpPr>
            <p:nvPr/>
          </p:nvSpPr>
          <p:spPr bwMode="auto">
            <a:xfrm>
              <a:off x="-72112" y="2783587"/>
              <a:ext cx="235676" cy="233113"/>
            </a:xfrm>
            <a:prstGeom prst="ellipse">
              <a:avLst/>
            </a:pr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dirty="0">
                <a:solidFill>
                  <a:srgbClr val="000000"/>
                </a:solidFill>
                <a:latin typeface="Segoe UI"/>
              </a:endParaRPr>
            </a:p>
          </p:txBody>
        </p:sp>
        <p:sp>
          <p:nvSpPr>
            <p:cNvPr id="60" name="Rectangle 59">
              <a:extLst>
                <a:ext uri="{FF2B5EF4-FFF2-40B4-BE49-F238E27FC236}">
                  <a16:creationId xmlns:a16="http://schemas.microsoft.com/office/drawing/2014/main" id="{DD8A1160-30AE-45F4-9756-E4340B9D3A87}"/>
                </a:ext>
              </a:extLst>
            </p:cNvPr>
            <p:cNvSpPr/>
            <p:nvPr/>
          </p:nvSpPr>
          <p:spPr bwMode="auto">
            <a:xfrm>
              <a:off x="609219" y="2200614"/>
              <a:ext cx="202980" cy="202980"/>
            </a:xfrm>
            <a:prstGeom prst="rect">
              <a:avLst/>
            </a:pr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dirty="0">
                <a:solidFill>
                  <a:srgbClr val="000000"/>
                </a:solidFill>
                <a:latin typeface="Segoe UI"/>
              </a:endParaRPr>
            </a:p>
          </p:txBody>
        </p:sp>
      </p:grpSp>
      <p:sp>
        <p:nvSpPr>
          <p:cNvPr id="61" name="TextBox 60">
            <a:extLst>
              <a:ext uri="{FF2B5EF4-FFF2-40B4-BE49-F238E27FC236}">
                <a16:creationId xmlns:a16="http://schemas.microsoft.com/office/drawing/2014/main" id="{E2B438D8-A0F3-40BD-B8F5-A0F562020522}"/>
              </a:ext>
            </a:extLst>
          </p:cNvPr>
          <p:cNvSpPr txBox="1"/>
          <p:nvPr/>
        </p:nvSpPr>
        <p:spPr>
          <a:xfrm>
            <a:off x="7656540" y="4565188"/>
            <a:ext cx="688212" cy="233557"/>
          </a:xfrm>
          <a:prstGeom prst="rect">
            <a:avLst/>
          </a:prstGeom>
          <a:noFill/>
        </p:spPr>
        <p:txBody>
          <a:bodyPr wrap="square" lIns="91427" tIns="45713" rIns="91427" bIns="45713" rtlCol="0">
            <a:spAutoFit/>
          </a:bodyPr>
          <a:lstStyle/>
          <a:p>
            <a:pPr algn="ctr" defTabSz="914225">
              <a:lnSpc>
                <a:spcPct val="90000"/>
              </a:lnSpc>
              <a:spcAft>
                <a:spcPts val="600"/>
              </a:spcAft>
              <a:defRPr/>
            </a:pPr>
            <a:r>
              <a:rPr lang="en-US" sz="1000" b="1" kern="0" dirty="0">
                <a:ln>
                  <a:solidFill>
                    <a:srgbClr val="FFFFFF">
                      <a:alpha val="0"/>
                    </a:srgbClr>
                  </a:solidFill>
                </a:ln>
                <a:solidFill>
                  <a:srgbClr val="0078D7"/>
                </a:solidFill>
                <a:latin typeface="Segoe UI Semibold" charset="0"/>
                <a:cs typeface="Segoe UI Semibold" charset="0"/>
              </a:rPr>
              <a:t>VNet1</a:t>
            </a:r>
          </a:p>
        </p:txBody>
      </p:sp>
      <p:sp>
        <p:nvSpPr>
          <p:cNvPr id="62" name="TextBox 61">
            <a:extLst>
              <a:ext uri="{FF2B5EF4-FFF2-40B4-BE49-F238E27FC236}">
                <a16:creationId xmlns:a16="http://schemas.microsoft.com/office/drawing/2014/main" id="{65A4152A-91B2-4A57-8407-C1996AA0910B}"/>
              </a:ext>
            </a:extLst>
          </p:cNvPr>
          <p:cNvSpPr txBox="1"/>
          <p:nvPr/>
        </p:nvSpPr>
        <p:spPr>
          <a:xfrm>
            <a:off x="5799953" y="1560910"/>
            <a:ext cx="5803005" cy="328633"/>
          </a:xfrm>
          <a:prstGeom prst="rect">
            <a:avLst/>
          </a:prstGeom>
          <a:noFill/>
        </p:spPr>
        <p:txBody>
          <a:bodyPr wrap="square" tIns="0" rtlCol="0">
            <a:spAutoFit/>
          </a:bodyPr>
          <a:lstStyle/>
          <a:p>
            <a:pPr defTabSz="914225">
              <a:defRPr/>
            </a:pPr>
            <a:r>
              <a:rPr lang="en-US" dirty="0">
                <a:solidFill>
                  <a:srgbClr val="0078D4"/>
                </a:solidFill>
                <a:latin typeface="Segoe UI Semibold"/>
              </a:rPr>
              <a:t>VNET support in SQL Database Managed Instance</a:t>
            </a:r>
          </a:p>
        </p:txBody>
      </p:sp>
      <p:grpSp>
        <p:nvGrpSpPr>
          <p:cNvPr id="63" name="Group 62">
            <a:extLst>
              <a:ext uri="{FF2B5EF4-FFF2-40B4-BE49-F238E27FC236}">
                <a16:creationId xmlns:a16="http://schemas.microsoft.com/office/drawing/2014/main" id="{DBC5B09F-2AD6-4162-9D58-8C37C4B035D0}"/>
              </a:ext>
            </a:extLst>
          </p:cNvPr>
          <p:cNvGrpSpPr/>
          <p:nvPr/>
        </p:nvGrpSpPr>
        <p:grpSpPr>
          <a:xfrm>
            <a:off x="6454512" y="2991180"/>
            <a:ext cx="483409" cy="498127"/>
            <a:chOff x="4266208" y="1505273"/>
            <a:chExt cx="698887" cy="720165"/>
          </a:xfrm>
        </p:grpSpPr>
        <p:sp>
          <p:nvSpPr>
            <p:cNvPr id="64" name="Freeform: Shape 63">
              <a:extLst>
                <a:ext uri="{FF2B5EF4-FFF2-40B4-BE49-F238E27FC236}">
                  <a16:creationId xmlns:a16="http://schemas.microsoft.com/office/drawing/2014/main" id="{2C7F139C-135E-45D0-BFB5-F7EBEAF2F1E3}"/>
                </a:ext>
              </a:extLst>
            </p:cNvPr>
            <p:cNvSpPr/>
            <p:nvPr/>
          </p:nvSpPr>
          <p:spPr bwMode="auto">
            <a:xfrm flipH="1">
              <a:off x="4266208" y="1505273"/>
              <a:ext cx="463635" cy="605598"/>
            </a:xfrm>
            <a:custGeom>
              <a:avLst/>
              <a:gdLst>
                <a:gd name="connsiteX0" fmla="*/ 241548 w 489702"/>
                <a:gd name="connsiteY0" fmla="*/ 312298 h 639648"/>
                <a:gd name="connsiteX1" fmla="*/ 225297 w 489702"/>
                <a:gd name="connsiteY1" fmla="*/ 321375 h 639648"/>
                <a:gd name="connsiteX2" fmla="*/ 219357 w 489702"/>
                <a:gd name="connsiteY2" fmla="*/ 346201 h 639648"/>
                <a:gd name="connsiteX3" fmla="*/ 225648 w 489702"/>
                <a:gd name="connsiteY3" fmla="*/ 369870 h 639648"/>
                <a:gd name="connsiteX4" fmla="*/ 242160 w 489702"/>
                <a:gd name="connsiteY4" fmla="*/ 378678 h 639648"/>
                <a:gd name="connsiteX5" fmla="*/ 259153 w 489702"/>
                <a:gd name="connsiteY5" fmla="*/ 369959 h 639648"/>
                <a:gd name="connsiteX6" fmla="*/ 265401 w 489702"/>
                <a:gd name="connsiteY6" fmla="*/ 345666 h 639648"/>
                <a:gd name="connsiteX7" fmla="*/ 259110 w 489702"/>
                <a:gd name="connsiteY7" fmla="*/ 321018 h 639648"/>
                <a:gd name="connsiteX8" fmla="*/ 241548 w 489702"/>
                <a:gd name="connsiteY8" fmla="*/ 312298 h 639648"/>
                <a:gd name="connsiteX9" fmla="*/ 161681 w 489702"/>
                <a:gd name="connsiteY9" fmla="*/ 281690 h 639648"/>
                <a:gd name="connsiteX10" fmla="*/ 161681 w 489702"/>
                <a:gd name="connsiteY10" fmla="*/ 409290 h 639648"/>
                <a:gd name="connsiteX11" fmla="*/ 80776 w 489702"/>
                <a:gd name="connsiteY11" fmla="*/ 409290 h 639648"/>
                <a:gd name="connsiteX12" fmla="*/ 80776 w 489702"/>
                <a:gd name="connsiteY12" fmla="*/ 379213 h 639648"/>
                <a:gd name="connsiteX13" fmla="*/ 123937 w 489702"/>
                <a:gd name="connsiteY13" fmla="*/ 379213 h 639648"/>
                <a:gd name="connsiteX14" fmla="*/ 123937 w 489702"/>
                <a:gd name="connsiteY14" fmla="*/ 281690 h 639648"/>
                <a:gd name="connsiteX15" fmla="*/ 241199 w 489702"/>
                <a:gd name="connsiteY15" fmla="*/ 279553 h 639648"/>
                <a:gd name="connsiteX16" fmla="*/ 274576 w 489702"/>
                <a:gd name="connsiteY16" fmla="*/ 288051 h 639648"/>
                <a:gd name="connsiteX17" fmla="*/ 297379 w 489702"/>
                <a:gd name="connsiteY17" fmla="*/ 312121 h 639648"/>
                <a:gd name="connsiteX18" fmla="*/ 305505 w 489702"/>
                <a:gd name="connsiteY18" fmla="*/ 347180 h 639648"/>
                <a:gd name="connsiteX19" fmla="*/ 297466 w 489702"/>
                <a:gd name="connsiteY19" fmla="*/ 380503 h 639648"/>
                <a:gd name="connsiteX20" fmla="*/ 274968 w 489702"/>
                <a:gd name="connsiteY20" fmla="*/ 403372 h 639648"/>
                <a:gd name="connsiteX21" fmla="*/ 242859 w 489702"/>
                <a:gd name="connsiteY21" fmla="*/ 411514 h 639648"/>
                <a:gd name="connsiteX22" fmla="*/ 228269 w 489702"/>
                <a:gd name="connsiteY22" fmla="*/ 410000 h 639648"/>
                <a:gd name="connsiteX23" fmla="*/ 212367 w 489702"/>
                <a:gd name="connsiteY23" fmla="*/ 426462 h 639648"/>
                <a:gd name="connsiteX24" fmla="*/ 165012 w 489702"/>
                <a:gd name="connsiteY24" fmla="*/ 426462 h 639648"/>
                <a:gd name="connsiteX25" fmla="*/ 198125 w 489702"/>
                <a:gd name="connsiteY25" fmla="*/ 393894 h 639648"/>
                <a:gd name="connsiteX26" fmla="*/ 179340 w 489702"/>
                <a:gd name="connsiteY26" fmla="*/ 345133 h 639648"/>
                <a:gd name="connsiteX27" fmla="*/ 187072 w 489702"/>
                <a:gd name="connsiteY27" fmla="*/ 310918 h 639648"/>
                <a:gd name="connsiteX28" fmla="*/ 209003 w 489702"/>
                <a:gd name="connsiteY28" fmla="*/ 287696 h 639648"/>
                <a:gd name="connsiteX29" fmla="*/ 241199 w 489702"/>
                <a:gd name="connsiteY29" fmla="*/ 279553 h 639648"/>
                <a:gd name="connsiteX30" fmla="*/ 358076 w 489702"/>
                <a:gd name="connsiteY30" fmla="*/ 279553 h 639648"/>
                <a:gd name="connsiteX31" fmla="*/ 395122 w 489702"/>
                <a:gd name="connsiteY31" fmla="*/ 290631 h 639648"/>
                <a:gd name="connsiteX32" fmla="*/ 408926 w 489702"/>
                <a:gd name="connsiteY32" fmla="*/ 320218 h 639648"/>
                <a:gd name="connsiteX33" fmla="*/ 378695 w 489702"/>
                <a:gd name="connsiteY33" fmla="*/ 358482 h 639648"/>
                <a:gd name="connsiteX34" fmla="*/ 365895 w 489702"/>
                <a:gd name="connsiteY34" fmla="*/ 364087 h 639648"/>
                <a:gd name="connsiteX35" fmla="*/ 360741 w 489702"/>
                <a:gd name="connsiteY35" fmla="*/ 368491 h 639648"/>
                <a:gd name="connsiteX36" fmla="*/ 359037 w 489702"/>
                <a:gd name="connsiteY36" fmla="*/ 373963 h 639648"/>
                <a:gd name="connsiteX37" fmla="*/ 362444 w 489702"/>
                <a:gd name="connsiteY37" fmla="*/ 380593 h 639648"/>
                <a:gd name="connsiteX38" fmla="*/ 372054 w 489702"/>
                <a:gd name="connsiteY38" fmla="*/ 382861 h 639648"/>
                <a:gd name="connsiteX39" fmla="*/ 389792 w 489702"/>
                <a:gd name="connsiteY39" fmla="*/ 379258 h 639648"/>
                <a:gd name="connsiteX40" fmla="*/ 407178 w 489702"/>
                <a:gd name="connsiteY40" fmla="*/ 369782 h 639648"/>
                <a:gd name="connsiteX41" fmla="*/ 407178 w 489702"/>
                <a:gd name="connsiteY41" fmla="*/ 404750 h 639648"/>
                <a:gd name="connsiteX42" fmla="*/ 371182 w 489702"/>
                <a:gd name="connsiteY42" fmla="*/ 411514 h 639648"/>
                <a:gd name="connsiteX43" fmla="*/ 342175 w 489702"/>
                <a:gd name="connsiteY43" fmla="*/ 406887 h 639648"/>
                <a:gd name="connsiteX44" fmla="*/ 323435 w 489702"/>
                <a:gd name="connsiteY44" fmla="*/ 392828 h 639648"/>
                <a:gd name="connsiteX45" fmla="*/ 316749 w 489702"/>
                <a:gd name="connsiteY45" fmla="*/ 370672 h 639648"/>
                <a:gd name="connsiteX46" fmla="*/ 324832 w 489702"/>
                <a:gd name="connsiteY46" fmla="*/ 348070 h 639648"/>
                <a:gd name="connsiteX47" fmla="*/ 352397 w 489702"/>
                <a:gd name="connsiteY47" fmla="*/ 330539 h 639648"/>
                <a:gd name="connsiteX48" fmla="*/ 365372 w 489702"/>
                <a:gd name="connsiteY48" fmla="*/ 323734 h 639648"/>
                <a:gd name="connsiteX49" fmla="*/ 368474 w 489702"/>
                <a:gd name="connsiteY49" fmla="*/ 317104 h 639648"/>
                <a:gd name="connsiteX50" fmla="*/ 364628 w 489702"/>
                <a:gd name="connsiteY50" fmla="*/ 310519 h 639648"/>
                <a:gd name="connsiteX51" fmla="*/ 354493 w 489702"/>
                <a:gd name="connsiteY51" fmla="*/ 308117 h 639648"/>
                <a:gd name="connsiteX52" fmla="*/ 323389 w 489702"/>
                <a:gd name="connsiteY52" fmla="*/ 316925 h 639648"/>
                <a:gd name="connsiteX53" fmla="*/ 323389 w 489702"/>
                <a:gd name="connsiteY53" fmla="*/ 284448 h 639648"/>
                <a:gd name="connsiteX54" fmla="*/ 336015 w 489702"/>
                <a:gd name="connsiteY54" fmla="*/ 281421 h 639648"/>
                <a:gd name="connsiteX55" fmla="*/ 346019 w 489702"/>
                <a:gd name="connsiteY55" fmla="*/ 280086 h 639648"/>
                <a:gd name="connsiteX56" fmla="*/ 358076 w 489702"/>
                <a:gd name="connsiteY56" fmla="*/ 279553 h 639648"/>
                <a:gd name="connsiteX57" fmla="*/ 244851 w 489702"/>
                <a:gd name="connsiteY57" fmla="*/ 36696 h 639648"/>
                <a:gd name="connsiteX58" fmla="*/ 413858 w 489702"/>
                <a:gd name="connsiteY58" fmla="*/ 87213 h 639648"/>
                <a:gd name="connsiteX59" fmla="*/ 244851 w 489702"/>
                <a:gd name="connsiteY59" fmla="*/ 137730 h 639648"/>
                <a:gd name="connsiteX60" fmla="*/ 75844 w 489702"/>
                <a:gd name="connsiteY60" fmla="*/ 87213 h 639648"/>
                <a:gd name="connsiteX61" fmla="*/ 244851 w 489702"/>
                <a:gd name="connsiteY61" fmla="*/ 36696 h 639648"/>
                <a:gd name="connsiteX62" fmla="*/ 244851 w 489702"/>
                <a:gd name="connsiteY62" fmla="*/ 0 h 639648"/>
                <a:gd name="connsiteX63" fmla="*/ 1263 w 489702"/>
                <a:gd name="connsiteY63" fmla="*/ 91320 h 639648"/>
                <a:gd name="connsiteX64" fmla="*/ 374 w 489702"/>
                <a:gd name="connsiteY64" fmla="*/ 98642 h 639648"/>
                <a:gd name="connsiteX65" fmla="*/ 0 w 489702"/>
                <a:gd name="connsiteY65" fmla="*/ 98642 h 639648"/>
                <a:gd name="connsiteX66" fmla="*/ 0 w 489702"/>
                <a:gd name="connsiteY66" fmla="*/ 101720 h 639648"/>
                <a:gd name="connsiteX67" fmla="*/ 0 w 489702"/>
                <a:gd name="connsiteY67" fmla="*/ 537928 h 639648"/>
                <a:gd name="connsiteX68" fmla="*/ 0 w 489702"/>
                <a:gd name="connsiteY68" fmla="*/ 537929 h 639648"/>
                <a:gd name="connsiteX69" fmla="*/ 0 w 489702"/>
                <a:gd name="connsiteY69" fmla="*/ 537931 h 639648"/>
                <a:gd name="connsiteX70" fmla="*/ 0 w 489702"/>
                <a:gd name="connsiteY70" fmla="*/ 541006 h 639648"/>
                <a:gd name="connsiteX71" fmla="*/ 374 w 489702"/>
                <a:gd name="connsiteY71" fmla="*/ 541006 h 639648"/>
                <a:gd name="connsiteX72" fmla="*/ 1263 w 489702"/>
                <a:gd name="connsiteY72" fmla="*/ 548330 h 639648"/>
                <a:gd name="connsiteX73" fmla="*/ 244851 w 489702"/>
                <a:gd name="connsiteY73" fmla="*/ 639648 h 639648"/>
                <a:gd name="connsiteX74" fmla="*/ 488437 w 489702"/>
                <a:gd name="connsiteY74" fmla="*/ 548330 h 639648"/>
                <a:gd name="connsiteX75" fmla="*/ 489328 w 489702"/>
                <a:gd name="connsiteY75" fmla="*/ 541006 h 639648"/>
                <a:gd name="connsiteX76" fmla="*/ 489702 w 489702"/>
                <a:gd name="connsiteY76" fmla="*/ 541006 h 639648"/>
                <a:gd name="connsiteX77" fmla="*/ 489702 w 489702"/>
                <a:gd name="connsiteY77" fmla="*/ 537929 h 639648"/>
                <a:gd name="connsiteX78" fmla="*/ 489702 w 489702"/>
                <a:gd name="connsiteY78" fmla="*/ 101720 h 639648"/>
                <a:gd name="connsiteX79" fmla="*/ 489702 w 489702"/>
                <a:gd name="connsiteY79" fmla="*/ 101719 h 639648"/>
                <a:gd name="connsiteX80" fmla="*/ 488437 w 489702"/>
                <a:gd name="connsiteY80" fmla="*/ 91320 h 639648"/>
                <a:gd name="connsiteX81" fmla="*/ 244851 w 489702"/>
                <a:gd name="connsiteY81" fmla="*/ 0 h 639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489702" h="639648">
                  <a:moveTo>
                    <a:pt x="241548" y="312298"/>
                  </a:moveTo>
                  <a:cubicBezTo>
                    <a:pt x="234676" y="312298"/>
                    <a:pt x="229258" y="315323"/>
                    <a:pt x="225297" y="321375"/>
                  </a:cubicBezTo>
                  <a:cubicBezTo>
                    <a:pt x="221338" y="327425"/>
                    <a:pt x="219357" y="335701"/>
                    <a:pt x="219357" y="346201"/>
                  </a:cubicBezTo>
                  <a:cubicBezTo>
                    <a:pt x="219357" y="356107"/>
                    <a:pt x="221453" y="363997"/>
                    <a:pt x="225648" y="369870"/>
                  </a:cubicBezTo>
                  <a:cubicBezTo>
                    <a:pt x="229842" y="375742"/>
                    <a:pt x="235346" y="378678"/>
                    <a:pt x="242160" y="378678"/>
                  </a:cubicBezTo>
                  <a:cubicBezTo>
                    <a:pt x="249324" y="378678"/>
                    <a:pt x="254988" y="375773"/>
                    <a:pt x="259153" y="369959"/>
                  </a:cubicBezTo>
                  <a:cubicBezTo>
                    <a:pt x="263319" y="364145"/>
                    <a:pt x="265401" y="356049"/>
                    <a:pt x="265401" y="345666"/>
                  </a:cubicBezTo>
                  <a:cubicBezTo>
                    <a:pt x="265401" y="335049"/>
                    <a:pt x="263305" y="326833"/>
                    <a:pt x="259110" y="321018"/>
                  </a:cubicBezTo>
                  <a:cubicBezTo>
                    <a:pt x="254916" y="315206"/>
                    <a:pt x="249063" y="312298"/>
                    <a:pt x="241548" y="312298"/>
                  </a:cubicBezTo>
                  <a:close/>
                  <a:moveTo>
                    <a:pt x="161681" y="281690"/>
                  </a:moveTo>
                  <a:lnTo>
                    <a:pt x="161681" y="409290"/>
                  </a:lnTo>
                  <a:lnTo>
                    <a:pt x="80776" y="409290"/>
                  </a:lnTo>
                  <a:lnTo>
                    <a:pt x="80776" y="379213"/>
                  </a:lnTo>
                  <a:lnTo>
                    <a:pt x="123937" y="379213"/>
                  </a:lnTo>
                  <a:lnTo>
                    <a:pt x="123937" y="281690"/>
                  </a:lnTo>
                  <a:close/>
                  <a:moveTo>
                    <a:pt x="241199" y="279553"/>
                  </a:moveTo>
                  <a:cubicBezTo>
                    <a:pt x="253665" y="279553"/>
                    <a:pt x="264789" y="282385"/>
                    <a:pt x="274576" y="288051"/>
                  </a:cubicBezTo>
                  <a:cubicBezTo>
                    <a:pt x="284360" y="293716"/>
                    <a:pt x="291962" y="301740"/>
                    <a:pt x="297379" y="312121"/>
                  </a:cubicBezTo>
                  <a:cubicBezTo>
                    <a:pt x="302796" y="322502"/>
                    <a:pt x="305505" y="334189"/>
                    <a:pt x="305505" y="347180"/>
                  </a:cubicBezTo>
                  <a:cubicBezTo>
                    <a:pt x="305505" y="359578"/>
                    <a:pt x="302824" y="370687"/>
                    <a:pt x="297466" y="380503"/>
                  </a:cubicBezTo>
                  <a:cubicBezTo>
                    <a:pt x="292107" y="390322"/>
                    <a:pt x="284607" y="397945"/>
                    <a:pt x="274968" y="403372"/>
                  </a:cubicBezTo>
                  <a:cubicBezTo>
                    <a:pt x="265328" y="408799"/>
                    <a:pt x="254626" y="411514"/>
                    <a:pt x="242859" y="411514"/>
                  </a:cubicBezTo>
                  <a:cubicBezTo>
                    <a:pt x="237793" y="411514"/>
                    <a:pt x="232927" y="411010"/>
                    <a:pt x="228269" y="410000"/>
                  </a:cubicBezTo>
                  <a:lnTo>
                    <a:pt x="212367" y="426462"/>
                  </a:lnTo>
                  <a:lnTo>
                    <a:pt x="165012" y="426462"/>
                  </a:lnTo>
                  <a:lnTo>
                    <a:pt x="198125" y="393894"/>
                  </a:lnTo>
                  <a:cubicBezTo>
                    <a:pt x="185601" y="381142"/>
                    <a:pt x="179340" y="364888"/>
                    <a:pt x="179340" y="345133"/>
                  </a:cubicBezTo>
                  <a:cubicBezTo>
                    <a:pt x="179340" y="332379"/>
                    <a:pt x="181919" y="320974"/>
                    <a:pt x="187072" y="310918"/>
                  </a:cubicBezTo>
                  <a:cubicBezTo>
                    <a:pt x="192226" y="300864"/>
                    <a:pt x="199537" y="293122"/>
                    <a:pt x="209003" y="287696"/>
                  </a:cubicBezTo>
                  <a:cubicBezTo>
                    <a:pt x="218468" y="282268"/>
                    <a:pt x="229200" y="279553"/>
                    <a:pt x="241199" y="279553"/>
                  </a:cubicBezTo>
                  <a:close/>
                  <a:moveTo>
                    <a:pt x="358076" y="279553"/>
                  </a:moveTo>
                  <a:cubicBezTo>
                    <a:pt x="373570" y="279553"/>
                    <a:pt x="385917" y="283246"/>
                    <a:pt x="395122" y="290631"/>
                  </a:cubicBezTo>
                  <a:cubicBezTo>
                    <a:pt x="404325" y="298016"/>
                    <a:pt x="408926" y="307879"/>
                    <a:pt x="408926" y="320218"/>
                  </a:cubicBezTo>
                  <a:cubicBezTo>
                    <a:pt x="408926" y="337837"/>
                    <a:pt x="398849" y="350591"/>
                    <a:pt x="378695" y="358482"/>
                  </a:cubicBezTo>
                  <a:cubicBezTo>
                    <a:pt x="372462" y="360853"/>
                    <a:pt x="368197" y="362722"/>
                    <a:pt x="365895" y="364087"/>
                  </a:cubicBezTo>
                  <a:cubicBezTo>
                    <a:pt x="363595" y="365451"/>
                    <a:pt x="361877" y="366919"/>
                    <a:pt x="360741" y="368491"/>
                  </a:cubicBezTo>
                  <a:cubicBezTo>
                    <a:pt x="359604" y="370062"/>
                    <a:pt x="359037" y="371888"/>
                    <a:pt x="359037" y="373963"/>
                  </a:cubicBezTo>
                  <a:cubicBezTo>
                    <a:pt x="359037" y="376871"/>
                    <a:pt x="360172" y="379079"/>
                    <a:pt x="362444" y="380593"/>
                  </a:cubicBezTo>
                  <a:cubicBezTo>
                    <a:pt x="364717" y="382104"/>
                    <a:pt x="367919" y="382861"/>
                    <a:pt x="372054" y="382861"/>
                  </a:cubicBezTo>
                  <a:cubicBezTo>
                    <a:pt x="377530" y="382861"/>
                    <a:pt x="383442" y="381660"/>
                    <a:pt x="389792" y="379258"/>
                  </a:cubicBezTo>
                  <a:cubicBezTo>
                    <a:pt x="396141" y="376856"/>
                    <a:pt x="401936" y="373697"/>
                    <a:pt x="407178" y="369782"/>
                  </a:cubicBezTo>
                  <a:lnTo>
                    <a:pt x="407178" y="404750"/>
                  </a:lnTo>
                  <a:cubicBezTo>
                    <a:pt x="396287" y="409260"/>
                    <a:pt x="384288" y="411514"/>
                    <a:pt x="371182" y="411514"/>
                  </a:cubicBezTo>
                  <a:cubicBezTo>
                    <a:pt x="359882" y="411514"/>
                    <a:pt x="350212" y="409971"/>
                    <a:pt x="342175" y="406887"/>
                  </a:cubicBezTo>
                  <a:cubicBezTo>
                    <a:pt x="334137" y="403802"/>
                    <a:pt x="327889" y="399115"/>
                    <a:pt x="323435" y="392828"/>
                  </a:cubicBezTo>
                  <a:cubicBezTo>
                    <a:pt x="318977" y="386538"/>
                    <a:pt x="316749" y="379153"/>
                    <a:pt x="316749" y="370672"/>
                  </a:cubicBezTo>
                  <a:cubicBezTo>
                    <a:pt x="316749" y="361951"/>
                    <a:pt x="319443" y="354416"/>
                    <a:pt x="324832" y="348070"/>
                  </a:cubicBezTo>
                  <a:cubicBezTo>
                    <a:pt x="330219" y="341722"/>
                    <a:pt x="339407" y="335879"/>
                    <a:pt x="352397" y="330539"/>
                  </a:cubicBezTo>
                  <a:cubicBezTo>
                    <a:pt x="358979" y="327752"/>
                    <a:pt x="363305" y="325484"/>
                    <a:pt x="365372" y="323734"/>
                  </a:cubicBezTo>
                  <a:cubicBezTo>
                    <a:pt x="367440" y="321984"/>
                    <a:pt x="368474" y="319773"/>
                    <a:pt x="368474" y="317104"/>
                  </a:cubicBezTo>
                  <a:cubicBezTo>
                    <a:pt x="368474" y="314316"/>
                    <a:pt x="367192" y="312121"/>
                    <a:pt x="364628" y="310519"/>
                  </a:cubicBezTo>
                  <a:cubicBezTo>
                    <a:pt x="362066" y="308917"/>
                    <a:pt x="358688" y="308117"/>
                    <a:pt x="354493" y="308117"/>
                  </a:cubicBezTo>
                  <a:cubicBezTo>
                    <a:pt x="344301" y="308117"/>
                    <a:pt x="333933" y="311054"/>
                    <a:pt x="323389" y="316925"/>
                  </a:cubicBezTo>
                  <a:lnTo>
                    <a:pt x="323389" y="284448"/>
                  </a:lnTo>
                  <a:cubicBezTo>
                    <a:pt x="328807" y="282965"/>
                    <a:pt x="333015" y="281955"/>
                    <a:pt x="336015" y="281421"/>
                  </a:cubicBezTo>
                  <a:cubicBezTo>
                    <a:pt x="339014" y="280888"/>
                    <a:pt x="342348" y="280444"/>
                    <a:pt x="346019" y="280086"/>
                  </a:cubicBezTo>
                  <a:cubicBezTo>
                    <a:pt x="349689" y="279730"/>
                    <a:pt x="353707" y="279553"/>
                    <a:pt x="358076" y="279553"/>
                  </a:cubicBezTo>
                  <a:close/>
                  <a:moveTo>
                    <a:pt x="244851" y="36696"/>
                  </a:moveTo>
                  <a:cubicBezTo>
                    <a:pt x="338192" y="36696"/>
                    <a:pt x="413858" y="59312"/>
                    <a:pt x="413858" y="87213"/>
                  </a:cubicBezTo>
                  <a:cubicBezTo>
                    <a:pt x="413858" y="115114"/>
                    <a:pt x="338192" y="137730"/>
                    <a:pt x="244851" y="137730"/>
                  </a:cubicBezTo>
                  <a:cubicBezTo>
                    <a:pt x="151511" y="137730"/>
                    <a:pt x="75844" y="115114"/>
                    <a:pt x="75844" y="87213"/>
                  </a:cubicBezTo>
                  <a:cubicBezTo>
                    <a:pt x="75844" y="59312"/>
                    <a:pt x="151511" y="36696"/>
                    <a:pt x="244851" y="36696"/>
                  </a:cubicBezTo>
                  <a:close/>
                  <a:moveTo>
                    <a:pt x="244851" y="0"/>
                  </a:moveTo>
                  <a:cubicBezTo>
                    <a:pt x="118076" y="0"/>
                    <a:pt x="13802" y="40027"/>
                    <a:pt x="1263" y="91320"/>
                  </a:cubicBezTo>
                  <a:lnTo>
                    <a:pt x="374" y="98642"/>
                  </a:lnTo>
                  <a:lnTo>
                    <a:pt x="0" y="98642"/>
                  </a:lnTo>
                  <a:lnTo>
                    <a:pt x="0" y="101720"/>
                  </a:lnTo>
                  <a:cubicBezTo>
                    <a:pt x="0" y="174933"/>
                    <a:pt x="0" y="465227"/>
                    <a:pt x="0" y="537928"/>
                  </a:cubicBezTo>
                  <a:lnTo>
                    <a:pt x="0" y="537929"/>
                  </a:lnTo>
                  <a:lnTo>
                    <a:pt x="0" y="537931"/>
                  </a:lnTo>
                  <a:lnTo>
                    <a:pt x="0" y="541006"/>
                  </a:lnTo>
                  <a:lnTo>
                    <a:pt x="374" y="541006"/>
                  </a:lnTo>
                  <a:lnTo>
                    <a:pt x="1263" y="548330"/>
                  </a:lnTo>
                  <a:cubicBezTo>
                    <a:pt x="13802" y="599621"/>
                    <a:pt x="118076" y="639648"/>
                    <a:pt x="244851" y="639648"/>
                  </a:cubicBezTo>
                  <a:cubicBezTo>
                    <a:pt x="371627" y="639648"/>
                    <a:pt x="475898" y="599621"/>
                    <a:pt x="488437" y="548330"/>
                  </a:cubicBezTo>
                  <a:lnTo>
                    <a:pt x="489328" y="541006"/>
                  </a:lnTo>
                  <a:lnTo>
                    <a:pt x="489702" y="541006"/>
                  </a:lnTo>
                  <a:lnTo>
                    <a:pt x="489702" y="537929"/>
                  </a:lnTo>
                  <a:lnTo>
                    <a:pt x="489702" y="101720"/>
                  </a:lnTo>
                  <a:lnTo>
                    <a:pt x="489702" y="101719"/>
                  </a:lnTo>
                  <a:lnTo>
                    <a:pt x="488437" y="91320"/>
                  </a:lnTo>
                  <a:cubicBezTo>
                    <a:pt x="475900" y="40027"/>
                    <a:pt x="371627" y="0"/>
                    <a:pt x="244851"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000" b="1" dirty="0">
                <a:solidFill>
                  <a:prstClr val="black"/>
                </a:solidFill>
                <a:latin typeface="Segoe UI Light"/>
                <a:ea typeface="Segoe UI" pitchFamily="34" charset="0"/>
                <a:cs typeface="Segoe UI" pitchFamily="34" charset="0"/>
              </a:endParaRPr>
            </a:p>
          </p:txBody>
        </p:sp>
        <p:sp>
          <p:nvSpPr>
            <p:cNvPr id="65" name="Freeform 146">
              <a:extLst>
                <a:ext uri="{FF2B5EF4-FFF2-40B4-BE49-F238E27FC236}">
                  <a16:creationId xmlns:a16="http://schemas.microsoft.com/office/drawing/2014/main" id="{D56D4CCB-4087-4940-8BAA-7EE83F8BD09B}"/>
                </a:ext>
              </a:extLst>
            </p:cNvPr>
            <p:cNvSpPr>
              <a:spLocks noChangeAspect="1"/>
            </p:cNvSpPr>
            <p:nvPr/>
          </p:nvSpPr>
          <p:spPr bwMode="auto">
            <a:xfrm>
              <a:off x="4469068" y="1911300"/>
              <a:ext cx="496027" cy="314138"/>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IN" sz="1961" b="1" dirty="0">
                <a:solidFill>
                  <a:srgbClr val="FFFFFF"/>
                </a:solidFill>
                <a:latin typeface="Segoe UI Light"/>
                <a:ea typeface="Segoe UI" pitchFamily="34" charset="0"/>
                <a:cs typeface="Segoe UI" pitchFamily="34" charset="0"/>
              </a:endParaRPr>
            </a:p>
          </p:txBody>
        </p:sp>
      </p:grpSp>
      <p:grpSp>
        <p:nvGrpSpPr>
          <p:cNvPr id="66" name="Group 65">
            <a:extLst>
              <a:ext uri="{FF2B5EF4-FFF2-40B4-BE49-F238E27FC236}">
                <a16:creationId xmlns:a16="http://schemas.microsoft.com/office/drawing/2014/main" id="{7D3F3702-328F-4341-9F33-F303E3796353}"/>
              </a:ext>
            </a:extLst>
          </p:cNvPr>
          <p:cNvGrpSpPr/>
          <p:nvPr/>
        </p:nvGrpSpPr>
        <p:grpSpPr>
          <a:xfrm>
            <a:off x="7686688" y="2991180"/>
            <a:ext cx="483409" cy="498127"/>
            <a:chOff x="4266208" y="1505273"/>
            <a:chExt cx="698887" cy="720165"/>
          </a:xfrm>
        </p:grpSpPr>
        <p:sp>
          <p:nvSpPr>
            <p:cNvPr id="67" name="Freeform: Shape 66">
              <a:extLst>
                <a:ext uri="{FF2B5EF4-FFF2-40B4-BE49-F238E27FC236}">
                  <a16:creationId xmlns:a16="http://schemas.microsoft.com/office/drawing/2014/main" id="{F0E2689A-A279-4645-A601-909CA5855FC7}"/>
                </a:ext>
              </a:extLst>
            </p:cNvPr>
            <p:cNvSpPr/>
            <p:nvPr/>
          </p:nvSpPr>
          <p:spPr bwMode="auto">
            <a:xfrm flipH="1">
              <a:off x="4266208" y="1505273"/>
              <a:ext cx="463635" cy="605598"/>
            </a:xfrm>
            <a:custGeom>
              <a:avLst/>
              <a:gdLst>
                <a:gd name="connsiteX0" fmla="*/ 241548 w 489702"/>
                <a:gd name="connsiteY0" fmla="*/ 312298 h 639648"/>
                <a:gd name="connsiteX1" fmla="*/ 225297 w 489702"/>
                <a:gd name="connsiteY1" fmla="*/ 321375 h 639648"/>
                <a:gd name="connsiteX2" fmla="*/ 219357 w 489702"/>
                <a:gd name="connsiteY2" fmla="*/ 346201 h 639648"/>
                <a:gd name="connsiteX3" fmla="*/ 225648 w 489702"/>
                <a:gd name="connsiteY3" fmla="*/ 369870 h 639648"/>
                <a:gd name="connsiteX4" fmla="*/ 242160 w 489702"/>
                <a:gd name="connsiteY4" fmla="*/ 378678 h 639648"/>
                <a:gd name="connsiteX5" fmla="*/ 259153 w 489702"/>
                <a:gd name="connsiteY5" fmla="*/ 369959 h 639648"/>
                <a:gd name="connsiteX6" fmla="*/ 265401 w 489702"/>
                <a:gd name="connsiteY6" fmla="*/ 345666 h 639648"/>
                <a:gd name="connsiteX7" fmla="*/ 259110 w 489702"/>
                <a:gd name="connsiteY7" fmla="*/ 321018 h 639648"/>
                <a:gd name="connsiteX8" fmla="*/ 241548 w 489702"/>
                <a:gd name="connsiteY8" fmla="*/ 312298 h 639648"/>
                <a:gd name="connsiteX9" fmla="*/ 161681 w 489702"/>
                <a:gd name="connsiteY9" fmla="*/ 281690 h 639648"/>
                <a:gd name="connsiteX10" fmla="*/ 161681 w 489702"/>
                <a:gd name="connsiteY10" fmla="*/ 409290 h 639648"/>
                <a:gd name="connsiteX11" fmla="*/ 80776 w 489702"/>
                <a:gd name="connsiteY11" fmla="*/ 409290 h 639648"/>
                <a:gd name="connsiteX12" fmla="*/ 80776 w 489702"/>
                <a:gd name="connsiteY12" fmla="*/ 379213 h 639648"/>
                <a:gd name="connsiteX13" fmla="*/ 123937 w 489702"/>
                <a:gd name="connsiteY13" fmla="*/ 379213 h 639648"/>
                <a:gd name="connsiteX14" fmla="*/ 123937 w 489702"/>
                <a:gd name="connsiteY14" fmla="*/ 281690 h 639648"/>
                <a:gd name="connsiteX15" fmla="*/ 241199 w 489702"/>
                <a:gd name="connsiteY15" fmla="*/ 279553 h 639648"/>
                <a:gd name="connsiteX16" fmla="*/ 274576 w 489702"/>
                <a:gd name="connsiteY16" fmla="*/ 288051 h 639648"/>
                <a:gd name="connsiteX17" fmla="*/ 297379 w 489702"/>
                <a:gd name="connsiteY17" fmla="*/ 312121 h 639648"/>
                <a:gd name="connsiteX18" fmla="*/ 305505 w 489702"/>
                <a:gd name="connsiteY18" fmla="*/ 347180 h 639648"/>
                <a:gd name="connsiteX19" fmla="*/ 297466 w 489702"/>
                <a:gd name="connsiteY19" fmla="*/ 380503 h 639648"/>
                <a:gd name="connsiteX20" fmla="*/ 274968 w 489702"/>
                <a:gd name="connsiteY20" fmla="*/ 403372 h 639648"/>
                <a:gd name="connsiteX21" fmla="*/ 242859 w 489702"/>
                <a:gd name="connsiteY21" fmla="*/ 411514 h 639648"/>
                <a:gd name="connsiteX22" fmla="*/ 228269 w 489702"/>
                <a:gd name="connsiteY22" fmla="*/ 410000 h 639648"/>
                <a:gd name="connsiteX23" fmla="*/ 212367 w 489702"/>
                <a:gd name="connsiteY23" fmla="*/ 426462 h 639648"/>
                <a:gd name="connsiteX24" fmla="*/ 165012 w 489702"/>
                <a:gd name="connsiteY24" fmla="*/ 426462 h 639648"/>
                <a:gd name="connsiteX25" fmla="*/ 198125 w 489702"/>
                <a:gd name="connsiteY25" fmla="*/ 393894 h 639648"/>
                <a:gd name="connsiteX26" fmla="*/ 179340 w 489702"/>
                <a:gd name="connsiteY26" fmla="*/ 345133 h 639648"/>
                <a:gd name="connsiteX27" fmla="*/ 187072 w 489702"/>
                <a:gd name="connsiteY27" fmla="*/ 310918 h 639648"/>
                <a:gd name="connsiteX28" fmla="*/ 209003 w 489702"/>
                <a:gd name="connsiteY28" fmla="*/ 287696 h 639648"/>
                <a:gd name="connsiteX29" fmla="*/ 241199 w 489702"/>
                <a:gd name="connsiteY29" fmla="*/ 279553 h 639648"/>
                <a:gd name="connsiteX30" fmla="*/ 358076 w 489702"/>
                <a:gd name="connsiteY30" fmla="*/ 279553 h 639648"/>
                <a:gd name="connsiteX31" fmla="*/ 395122 w 489702"/>
                <a:gd name="connsiteY31" fmla="*/ 290631 h 639648"/>
                <a:gd name="connsiteX32" fmla="*/ 408926 w 489702"/>
                <a:gd name="connsiteY32" fmla="*/ 320218 h 639648"/>
                <a:gd name="connsiteX33" fmla="*/ 378695 w 489702"/>
                <a:gd name="connsiteY33" fmla="*/ 358482 h 639648"/>
                <a:gd name="connsiteX34" fmla="*/ 365895 w 489702"/>
                <a:gd name="connsiteY34" fmla="*/ 364087 h 639648"/>
                <a:gd name="connsiteX35" fmla="*/ 360741 w 489702"/>
                <a:gd name="connsiteY35" fmla="*/ 368491 h 639648"/>
                <a:gd name="connsiteX36" fmla="*/ 359037 w 489702"/>
                <a:gd name="connsiteY36" fmla="*/ 373963 h 639648"/>
                <a:gd name="connsiteX37" fmla="*/ 362444 w 489702"/>
                <a:gd name="connsiteY37" fmla="*/ 380593 h 639648"/>
                <a:gd name="connsiteX38" fmla="*/ 372054 w 489702"/>
                <a:gd name="connsiteY38" fmla="*/ 382861 h 639648"/>
                <a:gd name="connsiteX39" fmla="*/ 389792 w 489702"/>
                <a:gd name="connsiteY39" fmla="*/ 379258 h 639648"/>
                <a:gd name="connsiteX40" fmla="*/ 407178 w 489702"/>
                <a:gd name="connsiteY40" fmla="*/ 369782 h 639648"/>
                <a:gd name="connsiteX41" fmla="*/ 407178 w 489702"/>
                <a:gd name="connsiteY41" fmla="*/ 404750 h 639648"/>
                <a:gd name="connsiteX42" fmla="*/ 371182 w 489702"/>
                <a:gd name="connsiteY42" fmla="*/ 411514 h 639648"/>
                <a:gd name="connsiteX43" fmla="*/ 342175 w 489702"/>
                <a:gd name="connsiteY43" fmla="*/ 406887 h 639648"/>
                <a:gd name="connsiteX44" fmla="*/ 323435 w 489702"/>
                <a:gd name="connsiteY44" fmla="*/ 392828 h 639648"/>
                <a:gd name="connsiteX45" fmla="*/ 316749 w 489702"/>
                <a:gd name="connsiteY45" fmla="*/ 370672 h 639648"/>
                <a:gd name="connsiteX46" fmla="*/ 324832 w 489702"/>
                <a:gd name="connsiteY46" fmla="*/ 348070 h 639648"/>
                <a:gd name="connsiteX47" fmla="*/ 352397 w 489702"/>
                <a:gd name="connsiteY47" fmla="*/ 330539 h 639648"/>
                <a:gd name="connsiteX48" fmla="*/ 365372 w 489702"/>
                <a:gd name="connsiteY48" fmla="*/ 323734 h 639648"/>
                <a:gd name="connsiteX49" fmla="*/ 368474 w 489702"/>
                <a:gd name="connsiteY49" fmla="*/ 317104 h 639648"/>
                <a:gd name="connsiteX50" fmla="*/ 364628 w 489702"/>
                <a:gd name="connsiteY50" fmla="*/ 310519 h 639648"/>
                <a:gd name="connsiteX51" fmla="*/ 354493 w 489702"/>
                <a:gd name="connsiteY51" fmla="*/ 308117 h 639648"/>
                <a:gd name="connsiteX52" fmla="*/ 323389 w 489702"/>
                <a:gd name="connsiteY52" fmla="*/ 316925 h 639648"/>
                <a:gd name="connsiteX53" fmla="*/ 323389 w 489702"/>
                <a:gd name="connsiteY53" fmla="*/ 284448 h 639648"/>
                <a:gd name="connsiteX54" fmla="*/ 336015 w 489702"/>
                <a:gd name="connsiteY54" fmla="*/ 281421 h 639648"/>
                <a:gd name="connsiteX55" fmla="*/ 346019 w 489702"/>
                <a:gd name="connsiteY55" fmla="*/ 280086 h 639648"/>
                <a:gd name="connsiteX56" fmla="*/ 358076 w 489702"/>
                <a:gd name="connsiteY56" fmla="*/ 279553 h 639648"/>
                <a:gd name="connsiteX57" fmla="*/ 244851 w 489702"/>
                <a:gd name="connsiteY57" fmla="*/ 36696 h 639648"/>
                <a:gd name="connsiteX58" fmla="*/ 413858 w 489702"/>
                <a:gd name="connsiteY58" fmla="*/ 87213 h 639648"/>
                <a:gd name="connsiteX59" fmla="*/ 244851 w 489702"/>
                <a:gd name="connsiteY59" fmla="*/ 137730 h 639648"/>
                <a:gd name="connsiteX60" fmla="*/ 75844 w 489702"/>
                <a:gd name="connsiteY60" fmla="*/ 87213 h 639648"/>
                <a:gd name="connsiteX61" fmla="*/ 244851 w 489702"/>
                <a:gd name="connsiteY61" fmla="*/ 36696 h 639648"/>
                <a:gd name="connsiteX62" fmla="*/ 244851 w 489702"/>
                <a:gd name="connsiteY62" fmla="*/ 0 h 639648"/>
                <a:gd name="connsiteX63" fmla="*/ 1263 w 489702"/>
                <a:gd name="connsiteY63" fmla="*/ 91320 h 639648"/>
                <a:gd name="connsiteX64" fmla="*/ 374 w 489702"/>
                <a:gd name="connsiteY64" fmla="*/ 98642 h 639648"/>
                <a:gd name="connsiteX65" fmla="*/ 0 w 489702"/>
                <a:gd name="connsiteY65" fmla="*/ 98642 h 639648"/>
                <a:gd name="connsiteX66" fmla="*/ 0 w 489702"/>
                <a:gd name="connsiteY66" fmla="*/ 101720 h 639648"/>
                <a:gd name="connsiteX67" fmla="*/ 0 w 489702"/>
                <a:gd name="connsiteY67" fmla="*/ 537928 h 639648"/>
                <a:gd name="connsiteX68" fmla="*/ 0 w 489702"/>
                <a:gd name="connsiteY68" fmla="*/ 537929 h 639648"/>
                <a:gd name="connsiteX69" fmla="*/ 0 w 489702"/>
                <a:gd name="connsiteY69" fmla="*/ 537931 h 639648"/>
                <a:gd name="connsiteX70" fmla="*/ 0 w 489702"/>
                <a:gd name="connsiteY70" fmla="*/ 541006 h 639648"/>
                <a:gd name="connsiteX71" fmla="*/ 374 w 489702"/>
                <a:gd name="connsiteY71" fmla="*/ 541006 h 639648"/>
                <a:gd name="connsiteX72" fmla="*/ 1263 w 489702"/>
                <a:gd name="connsiteY72" fmla="*/ 548330 h 639648"/>
                <a:gd name="connsiteX73" fmla="*/ 244851 w 489702"/>
                <a:gd name="connsiteY73" fmla="*/ 639648 h 639648"/>
                <a:gd name="connsiteX74" fmla="*/ 488437 w 489702"/>
                <a:gd name="connsiteY74" fmla="*/ 548330 h 639648"/>
                <a:gd name="connsiteX75" fmla="*/ 489328 w 489702"/>
                <a:gd name="connsiteY75" fmla="*/ 541006 h 639648"/>
                <a:gd name="connsiteX76" fmla="*/ 489702 w 489702"/>
                <a:gd name="connsiteY76" fmla="*/ 541006 h 639648"/>
                <a:gd name="connsiteX77" fmla="*/ 489702 w 489702"/>
                <a:gd name="connsiteY77" fmla="*/ 537929 h 639648"/>
                <a:gd name="connsiteX78" fmla="*/ 489702 w 489702"/>
                <a:gd name="connsiteY78" fmla="*/ 101720 h 639648"/>
                <a:gd name="connsiteX79" fmla="*/ 489702 w 489702"/>
                <a:gd name="connsiteY79" fmla="*/ 101719 h 639648"/>
                <a:gd name="connsiteX80" fmla="*/ 488437 w 489702"/>
                <a:gd name="connsiteY80" fmla="*/ 91320 h 639648"/>
                <a:gd name="connsiteX81" fmla="*/ 244851 w 489702"/>
                <a:gd name="connsiteY81" fmla="*/ 0 h 639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489702" h="639648">
                  <a:moveTo>
                    <a:pt x="241548" y="312298"/>
                  </a:moveTo>
                  <a:cubicBezTo>
                    <a:pt x="234676" y="312298"/>
                    <a:pt x="229258" y="315323"/>
                    <a:pt x="225297" y="321375"/>
                  </a:cubicBezTo>
                  <a:cubicBezTo>
                    <a:pt x="221338" y="327425"/>
                    <a:pt x="219357" y="335701"/>
                    <a:pt x="219357" y="346201"/>
                  </a:cubicBezTo>
                  <a:cubicBezTo>
                    <a:pt x="219357" y="356107"/>
                    <a:pt x="221453" y="363997"/>
                    <a:pt x="225648" y="369870"/>
                  </a:cubicBezTo>
                  <a:cubicBezTo>
                    <a:pt x="229842" y="375742"/>
                    <a:pt x="235346" y="378678"/>
                    <a:pt x="242160" y="378678"/>
                  </a:cubicBezTo>
                  <a:cubicBezTo>
                    <a:pt x="249324" y="378678"/>
                    <a:pt x="254988" y="375773"/>
                    <a:pt x="259153" y="369959"/>
                  </a:cubicBezTo>
                  <a:cubicBezTo>
                    <a:pt x="263319" y="364145"/>
                    <a:pt x="265401" y="356049"/>
                    <a:pt x="265401" y="345666"/>
                  </a:cubicBezTo>
                  <a:cubicBezTo>
                    <a:pt x="265401" y="335049"/>
                    <a:pt x="263305" y="326833"/>
                    <a:pt x="259110" y="321018"/>
                  </a:cubicBezTo>
                  <a:cubicBezTo>
                    <a:pt x="254916" y="315206"/>
                    <a:pt x="249063" y="312298"/>
                    <a:pt x="241548" y="312298"/>
                  </a:cubicBezTo>
                  <a:close/>
                  <a:moveTo>
                    <a:pt x="161681" y="281690"/>
                  </a:moveTo>
                  <a:lnTo>
                    <a:pt x="161681" y="409290"/>
                  </a:lnTo>
                  <a:lnTo>
                    <a:pt x="80776" y="409290"/>
                  </a:lnTo>
                  <a:lnTo>
                    <a:pt x="80776" y="379213"/>
                  </a:lnTo>
                  <a:lnTo>
                    <a:pt x="123937" y="379213"/>
                  </a:lnTo>
                  <a:lnTo>
                    <a:pt x="123937" y="281690"/>
                  </a:lnTo>
                  <a:close/>
                  <a:moveTo>
                    <a:pt x="241199" y="279553"/>
                  </a:moveTo>
                  <a:cubicBezTo>
                    <a:pt x="253665" y="279553"/>
                    <a:pt x="264789" y="282385"/>
                    <a:pt x="274576" y="288051"/>
                  </a:cubicBezTo>
                  <a:cubicBezTo>
                    <a:pt x="284360" y="293716"/>
                    <a:pt x="291962" y="301740"/>
                    <a:pt x="297379" y="312121"/>
                  </a:cubicBezTo>
                  <a:cubicBezTo>
                    <a:pt x="302796" y="322502"/>
                    <a:pt x="305505" y="334189"/>
                    <a:pt x="305505" y="347180"/>
                  </a:cubicBezTo>
                  <a:cubicBezTo>
                    <a:pt x="305505" y="359578"/>
                    <a:pt x="302824" y="370687"/>
                    <a:pt x="297466" y="380503"/>
                  </a:cubicBezTo>
                  <a:cubicBezTo>
                    <a:pt x="292107" y="390322"/>
                    <a:pt x="284607" y="397945"/>
                    <a:pt x="274968" y="403372"/>
                  </a:cubicBezTo>
                  <a:cubicBezTo>
                    <a:pt x="265328" y="408799"/>
                    <a:pt x="254626" y="411514"/>
                    <a:pt x="242859" y="411514"/>
                  </a:cubicBezTo>
                  <a:cubicBezTo>
                    <a:pt x="237793" y="411514"/>
                    <a:pt x="232927" y="411010"/>
                    <a:pt x="228269" y="410000"/>
                  </a:cubicBezTo>
                  <a:lnTo>
                    <a:pt x="212367" y="426462"/>
                  </a:lnTo>
                  <a:lnTo>
                    <a:pt x="165012" y="426462"/>
                  </a:lnTo>
                  <a:lnTo>
                    <a:pt x="198125" y="393894"/>
                  </a:lnTo>
                  <a:cubicBezTo>
                    <a:pt x="185601" y="381142"/>
                    <a:pt x="179340" y="364888"/>
                    <a:pt x="179340" y="345133"/>
                  </a:cubicBezTo>
                  <a:cubicBezTo>
                    <a:pt x="179340" y="332379"/>
                    <a:pt x="181919" y="320974"/>
                    <a:pt x="187072" y="310918"/>
                  </a:cubicBezTo>
                  <a:cubicBezTo>
                    <a:pt x="192226" y="300864"/>
                    <a:pt x="199537" y="293122"/>
                    <a:pt x="209003" y="287696"/>
                  </a:cubicBezTo>
                  <a:cubicBezTo>
                    <a:pt x="218468" y="282268"/>
                    <a:pt x="229200" y="279553"/>
                    <a:pt x="241199" y="279553"/>
                  </a:cubicBezTo>
                  <a:close/>
                  <a:moveTo>
                    <a:pt x="358076" y="279553"/>
                  </a:moveTo>
                  <a:cubicBezTo>
                    <a:pt x="373570" y="279553"/>
                    <a:pt x="385917" y="283246"/>
                    <a:pt x="395122" y="290631"/>
                  </a:cubicBezTo>
                  <a:cubicBezTo>
                    <a:pt x="404325" y="298016"/>
                    <a:pt x="408926" y="307879"/>
                    <a:pt x="408926" y="320218"/>
                  </a:cubicBezTo>
                  <a:cubicBezTo>
                    <a:pt x="408926" y="337837"/>
                    <a:pt x="398849" y="350591"/>
                    <a:pt x="378695" y="358482"/>
                  </a:cubicBezTo>
                  <a:cubicBezTo>
                    <a:pt x="372462" y="360853"/>
                    <a:pt x="368197" y="362722"/>
                    <a:pt x="365895" y="364087"/>
                  </a:cubicBezTo>
                  <a:cubicBezTo>
                    <a:pt x="363595" y="365451"/>
                    <a:pt x="361877" y="366919"/>
                    <a:pt x="360741" y="368491"/>
                  </a:cubicBezTo>
                  <a:cubicBezTo>
                    <a:pt x="359604" y="370062"/>
                    <a:pt x="359037" y="371888"/>
                    <a:pt x="359037" y="373963"/>
                  </a:cubicBezTo>
                  <a:cubicBezTo>
                    <a:pt x="359037" y="376871"/>
                    <a:pt x="360172" y="379079"/>
                    <a:pt x="362444" y="380593"/>
                  </a:cubicBezTo>
                  <a:cubicBezTo>
                    <a:pt x="364717" y="382104"/>
                    <a:pt x="367919" y="382861"/>
                    <a:pt x="372054" y="382861"/>
                  </a:cubicBezTo>
                  <a:cubicBezTo>
                    <a:pt x="377530" y="382861"/>
                    <a:pt x="383442" y="381660"/>
                    <a:pt x="389792" y="379258"/>
                  </a:cubicBezTo>
                  <a:cubicBezTo>
                    <a:pt x="396141" y="376856"/>
                    <a:pt x="401936" y="373697"/>
                    <a:pt x="407178" y="369782"/>
                  </a:cubicBezTo>
                  <a:lnTo>
                    <a:pt x="407178" y="404750"/>
                  </a:lnTo>
                  <a:cubicBezTo>
                    <a:pt x="396287" y="409260"/>
                    <a:pt x="384288" y="411514"/>
                    <a:pt x="371182" y="411514"/>
                  </a:cubicBezTo>
                  <a:cubicBezTo>
                    <a:pt x="359882" y="411514"/>
                    <a:pt x="350212" y="409971"/>
                    <a:pt x="342175" y="406887"/>
                  </a:cubicBezTo>
                  <a:cubicBezTo>
                    <a:pt x="334137" y="403802"/>
                    <a:pt x="327889" y="399115"/>
                    <a:pt x="323435" y="392828"/>
                  </a:cubicBezTo>
                  <a:cubicBezTo>
                    <a:pt x="318977" y="386538"/>
                    <a:pt x="316749" y="379153"/>
                    <a:pt x="316749" y="370672"/>
                  </a:cubicBezTo>
                  <a:cubicBezTo>
                    <a:pt x="316749" y="361951"/>
                    <a:pt x="319443" y="354416"/>
                    <a:pt x="324832" y="348070"/>
                  </a:cubicBezTo>
                  <a:cubicBezTo>
                    <a:pt x="330219" y="341722"/>
                    <a:pt x="339407" y="335879"/>
                    <a:pt x="352397" y="330539"/>
                  </a:cubicBezTo>
                  <a:cubicBezTo>
                    <a:pt x="358979" y="327752"/>
                    <a:pt x="363305" y="325484"/>
                    <a:pt x="365372" y="323734"/>
                  </a:cubicBezTo>
                  <a:cubicBezTo>
                    <a:pt x="367440" y="321984"/>
                    <a:pt x="368474" y="319773"/>
                    <a:pt x="368474" y="317104"/>
                  </a:cubicBezTo>
                  <a:cubicBezTo>
                    <a:pt x="368474" y="314316"/>
                    <a:pt x="367192" y="312121"/>
                    <a:pt x="364628" y="310519"/>
                  </a:cubicBezTo>
                  <a:cubicBezTo>
                    <a:pt x="362066" y="308917"/>
                    <a:pt x="358688" y="308117"/>
                    <a:pt x="354493" y="308117"/>
                  </a:cubicBezTo>
                  <a:cubicBezTo>
                    <a:pt x="344301" y="308117"/>
                    <a:pt x="333933" y="311054"/>
                    <a:pt x="323389" y="316925"/>
                  </a:cubicBezTo>
                  <a:lnTo>
                    <a:pt x="323389" y="284448"/>
                  </a:lnTo>
                  <a:cubicBezTo>
                    <a:pt x="328807" y="282965"/>
                    <a:pt x="333015" y="281955"/>
                    <a:pt x="336015" y="281421"/>
                  </a:cubicBezTo>
                  <a:cubicBezTo>
                    <a:pt x="339014" y="280888"/>
                    <a:pt x="342348" y="280444"/>
                    <a:pt x="346019" y="280086"/>
                  </a:cubicBezTo>
                  <a:cubicBezTo>
                    <a:pt x="349689" y="279730"/>
                    <a:pt x="353707" y="279553"/>
                    <a:pt x="358076" y="279553"/>
                  </a:cubicBezTo>
                  <a:close/>
                  <a:moveTo>
                    <a:pt x="244851" y="36696"/>
                  </a:moveTo>
                  <a:cubicBezTo>
                    <a:pt x="338192" y="36696"/>
                    <a:pt x="413858" y="59312"/>
                    <a:pt x="413858" y="87213"/>
                  </a:cubicBezTo>
                  <a:cubicBezTo>
                    <a:pt x="413858" y="115114"/>
                    <a:pt x="338192" y="137730"/>
                    <a:pt x="244851" y="137730"/>
                  </a:cubicBezTo>
                  <a:cubicBezTo>
                    <a:pt x="151511" y="137730"/>
                    <a:pt x="75844" y="115114"/>
                    <a:pt x="75844" y="87213"/>
                  </a:cubicBezTo>
                  <a:cubicBezTo>
                    <a:pt x="75844" y="59312"/>
                    <a:pt x="151511" y="36696"/>
                    <a:pt x="244851" y="36696"/>
                  </a:cubicBezTo>
                  <a:close/>
                  <a:moveTo>
                    <a:pt x="244851" y="0"/>
                  </a:moveTo>
                  <a:cubicBezTo>
                    <a:pt x="118076" y="0"/>
                    <a:pt x="13802" y="40027"/>
                    <a:pt x="1263" y="91320"/>
                  </a:cubicBezTo>
                  <a:lnTo>
                    <a:pt x="374" y="98642"/>
                  </a:lnTo>
                  <a:lnTo>
                    <a:pt x="0" y="98642"/>
                  </a:lnTo>
                  <a:lnTo>
                    <a:pt x="0" y="101720"/>
                  </a:lnTo>
                  <a:cubicBezTo>
                    <a:pt x="0" y="174933"/>
                    <a:pt x="0" y="465227"/>
                    <a:pt x="0" y="537928"/>
                  </a:cubicBezTo>
                  <a:lnTo>
                    <a:pt x="0" y="537929"/>
                  </a:lnTo>
                  <a:lnTo>
                    <a:pt x="0" y="537931"/>
                  </a:lnTo>
                  <a:lnTo>
                    <a:pt x="0" y="541006"/>
                  </a:lnTo>
                  <a:lnTo>
                    <a:pt x="374" y="541006"/>
                  </a:lnTo>
                  <a:lnTo>
                    <a:pt x="1263" y="548330"/>
                  </a:lnTo>
                  <a:cubicBezTo>
                    <a:pt x="13802" y="599621"/>
                    <a:pt x="118076" y="639648"/>
                    <a:pt x="244851" y="639648"/>
                  </a:cubicBezTo>
                  <a:cubicBezTo>
                    <a:pt x="371627" y="639648"/>
                    <a:pt x="475898" y="599621"/>
                    <a:pt x="488437" y="548330"/>
                  </a:cubicBezTo>
                  <a:lnTo>
                    <a:pt x="489328" y="541006"/>
                  </a:lnTo>
                  <a:lnTo>
                    <a:pt x="489702" y="541006"/>
                  </a:lnTo>
                  <a:lnTo>
                    <a:pt x="489702" y="537929"/>
                  </a:lnTo>
                  <a:lnTo>
                    <a:pt x="489702" y="101720"/>
                  </a:lnTo>
                  <a:lnTo>
                    <a:pt x="489702" y="101719"/>
                  </a:lnTo>
                  <a:lnTo>
                    <a:pt x="488437" y="91320"/>
                  </a:lnTo>
                  <a:cubicBezTo>
                    <a:pt x="475900" y="40027"/>
                    <a:pt x="371627" y="0"/>
                    <a:pt x="244851"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000" b="1" dirty="0">
                <a:solidFill>
                  <a:prstClr val="black"/>
                </a:solidFill>
                <a:latin typeface="Segoe UI Light"/>
                <a:ea typeface="Segoe UI" pitchFamily="34" charset="0"/>
                <a:cs typeface="Segoe UI" pitchFamily="34" charset="0"/>
              </a:endParaRPr>
            </a:p>
          </p:txBody>
        </p:sp>
        <p:sp>
          <p:nvSpPr>
            <p:cNvPr id="69" name="Freeform 146">
              <a:extLst>
                <a:ext uri="{FF2B5EF4-FFF2-40B4-BE49-F238E27FC236}">
                  <a16:creationId xmlns:a16="http://schemas.microsoft.com/office/drawing/2014/main" id="{883CCF74-974E-4483-A6F9-0F23A4008F99}"/>
                </a:ext>
              </a:extLst>
            </p:cNvPr>
            <p:cNvSpPr>
              <a:spLocks noChangeAspect="1"/>
            </p:cNvSpPr>
            <p:nvPr/>
          </p:nvSpPr>
          <p:spPr bwMode="auto">
            <a:xfrm>
              <a:off x="4469068" y="1911300"/>
              <a:ext cx="496027" cy="314138"/>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IN" sz="1961" b="1" dirty="0">
                <a:solidFill>
                  <a:srgbClr val="FFFFFF"/>
                </a:solidFill>
                <a:latin typeface="Segoe UI Light"/>
                <a:ea typeface="Segoe UI" pitchFamily="34" charset="0"/>
                <a:cs typeface="Segoe UI" pitchFamily="34" charset="0"/>
              </a:endParaRPr>
            </a:p>
          </p:txBody>
        </p:sp>
      </p:grpSp>
      <p:grpSp>
        <p:nvGrpSpPr>
          <p:cNvPr id="70" name="Group 69">
            <a:extLst>
              <a:ext uri="{FF2B5EF4-FFF2-40B4-BE49-F238E27FC236}">
                <a16:creationId xmlns:a16="http://schemas.microsoft.com/office/drawing/2014/main" id="{BD74C622-A3C1-46C3-AEB5-50BE896F904D}"/>
              </a:ext>
            </a:extLst>
          </p:cNvPr>
          <p:cNvGrpSpPr/>
          <p:nvPr/>
        </p:nvGrpSpPr>
        <p:grpSpPr>
          <a:xfrm>
            <a:off x="6454512" y="4020024"/>
            <a:ext cx="483409" cy="498127"/>
            <a:chOff x="4266208" y="1505273"/>
            <a:chExt cx="698887" cy="720165"/>
          </a:xfrm>
        </p:grpSpPr>
        <p:sp>
          <p:nvSpPr>
            <p:cNvPr id="71" name="Freeform: Shape 70">
              <a:extLst>
                <a:ext uri="{FF2B5EF4-FFF2-40B4-BE49-F238E27FC236}">
                  <a16:creationId xmlns:a16="http://schemas.microsoft.com/office/drawing/2014/main" id="{BC4A5872-F695-4148-8E87-C80AF3AADADC}"/>
                </a:ext>
              </a:extLst>
            </p:cNvPr>
            <p:cNvSpPr/>
            <p:nvPr/>
          </p:nvSpPr>
          <p:spPr bwMode="auto">
            <a:xfrm flipH="1">
              <a:off x="4266208" y="1505273"/>
              <a:ext cx="463635" cy="605598"/>
            </a:xfrm>
            <a:custGeom>
              <a:avLst/>
              <a:gdLst>
                <a:gd name="connsiteX0" fmla="*/ 241548 w 489702"/>
                <a:gd name="connsiteY0" fmla="*/ 312298 h 639648"/>
                <a:gd name="connsiteX1" fmla="*/ 225297 w 489702"/>
                <a:gd name="connsiteY1" fmla="*/ 321375 h 639648"/>
                <a:gd name="connsiteX2" fmla="*/ 219357 w 489702"/>
                <a:gd name="connsiteY2" fmla="*/ 346201 h 639648"/>
                <a:gd name="connsiteX3" fmla="*/ 225648 w 489702"/>
                <a:gd name="connsiteY3" fmla="*/ 369870 h 639648"/>
                <a:gd name="connsiteX4" fmla="*/ 242160 w 489702"/>
                <a:gd name="connsiteY4" fmla="*/ 378678 h 639648"/>
                <a:gd name="connsiteX5" fmla="*/ 259153 w 489702"/>
                <a:gd name="connsiteY5" fmla="*/ 369959 h 639648"/>
                <a:gd name="connsiteX6" fmla="*/ 265401 w 489702"/>
                <a:gd name="connsiteY6" fmla="*/ 345666 h 639648"/>
                <a:gd name="connsiteX7" fmla="*/ 259110 w 489702"/>
                <a:gd name="connsiteY7" fmla="*/ 321018 h 639648"/>
                <a:gd name="connsiteX8" fmla="*/ 241548 w 489702"/>
                <a:gd name="connsiteY8" fmla="*/ 312298 h 639648"/>
                <a:gd name="connsiteX9" fmla="*/ 161681 w 489702"/>
                <a:gd name="connsiteY9" fmla="*/ 281690 h 639648"/>
                <a:gd name="connsiteX10" fmla="*/ 161681 w 489702"/>
                <a:gd name="connsiteY10" fmla="*/ 409290 h 639648"/>
                <a:gd name="connsiteX11" fmla="*/ 80776 w 489702"/>
                <a:gd name="connsiteY11" fmla="*/ 409290 h 639648"/>
                <a:gd name="connsiteX12" fmla="*/ 80776 w 489702"/>
                <a:gd name="connsiteY12" fmla="*/ 379213 h 639648"/>
                <a:gd name="connsiteX13" fmla="*/ 123937 w 489702"/>
                <a:gd name="connsiteY13" fmla="*/ 379213 h 639648"/>
                <a:gd name="connsiteX14" fmla="*/ 123937 w 489702"/>
                <a:gd name="connsiteY14" fmla="*/ 281690 h 639648"/>
                <a:gd name="connsiteX15" fmla="*/ 241199 w 489702"/>
                <a:gd name="connsiteY15" fmla="*/ 279553 h 639648"/>
                <a:gd name="connsiteX16" fmla="*/ 274576 w 489702"/>
                <a:gd name="connsiteY16" fmla="*/ 288051 h 639648"/>
                <a:gd name="connsiteX17" fmla="*/ 297379 w 489702"/>
                <a:gd name="connsiteY17" fmla="*/ 312121 h 639648"/>
                <a:gd name="connsiteX18" fmla="*/ 305505 w 489702"/>
                <a:gd name="connsiteY18" fmla="*/ 347180 h 639648"/>
                <a:gd name="connsiteX19" fmla="*/ 297466 w 489702"/>
                <a:gd name="connsiteY19" fmla="*/ 380503 h 639648"/>
                <a:gd name="connsiteX20" fmla="*/ 274968 w 489702"/>
                <a:gd name="connsiteY20" fmla="*/ 403372 h 639648"/>
                <a:gd name="connsiteX21" fmla="*/ 242859 w 489702"/>
                <a:gd name="connsiteY21" fmla="*/ 411514 h 639648"/>
                <a:gd name="connsiteX22" fmla="*/ 228269 w 489702"/>
                <a:gd name="connsiteY22" fmla="*/ 410000 h 639648"/>
                <a:gd name="connsiteX23" fmla="*/ 212367 w 489702"/>
                <a:gd name="connsiteY23" fmla="*/ 426462 h 639648"/>
                <a:gd name="connsiteX24" fmla="*/ 165012 w 489702"/>
                <a:gd name="connsiteY24" fmla="*/ 426462 h 639648"/>
                <a:gd name="connsiteX25" fmla="*/ 198125 w 489702"/>
                <a:gd name="connsiteY25" fmla="*/ 393894 h 639648"/>
                <a:gd name="connsiteX26" fmla="*/ 179340 w 489702"/>
                <a:gd name="connsiteY26" fmla="*/ 345133 h 639648"/>
                <a:gd name="connsiteX27" fmla="*/ 187072 w 489702"/>
                <a:gd name="connsiteY27" fmla="*/ 310918 h 639648"/>
                <a:gd name="connsiteX28" fmla="*/ 209003 w 489702"/>
                <a:gd name="connsiteY28" fmla="*/ 287696 h 639648"/>
                <a:gd name="connsiteX29" fmla="*/ 241199 w 489702"/>
                <a:gd name="connsiteY29" fmla="*/ 279553 h 639648"/>
                <a:gd name="connsiteX30" fmla="*/ 358076 w 489702"/>
                <a:gd name="connsiteY30" fmla="*/ 279553 h 639648"/>
                <a:gd name="connsiteX31" fmla="*/ 395122 w 489702"/>
                <a:gd name="connsiteY31" fmla="*/ 290631 h 639648"/>
                <a:gd name="connsiteX32" fmla="*/ 408926 w 489702"/>
                <a:gd name="connsiteY32" fmla="*/ 320218 h 639648"/>
                <a:gd name="connsiteX33" fmla="*/ 378695 w 489702"/>
                <a:gd name="connsiteY33" fmla="*/ 358482 h 639648"/>
                <a:gd name="connsiteX34" fmla="*/ 365895 w 489702"/>
                <a:gd name="connsiteY34" fmla="*/ 364087 h 639648"/>
                <a:gd name="connsiteX35" fmla="*/ 360741 w 489702"/>
                <a:gd name="connsiteY35" fmla="*/ 368491 h 639648"/>
                <a:gd name="connsiteX36" fmla="*/ 359037 w 489702"/>
                <a:gd name="connsiteY36" fmla="*/ 373963 h 639648"/>
                <a:gd name="connsiteX37" fmla="*/ 362444 w 489702"/>
                <a:gd name="connsiteY37" fmla="*/ 380593 h 639648"/>
                <a:gd name="connsiteX38" fmla="*/ 372054 w 489702"/>
                <a:gd name="connsiteY38" fmla="*/ 382861 h 639648"/>
                <a:gd name="connsiteX39" fmla="*/ 389792 w 489702"/>
                <a:gd name="connsiteY39" fmla="*/ 379258 h 639648"/>
                <a:gd name="connsiteX40" fmla="*/ 407178 w 489702"/>
                <a:gd name="connsiteY40" fmla="*/ 369782 h 639648"/>
                <a:gd name="connsiteX41" fmla="*/ 407178 w 489702"/>
                <a:gd name="connsiteY41" fmla="*/ 404750 h 639648"/>
                <a:gd name="connsiteX42" fmla="*/ 371182 w 489702"/>
                <a:gd name="connsiteY42" fmla="*/ 411514 h 639648"/>
                <a:gd name="connsiteX43" fmla="*/ 342175 w 489702"/>
                <a:gd name="connsiteY43" fmla="*/ 406887 h 639648"/>
                <a:gd name="connsiteX44" fmla="*/ 323435 w 489702"/>
                <a:gd name="connsiteY44" fmla="*/ 392828 h 639648"/>
                <a:gd name="connsiteX45" fmla="*/ 316749 w 489702"/>
                <a:gd name="connsiteY45" fmla="*/ 370672 h 639648"/>
                <a:gd name="connsiteX46" fmla="*/ 324832 w 489702"/>
                <a:gd name="connsiteY46" fmla="*/ 348070 h 639648"/>
                <a:gd name="connsiteX47" fmla="*/ 352397 w 489702"/>
                <a:gd name="connsiteY47" fmla="*/ 330539 h 639648"/>
                <a:gd name="connsiteX48" fmla="*/ 365372 w 489702"/>
                <a:gd name="connsiteY48" fmla="*/ 323734 h 639648"/>
                <a:gd name="connsiteX49" fmla="*/ 368474 w 489702"/>
                <a:gd name="connsiteY49" fmla="*/ 317104 h 639648"/>
                <a:gd name="connsiteX50" fmla="*/ 364628 w 489702"/>
                <a:gd name="connsiteY50" fmla="*/ 310519 h 639648"/>
                <a:gd name="connsiteX51" fmla="*/ 354493 w 489702"/>
                <a:gd name="connsiteY51" fmla="*/ 308117 h 639648"/>
                <a:gd name="connsiteX52" fmla="*/ 323389 w 489702"/>
                <a:gd name="connsiteY52" fmla="*/ 316925 h 639648"/>
                <a:gd name="connsiteX53" fmla="*/ 323389 w 489702"/>
                <a:gd name="connsiteY53" fmla="*/ 284448 h 639648"/>
                <a:gd name="connsiteX54" fmla="*/ 336015 w 489702"/>
                <a:gd name="connsiteY54" fmla="*/ 281421 h 639648"/>
                <a:gd name="connsiteX55" fmla="*/ 346019 w 489702"/>
                <a:gd name="connsiteY55" fmla="*/ 280086 h 639648"/>
                <a:gd name="connsiteX56" fmla="*/ 358076 w 489702"/>
                <a:gd name="connsiteY56" fmla="*/ 279553 h 639648"/>
                <a:gd name="connsiteX57" fmla="*/ 244851 w 489702"/>
                <a:gd name="connsiteY57" fmla="*/ 36696 h 639648"/>
                <a:gd name="connsiteX58" fmla="*/ 413858 w 489702"/>
                <a:gd name="connsiteY58" fmla="*/ 87213 h 639648"/>
                <a:gd name="connsiteX59" fmla="*/ 244851 w 489702"/>
                <a:gd name="connsiteY59" fmla="*/ 137730 h 639648"/>
                <a:gd name="connsiteX60" fmla="*/ 75844 w 489702"/>
                <a:gd name="connsiteY60" fmla="*/ 87213 h 639648"/>
                <a:gd name="connsiteX61" fmla="*/ 244851 w 489702"/>
                <a:gd name="connsiteY61" fmla="*/ 36696 h 639648"/>
                <a:gd name="connsiteX62" fmla="*/ 244851 w 489702"/>
                <a:gd name="connsiteY62" fmla="*/ 0 h 639648"/>
                <a:gd name="connsiteX63" fmla="*/ 1263 w 489702"/>
                <a:gd name="connsiteY63" fmla="*/ 91320 h 639648"/>
                <a:gd name="connsiteX64" fmla="*/ 374 w 489702"/>
                <a:gd name="connsiteY64" fmla="*/ 98642 h 639648"/>
                <a:gd name="connsiteX65" fmla="*/ 0 w 489702"/>
                <a:gd name="connsiteY65" fmla="*/ 98642 h 639648"/>
                <a:gd name="connsiteX66" fmla="*/ 0 w 489702"/>
                <a:gd name="connsiteY66" fmla="*/ 101720 h 639648"/>
                <a:gd name="connsiteX67" fmla="*/ 0 w 489702"/>
                <a:gd name="connsiteY67" fmla="*/ 537928 h 639648"/>
                <a:gd name="connsiteX68" fmla="*/ 0 w 489702"/>
                <a:gd name="connsiteY68" fmla="*/ 537929 h 639648"/>
                <a:gd name="connsiteX69" fmla="*/ 0 w 489702"/>
                <a:gd name="connsiteY69" fmla="*/ 537931 h 639648"/>
                <a:gd name="connsiteX70" fmla="*/ 0 w 489702"/>
                <a:gd name="connsiteY70" fmla="*/ 541006 h 639648"/>
                <a:gd name="connsiteX71" fmla="*/ 374 w 489702"/>
                <a:gd name="connsiteY71" fmla="*/ 541006 h 639648"/>
                <a:gd name="connsiteX72" fmla="*/ 1263 w 489702"/>
                <a:gd name="connsiteY72" fmla="*/ 548330 h 639648"/>
                <a:gd name="connsiteX73" fmla="*/ 244851 w 489702"/>
                <a:gd name="connsiteY73" fmla="*/ 639648 h 639648"/>
                <a:gd name="connsiteX74" fmla="*/ 488437 w 489702"/>
                <a:gd name="connsiteY74" fmla="*/ 548330 h 639648"/>
                <a:gd name="connsiteX75" fmla="*/ 489328 w 489702"/>
                <a:gd name="connsiteY75" fmla="*/ 541006 h 639648"/>
                <a:gd name="connsiteX76" fmla="*/ 489702 w 489702"/>
                <a:gd name="connsiteY76" fmla="*/ 541006 h 639648"/>
                <a:gd name="connsiteX77" fmla="*/ 489702 w 489702"/>
                <a:gd name="connsiteY77" fmla="*/ 537929 h 639648"/>
                <a:gd name="connsiteX78" fmla="*/ 489702 w 489702"/>
                <a:gd name="connsiteY78" fmla="*/ 101720 h 639648"/>
                <a:gd name="connsiteX79" fmla="*/ 489702 w 489702"/>
                <a:gd name="connsiteY79" fmla="*/ 101719 h 639648"/>
                <a:gd name="connsiteX80" fmla="*/ 488437 w 489702"/>
                <a:gd name="connsiteY80" fmla="*/ 91320 h 639648"/>
                <a:gd name="connsiteX81" fmla="*/ 244851 w 489702"/>
                <a:gd name="connsiteY81" fmla="*/ 0 h 639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489702" h="639648">
                  <a:moveTo>
                    <a:pt x="241548" y="312298"/>
                  </a:moveTo>
                  <a:cubicBezTo>
                    <a:pt x="234676" y="312298"/>
                    <a:pt x="229258" y="315323"/>
                    <a:pt x="225297" y="321375"/>
                  </a:cubicBezTo>
                  <a:cubicBezTo>
                    <a:pt x="221338" y="327425"/>
                    <a:pt x="219357" y="335701"/>
                    <a:pt x="219357" y="346201"/>
                  </a:cubicBezTo>
                  <a:cubicBezTo>
                    <a:pt x="219357" y="356107"/>
                    <a:pt x="221453" y="363997"/>
                    <a:pt x="225648" y="369870"/>
                  </a:cubicBezTo>
                  <a:cubicBezTo>
                    <a:pt x="229842" y="375742"/>
                    <a:pt x="235346" y="378678"/>
                    <a:pt x="242160" y="378678"/>
                  </a:cubicBezTo>
                  <a:cubicBezTo>
                    <a:pt x="249324" y="378678"/>
                    <a:pt x="254988" y="375773"/>
                    <a:pt x="259153" y="369959"/>
                  </a:cubicBezTo>
                  <a:cubicBezTo>
                    <a:pt x="263319" y="364145"/>
                    <a:pt x="265401" y="356049"/>
                    <a:pt x="265401" y="345666"/>
                  </a:cubicBezTo>
                  <a:cubicBezTo>
                    <a:pt x="265401" y="335049"/>
                    <a:pt x="263305" y="326833"/>
                    <a:pt x="259110" y="321018"/>
                  </a:cubicBezTo>
                  <a:cubicBezTo>
                    <a:pt x="254916" y="315206"/>
                    <a:pt x="249063" y="312298"/>
                    <a:pt x="241548" y="312298"/>
                  </a:cubicBezTo>
                  <a:close/>
                  <a:moveTo>
                    <a:pt x="161681" y="281690"/>
                  </a:moveTo>
                  <a:lnTo>
                    <a:pt x="161681" y="409290"/>
                  </a:lnTo>
                  <a:lnTo>
                    <a:pt x="80776" y="409290"/>
                  </a:lnTo>
                  <a:lnTo>
                    <a:pt x="80776" y="379213"/>
                  </a:lnTo>
                  <a:lnTo>
                    <a:pt x="123937" y="379213"/>
                  </a:lnTo>
                  <a:lnTo>
                    <a:pt x="123937" y="281690"/>
                  </a:lnTo>
                  <a:close/>
                  <a:moveTo>
                    <a:pt x="241199" y="279553"/>
                  </a:moveTo>
                  <a:cubicBezTo>
                    <a:pt x="253665" y="279553"/>
                    <a:pt x="264789" y="282385"/>
                    <a:pt x="274576" y="288051"/>
                  </a:cubicBezTo>
                  <a:cubicBezTo>
                    <a:pt x="284360" y="293716"/>
                    <a:pt x="291962" y="301740"/>
                    <a:pt x="297379" y="312121"/>
                  </a:cubicBezTo>
                  <a:cubicBezTo>
                    <a:pt x="302796" y="322502"/>
                    <a:pt x="305505" y="334189"/>
                    <a:pt x="305505" y="347180"/>
                  </a:cubicBezTo>
                  <a:cubicBezTo>
                    <a:pt x="305505" y="359578"/>
                    <a:pt x="302824" y="370687"/>
                    <a:pt x="297466" y="380503"/>
                  </a:cubicBezTo>
                  <a:cubicBezTo>
                    <a:pt x="292107" y="390322"/>
                    <a:pt x="284607" y="397945"/>
                    <a:pt x="274968" y="403372"/>
                  </a:cubicBezTo>
                  <a:cubicBezTo>
                    <a:pt x="265328" y="408799"/>
                    <a:pt x="254626" y="411514"/>
                    <a:pt x="242859" y="411514"/>
                  </a:cubicBezTo>
                  <a:cubicBezTo>
                    <a:pt x="237793" y="411514"/>
                    <a:pt x="232927" y="411010"/>
                    <a:pt x="228269" y="410000"/>
                  </a:cubicBezTo>
                  <a:lnTo>
                    <a:pt x="212367" y="426462"/>
                  </a:lnTo>
                  <a:lnTo>
                    <a:pt x="165012" y="426462"/>
                  </a:lnTo>
                  <a:lnTo>
                    <a:pt x="198125" y="393894"/>
                  </a:lnTo>
                  <a:cubicBezTo>
                    <a:pt x="185601" y="381142"/>
                    <a:pt x="179340" y="364888"/>
                    <a:pt x="179340" y="345133"/>
                  </a:cubicBezTo>
                  <a:cubicBezTo>
                    <a:pt x="179340" y="332379"/>
                    <a:pt x="181919" y="320974"/>
                    <a:pt x="187072" y="310918"/>
                  </a:cubicBezTo>
                  <a:cubicBezTo>
                    <a:pt x="192226" y="300864"/>
                    <a:pt x="199537" y="293122"/>
                    <a:pt x="209003" y="287696"/>
                  </a:cubicBezTo>
                  <a:cubicBezTo>
                    <a:pt x="218468" y="282268"/>
                    <a:pt x="229200" y="279553"/>
                    <a:pt x="241199" y="279553"/>
                  </a:cubicBezTo>
                  <a:close/>
                  <a:moveTo>
                    <a:pt x="358076" y="279553"/>
                  </a:moveTo>
                  <a:cubicBezTo>
                    <a:pt x="373570" y="279553"/>
                    <a:pt x="385917" y="283246"/>
                    <a:pt x="395122" y="290631"/>
                  </a:cubicBezTo>
                  <a:cubicBezTo>
                    <a:pt x="404325" y="298016"/>
                    <a:pt x="408926" y="307879"/>
                    <a:pt x="408926" y="320218"/>
                  </a:cubicBezTo>
                  <a:cubicBezTo>
                    <a:pt x="408926" y="337837"/>
                    <a:pt x="398849" y="350591"/>
                    <a:pt x="378695" y="358482"/>
                  </a:cubicBezTo>
                  <a:cubicBezTo>
                    <a:pt x="372462" y="360853"/>
                    <a:pt x="368197" y="362722"/>
                    <a:pt x="365895" y="364087"/>
                  </a:cubicBezTo>
                  <a:cubicBezTo>
                    <a:pt x="363595" y="365451"/>
                    <a:pt x="361877" y="366919"/>
                    <a:pt x="360741" y="368491"/>
                  </a:cubicBezTo>
                  <a:cubicBezTo>
                    <a:pt x="359604" y="370062"/>
                    <a:pt x="359037" y="371888"/>
                    <a:pt x="359037" y="373963"/>
                  </a:cubicBezTo>
                  <a:cubicBezTo>
                    <a:pt x="359037" y="376871"/>
                    <a:pt x="360172" y="379079"/>
                    <a:pt x="362444" y="380593"/>
                  </a:cubicBezTo>
                  <a:cubicBezTo>
                    <a:pt x="364717" y="382104"/>
                    <a:pt x="367919" y="382861"/>
                    <a:pt x="372054" y="382861"/>
                  </a:cubicBezTo>
                  <a:cubicBezTo>
                    <a:pt x="377530" y="382861"/>
                    <a:pt x="383442" y="381660"/>
                    <a:pt x="389792" y="379258"/>
                  </a:cubicBezTo>
                  <a:cubicBezTo>
                    <a:pt x="396141" y="376856"/>
                    <a:pt x="401936" y="373697"/>
                    <a:pt x="407178" y="369782"/>
                  </a:cubicBezTo>
                  <a:lnTo>
                    <a:pt x="407178" y="404750"/>
                  </a:lnTo>
                  <a:cubicBezTo>
                    <a:pt x="396287" y="409260"/>
                    <a:pt x="384288" y="411514"/>
                    <a:pt x="371182" y="411514"/>
                  </a:cubicBezTo>
                  <a:cubicBezTo>
                    <a:pt x="359882" y="411514"/>
                    <a:pt x="350212" y="409971"/>
                    <a:pt x="342175" y="406887"/>
                  </a:cubicBezTo>
                  <a:cubicBezTo>
                    <a:pt x="334137" y="403802"/>
                    <a:pt x="327889" y="399115"/>
                    <a:pt x="323435" y="392828"/>
                  </a:cubicBezTo>
                  <a:cubicBezTo>
                    <a:pt x="318977" y="386538"/>
                    <a:pt x="316749" y="379153"/>
                    <a:pt x="316749" y="370672"/>
                  </a:cubicBezTo>
                  <a:cubicBezTo>
                    <a:pt x="316749" y="361951"/>
                    <a:pt x="319443" y="354416"/>
                    <a:pt x="324832" y="348070"/>
                  </a:cubicBezTo>
                  <a:cubicBezTo>
                    <a:pt x="330219" y="341722"/>
                    <a:pt x="339407" y="335879"/>
                    <a:pt x="352397" y="330539"/>
                  </a:cubicBezTo>
                  <a:cubicBezTo>
                    <a:pt x="358979" y="327752"/>
                    <a:pt x="363305" y="325484"/>
                    <a:pt x="365372" y="323734"/>
                  </a:cubicBezTo>
                  <a:cubicBezTo>
                    <a:pt x="367440" y="321984"/>
                    <a:pt x="368474" y="319773"/>
                    <a:pt x="368474" y="317104"/>
                  </a:cubicBezTo>
                  <a:cubicBezTo>
                    <a:pt x="368474" y="314316"/>
                    <a:pt x="367192" y="312121"/>
                    <a:pt x="364628" y="310519"/>
                  </a:cubicBezTo>
                  <a:cubicBezTo>
                    <a:pt x="362066" y="308917"/>
                    <a:pt x="358688" y="308117"/>
                    <a:pt x="354493" y="308117"/>
                  </a:cubicBezTo>
                  <a:cubicBezTo>
                    <a:pt x="344301" y="308117"/>
                    <a:pt x="333933" y="311054"/>
                    <a:pt x="323389" y="316925"/>
                  </a:cubicBezTo>
                  <a:lnTo>
                    <a:pt x="323389" y="284448"/>
                  </a:lnTo>
                  <a:cubicBezTo>
                    <a:pt x="328807" y="282965"/>
                    <a:pt x="333015" y="281955"/>
                    <a:pt x="336015" y="281421"/>
                  </a:cubicBezTo>
                  <a:cubicBezTo>
                    <a:pt x="339014" y="280888"/>
                    <a:pt x="342348" y="280444"/>
                    <a:pt x="346019" y="280086"/>
                  </a:cubicBezTo>
                  <a:cubicBezTo>
                    <a:pt x="349689" y="279730"/>
                    <a:pt x="353707" y="279553"/>
                    <a:pt x="358076" y="279553"/>
                  </a:cubicBezTo>
                  <a:close/>
                  <a:moveTo>
                    <a:pt x="244851" y="36696"/>
                  </a:moveTo>
                  <a:cubicBezTo>
                    <a:pt x="338192" y="36696"/>
                    <a:pt x="413858" y="59312"/>
                    <a:pt x="413858" y="87213"/>
                  </a:cubicBezTo>
                  <a:cubicBezTo>
                    <a:pt x="413858" y="115114"/>
                    <a:pt x="338192" y="137730"/>
                    <a:pt x="244851" y="137730"/>
                  </a:cubicBezTo>
                  <a:cubicBezTo>
                    <a:pt x="151511" y="137730"/>
                    <a:pt x="75844" y="115114"/>
                    <a:pt x="75844" y="87213"/>
                  </a:cubicBezTo>
                  <a:cubicBezTo>
                    <a:pt x="75844" y="59312"/>
                    <a:pt x="151511" y="36696"/>
                    <a:pt x="244851" y="36696"/>
                  </a:cubicBezTo>
                  <a:close/>
                  <a:moveTo>
                    <a:pt x="244851" y="0"/>
                  </a:moveTo>
                  <a:cubicBezTo>
                    <a:pt x="118076" y="0"/>
                    <a:pt x="13802" y="40027"/>
                    <a:pt x="1263" y="91320"/>
                  </a:cubicBezTo>
                  <a:lnTo>
                    <a:pt x="374" y="98642"/>
                  </a:lnTo>
                  <a:lnTo>
                    <a:pt x="0" y="98642"/>
                  </a:lnTo>
                  <a:lnTo>
                    <a:pt x="0" y="101720"/>
                  </a:lnTo>
                  <a:cubicBezTo>
                    <a:pt x="0" y="174933"/>
                    <a:pt x="0" y="465227"/>
                    <a:pt x="0" y="537928"/>
                  </a:cubicBezTo>
                  <a:lnTo>
                    <a:pt x="0" y="537929"/>
                  </a:lnTo>
                  <a:lnTo>
                    <a:pt x="0" y="537931"/>
                  </a:lnTo>
                  <a:lnTo>
                    <a:pt x="0" y="541006"/>
                  </a:lnTo>
                  <a:lnTo>
                    <a:pt x="374" y="541006"/>
                  </a:lnTo>
                  <a:lnTo>
                    <a:pt x="1263" y="548330"/>
                  </a:lnTo>
                  <a:cubicBezTo>
                    <a:pt x="13802" y="599621"/>
                    <a:pt x="118076" y="639648"/>
                    <a:pt x="244851" y="639648"/>
                  </a:cubicBezTo>
                  <a:cubicBezTo>
                    <a:pt x="371627" y="639648"/>
                    <a:pt x="475898" y="599621"/>
                    <a:pt x="488437" y="548330"/>
                  </a:cubicBezTo>
                  <a:lnTo>
                    <a:pt x="489328" y="541006"/>
                  </a:lnTo>
                  <a:lnTo>
                    <a:pt x="489702" y="541006"/>
                  </a:lnTo>
                  <a:lnTo>
                    <a:pt x="489702" y="537929"/>
                  </a:lnTo>
                  <a:lnTo>
                    <a:pt x="489702" y="101720"/>
                  </a:lnTo>
                  <a:lnTo>
                    <a:pt x="489702" y="101719"/>
                  </a:lnTo>
                  <a:lnTo>
                    <a:pt x="488437" y="91320"/>
                  </a:lnTo>
                  <a:cubicBezTo>
                    <a:pt x="475900" y="40027"/>
                    <a:pt x="371627" y="0"/>
                    <a:pt x="244851"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000" b="1" dirty="0">
                <a:solidFill>
                  <a:prstClr val="black"/>
                </a:solidFill>
                <a:latin typeface="Segoe UI Light"/>
                <a:ea typeface="Segoe UI" pitchFamily="34" charset="0"/>
                <a:cs typeface="Segoe UI" pitchFamily="34" charset="0"/>
              </a:endParaRPr>
            </a:p>
          </p:txBody>
        </p:sp>
        <p:sp>
          <p:nvSpPr>
            <p:cNvPr id="73" name="Freeform 146">
              <a:extLst>
                <a:ext uri="{FF2B5EF4-FFF2-40B4-BE49-F238E27FC236}">
                  <a16:creationId xmlns:a16="http://schemas.microsoft.com/office/drawing/2014/main" id="{C3DD2D1B-CCB0-4084-9F3A-044F4113EA14}"/>
                </a:ext>
              </a:extLst>
            </p:cNvPr>
            <p:cNvSpPr>
              <a:spLocks noChangeAspect="1"/>
            </p:cNvSpPr>
            <p:nvPr/>
          </p:nvSpPr>
          <p:spPr bwMode="auto">
            <a:xfrm>
              <a:off x="4469068" y="1911300"/>
              <a:ext cx="496027" cy="314138"/>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IN" sz="1961" b="1" dirty="0">
                <a:solidFill>
                  <a:srgbClr val="FFFFFF"/>
                </a:solidFill>
                <a:latin typeface="Segoe UI Light"/>
                <a:ea typeface="Segoe UI" pitchFamily="34" charset="0"/>
                <a:cs typeface="Segoe UI" pitchFamily="34" charset="0"/>
              </a:endParaRPr>
            </a:p>
          </p:txBody>
        </p:sp>
      </p:grpSp>
      <p:grpSp>
        <p:nvGrpSpPr>
          <p:cNvPr id="22" name="Group 21">
            <a:extLst>
              <a:ext uri="{FF2B5EF4-FFF2-40B4-BE49-F238E27FC236}">
                <a16:creationId xmlns:a16="http://schemas.microsoft.com/office/drawing/2014/main" id="{994AE00A-64E5-4E24-A7E3-A5C900B343F3}"/>
              </a:ext>
            </a:extLst>
          </p:cNvPr>
          <p:cNvGrpSpPr/>
          <p:nvPr/>
        </p:nvGrpSpPr>
        <p:grpSpPr>
          <a:xfrm>
            <a:off x="10866512" y="5493140"/>
            <a:ext cx="917192" cy="526329"/>
            <a:chOff x="10867189" y="5720937"/>
            <a:chExt cx="917322" cy="526404"/>
          </a:xfrm>
        </p:grpSpPr>
        <p:grpSp>
          <p:nvGrpSpPr>
            <p:cNvPr id="78" name="Group 77">
              <a:extLst>
                <a:ext uri="{FF2B5EF4-FFF2-40B4-BE49-F238E27FC236}">
                  <a16:creationId xmlns:a16="http://schemas.microsoft.com/office/drawing/2014/main" id="{8D70B233-0D0D-48F7-BFDF-2A75B6178B5D}"/>
                </a:ext>
              </a:extLst>
            </p:cNvPr>
            <p:cNvGrpSpPr/>
            <p:nvPr/>
          </p:nvGrpSpPr>
          <p:grpSpPr>
            <a:xfrm>
              <a:off x="10867189" y="5720937"/>
              <a:ext cx="529087" cy="522495"/>
              <a:chOff x="7680825" y="4749801"/>
              <a:chExt cx="1240192" cy="1224740"/>
            </a:xfrm>
          </p:grpSpPr>
          <p:grpSp>
            <p:nvGrpSpPr>
              <p:cNvPr id="79" name="Group 78">
                <a:extLst>
                  <a:ext uri="{FF2B5EF4-FFF2-40B4-BE49-F238E27FC236}">
                    <a16:creationId xmlns:a16="http://schemas.microsoft.com/office/drawing/2014/main" id="{6742B8F2-2E84-4C05-9D69-8FF35BB216A8}"/>
                  </a:ext>
                </a:extLst>
              </p:cNvPr>
              <p:cNvGrpSpPr/>
              <p:nvPr/>
            </p:nvGrpSpPr>
            <p:grpSpPr>
              <a:xfrm>
                <a:off x="7680825" y="4749801"/>
                <a:ext cx="612809" cy="1224740"/>
                <a:chOff x="7680825" y="4749801"/>
                <a:chExt cx="612809" cy="1224740"/>
              </a:xfrm>
            </p:grpSpPr>
            <p:sp>
              <p:nvSpPr>
                <p:cNvPr id="85" name="Rectangle 84">
                  <a:extLst>
                    <a:ext uri="{FF2B5EF4-FFF2-40B4-BE49-F238E27FC236}">
                      <a16:creationId xmlns:a16="http://schemas.microsoft.com/office/drawing/2014/main" id="{74F0FA00-4952-473A-8617-D3682A0A4E14}"/>
                    </a:ext>
                  </a:extLst>
                </p:cNvPr>
                <p:cNvSpPr/>
                <p:nvPr/>
              </p:nvSpPr>
              <p:spPr>
                <a:xfrm>
                  <a:off x="7680825" y="4749801"/>
                  <a:ext cx="612809" cy="1224740"/>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a:endParaRPr>
                </a:p>
              </p:txBody>
            </p:sp>
            <p:sp>
              <p:nvSpPr>
                <p:cNvPr id="87" name="Rectangle 86">
                  <a:extLst>
                    <a:ext uri="{FF2B5EF4-FFF2-40B4-BE49-F238E27FC236}">
                      <a16:creationId xmlns:a16="http://schemas.microsoft.com/office/drawing/2014/main" id="{9ADC3F67-7E56-4344-832C-86C18E7B967B}"/>
                    </a:ext>
                  </a:extLst>
                </p:cNvPr>
                <p:cNvSpPr/>
                <p:nvPr/>
              </p:nvSpPr>
              <p:spPr>
                <a:xfrm>
                  <a:off x="7910874" y="5704258"/>
                  <a:ext cx="152710" cy="270283"/>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a:endParaRPr>
                </a:p>
              </p:txBody>
            </p:sp>
          </p:grpSp>
          <p:grpSp>
            <p:nvGrpSpPr>
              <p:cNvPr id="80" name="Group 79">
                <a:extLst>
                  <a:ext uri="{FF2B5EF4-FFF2-40B4-BE49-F238E27FC236}">
                    <a16:creationId xmlns:a16="http://schemas.microsoft.com/office/drawing/2014/main" id="{11B2F576-2E25-45B0-8CF5-A9F2BCBAB385}"/>
                  </a:ext>
                </a:extLst>
              </p:cNvPr>
              <p:cNvGrpSpPr/>
              <p:nvPr/>
            </p:nvGrpSpPr>
            <p:grpSpPr>
              <a:xfrm>
                <a:off x="8361460" y="5010778"/>
                <a:ext cx="559557" cy="963763"/>
                <a:chOff x="8361460" y="5010778"/>
                <a:chExt cx="559557" cy="963763"/>
              </a:xfrm>
            </p:grpSpPr>
            <p:sp>
              <p:nvSpPr>
                <p:cNvPr id="81" name="Rectangle 80">
                  <a:extLst>
                    <a:ext uri="{FF2B5EF4-FFF2-40B4-BE49-F238E27FC236}">
                      <a16:creationId xmlns:a16="http://schemas.microsoft.com/office/drawing/2014/main" id="{B33E13FD-9D21-41BA-9A9D-FE87D60732E2}"/>
                    </a:ext>
                  </a:extLst>
                </p:cNvPr>
                <p:cNvSpPr/>
                <p:nvPr/>
              </p:nvSpPr>
              <p:spPr>
                <a:xfrm>
                  <a:off x="8361460" y="5010778"/>
                  <a:ext cx="559557" cy="963763"/>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a:endParaRPr>
                </a:p>
              </p:txBody>
            </p:sp>
            <p:sp>
              <p:nvSpPr>
                <p:cNvPr id="83" name="Rectangle 82">
                  <a:extLst>
                    <a:ext uri="{FF2B5EF4-FFF2-40B4-BE49-F238E27FC236}">
                      <a16:creationId xmlns:a16="http://schemas.microsoft.com/office/drawing/2014/main" id="{8E7000AA-1977-47F9-B505-9C3963CA4C36}"/>
                    </a:ext>
                  </a:extLst>
                </p:cNvPr>
                <p:cNvSpPr/>
                <p:nvPr/>
              </p:nvSpPr>
              <p:spPr>
                <a:xfrm>
                  <a:off x="8563908" y="5704258"/>
                  <a:ext cx="152710" cy="270283"/>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a:endParaRPr>
                </a:p>
              </p:txBody>
            </p:sp>
          </p:grpSp>
        </p:grpSp>
        <p:sp>
          <p:nvSpPr>
            <p:cNvPr id="88" name="Freeform 182">
              <a:extLst>
                <a:ext uri="{FF2B5EF4-FFF2-40B4-BE49-F238E27FC236}">
                  <a16:creationId xmlns:a16="http://schemas.microsoft.com/office/drawing/2014/main" id="{6D7B2855-845F-4D8E-9136-72F049347CBF}"/>
                </a:ext>
              </a:extLst>
            </p:cNvPr>
            <p:cNvSpPr/>
            <p:nvPr/>
          </p:nvSpPr>
          <p:spPr bwMode="auto">
            <a:xfrm>
              <a:off x="11491808" y="5871934"/>
              <a:ext cx="292703" cy="375407"/>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95" name="Group 154">
            <a:extLst>
              <a:ext uri="{FF2B5EF4-FFF2-40B4-BE49-F238E27FC236}">
                <a16:creationId xmlns:a16="http://schemas.microsoft.com/office/drawing/2014/main" id="{4966796E-7354-4D5C-AD3D-E4DC7C0D8B54}"/>
              </a:ext>
            </a:extLst>
          </p:cNvPr>
          <p:cNvGrpSpPr>
            <a:grpSpLocks noChangeAspect="1"/>
          </p:cNvGrpSpPr>
          <p:nvPr/>
        </p:nvGrpSpPr>
        <p:grpSpPr bwMode="auto">
          <a:xfrm>
            <a:off x="11115355" y="2291464"/>
            <a:ext cx="374597" cy="376185"/>
            <a:chOff x="2420" y="2096"/>
            <a:chExt cx="236" cy="237"/>
          </a:xfrm>
          <a:solidFill>
            <a:schemeClr val="accent1"/>
          </a:solidFill>
        </p:grpSpPr>
        <p:sp>
          <p:nvSpPr>
            <p:cNvPr id="97" name="Freeform 155">
              <a:extLst>
                <a:ext uri="{FF2B5EF4-FFF2-40B4-BE49-F238E27FC236}">
                  <a16:creationId xmlns:a16="http://schemas.microsoft.com/office/drawing/2014/main" id="{95F6DEE3-55CF-4CD0-A4EF-5E7DD45BD8E4}"/>
                </a:ext>
              </a:extLst>
            </p:cNvPr>
            <p:cNvSpPr>
              <a:spLocks/>
            </p:cNvSpPr>
            <p:nvPr/>
          </p:nvSpPr>
          <p:spPr bwMode="auto">
            <a:xfrm>
              <a:off x="2492" y="2265"/>
              <a:ext cx="92" cy="68"/>
            </a:xfrm>
            <a:custGeom>
              <a:avLst/>
              <a:gdLst>
                <a:gd name="T0" fmla="*/ 147 w 147"/>
                <a:gd name="T1" fmla="*/ 0 h 109"/>
                <a:gd name="T2" fmla="*/ 147 w 147"/>
                <a:gd name="T3" fmla="*/ 0 h 109"/>
                <a:gd name="T4" fmla="*/ 0 w 147"/>
                <a:gd name="T5" fmla="*/ 0 h 109"/>
                <a:gd name="T6" fmla="*/ 5 w 147"/>
                <a:gd name="T7" fmla="*/ 19 h 109"/>
                <a:gd name="T8" fmla="*/ 13 w 147"/>
                <a:gd name="T9" fmla="*/ 43 h 109"/>
                <a:gd name="T10" fmla="*/ 24 w 147"/>
                <a:gd name="T11" fmla="*/ 67 h 109"/>
                <a:gd name="T12" fmla="*/ 38 w 147"/>
                <a:gd name="T13" fmla="*/ 88 h 109"/>
                <a:gd name="T14" fmla="*/ 54 w 147"/>
                <a:gd name="T15" fmla="*/ 103 h 109"/>
                <a:gd name="T16" fmla="*/ 74 w 147"/>
                <a:gd name="T17" fmla="*/ 109 h 109"/>
                <a:gd name="T18" fmla="*/ 93 w 147"/>
                <a:gd name="T19" fmla="*/ 103 h 109"/>
                <a:gd name="T20" fmla="*/ 110 w 147"/>
                <a:gd name="T21" fmla="*/ 88 h 109"/>
                <a:gd name="T22" fmla="*/ 124 w 147"/>
                <a:gd name="T23" fmla="*/ 67 h 109"/>
                <a:gd name="T24" fmla="*/ 134 w 147"/>
                <a:gd name="T25" fmla="*/ 43 h 109"/>
                <a:gd name="T26" fmla="*/ 142 w 147"/>
                <a:gd name="T27" fmla="*/ 19 h 109"/>
                <a:gd name="T28" fmla="*/ 147 w 147"/>
                <a:gd name="T29"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7" h="109">
                  <a:moveTo>
                    <a:pt x="147" y="0"/>
                  </a:moveTo>
                  <a:lnTo>
                    <a:pt x="147" y="0"/>
                  </a:lnTo>
                  <a:lnTo>
                    <a:pt x="0" y="0"/>
                  </a:lnTo>
                  <a:cubicBezTo>
                    <a:pt x="2" y="5"/>
                    <a:pt x="3" y="12"/>
                    <a:pt x="5" y="19"/>
                  </a:cubicBezTo>
                  <a:cubicBezTo>
                    <a:pt x="7" y="27"/>
                    <a:pt x="10" y="35"/>
                    <a:pt x="13" y="43"/>
                  </a:cubicBezTo>
                  <a:cubicBezTo>
                    <a:pt x="16" y="51"/>
                    <a:pt x="20" y="59"/>
                    <a:pt x="24" y="67"/>
                  </a:cubicBezTo>
                  <a:cubicBezTo>
                    <a:pt x="28" y="75"/>
                    <a:pt x="33" y="82"/>
                    <a:pt x="38" y="88"/>
                  </a:cubicBezTo>
                  <a:cubicBezTo>
                    <a:pt x="43" y="94"/>
                    <a:pt x="48" y="99"/>
                    <a:pt x="54" y="103"/>
                  </a:cubicBezTo>
                  <a:cubicBezTo>
                    <a:pt x="60" y="107"/>
                    <a:pt x="67" y="109"/>
                    <a:pt x="74" y="109"/>
                  </a:cubicBezTo>
                  <a:cubicBezTo>
                    <a:pt x="81" y="109"/>
                    <a:pt x="87" y="107"/>
                    <a:pt x="93" y="103"/>
                  </a:cubicBezTo>
                  <a:cubicBezTo>
                    <a:pt x="99" y="99"/>
                    <a:pt x="105" y="94"/>
                    <a:pt x="110" y="88"/>
                  </a:cubicBezTo>
                  <a:cubicBezTo>
                    <a:pt x="115" y="82"/>
                    <a:pt x="120" y="75"/>
                    <a:pt x="124" y="67"/>
                  </a:cubicBezTo>
                  <a:cubicBezTo>
                    <a:pt x="128" y="59"/>
                    <a:pt x="131" y="51"/>
                    <a:pt x="134" y="43"/>
                  </a:cubicBezTo>
                  <a:cubicBezTo>
                    <a:pt x="138" y="35"/>
                    <a:pt x="140" y="27"/>
                    <a:pt x="142" y="19"/>
                  </a:cubicBezTo>
                  <a:cubicBezTo>
                    <a:pt x="144" y="12"/>
                    <a:pt x="146" y="5"/>
                    <a:pt x="147"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endParaRPr lang="en-US" dirty="0">
                <a:solidFill>
                  <a:prstClr val="black"/>
                </a:solidFill>
                <a:latin typeface="Segoe UI"/>
              </a:endParaRPr>
            </a:p>
          </p:txBody>
        </p:sp>
        <p:sp>
          <p:nvSpPr>
            <p:cNvPr id="98" name="Freeform 156">
              <a:extLst>
                <a:ext uri="{FF2B5EF4-FFF2-40B4-BE49-F238E27FC236}">
                  <a16:creationId xmlns:a16="http://schemas.microsoft.com/office/drawing/2014/main" id="{28778C9F-0C6E-4B5C-A0FD-50973C7D8FE0}"/>
                </a:ext>
              </a:extLst>
            </p:cNvPr>
            <p:cNvSpPr>
              <a:spLocks/>
            </p:cNvSpPr>
            <p:nvPr/>
          </p:nvSpPr>
          <p:spPr bwMode="auto">
            <a:xfrm>
              <a:off x="2603" y="2181"/>
              <a:ext cx="53" cy="67"/>
            </a:xfrm>
            <a:custGeom>
              <a:avLst/>
              <a:gdLst>
                <a:gd name="T0" fmla="*/ 0 w 85"/>
                <a:gd name="T1" fmla="*/ 0 h 109"/>
                <a:gd name="T2" fmla="*/ 0 w 85"/>
                <a:gd name="T3" fmla="*/ 0 h 109"/>
                <a:gd name="T4" fmla="*/ 3 w 85"/>
                <a:gd name="T5" fmla="*/ 27 h 109"/>
                <a:gd name="T6" fmla="*/ 4 w 85"/>
                <a:gd name="T7" fmla="*/ 54 h 109"/>
                <a:gd name="T8" fmla="*/ 3 w 85"/>
                <a:gd name="T9" fmla="*/ 81 h 109"/>
                <a:gd name="T10" fmla="*/ 0 w 85"/>
                <a:gd name="T11" fmla="*/ 109 h 109"/>
                <a:gd name="T12" fmla="*/ 78 w 85"/>
                <a:gd name="T13" fmla="*/ 109 h 109"/>
                <a:gd name="T14" fmla="*/ 85 w 85"/>
                <a:gd name="T15" fmla="*/ 54 h 109"/>
                <a:gd name="T16" fmla="*/ 78 w 85"/>
                <a:gd name="T17" fmla="*/ 0 h 109"/>
                <a:gd name="T18" fmla="*/ 0 w 85"/>
                <a:gd name="T19"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109">
                  <a:moveTo>
                    <a:pt x="0" y="0"/>
                  </a:moveTo>
                  <a:lnTo>
                    <a:pt x="0" y="0"/>
                  </a:lnTo>
                  <a:cubicBezTo>
                    <a:pt x="1" y="9"/>
                    <a:pt x="2" y="18"/>
                    <a:pt x="3" y="27"/>
                  </a:cubicBezTo>
                  <a:cubicBezTo>
                    <a:pt x="3" y="36"/>
                    <a:pt x="4" y="45"/>
                    <a:pt x="4" y="54"/>
                  </a:cubicBezTo>
                  <a:cubicBezTo>
                    <a:pt x="4" y="63"/>
                    <a:pt x="3" y="73"/>
                    <a:pt x="3" y="81"/>
                  </a:cubicBezTo>
                  <a:cubicBezTo>
                    <a:pt x="2" y="90"/>
                    <a:pt x="1" y="100"/>
                    <a:pt x="0" y="109"/>
                  </a:cubicBezTo>
                  <a:lnTo>
                    <a:pt x="78" y="109"/>
                  </a:lnTo>
                  <a:cubicBezTo>
                    <a:pt x="83" y="91"/>
                    <a:pt x="85" y="73"/>
                    <a:pt x="85" y="54"/>
                  </a:cubicBezTo>
                  <a:cubicBezTo>
                    <a:pt x="85" y="35"/>
                    <a:pt x="83" y="17"/>
                    <a:pt x="78" y="0"/>
                  </a:cubicBezTo>
                  <a:lnTo>
                    <a:pt x="0" y="0"/>
                  </a:ln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endParaRPr lang="en-US" dirty="0">
                <a:solidFill>
                  <a:prstClr val="black"/>
                </a:solidFill>
                <a:latin typeface="Segoe UI"/>
              </a:endParaRPr>
            </a:p>
          </p:txBody>
        </p:sp>
        <p:sp>
          <p:nvSpPr>
            <p:cNvPr id="100" name="Freeform 157">
              <a:extLst>
                <a:ext uri="{FF2B5EF4-FFF2-40B4-BE49-F238E27FC236}">
                  <a16:creationId xmlns:a16="http://schemas.microsoft.com/office/drawing/2014/main" id="{DDD46501-9671-4D1E-BB58-B6A23366110D}"/>
                </a:ext>
              </a:extLst>
            </p:cNvPr>
            <p:cNvSpPr>
              <a:spLocks/>
            </p:cNvSpPr>
            <p:nvPr/>
          </p:nvSpPr>
          <p:spPr bwMode="auto">
            <a:xfrm>
              <a:off x="2577" y="2102"/>
              <a:ext cx="68" cy="62"/>
            </a:xfrm>
            <a:custGeom>
              <a:avLst/>
              <a:gdLst>
                <a:gd name="T0" fmla="*/ 25 w 110"/>
                <a:gd name="T1" fmla="*/ 47 h 99"/>
                <a:gd name="T2" fmla="*/ 25 w 110"/>
                <a:gd name="T3" fmla="*/ 47 h 99"/>
                <a:gd name="T4" fmla="*/ 33 w 110"/>
                <a:gd name="T5" fmla="*/ 73 h 99"/>
                <a:gd name="T6" fmla="*/ 39 w 110"/>
                <a:gd name="T7" fmla="*/ 99 h 99"/>
                <a:gd name="T8" fmla="*/ 110 w 110"/>
                <a:gd name="T9" fmla="*/ 99 h 99"/>
                <a:gd name="T10" fmla="*/ 90 w 110"/>
                <a:gd name="T11" fmla="*/ 66 h 99"/>
                <a:gd name="T12" fmla="*/ 65 w 110"/>
                <a:gd name="T13" fmla="*/ 38 h 99"/>
                <a:gd name="T14" fmla="*/ 34 w 110"/>
                <a:gd name="T15" fmla="*/ 16 h 99"/>
                <a:gd name="T16" fmla="*/ 0 w 110"/>
                <a:gd name="T17" fmla="*/ 0 h 99"/>
                <a:gd name="T18" fmla="*/ 14 w 110"/>
                <a:gd name="T19" fmla="*/ 23 h 99"/>
                <a:gd name="T20" fmla="*/ 25 w 110"/>
                <a:gd name="T21" fmla="*/ 4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99">
                  <a:moveTo>
                    <a:pt x="25" y="47"/>
                  </a:moveTo>
                  <a:lnTo>
                    <a:pt x="25" y="47"/>
                  </a:lnTo>
                  <a:cubicBezTo>
                    <a:pt x="28" y="56"/>
                    <a:pt x="31" y="64"/>
                    <a:pt x="33" y="73"/>
                  </a:cubicBezTo>
                  <a:cubicBezTo>
                    <a:pt x="35" y="81"/>
                    <a:pt x="37" y="90"/>
                    <a:pt x="39" y="99"/>
                  </a:cubicBezTo>
                  <a:lnTo>
                    <a:pt x="110" y="99"/>
                  </a:lnTo>
                  <a:cubicBezTo>
                    <a:pt x="104" y="87"/>
                    <a:pt x="98" y="76"/>
                    <a:pt x="90" y="66"/>
                  </a:cubicBezTo>
                  <a:cubicBezTo>
                    <a:pt x="83" y="56"/>
                    <a:pt x="74" y="47"/>
                    <a:pt x="65" y="38"/>
                  </a:cubicBezTo>
                  <a:cubicBezTo>
                    <a:pt x="55" y="30"/>
                    <a:pt x="45" y="23"/>
                    <a:pt x="34" y="16"/>
                  </a:cubicBezTo>
                  <a:cubicBezTo>
                    <a:pt x="23" y="9"/>
                    <a:pt x="12" y="4"/>
                    <a:pt x="0" y="0"/>
                  </a:cubicBezTo>
                  <a:cubicBezTo>
                    <a:pt x="5" y="7"/>
                    <a:pt x="10" y="15"/>
                    <a:pt x="14" y="23"/>
                  </a:cubicBezTo>
                  <a:cubicBezTo>
                    <a:pt x="18" y="31"/>
                    <a:pt x="22" y="39"/>
                    <a:pt x="25" y="47"/>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endParaRPr lang="en-US" dirty="0">
                <a:solidFill>
                  <a:prstClr val="black"/>
                </a:solidFill>
                <a:latin typeface="Segoe UI"/>
              </a:endParaRPr>
            </a:p>
          </p:txBody>
        </p:sp>
        <p:sp>
          <p:nvSpPr>
            <p:cNvPr id="101" name="Freeform 158">
              <a:extLst>
                <a:ext uri="{FF2B5EF4-FFF2-40B4-BE49-F238E27FC236}">
                  <a16:creationId xmlns:a16="http://schemas.microsoft.com/office/drawing/2014/main" id="{FE8852B6-BED4-48FB-9841-C2DFFA9F77D8}"/>
                </a:ext>
              </a:extLst>
            </p:cNvPr>
            <p:cNvSpPr>
              <a:spLocks/>
            </p:cNvSpPr>
            <p:nvPr/>
          </p:nvSpPr>
          <p:spPr bwMode="auto">
            <a:xfrm>
              <a:off x="2487" y="2181"/>
              <a:ext cx="102" cy="67"/>
            </a:xfrm>
            <a:custGeom>
              <a:avLst/>
              <a:gdLst>
                <a:gd name="T0" fmla="*/ 4 w 164"/>
                <a:gd name="T1" fmla="*/ 0 h 109"/>
                <a:gd name="T2" fmla="*/ 4 w 164"/>
                <a:gd name="T3" fmla="*/ 0 h 109"/>
                <a:gd name="T4" fmla="*/ 1 w 164"/>
                <a:gd name="T5" fmla="*/ 27 h 109"/>
                <a:gd name="T6" fmla="*/ 0 w 164"/>
                <a:gd name="T7" fmla="*/ 54 h 109"/>
                <a:gd name="T8" fmla="*/ 1 w 164"/>
                <a:gd name="T9" fmla="*/ 81 h 109"/>
                <a:gd name="T10" fmla="*/ 4 w 164"/>
                <a:gd name="T11" fmla="*/ 109 h 109"/>
                <a:gd name="T12" fmla="*/ 160 w 164"/>
                <a:gd name="T13" fmla="*/ 109 h 109"/>
                <a:gd name="T14" fmla="*/ 163 w 164"/>
                <a:gd name="T15" fmla="*/ 81 h 109"/>
                <a:gd name="T16" fmla="*/ 164 w 164"/>
                <a:gd name="T17" fmla="*/ 54 h 109"/>
                <a:gd name="T18" fmla="*/ 163 w 164"/>
                <a:gd name="T19" fmla="*/ 27 h 109"/>
                <a:gd name="T20" fmla="*/ 160 w 164"/>
                <a:gd name="T21" fmla="*/ 0 h 109"/>
                <a:gd name="T22" fmla="*/ 4 w 164"/>
                <a:gd name="T23"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109">
                  <a:moveTo>
                    <a:pt x="4" y="0"/>
                  </a:moveTo>
                  <a:lnTo>
                    <a:pt x="4" y="0"/>
                  </a:lnTo>
                  <a:cubicBezTo>
                    <a:pt x="3" y="9"/>
                    <a:pt x="2" y="18"/>
                    <a:pt x="1" y="27"/>
                  </a:cubicBezTo>
                  <a:cubicBezTo>
                    <a:pt x="0" y="36"/>
                    <a:pt x="0" y="45"/>
                    <a:pt x="0" y="54"/>
                  </a:cubicBezTo>
                  <a:cubicBezTo>
                    <a:pt x="0" y="63"/>
                    <a:pt x="0" y="73"/>
                    <a:pt x="1" y="81"/>
                  </a:cubicBezTo>
                  <a:cubicBezTo>
                    <a:pt x="2" y="90"/>
                    <a:pt x="3" y="100"/>
                    <a:pt x="4" y="109"/>
                  </a:cubicBezTo>
                  <a:lnTo>
                    <a:pt x="160" y="109"/>
                  </a:lnTo>
                  <a:cubicBezTo>
                    <a:pt x="161" y="100"/>
                    <a:pt x="162" y="90"/>
                    <a:pt x="163" y="81"/>
                  </a:cubicBezTo>
                  <a:cubicBezTo>
                    <a:pt x="163" y="73"/>
                    <a:pt x="164" y="63"/>
                    <a:pt x="164" y="54"/>
                  </a:cubicBezTo>
                  <a:cubicBezTo>
                    <a:pt x="164" y="45"/>
                    <a:pt x="163" y="36"/>
                    <a:pt x="163" y="27"/>
                  </a:cubicBezTo>
                  <a:cubicBezTo>
                    <a:pt x="162" y="18"/>
                    <a:pt x="161" y="9"/>
                    <a:pt x="160" y="0"/>
                  </a:cubicBezTo>
                  <a:lnTo>
                    <a:pt x="4" y="0"/>
                  </a:ln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endParaRPr lang="en-US" dirty="0">
                <a:solidFill>
                  <a:prstClr val="black"/>
                </a:solidFill>
                <a:latin typeface="Segoe UI"/>
              </a:endParaRPr>
            </a:p>
          </p:txBody>
        </p:sp>
        <p:sp>
          <p:nvSpPr>
            <p:cNvPr id="102" name="Freeform 159">
              <a:extLst>
                <a:ext uri="{FF2B5EF4-FFF2-40B4-BE49-F238E27FC236}">
                  <a16:creationId xmlns:a16="http://schemas.microsoft.com/office/drawing/2014/main" id="{39E894E9-FF0C-4970-9741-48F9AFC45852}"/>
                </a:ext>
              </a:extLst>
            </p:cNvPr>
            <p:cNvSpPr>
              <a:spLocks/>
            </p:cNvSpPr>
            <p:nvPr/>
          </p:nvSpPr>
          <p:spPr bwMode="auto">
            <a:xfrm>
              <a:off x="2492" y="2096"/>
              <a:ext cx="92" cy="68"/>
            </a:xfrm>
            <a:custGeom>
              <a:avLst/>
              <a:gdLst>
                <a:gd name="T0" fmla="*/ 24 w 147"/>
                <a:gd name="T1" fmla="*/ 42 h 109"/>
                <a:gd name="T2" fmla="*/ 24 w 147"/>
                <a:gd name="T3" fmla="*/ 42 h 109"/>
                <a:gd name="T4" fmla="*/ 38 w 147"/>
                <a:gd name="T5" fmla="*/ 20 h 109"/>
                <a:gd name="T6" fmla="*/ 54 w 147"/>
                <a:gd name="T7" fmla="*/ 5 h 109"/>
                <a:gd name="T8" fmla="*/ 74 w 147"/>
                <a:gd name="T9" fmla="*/ 0 h 109"/>
                <a:gd name="T10" fmla="*/ 93 w 147"/>
                <a:gd name="T11" fmla="*/ 5 h 109"/>
                <a:gd name="T12" fmla="*/ 110 w 147"/>
                <a:gd name="T13" fmla="*/ 20 h 109"/>
                <a:gd name="T14" fmla="*/ 124 w 147"/>
                <a:gd name="T15" fmla="*/ 42 h 109"/>
                <a:gd name="T16" fmla="*/ 134 w 147"/>
                <a:gd name="T17" fmla="*/ 66 h 109"/>
                <a:gd name="T18" fmla="*/ 142 w 147"/>
                <a:gd name="T19" fmla="*/ 89 h 109"/>
                <a:gd name="T20" fmla="*/ 147 w 147"/>
                <a:gd name="T21" fmla="*/ 109 h 109"/>
                <a:gd name="T22" fmla="*/ 0 w 147"/>
                <a:gd name="T23" fmla="*/ 109 h 109"/>
                <a:gd name="T24" fmla="*/ 5 w 147"/>
                <a:gd name="T25" fmla="*/ 89 h 109"/>
                <a:gd name="T26" fmla="*/ 13 w 147"/>
                <a:gd name="T27" fmla="*/ 66 h 109"/>
                <a:gd name="T28" fmla="*/ 24 w 147"/>
                <a:gd name="T29" fmla="*/ 42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7" h="109">
                  <a:moveTo>
                    <a:pt x="24" y="42"/>
                  </a:moveTo>
                  <a:lnTo>
                    <a:pt x="24" y="42"/>
                  </a:lnTo>
                  <a:cubicBezTo>
                    <a:pt x="28" y="34"/>
                    <a:pt x="33" y="27"/>
                    <a:pt x="38" y="20"/>
                  </a:cubicBezTo>
                  <a:cubicBezTo>
                    <a:pt x="43" y="14"/>
                    <a:pt x="48" y="9"/>
                    <a:pt x="54" y="5"/>
                  </a:cubicBezTo>
                  <a:cubicBezTo>
                    <a:pt x="60" y="2"/>
                    <a:pt x="67" y="0"/>
                    <a:pt x="74" y="0"/>
                  </a:cubicBezTo>
                  <a:cubicBezTo>
                    <a:pt x="81" y="0"/>
                    <a:pt x="87" y="2"/>
                    <a:pt x="93" y="5"/>
                  </a:cubicBezTo>
                  <a:cubicBezTo>
                    <a:pt x="99" y="9"/>
                    <a:pt x="105" y="14"/>
                    <a:pt x="110" y="20"/>
                  </a:cubicBezTo>
                  <a:cubicBezTo>
                    <a:pt x="115" y="27"/>
                    <a:pt x="120" y="34"/>
                    <a:pt x="124" y="42"/>
                  </a:cubicBezTo>
                  <a:cubicBezTo>
                    <a:pt x="128" y="49"/>
                    <a:pt x="131" y="57"/>
                    <a:pt x="134" y="66"/>
                  </a:cubicBezTo>
                  <a:cubicBezTo>
                    <a:pt x="138" y="74"/>
                    <a:pt x="140" y="81"/>
                    <a:pt x="142" y="89"/>
                  </a:cubicBezTo>
                  <a:cubicBezTo>
                    <a:pt x="144" y="96"/>
                    <a:pt x="146" y="103"/>
                    <a:pt x="147" y="109"/>
                  </a:cubicBezTo>
                  <a:lnTo>
                    <a:pt x="0" y="109"/>
                  </a:lnTo>
                  <a:cubicBezTo>
                    <a:pt x="2" y="103"/>
                    <a:pt x="3" y="96"/>
                    <a:pt x="5" y="89"/>
                  </a:cubicBezTo>
                  <a:cubicBezTo>
                    <a:pt x="7" y="81"/>
                    <a:pt x="10" y="74"/>
                    <a:pt x="13" y="66"/>
                  </a:cubicBezTo>
                  <a:cubicBezTo>
                    <a:pt x="16" y="57"/>
                    <a:pt x="20" y="49"/>
                    <a:pt x="24" y="42"/>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endParaRPr lang="en-US" dirty="0">
                <a:solidFill>
                  <a:prstClr val="black"/>
                </a:solidFill>
                <a:latin typeface="Segoe UI"/>
              </a:endParaRPr>
            </a:p>
          </p:txBody>
        </p:sp>
        <p:sp>
          <p:nvSpPr>
            <p:cNvPr id="103" name="Freeform 160">
              <a:extLst>
                <a:ext uri="{FF2B5EF4-FFF2-40B4-BE49-F238E27FC236}">
                  <a16:creationId xmlns:a16="http://schemas.microsoft.com/office/drawing/2014/main" id="{404059D7-1D37-4130-90E4-2D0AF4A16CE9}"/>
                </a:ext>
              </a:extLst>
            </p:cNvPr>
            <p:cNvSpPr>
              <a:spLocks/>
            </p:cNvSpPr>
            <p:nvPr/>
          </p:nvSpPr>
          <p:spPr bwMode="auto">
            <a:xfrm>
              <a:off x="2431" y="2102"/>
              <a:ext cx="69" cy="62"/>
            </a:xfrm>
            <a:custGeom>
              <a:avLst/>
              <a:gdLst>
                <a:gd name="T0" fmla="*/ 19 w 110"/>
                <a:gd name="T1" fmla="*/ 66 h 99"/>
                <a:gd name="T2" fmla="*/ 19 w 110"/>
                <a:gd name="T3" fmla="*/ 66 h 99"/>
                <a:gd name="T4" fmla="*/ 45 w 110"/>
                <a:gd name="T5" fmla="*/ 38 h 99"/>
                <a:gd name="T6" fmla="*/ 75 w 110"/>
                <a:gd name="T7" fmla="*/ 16 h 99"/>
                <a:gd name="T8" fmla="*/ 110 w 110"/>
                <a:gd name="T9" fmla="*/ 0 h 99"/>
                <a:gd name="T10" fmla="*/ 96 w 110"/>
                <a:gd name="T11" fmla="*/ 23 h 99"/>
                <a:gd name="T12" fmla="*/ 85 w 110"/>
                <a:gd name="T13" fmla="*/ 47 h 99"/>
                <a:gd name="T14" fmla="*/ 77 w 110"/>
                <a:gd name="T15" fmla="*/ 73 h 99"/>
                <a:gd name="T16" fmla="*/ 71 w 110"/>
                <a:gd name="T17" fmla="*/ 99 h 99"/>
                <a:gd name="T18" fmla="*/ 0 w 110"/>
                <a:gd name="T19" fmla="*/ 99 h 99"/>
                <a:gd name="T20" fmla="*/ 19 w 110"/>
                <a:gd name="T21" fmla="*/ 66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99">
                  <a:moveTo>
                    <a:pt x="19" y="66"/>
                  </a:moveTo>
                  <a:lnTo>
                    <a:pt x="19" y="66"/>
                  </a:lnTo>
                  <a:cubicBezTo>
                    <a:pt x="27" y="56"/>
                    <a:pt x="36" y="47"/>
                    <a:pt x="45" y="38"/>
                  </a:cubicBezTo>
                  <a:cubicBezTo>
                    <a:pt x="54" y="30"/>
                    <a:pt x="64" y="23"/>
                    <a:pt x="75" y="16"/>
                  </a:cubicBezTo>
                  <a:cubicBezTo>
                    <a:pt x="86" y="9"/>
                    <a:pt x="98" y="4"/>
                    <a:pt x="110" y="0"/>
                  </a:cubicBezTo>
                  <a:cubicBezTo>
                    <a:pt x="104" y="7"/>
                    <a:pt x="100" y="15"/>
                    <a:pt x="96" y="23"/>
                  </a:cubicBezTo>
                  <a:cubicBezTo>
                    <a:pt x="92" y="31"/>
                    <a:pt x="88" y="39"/>
                    <a:pt x="85" y="47"/>
                  </a:cubicBezTo>
                  <a:cubicBezTo>
                    <a:pt x="82" y="56"/>
                    <a:pt x="79" y="64"/>
                    <a:pt x="77" y="73"/>
                  </a:cubicBezTo>
                  <a:cubicBezTo>
                    <a:pt x="74" y="81"/>
                    <a:pt x="72" y="90"/>
                    <a:pt x="71" y="99"/>
                  </a:cubicBezTo>
                  <a:lnTo>
                    <a:pt x="0" y="99"/>
                  </a:lnTo>
                  <a:cubicBezTo>
                    <a:pt x="5" y="87"/>
                    <a:pt x="12" y="76"/>
                    <a:pt x="19" y="66"/>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endParaRPr lang="en-US" dirty="0">
                <a:solidFill>
                  <a:prstClr val="black"/>
                </a:solidFill>
                <a:latin typeface="Segoe UI"/>
              </a:endParaRPr>
            </a:p>
          </p:txBody>
        </p:sp>
        <p:sp>
          <p:nvSpPr>
            <p:cNvPr id="104" name="Freeform 161">
              <a:extLst>
                <a:ext uri="{FF2B5EF4-FFF2-40B4-BE49-F238E27FC236}">
                  <a16:creationId xmlns:a16="http://schemas.microsoft.com/office/drawing/2014/main" id="{5091F423-4979-4248-92D8-B33ABBAD6D9A}"/>
                </a:ext>
              </a:extLst>
            </p:cNvPr>
            <p:cNvSpPr>
              <a:spLocks/>
            </p:cNvSpPr>
            <p:nvPr/>
          </p:nvSpPr>
          <p:spPr bwMode="auto">
            <a:xfrm>
              <a:off x="2420" y="2181"/>
              <a:ext cx="52" cy="67"/>
            </a:xfrm>
            <a:custGeom>
              <a:avLst/>
              <a:gdLst>
                <a:gd name="T0" fmla="*/ 0 w 85"/>
                <a:gd name="T1" fmla="*/ 54 h 109"/>
                <a:gd name="T2" fmla="*/ 0 w 85"/>
                <a:gd name="T3" fmla="*/ 54 h 109"/>
                <a:gd name="T4" fmla="*/ 8 w 85"/>
                <a:gd name="T5" fmla="*/ 0 h 109"/>
                <a:gd name="T6" fmla="*/ 85 w 85"/>
                <a:gd name="T7" fmla="*/ 0 h 109"/>
                <a:gd name="T8" fmla="*/ 83 w 85"/>
                <a:gd name="T9" fmla="*/ 27 h 109"/>
                <a:gd name="T10" fmla="*/ 82 w 85"/>
                <a:gd name="T11" fmla="*/ 54 h 109"/>
                <a:gd name="T12" fmla="*/ 83 w 85"/>
                <a:gd name="T13" fmla="*/ 81 h 109"/>
                <a:gd name="T14" fmla="*/ 85 w 85"/>
                <a:gd name="T15" fmla="*/ 109 h 109"/>
                <a:gd name="T16" fmla="*/ 8 w 85"/>
                <a:gd name="T17" fmla="*/ 109 h 109"/>
                <a:gd name="T18" fmla="*/ 0 w 85"/>
                <a:gd name="T19" fmla="*/ 54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109">
                  <a:moveTo>
                    <a:pt x="0" y="54"/>
                  </a:moveTo>
                  <a:lnTo>
                    <a:pt x="0" y="54"/>
                  </a:lnTo>
                  <a:cubicBezTo>
                    <a:pt x="0" y="35"/>
                    <a:pt x="3" y="17"/>
                    <a:pt x="8" y="0"/>
                  </a:cubicBezTo>
                  <a:lnTo>
                    <a:pt x="85" y="0"/>
                  </a:lnTo>
                  <a:cubicBezTo>
                    <a:pt x="84" y="9"/>
                    <a:pt x="83" y="18"/>
                    <a:pt x="83" y="27"/>
                  </a:cubicBezTo>
                  <a:cubicBezTo>
                    <a:pt x="82" y="36"/>
                    <a:pt x="82" y="45"/>
                    <a:pt x="82" y="54"/>
                  </a:cubicBezTo>
                  <a:cubicBezTo>
                    <a:pt x="82" y="63"/>
                    <a:pt x="82" y="73"/>
                    <a:pt x="83" y="81"/>
                  </a:cubicBezTo>
                  <a:cubicBezTo>
                    <a:pt x="83" y="90"/>
                    <a:pt x="84" y="100"/>
                    <a:pt x="85" y="109"/>
                  </a:cubicBezTo>
                  <a:lnTo>
                    <a:pt x="8" y="109"/>
                  </a:lnTo>
                  <a:cubicBezTo>
                    <a:pt x="3" y="91"/>
                    <a:pt x="0" y="73"/>
                    <a:pt x="0" y="54"/>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endParaRPr lang="en-US" dirty="0">
                <a:solidFill>
                  <a:prstClr val="black"/>
                </a:solidFill>
                <a:latin typeface="Segoe UI"/>
              </a:endParaRPr>
            </a:p>
          </p:txBody>
        </p:sp>
        <p:sp>
          <p:nvSpPr>
            <p:cNvPr id="105" name="Freeform 162">
              <a:extLst>
                <a:ext uri="{FF2B5EF4-FFF2-40B4-BE49-F238E27FC236}">
                  <a16:creationId xmlns:a16="http://schemas.microsoft.com/office/drawing/2014/main" id="{20773296-AB41-464C-87FC-20730D249713}"/>
                </a:ext>
              </a:extLst>
            </p:cNvPr>
            <p:cNvSpPr>
              <a:spLocks/>
            </p:cNvSpPr>
            <p:nvPr/>
          </p:nvSpPr>
          <p:spPr bwMode="auto">
            <a:xfrm>
              <a:off x="2431" y="2265"/>
              <a:ext cx="69" cy="61"/>
            </a:xfrm>
            <a:custGeom>
              <a:avLst/>
              <a:gdLst>
                <a:gd name="T0" fmla="*/ 75 w 110"/>
                <a:gd name="T1" fmla="*/ 82 h 98"/>
                <a:gd name="T2" fmla="*/ 75 w 110"/>
                <a:gd name="T3" fmla="*/ 82 h 98"/>
                <a:gd name="T4" fmla="*/ 45 w 110"/>
                <a:gd name="T5" fmla="*/ 60 h 98"/>
                <a:gd name="T6" fmla="*/ 19 w 110"/>
                <a:gd name="T7" fmla="*/ 32 h 98"/>
                <a:gd name="T8" fmla="*/ 0 w 110"/>
                <a:gd name="T9" fmla="*/ 0 h 98"/>
                <a:gd name="T10" fmla="*/ 71 w 110"/>
                <a:gd name="T11" fmla="*/ 0 h 98"/>
                <a:gd name="T12" fmla="*/ 77 w 110"/>
                <a:gd name="T13" fmla="*/ 26 h 98"/>
                <a:gd name="T14" fmla="*/ 85 w 110"/>
                <a:gd name="T15" fmla="*/ 51 h 98"/>
                <a:gd name="T16" fmla="*/ 96 w 110"/>
                <a:gd name="T17" fmla="*/ 76 h 98"/>
                <a:gd name="T18" fmla="*/ 110 w 110"/>
                <a:gd name="T19" fmla="*/ 98 h 98"/>
                <a:gd name="T20" fmla="*/ 75 w 110"/>
                <a:gd name="T21" fmla="*/ 82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98">
                  <a:moveTo>
                    <a:pt x="75" y="82"/>
                  </a:moveTo>
                  <a:lnTo>
                    <a:pt x="75" y="82"/>
                  </a:lnTo>
                  <a:cubicBezTo>
                    <a:pt x="64" y="76"/>
                    <a:pt x="54" y="68"/>
                    <a:pt x="45" y="60"/>
                  </a:cubicBezTo>
                  <a:cubicBezTo>
                    <a:pt x="36" y="52"/>
                    <a:pt x="27" y="42"/>
                    <a:pt x="19" y="32"/>
                  </a:cubicBezTo>
                  <a:cubicBezTo>
                    <a:pt x="12" y="22"/>
                    <a:pt x="5" y="11"/>
                    <a:pt x="0" y="0"/>
                  </a:cubicBezTo>
                  <a:lnTo>
                    <a:pt x="71" y="0"/>
                  </a:lnTo>
                  <a:cubicBezTo>
                    <a:pt x="72" y="8"/>
                    <a:pt x="74" y="17"/>
                    <a:pt x="77" y="26"/>
                  </a:cubicBezTo>
                  <a:cubicBezTo>
                    <a:pt x="79" y="34"/>
                    <a:pt x="82" y="43"/>
                    <a:pt x="85" y="51"/>
                  </a:cubicBezTo>
                  <a:cubicBezTo>
                    <a:pt x="88" y="60"/>
                    <a:pt x="92" y="68"/>
                    <a:pt x="96" y="76"/>
                  </a:cubicBezTo>
                  <a:cubicBezTo>
                    <a:pt x="100" y="84"/>
                    <a:pt x="104" y="91"/>
                    <a:pt x="110" y="98"/>
                  </a:cubicBezTo>
                  <a:cubicBezTo>
                    <a:pt x="98" y="94"/>
                    <a:pt x="86" y="89"/>
                    <a:pt x="75" y="82"/>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endParaRPr lang="en-US" dirty="0">
                <a:solidFill>
                  <a:prstClr val="black"/>
                </a:solidFill>
                <a:latin typeface="Segoe UI"/>
              </a:endParaRPr>
            </a:p>
          </p:txBody>
        </p:sp>
        <p:sp>
          <p:nvSpPr>
            <p:cNvPr id="106" name="Freeform 163">
              <a:extLst>
                <a:ext uri="{FF2B5EF4-FFF2-40B4-BE49-F238E27FC236}">
                  <a16:creationId xmlns:a16="http://schemas.microsoft.com/office/drawing/2014/main" id="{03C7CEA1-E623-4989-BE81-37A8B19FF6DF}"/>
                </a:ext>
              </a:extLst>
            </p:cNvPr>
            <p:cNvSpPr>
              <a:spLocks/>
            </p:cNvSpPr>
            <p:nvPr/>
          </p:nvSpPr>
          <p:spPr bwMode="auto">
            <a:xfrm>
              <a:off x="2577" y="2265"/>
              <a:ext cx="68" cy="61"/>
            </a:xfrm>
            <a:custGeom>
              <a:avLst/>
              <a:gdLst>
                <a:gd name="T0" fmla="*/ 90 w 110"/>
                <a:gd name="T1" fmla="*/ 32 h 98"/>
                <a:gd name="T2" fmla="*/ 90 w 110"/>
                <a:gd name="T3" fmla="*/ 32 h 98"/>
                <a:gd name="T4" fmla="*/ 65 w 110"/>
                <a:gd name="T5" fmla="*/ 60 h 98"/>
                <a:gd name="T6" fmla="*/ 34 w 110"/>
                <a:gd name="T7" fmla="*/ 82 h 98"/>
                <a:gd name="T8" fmla="*/ 0 w 110"/>
                <a:gd name="T9" fmla="*/ 98 h 98"/>
                <a:gd name="T10" fmla="*/ 14 w 110"/>
                <a:gd name="T11" fmla="*/ 76 h 98"/>
                <a:gd name="T12" fmla="*/ 25 w 110"/>
                <a:gd name="T13" fmla="*/ 51 h 98"/>
                <a:gd name="T14" fmla="*/ 33 w 110"/>
                <a:gd name="T15" fmla="*/ 26 h 98"/>
                <a:gd name="T16" fmla="*/ 39 w 110"/>
                <a:gd name="T17" fmla="*/ 0 h 98"/>
                <a:gd name="T18" fmla="*/ 110 w 110"/>
                <a:gd name="T19" fmla="*/ 0 h 98"/>
                <a:gd name="T20" fmla="*/ 90 w 110"/>
                <a:gd name="T21" fmla="*/ 32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98">
                  <a:moveTo>
                    <a:pt x="90" y="32"/>
                  </a:moveTo>
                  <a:lnTo>
                    <a:pt x="90" y="32"/>
                  </a:lnTo>
                  <a:cubicBezTo>
                    <a:pt x="83" y="42"/>
                    <a:pt x="74" y="52"/>
                    <a:pt x="65" y="60"/>
                  </a:cubicBezTo>
                  <a:cubicBezTo>
                    <a:pt x="55" y="68"/>
                    <a:pt x="45" y="76"/>
                    <a:pt x="34" y="82"/>
                  </a:cubicBezTo>
                  <a:cubicBezTo>
                    <a:pt x="23" y="89"/>
                    <a:pt x="12" y="94"/>
                    <a:pt x="0" y="98"/>
                  </a:cubicBezTo>
                  <a:cubicBezTo>
                    <a:pt x="5" y="91"/>
                    <a:pt x="10" y="84"/>
                    <a:pt x="14" y="76"/>
                  </a:cubicBezTo>
                  <a:cubicBezTo>
                    <a:pt x="18" y="68"/>
                    <a:pt x="22" y="60"/>
                    <a:pt x="25" y="51"/>
                  </a:cubicBezTo>
                  <a:cubicBezTo>
                    <a:pt x="28" y="43"/>
                    <a:pt x="31" y="34"/>
                    <a:pt x="33" y="26"/>
                  </a:cubicBezTo>
                  <a:cubicBezTo>
                    <a:pt x="35" y="17"/>
                    <a:pt x="37" y="8"/>
                    <a:pt x="39" y="0"/>
                  </a:cubicBezTo>
                  <a:lnTo>
                    <a:pt x="110" y="0"/>
                  </a:lnTo>
                  <a:cubicBezTo>
                    <a:pt x="104" y="11"/>
                    <a:pt x="98" y="22"/>
                    <a:pt x="90" y="32"/>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endParaRPr lang="en-US" dirty="0">
                <a:solidFill>
                  <a:prstClr val="black"/>
                </a:solidFill>
                <a:latin typeface="Segoe UI"/>
              </a:endParaRPr>
            </a:p>
          </p:txBody>
        </p:sp>
      </p:grpSp>
    </p:spTree>
    <p:extLst>
      <p:ext uri="{BB962C8B-B14F-4D97-AF65-F5344CB8AC3E}">
        <p14:creationId xmlns:p14="http://schemas.microsoft.com/office/powerpoint/2010/main" val="1622195811"/>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26425" y="1184320"/>
            <a:ext cx="10768047" cy="3535032"/>
          </a:xfrm>
        </p:spPr>
        <p:txBody>
          <a:bodyPr/>
          <a:lstStyle/>
          <a:p>
            <a:r>
              <a:rPr lang="en-US" dirty="0"/>
              <a:t>Azure Data Factory</a:t>
            </a:r>
          </a:p>
        </p:txBody>
      </p:sp>
    </p:spTree>
    <p:custDataLst>
      <p:tags r:id="rId1"/>
    </p:custDataLst>
    <p:extLst>
      <p:ext uri="{BB962C8B-B14F-4D97-AF65-F5344CB8AC3E}">
        <p14:creationId xmlns:p14="http://schemas.microsoft.com/office/powerpoint/2010/main" val="249302361"/>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122779D-A7D4-43B7-8BFA-46428337342A}"/>
              </a:ext>
            </a:extLst>
          </p:cNvPr>
          <p:cNvSpPr>
            <a:spLocks noGrp="1"/>
          </p:cNvSpPr>
          <p:nvPr>
            <p:ph type="body" sz="quarter" idx="10"/>
          </p:nvPr>
        </p:nvSpPr>
        <p:spPr/>
        <p:txBody>
          <a:bodyPr/>
          <a:lstStyle/>
          <a:p>
            <a:r>
              <a:rPr lang="en-AU" dirty="0"/>
              <a:t>Data Integration Service: Serverless, Scalable, Hybrid</a:t>
            </a:r>
          </a:p>
        </p:txBody>
      </p:sp>
      <p:sp>
        <p:nvSpPr>
          <p:cNvPr id="3" name="Title 2">
            <a:extLst>
              <a:ext uri="{FF2B5EF4-FFF2-40B4-BE49-F238E27FC236}">
                <a16:creationId xmlns:a16="http://schemas.microsoft.com/office/drawing/2014/main" id="{72209424-72B6-4434-9724-681D70FCBCFC}"/>
              </a:ext>
            </a:extLst>
          </p:cNvPr>
          <p:cNvSpPr>
            <a:spLocks noGrp="1"/>
          </p:cNvSpPr>
          <p:nvPr>
            <p:ph type="title"/>
          </p:nvPr>
        </p:nvSpPr>
        <p:spPr/>
        <p:txBody>
          <a:bodyPr/>
          <a:lstStyle/>
          <a:p>
            <a:r>
              <a:rPr lang="en-AU" sz="3600" dirty="0"/>
              <a:t>Azure Data Factory </a:t>
            </a:r>
            <a:endParaRPr lang="en-AU" dirty="0"/>
          </a:p>
        </p:txBody>
      </p:sp>
      <p:sp>
        <p:nvSpPr>
          <p:cNvPr id="6" name="Text Placeholder 2">
            <a:extLst>
              <a:ext uri="{FF2B5EF4-FFF2-40B4-BE49-F238E27FC236}">
                <a16:creationId xmlns:a16="http://schemas.microsoft.com/office/drawing/2014/main" id="{F7C8F0EA-DE84-48C0-8FA1-02464B9D8116}"/>
              </a:ext>
            </a:extLst>
          </p:cNvPr>
          <p:cNvSpPr txBox="1">
            <a:spLocks/>
          </p:cNvSpPr>
          <p:nvPr/>
        </p:nvSpPr>
        <p:spPr>
          <a:xfrm>
            <a:off x="1293370" y="4216684"/>
            <a:ext cx="5912238" cy="2575512"/>
          </a:xfrm>
          <a:prstGeom prst="rect">
            <a:avLst/>
          </a:prstGeom>
        </p:spPr>
        <p:txBody>
          <a:bodyPr vert="horz" wrap="square" lIns="143407" tIns="89630" rIns="143407" bIns="89630" rtlCol="0">
            <a:sp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192" rtl="0" eaLnBrk="1" fontAlgn="auto" latinLnBrk="0" hangingPunct="1">
              <a:lnSpc>
                <a:spcPct val="100000"/>
              </a:lnSpc>
              <a:spcBef>
                <a:spcPts val="2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a:ln>
                  <a:noFill/>
                </a:ln>
                <a:solidFill>
                  <a:srgbClr val="0079D5"/>
                </a:solidFill>
                <a:effectLst/>
                <a:uLnTx/>
                <a:uFillTx/>
                <a:latin typeface="Segoe UI Light"/>
                <a:ea typeface="+mn-ea"/>
                <a:cs typeface="+mn-cs"/>
              </a:rPr>
              <a:t>Hybrid Pipeline Model</a:t>
            </a:r>
          </a:p>
          <a:p>
            <a:pPr marL="0" marR="0" lvl="0" indent="0" algn="l" defTabSz="914192" rtl="0" eaLnBrk="1" fontAlgn="auto" latinLnBrk="0" hangingPunct="1">
              <a:lnSpc>
                <a:spcPct val="100000"/>
              </a:lnSpc>
              <a:spcBef>
                <a:spcPts val="2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353535"/>
                </a:solidFill>
                <a:effectLst/>
                <a:uLnTx/>
                <a:uFillTx/>
                <a:latin typeface="Segoe UI Semilight" panose="020B0402040204020203" pitchFamily="34" charset="0"/>
                <a:ea typeface="+mn-ea"/>
                <a:cs typeface="Segoe UI Semilight" panose="020B0402040204020203" pitchFamily="34" charset="0"/>
              </a:rPr>
              <a:t>Seamlessly span: on prem, Azure, other clouds &amp; SaaS</a:t>
            </a:r>
          </a:p>
          <a:p>
            <a:pPr marL="0" marR="0" lvl="0" indent="0" algn="l" defTabSz="914192" rtl="0" eaLnBrk="1" fontAlgn="auto" latinLnBrk="0" hangingPunct="1">
              <a:lnSpc>
                <a:spcPct val="100000"/>
              </a:lnSpc>
              <a:spcBef>
                <a:spcPts val="2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353535"/>
                </a:solidFill>
                <a:effectLst/>
                <a:uLnTx/>
                <a:uFillTx/>
                <a:latin typeface="Segoe UI Semilight" panose="020B0402040204020203" pitchFamily="34" charset="0"/>
                <a:ea typeface="+mn-ea"/>
                <a:cs typeface="Segoe UI Semilight" panose="020B0402040204020203" pitchFamily="34" charset="0"/>
              </a:rPr>
              <a:t>Run on-demand, scheduled, data-availability or on event</a:t>
            </a:r>
          </a:p>
          <a:p>
            <a:pPr marL="0" marR="0" lvl="0" indent="0" algn="l" defTabSz="914192" rtl="0" eaLnBrk="1" fontAlgn="auto" latinLnBrk="0" hangingPunct="1">
              <a:lnSpc>
                <a:spcPct val="100000"/>
              </a:lnSpc>
              <a:spcBef>
                <a:spcPts val="2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353535"/>
                </a:solidFill>
                <a:effectLst/>
                <a:uLnTx/>
                <a:uFillTx/>
                <a:latin typeface="Segoe UI Semilight" panose="020B0402040204020203" pitchFamily="34" charset="0"/>
                <a:ea typeface="+mn-ea"/>
                <a:cs typeface="Segoe UI Semilight" panose="020B0402040204020203" pitchFamily="34" charset="0"/>
              </a:rPr>
              <a:t>  </a:t>
            </a:r>
          </a:p>
          <a:p>
            <a:pPr marL="0" marR="0" lvl="0" indent="0" algn="l" defTabSz="914192" rtl="0" eaLnBrk="1" fontAlgn="auto" latinLnBrk="0" hangingPunct="1">
              <a:lnSpc>
                <a:spcPct val="100000"/>
              </a:lnSpc>
              <a:spcBef>
                <a:spcPts val="2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a:ln>
                  <a:noFill/>
                </a:ln>
                <a:solidFill>
                  <a:srgbClr val="0079D5"/>
                </a:solidFill>
                <a:effectLst/>
                <a:uLnTx/>
                <a:uFillTx/>
                <a:latin typeface="Segoe UI Light"/>
                <a:ea typeface="+mn-ea"/>
                <a:cs typeface="+mn-cs"/>
              </a:rPr>
              <a:t>Data Movement @Scale</a:t>
            </a:r>
          </a:p>
          <a:p>
            <a:pPr marL="0" marR="0" lvl="0" indent="0" algn="l" defTabSz="914192" rtl="0" eaLnBrk="1" fontAlgn="auto" latinLnBrk="0" hangingPunct="1">
              <a:lnSpc>
                <a:spcPct val="100000"/>
              </a:lnSpc>
              <a:spcBef>
                <a:spcPts val="2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353535"/>
                </a:solidFill>
                <a:effectLst/>
                <a:uLnTx/>
                <a:uFillTx/>
                <a:latin typeface="Segoe UI Semilight" panose="020B0402040204020203" pitchFamily="34" charset="0"/>
                <a:ea typeface="+mn-ea"/>
                <a:cs typeface="Segoe UI Semilight" panose="020B0402040204020203" pitchFamily="34" charset="0"/>
              </a:rPr>
              <a:t>Cloud &amp; Hybrid w/ 75+ connectors provided</a:t>
            </a:r>
          </a:p>
          <a:p>
            <a:pPr marL="0" marR="0" lvl="0" indent="0" algn="l" defTabSz="914192" rtl="0" eaLnBrk="1" fontAlgn="auto" latinLnBrk="0" hangingPunct="1">
              <a:lnSpc>
                <a:spcPct val="100000"/>
              </a:lnSpc>
              <a:spcBef>
                <a:spcPts val="2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353535"/>
                </a:solidFill>
                <a:effectLst/>
                <a:uLnTx/>
                <a:uFillTx/>
                <a:latin typeface="Segoe UI Semilight" panose="020B0402040204020203" pitchFamily="34" charset="0"/>
                <a:ea typeface="+mn-ea"/>
                <a:cs typeface="Segoe UI Semilight" panose="020B0402040204020203" pitchFamily="34" charset="0"/>
              </a:rPr>
              <a:t>Up to 1 GB/s </a:t>
            </a:r>
          </a:p>
          <a:p>
            <a:pPr marL="0" marR="0" lvl="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endParaRPr kumimoji="0" lang="en-US" sz="1600" b="0" i="0" u="none" strike="noStrike" kern="1200" cap="none" spc="0" normalizeH="0" baseline="0" noProof="0">
              <a:ln>
                <a:noFill/>
              </a:ln>
              <a:solidFill>
                <a:srgbClr val="FFFFFF">
                  <a:lumMod val="50000"/>
                </a:srgbClr>
              </a:solidFill>
              <a:effectLst/>
              <a:uLnTx/>
              <a:uFillTx/>
              <a:latin typeface="Segoe UI Light"/>
              <a:ea typeface="+mn-ea"/>
              <a:cs typeface="+mn-cs"/>
            </a:endParaRPr>
          </a:p>
        </p:txBody>
      </p:sp>
      <p:sp>
        <p:nvSpPr>
          <p:cNvPr id="7" name="Text Placeholder 2">
            <a:extLst>
              <a:ext uri="{FF2B5EF4-FFF2-40B4-BE49-F238E27FC236}">
                <a16:creationId xmlns:a16="http://schemas.microsoft.com/office/drawing/2014/main" id="{291CD6C7-7582-43BA-963E-31DCEE20A5DB}"/>
              </a:ext>
            </a:extLst>
          </p:cNvPr>
          <p:cNvSpPr txBox="1">
            <a:spLocks/>
          </p:cNvSpPr>
          <p:nvPr/>
        </p:nvSpPr>
        <p:spPr>
          <a:xfrm>
            <a:off x="6685424" y="4216684"/>
            <a:ext cx="4556675" cy="2606290"/>
          </a:xfrm>
          <a:prstGeom prst="rect">
            <a:avLst/>
          </a:prstGeom>
        </p:spPr>
        <p:txBody>
          <a:bodyPr vert="horz" wrap="square" lIns="143407" tIns="89630" rIns="143407" bIns="89630" rtlCol="0">
            <a:sp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192" rtl="0" eaLnBrk="1" fontAlgn="auto" latinLnBrk="0" hangingPunct="1">
              <a:lnSpc>
                <a:spcPct val="100000"/>
              </a:lnSpc>
              <a:spcBef>
                <a:spcPts val="2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a:ln>
                  <a:noFill/>
                </a:ln>
                <a:solidFill>
                  <a:srgbClr val="0079D5"/>
                </a:solidFill>
                <a:effectLst/>
                <a:uLnTx/>
                <a:uFillTx/>
                <a:latin typeface="Segoe UI Light"/>
                <a:ea typeface="+mn-ea"/>
                <a:cs typeface="+mn-cs"/>
              </a:rPr>
              <a:t>SSIS Package Execution</a:t>
            </a:r>
          </a:p>
          <a:p>
            <a:pPr marL="0" marR="0" lvl="0" indent="0" algn="l" defTabSz="914192" rtl="0" eaLnBrk="1" fontAlgn="auto" latinLnBrk="0" hangingPunct="1">
              <a:lnSpc>
                <a:spcPct val="100000"/>
              </a:lnSpc>
              <a:spcBef>
                <a:spcPts val="2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353535"/>
                </a:solidFill>
                <a:effectLst/>
                <a:uLnTx/>
                <a:uFillTx/>
                <a:latin typeface="Segoe UI Semilight" panose="020B0402040204020203" pitchFamily="34" charset="0"/>
                <a:ea typeface="+mn-ea"/>
                <a:cs typeface="Segoe UI Semilight" panose="020B0402040204020203" pitchFamily="34" charset="0"/>
              </a:rPr>
              <a:t>Lift existing SQL Server ETL to Azure</a:t>
            </a:r>
          </a:p>
          <a:p>
            <a:pPr marL="0" marR="0" lvl="0" indent="0" algn="l" defTabSz="914192" rtl="0" eaLnBrk="1" fontAlgn="auto" latinLnBrk="0" hangingPunct="1">
              <a:lnSpc>
                <a:spcPct val="100000"/>
              </a:lnSpc>
              <a:spcBef>
                <a:spcPts val="2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353535"/>
                </a:solidFill>
                <a:effectLst/>
                <a:uLnTx/>
                <a:uFillTx/>
                <a:latin typeface="Segoe UI Semilight" panose="020B0402040204020203" pitchFamily="34" charset="0"/>
                <a:ea typeface="+mn-ea"/>
                <a:cs typeface="Segoe UI Semilight" panose="020B0402040204020203" pitchFamily="34" charset="0"/>
              </a:rPr>
              <a:t>Use existing tools (SSMS, SSDT)</a:t>
            </a:r>
          </a:p>
          <a:p>
            <a:pPr marL="0" marR="0" lvl="0" indent="0" algn="l" defTabSz="914192" rtl="0" eaLnBrk="1" fontAlgn="auto" latinLnBrk="0" hangingPunct="1">
              <a:lnSpc>
                <a:spcPct val="100000"/>
              </a:lnSpc>
              <a:spcBef>
                <a:spcPts val="2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solidFill>
                  <a:srgbClr val="353535"/>
                </a:solidFill>
                <a:effectLst/>
                <a:uLnTx/>
                <a:uFillTx/>
                <a:latin typeface="Segoe UI Semilight" panose="020B0402040204020203" pitchFamily="34" charset="0"/>
                <a:ea typeface="+mn-ea"/>
                <a:cs typeface="Segoe UI Semilight" panose="020B0402040204020203" pitchFamily="34" charset="0"/>
              </a:rPr>
              <a:t>  </a:t>
            </a:r>
          </a:p>
          <a:p>
            <a:pPr marL="0" marR="0" lvl="0" indent="0" algn="l" defTabSz="914192" rtl="0" eaLnBrk="1" fontAlgn="auto" latinLnBrk="0" hangingPunct="1">
              <a:lnSpc>
                <a:spcPct val="100000"/>
              </a:lnSpc>
              <a:spcBef>
                <a:spcPts val="2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a:ln>
                  <a:noFill/>
                </a:ln>
                <a:solidFill>
                  <a:srgbClr val="0079D5"/>
                </a:solidFill>
                <a:effectLst/>
                <a:uLnTx/>
                <a:uFillTx/>
                <a:latin typeface="Segoe UI Light"/>
                <a:ea typeface="+mn-ea"/>
                <a:cs typeface="+mn-cs"/>
              </a:rPr>
              <a:t>Author &amp; Monitor </a:t>
            </a:r>
          </a:p>
          <a:p>
            <a:pPr marL="0" marR="0" lvl="0" indent="0" algn="l" defTabSz="914192" rtl="0" eaLnBrk="1" fontAlgn="auto" latinLnBrk="0" hangingPunct="1">
              <a:lnSpc>
                <a:spcPct val="100000"/>
              </a:lnSpc>
              <a:spcBef>
                <a:spcPts val="2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353535"/>
                </a:solidFill>
                <a:effectLst/>
                <a:uLnTx/>
                <a:uFillTx/>
                <a:latin typeface="Segoe UI Semilight" panose="020B0402040204020203" pitchFamily="34" charset="0"/>
                <a:ea typeface="+mn-ea"/>
                <a:cs typeface="Segoe UI Semilight" panose="020B0402040204020203" pitchFamily="34" charset="0"/>
              </a:rPr>
              <a:t>Programmability w/ multi-language SDK</a:t>
            </a:r>
          </a:p>
          <a:p>
            <a:pPr marL="0" marR="0" lvl="0" indent="0" algn="l" defTabSz="914192" rtl="0" eaLnBrk="1" fontAlgn="auto" latinLnBrk="0" hangingPunct="1">
              <a:lnSpc>
                <a:spcPct val="100000"/>
              </a:lnSpc>
              <a:spcBef>
                <a:spcPts val="2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353535"/>
                </a:solidFill>
                <a:effectLst/>
                <a:uLnTx/>
                <a:uFillTx/>
                <a:latin typeface="Segoe UI Semilight" panose="020B0402040204020203" pitchFamily="34" charset="0"/>
                <a:ea typeface="+mn-ea"/>
                <a:cs typeface="Segoe UI Semilight" panose="020B0402040204020203" pitchFamily="34" charset="0"/>
              </a:rPr>
              <a:t>Visual Tools</a:t>
            </a:r>
          </a:p>
          <a:p>
            <a:pPr marL="0" marR="0" lvl="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endParaRPr kumimoji="0" lang="en-US" sz="1600" b="0" i="0" u="none" strike="noStrike" kern="1200" cap="none" spc="0" normalizeH="0" baseline="0" noProof="0">
              <a:ln>
                <a:noFill/>
              </a:ln>
              <a:solidFill>
                <a:srgbClr val="FFFFFF">
                  <a:lumMod val="50000"/>
                </a:srgbClr>
              </a:solidFill>
              <a:effectLst/>
              <a:uLnTx/>
              <a:uFillTx/>
              <a:latin typeface="Segoe UI Light"/>
              <a:ea typeface="+mn-ea"/>
              <a:cs typeface="+mn-cs"/>
            </a:endParaRPr>
          </a:p>
        </p:txBody>
      </p:sp>
      <p:grpSp>
        <p:nvGrpSpPr>
          <p:cNvPr id="8" name="Group 7">
            <a:extLst>
              <a:ext uri="{FF2B5EF4-FFF2-40B4-BE49-F238E27FC236}">
                <a16:creationId xmlns:a16="http://schemas.microsoft.com/office/drawing/2014/main" id="{90AEF9F4-0468-40A2-8489-5F9FB513A2E8}"/>
              </a:ext>
            </a:extLst>
          </p:cNvPr>
          <p:cNvGrpSpPr/>
          <p:nvPr/>
        </p:nvGrpSpPr>
        <p:grpSpPr>
          <a:xfrm>
            <a:off x="3780858" y="2523281"/>
            <a:ext cx="1646405" cy="1132219"/>
            <a:chOff x="3977392" y="2942189"/>
            <a:chExt cx="1646405" cy="1132219"/>
          </a:xfrm>
        </p:grpSpPr>
        <p:pic>
          <p:nvPicPr>
            <p:cNvPr id="9" name="Picture 8">
              <a:extLst>
                <a:ext uri="{FF2B5EF4-FFF2-40B4-BE49-F238E27FC236}">
                  <a16:creationId xmlns:a16="http://schemas.microsoft.com/office/drawing/2014/main" id="{54306D26-5CF5-4D74-A9CF-0AC31524B479}"/>
                </a:ext>
              </a:extLst>
            </p:cNvPr>
            <p:cNvPicPr>
              <a:picLocks noChangeAspect="1"/>
            </p:cNvPicPr>
            <p:nvPr/>
          </p:nvPicPr>
          <p:blipFill>
            <a:blip r:embed="rId2">
              <a:clrChange>
                <a:clrFrom>
                  <a:srgbClr val="000000">
                    <a:alpha val="0"/>
                  </a:srgbClr>
                </a:clrFrom>
                <a:clrTo>
                  <a:srgbClr val="000000">
                    <a:alpha val="0"/>
                  </a:srgbClr>
                </a:clrTo>
              </a:clrChange>
            </a:blip>
            <a:stretch>
              <a:fillRect/>
            </a:stretch>
          </p:blipFill>
          <p:spPr>
            <a:xfrm flipH="1">
              <a:off x="4131384" y="2942189"/>
              <a:ext cx="1246048" cy="832043"/>
            </a:xfrm>
            <a:prstGeom prst="rect">
              <a:avLst/>
            </a:prstGeom>
          </p:spPr>
        </p:pic>
        <p:sp>
          <p:nvSpPr>
            <p:cNvPr id="10" name="TextBox 9">
              <a:extLst>
                <a:ext uri="{FF2B5EF4-FFF2-40B4-BE49-F238E27FC236}">
                  <a16:creationId xmlns:a16="http://schemas.microsoft.com/office/drawing/2014/main" id="{E856EF76-3293-458A-AA8F-870213E755EE}"/>
                </a:ext>
              </a:extLst>
            </p:cNvPr>
            <p:cNvSpPr txBox="1"/>
            <p:nvPr/>
          </p:nvSpPr>
          <p:spPr>
            <a:xfrm>
              <a:off x="3977392" y="3612743"/>
              <a:ext cx="1646405" cy="4616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Ent Apps &amp; Data</a:t>
              </a:r>
            </a:p>
          </p:txBody>
        </p:sp>
      </p:grpSp>
      <p:grpSp>
        <p:nvGrpSpPr>
          <p:cNvPr id="11" name="Group 10">
            <a:extLst>
              <a:ext uri="{FF2B5EF4-FFF2-40B4-BE49-F238E27FC236}">
                <a16:creationId xmlns:a16="http://schemas.microsoft.com/office/drawing/2014/main" id="{5FED3359-C5A5-4E8D-BD45-BB9F2D6BA66B}"/>
              </a:ext>
            </a:extLst>
          </p:cNvPr>
          <p:cNvGrpSpPr/>
          <p:nvPr/>
        </p:nvGrpSpPr>
        <p:grpSpPr>
          <a:xfrm>
            <a:off x="4750119" y="1026130"/>
            <a:ext cx="2331754" cy="2206593"/>
            <a:chOff x="8590039" y="1175658"/>
            <a:chExt cx="2861733" cy="2708124"/>
          </a:xfrm>
        </p:grpSpPr>
        <p:pic>
          <p:nvPicPr>
            <p:cNvPr id="12" name="Picture 11" descr="az_data_ebc_icon_cloud_v5.png">
              <a:extLst>
                <a:ext uri="{FF2B5EF4-FFF2-40B4-BE49-F238E27FC236}">
                  <a16:creationId xmlns:a16="http://schemas.microsoft.com/office/drawing/2014/main" id="{D5AF919A-0304-4A61-8862-81ADCA4899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90039" y="1175658"/>
              <a:ext cx="2861733" cy="2708124"/>
            </a:xfrm>
            <a:prstGeom prst="rect">
              <a:avLst/>
            </a:prstGeom>
          </p:spPr>
        </p:pic>
        <p:pic>
          <p:nvPicPr>
            <p:cNvPr id="13" name="Picture 12">
              <a:extLst>
                <a:ext uri="{FF2B5EF4-FFF2-40B4-BE49-F238E27FC236}">
                  <a16:creationId xmlns:a16="http://schemas.microsoft.com/office/drawing/2014/main" id="{0AC46623-30B2-4480-B52F-2156447185FC}"/>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9705358" y="2003825"/>
              <a:ext cx="596053" cy="596054"/>
            </a:xfrm>
            <a:prstGeom prst="rect">
              <a:avLst/>
            </a:prstGeom>
            <a:effectLst>
              <a:outerShdw blurRad="25400" dist="25400" dir="2700000" algn="tl" rotWithShape="0">
                <a:prstClr val="black">
                  <a:alpha val="15000"/>
                </a:prstClr>
              </a:outerShdw>
            </a:effectLst>
          </p:spPr>
        </p:pic>
        <p:sp>
          <p:nvSpPr>
            <p:cNvPr id="14" name="Rectangle 13">
              <a:extLst>
                <a:ext uri="{FF2B5EF4-FFF2-40B4-BE49-F238E27FC236}">
                  <a16:creationId xmlns:a16="http://schemas.microsoft.com/office/drawing/2014/main" id="{A8ED153D-0D35-432D-9706-A63134A3C44B}"/>
                </a:ext>
              </a:extLst>
            </p:cNvPr>
            <p:cNvSpPr/>
            <p:nvPr/>
          </p:nvSpPr>
          <p:spPr>
            <a:xfrm>
              <a:off x="9534646" y="2626082"/>
              <a:ext cx="1123255" cy="419281"/>
            </a:xfrm>
            <a:prstGeom prst="rect">
              <a:avLst/>
            </a:prstGeom>
          </p:spPr>
          <p:txBody>
            <a:bodyPr wrap="square">
              <a:sp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Semilight"/>
                  <a:ea typeface="+mn-ea"/>
                  <a:cs typeface="+mn-cs"/>
                </a:rPr>
                <a:t>Azure</a:t>
              </a:r>
            </a:p>
          </p:txBody>
        </p:sp>
      </p:grpSp>
      <p:cxnSp>
        <p:nvCxnSpPr>
          <p:cNvPr id="15" name="Straight Arrow Connector 14">
            <a:extLst>
              <a:ext uri="{FF2B5EF4-FFF2-40B4-BE49-F238E27FC236}">
                <a16:creationId xmlns:a16="http://schemas.microsoft.com/office/drawing/2014/main" id="{30B0B609-BBA3-4A66-8B60-4042224BA23B}"/>
              </a:ext>
            </a:extLst>
          </p:cNvPr>
          <p:cNvCxnSpPr>
            <a:cxnSpLocks/>
          </p:cNvCxnSpPr>
          <p:nvPr/>
        </p:nvCxnSpPr>
        <p:spPr>
          <a:xfrm flipV="1">
            <a:off x="5170416" y="2742799"/>
            <a:ext cx="296107" cy="235335"/>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38E82A0-2591-41F0-B52B-D122FEA87B1D}"/>
              </a:ext>
            </a:extLst>
          </p:cNvPr>
          <p:cNvCxnSpPr>
            <a:cxnSpLocks/>
          </p:cNvCxnSpPr>
          <p:nvPr/>
        </p:nvCxnSpPr>
        <p:spPr>
          <a:xfrm flipV="1">
            <a:off x="5857918" y="2761826"/>
            <a:ext cx="0" cy="317226"/>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A2D78117-12F2-4738-9A05-C41B64AF70F9}"/>
              </a:ext>
            </a:extLst>
          </p:cNvPr>
          <p:cNvCxnSpPr>
            <a:cxnSpLocks/>
          </p:cNvCxnSpPr>
          <p:nvPr/>
        </p:nvCxnSpPr>
        <p:spPr>
          <a:xfrm flipH="1" flipV="1">
            <a:off x="6285511" y="2761827"/>
            <a:ext cx="293043" cy="197333"/>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8" name="Group 17">
            <a:extLst>
              <a:ext uri="{FF2B5EF4-FFF2-40B4-BE49-F238E27FC236}">
                <a16:creationId xmlns:a16="http://schemas.microsoft.com/office/drawing/2014/main" id="{01DFE191-3A46-404C-8BAA-CA38099D0E17}"/>
              </a:ext>
            </a:extLst>
          </p:cNvPr>
          <p:cNvGrpSpPr/>
          <p:nvPr/>
        </p:nvGrpSpPr>
        <p:grpSpPr>
          <a:xfrm>
            <a:off x="6625208" y="2621177"/>
            <a:ext cx="1347056" cy="1088030"/>
            <a:chOff x="6689083" y="3319616"/>
            <a:chExt cx="1347056" cy="1088030"/>
          </a:xfrm>
        </p:grpSpPr>
        <p:pic>
          <p:nvPicPr>
            <p:cNvPr id="19" name="Picture 18">
              <a:extLst>
                <a:ext uri="{FF2B5EF4-FFF2-40B4-BE49-F238E27FC236}">
                  <a16:creationId xmlns:a16="http://schemas.microsoft.com/office/drawing/2014/main" id="{B9182290-7692-49AD-8E6A-BB62CB180E7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89083" y="3319616"/>
              <a:ext cx="1347056" cy="939979"/>
            </a:xfrm>
            <a:prstGeom prst="rect">
              <a:avLst/>
            </a:prstGeom>
          </p:spPr>
        </p:pic>
        <p:sp>
          <p:nvSpPr>
            <p:cNvPr id="20" name="TextBox 19">
              <a:extLst>
                <a:ext uri="{FF2B5EF4-FFF2-40B4-BE49-F238E27FC236}">
                  <a16:creationId xmlns:a16="http://schemas.microsoft.com/office/drawing/2014/main" id="{7348F60F-B299-40D7-BCE8-1A0D14E8ECB2}"/>
                </a:ext>
              </a:extLst>
            </p:cNvPr>
            <p:cNvSpPr txBox="1"/>
            <p:nvPr/>
          </p:nvSpPr>
          <p:spPr>
            <a:xfrm>
              <a:off x="6943958" y="3945981"/>
              <a:ext cx="788213" cy="461665"/>
            </a:xfrm>
            <a:prstGeom prst="rect">
              <a:avLst/>
            </a:prstGeom>
            <a:noFill/>
          </p:spPr>
          <p:txBody>
            <a:bodyPr wrap="square" lIns="182880" tIns="146304" rIns="182880" bIns="146304" rtlCol="0">
              <a:spAutoFit/>
            </a:bodyPr>
            <a:lstStyle>
              <a:defPPr>
                <a:defRPr lang="en-US"/>
              </a:defPPr>
              <a:lvl1pPr marR="0" lvl="0" indent="0" fontAlgn="auto">
                <a:lnSpc>
                  <a:spcPct val="90000"/>
                </a:lnSpc>
                <a:spcBef>
                  <a:spcPts val="0"/>
                </a:spcBef>
                <a:spcAft>
                  <a:spcPts val="600"/>
                </a:spcAft>
                <a:buClrTx/>
                <a:buSzTx/>
                <a:buFontTx/>
                <a:buNone/>
                <a:tabLst/>
                <a:defRPr kumimoji="0" sz="1200" b="0" i="0" u="none" strike="noStrike" cap="none" spc="0" normalizeH="0" baseline="0">
                  <a:ln>
                    <a:noFill/>
                  </a:ln>
                  <a:gradFill>
                    <a:gsLst>
                      <a:gs pos="2917">
                        <a:srgbClr val="353535"/>
                      </a:gs>
                      <a:gs pos="30000">
                        <a:srgbClr val="353535"/>
                      </a:gs>
                    </a:gsLst>
                    <a:lin ang="5400000" scaled="0"/>
                  </a:gradFill>
                  <a:effectLst/>
                  <a:uLnTx/>
                  <a:uFillTx/>
                  <a:latin typeface="Segoe UI Semilight"/>
                </a:defRPr>
              </a:lvl1p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SaaS</a:t>
              </a:r>
            </a:p>
          </p:txBody>
        </p:sp>
      </p:grpSp>
      <p:grpSp>
        <p:nvGrpSpPr>
          <p:cNvPr id="21" name="Group 20">
            <a:extLst>
              <a:ext uri="{FF2B5EF4-FFF2-40B4-BE49-F238E27FC236}">
                <a16:creationId xmlns:a16="http://schemas.microsoft.com/office/drawing/2014/main" id="{D8036CD1-BE4A-4DF7-9DB5-4042F9847C5A}"/>
              </a:ext>
            </a:extLst>
          </p:cNvPr>
          <p:cNvGrpSpPr/>
          <p:nvPr/>
        </p:nvGrpSpPr>
        <p:grpSpPr>
          <a:xfrm>
            <a:off x="5203072" y="3061004"/>
            <a:ext cx="1347056" cy="1073817"/>
            <a:chOff x="5508576" y="3626785"/>
            <a:chExt cx="1347056" cy="1073817"/>
          </a:xfrm>
        </p:grpSpPr>
        <p:pic>
          <p:nvPicPr>
            <p:cNvPr id="22" name="Picture 21">
              <a:extLst>
                <a:ext uri="{FF2B5EF4-FFF2-40B4-BE49-F238E27FC236}">
                  <a16:creationId xmlns:a16="http://schemas.microsoft.com/office/drawing/2014/main" id="{4F0E3075-C960-4C46-AF11-8594F9B983C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08576" y="3626785"/>
              <a:ext cx="1347056" cy="939979"/>
            </a:xfrm>
            <a:prstGeom prst="rect">
              <a:avLst/>
            </a:prstGeom>
          </p:spPr>
        </p:pic>
        <p:sp>
          <p:nvSpPr>
            <p:cNvPr id="23" name="TextBox 22">
              <a:extLst>
                <a:ext uri="{FF2B5EF4-FFF2-40B4-BE49-F238E27FC236}">
                  <a16:creationId xmlns:a16="http://schemas.microsoft.com/office/drawing/2014/main" id="{2FBFD0F1-A268-4CDD-B58C-ABA538D153E2}"/>
                </a:ext>
              </a:extLst>
            </p:cNvPr>
            <p:cNvSpPr txBox="1"/>
            <p:nvPr/>
          </p:nvSpPr>
          <p:spPr>
            <a:xfrm>
              <a:off x="5704340" y="4238937"/>
              <a:ext cx="1065264" cy="461665"/>
            </a:xfrm>
            <a:prstGeom prst="rect">
              <a:avLst/>
            </a:prstGeom>
            <a:noFill/>
          </p:spPr>
          <p:txBody>
            <a:bodyPr wrap="square" lIns="182880" tIns="146304" rIns="182880" bIns="146304" rtlCol="0">
              <a:spAutoFit/>
            </a:bodyPr>
            <a:lstStyle>
              <a:defPPr>
                <a:defRPr lang="en-US"/>
              </a:defPPr>
              <a:lvl1pPr marR="0" lvl="0" indent="0" fontAlgn="auto">
                <a:lnSpc>
                  <a:spcPct val="90000"/>
                </a:lnSpc>
                <a:spcBef>
                  <a:spcPts val="0"/>
                </a:spcBef>
                <a:spcAft>
                  <a:spcPts val="600"/>
                </a:spcAft>
                <a:buClrTx/>
                <a:buSzTx/>
                <a:buFontTx/>
                <a:buNone/>
                <a:tabLst/>
                <a:defRPr kumimoji="0" sz="1200" b="0" i="0" u="none" strike="noStrike" cap="none" spc="0" normalizeH="0" baseline="0">
                  <a:ln>
                    <a:noFill/>
                  </a:ln>
                  <a:gradFill>
                    <a:gsLst>
                      <a:gs pos="2917">
                        <a:srgbClr val="353535"/>
                      </a:gs>
                      <a:gs pos="30000">
                        <a:srgbClr val="353535"/>
                      </a:gs>
                    </a:gsLst>
                    <a:lin ang="5400000" scaled="0"/>
                  </a:gradFill>
                  <a:effectLst/>
                  <a:uLnTx/>
                  <a:uFillTx/>
                  <a:latin typeface="Segoe UI Semilight"/>
                </a:defRPr>
              </a:lvl1p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Clouds</a:t>
              </a:r>
            </a:p>
          </p:txBody>
        </p:sp>
      </p:grpSp>
    </p:spTree>
    <p:extLst>
      <p:ext uri="{BB962C8B-B14F-4D97-AF65-F5344CB8AC3E}">
        <p14:creationId xmlns:p14="http://schemas.microsoft.com/office/powerpoint/2010/main" val="1927826099"/>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F49EA3D-DF5F-4EFB-90C8-E67A6ED02089}"/>
              </a:ext>
            </a:extLst>
          </p:cNvPr>
          <p:cNvSpPr>
            <a:spLocks noGrp="1"/>
          </p:cNvSpPr>
          <p:nvPr>
            <p:ph type="body" sz="quarter" idx="10"/>
          </p:nvPr>
        </p:nvSpPr>
        <p:spPr>
          <a:xfrm>
            <a:off x="486802" y="1120573"/>
            <a:ext cx="11279395" cy="2693045"/>
          </a:xfrm>
        </p:spPr>
        <p:txBody>
          <a:bodyPr/>
          <a:lstStyle/>
          <a:p>
            <a:pPr marL="342900" indent="-342900">
              <a:buFont typeface="Arial" panose="020B0604020202020204" pitchFamily="34" charset="0"/>
              <a:buChar char="•"/>
            </a:pPr>
            <a:r>
              <a:rPr lang="en-AU" sz="2000" b="0" dirty="0">
                <a:latin typeface="Segoe UI Semilight" panose="020B0402040204020203" pitchFamily="34" charset="0"/>
                <a:cs typeface="Segoe UI Semilight" panose="020B0402040204020203" pitchFamily="34" charset="0"/>
              </a:rPr>
              <a:t>We will understand Cloud and Big Data concepts and technologies used to solve the </a:t>
            </a:r>
            <a:r>
              <a:rPr lang="en-AU" sz="2000" dirty="0">
                <a:latin typeface="Segoe UI Semilight" panose="020B0402040204020203" pitchFamily="34" charset="0"/>
                <a:cs typeface="Segoe UI Semilight" panose="020B0402040204020203" pitchFamily="34" charset="0"/>
              </a:rPr>
              <a:t>most common</a:t>
            </a:r>
            <a:r>
              <a:rPr lang="en-AU" sz="2000" b="0" dirty="0">
                <a:latin typeface="Segoe UI Semilight" panose="020B0402040204020203" pitchFamily="34" charset="0"/>
                <a:cs typeface="Segoe UI Semilight" panose="020B0402040204020203" pitchFamily="34" charset="0"/>
              </a:rPr>
              <a:t> advanced analytics problems</a:t>
            </a:r>
            <a:endParaRPr lang="en-AU" sz="2196" b="0" dirty="0">
              <a:latin typeface="Segoe UI Semilight" panose="020B0402040204020203" pitchFamily="34" charset="0"/>
              <a:cs typeface="Segoe UI Semilight" panose="020B0402040204020203" pitchFamily="34" charset="0"/>
            </a:endParaRPr>
          </a:p>
          <a:p>
            <a:pPr marL="342900" indent="-342900">
              <a:buFont typeface="Arial" panose="020B0604020202020204" pitchFamily="34" charset="0"/>
              <a:buChar char="•"/>
            </a:pPr>
            <a:r>
              <a:rPr lang="en-AU" sz="2000" b="0" dirty="0">
                <a:latin typeface="Segoe UI Semilight" panose="020B0402040204020203" pitchFamily="34" charset="0"/>
                <a:cs typeface="Segoe UI Semilight" panose="020B0402040204020203" pitchFamily="34" charset="0"/>
              </a:rPr>
              <a:t>We will understand the role of Microsoft Azure data services in a modern data platform architecture</a:t>
            </a:r>
          </a:p>
          <a:p>
            <a:pPr marL="342900" indent="-342900">
              <a:buFont typeface="Arial" panose="020B0604020202020204" pitchFamily="34" charset="0"/>
              <a:buChar char="•"/>
            </a:pPr>
            <a:r>
              <a:rPr lang="en-AU" sz="2000" b="0" dirty="0">
                <a:latin typeface="Segoe UI Semilight" panose="020B0402040204020203" pitchFamily="34" charset="0"/>
                <a:cs typeface="Segoe UI Semilight" panose="020B0402040204020203" pitchFamily="34" charset="0"/>
              </a:rPr>
              <a:t>We will look at individual Azure Data Services and use them to implement a modern data platform reference architecture</a:t>
            </a:r>
          </a:p>
          <a:p>
            <a:pPr marL="342900" indent="-342900">
              <a:buFont typeface="Arial" panose="020B0604020202020204" pitchFamily="34" charset="0"/>
              <a:buChar char="•"/>
            </a:pPr>
            <a:r>
              <a:rPr lang="en-AU" sz="2000" b="0" dirty="0">
                <a:latin typeface="Segoe UI Semilight" panose="020B0402040204020203" pitchFamily="34" charset="0"/>
                <a:cs typeface="Segoe UI Semilight" panose="020B0402040204020203" pitchFamily="34" charset="0"/>
              </a:rPr>
              <a:t>We will have a ARM template of a data platform that will enable us to solve most of our data challenges</a:t>
            </a:r>
          </a:p>
        </p:txBody>
      </p:sp>
      <p:sp>
        <p:nvSpPr>
          <p:cNvPr id="3" name="Title 2">
            <a:extLst>
              <a:ext uri="{FF2B5EF4-FFF2-40B4-BE49-F238E27FC236}">
                <a16:creationId xmlns:a16="http://schemas.microsoft.com/office/drawing/2014/main" id="{FF44463F-251A-464D-8B16-3903CE669099}"/>
              </a:ext>
            </a:extLst>
          </p:cNvPr>
          <p:cNvSpPr>
            <a:spLocks noGrp="1"/>
          </p:cNvSpPr>
          <p:nvPr>
            <p:ph type="title"/>
          </p:nvPr>
        </p:nvSpPr>
        <p:spPr/>
        <p:txBody>
          <a:bodyPr/>
          <a:lstStyle/>
          <a:p>
            <a:r>
              <a:rPr lang="en-AU" dirty="0"/>
              <a:t>Course Objectives</a:t>
            </a:r>
          </a:p>
        </p:txBody>
      </p:sp>
    </p:spTree>
    <p:extLst>
      <p:ext uri="{BB962C8B-B14F-4D97-AF65-F5344CB8AC3E}">
        <p14:creationId xmlns:p14="http://schemas.microsoft.com/office/powerpoint/2010/main" val="1654452057"/>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Rounded Corners 35">
            <a:extLst>
              <a:ext uri="{FF2B5EF4-FFF2-40B4-BE49-F238E27FC236}">
                <a16:creationId xmlns:a16="http://schemas.microsoft.com/office/drawing/2014/main" id="{42B4B5BD-5D8E-4F06-87B6-19D6E846C076}"/>
              </a:ext>
            </a:extLst>
          </p:cNvPr>
          <p:cNvSpPr/>
          <p:nvPr/>
        </p:nvSpPr>
        <p:spPr bwMode="auto">
          <a:xfrm>
            <a:off x="317048" y="4248784"/>
            <a:ext cx="2641466" cy="2492237"/>
          </a:xfrm>
          <a:prstGeom prst="roundRect">
            <a:avLst/>
          </a:prstGeom>
          <a:solidFill>
            <a:schemeClr val="bg1"/>
          </a:solidFill>
          <a:ln w="10795" cap="flat" cmpd="sng" algn="ctr">
            <a:solidFill>
              <a:srgbClr val="002050"/>
            </a:solidFill>
            <a:prstDash val="solid"/>
            <a:headEnd type="none" w="med" len="med"/>
            <a:tailEnd type="none" w="med" len="med"/>
          </a:ln>
          <a:effectLst/>
        </p:spPr>
        <p:txBody>
          <a:bodyPr lIns="0" tIns="0" rIns="0" bIns="0" rtlCol="0" anchor="t" anchorCtr="0"/>
          <a:lstStyle/>
          <a:p>
            <a:pPr marL="0" marR="0" lvl="0" indent="0" algn="ctr" defTabSz="1242566" rtl="0" eaLnBrk="1" fontAlgn="auto" latinLnBrk="0" hangingPunct="1">
              <a:lnSpc>
                <a:spcPct val="100000"/>
              </a:lnSpc>
              <a:spcBef>
                <a:spcPts val="0"/>
              </a:spcBef>
              <a:spcAft>
                <a:spcPts val="0"/>
              </a:spcAft>
              <a:buClrTx/>
              <a:buSzTx/>
              <a:buFontTx/>
              <a:buNone/>
              <a:tabLst/>
              <a:defRPr/>
            </a:pPr>
            <a:endParaRPr kumimoji="0" lang="en-US" sz="1372" b="1" i="0" u="none" strike="noStrike" kern="0" cap="none" spc="0" normalizeH="0" baseline="0" noProof="0">
              <a:ln>
                <a:noFill/>
              </a:ln>
              <a:solidFill>
                <a:srgbClr val="404040">
                  <a:lumMod val="75000"/>
                </a:srgbClr>
              </a:solidFill>
              <a:effectLst/>
              <a:uLnTx/>
              <a:uFillTx/>
              <a:latin typeface="Segoe UI"/>
              <a:ea typeface="Segoe UI" pitchFamily="34" charset="0"/>
              <a:cs typeface="Segoe UI" pitchFamily="34" charset="0"/>
            </a:endParaRPr>
          </a:p>
        </p:txBody>
      </p:sp>
      <p:sp>
        <p:nvSpPr>
          <p:cNvPr id="60" name="Freeform 5">
            <a:extLst>
              <a:ext uri="{FF2B5EF4-FFF2-40B4-BE49-F238E27FC236}">
                <a16:creationId xmlns:a16="http://schemas.microsoft.com/office/drawing/2014/main" id="{8DAA641D-66AF-48AF-BEF1-BD5E3652492F}"/>
              </a:ext>
            </a:extLst>
          </p:cNvPr>
          <p:cNvSpPr>
            <a:spLocks noChangeAspect="1"/>
          </p:cNvSpPr>
          <p:nvPr/>
        </p:nvSpPr>
        <p:spPr bwMode="black">
          <a:xfrm>
            <a:off x="3826254" y="5599953"/>
            <a:ext cx="3066301" cy="1216973"/>
          </a:xfrm>
          <a:custGeom>
            <a:avLst/>
            <a:gdLst>
              <a:gd name="T0" fmla="*/ 1942 w 2359"/>
              <a:gd name="T1" fmla="*/ 1394 h 1394"/>
              <a:gd name="T2" fmla="*/ 416 w 2359"/>
              <a:gd name="T3" fmla="*/ 1394 h 1394"/>
              <a:gd name="T4" fmla="*/ 0 w 2359"/>
              <a:gd name="T5" fmla="*/ 971 h 1394"/>
              <a:gd name="T6" fmla="*/ 416 w 2359"/>
              <a:gd name="T7" fmla="*/ 552 h 1394"/>
              <a:gd name="T8" fmla="*/ 517 w 2359"/>
              <a:gd name="T9" fmla="*/ 565 h 1394"/>
              <a:gd name="T10" fmla="*/ 925 w 2359"/>
              <a:gd name="T11" fmla="*/ 221 h 1394"/>
              <a:gd name="T12" fmla="*/ 1175 w 2359"/>
              <a:gd name="T13" fmla="*/ 305 h 1394"/>
              <a:gd name="T14" fmla="*/ 1578 w 2359"/>
              <a:gd name="T15" fmla="*/ 0 h 1394"/>
              <a:gd name="T16" fmla="*/ 1982 w 2359"/>
              <a:gd name="T17" fmla="*/ 424 h 1394"/>
              <a:gd name="T18" fmla="*/ 1968 w 2359"/>
              <a:gd name="T19" fmla="*/ 552 h 1394"/>
              <a:gd name="T20" fmla="*/ 2359 w 2359"/>
              <a:gd name="T21" fmla="*/ 971 h 1394"/>
              <a:gd name="T22" fmla="*/ 1942 w 2359"/>
              <a:gd name="T23" fmla="*/ 1394 h 1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59" h="1394">
                <a:moveTo>
                  <a:pt x="1942" y="1394"/>
                </a:moveTo>
                <a:cubicBezTo>
                  <a:pt x="416" y="1394"/>
                  <a:pt x="416" y="1394"/>
                  <a:pt x="416" y="1394"/>
                </a:cubicBezTo>
                <a:cubicBezTo>
                  <a:pt x="193" y="1394"/>
                  <a:pt x="0" y="1200"/>
                  <a:pt x="0" y="971"/>
                </a:cubicBezTo>
                <a:cubicBezTo>
                  <a:pt x="0" y="741"/>
                  <a:pt x="193" y="552"/>
                  <a:pt x="416" y="552"/>
                </a:cubicBezTo>
                <a:cubicBezTo>
                  <a:pt x="451" y="552"/>
                  <a:pt x="487" y="556"/>
                  <a:pt x="517" y="565"/>
                </a:cubicBezTo>
                <a:cubicBezTo>
                  <a:pt x="552" y="362"/>
                  <a:pt x="719" y="221"/>
                  <a:pt x="925" y="221"/>
                </a:cubicBezTo>
                <a:cubicBezTo>
                  <a:pt x="1021" y="221"/>
                  <a:pt x="1105" y="247"/>
                  <a:pt x="1175" y="305"/>
                </a:cubicBezTo>
                <a:cubicBezTo>
                  <a:pt x="1227" y="128"/>
                  <a:pt x="1394" y="0"/>
                  <a:pt x="1578" y="0"/>
                </a:cubicBezTo>
                <a:cubicBezTo>
                  <a:pt x="1802" y="0"/>
                  <a:pt x="1982" y="190"/>
                  <a:pt x="1982" y="424"/>
                </a:cubicBezTo>
                <a:cubicBezTo>
                  <a:pt x="1982" y="468"/>
                  <a:pt x="1977" y="512"/>
                  <a:pt x="1968" y="552"/>
                </a:cubicBezTo>
                <a:cubicBezTo>
                  <a:pt x="2188" y="565"/>
                  <a:pt x="2359" y="750"/>
                  <a:pt x="2359" y="971"/>
                </a:cubicBezTo>
                <a:cubicBezTo>
                  <a:pt x="2359" y="1205"/>
                  <a:pt x="2170" y="1394"/>
                  <a:pt x="1942" y="1394"/>
                </a:cubicBezTo>
                <a:close/>
              </a:path>
            </a:pathLst>
          </a:custGeom>
          <a:solidFill>
            <a:schemeClr val="bg1"/>
          </a:solidFill>
          <a:ln>
            <a:noFill/>
          </a:ln>
        </p:spPr>
        <p:txBody>
          <a:bodyPr vert="horz" wrap="square" lIns="121870" tIns="60935" rIns="121870" bIns="60935" numCol="1" anchor="t" anchorCtr="0" compatLnSpc="1">
            <a:prstTxWarp prst="textNoShape">
              <a:avLst/>
            </a:prstTxWarp>
          </a:bodyPr>
          <a:lstStyle/>
          <a:p>
            <a:pPr marL="0" marR="0" lvl="0" indent="0" algn="l" defTabSz="609285"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404040"/>
              </a:solidFill>
              <a:effectLst/>
              <a:uLnTx/>
              <a:uFillTx/>
              <a:latin typeface="Segoe UI"/>
              <a:ea typeface="+mn-ea"/>
              <a:cs typeface="+mn-cs"/>
            </a:endParaRPr>
          </a:p>
        </p:txBody>
      </p:sp>
      <p:sp>
        <p:nvSpPr>
          <p:cNvPr id="22" name="Freeform 5">
            <a:extLst>
              <a:ext uri="{FF2B5EF4-FFF2-40B4-BE49-F238E27FC236}">
                <a16:creationId xmlns:a16="http://schemas.microsoft.com/office/drawing/2014/main" id="{C94DB16D-BD12-474E-91F7-2B08993B681F}"/>
              </a:ext>
            </a:extLst>
          </p:cNvPr>
          <p:cNvSpPr>
            <a:spLocks noChangeAspect="1"/>
          </p:cNvSpPr>
          <p:nvPr/>
        </p:nvSpPr>
        <p:spPr bwMode="black">
          <a:xfrm>
            <a:off x="866855" y="142109"/>
            <a:ext cx="5378549" cy="2166360"/>
          </a:xfrm>
          <a:custGeom>
            <a:avLst/>
            <a:gdLst>
              <a:gd name="T0" fmla="*/ 1942 w 2359"/>
              <a:gd name="T1" fmla="*/ 1394 h 1394"/>
              <a:gd name="T2" fmla="*/ 416 w 2359"/>
              <a:gd name="T3" fmla="*/ 1394 h 1394"/>
              <a:gd name="T4" fmla="*/ 0 w 2359"/>
              <a:gd name="T5" fmla="*/ 971 h 1394"/>
              <a:gd name="T6" fmla="*/ 416 w 2359"/>
              <a:gd name="T7" fmla="*/ 552 h 1394"/>
              <a:gd name="T8" fmla="*/ 517 w 2359"/>
              <a:gd name="T9" fmla="*/ 565 h 1394"/>
              <a:gd name="T10" fmla="*/ 925 w 2359"/>
              <a:gd name="T11" fmla="*/ 221 h 1394"/>
              <a:gd name="T12" fmla="*/ 1175 w 2359"/>
              <a:gd name="T13" fmla="*/ 305 h 1394"/>
              <a:gd name="T14" fmla="*/ 1578 w 2359"/>
              <a:gd name="T15" fmla="*/ 0 h 1394"/>
              <a:gd name="T16" fmla="*/ 1982 w 2359"/>
              <a:gd name="T17" fmla="*/ 424 h 1394"/>
              <a:gd name="T18" fmla="*/ 1968 w 2359"/>
              <a:gd name="T19" fmla="*/ 552 h 1394"/>
              <a:gd name="T20" fmla="*/ 2359 w 2359"/>
              <a:gd name="T21" fmla="*/ 971 h 1394"/>
              <a:gd name="T22" fmla="*/ 1942 w 2359"/>
              <a:gd name="T23" fmla="*/ 1394 h 1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59" h="1394">
                <a:moveTo>
                  <a:pt x="1942" y="1394"/>
                </a:moveTo>
                <a:cubicBezTo>
                  <a:pt x="416" y="1394"/>
                  <a:pt x="416" y="1394"/>
                  <a:pt x="416" y="1394"/>
                </a:cubicBezTo>
                <a:cubicBezTo>
                  <a:pt x="193" y="1394"/>
                  <a:pt x="0" y="1200"/>
                  <a:pt x="0" y="971"/>
                </a:cubicBezTo>
                <a:cubicBezTo>
                  <a:pt x="0" y="741"/>
                  <a:pt x="193" y="552"/>
                  <a:pt x="416" y="552"/>
                </a:cubicBezTo>
                <a:cubicBezTo>
                  <a:pt x="451" y="552"/>
                  <a:pt x="487" y="556"/>
                  <a:pt x="517" y="565"/>
                </a:cubicBezTo>
                <a:cubicBezTo>
                  <a:pt x="552" y="362"/>
                  <a:pt x="719" y="221"/>
                  <a:pt x="925" y="221"/>
                </a:cubicBezTo>
                <a:cubicBezTo>
                  <a:pt x="1021" y="221"/>
                  <a:pt x="1105" y="247"/>
                  <a:pt x="1175" y="305"/>
                </a:cubicBezTo>
                <a:cubicBezTo>
                  <a:pt x="1227" y="128"/>
                  <a:pt x="1394" y="0"/>
                  <a:pt x="1578" y="0"/>
                </a:cubicBezTo>
                <a:cubicBezTo>
                  <a:pt x="1802" y="0"/>
                  <a:pt x="1982" y="190"/>
                  <a:pt x="1982" y="424"/>
                </a:cubicBezTo>
                <a:cubicBezTo>
                  <a:pt x="1982" y="468"/>
                  <a:pt x="1977" y="512"/>
                  <a:pt x="1968" y="552"/>
                </a:cubicBezTo>
                <a:cubicBezTo>
                  <a:pt x="2188" y="565"/>
                  <a:pt x="2359" y="750"/>
                  <a:pt x="2359" y="971"/>
                </a:cubicBezTo>
                <a:cubicBezTo>
                  <a:pt x="2359" y="1205"/>
                  <a:pt x="2170" y="1394"/>
                  <a:pt x="1942" y="1394"/>
                </a:cubicBezTo>
                <a:close/>
              </a:path>
            </a:pathLst>
          </a:custGeom>
          <a:solidFill>
            <a:schemeClr val="bg1"/>
          </a:solidFill>
          <a:ln>
            <a:noFill/>
          </a:ln>
        </p:spPr>
        <p:txBody>
          <a:bodyPr vert="horz" wrap="square" lIns="121870" tIns="60935" rIns="121870" bIns="60935" numCol="1" anchor="t" anchorCtr="0" compatLnSpc="1">
            <a:prstTxWarp prst="textNoShape">
              <a:avLst/>
            </a:prstTxWarp>
          </a:bodyPr>
          <a:lstStyle/>
          <a:p>
            <a:pPr marL="0" marR="0" lvl="0" indent="0" algn="l" defTabSz="609285"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404040"/>
              </a:solidFill>
              <a:effectLst/>
              <a:uLnTx/>
              <a:uFillTx/>
              <a:latin typeface="Segoe UI"/>
              <a:ea typeface="+mn-ea"/>
              <a:cs typeface="+mn-cs"/>
            </a:endParaRPr>
          </a:p>
        </p:txBody>
      </p:sp>
      <p:sp>
        <p:nvSpPr>
          <p:cNvPr id="17" name="Rectangle: Rounded Corners 16">
            <a:extLst>
              <a:ext uri="{FF2B5EF4-FFF2-40B4-BE49-F238E27FC236}">
                <a16:creationId xmlns:a16="http://schemas.microsoft.com/office/drawing/2014/main" id="{005C6554-7033-4FD7-817B-04EE491AC890}"/>
              </a:ext>
            </a:extLst>
          </p:cNvPr>
          <p:cNvSpPr/>
          <p:nvPr/>
        </p:nvSpPr>
        <p:spPr bwMode="auto">
          <a:xfrm>
            <a:off x="1613876" y="1636149"/>
            <a:ext cx="4196176" cy="1143425"/>
          </a:xfrm>
          <a:prstGeom prst="roundRect">
            <a:avLst/>
          </a:prstGeom>
          <a:solidFill>
            <a:srgbClr val="FFFFFF"/>
          </a:solidFill>
          <a:ln w="10795" cap="flat" cmpd="sng" algn="ctr">
            <a:solidFill>
              <a:srgbClr val="002050"/>
            </a:solidFill>
            <a:prstDash val="solid"/>
            <a:headEnd type="none" w="med" len="med"/>
            <a:tailEnd type="none" w="med" len="med"/>
          </a:ln>
          <a:effectLst/>
        </p:spPr>
        <p:txBody>
          <a:bodyPr lIns="0" tIns="0" rIns="0" bIns="0" rtlCol="0" anchor="t" anchorCtr="0"/>
          <a:lstStyle/>
          <a:p>
            <a:pPr marL="0" marR="0" lvl="0" indent="0" algn="ctr" defTabSz="1242566" rtl="0" eaLnBrk="1" fontAlgn="auto" latinLnBrk="0" hangingPunct="1">
              <a:lnSpc>
                <a:spcPct val="100000"/>
              </a:lnSpc>
              <a:spcBef>
                <a:spcPts val="0"/>
              </a:spcBef>
              <a:spcAft>
                <a:spcPts val="0"/>
              </a:spcAft>
              <a:buClrTx/>
              <a:buSzTx/>
              <a:buFontTx/>
              <a:buNone/>
              <a:tabLst/>
              <a:defRPr/>
            </a:pPr>
            <a:r>
              <a:rPr kumimoji="0" lang="en-US" sz="1372" b="1" i="0" u="none" strike="noStrike" kern="1200" cap="none" spc="0" normalizeH="0" baseline="0" noProof="0">
                <a:ln>
                  <a:noFill/>
                </a:ln>
                <a:gradFill>
                  <a:gsLst>
                    <a:gs pos="2917">
                      <a:srgbClr val="353535"/>
                    </a:gs>
                    <a:gs pos="30000">
                      <a:srgbClr val="353535"/>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Azure Data Factory v2 Service</a:t>
            </a:r>
          </a:p>
        </p:txBody>
      </p:sp>
      <p:sp>
        <p:nvSpPr>
          <p:cNvPr id="18" name="TextBox 17">
            <a:extLst>
              <a:ext uri="{FF2B5EF4-FFF2-40B4-BE49-F238E27FC236}">
                <a16:creationId xmlns:a16="http://schemas.microsoft.com/office/drawing/2014/main" id="{029EA186-9883-431C-AA23-13E9D056A966}"/>
              </a:ext>
            </a:extLst>
          </p:cNvPr>
          <p:cNvSpPr txBox="1"/>
          <p:nvPr/>
        </p:nvSpPr>
        <p:spPr>
          <a:xfrm>
            <a:off x="1376488" y="1902421"/>
            <a:ext cx="4719513" cy="162932"/>
          </a:xfrm>
          <a:prstGeom prst="rect">
            <a:avLst/>
          </a:prstGeom>
          <a:noFill/>
        </p:spPr>
        <p:txBody>
          <a:bodyPr wrap="square" lIns="0" tIns="0" rIns="0" bIns="0" rtlCol="0">
            <a:spAutoFit/>
          </a:bodyPr>
          <a:lstStyle/>
          <a:p>
            <a:pPr marL="0" marR="0" lvl="0" indent="0" algn="ctr" defTabSz="609285" rtl="0" eaLnBrk="1" fontAlgn="auto" latinLnBrk="0" hangingPunct="1">
              <a:lnSpc>
                <a:spcPct val="90000"/>
              </a:lnSpc>
              <a:spcBef>
                <a:spcPts val="0"/>
              </a:spcBef>
              <a:spcAft>
                <a:spcPts val="800"/>
              </a:spcAft>
              <a:buClrTx/>
              <a:buSzTx/>
              <a:buFontTx/>
              <a:buNone/>
              <a:tabLst/>
              <a:defRPr/>
            </a:pPr>
            <a:r>
              <a:rPr kumimoji="0" lang="en-US" sz="1176" b="0" i="1" u="none" strike="noStrike" kern="0" cap="none" spc="0" normalizeH="0" baseline="0" noProof="0">
                <a:ln>
                  <a:noFill/>
                </a:ln>
                <a:gradFill>
                  <a:gsLst>
                    <a:gs pos="2917">
                      <a:srgbClr val="404040"/>
                    </a:gs>
                    <a:gs pos="30000">
                      <a:srgbClr val="404040"/>
                    </a:gs>
                  </a:gsLst>
                  <a:lin ang="5400000" scaled="0"/>
                </a:gradFill>
                <a:effectLst/>
                <a:uLnTx/>
                <a:uFillTx/>
                <a:latin typeface="Segoe UI Semilight"/>
                <a:ea typeface="+mn-ea"/>
                <a:cs typeface="+mn-cs"/>
              </a:rPr>
              <a:t>Scheduling | Orchestration | Monitoring</a:t>
            </a:r>
          </a:p>
        </p:txBody>
      </p:sp>
      <p:cxnSp>
        <p:nvCxnSpPr>
          <p:cNvPr id="19" name="Straight Arrow Connector 18">
            <a:extLst>
              <a:ext uri="{FF2B5EF4-FFF2-40B4-BE49-F238E27FC236}">
                <a16:creationId xmlns:a16="http://schemas.microsoft.com/office/drawing/2014/main" id="{3A95DAF6-04E2-4384-BB8B-B9B6B58E307A}"/>
              </a:ext>
            </a:extLst>
          </p:cNvPr>
          <p:cNvCxnSpPr>
            <a:cxnSpLocks/>
          </p:cNvCxnSpPr>
          <p:nvPr/>
        </p:nvCxnSpPr>
        <p:spPr>
          <a:xfrm flipH="1">
            <a:off x="3844191" y="1439279"/>
            <a:ext cx="1" cy="177861"/>
          </a:xfrm>
          <a:prstGeom prst="straightConnector1">
            <a:avLst/>
          </a:prstGeom>
          <a:noFill/>
          <a:ln w="9525" cap="flat" cmpd="sng" algn="ctr">
            <a:solidFill>
              <a:srgbClr val="353535"/>
            </a:solidFill>
            <a:prstDash val="solid"/>
            <a:headEnd type="none"/>
            <a:tailEnd type="triangle"/>
          </a:ln>
          <a:effectLst/>
        </p:spPr>
      </p:cxnSp>
      <p:sp>
        <p:nvSpPr>
          <p:cNvPr id="20" name="Rectangle: Rounded Corners 19">
            <a:extLst>
              <a:ext uri="{FF2B5EF4-FFF2-40B4-BE49-F238E27FC236}">
                <a16:creationId xmlns:a16="http://schemas.microsoft.com/office/drawing/2014/main" id="{66975588-CC78-4821-A755-6DCBF069CB7A}"/>
              </a:ext>
            </a:extLst>
          </p:cNvPr>
          <p:cNvSpPr/>
          <p:nvPr/>
        </p:nvSpPr>
        <p:spPr bwMode="auto">
          <a:xfrm>
            <a:off x="1613876" y="841876"/>
            <a:ext cx="4196176" cy="518621"/>
          </a:xfrm>
          <a:prstGeom prst="roundRect">
            <a:avLst>
              <a:gd name="adj" fmla="val 29739"/>
            </a:avLst>
          </a:prstGeom>
          <a:solidFill>
            <a:srgbClr val="FFFFFF">
              <a:alpha val="64000"/>
            </a:srgbClr>
          </a:solidFill>
          <a:ln w="10795" cap="flat" cmpd="sng" algn="ctr">
            <a:solidFill>
              <a:srgbClr val="002050"/>
            </a:solidFill>
            <a:prstDash val="solid"/>
            <a:headEnd type="none" w="med" len="med"/>
            <a:tailEnd type="none" w="med" len="med"/>
          </a:ln>
          <a:effectLst/>
        </p:spPr>
        <p:txBody>
          <a:bodyPr lIns="0" tIns="0" rIns="0" bIns="0" rtlCol="0" anchor="t" anchorCtr="0"/>
          <a:lstStyle/>
          <a:p>
            <a:pPr marL="0" marR="0" lvl="0" indent="0" algn="ctr" defTabSz="1242566" rtl="0" eaLnBrk="1" fontAlgn="auto" latinLnBrk="0" hangingPunct="1">
              <a:lnSpc>
                <a:spcPct val="100000"/>
              </a:lnSpc>
              <a:spcBef>
                <a:spcPts val="0"/>
              </a:spcBef>
              <a:spcAft>
                <a:spcPts val="0"/>
              </a:spcAft>
              <a:buClrTx/>
              <a:buSzTx/>
              <a:buFontTx/>
              <a:buNone/>
              <a:tabLst/>
              <a:defRPr/>
            </a:pPr>
            <a:r>
              <a:rPr kumimoji="0" lang="en-US" sz="1372" b="1" i="0" u="none" strike="noStrike" kern="1200" cap="none" spc="0" normalizeH="0" baseline="0" noProof="0">
                <a:ln>
                  <a:noFill/>
                </a:ln>
                <a:gradFill>
                  <a:gsLst>
                    <a:gs pos="2917">
                      <a:srgbClr val="353535"/>
                    </a:gs>
                    <a:gs pos="30000">
                      <a:srgbClr val="353535"/>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UX &amp; SDK</a:t>
            </a:r>
          </a:p>
          <a:p>
            <a:pPr marL="0" marR="0" lvl="0" indent="0" algn="ctr" defTabSz="1242566" rtl="0" eaLnBrk="1" fontAlgn="auto" latinLnBrk="0" hangingPunct="1">
              <a:lnSpc>
                <a:spcPct val="100000"/>
              </a:lnSpc>
              <a:spcBef>
                <a:spcPts val="0"/>
              </a:spcBef>
              <a:spcAft>
                <a:spcPts val="0"/>
              </a:spcAft>
              <a:buClrTx/>
              <a:buSzTx/>
              <a:buFontTx/>
              <a:buNone/>
              <a:tabLst/>
              <a:defRPr/>
            </a:pPr>
            <a:r>
              <a:rPr kumimoji="0" lang="en-US" sz="1176" b="0" i="1" u="none" strike="noStrike" kern="0" cap="none" spc="0" normalizeH="0" baseline="0" noProof="0">
                <a:ln>
                  <a:noFill/>
                </a:ln>
                <a:gradFill>
                  <a:gsLst>
                    <a:gs pos="2917">
                      <a:srgbClr val="404040"/>
                    </a:gs>
                    <a:gs pos="30000">
                      <a:srgbClr val="404040"/>
                    </a:gs>
                  </a:gsLst>
                  <a:lin ang="5400000" scaled="0"/>
                </a:gradFill>
                <a:effectLst/>
                <a:uLnTx/>
                <a:uFillTx/>
                <a:latin typeface="Segoe UI Semilight"/>
                <a:ea typeface="+mn-ea"/>
                <a:cs typeface="+mn-cs"/>
              </a:rPr>
              <a:t>Authoring  | Monitoring/Mgmt</a:t>
            </a:r>
          </a:p>
        </p:txBody>
      </p:sp>
      <p:pic>
        <p:nvPicPr>
          <p:cNvPr id="21" name="Picture 20">
            <a:extLst>
              <a:ext uri="{FF2B5EF4-FFF2-40B4-BE49-F238E27FC236}">
                <a16:creationId xmlns:a16="http://schemas.microsoft.com/office/drawing/2014/main" id="{23D93E9B-7D38-4A37-9797-D94A97223323}"/>
              </a:ext>
            </a:extLst>
          </p:cNvPr>
          <p:cNvPicPr>
            <a:picLocks noChangeAspect="1"/>
          </p:cNvPicPr>
          <p:nvPr/>
        </p:nvPicPr>
        <p:blipFill>
          <a:blip r:embed="rId2"/>
          <a:stretch>
            <a:fillRect/>
          </a:stretch>
        </p:blipFill>
        <p:spPr>
          <a:xfrm>
            <a:off x="1835302" y="899996"/>
            <a:ext cx="382603" cy="362644"/>
          </a:xfrm>
          <a:prstGeom prst="rect">
            <a:avLst/>
          </a:prstGeom>
        </p:spPr>
      </p:pic>
      <p:sp>
        <p:nvSpPr>
          <p:cNvPr id="27" name="Rectangle 26">
            <a:extLst>
              <a:ext uri="{FF2B5EF4-FFF2-40B4-BE49-F238E27FC236}">
                <a16:creationId xmlns:a16="http://schemas.microsoft.com/office/drawing/2014/main" id="{2B221E4C-07E8-418B-9E78-834B1C106DAF}"/>
              </a:ext>
            </a:extLst>
          </p:cNvPr>
          <p:cNvSpPr/>
          <p:nvPr/>
        </p:nvSpPr>
        <p:spPr bwMode="auto">
          <a:xfrm>
            <a:off x="941558" y="4536049"/>
            <a:ext cx="1209553" cy="536396"/>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0" tIns="0" rIns="0" bIns="0" rtlCol="0" anchor="ctr" anchorCtr="0"/>
          <a:lstStyle/>
          <a:p>
            <a:pPr marL="0" marR="0" lvl="0" indent="0" algn="ctr" defTabSz="1242566"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Self Hosted </a:t>
            </a:r>
          </a:p>
          <a:p>
            <a:pPr marL="0" marR="0" lvl="0" indent="0" algn="ctr" defTabSz="1242566"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Integration Runtime</a:t>
            </a:r>
          </a:p>
        </p:txBody>
      </p:sp>
      <p:sp>
        <p:nvSpPr>
          <p:cNvPr id="31" name="Freeform 5">
            <a:extLst>
              <a:ext uri="{FF2B5EF4-FFF2-40B4-BE49-F238E27FC236}">
                <a16:creationId xmlns:a16="http://schemas.microsoft.com/office/drawing/2014/main" id="{3C2DF947-5B6C-4FFF-B652-4381D3CF9D4B}"/>
              </a:ext>
            </a:extLst>
          </p:cNvPr>
          <p:cNvSpPr>
            <a:spLocks noChangeAspect="1"/>
          </p:cNvSpPr>
          <p:nvPr/>
        </p:nvSpPr>
        <p:spPr bwMode="black">
          <a:xfrm>
            <a:off x="3770431" y="4066146"/>
            <a:ext cx="3066301" cy="1601606"/>
          </a:xfrm>
          <a:custGeom>
            <a:avLst/>
            <a:gdLst>
              <a:gd name="T0" fmla="*/ 1942 w 2359"/>
              <a:gd name="T1" fmla="*/ 1394 h 1394"/>
              <a:gd name="T2" fmla="*/ 416 w 2359"/>
              <a:gd name="T3" fmla="*/ 1394 h 1394"/>
              <a:gd name="T4" fmla="*/ 0 w 2359"/>
              <a:gd name="T5" fmla="*/ 971 h 1394"/>
              <a:gd name="T6" fmla="*/ 416 w 2359"/>
              <a:gd name="T7" fmla="*/ 552 h 1394"/>
              <a:gd name="T8" fmla="*/ 517 w 2359"/>
              <a:gd name="T9" fmla="*/ 565 h 1394"/>
              <a:gd name="T10" fmla="*/ 925 w 2359"/>
              <a:gd name="T11" fmla="*/ 221 h 1394"/>
              <a:gd name="T12" fmla="*/ 1175 w 2359"/>
              <a:gd name="T13" fmla="*/ 305 h 1394"/>
              <a:gd name="T14" fmla="*/ 1578 w 2359"/>
              <a:gd name="T15" fmla="*/ 0 h 1394"/>
              <a:gd name="T16" fmla="*/ 1982 w 2359"/>
              <a:gd name="T17" fmla="*/ 424 h 1394"/>
              <a:gd name="T18" fmla="*/ 1968 w 2359"/>
              <a:gd name="T19" fmla="*/ 552 h 1394"/>
              <a:gd name="T20" fmla="*/ 2359 w 2359"/>
              <a:gd name="T21" fmla="*/ 971 h 1394"/>
              <a:gd name="T22" fmla="*/ 1942 w 2359"/>
              <a:gd name="T23" fmla="*/ 1394 h 1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59" h="1394">
                <a:moveTo>
                  <a:pt x="1942" y="1394"/>
                </a:moveTo>
                <a:cubicBezTo>
                  <a:pt x="416" y="1394"/>
                  <a:pt x="416" y="1394"/>
                  <a:pt x="416" y="1394"/>
                </a:cubicBezTo>
                <a:cubicBezTo>
                  <a:pt x="193" y="1394"/>
                  <a:pt x="0" y="1200"/>
                  <a:pt x="0" y="971"/>
                </a:cubicBezTo>
                <a:cubicBezTo>
                  <a:pt x="0" y="741"/>
                  <a:pt x="193" y="552"/>
                  <a:pt x="416" y="552"/>
                </a:cubicBezTo>
                <a:cubicBezTo>
                  <a:pt x="451" y="552"/>
                  <a:pt x="487" y="556"/>
                  <a:pt x="517" y="565"/>
                </a:cubicBezTo>
                <a:cubicBezTo>
                  <a:pt x="552" y="362"/>
                  <a:pt x="719" y="221"/>
                  <a:pt x="925" y="221"/>
                </a:cubicBezTo>
                <a:cubicBezTo>
                  <a:pt x="1021" y="221"/>
                  <a:pt x="1105" y="247"/>
                  <a:pt x="1175" y="305"/>
                </a:cubicBezTo>
                <a:cubicBezTo>
                  <a:pt x="1227" y="128"/>
                  <a:pt x="1394" y="0"/>
                  <a:pt x="1578" y="0"/>
                </a:cubicBezTo>
                <a:cubicBezTo>
                  <a:pt x="1802" y="0"/>
                  <a:pt x="1982" y="190"/>
                  <a:pt x="1982" y="424"/>
                </a:cubicBezTo>
                <a:cubicBezTo>
                  <a:pt x="1982" y="468"/>
                  <a:pt x="1977" y="512"/>
                  <a:pt x="1968" y="552"/>
                </a:cubicBezTo>
                <a:cubicBezTo>
                  <a:pt x="2188" y="565"/>
                  <a:pt x="2359" y="750"/>
                  <a:pt x="2359" y="971"/>
                </a:cubicBezTo>
                <a:cubicBezTo>
                  <a:pt x="2359" y="1205"/>
                  <a:pt x="2170" y="1394"/>
                  <a:pt x="1942" y="1394"/>
                </a:cubicBezTo>
                <a:close/>
              </a:path>
            </a:pathLst>
          </a:custGeom>
          <a:solidFill>
            <a:schemeClr val="bg1"/>
          </a:solidFill>
          <a:ln>
            <a:noFill/>
          </a:ln>
        </p:spPr>
        <p:txBody>
          <a:bodyPr vert="horz" wrap="square" lIns="121870" tIns="60935" rIns="121870" bIns="60935" numCol="1" anchor="t" anchorCtr="0" compatLnSpc="1">
            <a:prstTxWarp prst="textNoShape">
              <a:avLst/>
            </a:prstTxWarp>
          </a:bodyPr>
          <a:lstStyle/>
          <a:p>
            <a:pPr marL="0" marR="0" lvl="0" indent="0" algn="l" defTabSz="609285"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404040"/>
              </a:solidFill>
              <a:effectLst/>
              <a:uLnTx/>
              <a:uFillTx/>
              <a:latin typeface="Segoe UI"/>
              <a:ea typeface="+mn-ea"/>
              <a:cs typeface="+mn-cs"/>
            </a:endParaRPr>
          </a:p>
        </p:txBody>
      </p:sp>
      <p:sp>
        <p:nvSpPr>
          <p:cNvPr id="32" name="TextBox 31">
            <a:extLst>
              <a:ext uri="{FF2B5EF4-FFF2-40B4-BE49-F238E27FC236}">
                <a16:creationId xmlns:a16="http://schemas.microsoft.com/office/drawing/2014/main" id="{31030F99-B296-4B8D-BA2B-2719DB1D75A4}"/>
              </a:ext>
            </a:extLst>
          </p:cNvPr>
          <p:cNvSpPr txBox="1"/>
          <p:nvPr/>
        </p:nvSpPr>
        <p:spPr>
          <a:xfrm>
            <a:off x="4570453" y="5168818"/>
            <a:ext cx="1328860" cy="511256"/>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600" b="1"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Azure Svcs </a:t>
            </a:r>
          </a:p>
        </p:txBody>
      </p:sp>
      <p:pic>
        <p:nvPicPr>
          <p:cNvPr id="33" name="Picture 32">
            <a:extLst>
              <a:ext uri="{FF2B5EF4-FFF2-40B4-BE49-F238E27FC236}">
                <a16:creationId xmlns:a16="http://schemas.microsoft.com/office/drawing/2014/main" id="{882F6FEA-6ADE-4725-89D7-C4DB5DF6BD11}"/>
              </a:ext>
            </a:extLst>
          </p:cNvPr>
          <p:cNvPicPr>
            <a:picLocks noChangeAspect="1"/>
          </p:cNvPicPr>
          <p:nvPr/>
        </p:nvPicPr>
        <p:blipFill>
          <a:blip r:embed="rId3">
            <a:biLevel thresh="50000"/>
          </a:blip>
          <a:stretch>
            <a:fillRect/>
          </a:stretch>
        </p:blipFill>
        <p:spPr>
          <a:xfrm>
            <a:off x="418643" y="5286904"/>
            <a:ext cx="674300" cy="1334256"/>
          </a:xfrm>
          <a:prstGeom prst="rect">
            <a:avLst/>
          </a:prstGeom>
        </p:spPr>
      </p:pic>
      <p:sp>
        <p:nvSpPr>
          <p:cNvPr id="35" name="TextBox 34">
            <a:extLst>
              <a:ext uri="{FF2B5EF4-FFF2-40B4-BE49-F238E27FC236}">
                <a16:creationId xmlns:a16="http://schemas.microsoft.com/office/drawing/2014/main" id="{C19C66A0-EE66-4B13-B748-6018CDE0DDA7}"/>
              </a:ext>
            </a:extLst>
          </p:cNvPr>
          <p:cNvSpPr txBox="1"/>
          <p:nvPr/>
        </p:nvSpPr>
        <p:spPr>
          <a:xfrm>
            <a:off x="994540" y="5474721"/>
            <a:ext cx="2103660" cy="732856"/>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600" b="1"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On Prem Apps &amp; Data </a:t>
            </a:r>
          </a:p>
        </p:txBody>
      </p:sp>
      <p:sp>
        <p:nvSpPr>
          <p:cNvPr id="29" name="Rectangle 28">
            <a:extLst>
              <a:ext uri="{FF2B5EF4-FFF2-40B4-BE49-F238E27FC236}">
                <a16:creationId xmlns:a16="http://schemas.microsoft.com/office/drawing/2014/main" id="{DA34DF98-0853-4D4C-8813-D270DC447790}"/>
              </a:ext>
            </a:extLst>
          </p:cNvPr>
          <p:cNvSpPr/>
          <p:nvPr/>
        </p:nvSpPr>
        <p:spPr bwMode="auto">
          <a:xfrm>
            <a:off x="4584652" y="4424925"/>
            <a:ext cx="1567135" cy="536396"/>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0" tIns="0" rIns="0" bIns="0" rtlCol="0" anchor="ctr" anchorCtr="0"/>
          <a:lstStyle/>
          <a:p>
            <a:pPr marL="0" marR="0" lvl="0" indent="0" algn="ctr" defTabSz="1242566"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Azure</a:t>
            </a: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 </a:t>
            </a:r>
          </a:p>
          <a:p>
            <a:pPr marL="0" marR="0" lvl="0" indent="0" algn="ctr" defTabSz="1242566"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Integration </a:t>
            </a:r>
          </a:p>
          <a:p>
            <a:pPr marL="0" marR="0" lvl="0" indent="0" algn="ctr" defTabSz="1242566"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Runtime </a:t>
            </a:r>
          </a:p>
        </p:txBody>
      </p:sp>
      <p:grpSp>
        <p:nvGrpSpPr>
          <p:cNvPr id="40" name="Group 39">
            <a:extLst>
              <a:ext uri="{FF2B5EF4-FFF2-40B4-BE49-F238E27FC236}">
                <a16:creationId xmlns:a16="http://schemas.microsoft.com/office/drawing/2014/main" id="{DDA2F3E5-6B52-4C08-BBF6-634DDA94B45F}"/>
              </a:ext>
            </a:extLst>
          </p:cNvPr>
          <p:cNvGrpSpPr/>
          <p:nvPr/>
        </p:nvGrpSpPr>
        <p:grpSpPr>
          <a:xfrm>
            <a:off x="1552690" y="4030453"/>
            <a:ext cx="1031621" cy="409182"/>
            <a:chOff x="1570037" y="2467828"/>
            <a:chExt cx="1052307" cy="417387"/>
          </a:xfrm>
        </p:grpSpPr>
        <p:sp>
          <p:nvSpPr>
            <p:cNvPr id="39" name="Rectangle 38">
              <a:extLst>
                <a:ext uri="{FF2B5EF4-FFF2-40B4-BE49-F238E27FC236}">
                  <a16:creationId xmlns:a16="http://schemas.microsoft.com/office/drawing/2014/main" id="{49D55D25-55CA-45FE-9FD9-6CC47F4EDB69}"/>
                </a:ext>
              </a:extLst>
            </p:cNvPr>
            <p:cNvSpPr/>
            <p:nvPr/>
          </p:nvSpPr>
          <p:spPr bwMode="auto">
            <a:xfrm>
              <a:off x="1715190" y="2572174"/>
              <a:ext cx="762000" cy="20869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38" name="Graphic 37" descr="Table">
              <a:extLst>
                <a:ext uri="{FF2B5EF4-FFF2-40B4-BE49-F238E27FC236}">
                  <a16:creationId xmlns:a16="http://schemas.microsoft.com/office/drawing/2014/main" id="{6B4F9E13-A5DD-4336-BA97-75C8652A7C3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570037" y="2467828"/>
              <a:ext cx="1052307" cy="417387"/>
            </a:xfrm>
            <a:prstGeom prst="rect">
              <a:avLst/>
            </a:prstGeom>
          </p:spPr>
        </p:pic>
      </p:grpSp>
      <p:pic>
        <p:nvPicPr>
          <p:cNvPr id="42" name="Graphic 41" descr="Bonfire">
            <a:extLst>
              <a:ext uri="{FF2B5EF4-FFF2-40B4-BE49-F238E27FC236}">
                <a16:creationId xmlns:a16="http://schemas.microsoft.com/office/drawing/2014/main" id="{97B86723-0FB8-42F6-B7A4-BD7C3C54A17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565124" y="3725101"/>
            <a:ext cx="413019" cy="413019"/>
          </a:xfrm>
          <a:prstGeom prst="rect">
            <a:avLst/>
          </a:prstGeom>
        </p:spPr>
      </p:pic>
      <p:cxnSp>
        <p:nvCxnSpPr>
          <p:cNvPr id="43" name="Straight Arrow Connector 42">
            <a:extLst>
              <a:ext uri="{FF2B5EF4-FFF2-40B4-BE49-F238E27FC236}">
                <a16:creationId xmlns:a16="http://schemas.microsoft.com/office/drawing/2014/main" id="{D4E385F1-7A8F-436F-B6BA-18F11BABC1D0}"/>
              </a:ext>
            </a:extLst>
          </p:cNvPr>
          <p:cNvCxnSpPr>
            <a:cxnSpLocks/>
          </p:cNvCxnSpPr>
          <p:nvPr/>
        </p:nvCxnSpPr>
        <p:spPr>
          <a:xfrm flipH="1">
            <a:off x="124016" y="182116"/>
            <a:ext cx="467743" cy="7987"/>
          </a:xfrm>
          <a:prstGeom prst="straightConnector1">
            <a:avLst/>
          </a:prstGeom>
          <a:ln w="12700">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F24BF073-3D98-410B-9BC2-3F2270708AE0}"/>
              </a:ext>
            </a:extLst>
          </p:cNvPr>
          <p:cNvCxnSpPr>
            <a:cxnSpLocks/>
          </p:cNvCxnSpPr>
          <p:nvPr/>
        </p:nvCxnSpPr>
        <p:spPr>
          <a:xfrm flipH="1">
            <a:off x="124016" y="518651"/>
            <a:ext cx="480283" cy="0"/>
          </a:xfrm>
          <a:prstGeom prst="straightConnector1">
            <a:avLst/>
          </a:prstGeom>
          <a:ln>
            <a:headEnd type="triangle"/>
            <a:tailEnd type="triangle"/>
          </a:ln>
        </p:spPr>
        <p:style>
          <a:lnRef idx="1">
            <a:schemeClr val="accent2"/>
          </a:lnRef>
          <a:fillRef idx="0">
            <a:schemeClr val="accent2"/>
          </a:fillRef>
          <a:effectRef idx="0">
            <a:schemeClr val="accent2"/>
          </a:effectRef>
          <a:fontRef idx="minor">
            <a:schemeClr val="tx1"/>
          </a:fontRef>
        </p:style>
      </p:cxnSp>
      <p:sp>
        <p:nvSpPr>
          <p:cNvPr id="45" name="TextBox 44">
            <a:extLst>
              <a:ext uri="{FF2B5EF4-FFF2-40B4-BE49-F238E27FC236}">
                <a16:creationId xmlns:a16="http://schemas.microsoft.com/office/drawing/2014/main" id="{095DFB61-8305-4F34-83B5-2F372E50C2F6}"/>
              </a:ext>
            </a:extLst>
          </p:cNvPr>
          <p:cNvSpPr txBox="1"/>
          <p:nvPr/>
        </p:nvSpPr>
        <p:spPr>
          <a:xfrm>
            <a:off x="485929" y="-63348"/>
            <a:ext cx="4196763" cy="506901"/>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568"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Command and Control</a:t>
            </a:r>
          </a:p>
        </p:txBody>
      </p:sp>
      <p:sp>
        <p:nvSpPr>
          <p:cNvPr id="46" name="TextBox 45">
            <a:extLst>
              <a:ext uri="{FF2B5EF4-FFF2-40B4-BE49-F238E27FC236}">
                <a16:creationId xmlns:a16="http://schemas.microsoft.com/office/drawing/2014/main" id="{2F6B02B0-9284-4FF3-A830-26007B12745C}"/>
              </a:ext>
            </a:extLst>
          </p:cNvPr>
          <p:cNvSpPr txBox="1"/>
          <p:nvPr/>
        </p:nvSpPr>
        <p:spPr>
          <a:xfrm>
            <a:off x="465578" y="279970"/>
            <a:ext cx="4196763" cy="506901"/>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568"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Data</a:t>
            </a:r>
          </a:p>
        </p:txBody>
      </p:sp>
      <p:cxnSp>
        <p:nvCxnSpPr>
          <p:cNvPr id="49" name="Straight Arrow Connector 48">
            <a:extLst>
              <a:ext uri="{FF2B5EF4-FFF2-40B4-BE49-F238E27FC236}">
                <a16:creationId xmlns:a16="http://schemas.microsoft.com/office/drawing/2014/main" id="{8F7A8F24-B21A-40DD-94C6-BF4CB3875348}"/>
              </a:ext>
            </a:extLst>
          </p:cNvPr>
          <p:cNvCxnSpPr>
            <a:cxnSpLocks/>
            <a:stCxn id="29" idx="0"/>
            <a:endCxn id="17" idx="2"/>
          </p:cNvCxnSpPr>
          <p:nvPr/>
        </p:nvCxnSpPr>
        <p:spPr>
          <a:xfrm flipH="1" flipV="1">
            <a:off x="3711964" y="2779574"/>
            <a:ext cx="1656256" cy="1645351"/>
          </a:xfrm>
          <a:prstGeom prst="straightConnector1">
            <a:avLst/>
          </a:prstGeom>
          <a:ln w="12700">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E4CED6A6-F53E-4397-9639-240C0B56D184}"/>
              </a:ext>
            </a:extLst>
          </p:cNvPr>
          <p:cNvCxnSpPr>
            <a:cxnSpLocks/>
            <a:stCxn id="27" idx="0"/>
            <a:endCxn id="17" idx="2"/>
          </p:cNvCxnSpPr>
          <p:nvPr/>
        </p:nvCxnSpPr>
        <p:spPr>
          <a:xfrm flipV="1">
            <a:off x="1546335" y="2779574"/>
            <a:ext cx="2165630" cy="1756476"/>
          </a:xfrm>
          <a:prstGeom prst="straightConnector1">
            <a:avLst/>
          </a:prstGeom>
          <a:ln w="12700">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57" name="Rectangle 56">
            <a:extLst>
              <a:ext uri="{FF2B5EF4-FFF2-40B4-BE49-F238E27FC236}">
                <a16:creationId xmlns:a16="http://schemas.microsoft.com/office/drawing/2014/main" id="{AB0EBD8C-E2A2-49A3-843B-1FDEB44EECCF}"/>
              </a:ext>
            </a:extLst>
          </p:cNvPr>
          <p:cNvSpPr/>
          <p:nvPr/>
        </p:nvSpPr>
        <p:spPr bwMode="auto">
          <a:xfrm>
            <a:off x="2143950" y="2267520"/>
            <a:ext cx="1921341" cy="414459"/>
          </a:xfrm>
          <a:prstGeom prst="rect">
            <a:avLst/>
          </a:prstGeom>
          <a:solidFill>
            <a:schemeClr val="bg1">
              <a:lumMod val="85000"/>
            </a:schemeClr>
          </a:solidFill>
          <a:ln>
            <a:noFill/>
            <a:prstDash val="dash"/>
            <a:headEnd type="none" w="med" len="med"/>
            <a:tailEnd type="none" w="med" len="med"/>
          </a:ln>
          <a:effectLst>
            <a:softEdge rad="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9" name="Rectangle: Rounded Corners 58">
            <a:extLst>
              <a:ext uri="{FF2B5EF4-FFF2-40B4-BE49-F238E27FC236}">
                <a16:creationId xmlns:a16="http://schemas.microsoft.com/office/drawing/2014/main" id="{F3ED4035-BB56-4CE1-81A0-B153BC2E6A66}"/>
              </a:ext>
            </a:extLst>
          </p:cNvPr>
          <p:cNvSpPr/>
          <p:nvPr/>
        </p:nvSpPr>
        <p:spPr bwMode="auto">
          <a:xfrm>
            <a:off x="2462952" y="2433620"/>
            <a:ext cx="227040" cy="114202"/>
          </a:xfrm>
          <a:prstGeom prst="round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2" name="Rectangle: Rounded Corners 61">
            <a:extLst>
              <a:ext uri="{FF2B5EF4-FFF2-40B4-BE49-F238E27FC236}">
                <a16:creationId xmlns:a16="http://schemas.microsoft.com/office/drawing/2014/main" id="{9CE12454-6A3A-44CB-8D67-1D787B1EF79C}"/>
              </a:ext>
            </a:extLst>
          </p:cNvPr>
          <p:cNvSpPr/>
          <p:nvPr/>
        </p:nvSpPr>
        <p:spPr bwMode="auto">
          <a:xfrm>
            <a:off x="2879596" y="2429612"/>
            <a:ext cx="227040" cy="114202"/>
          </a:xfrm>
          <a:prstGeom prst="round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3" name="Rectangle: Rounded Corners 62">
            <a:extLst>
              <a:ext uri="{FF2B5EF4-FFF2-40B4-BE49-F238E27FC236}">
                <a16:creationId xmlns:a16="http://schemas.microsoft.com/office/drawing/2014/main" id="{0B35D7E2-588A-4DC2-A2C6-A048A133C0C9}"/>
              </a:ext>
            </a:extLst>
          </p:cNvPr>
          <p:cNvSpPr/>
          <p:nvPr/>
        </p:nvSpPr>
        <p:spPr bwMode="auto">
          <a:xfrm>
            <a:off x="3312073" y="2338479"/>
            <a:ext cx="227040" cy="114202"/>
          </a:xfrm>
          <a:prstGeom prst="round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4" name="Rectangle: Rounded Corners 63">
            <a:extLst>
              <a:ext uri="{FF2B5EF4-FFF2-40B4-BE49-F238E27FC236}">
                <a16:creationId xmlns:a16="http://schemas.microsoft.com/office/drawing/2014/main" id="{EC0A003E-7ECA-42FE-BF3B-18E9E6FDA764}"/>
              </a:ext>
            </a:extLst>
          </p:cNvPr>
          <p:cNvSpPr/>
          <p:nvPr/>
        </p:nvSpPr>
        <p:spPr bwMode="auto">
          <a:xfrm>
            <a:off x="3312073" y="2540785"/>
            <a:ext cx="227040" cy="114202"/>
          </a:xfrm>
          <a:prstGeom prst="round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66" name="Straight Arrow Connector 65">
            <a:extLst>
              <a:ext uri="{FF2B5EF4-FFF2-40B4-BE49-F238E27FC236}">
                <a16:creationId xmlns:a16="http://schemas.microsoft.com/office/drawing/2014/main" id="{0B356A6B-0164-4398-B570-A1F6B7F9F205}"/>
              </a:ext>
            </a:extLst>
          </p:cNvPr>
          <p:cNvCxnSpPr>
            <a:cxnSpLocks/>
            <a:endCxn id="62" idx="1"/>
          </p:cNvCxnSpPr>
          <p:nvPr/>
        </p:nvCxnSpPr>
        <p:spPr>
          <a:xfrm>
            <a:off x="2693564" y="2486713"/>
            <a:ext cx="186032" cy="0"/>
          </a:xfrm>
          <a:prstGeom prst="straightConnector1">
            <a:avLst/>
          </a:prstGeom>
          <a:ln>
            <a:solidFill>
              <a:schemeClr val="bg1">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D7900D27-B01D-4B85-8C5D-1E15BD88A73B}"/>
              </a:ext>
            </a:extLst>
          </p:cNvPr>
          <p:cNvCxnSpPr>
            <a:cxnSpLocks/>
            <a:endCxn id="63" idx="1"/>
          </p:cNvCxnSpPr>
          <p:nvPr/>
        </p:nvCxnSpPr>
        <p:spPr>
          <a:xfrm flipV="1">
            <a:off x="3128917" y="2395580"/>
            <a:ext cx="183156" cy="104628"/>
          </a:xfrm>
          <a:prstGeom prst="straightConnector1">
            <a:avLst/>
          </a:prstGeom>
          <a:ln>
            <a:solidFill>
              <a:schemeClr val="bg1">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90E88328-F82C-4906-89F3-82B6B96A790E}"/>
              </a:ext>
            </a:extLst>
          </p:cNvPr>
          <p:cNvCxnSpPr>
            <a:cxnSpLocks/>
            <a:stCxn id="62" idx="3"/>
            <a:endCxn id="64" idx="1"/>
          </p:cNvCxnSpPr>
          <p:nvPr/>
        </p:nvCxnSpPr>
        <p:spPr>
          <a:xfrm>
            <a:off x="3106636" y="2486713"/>
            <a:ext cx="205437" cy="111173"/>
          </a:xfrm>
          <a:prstGeom prst="straightConnector1">
            <a:avLst/>
          </a:prstGeom>
          <a:ln>
            <a:solidFill>
              <a:schemeClr val="bg1">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2" name="Rectangle: Rounded Corners 71">
            <a:extLst>
              <a:ext uri="{FF2B5EF4-FFF2-40B4-BE49-F238E27FC236}">
                <a16:creationId xmlns:a16="http://schemas.microsoft.com/office/drawing/2014/main" id="{3CDF9319-38AD-4685-9C5B-8916A03F6367}"/>
              </a:ext>
            </a:extLst>
          </p:cNvPr>
          <p:cNvSpPr/>
          <p:nvPr/>
        </p:nvSpPr>
        <p:spPr bwMode="auto">
          <a:xfrm>
            <a:off x="3705535" y="2537586"/>
            <a:ext cx="227040" cy="114202"/>
          </a:xfrm>
          <a:prstGeom prst="round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73" name="Straight Arrow Connector 72">
            <a:extLst>
              <a:ext uri="{FF2B5EF4-FFF2-40B4-BE49-F238E27FC236}">
                <a16:creationId xmlns:a16="http://schemas.microsoft.com/office/drawing/2014/main" id="{86231B9F-E3C5-4BEB-8C67-916D75FC05E2}"/>
              </a:ext>
            </a:extLst>
          </p:cNvPr>
          <p:cNvCxnSpPr>
            <a:cxnSpLocks/>
          </p:cNvCxnSpPr>
          <p:nvPr/>
        </p:nvCxnSpPr>
        <p:spPr>
          <a:xfrm>
            <a:off x="3556130" y="2608183"/>
            <a:ext cx="155147" cy="1"/>
          </a:xfrm>
          <a:prstGeom prst="straightConnector1">
            <a:avLst/>
          </a:prstGeom>
          <a:ln>
            <a:solidFill>
              <a:schemeClr val="bg1">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4" name="Rectangle 73">
            <a:extLst>
              <a:ext uri="{FF2B5EF4-FFF2-40B4-BE49-F238E27FC236}">
                <a16:creationId xmlns:a16="http://schemas.microsoft.com/office/drawing/2014/main" id="{4DE9E213-8A65-4530-A23F-78AC4A9B9D14}"/>
              </a:ext>
            </a:extLst>
          </p:cNvPr>
          <p:cNvSpPr/>
          <p:nvPr/>
        </p:nvSpPr>
        <p:spPr bwMode="auto">
          <a:xfrm>
            <a:off x="4310311" y="2264447"/>
            <a:ext cx="963967" cy="414459"/>
          </a:xfrm>
          <a:prstGeom prst="rect">
            <a:avLst/>
          </a:prstGeom>
          <a:solidFill>
            <a:schemeClr val="bg1">
              <a:lumMod val="85000"/>
            </a:schemeClr>
          </a:solidFill>
          <a:ln>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a:ln>
                  <a:noFill/>
                </a:ln>
                <a:solidFill>
                  <a:srgbClr val="737373"/>
                </a:solidFill>
                <a:effectLst/>
                <a:uLnTx/>
                <a:uFillTx/>
                <a:latin typeface="Segoe UI Semilight"/>
                <a:ea typeface="Segoe UI" pitchFamily="34" charset="0"/>
                <a:cs typeface="Segoe UI" pitchFamily="34" charset="0"/>
              </a:rPr>
              <a:t>SSIS Package</a:t>
            </a:r>
          </a:p>
        </p:txBody>
      </p:sp>
      <p:sp>
        <p:nvSpPr>
          <p:cNvPr id="81" name="Rectangle 80">
            <a:extLst>
              <a:ext uri="{FF2B5EF4-FFF2-40B4-BE49-F238E27FC236}">
                <a16:creationId xmlns:a16="http://schemas.microsoft.com/office/drawing/2014/main" id="{7D063DB3-63E3-4136-AB49-B591199FFB25}"/>
              </a:ext>
            </a:extLst>
          </p:cNvPr>
          <p:cNvSpPr/>
          <p:nvPr/>
        </p:nvSpPr>
        <p:spPr bwMode="auto">
          <a:xfrm>
            <a:off x="7101068" y="487"/>
            <a:ext cx="5142269" cy="685702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85" name="Straight Arrow Connector 84">
            <a:extLst>
              <a:ext uri="{FF2B5EF4-FFF2-40B4-BE49-F238E27FC236}">
                <a16:creationId xmlns:a16="http://schemas.microsoft.com/office/drawing/2014/main" id="{B71888BB-2D5B-457D-8D15-D4385E9B1996}"/>
              </a:ext>
            </a:extLst>
          </p:cNvPr>
          <p:cNvCxnSpPr>
            <a:cxnSpLocks/>
            <a:endCxn id="27" idx="3"/>
          </p:cNvCxnSpPr>
          <p:nvPr/>
        </p:nvCxnSpPr>
        <p:spPr>
          <a:xfrm flipH="1" flipV="1">
            <a:off x="2151111" y="4804247"/>
            <a:ext cx="1657781" cy="819664"/>
          </a:xfrm>
          <a:prstGeom prst="straightConnector1">
            <a:avLst/>
          </a:prstGeom>
          <a:ln>
            <a:headEnd type="triangle"/>
            <a:tailEnd type="triangle"/>
          </a:ln>
        </p:spPr>
        <p:style>
          <a:lnRef idx="1">
            <a:schemeClr val="accent2"/>
          </a:lnRef>
          <a:fillRef idx="0">
            <a:schemeClr val="accent2"/>
          </a:fillRef>
          <a:effectRef idx="0">
            <a:schemeClr val="accent2"/>
          </a:effectRef>
          <a:fontRef idx="minor">
            <a:schemeClr val="tx1"/>
          </a:fontRef>
        </p:style>
      </p:cxnSp>
      <p:cxnSp>
        <p:nvCxnSpPr>
          <p:cNvPr id="94" name="Straight Arrow Connector 93">
            <a:extLst>
              <a:ext uri="{FF2B5EF4-FFF2-40B4-BE49-F238E27FC236}">
                <a16:creationId xmlns:a16="http://schemas.microsoft.com/office/drawing/2014/main" id="{87F235D6-C9D6-4134-8F25-3D566BA3C7B5}"/>
              </a:ext>
            </a:extLst>
          </p:cNvPr>
          <p:cNvCxnSpPr>
            <a:cxnSpLocks/>
            <a:endCxn id="27" idx="2"/>
          </p:cNvCxnSpPr>
          <p:nvPr/>
        </p:nvCxnSpPr>
        <p:spPr>
          <a:xfrm flipH="1" flipV="1">
            <a:off x="1546335" y="5072446"/>
            <a:ext cx="6356" cy="454821"/>
          </a:xfrm>
          <a:prstGeom prst="straightConnector1">
            <a:avLst/>
          </a:prstGeom>
          <a:ln>
            <a:headEnd type="triangle"/>
            <a:tailEnd type="triangle"/>
          </a:ln>
        </p:spPr>
        <p:style>
          <a:lnRef idx="1">
            <a:schemeClr val="accent2"/>
          </a:lnRef>
          <a:fillRef idx="0">
            <a:schemeClr val="accent2"/>
          </a:fillRef>
          <a:effectRef idx="0">
            <a:schemeClr val="accent2"/>
          </a:effectRef>
          <a:fontRef idx="minor">
            <a:schemeClr val="tx1"/>
          </a:fontRef>
        </p:style>
      </p:cxnSp>
      <p:grpSp>
        <p:nvGrpSpPr>
          <p:cNvPr id="15" name="Group 14">
            <a:extLst>
              <a:ext uri="{FF2B5EF4-FFF2-40B4-BE49-F238E27FC236}">
                <a16:creationId xmlns:a16="http://schemas.microsoft.com/office/drawing/2014/main" id="{1E8D658E-5222-4EA5-A452-5AA9AA49C4D8}"/>
              </a:ext>
            </a:extLst>
          </p:cNvPr>
          <p:cNvGrpSpPr/>
          <p:nvPr/>
        </p:nvGrpSpPr>
        <p:grpSpPr>
          <a:xfrm>
            <a:off x="5868071" y="4976064"/>
            <a:ext cx="138282" cy="868618"/>
            <a:chOff x="5868071" y="4976064"/>
            <a:chExt cx="138282" cy="868618"/>
          </a:xfrm>
        </p:grpSpPr>
        <p:cxnSp>
          <p:nvCxnSpPr>
            <p:cNvPr id="89" name="Straight Arrow Connector 88">
              <a:extLst>
                <a:ext uri="{FF2B5EF4-FFF2-40B4-BE49-F238E27FC236}">
                  <a16:creationId xmlns:a16="http://schemas.microsoft.com/office/drawing/2014/main" id="{64200DD0-D3DA-4CB7-B918-33C27B988E75}"/>
                </a:ext>
              </a:extLst>
            </p:cNvPr>
            <p:cNvCxnSpPr>
              <a:cxnSpLocks/>
            </p:cNvCxnSpPr>
            <p:nvPr/>
          </p:nvCxnSpPr>
          <p:spPr>
            <a:xfrm flipV="1">
              <a:off x="5868071" y="4976064"/>
              <a:ext cx="0" cy="868618"/>
            </a:xfrm>
            <a:prstGeom prst="straightConnector1">
              <a:avLst/>
            </a:prstGeom>
            <a:ln>
              <a:headEnd type="triangle"/>
              <a:tailEnd type="triangle"/>
            </a:ln>
          </p:spPr>
          <p:style>
            <a:lnRef idx="1">
              <a:schemeClr val="accent2"/>
            </a:lnRef>
            <a:fillRef idx="0">
              <a:schemeClr val="accent2"/>
            </a:fillRef>
            <a:effectRef idx="0">
              <a:schemeClr val="accent2"/>
            </a:effectRef>
            <a:fontRef idx="minor">
              <a:schemeClr val="tx1"/>
            </a:fontRef>
          </p:style>
        </p:cxnSp>
        <p:cxnSp>
          <p:nvCxnSpPr>
            <p:cNvPr id="99" name="Straight Arrow Connector 98">
              <a:extLst>
                <a:ext uri="{FF2B5EF4-FFF2-40B4-BE49-F238E27FC236}">
                  <a16:creationId xmlns:a16="http://schemas.microsoft.com/office/drawing/2014/main" id="{83D0E7C0-5B90-445F-9EB8-2D022FB2918E}"/>
                </a:ext>
              </a:extLst>
            </p:cNvPr>
            <p:cNvCxnSpPr>
              <a:cxnSpLocks/>
            </p:cNvCxnSpPr>
            <p:nvPr/>
          </p:nvCxnSpPr>
          <p:spPr>
            <a:xfrm flipH="1" flipV="1">
              <a:off x="5996526" y="4976065"/>
              <a:ext cx="9827" cy="862947"/>
            </a:xfrm>
            <a:prstGeom prst="straightConnector1">
              <a:avLst/>
            </a:prstGeom>
            <a:ln w="12700">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grpSp>
      <p:cxnSp>
        <p:nvCxnSpPr>
          <p:cNvPr id="105" name="Straight Arrow Connector 104">
            <a:extLst>
              <a:ext uri="{FF2B5EF4-FFF2-40B4-BE49-F238E27FC236}">
                <a16:creationId xmlns:a16="http://schemas.microsoft.com/office/drawing/2014/main" id="{A1648413-F9FF-4CB3-92FF-125136A3EC96}"/>
              </a:ext>
            </a:extLst>
          </p:cNvPr>
          <p:cNvCxnSpPr>
            <a:cxnSpLocks/>
          </p:cNvCxnSpPr>
          <p:nvPr/>
        </p:nvCxnSpPr>
        <p:spPr>
          <a:xfrm flipH="1" flipV="1">
            <a:off x="1392358" y="5100045"/>
            <a:ext cx="5302" cy="427222"/>
          </a:xfrm>
          <a:prstGeom prst="straightConnector1">
            <a:avLst/>
          </a:prstGeom>
          <a:ln w="12700">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123" name="TextBox 122">
            <a:extLst>
              <a:ext uri="{FF2B5EF4-FFF2-40B4-BE49-F238E27FC236}">
                <a16:creationId xmlns:a16="http://schemas.microsoft.com/office/drawing/2014/main" id="{D5CDAE0F-0B5F-4F2E-8CA1-5BB4F041F851}"/>
              </a:ext>
            </a:extLst>
          </p:cNvPr>
          <p:cNvSpPr txBox="1"/>
          <p:nvPr/>
        </p:nvSpPr>
        <p:spPr>
          <a:xfrm>
            <a:off x="2151075" y="2269029"/>
            <a:ext cx="1554459" cy="162932"/>
          </a:xfrm>
          <a:prstGeom prst="rect">
            <a:avLst/>
          </a:prstGeom>
          <a:noFill/>
        </p:spPr>
        <p:txBody>
          <a:bodyPr wrap="square" lIns="0" tIns="0" rIns="0" bIns="0"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176" b="0" i="0" u="none" strike="noStrike" kern="1200" cap="none" spc="0" normalizeH="0" baseline="0" noProof="0" dirty="0">
                <a:ln>
                  <a:noFill/>
                </a:ln>
                <a:solidFill>
                  <a:srgbClr val="737373"/>
                </a:solidFill>
                <a:effectLst/>
                <a:uLnTx/>
                <a:uFillTx/>
                <a:latin typeface="Segoe UI Semilight"/>
                <a:ea typeface="+mn-ea"/>
                <a:cs typeface="Segoe UI" pitchFamily="34" charset="0"/>
              </a:rPr>
              <a:t>Pipeline</a:t>
            </a:r>
          </a:p>
        </p:txBody>
      </p:sp>
      <p:pic>
        <p:nvPicPr>
          <p:cNvPr id="47" name="Picture 8" descr="Image result for Amazon AWS">
            <a:extLst>
              <a:ext uri="{FF2B5EF4-FFF2-40B4-BE49-F238E27FC236}">
                <a16:creationId xmlns:a16="http://schemas.microsoft.com/office/drawing/2014/main" id="{AED0228B-4662-48D0-A884-3AD0D6B01D61}"/>
              </a:ext>
            </a:extLst>
          </p:cNvPr>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4206291" y="6510226"/>
            <a:ext cx="611377" cy="221871"/>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47">
            <a:extLst>
              <a:ext uri="{FF2B5EF4-FFF2-40B4-BE49-F238E27FC236}">
                <a16:creationId xmlns:a16="http://schemas.microsoft.com/office/drawing/2014/main" id="{B59F154E-2E9A-4649-931F-2488C923D362}"/>
              </a:ext>
            </a:extLst>
          </p:cNvPr>
          <p:cNvPicPr>
            <a:picLocks noChangeAspect="1"/>
          </p:cNvPicPr>
          <p:nvPr/>
        </p:nvPicPr>
        <p:blipFill rotWithShape="1">
          <a:blip r:embed="rId9" cstate="email">
            <a:extLst>
              <a:ext uri="{28A0092B-C50C-407E-A947-70E740481C1C}">
                <a14:useLocalDpi xmlns:a14="http://schemas.microsoft.com/office/drawing/2010/main"/>
              </a:ext>
            </a:extLst>
          </a:blip>
          <a:srcRect/>
          <a:stretch/>
        </p:blipFill>
        <p:spPr>
          <a:xfrm>
            <a:off x="5254170" y="6254697"/>
            <a:ext cx="524811" cy="366463"/>
          </a:xfrm>
          <a:prstGeom prst="rect">
            <a:avLst/>
          </a:prstGeom>
        </p:spPr>
      </p:pic>
      <p:pic>
        <p:nvPicPr>
          <p:cNvPr id="50" name="Picture 49">
            <a:extLst>
              <a:ext uri="{FF2B5EF4-FFF2-40B4-BE49-F238E27FC236}">
                <a16:creationId xmlns:a16="http://schemas.microsoft.com/office/drawing/2014/main" id="{58ACCCB9-6A0C-46BD-BC00-2FBB592D437B}"/>
              </a:ext>
            </a:extLst>
          </p:cNvPr>
          <p:cNvPicPr>
            <a:picLocks noChangeAspect="1"/>
          </p:cNvPicPr>
          <p:nvPr/>
        </p:nvPicPr>
        <p:blipFill rotWithShape="1">
          <a:blip r:embed="rId10" cstate="email">
            <a:extLst>
              <a:ext uri="{28A0092B-C50C-407E-A947-70E740481C1C}">
                <a14:useLocalDpi xmlns:a14="http://schemas.microsoft.com/office/drawing/2010/main"/>
              </a:ext>
            </a:extLst>
          </a:blip>
          <a:srcRect/>
          <a:stretch/>
        </p:blipFill>
        <p:spPr>
          <a:xfrm>
            <a:off x="5883838" y="6273040"/>
            <a:ext cx="628713" cy="246760"/>
          </a:xfrm>
          <a:prstGeom prst="rect">
            <a:avLst/>
          </a:prstGeom>
        </p:spPr>
      </p:pic>
      <p:pic>
        <p:nvPicPr>
          <p:cNvPr id="53" name="Picture 52">
            <a:extLst>
              <a:ext uri="{FF2B5EF4-FFF2-40B4-BE49-F238E27FC236}">
                <a16:creationId xmlns:a16="http://schemas.microsoft.com/office/drawing/2014/main" id="{BA8019C1-297B-46D4-8B9C-D0E410E9EEB6}"/>
              </a:ext>
            </a:extLst>
          </p:cNvPr>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6342545" y="6486522"/>
            <a:ext cx="391592" cy="220270"/>
          </a:xfrm>
          <a:prstGeom prst="rect">
            <a:avLst/>
          </a:prstGeom>
        </p:spPr>
      </p:pic>
      <p:pic>
        <p:nvPicPr>
          <p:cNvPr id="3" name="Picture 2" descr="A drawing of a cartoon character&#10;&#10;Description generated with high confidence">
            <a:extLst>
              <a:ext uri="{FF2B5EF4-FFF2-40B4-BE49-F238E27FC236}">
                <a16:creationId xmlns:a16="http://schemas.microsoft.com/office/drawing/2014/main" id="{661D5180-C214-402E-A2B1-171F6C5B2BB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892424" y="6464977"/>
            <a:ext cx="340285" cy="344883"/>
          </a:xfrm>
          <a:prstGeom prst="rect">
            <a:avLst/>
          </a:prstGeom>
        </p:spPr>
      </p:pic>
      <p:pic>
        <p:nvPicPr>
          <p:cNvPr id="5" name="Picture 4">
            <a:extLst>
              <a:ext uri="{FF2B5EF4-FFF2-40B4-BE49-F238E27FC236}">
                <a16:creationId xmlns:a16="http://schemas.microsoft.com/office/drawing/2014/main" id="{6AFA2849-DC78-40EC-93CE-78C45A0F6830}"/>
              </a:ext>
            </a:extLst>
          </p:cNvPr>
          <p:cNvPicPr>
            <a:picLocks noChangeAspect="1"/>
          </p:cNvPicPr>
          <p:nvPr/>
        </p:nvPicPr>
        <p:blipFill rotWithShape="1">
          <a:blip r:embed="rId13" cstate="print">
            <a:extLst>
              <a:ext uri="{28A0092B-C50C-407E-A947-70E740481C1C}">
                <a14:useLocalDpi xmlns:a14="http://schemas.microsoft.com/office/drawing/2010/main" val="0"/>
              </a:ext>
            </a:extLst>
          </a:blip>
          <a:srcRect t="38134" b="38831"/>
          <a:stretch/>
        </p:blipFill>
        <p:spPr>
          <a:xfrm>
            <a:off x="5396019" y="6621161"/>
            <a:ext cx="554827" cy="131496"/>
          </a:xfrm>
          <a:prstGeom prst="rect">
            <a:avLst/>
          </a:prstGeom>
        </p:spPr>
      </p:pic>
      <p:sp>
        <p:nvSpPr>
          <p:cNvPr id="61" name="TextBox 60">
            <a:extLst>
              <a:ext uri="{FF2B5EF4-FFF2-40B4-BE49-F238E27FC236}">
                <a16:creationId xmlns:a16="http://schemas.microsoft.com/office/drawing/2014/main" id="{9DAB203B-13A8-4B70-8185-01AE4D4DB4CD}"/>
              </a:ext>
            </a:extLst>
          </p:cNvPr>
          <p:cNvSpPr txBox="1"/>
          <p:nvPr/>
        </p:nvSpPr>
        <p:spPr>
          <a:xfrm>
            <a:off x="4570453" y="5839522"/>
            <a:ext cx="2370841" cy="511256"/>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600" b="1"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Cloud &amp; SaaS</a:t>
            </a:r>
          </a:p>
        </p:txBody>
      </p:sp>
      <p:cxnSp>
        <p:nvCxnSpPr>
          <p:cNvPr id="70" name="Straight Arrow Connector 69">
            <a:extLst>
              <a:ext uri="{FF2B5EF4-FFF2-40B4-BE49-F238E27FC236}">
                <a16:creationId xmlns:a16="http://schemas.microsoft.com/office/drawing/2014/main" id="{919B3A7B-BEA4-4F69-8782-604057891238}"/>
              </a:ext>
            </a:extLst>
          </p:cNvPr>
          <p:cNvCxnSpPr>
            <a:cxnSpLocks/>
          </p:cNvCxnSpPr>
          <p:nvPr/>
        </p:nvCxnSpPr>
        <p:spPr>
          <a:xfrm flipV="1">
            <a:off x="5017692" y="4999466"/>
            <a:ext cx="0" cy="287438"/>
          </a:xfrm>
          <a:prstGeom prst="straightConnector1">
            <a:avLst/>
          </a:prstGeom>
          <a:ln>
            <a:headEnd type="triangle"/>
            <a:tailEnd type="triangle"/>
          </a:ln>
        </p:spPr>
        <p:style>
          <a:lnRef idx="1">
            <a:schemeClr val="accent2"/>
          </a:lnRef>
          <a:fillRef idx="0">
            <a:schemeClr val="accent2"/>
          </a:fillRef>
          <a:effectRef idx="0">
            <a:schemeClr val="accent2"/>
          </a:effectRef>
          <a:fontRef idx="minor">
            <a:schemeClr val="tx1"/>
          </a:fontRef>
        </p:style>
      </p:cxnSp>
      <p:cxnSp>
        <p:nvCxnSpPr>
          <p:cNvPr id="71" name="Straight Arrow Connector 70">
            <a:extLst>
              <a:ext uri="{FF2B5EF4-FFF2-40B4-BE49-F238E27FC236}">
                <a16:creationId xmlns:a16="http://schemas.microsoft.com/office/drawing/2014/main" id="{120FF923-36A0-419D-B58E-DEEA26F70C64}"/>
              </a:ext>
            </a:extLst>
          </p:cNvPr>
          <p:cNvCxnSpPr>
            <a:cxnSpLocks/>
          </p:cNvCxnSpPr>
          <p:nvPr/>
        </p:nvCxnSpPr>
        <p:spPr>
          <a:xfrm flipV="1">
            <a:off x="5195891" y="4999467"/>
            <a:ext cx="0" cy="287437"/>
          </a:xfrm>
          <a:prstGeom prst="straightConnector1">
            <a:avLst/>
          </a:prstGeom>
          <a:ln w="12700">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pic>
        <p:nvPicPr>
          <p:cNvPr id="79" name="Picture 78">
            <a:extLst>
              <a:ext uri="{FF2B5EF4-FFF2-40B4-BE49-F238E27FC236}">
                <a16:creationId xmlns:a16="http://schemas.microsoft.com/office/drawing/2014/main" id="{DACE255A-4F36-4CD2-9B2F-AD025D688BD1}"/>
              </a:ext>
            </a:extLst>
          </p:cNvPr>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a:off x="1183755" y="6092685"/>
            <a:ext cx="417206" cy="211384"/>
          </a:xfrm>
          <a:prstGeom prst="rect">
            <a:avLst/>
          </a:prstGeom>
        </p:spPr>
      </p:pic>
      <p:pic>
        <p:nvPicPr>
          <p:cNvPr id="80" name="Picture 79">
            <a:extLst>
              <a:ext uri="{FF2B5EF4-FFF2-40B4-BE49-F238E27FC236}">
                <a16:creationId xmlns:a16="http://schemas.microsoft.com/office/drawing/2014/main" id="{8B6F3FE8-BFEA-4591-AA21-451E60ECEE1B}"/>
              </a:ext>
            </a:extLst>
          </p:cNvPr>
          <p:cNvPicPr>
            <a:picLocks noChangeAspect="1"/>
          </p:cNvPicPr>
          <p:nvPr/>
        </p:nvPicPr>
        <p:blipFill rotWithShape="1">
          <a:blip r:embed="rId15" cstate="email">
            <a:extLst>
              <a:ext uri="{28A0092B-C50C-407E-A947-70E740481C1C}">
                <a14:useLocalDpi xmlns:a14="http://schemas.microsoft.com/office/drawing/2010/main"/>
              </a:ext>
            </a:extLst>
          </a:blip>
          <a:srcRect/>
          <a:stretch/>
        </p:blipFill>
        <p:spPr>
          <a:xfrm>
            <a:off x="1920577" y="6308417"/>
            <a:ext cx="491661" cy="211383"/>
          </a:xfrm>
          <a:prstGeom prst="rect">
            <a:avLst/>
          </a:prstGeom>
        </p:spPr>
      </p:pic>
      <p:pic>
        <p:nvPicPr>
          <p:cNvPr id="84" name="Picture 83">
            <a:extLst>
              <a:ext uri="{FF2B5EF4-FFF2-40B4-BE49-F238E27FC236}">
                <a16:creationId xmlns:a16="http://schemas.microsoft.com/office/drawing/2014/main" id="{D0CDDBD7-549E-4A7F-9669-60D1F5A734C5}"/>
              </a:ext>
            </a:extLst>
          </p:cNvPr>
          <p:cNvPicPr>
            <a:picLocks noChangeAspect="1"/>
          </p:cNvPicPr>
          <p:nvPr/>
        </p:nvPicPr>
        <p:blipFill rotWithShape="1">
          <a:blip r:embed="rId16" cstate="email">
            <a:extLst>
              <a:ext uri="{28A0092B-C50C-407E-A947-70E740481C1C}">
                <a14:useLocalDpi xmlns:a14="http://schemas.microsoft.com/office/drawing/2010/main"/>
              </a:ext>
            </a:extLst>
          </a:blip>
          <a:srcRect/>
          <a:stretch/>
        </p:blipFill>
        <p:spPr>
          <a:xfrm>
            <a:off x="1234792" y="6519800"/>
            <a:ext cx="450827" cy="124766"/>
          </a:xfrm>
          <a:prstGeom prst="rect">
            <a:avLst/>
          </a:prstGeom>
        </p:spPr>
      </p:pic>
      <p:pic>
        <p:nvPicPr>
          <p:cNvPr id="86" name="Picture 85">
            <a:extLst>
              <a:ext uri="{FF2B5EF4-FFF2-40B4-BE49-F238E27FC236}">
                <a16:creationId xmlns:a16="http://schemas.microsoft.com/office/drawing/2014/main" id="{0045662A-EACD-4287-B00B-BBA6EFD4560D}"/>
              </a:ext>
            </a:extLst>
          </p:cNvPr>
          <p:cNvPicPr>
            <a:picLocks noChangeAspect="1"/>
          </p:cNvPicPr>
          <p:nvPr/>
        </p:nvPicPr>
        <p:blipFill rotWithShape="1">
          <a:blip r:embed="rId17" cstate="email">
            <a:extLst>
              <a:ext uri="{28A0092B-C50C-407E-A947-70E740481C1C}">
                <a14:useLocalDpi xmlns:a14="http://schemas.microsoft.com/office/drawing/2010/main"/>
              </a:ext>
            </a:extLst>
          </a:blip>
          <a:srcRect/>
          <a:stretch/>
        </p:blipFill>
        <p:spPr>
          <a:xfrm>
            <a:off x="1636368" y="6106510"/>
            <a:ext cx="695872" cy="187875"/>
          </a:xfrm>
          <a:prstGeom prst="rect">
            <a:avLst/>
          </a:prstGeom>
        </p:spPr>
      </p:pic>
      <p:pic>
        <p:nvPicPr>
          <p:cNvPr id="87" name="Picture 86">
            <a:extLst>
              <a:ext uri="{FF2B5EF4-FFF2-40B4-BE49-F238E27FC236}">
                <a16:creationId xmlns:a16="http://schemas.microsoft.com/office/drawing/2014/main" id="{039992B6-A7DD-4668-B9EE-D7684C75AE04}"/>
              </a:ext>
            </a:extLst>
          </p:cNvPr>
          <p:cNvPicPr>
            <a:picLocks noChangeAspect="1"/>
          </p:cNvPicPr>
          <p:nvPr/>
        </p:nvPicPr>
        <p:blipFill>
          <a:blip r:embed="rId18" cstate="email">
            <a:extLst>
              <a:ext uri="{28A0092B-C50C-407E-A947-70E740481C1C}">
                <a14:useLocalDpi xmlns:a14="http://schemas.microsoft.com/office/drawing/2010/main"/>
              </a:ext>
            </a:extLst>
          </a:blip>
          <a:stretch>
            <a:fillRect/>
          </a:stretch>
        </p:blipFill>
        <p:spPr>
          <a:xfrm>
            <a:off x="1195289" y="6360885"/>
            <a:ext cx="690897" cy="131599"/>
          </a:xfrm>
          <a:prstGeom prst="rect">
            <a:avLst/>
          </a:prstGeom>
        </p:spPr>
      </p:pic>
      <p:pic>
        <p:nvPicPr>
          <p:cNvPr id="88" name="Picture 87">
            <a:extLst>
              <a:ext uri="{FF2B5EF4-FFF2-40B4-BE49-F238E27FC236}">
                <a16:creationId xmlns:a16="http://schemas.microsoft.com/office/drawing/2014/main" id="{D729F4EF-C00B-4F83-AA2C-837980FC49C6}"/>
              </a:ext>
            </a:extLst>
          </p:cNvPr>
          <p:cNvPicPr>
            <a:picLocks noChangeAspect="1"/>
          </p:cNvPicPr>
          <p:nvPr/>
        </p:nvPicPr>
        <p:blipFill>
          <a:blip r:embed="rId19" cstate="email">
            <a:extLst>
              <a:ext uri="{28A0092B-C50C-407E-A947-70E740481C1C}">
                <a14:useLocalDpi xmlns:a14="http://schemas.microsoft.com/office/drawing/2010/main"/>
              </a:ext>
            </a:extLst>
          </a:blip>
          <a:stretch>
            <a:fillRect/>
          </a:stretch>
        </p:blipFill>
        <p:spPr>
          <a:xfrm>
            <a:off x="2390752" y="6016124"/>
            <a:ext cx="379699" cy="308585"/>
          </a:xfrm>
          <a:prstGeom prst="rect">
            <a:avLst/>
          </a:prstGeom>
        </p:spPr>
      </p:pic>
      <p:sp>
        <p:nvSpPr>
          <p:cNvPr id="65" name="TextBox 64">
            <a:extLst>
              <a:ext uri="{FF2B5EF4-FFF2-40B4-BE49-F238E27FC236}">
                <a16:creationId xmlns:a16="http://schemas.microsoft.com/office/drawing/2014/main" id="{4D755B3F-3E16-4B6A-ABAF-59B156EF23BF}"/>
              </a:ext>
            </a:extLst>
          </p:cNvPr>
          <p:cNvSpPr txBox="1"/>
          <p:nvPr/>
        </p:nvSpPr>
        <p:spPr>
          <a:xfrm>
            <a:off x="7216531" y="518999"/>
            <a:ext cx="5005039" cy="1309492"/>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2353"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Data Factory</a:t>
            </a:r>
            <a:endParaRPr kumimoji="0" lang="en-US" sz="2353"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endParaRPr>
          </a:p>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961"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A data integration account.  </a:t>
            </a:r>
          </a:p>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961"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Location of orchestration, service metadata</a:t>
            </a:r>
            <a:endParaRPr kumimoji="0" lang="en-US" sz="2353"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endParaRPr>
          </a:p>
        </p:txBody>
      </p:sp>
      <p:sp>
        <p:nvSpPr>
          <p:cNvPr id="68" name="TextBox 67">
            <a:extLst>
              <a:ext uri="{FF2B5EF4-FFF2-40B4-BE49-F238E27FC236}">
                <a16:creationId xmlns:a16="http://schemas.microsoft.com/office/drawing/2014/main" id="{3D0BF1F3-5220-4ECC-A5E7-CAC1611A7166}"/>
              </a:ext>
            </a:extLst>
          </p:cNvPr>
          <p:cNvSpPr txBox="1"/>
          <p:nvPr/>
        </p:nvSpPr>
        <p:spPr>
          <a:xfrm>
            <a:off x="7216531" y="2051139"/>
            <a:ext cx="4706230" cy="3589022"/>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2353"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Integration Runtime (IR)</a:t>
            </a:r>
          </a:p>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961"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ADF’s execution engine</a:t>
            </a:r>
          </a:p>
          <a:p>
            <a:pPr marL="342900" marR="0" lvl="0" indent="-342900" algn="l" defTabSz="914367" rtl="0" eaLnBrk="1" fontAlgn="auto" latinLnBrk="0" hangingPunct="1">
              <a:lnSpc>
                <a:spcPct val="90000"/>
              </a:lnSpc>
              <a:spcBef>
                <a:spcPts val="0"/>
              </a:spcBef>
              <a:spcAft>
                <a:spcPts val="588"/>
              </a:spcAft>
              <a:buClrTx/>
              <a:buSzTx/>
              <a:buFontTx/>
              <a:buChar char="-"/>
              <a:tabLst/>
              <a:defRPr/>
            </a:pPr>
            <a:r>
              <a:rPr lang="en-US" sz="1961" dirty="0">
                <a:gradFill>
                  <a:gsLst>
                    <a:gs pos="2917">
                      <a:srgbClr val="353535"/>
                    </a:gs>
                    <a:gs pos="30000">
                      <a:srgbClr val="353535"/>
                    </a:gs>
                  </a:gsLst>
                  <a:lin ang="5400000" scaled="0"/>
                </a:gradFill>
                <a:latin typeface="Segoe UI Semilight"/>
              </a:rPr>
              <a:t>Azure Integration Runtime</a:t>
            </a:r>
          </a:p>
          <a:p>
            <a:pPr marL="342900" marR="0" lvl="0" indent="-342900" algn="l" defTabSz="914367" rtl="0" eaLnBrk="1" fontAlgn="auto" latinLnBrk="0" hangingPunct="1">
              <a:lnSpc>
                <a:spcPct val="90000"/>
              </a:lnSpc>
              <a:spcBef>
                <a:spcPts val="0"/>
              </a:spcBef>
              <a:spcAft>
                <a:spcPts val="588"/>
              </a:spcAft>
              <a:buClrTx/>
              <a:buSzTx/>
              <a:buFontTx/>
              <a:buChar char="-"/>
              <a:tabLst/>
              <a:defRPr/>
            </a:pPr>
            <a:r>
              <a:rPr kumimoji="0" lang="en-US" sz="1961"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Self-Hosted Integration Runtime</a:t>
            </a:r>
          </a:p>
          <a:p>
            <a:pPr marL="342900" marR="0" lvl="0" indent="-342900" algn="l" defTabSz="914367" rtl="0" eaLnBrk="1" fontAlgn="auto" latinLnBrk="0" hangingPunct="1">
              <a:lnSpc>
                <a:spcPct val="90000"/>
              </a:lnSpc>
              <a:spcBef>
                <a:spcPts val="0"/>
              </a:spcBef>
              <a:spcAft>
                <a:spcPts val="588"/>
              </a:spcAft>
              <a:buClrTx/>
              <a:buSzTx/>
              <a:buFontTx/>
              <a:buChar char="-"/>
              <a:tabLst/>
              <a:defRPr/>
            </a:pPr>
            <a:r>
              <a:rPr lang="en-US" sz="1961" dirty="0">
                <a:gradFill>
                  <a:gsLst>
                    <a:gs pos="2917">
                      <a:srgbClr val="353535"/>
                    </a:gs>
                    <a:gs pos="30000">
                      <a:srgbClr val="353535"/>
                    </a:gs>
                  </a:gsLst>
                  <a:lin ang="5400000" scaled="0"/>
                </a:gradFill>
                <a:latin typeface="Segoe UI Semilight"/>
              </a:rPr>
              <a:t>SSIS Integration Runtime</a:t>
            </a:r>
            <a:endParaRPr kumimoji="0" lang="en-US" sz="1961"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endParaRPr>
          </a:p>
          <a:p>
            <a:pPr marL="0" marR="0" lvl="0" indent="0" algn="l" defTabSz="914367" rtl="0" eaLnBrk="1" fontAlgn="auto" latinLnBrk="0" hangingPunct="1">
              <a:lnSpc>
                <a:spcPct val="90000"/>
              </a:lnSpc>
              <a:spcBef>
                <a:spcPts val="0"/>
              </a:spcBef>
              <a:spcAft>
                <a:spcPts val="588"/>
              </a:spcAft>
              <a:buClrTx/>
              <a:buSzTx/>
              <a:buFontTx/>
              <a:buNone/>
              <a:tabLst/>
              <a:defRPr/>
            </a:pPr>
            <a:endParaRPr kumimoji="0" lang="en-US" sz="784"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endParaRPr>
          </a:p>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961"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Three core capabilities: </a:t>
            </a:r>
          </a:p>
          <a:p>
            <a:pPr marL="336145" marR="0" lvl="0" indent="-336145" algn="l" defTabSz="914367" rtl="0" eaLnBrk="1" fontAlgn="auto" latinLnBrk="0" hangingPunct="1">
              <a:lnSpc>
                <a:spcPct val="90000"/>
              </a:lnSpc>
              <a:spcBef>
                <a:spcPts val="0"/>
              </a:spcBef>
              <a:spcAft>
                <a:spcPts val="588"/>
              </a:spcAft>
              <a:buClrTx/>
              <a:buSzTx/>
              <a:buFont typeface="Arial" panose="020B0604020202020204" pitchFamily="34" charset="0"/>
              <a:buChar char="•"/>
              <a:tabLst/>
              <a:defRPr/>
            </a:pPr>
            <a:r>
              <a:rPr kumimoji="0" lang="en-US" sz="1961"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data movement</a:t>
            </a:r>
          </a:p>
          <a:p>
            <a:pPr marL="336145" marR="0" lvl="0" indent="-336145" algn="l" defTabSz="914367" rtl="0" eaLnBrk="1" fontAlgn="auto" latinLnBrk="0" hangingPunct="1">
              <a:lnSpc>
                <a:spcPct val="90000"/>
              </a:lnSpc>
              <a:spcBef>
                <a:spcPts val="0"/>
              </a:spcBef>
              <a:spcAft>
                <a:spcPts val="588"/>
              </a:spcAft>
              <a:buClrTx/>
              <a:buSzTx/>
              <a:buFont typeface="Arial" panose="020B0604020202020204" pitchFamily="34" charset="0"/>
              <a:buChar char="•"/>
              <a:tabLst/>
              <a:defRPr/>
            </a:pPr>
            <a:r>
              <a:rPr kumimoji="0" lang="en-US" sz="1961"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pipeline activity execution</a:t>
            </a:r>
          </a:p>
          <a:p>
            <a:pPr marL="336145" marR="0" lvl="0" indent="-336145" algn="l" defTabSz="914367" rtl="0" eaLnBrk="1" fontAlgn="auto" latinLnBrk="0" hangingPunct="1">
              <a:lnSpc>
                <a:spcPct val="90000"/>
              </a:lnSpc>
              <a:spcBef>
                <a:spcPts val="0"/>
              </a:spcBef>
              <a:spcAft>
                <a:spcPts val="588"/>
              </a:spcAft>
              <a:buClrTx/>
              <a:buSzTx/>
              <a:buFont typeface="Arial" panose="020B0604020202020204" pitchFamily="34" charset="0"/>
              <a:buChar char="•"/>
              <a:tabLst/>
              <a:defRPr/>
            </a:pPr>
            <a:r>
              <a:rPr kumimoji="0" lang="en-US" sz="1961"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SSIS package execution</a:t>
            </a:r>
            <a:endParaRPr kumimoji="0" lang="en-US" sz="2353"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endParaRPr>
          </a:p>
        </p:txBody>
      </p:sp>
    </p:spTree>
    <p:extLst>
      <p:ext uri="{BB962C8B-B14F-4D97-AF65-F5344CB8AC3E}">
        <p14:creationId xmlns:p14="http://schemas.microsoft.com/office/powerpoint/2010/main" val="147753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asvg="http://schemas.microsoft.com/office/drawing/2016/SVG/main" xmlns:a14="http://schemas.microsoft.com/office/drawing/2010/main">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24C032-A9A5-4FC2-8404-0A8441135456}"/>
              </a:ext>
            </a:extLst>
          </p:cNvPr>
          <p:cNvSpPr/>
          <p:nvPr/>
        </p:nvSpPr>
        <p:spPr bwMode="auto">
          <a:xfrm>
            <a:off x="2469141" y="1530476"/>
            <a:ext cx="6472546" cy="1806175"/>
          </a:xfrm>
          <a:prstGeom prst="rect">
            <a:avLst/>
          </a:prstGeom>
          <a:solidFill>
            <a:schemeClr val="bg1">
              <a:lumMod val="85000"/>
            </a:schemeClr>
          </a:solidFill>
          <a:ln>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 name="Rectangle: Rounded Corners 8">
            <a:extLst>
              <a:ext uri="{FF2B5EF4-FFF2-40B4-BE49-F238E27FC236}">
                <a16:creationId xmlns:a16="http://schemas.microsoft.com/office/drawing/2014/main" id="{7CE58159-CBC0-4E48-B5FE-2C67CFAA0092}"/>
              </a:ext>
            </a:extLst>
          </p:cNvPr>
          <p:cNvSpPr/>
          <p:nvPr/>
        </p:nvSpPr>
        <p:spPr bwMode="auto">
          <a:xfrm>
            <a:off x="2704004" y="2262253"/>
            <a:ext cx="1099051" cy="441041"/>
          </a:xfrm>
          <a:prstGeom prst="round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Activity</a:t>
            </a:r>
          </a:p>
        </p:txBody>
      </p:sp>
      <p:cxnSp>
        <p:nvCxnSpPr>
          <p:cNvPr id="13" name="Straight Arrow Connector 12">
            <a:extLst>
              <a:ext uri="{FF2B5EF4-FFF2-40B4-BE49-F238E27FC236}">
                <a16:creationId xmlns:a16="http://schemas.microsoft.com/office/drawing/2014/main" id="{CD13F9CA-B97B-40FC-8FE6-64D3CA28E4BB}"/>
              </a:ext>
            </a:extLst>
          </p:cNvPr>
          <p:cNvCxnSpPr>
            <a:cxnSpLocks/>
          </p:cNvCxnSpPr>
          <p:nvPr/>
        </p:nvCxnSpPr>
        <p:spPr>
          <a:xfrm flipV="1">
            <a:off x="3802997" y="2500633"/>
            <a:ext cx="328599" cy="1"/>
          </a:xfrm>
          <a:prstGeom prst="straightConnector1">
            <a:avLst/>
          </a:prstGeom>
          <a:ln>
            <a:solidFill>
              <a:srgbClr val="00B05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305053B7-D62E-4645-9730-EA0B5396BF81}"/>
              </a:ext>
            </a:extLst>
          </p:cNvPr>
          <p:cNvCxnSpPr>
            <a:cxnSpLocks/>
          </p:cNvCxnSpPr>
          <p:nvPr/>
        </p:nvCxnSpPr>
        <p:spPr>
          <a:xfrm flipV="1">
            <a:off x="5316833" y="2022268"/>
            <a:ext cx="583903" cy="490786"/>
          </a:xfrm>
          <a:prstGeom prst="straightConnector1">
            <a:avLst/>
          </a:prstGeom>
          <a:ln>
            <a:solidFill>
              <a:srgbClr val="00B05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70345049-783B-4262-BE27-F7DF0E573363}"/>
              </a:ext>
            </a:extLst>
          </p:cNvPr>
          <p:cNvSpPr txBox="1"/>
          <p:nvPr/>
        </p:nvSpPr>
        <p:spPr>
          <a:xfrm>
            <a:off x="2566591" y="1615549"/>
            <a:ext cx="1348310" cy="332399"/>
          </a:xfrm>
          <a:prstGeom prst="rect">
            <a:avLst/>
          </a:prstGeom>
          <a:noFill/>
        </p:spPr>
        <p:txBody>
          <a:bodyPr wrap="square" lIns="0" tIns="0" rIns="0" bIns="0"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2400" b="1" i="0" u="none" strike="noStrike" kern="1200" cap="none" spc="0" normalizeH="0" baseline="0" noProof="0">
                <a:ln>
                  <a:noFill/>
                </a:ln>
                <a:solidFill>
                  <a:srgbClr val="737373"/>
                </a:solidFill>
                <a:effectLst/>
                <a:uLnTx/>
                <a:uFillTx/>
                <a:latin typeface="Segoe UI Semilight"/>
                <a:ea typeface="+mn-ea"/>
                <a:cs typeface="Segoe UI" pitchFamily="34" charset="0"/>
              </a:rPr>
              <a:t>Pipeline</a:t>
            </a:r>
          </a:p>
        </p:txBody>
      </p:sp>
      <p:grpSp>
        <p:nvGrpSpPr>
          <p:cNvPr id="54" name="Group 53">
            <a:extLst>
              <a:ext uri="{FF2B5EF4-FFF2-40B4-BE49-F238E27FC236}">
                <a16:creationId xmlns:a16="http://schemas.microsoft.com/office/drawing/2014/main" id="{0A6DDE3E-853E-430E-8179-1B3589F51440}"/>
              </a:ext>
            </a:extLst>
          </p:cNvPr>
          <p:cNvGrpSpPr/>
          <p:nvPr/>
        </p:nvGrpSpPr>
        <p:grpSpPr>
          <a:xfrm>
            <a:off x="8941687" y="625573"/>
            <a:ext cx="3652003" cy="2634765"/>
            <a:chOff x="8941687" y="625573"/>
            <a:chExt cx="3652003" cy="2634765"/>
          </a:xfrm>
        </p:grpSpPr>
        <p:sp>
          <p:nvSpPr>
            <p:cNvPr id="20" name="Rectangle 19">
              <a:extLst>
                <a:ext uri="{FF2B5EF4-FFF2-40B4-BE49-F238E27FC236}">
                  <a16:creationId xmlns:a16="http://schemas.microsoft.com/office/drawing/2014/main" id="{99BAE87C-E126-4D0E-95E0-D99C8F5B5E36}"/>
                </a:ext>
              </a:extLst>
            </p:cNvPr>
            <p:cNvSpPr/>
            <p:nvPr/>
          </p:nvSpPr>
          <p:spPr bwMode="auto">
            <a:xfrm>
              <a:off x="9381575" y="1250174"/>
              <a:ext cx="1788626" cy="414459"/>
            </a:xfrm>
            <a:prstGeom prst="rect">
              <a:avLst/>
            </a:prstGeom>
            <a:solidFill>
              <a:schemeClr val="bg1">
                <a:lumMod val="85000"/>
              </a:schemeClr>
            </a:solidFill>
            <a:ln>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1" name="Rectangle: Rounded Corners 20">
              <a:extLst>
                <a:ext uri="{FF2B5EF4-FFF2-40B4-BE49-F238E27FC236}">
                  <a16:creationId xmlns:a16="http://schemas.microsoft.com/office/drawing/2014/main" id="{409062EA-2452-4F01-990B-38C0A5A380CB}"/>
                </a:ext>
              </a:extLst>
            </p:cNvPr>
            <p:cNvSpPr/>
            <p:nvPr/>
          </p:nvSpPr>
          <p:spPr bwMode="auto">
            <a:xfrm>
              <a:off x="9567862" y="1416274"/>
              <a:ext cx="227040" cy="114202"/>
            </a:xfrm>
            <a:prstGeom prst="round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2" name="Rectangle: Rounded Corners 21">
              <a:extLst>
                <a:ext uri="{FF2B5EF4-FFF2-40B4-BE49-F238E27FC236}">
                  <a16:creationId xmlns:a16="http://schemas.microsoft.com/office/drawing/2014/main" id="{02F84627-AD5D-4348-9796-F351C423F6A6}"/>
                </a:ext>
              </a:extLst>
            </p:cNvPr>
            <p:cNvSpPr/>
            <p:nvPr/>
          </p:nvSpPr>
          <p:spPr bwMode="auto">
            <a:xfrm>
              <a:off x="9984506" y="1412266"/>
              <a:ext cx="227040" cy="114202"/>
            </a:xfrm>
            <a:prstGeom prst="round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3" name="Rectangle: Rounded Corners 22">
              <a:extLst>
                <a:ext uri="{FF2B5EF4-FFF2-40B4-BE49-F238E27FC236}">
                  <a16:creationId xmlns:a16="http://schemas.microsoft.com/office/drawing/2014/main" id="{6A73ED94-8EBC-4793-93F2-CC2075A4CF6B}"/>
                </a:ext>
              </a:extLst>
            </p:cNvPr>
            <p:cNvSpPr/>
            <p:nvPr/>
          </p:nvSpPr>
          <p:spPr bwMode="auto">
            <a:xfrm>
              <a:off x="10416983" y="1321133"/>
              <a:ext cx="227040" cy="114202"/>
            </a:xfrm>
            <a:prstGeom prst="round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4" name="Rectangle: Rounded Corners 23">
              <a:extLst>
                <a:ext uri="{FF2B5EF4-FFF2-40B4-BE49-F238E27FC236}">
                  <a16:creationId xmlns:a16="http://schemas.microsoft.com/office/drawing/2014/main" id="{CBF28B23-A0D0-4CDB-8097-2C0EE6040724}"/>
                </a:ext>
              </a:extLst>
            </p:cNvPr>
            <p:cNvSpPr/>
            <p:nvPr/>
          </p:nvSpPr>
          <p:spPr bwMode="auto">
            <a:xfrm>
              <a:off x="10416983" y="1523439"/>
              <a:ext cx="227040" cy="114202"/>
            </a:xfrm>
            <a:prstGeom prst="round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25" name="Straight Arrow Connector 24">
              <a:extLst>
                <a:ext uri="{FF2B5EF4-FFF2-40B4-BE49-F238E27FC236}">
                  <a16:creationId xmlns:a16="http://schemas.microsoft.com/office/drawing/2014/main" id="{B5104235-AEB9-465E-B1E5-D264F1077CA4}"/>
                </a:ext>
              </a:extLst>
            </p:cNvPr>
            <p:cNvCxnSpPr>
              <a:cxnSpLocks/>
              <a:endCxn id="22" idx="1"/>
            </p:cNvCxnSpPr>
            <p:nvPr/>
          </p:nvCxnSpPr>
          <p:spPr>
            <a:xfrm>
              <a:off x="9798474" y="1469367"/>
              <a:ext cx="186032" cy="0"/>
            </a:xfrm>
            <a:prstGeom prst="straightConnector1">
              <a:avLst/>
            </a:prstGeom>
            <a:ln>
              <a:solidFill>
                <a:schemeClr val="bg1">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415AD105-6950-4E2C-8647-721F3A053DE0}"/>
                </a:ext>
              </a:extLst>
            </p:cNvPr>
            <p:cNvCxnSpPr>
              <a:cxnSpLocks/>
              <a:endCxn id="23" idx="1"/>
            </p:cNvCxnSpPr>
            <p:nvPr/>
          </p:nvCxnSpPr>
          <p:spPr>
            <a:xfrm flipV="1">
              <a:off x="10233827" y="1378234"/>
              <a:ext cx="183156" cy="104628"/>
            </a:xfrm>
            <a:prstGeom prst="straightConnector1">
              <a:avLst/>
            </a:prstGeom>
            <a:ln>
              <a:solidFill>
                <a:schemeClr val="bg1">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F8EB4B44-D677-42A3-8050-AEBD2D9908E7}"/>
                </a:ext>
              </a:extLst>
            </p:cNvPr>
            <p:cNvCxnSpPr>
              <a:cxnSpLocks/>
              <a:stCxn id="22" idx="3"/>
              <a:endCxn id="24" idx="1"/>
            </p:cNvCxnSpPr>
            <p:nvPr/>
          </p:nvCxnSpPr>
          <p:spPr>
            <a:xfrm>
              <a:off x="10211546" y="1469367"/>
              <a:ext cx="205437" cy="111173"/>
            </a:xfrm>
            <a:prstGeom prst="straightConnector1">
              <a:avLst/>
            </a:prstGeom>
            <a:ln>
              <a:solidFill>
                <a:schemeClr val="bg1">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8" name="Rectangle: Rounded Corners 27">
              <a:extLst>
                <a:ext uri="{FF2B5EF4-FFF2-40B4-BE49-F238E27FC236}">
                  <a16:creationId xmlns:a16="http://schemas.microsoft.com/office/drawing/2014/main" id="{D25A7276-5DE4-4C3F-A5BD-A3CDA8F70ECE}"/>
                </a:ext>
              </a:extLst>
            </p:cNvPr>
            <p:cNvSpPr/>
            <p:nvPr/>
          </p:nvSpPr>
          <p:spPr bwMode="auto">
            <a:xfrm>
              <a:off x="10810445" y="1520240"/>
              <a:ext cx="227040" cy="114202"/>
            </a:xfrm>
            <a:prstGeom prst="round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29" name="Straight Arrow Connector 28">
              <a:extLst>
                <a:ext uri="{FF2B5EF4-FFF2-40B4-BE49-F238E27FC236}">
                  <a16:creationId xmlns:a16="http://schemas.microsoft.com/office/drawing/2014/main" id="{3312E4EC-9BB0-4DE3-8A1E-431DD6F331B3}"/>
                </a:ext>
              </a:extLst>
            </p:cNvPr>
            <p:cNvCxnSpPr>
              <a:cxnSpLocks/>
            </p:cNvCxnSpPr>
            <p:nvPr/>
          </p:nvCxnSpPr>
          <p:spPr>
            <a:xfrm>
              <a:off x="10661040" y="1590837"/>
              <a:ext cx="155147" cy="1"/>
            </a:xfrm>
            <a:prstGeom prst="straightConnector1">
              <a:avLst/>
            </a:prstGeom>
            <a:ln>
              <a:solidFill>
                <a:schemeClr val="bg1">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DEDCD446-D8B0-449E-8791-B3899E4EAB09}"/>
                </a:ext>
              </a:extLst>
            </p:cNvPr>
            <p:cNvCxnSpPr>
              <a:cxnSpLocks/>
              <a:stCxn id="8" idx="3"/>
              <a:endCxn id="20" idx="1"/>
            </p:cNvCxnSpPr>
            <p:nvPr/>
          </p:nvCxnSpPr>
          <p:spPr>
            <a:xfrm flipV="1">
              <a:off x="8941687" y="1457404"/>
              <a:ext cx="439888" cy="976160"/>
            </a:xfrm>
            <a:prstGeom prst="straightConnector1">
              <a:avLst/>
            </a:prstGeom>
            <a:ln>
              <a:solidFill>
                <a:srgbClr val="00B05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86318090-1866-4F4E-85EC-B3F0B1747FF7}"/>
                </a:ext>
              </a:extLst>
            </p:cNvPr>
            <p:cNvSpPr/>
            <p:nvPr/>
          </p:nvSpPr>
          <p:spPr bwMode="auto">
            <a:xfrm>
              <a:off x="9381575" y="2845879"/>
              <a:ext cx="1788626" cy="414459"/>
            </a:xfrm>
            <a:prstGeom prst="rect">
              <a:avLst/>
            </a:prstGeom>
            <a:solidFill>
              <a:schemeClr val="bg1">
                <a:lumMod val="85000"/>
              </a:schemeClr>
            </a:solidFill>
            <a:ln>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4" name="Rectangle: Rounded Corners 33">
              <a:extLst>
                <a:ext uri="{FF2B5EF4-FFF2-40B4-BE49-F238E27FC236}">
                  <a16:creationId xmlns:a16="http://schemas.microsoft.com/office/drawing/2014/main" id="{75CE47E1-0800-435E-B0F8-177B6B379A87}"/>
                </a:ext>
              </a:extLst>
            </p:cNvPr>
            <p:cNvSpPr/>
            <p:nvPr/>
          </p:nvSpPr>
          <p:spPr bwMode="auto">
            <a:xfrm>
              <a:off x="9567862" y="3011979"/>
              <a:ext cx="227040" cy="114202"/>
            </a:xfrm>
            <a:prstGeom prst="round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5" name="Rectangle: Rounded Corners 34">
              <a:extLst>
                <a:ext uri="{FF2B5EF4-FFF2-40B4-BE49-F238E27FC236}">
                  <a16:creationId xmlns:a16="http://schemas.microsoft.com/office/drawing/2014/main" id="{5BD81833-15EA-4851-92B2-D6A08D8D4113}"/>
                </a:ext>
              </a:extLst>
            </p:cNvPr>
            <p:cNvSpPr/>
            <p:nvPr/>
          </p:nvSpPr>
          <p:spPr bwMode="auto">
            <a:xfrm>
              <a:off x="9984506" y="3007971"/>
              <a:ext cx="227040" cy="114202"/>
            </a:xfrm>
            <a:prstGeom prst="round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6" name="Rectangle: Rounded Corners 35">
              <a:extLst>
                <a:ext uri="{FF2B5EF4-FFF2-40B4-BE49-F238E27FC236}">
                  <a16:creationId xmlns:a16="http://schemas.microsoft.com/office/drawing/2014/main" id="{E8596FA8-6A7B-4F5B-AC44-0E09112607AA}"/>
                </a:ext>
              </a:extLst>
            </p:cNvPr>
            <p:cNvSpPr/>
            <p:nvPr/>
          </p:nvSpPr>
          <p:spPr bwMode="auto">
            <a:xfrm>
              <a:off x="10416983" y="2916838"/>
              <a:ext cx="227040" cy="114202"/>
            </a:xfrm>
            <a:prstGeom prst="round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7" name="Rectangle: Rounded Corners 36">
              <a:extLst>
                <a:ext uri="{FF2B5EF4-FFF2-40B4-BE49-F238E27FC236}">
                  <a16:creationId xmlns:a16="http://schemas.microsoft.com/office/drawing/2014/main" id="{D95D334B-BCA0-4C2B-875C-6D0800C29C40}"/>
                </a:ext>
              </a:extLst>
            </p:cNvPr>
            <p:cNvSpPr/>
            <p:nvPr/>
          </p:nvSpPr>
          <p:spPr bwMode="auto">
            <a:xfrm>
              <a:off x="10416983" y="3119144"/>
              <a:ext cx="227040" cy="114202"/>
            </a:xfrm>
            <a:prstGeom prst="round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38" name="Straight Arrow Connector 37">
              <a:extLst>
                <a:ext uri="{FF2B5EF4-FFF2-40B4-BE49-F238E27FC236}">
                  <a16:creationId xmlns:a16="http://schemas.microsoft.com/office/drawing/2014/main" id="{4D771730-E1BA-4781-9236-1302293A11F0}"/>
                </a:ext>
              </a:extLst>
            </p:cNvPr>
            <p:cNvCxnSpPr>
              <a:cxnSpLocks/>
              <a:endCxn id="35" idx="1"/>
            </p:cNvCxnSpPr>
            <p:nvPr/>
          </p:nvCxnSpPr>
          <p:spPr>
            <a:xfrm>
              <a:off x="9798474" y="3065072"/>
              <a:ext cx="186032" cy="0"/>
            </a:xfrm>
            <a:prstGeom prst="straightConnector1">
              <a:avLst/>
            </a:prstGeom>
            <a:ln>
              <a:solidFill>
                <a:schemeClr val="bg1">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D973692B-6EAA-4A19-9C4B-FDBA68FB4520}"/>
                </a:ext>
              </a:extLst>
            </p:cNvPr>
            <p:cNvCxnSpPr>
              <a:cxnSpLocks/>
              <a:endCxn id="36" idx="1"/>
            </p:cNvCxnSpPr>
            <p:nvPr/>
          </p:nvCxnSpPr>
          <p:spPr>
            <a:xfrm flipV="1">
              <a:off x="10233827" y="2973939"/>
              <a:ext cx="183156" cy="104628"/>
            </a:xfrm>
            <a:prstGeom prst="straightConnector1">
              <a:avLst/>
            </a:prstGeom>
            <a:ln>
              <a:solidFill>
                <a:schemeClr val="bg1">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B32BE56F-2DB7-4768-B692-1FBCA920AF8C}"/>
                </a:ext>
              </a:extLst>
            </p:cNvPr>
            <p:cNvCxnSpPr>
              <a:cxnSpLocks/>
              <a:stCxn id="35" idx="3"/>
              <a:endCxn id="37" idx="1"/>
            </p:cNvCxnSpPr>
            <p:nvPr/>
          </p:nvCxnSpPr>
          <p:spPr>
            <a:xfrm>
              <a:off x="10211546" y="3065072"/>
              <a:ext cx="205437" cy="111173"/>
            </a:xfrm>
            <a:prstGeom prst="straightConnector1">
              <a:avLst/>
            </a:prstGeom>
            <a:ln>
              <a:solidFill>
                <a:schemeClr val="bg1">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1" name="Rectangle: Rounded Corners 40">
              <a:extLst>
                <a:ext uri="{FF2B5EF4-FFF2-40B4-BE49-F238E27FC236}">
                  <a16:creationId xmlns:a16="http://schemas.microsoft.com/office/drawing/2014/main" id="{58E58324-5A9D-4DCB-B9CF-4FEE55CC8F62}"/>
                </a:ext>
              </a:extLst>
            </p:cNvPr>
            <p:cNvSpPr/>
            <p:nvPr/>
          </p:nvSpPr>
          <p:spPr bwMode="auto">
            <a:xfrm>
              <a:off x="10810445" y="3115945"/>
              <a:ext cx="227040" cy="114202"/>
            </a:xfrm>
            <a:prstGeom prst="round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42" name="Straight Arrow Connector 41">
              <a:extLst>
                <a:ext uri="{FF2B5EF4-FFF2-40B4-BE49-F238E27FC236}">
                  <a16:creationId xmlns:a16="http://schemas.microsoft.com/office/drawing/2014/main" id="{FF2A4DB3-BA1B-41E7-93CE-0F3CEFC33D51}"/>
                </a:ext>
              </a:extLst>
            </p:cNvPr>
            <p:cNvCxnSpPr>
              <a:cxnSpLocks/>
            </p:cNvCxnSpPr>
            <p:nvPr/>
          </p:nvCxnSpPr>
          <p:spPr>
            <a:xfrm>
              <a:off x="10661040" y="3186542"/>
              <a:ext cx="155147" cy="1"/>
            </a:xfrm>
            <a:prstGeom prst="straightConnector1">
              <a:avLst/>
            </a:prstGeom>
            <a:ln>
              <a:solidFill>
                <a:schemeClr val="bg1">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D6FF03B0-681C-418B-A1B3-068C90953EC7}"/>
                </a:ext>
              </a:extLst>
            </p:cNvPr>
            <p:cNvCxnSpPr>
              <a:cxnSpLocks/>
              <a:stCxn id="8" idx="3"/>
              <a:endCxn id="33" idx="1"/>
            </p:cNvCxnSpPr>
            <p:nvPr/>
          </p:nvCxnSpPr>
          <p:spPr>
            <a:xfrm>
              <a:off x="8941687" y="2433564"/>
              <a:ext cx="439888" cy="619545"/>
            </a:xfrm>
            <a:prstGeom prst="straightConnector1">
              <a:avLst/>
            </a:prstGeom>
            <a:ln>
              <a:solidFill>
                <a:schemeClr val="accent3"/>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1AFD6260-5DAC-4BCD-BB53-1577EEE74A50}"/>
                </a:ext>
              </a:extLst>
            </p:cNvPr>
            <p:cNvSpPr/>
            <p:nvPr/>
          </p:nvSpPr>
          <p:spPr bwMode="auto">
            <a:xfrm>
              <a:off x="11610089" y="625573"/>
              <a:ext cx="983601" cy="414459"/>
            </a:xfrm>
            <a:prstGeom prst="rect">
              <a:avLst/>
            </a:prstGeom>
            <a:solidFill>
              <a:schemeClr val="bg1">
                <a:lumMod val="85000"/>
              </a:schemeClr>
            </a:solidFill>
            <a:ln>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8" name="Rectangle: Rounded Corners 47">
              <a:extLst>
                <a:ext uri="{FF2B5EF4-FFF2-40B4-BE49-F238E27FC236}">
                  <a16:creationId xmlns:a16="http://schemas.microsoft.com/office/drawing/2014/main" id="{DA73D8A4-E841-4C7B-BFC0-36CB176BFB64}"/>
                </a:ext>
              </a:extLst>
            </p:cNvPr>
            <p:cNvSpPr/>
            <p:nvPr/>
          </p:nvSpPr>
          <p:spPr bwMode="auto">
            <a:xfrm>
              <a:off x="11792644" y="791673"/>
              <a:ext cx="227040" cy="114202"/>
            </a:xfrm>
            <a:prstGeom prst="round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9" name="Rectangle: Rounded Corners 48">
              <a:extLst>
                <a:ext uri="{FF2B5EF4-FFF2-40B4-BE49-F238E27FC236}">
                  <a16:creationId xmlns:a16="http://schemas.microsoft.com/office/drawing/2014/main" id="{3C826D12-966A-4650-A9FB-A7C942CE4411}"/>
                </a:ext>
              </a:extLst>
            </p:cNvPr>
            <p:cNvSpPr/>
            <p:nvPr/>
          </p:nvSpPr>
          <p:spPr bwMode="auto">
            <a:xfrm>
              <a:off x="12209288" y="787665"/>
              <a:ext cx="227040" cy="114202"/>
            </a:xfrm>
            <a:prstGeom prst="round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52" name="Straight Arrow Connector 51">
              <a:extLst>
                <a:ext uri="{FF2B5EF4-FFF2-40B4-BE49-F238E27FC236}">
                  <a16:creationId xmlns:a16="http://schemas.microsoft.com/office/drawing/2014/main" id="{3652D159-4FDB-408E-81D5-63630AE4AD6F}"/>
                </a:ext>
              </a:extLst>
            </p:cNvPr>
            <p:cNvCxnSpPr>
              <a:cxnSpLocks/>
              <a:endCxn id="49" idx="1"/>
            </p:cNvCxnSpPr>
            <p:nvPr/>
          </p:nvCxnSpPr>
          <p:spPr>
            <a:xfrm>
              <a:off x="12023256" y="844766"/>
              <a:ext cx="186032" cy="0"/>
            </a:xfrm>
            <a:prstGeom prst="straightConnector1">
              <a:avLst/>
            </a:prstGeom>
            <a:ln>
              <a:solidFill>
                <a:schemeClr val="bg1">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8" name="Rectangle 57">
              <a:extLst>
                <a:ext uri="{FF2B5EF4-FFF2-40B4-BE49-F238E27FC236}">
                  <a16:creationId xmlns:a16="http://schemas.microsoft.com/office/drawing/2014/main" id="{FA2250D3-95A9-49B5-BBDB-DD2CB144D7FC}"/>
                </a:ext>
              </a:extLst>
            </p:cNvPr>
            <p:cNvSpPr/>
            <p:nvPr/>
          </p:nvSpPr>
          <p:spPr bwMode="auto">
            <a:xfrm>
              <a:off x="11590575" y="1291304"/>
              <a:ext cx="983601" cy="414459"/>
            </a:xfrm>
            <a:prstGeom prst="rect">
              <a:avLst/>
            </a:prstGeom>
            <a:solidFill>
              <a:schemeClr val="bg1">
                <a:lumMod val="85000"/>
              </a:schemeClr>
            </a:solidFill>
            <a:ln>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9" name="Rectangle: Rounded Corners 58">
              <a:extLst>
                <a:ext uri="{FF2B5EF4-FFF2-40B4-BE49-F238E27FC236}">
                  <a16:creationId xmlns:a16="http://schemas.microsoft.com/office/drawing/2014/main" id="{40FF9E7C-7827-4BBC-A273-23C3E38A1645}"/>
                </a:ext>
              </a:extLst>
            </p:cNvPr>
            <p:cNvSpPr/>
            <p:nvPr/>
          </p:nvSpPr>
          <p:spPr bwMode="auto">
            <a:xfrm>
              <a:off x="11773130" y="1457404"/>
              <a:ext cx="227040" cy="114202"/>
            </a:xfrm>
            <a:prstGeom prst="round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0" name="Rectangle: Rounded Corners 59">
              <a:extLst>
                <a:ext uri="{FF2B5EF4-FFF2-40B4-BE49-F238E27FC236}">
                  <a16:creationId xmlns:a16="http://schemas.microsoft.com/office/drawing/2014/main" id="{68E76738-6FDF-4452-BD65-87A9DFBBCD64}"/>
                </a:ext>
              </a:extLst>
            </p:cNvPr>
            <p:cNvSpPr/>
            <p:nvPr/>
          </p:nvSpPr>
          <p:spPr bwMode="auto">
            <a:xfrm>
              <a:off x="12189774" y="1453396"/>
              <a:ext cx="227040" cy="114202"/>
            </a:xfrm>
            <a:prstGeom prst="round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61" name="Straight Arrow Connector 60">
              <a:extLst>
                <a:ext uri="{FF2B5EF4-FFF2-40B4-BE49-F238E27FC236}">
                  <a16:creationId xmlns:a16="http://schemas.microsoft.com/office/drawing/2014/main" id="{20047E7F-12A3-45A4-B85C-E2B01236C97D}"/>
                </a:ext>
              </a:extLst>
            </p:cNvPr>
            <p:cNvCxnSpPr>
              <a:cxnSpLocks/>
              <a:endCxn id="60" idx="1"/>
            </p:cNvCxnSpPr>
            <p:nvPr/>
          </p:nvCxnSpPr>
          <p:spPr>
            <a:xfrm>
              <a:off x="12003742" y="1510497"/>
              <a:ext cx="186032" cy="0"/>
            </a:xfrm>
            <a:prstGeom prst="straightConnector1">
              <a:avLst/>
            </a:prstGeom>
            <a:ln>
              <a:solidFill>
                <a:schemeClr val="bg1">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3" name="Rectangle 62">
              <a:extLst>
                <a:ext uri="{FF2B5EF4-FFF2-40B4-BE49-F238E27FC236}">
                  <a16:creationId xmlns:a16="http://schemas.microsoft.com/office/drawing/2014/main" id="{0D946499-9EFD-4822-817B-B1E182344E75}"/>
                </a:ext>
              </a:extLst>
            </p:cNvPr>
            <p:cNvSpPr/>
            <p:nvPr/>
          </p:nvSpPr>
          <p:spPr bwMode="auto">
            <a:xfrm>
              <a:off x="11598874" y="2022268"/>
              <a:ext cx="983601" cy="414459"/>
            </a:xfrm>
            <a:prstGeom prst="rect">
              <a:avLst/>
            </a:prstGeom>
            <a:solidFill>
              <a:schemeClr val="bg1">
                <a:lumMod val="85000"/>
              </a:schemeClr>
            </a:solidFill>
            <a:ln>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4" name="Rectangle: Rounded Corners 63">
              <a:extLst>
                <a:ext uri="{FF2B5EF4-FFF2-40B4-BE49-F238E27FC236}">
                  <a16:creationId xmlns:a16="http://schemas.microsoft.com/office/drawing/2014/main" id="{789CDAB8-3145-4981-90B7-3691FC9B3FC0}"/>
                </a:ext>
              </a:extLst>
            </p:cNvPr>
            <p:cNvSpPr/>
            <p:nvPr/>
          </p:nvSpPr>
          <p:spPr bwMode="auto">
            <a:xfrm>
              <a:off x="11781429" y="2188368"/>
              <a:ext cx="227040" cy="114202"/>
            </a:xfrm>
            <a:prstGeom prst="round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5" name="Rectangle: Rounded Corners 64">
              <a:extLst>
                <a:ext uri="{FF2B5EF4-FFF2-40B4-BE49-F238E27FC236}">
                  <a16:creationId xmlns:a16="http://schemas.microsoft.com/office/drawing/2014/main" id="{8E9A5CF0-95FA-46A9-B374-7B83E9BBA323}"/>
                </a:ext>
              </a:extLst>
            </p:cNvPr>
            <p:cNvSpPr/>
            <p:nvPr/>
          </p:nvSpPr>
          <p:spPr bwMode="auto">
            <a:xfrm>
              <a:off x="12198073" y="2184360"/>
              <a:ext cx="227040" cy="114202"/>
            </a:xfrm>
            <a:prstGeom prst="round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66" name="Straight Arrow Connector 65">
              <a:extLst>
                <a:ext uri="{FF2B5EF4-FFF2-40B4-BE49-F238E27FC236}">
                  <a16:creationId xmlns:a16="http://schemas.microsoft.com/office/drawing/2014/main" id="{E88692AB-B9C6-4702-8FAE-D2C1D055B561}"/>
                </a:ext>
              </a:extLst>
            </p:cNvPr>
            <p:cNvCxnSpPr>
              <a:cxnSpLocks/>
              <a:endCxn id="65" idx="1"/>
            </p:cNvCxnSpPr>
            <p:nvPr/>
          </p:nvCxnSpPr>
          <p:spPr>
            <a:xfrm>
              <a:off x="12012041" y="2241461"/>
              <a:ext cx="186032" cy="0"/>
            </a:xfrm>
            <a:prstGeom prst="straightConnector1">
              <a:avLst/>
            </a:prstGeom>
            <a:ln>
              <a:solidFill>
                <a:schemeClr val="bg1">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E5643864-9CE4-48C5-A045-22D79F4ABC5A}"/>
                </a:ext>
              </a:extLst>
            </p:cNvPr>
            <p:cNvCxnSpPr>
              <a:cxnSpLocks/>
              <a:stCxn id="20" idx="3"/>
              <a:endCxn id="47" idx="1"/>
            </p:cNvCxnSpPr>
            <p:nvPr/>
          </p:nvCxnSpPr>
          <p:spPr>
            <a:xfrm flipV="1">
              <a:off x="11170201" y="832803"/>
              <a:ext cx="439888" cy="624601"/>
            </a:xfrm>
            <a:prstGeom prst="straightConnector1">
              <a:avLst/>
            </a:prstGeom>
            <a:ln>
              <a:solidFill>
                <a:srgbClr val="00B05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258D6BB3-BE69-4E2D-9E21-45F57CAF3A14}"/>
                </a:ext>
              </a:extLst>
            </p:cNvPr>
            <p:cNvCxnSpPr>
              <a:cxnSpLocks/>
              <a:stCxn id="20" idx="3"/>
              <a:endCxn id="63" idx="1"/>
            </p:cNvCxnSpPr>
            <p:nvPr/>
          </p:nvCxnSpPr>
          <p:spPr>
            <a:xfrm>
              <a:off x="11170201" y="1457404"/>
              <a:ext cx="428673" cy="772094"/>
            </a:xfrm>
            <a:prstGeom prst="straightConnector1">
              <a:avLst/>
            </a:prstGeom>
            <a:ln>
              <a:solidFill>
                <a:srgbClr val="00B05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C5430EFF-318A-4000-8404-10E024AEED6F}"/>
                </a:ext>
              </a:extLst>
            </p:cNvPr>
            <p:cNvCxnSpPr>
              <a:cxnSpLocks/>
              <a:stCxn id="20" idx="3"/>
              <a:endCxn id="58" idx="1"/>
            </p:cNvCxnSpPr>
            <p:nvPr/>
          </p:nvCxnSpPr>
          <p:spPr>
            <a:xfrm>
              <a:off x="11170201" y="1457404"/>
              <a:ext cx="420374" cy="41130"/>
            </a:xfrm>
            <a:prstGeom prst="straightConnector1">
              <a:avLst/>
            </a:prstGeom>
            <a:ln>
              <a:solidFill>
                <a:srgbClr val="00B050"/>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sp>
        <p:nvSpPr>
          <p:cNvPr id="77" name="Rectangle: Rounded Corners 76">
            <a:extLst>
              <a:ext uri="{FF2B5EF4-FFF2-40B4-BE49-F238E27FC236}">
                <a16:creationId xmlns:a16="http://schemas.microsoft.com/office/drawing/2014/main" id="{90221187-E4D3-48E7-9502-63E5EFBC2675}"/>
              </a:ext>
            </a:extLst>
          </p:cNvPr>
          <p:cNvSpPr/>
          <p:nvPr/>
        </p:nvSpPr>
        <p:spPr bwMode="auto">
          <a:xfrm>
            <a:off x="4196161" y="2262253"/>
            <a:ext cx="1099051" cy="441041"/>
          </a:xfrm>
          <a:prstGeom prst="round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Activity</a:t>
            </a: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5" name="Rectangle: Rounded Corners 84">
            <a:extLst>
              <a:ext uri="{FF2B5EF4-FFF2-40B4-BE49-F238E27FC236}">
                <a16:creationId xmlns:a16="http://schemas.microsoft.com/office/drawing/2014/main" id="{DDF6CC61-4CB0-4B2C-B2A8-614D6EC28838}"/>
              </a:ext>
            </a:extLst>
          </p:cNvPr>
          <p:cNvSpPr/>
          <p:nvPr/>
        </p:nvSpPr>
        <p:spPr bwMode="auto">
          <a:xfrm>
            <a:off x="6132948" y="1994119"/>
            <a:ext cx="1099051" cy="441041"/>
          </a:xfrm>
          <a:prstGeom prst="round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Activity</a:t>
            </a: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0" name="Rectangle: Rounded Corners 89">
            <a:extLst>
              <a:ext uri="{FF2B5EF4-FFF2-40B4-BE49-F238E27FC236}">
                <a16:creationId xmlns:a16="http://schemas.microsoft.com/office/drawing/2014/main" id="{82BE6F51-66F6-4C48-98AD-6FD9D832BFC8}"/>
              </a:ext>
            </a:extLst>
          </p:cNvPr>
          <p:cNvSpPr/>
          <p:nvPr/>
        </p:nvSpPr>
        <p:spPr bwMode="auto">
          <a:xfrm>
            <a:off x="6141383" y="2805732"/>
            <a:ext cx="1099051" cy="441041"/>
          </a:xfrm>
          <a:prstGeom prst="round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Activity</a:t>
            </a: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93" name="Straight Arrow Connector 92">
            <a:extLst>
              <a:ext uri="{FF2B5EF4-FFF2-40B4-BE49-F238E27FC236}">
                <a16:creationId xmlns:a16="http://schemas.microsoft.com/office/drawing/2014/main" id="{ADCF1DB1-89D1-48DB-9CA7-11B317371421}"/>
              </a:ext>
            </a:extLst>
          </p:cNvPr>
          <p:cNvCxnSpPr>
            <a:cxnSpLocks/>
            <a:endCxn id="90" idx="1"/>
          </p:cNvCxnSpPr>
          <p:nvPr/>
        </p:nvCxnSpPr>
        <p:spPr>
          <a:xfrm>
            <a:off x="5316833" y="2513054"/>
            <a:ext cx="824550" cy="513199"/>
          </a:xfrm>
          <a:prstGeom prst="straightConnector1">
            <a:avLst/>
          </a:prstGeom>
          <a:ln>
            <a:solidFill>
              <a:schemeClr val="accent3"/>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96" name="Rectangle: Rounded Corners 95">
            <a:extLst>
              <a:ext uri="{FF2B5EF4-FFF2-40B4-BE49-F238E27FC236}">
                <a16:creationId xmlns:a16="http://schemas.microsoft.com/office/drawing/2014/main" id="{B946E5C9-5F11-4CEB-A3A2-ED841C44AE1A}"/>
              </a:ext>
            </a:extLst>
          </p:cNvPr>
          <p:cNvSpPr/>
          <p:nvPr/>
        </p:nvSpPr>
        <p:spPr bwMode="auto">
          <a:xfrm>
            <a:off x="7463266" y="1994118"/>
            <a:ext cx="1099051" cy="441041"/>
          </a:xfrm>
          <a:prstGeom prst="round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Activity</a:t>
            </a: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97" name="Straight Arrow Connector 96">
            <a:extLst>
              <a:ext uri="{FF2B5EF4-FFF2-40B4-BE49-F238E27FC236}">
                <a16:creationId xmlns:a16="http://schemas.microsoft.com/office/drawing/2014/main" id="{67DA0F68-27CA-45F9-829D-285533CE13AF}"/>
              </a:ext>
            </a:extLst>
          </p:cNvPr>
          <p:cNvCxnSpPr>
            <a:cxnSpLocks/>
          </p:cNvCxnSpPr>
          <p:nvPr/>
        </p:nvCxnSpPr>
        <p:spPr>
          <a:xfrm>
            <a:off x="7240434" y="2257287"/>
            <a:ext cx="166330" cy="2490"/>
          </a:xfrm>
          <a:prstGeom prst="straightConnector1">
            <a:avLst/>
          </a:prstGeom>
          <a:ln>
            <a:solidFill>
              <a:srgbClr val="00B05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05" name="Rectangle 104">
            <a:extLst>
              <a:ext uri="{FF2B5EF4-FFF2-40B4-BE49-F238E27FC236}">
                <a16:creationId xmlns:a16="http://schemas.microsoft.com/office/drawing/2014/main" id="{B6DF65BB-ADD3-4D22-9155-655021D8595C}"/>
              </a:ext>
            </a:extLst>
          </p:cNvPr>
          <p:cNvSpPr/>
          <p:nvPr/>
        </p:nvSpPr>
        <p:spPr bwMode="auto">
          <a:xfrm>
            <a:off x="5911951" y="1645918"/>
            <a:ext cx="2863376" cy="854716"/>
          </a:xfrm>
          <a:prstGeom prst="rect">
            <a:avLst/>
          </a:prstGeom>
          <a:noFill/>
          <a:ln>
            <a:solidFill>
              <a:schemeClr val="accent5">
                <a:shade val="50000"/>
              </a:schemeClr>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06" name="TextBox 105">
            <a:extLst>
              <a:ext uri="{FF2B5EF4-FFF2-40B4-BE49-F238E27FC236}">
                <a16:creationId xmlns:a16="http://schemas.microsoft.com/office/drawing/2014/main" id="{FB6C8371-6562-43E5-98DF-B84DB8B6D1D1}"/>
              </a:ext>
            </a:extLst>
          </p:cNvPr>
          <p:cNvSpPr txBox="1"/>
          <p:nvPr/>
        </p:nvSpPr>
        <p:spPr>
          <a:xfrm>
            <a:off x="5968509" y="1675737"/>
            <a:ext cx="1348310" cy="221599"/>
          </a:xfrm>
          <a:prstGeom prst="rect">
            <a:avLst/>
          </a:prstGeom>
          <a:noFill/>
        </p:spPr>
        <p:txBody>
          <a:bodyPr wrap="square" lIns="0" tIns="0" rIns="0" bIns="0"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600" b="0" i="0" u="none" strike="noStrike" kern="1200" cap="none" spc="0" normalizeH="0" baseline="0" noProof="0">
                <a:ln>
                  <a:noFill/>
                </a:ln>
                <a:solidFill>
                  <a:srgbClr val="737373"/>
                </a:solidFill>
                <a:effectLst/>
                <a:uLnTx/>
                <a:uFillTx/>
                <a:latin typeface="Segoe UI Semilight"/>
                <a:ea typeface="+mn-ea"/>
                <a:cs typeface="Segoe UI" pitchFamily="34" charset="0"/>
              </a:rPr>
              <a:t>foreach (…)</a:t>
            </a:r>
          </a:p>
        </p:txBody>
      </p:sp>
      <p:cxnSp>
        <p:nvCxnSpPr>
          <p:cNvPr id="117" name="Straight Arrow Connector 116">
            <a:extLst>
              <a:ext uri="{FF2B5EF4-FFF2-40B4-BE49-F238E27FC236}">
                <a16:creationId xmlns:a16="http://schemas.microsoft.com/office/drawing/2014/main" id="{22E822DA-44E0-4CFD-BACC-7C524ACF2124}"/>
              </a:ext>
            </a:extLst>
          </p:cNvPr>
          <p:cNvCxnSpPr>
            <a:cxnSpLocks/>
          </p:cNvCxnSpPr>
          <p:nvPr/>
        </p:nvCxnSpPr>
        <p:spPr>
          <a:xfrm flipH="1">
            <a:off x="2240583" y="2494125"/>
            <a:ext cx="228558" cy="794"/>
          </a:xfrm>
          <a:prstGeom prst="straightConnector1">
            <a:avLst/>
          </a:prstGeom>
          <a:ln>
            <a:solidFill>
              <a:schemeClr val="tx1"/>
            </a:solidFill>
            <a:headEnd type="none" w="lg" len="med"/>
            <a:tailEnd type="oval" w="lg" len="lg"/>
          </a:ln>
        </p:spPr>
        <p:style>
          <a:lnRef idx="1">
            <a:schemeClr val="accent1"/>
          </a:lnRef>
          <a:fillRef idx="0">
            <a:schemeClr val="accent1"/>
          </a:fillRef>
          <a:effectRef idx="0">
            <a:schemeClr val="accent1"/>
          </a:effectRef>
          <a:fontRef idx="minor">
            <a:schemeClr val="tx1"/>
          </a:fontRef>
        </p:style>
      </p:cxnSp>
      <p:grpSp>
        <p:nvGrpSpPr>
          <p:cNvPr id="46" name="Group 45">
            <a:extLst>
              <a:ext uri="{FF2B5EF4-FFF2-40B4-BE49-F238E27FC236}">
                <a16:creationId xmlns:a16="http://schemas.microsoft.com/office/drawing/2014/main" id="{C384C187-0E4D-46BC-806F-CACBB90D4594}"/>
              </a:ext>
            </a:extLst>
          </p:cNvPr>
          <p:cNvGrpSpPr/>
          <p:nvPr/>
        </p:nvGrpSpPr>
        <p:grpSpPr>
          <a:xfrm>
            <a:off x="399392" y="1530476"/>
            <a:ext cx="1594325" cy="1806175"/>
            <a:chOff x="399392" y="1530476"/>
            <a:chExt cx="1594325" cy="1806175"/>
          </a:xfrm>
        </p:grpSpPr>
        <p:sp>
          <p:nvSpPr>
            <p:cNvPr id="110" name="Rectangle 109">
              <a:extLst>
                <a:ext uri="{FF2B5EF4-FFF2-40B4-BE49-F238E27FC236}">
                  <a16:creationId xmlns:a16="http://schemas.microsoft.com/office/drawing/2014/main" id="{B35C3E5C-ABF7-465D-892D-E395B9C8C546}"/>
                </a:ext>
              </a:extLst>
            </p:cNvPr>
            <p:cNvSpPr/>
            <p:nvPr/>
          </p:nvSpPr>
          <p:spPr bwMode="auto">
            <a:xfrm>
              <a:off x="399392" y="1530476"/>
              <a:ext cx="1520173" cy="1806175"/>
            </a:xfrm>
            <a:prstGeom prst="rect">
              <a:avLst/>
            </a:prstGeom>
            <a:solidFill>
              <a:schemeClr val="bg1">
                <a:lumMod val="85000"/>
              </a:schemeClr>
            </a:solidFill>
            <a:ln>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13" name="TextBox 112">
              <a:extLst>
                <a:ext uri="{FF2B5EF4-FFF2-40B4-BE49-F238E27FC236}">
                  <a16:creationId xmlns:a16="http://schemas.microsoft.com/office/drawing/2014/main" id="{B6D0F093-E98A-4715-97BF-51EACD276D31}"/>
                </a:ext>
              </a:extLst>
            </p:cNvPr>
            <p:cNvSpPr txBox="1"/>
            <p:nvPr/>
          </p:nvSpPr>
          <p:spPr>
            <a:xfrm>
              <a:off x="664545" y="1611306"/>
              <a:ext cx="1026470" cy="332399"/>
            </a:xfrm>
            <a:prstGeom prst="rect">
              <a:avLst/>
            </a:prstGeom>
            <a:noFill/>
          </p:spPr>
          <p:txBody>
            <a:bodyPr wrap="square" lIns="0" tIns="0" rIns="0" bIns="0"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2400" b="1" i="0" u="none" strike="noStrike" kern="1200" cap="none" spc="0" normalizeH="0" baseline="0" noProof="0">
                  <a:ln>
                    <a:noFill/>
                  </a:ln>
                  <a:solidFill>
                    <a:srgbClr val="737373"/>
                  </a:solidFill>
                  <a:effectLst/>
                  <a:uLnTx/>
                  <a:uFillTx/>
                  <a:latin typeface="Segoe UI Semilight"/>
                  <a:ea typeface="+mn-ea"/>
                  <a:cs typeface="Segoe UI" pitchFamily="34" charset="0"/>
                </a:rPr>
                <a:t>Trigger</a:t>
              </a:r>
            </a:p>
          </p:txBody>
        </p:sp>
        <p:sp>
          <p:nvSpPr>
            <p:cNvPr id="115" name="TextBox 114">
              <a:extLst>
                <a:ext uri="{FF2B5EF4-FFF2-40B4-BE49-F238E27FC236}">
                  <a16:creationId xmlns:a16="http://schemas.microsoft.com/office/drawing/2014/main" id="{AB9A746C-D36B-4A7E-AA16-02D0FB4A0C2D}"/>
                </a:ext>
              </a:extLst>
            </p:cNvPr>
            <p:cNvSpPr txBox="1"/>
            <p:nvPr/>
          </p:nvSpPr>
          <p:spPr>
            <a:xfrm>
              <a:off x="527648" y="2082015"/>
              <a:ext cx="1331495" cy="1077218"/>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On demand</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Schedule</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Data Window</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Event </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p:txBody>
        </p:sp>
        <p:cxnSp>
          <p:nvCxnSpPr>
            <p:cNvPr id="119" name="Straight Arrow Connector 118">
              <a:extLst>
                <a:ext uri="{FF2B5EF4-FFF2-40B4-BE49-F238E27FC236}">
                  <a16:creationId xmlns:a16="http://schemas.microsoft.com/office/drawing/2014/main" id="{EFB01258-22FE-4F2B-82A9-5174FCC1A8BD}"/>
                </a:ext>
              </a:extLst>
            </p:cNvPr>
            <p:cNvCxnSpPr>
              <a:cxnSpLocks/>
            </p:cNvCxnSpPr>
            <p:nvPr/>
          </p:nvCxnSpPr>
          <p:spPr>
            <a:xfrm flipV="1">
              <a:off x="1665118" y="2482773"/>
              <a:ext cx="328599" cy="1"/>
            </a:xfrm>
            <a:prstGeom prst="straightConnector1">
              <a:avLst/>
            </a:prstGeom>
            <a:ln>
              <a:headEnd type="none" w="lg" len="med"/>
              <a:tailEnd type="triangle"/>
            </a:ln>
          </p:spPr>
          <p:style>
            <a:lnRef idx="1">
              <a:schemeClr val="dk1"/>
            </a:lnRef>
            <a:fillRef idx="0">
              <a:schemeClr val="dk1"/>
            </a:fillRef>
            <a:effectRef idx="0">
              <a:schemeClr val="dk1"/>
            </a:effectRef>
            <a:fontRef idx="minor">
              <a:schemeClr val="tx1"/>
            </a:fontRef>
          </p:style>
        </p:cxnSp>
      </p:grpSp>
      <p:cxnSp>
        <p:nvCxnSpPr>
          <p:cNvPr id="167" name="Straight Arrow Connector 166">
            <a:extLst>
              <a:ext uri="{FF2B5EF4-FFF2-40B4-BE49-F238E27FC236}">
                <a16:creationId xmlns:a16="http://schemas.microsoft.com/office/drawing/2014/main" id="{CFCD1739-A378-413B-A8E8-F2D694EA8C78}"/>
              </a:ext>
            </a:extLst>
          </p:cNvPr>
          <p:cNvCxnSpPr>
            <a:cxnSpLocks/>
          </p:cNvCxnSpPr>
          <p:nvPr/>
        </p:nvCxnSpPr>
        <p:spPr>
          <a:xfrm flipH="1">
            <a:off x="172316" y="275699"/>
            <a:ext cx="467743" cy="7987"/>
          </a:xfrm>
          <a:prstGeom prst="straightConnector1">
            <a:avLst/>
          </a:prstGeom>
          <a:ln w="12700">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8" name="Straight Arrow Connector 167">
            <a:extLst>
              <a:ext uri="{FF2B5EF4-FFF2-40B4-BE49-F238E27FC236}">
                <a16:creationId xmlns:a16="http://schemas.microsoft.com/office/drawing/2014/main" id="{AA66B629-E7D3-4B89-A6DE-090F2A11BB59}"/>
              </a:ext>
            </a:extLst>
          </p:cNvPr>
          <p:cNvCxnSpPr>
            <a:cxnSpLocks/>
          </p:cNvCxnSpPr>
          <p:nvPr/>
        </p:nvCxnSpPr>
        <p:spPr>
          <a:xfrm flipH="1">
            <a:off x="172316" y="612234"/>
            <a:ext cx="480283" cy="0"/>
          </a:xfrm>
          <a:prstGeom prst="straightConnector1">
            <a:avLst/>
          </a:prstGeom>
          <a:ln>
            <a:headEnd type="triangle"/>
            <a:tailEnd type="triangle"/>
          </a:ln>
        </p:spPr>
        <p:style>
          <a:lnRef idx="2">
            <a:schemeClr val="accent4"/>
          </a:lnRef>
          <a:fillRef idx="0">
            <a:schemeClr val="accent4"/>
          </a:fillRef>
          <a:effectRef idx="1">
            <a:schemeClr val="accent4"/>
          </a:effectRef>
          <a:fontRef idx="minor">
            <a:schemeClr val="tx1"/>
          </a:fontRef>
        </p:style>
      </p:cxnSp>
      <p:sp>
        <p:nvSpPr>
          <p:cNvPr id="169" name="TextBox 168">
            <a:extLst>
              <a:ext uri="{FF2B5EF4-FFF2-40B4-BE49-F238E27FC236}">
                <a16:creationId xmlns:a16="http://schemas.microsoft.com/office/drawing/2014/main" id="{A08D5450-019D-495F-B884-1475A51E75D0}"/>
              </a:ext>
            </a:extLst>
          </p:cNvPr>
          <p:cNvSpPr txBox="1"/>
          <p:nvPr/>
        </p:nvSpPr>
        <p:spPr>
          <a:xfrm>
            <a:off x="534229" y="30235"/>
            <a:ext cx="4196763" cy="506901"/>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568"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Command and Control</a:t>
            </a:r>
          </a:p>
        </p:txBody>
      </p:sp>
      <p:sp>
        <p:nvSpPr>
          <p:cNvPr id="170" name="TextBox 169">
            <a:extLst>
              <a:ext uri="{FF2B5EF4-FFF2-40B4-BE49-F238E27FC236}">
                <a16:creationId xmlns:a16="http://schemas.microsoft.com/office/drawing/2014/main" id="{3EC8E187-1F53-41CF-A949-638585F465E8}"/>
              </a:ext>
            </a:extLst>
          </p:cNvPr>
          <p:cNvSpPr txBox="1"/>
          <p:nvPr/>
        </p:nvSpPr>
        <p:spPr>
          <a:xfrm>
            <a:off x="513878" y="373553"/>
            <a:ext cx="4196763" cy="506901"/>
          </a:xfrm>
          <a:prstGeom prst="rect">
            <a:avLst/>
          </a:prstGeom>
          <a:ln>
            <a:noFill/>
            <a:headEnd type="triangle"/>
            <a:tailEnd type="triangle"/>
          </a:ln>
        </p:spPr>
        <p:style>
          <a:lnRef idx="1">
            <a:schemeClr val="accent2"/>
          </a:lnRef>
          <a:fillRef idx="0">
            <a:schemeClr val="accent2"/>
          </a:fillRef>
          <a:effectRef idx="0">
            <a:schemeClr val="accent2"/>
          </a:effectRef>
          <a:fontRef idx="minor">
            <a:schemeClr val="tx1"/>
          </a:fontRef>
        </p:style>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568"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Data</a:t>
            </a:r>
          </a:p>
        </p:txBody>
      </p:sp>
      <p:grpSp>
        <p:nvGrpSpPr>
          <p:cNvPr id="53" name="Group 52">
            <a:extLst>
              <a:ext uri="{FF2B5EF4-FFF2-40B4-BE49-F238E27FC236}">
                <a16:creationId xmlns:a16="http://schemas.microsoft.com/office/drawing/2014/main" id="{E6E52FC7-F496-41D6-9FAD-58C19B6FAC99}"/>
              </a:ext>
            </a:extLst>
          </p:cNvPr>
          <p:cNvGrpSpPr/>
          <p:nvPr/>
        </p:nvGrpSpPr>
        <p:grpSpPr>
          <a:xfrm>
            <a:off x="399393" y="5774617"/>
            <a:ext cx="8614952" cy="718418"/>
            <a:chOff x="399393" y="5774617"/>
            <a:chExt cx="8614952" cy="718418"/>
          </a:xfrm>
        </p:grpSpPr>
        <p:sp>
          <p:nvSpPr>
            <p:cNvPr id="98" name="Rectangle 97">
              <a:extLst>
                <a:ext uri="{FF2B5EF4-FFF2-40B4-BE49-F238E27FC236}">
                  <a16:creationId xmlns:a16="http://schemas.microsoft.com/office/drawing/2014/main" id="{D8D7C84D-C48C-4D52-8642-7054164F728D}"/>
                </a:ext>
              </a:extLst>
            </p:cNvPr>
            <p:cNvSpPr/>
            <p:nvPr/>
          </p:nvSpPr>
          <p:spPr bwMode="auto">
            <a:xfrm>
              <a:off x="399393" y="5774617"/>
              <a:ext cx="8614952" cy="695011"/>
            </a:xfrm>
            <a:prstGeom prst="rect">
              <a:avLst/>
            </a:prstGeom>
            <a:solidFill>
              <a:schemeClr val="bg1">
                <a:lumMod val="85000"/>
              </a:schemeClr>
            </a:solidFill>
            <a:ln>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96" name="TextBox 195">
              <a:extLst>
                <a:ext uri="{FF2B5EF4-FFF2-40B4-BE49-F238E27FC236}">
                  <a16:creationId xmlns:a16="http://schemas.microsoft.com/office/drawing/2014/main" id="{FC714416-451C-4615-91C6-0CDC37CE2763}"/>
                </a:ext>
              </a:extLst>
            </p:cNvPr>
            <p:cNvSpPr txBox="1"/>
            <p:nvPr/>
          </p:nvSpPr>
          <p:spPr>
            <a:xfrm>
              <a:off x="640059" y="5828238"/>
              <a:ext cx="1295397" cy="664797"/>
            </a:xfrm>
            <a:prstGeom prst="rect">
              <a:avLst/>
            </a:prstGeom>
            <a:noFill/>
          </p:spPr>
          <p:txBody>
            <a:bodyPr wrap="square" lIns="0" tIns="0" rIns="0" bIns="0"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2400" b="1" i="0" u="none" strike="noStrike" kern="1200" cap="none" spc="0" normalizeH="0" baseline="0" noProof="0">
                  <a:ln>
                    <a:noFill/>
                  </a:ln>
                  <a:solidFill>
                    <a:srgbClr val="737373"/>
                  </a:solidFill>
                  <a:effectLst/>
                  <a:uLnTx/>
                  <a:uFillTx/>
                  <a:latin typeface="Segoe UI Semilight"/>
                  <a:ea typeface="+mn-ea"/>
                  <a:cs typeface="Segoe UI" pitchFamily="34" charset="0"/>
                </a:rPr>
                <a:t>Linked Service</a:t>
              </a:r>
            </a:p>
          </p:txBody>
        </p:sp>
      </p:grpSp>
      <p:grpSp>
        <p:nvGrpSpPr>
          <p:cNvPr id="50" name="Group 49">
            <a:extLst>
              <a:ext uri="{FF2B5EF4-FFF2-40B4-BE49-F238E27FC236}">
                <a16:creationId xmlns:a16="http://schemas.microsoft.com/office/drawing/2014/main" id="{1C6113D8-F4D6-4971-9951-D7D3B666B1E3}"/>
              </a:ext>
            </a:extLst>
          </p:cNvPr>
          <p:cNvGrpSpPr/>
          <p:nvPr/>
        </p:nvGrpSpPr>
        <p:grpSpPr>
          <a:xfrm>
            <a:off x="2482263" y="3880488"/>
            <a:ext cx="8272534" cy="2684085"/>
            <a:chOff x="2482263" y="3880488"/>
            <a:chExt cx="8272534" cy="2684085"/>
          </a:xfrm>
        </p:grpSpPr>
        <p:sp>
          <p:nvSpPr>
            <p:cNvPr id="139" name="Freeform 5">
              <a:extLst>
                <a:ext uri="{FF2B5EF4-FFF2-40B4-BE49-F238E27FC236}">
                  <a16:creationId xmlns:a16="http://schemas.microsoft.com/office/drawing/2014/main" id="{A2DD1474-AABF-485A-8740-E8C52F3FF49A}"/>
                </a:ext>
              </a:extLst>
            </p:cNvPr>
            <p:cNvSpPr>
              <a:spLocks noChangeAspect="1"/>
            </p:cNvSpPr>
            <p:nvPr/>
          </p:nvSpPr>
          <p:spPr bwMode="black">
            <a:xfrm>
              <a:off x="6756130" y="4028069"/>
              <a:ext cx="3998667" cy="2536504"/>
            </a:xfrm>
            <a:custGeom>
              <a:avLst/>
              <a:gdLst>
                <a:gd name="T0" fmla="*/ 1942 w 2359"/>
                <a:gd name="T1" fmla="*/ 1394 h 1394"/>
                <a:gd name="T2" fmla="*/ 416 w 2359"/>
                <a:gd name="T3" fmla="*/ 1394 h 1394"/>
                <a:gd name="T4" fmla="*/ 0 w 2359"/>
                <a:gd name="T5" fmla="*/ 971 h 1394"/>
                <a:gd name="T6" fmla="*/ 416 w 2359"/>
                <a:gd name="T7" fmla="*/ 552 h 1394"/>
                <a:gd name="T8" fmla="*/ 517 w 2359"/>
                <a:gd name="T9" fmla="*/ 565 h 1394"/>
                <a:gd name="T10" fmla="*/ 925 w 2359"/>
                <a:gd name="T11" fmla="*/ 221 h 1394"/>
                <a:gd name="T12" fmla="*/ 1175 w 2359"/>
                <a:gd name="T13" fmla="*/ 305 h 1394"/>
                <a:gd name="T14" fmla="*/ 1578 w 2359"/>
                <a:gd name="T15" fmla="*/ 0 h 1394"/>
                <a:gd name="T16" fmla="*/ 1982 w 2359"/>
                <a:gd name="T17" fmla="*/ 424 h 1394"/>
                <a:gd name="T18" fmla="*/ 1968 w 2359"/>
                <a:gd name="T19" fmla="*/ 552 h 1394"/>
                <a:gd name="T20" fmla="*/ 2359 w 2359"/>
                <a:gd name="T21" fmla="*/ 971 h 1394"/>
                <a:gd name="T22" fmla="*/ 1942 w 2359"/>
                <a:gd name="T23" fmla="*/ 1394 h 1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59" h="1394">
                  <a:moveTo>
                    <a:pt x="1942" y="1394"/>
                  </a:moveTo>
                  <a:cubicBezTo>
                    <a:pt x="416" y="1394"/>
                    <a:pt x="416" y="1394"/>
                    <a:pt x="416" y="1394"/>
                  </a:cubicBezTo>
                  <a:cubicBezTo>
                    <a:pt x="193" y="1394"/>
                    <a:pt x="0" y="1200"/>
                    <a:pt x="0" y="971"/>
                  </a:cubicBezTo>
                  <a:cubicBezTo>
                    <a:pt x="0" y="741"/>
                    <a:pt x="193" y="552"/>
                    <a:pt x="416" y="552"/>
                  </a:cubicBezTo>
                  <a:cubicBezTo>
                    <a:pt x="451" y="552"/>
                    <a:pt x="487" y="556"/>
                    <a:pt x="517" y="565"/>
                  </a:cubicBezTo>
                  <a:cubicBezTo>
                    <a:pt x="552" y="362"/>
                    <a:pt x="719" y="221"/>
                    <a:pt x="925" y="221"/>
                  </a:cubicBezTo>
                  <a:cubicBezTo>
                    <a:pt x="1021" y="221"/>
                    <a:pt x="1105" y="247"/>
                    <a:pt x="1175" y="305"/>
                  </a:cubicBezTo>
                  <a:cubicBezTo>
                    <a:pt x="1227" y="128"/>
                    <a:pt x="1394" y="0"/>
                    <a:pt x="1578" y="0"/>
                  </a:cubicBezTo>
                  <a:cubicBezTo>
                    <a:pt x="1802" y="0"/>
                    <a:pt x="1982" y="190"/>
                    <a:pt x="1982" y="424"/>
                  </a:cubicBezTo>
                  <a:cubicBezTo>
                    <a:pt x="1982" y="468"/>
                    <a:pt x="1977" y="512"/>
                    <a:pt x="1968" y="552"/>
                  </a:cubicBezTo>
                  <a:cubicBezTo>
                    <a:pt x="2188" y="565"/>
                    <a:pt x="2359" y="750"/>
                    <a:pt x="2359" y="971"/>
                  </a:cubicBezTo>
                  <a:cubicBezTo>
                    <a:pt x="2359" y="1205"/>
                    <a:pt x="2170" y="1394"/>
                    <a:pt x="1942" y="1394"/>
                  </a:cubicBezTo>
                  <a:close/>
                </a:path>
              </a:pathLst>
            </a:custGeom>
            <a:solidFill>
              <a:schemeClr val="bg1">
                <a:lumMod val="85000"/>
              </a:schemeClr>
            </a:solidFill>
            <a:ln>
              <a:noFill/>
            </a:ln>
          </p:spPr>
          <p:txBody>
            <a:bodyPr vert="horz" wrap="square" lIns="121870" tIns="60935" rIns="121870" bIns="60935" numCol="1" anchor="t" anchorCtr="0" compatLnSpc="1">
              <a:prstTxWarp prst="textNoShape">
                <a:avLst/>
              </a:prstTxWarp>
            </a:bodyPr>
            <a:lstStyle/>
            <a:p>
              <a:pPr marL="0" marR="0" lvl="0" indent="0" algn="l" defTabSz="609285"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404040"/>
                </a:solidFill>
                <a:effectLst/>
                <a:uLnTx/>
                <a:uFillTx/>
                <a:latin typeface="Segoe UI"/>
                <a:ea typeface="+mn-ea"/>
                <a:cs typeface="+mn-cs"/>
              </a:endParaRPr>
            </a:p>
          </p:txBody>
        </p:sp>
        <p:sp>
          <p:nvSpPr>
            <p:cNvPr id="122" name="Rectangle 121">
              <a:extLst>
                <a:ext uri="{FF2B5EF4-FFF2-40B4-BE49-F238E27FC236}">
                  <a16:creationId xmlns:a16="http://schemas.microsoft.com/office/drawing/2014/main" id="{7EDD4AC2-7E2E-48EF-81B5-19ECEC085008}"/>
                </a:ext>
              </a:extLst>
            </p:cNvPr>
            <p:cNvSpPr/>
            <p:nvPr/>
          </p:nvSpPr>
          <p:spPr bwMode="auto">
            <a:xfrm>
              <a:off x="2699908" y="4595023"/>
              <a:ext cx="1635230" cy="916874"/>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0" tIns="0" rIns="0" bIns="0" rtlCol="0" anchor="ctr" anchorCtr="0"/>
            <a:lstStyle/>
            <a:p>
              <a:pPr marL="0" marR="0" lvl="0" indent="0" algn="ctr" defTabSz="1242566"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Self Hosted </a:t>
              </a:r>
            </a:p>
            <a:p>
              <a:pPr marL="0" marR="0" lvl="0" indent="0" algn="ctr" defTabSz="1242566"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Integration Runtime</a:t>
              </a:r>
            </a:p>
          </p:txBody>
        </p:sp>
        <p:sp>
          <p:nvSpPr>
            <p:cNvPr id="123" name="Rectangle 122">
              <a:extLst>
                <a:ext uri="{FF2B5EF4-FFF2-40B4-BE49-F238E27FC236}">
                  <a16:creationId xmlns:a16="http://schemas.microsoft.com/office/drawing/2014/main" id="{69272251-8668-40C8-88FE-3162B71AA458}"/>
                </a:ext>
              </a:extLst>
            </p:cNvPr>
            <p:cNvSpPr/>
            <p:nvPr/>
          </p:nvSpPr>
          <p:spPr bwMode="auto">
            <a:xfrm>
              <a:off x="7471665" y="4620445"/>
              <a:ext cx="1635230" cy="891452"/>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0" tIns="0" rIns="0" bIns="0" rtlCol="0" anchor="ctr" anchorCtr="0"/>
            <a:lstStyle/>
            <a:p>
              <a:pPr marL="0" marR="0" lvl="0" indent="0" algn="ctr" defTabSz="1242566"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Azure</a:t>
              </a: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 </a:t>
              </a:r>
            </a:p>
            <a:p>
              <a:pPr marL="0" marR="0" lvl="0" indent="0" algn="ctr" defTabSz="1242566"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Integration </a:t>
              </a:r>
            </a:p>
            <a:p>
              <a:pPr marL="0" marR="0" lvl="0" indent="0" algn="ctr" defTabSz="1242566"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Runtime </a:t>
              </a:r>
            </a:p>
          </p:txBody>
        </p:sp>
        <p:sp>
          <p:nvSpPr>
            <p:cNvPr id="140" name="Rectangle: Rounded Corners 139">
              <a:extLst>
                <a:ext uri="{FF2B5EF4-FFF2-40B4-BE49-F238E27FC236}">
                  <a16:creationId xmlns:a16="http://schemas.microsoft.com/office/drawing/2014/main" id="{87CF049B-1C8B-44E0-A58D-9DA356BA36ED}"/>
                </a:ext>
              </a:extLst>
            </p:cNvPr>
            <p:cNvSpPr/>
            <p:nvPr/>
          </p:nvSpPr>
          <p:spPr bwMode="auto">
            <a:xfrm>
              <a:off x="2482263" y="4438775"/>
              <a:ext cx="2707411" cy="2125797"/>
            </a:xfrm>
            <a:prstGeom prst="roundRect">
              <a:avLst/>
            </a:prstGeom>
            <a:noFill/>
            <a:ln w="10795" cap="flat" cmpd="sng" algn="ctr">
              <a:solidFill>
                <a:srgbClr val="002050"/>
              </a:solidFill>
              <a:prstDash val="solid"/>
              <a:headEnd type="none" w="med" len="med"/>
              <a:tailEnd type="none" w="med" len="med"/>
            </a:ln>
            <a:effectLst/>
          </p:spPr>
          <p:txBody>
            <a:bodyPr lIns="0" tIns="0" rIns="0" bIns="0" rtlCol="0" anchor="t" anchorCtr="0"/>
            <a:lstStyle/>
            <a:p>
              <a:pPr marL="0" marR="0" lvl="0" indent="0" algn="ctr" defTabSz="1242566" rtl="0" eaLnBrk="1" fontAlgn="auto" latinLnBrk="0" hangingPunct="1">
                <a:lnSpc>
                  <a:spcPct val="100000"/>
                </a:lnSpc>
                <a:spcBef>
                  <a:spcPts val="0"/>
                </a:spcBef>
                <a:spcAft>
                  <a:spcPts val="0"/>
                </a:spcAft>
                <a:buClrTx/>
                <a:buSzTx/>
                <a:buFontTx/>
                <a:buNone/>
                <a:tabLst/>
                <a:defRPr/>
              </a:pPr>
              <a:endParaRPr kumimoji="0" lang="en-US" sz="1372" b="1" i="0" u="none" strike="noStrike" kern="0" cap="none" spc="0" normalizeH="0" baseline="0" noProof="0">
                <a:ln>
                  <a:noFill/>
                </a:ln>
                <a:solidFill>
                  <a:srgbClr val="404040">
                    <a:lumMod val="75000"/>
                  </a:srgbClr>
                </a:solidFill>
                <a:effectLst/>
                <a:uLnTx/>
                <a:uFillTx/>
                <a:latin typeface="Segoe UI"/>
                <a:ea typeface="Segoe UI" pitchFamily="34" charset="0"/>
                <a:cs typeface="Segoe UI" pitchFamily="34" charset="0"/>
              </a:endParaRPr>
            </a:p>
          </p:txBody>
        </p:sp>
        <p:grpSp>
          <p:nvGrpSpPr>
            <p:cNvPr id="152" name="Group 151">
              <a:extLst>
                <a:ext uri="{FF2B5EF4-FFF2-40B4-BE49-F238E27FC236}">
                  <a16:creationId xmlns:a16="http://schemas.microsoft.com/office/drawing/2014/main" id="{87F673A8-F6AC-43A7-8F86-1920DD989217}"/>
                </a:ext>
              </a:extLst>
            </p:cNvPr>
            <p:cNvGrpSpPr/>
            <p:nvPr/>
          </p:nvGrpSpPr>
          <p:grpSpPr>
            <a:xfrm>
              <a:off x="4047419" y="3880488"/>
              <a:ext cx="1031621" cy="714534"/>
              <a:chOff x="2171985" y="3905911"/>
              <a:chExt cx="1031621" cy="714534"/>
            </a:xfrm>
          </p:grpSpPr>
          <p:grpSp>
            <p:nvGrpSpPr>
              <p:cNvPr id="148" name="Group 147">
                <a:extLst>
                  <a:ext uri="{FF2B5EF4-FFF2-40B4-BE49-F238E27FC236}">
                    <a16:creationId xmlns:a16="http://schemas.microsoft.com/office/drawing/2014/main" id="{AC2874EB-305F-44D6-BAB2-3198608DBFFC}"/>
                  </a:ext>
                </a:extLst>
              </p:cNvPr>
              <p:cNvGrpSpPr/>
              <p:nvPr/>
            </p:nvGrpSpPr>
            <p:grpSpPr>
              <a:xfrm>
                <a:off x="2171985" y="4211263"/>
                <a:ext cx="1031621" cy="409182"/>
                <a:chOff x="1570037" y="2467828"/>
                <a:chExt cx="1052307" cy="417387"/>
              </a:xfrm>
            </p:grpSpPr>
            <p:sp>
              <p:nvSpPr>
                <p:cNvPr id="149" name="Rectangle 148">
                  <a:extLst>
                    <a:ext uri="{FF2B5EF4-FFF2-40B4-BE49-F238E27FC236}">
                      <a16:creationId xmlns:a16="http://schemas.microsoft.com/office/drawing/2014/main" id="{6608B9C1-B1E8-4EFA-845C-823BB8BE7F12}"/>
                    </a:ext>
                  </a:extLst>
                </p:cNvPr>
                <p:cNvSpPr/>
                <p:nvPr/>
              </p:nvSpPr>
              <p:spPr bwMode="auto">
                <a:xfrm>
                  <a:off x="1715190" y="2572174"/>
                  <a:ext cx="762000" cy="208693"/>
                </a:xfrm>
                <a:prstGeom prst="rect">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150" name="Graphic 149" descr="Table">
                  <a:extLst>
                    <a:ext uri="{FF2B5EF4-FFF2-40B4-BE49-F238E27FC236}">
                      <a16:creationId xmlns:a16="http://schemas.microsoft.com/office/drawing/2014/main" id="{5637ACDC-7FAA-4148-8702-DF2B5178DA6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570037" y="2467828"/>
                  <a:ext cx="1052307" cy="417387"/>
                </a:xfrm>
                <a:prstGeom prst="rect">
                  <a:avLst/>
                </a:prstGeom>
              </p:spPr>
            </p:pic>
          </p:grpSp>
          <p:pic>
            <p:nvPicPr>
              <p:cNvPr id="151" name="Graphic 150" descr="Bonfire">
                <a:extLst>
                  <a:ext uri="{FF2B5EF4-FFF2-40B4-BE49-F238E27FC236}">
                    <a16:creationId xmlns:a16="http://schemas.microsoft.com/office/drawing/2014/main" id="{FE2F93A4-6B82-4DD9-BAD5-E40B1476902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184419" y="3905911"/>
                <a:ext cx="413019" cy="413019"/>
              </a:xfrm>
              <a:prstGeom prst="rect">
                <a:avLst/>
              </a:prstGeom>
            </p:spPr>
          </p:pic>
        </p:grpSp>
        <p:cxnSp>
          <p:nvCxnSpPr>
            <p:cNvPr id="183" name="Straight Arrow Connector 182">
              <a:extLst>
                <a:ext uri="{FF2B5EF4-FFF2-40B4-BE49-F238E27FC236}">
                  <a16:creationId xmlns:a16="http://schemas.microsoft.com/office/drawing/2014/main" id="{17F278BD-D698-4B2C-8F69-693EB211DF33}"/>
                </a:ext>
              </a:extLst>
            </p:cNvPr>
            <p:cNvCxnSpPr>
              <a:cxnSpLocks/>
              <a:stCxn id="177" idx="1"/>
            </p:cNvCxnSpPr>
            <p:nvPr/>
          </p:nvCxnSpPr>
          <p:spPr>
            <a:xfrm flipH="1" flipV="1">
              <a:off x="4360259" y="4985800"/>
              <a:ext cx="3082148" cy="1118474"/>
            </a:xfrm>
            <a:prstGeom prst="straightConnector1">
              <a:avLst/>
            </a:prstGeom>
            <a:noFill/>
            <a:ln w="9525" cap="flat" cmpd="sng" algn="ctr">
              <a:solidFill>
                <a:srgbClr val="FF8C00"/>
              </a:solidFill>
              <a:prstDash val="solid"/>
              <a:headEnd type="triangle"/>
              <a:tailEnd type="triangle"/>
            </a:ln>
            <a:effectLst/>
          </p:spPr>
        </p:cxnSp>
        <p:grpSp>
          <p:nvGrpSpPr>
            <p:cNvPr id="192" name="Group 191">
              <a:extLst>
                <a:ext uri="{FF2B5EF4-FFF2-40B4-BE49-F238E27FC236}">
                  <a16:creationId xmlns:a16="http://schemas.microsoft.com/office/drawing/2014/main" id="{6EA62D81-5613-4BFE-8CE2-573B834F5E6B}"/>
                </a:ext>
              </a:extLst>
            </p:cNvPr>
            <p:cNvGrpSpPr/>
            <p:nvPr/>
          </p:nvGrpSpPr>
          <p:grpSpPr>
            <a:xfrm>
              <a:off x="8084266" y="5557970"/>
              <a:ext cx="227624" cy="408747"/>
              <a:chOff x="8133690" y="5557971"/>
              <a:chExt cx="178199" cy="287438"/>
            </a:xfrm>
          </p:grpSpPr>
          <p:cxnSp>
            <p:nvCxnSpPr>
              <p:cNvPr id="186" name="Straight Arrow Connector 185">
                <a:extLst>
                  <a:ext uri="{FF2B5EF4-FFF2-40B4-BE49-F238E27FC236}">
                    <a16:creationId xmlns:a16="http://schemas.microsoft.com/office/drawing/2014/main" id="{C6F25425-2549-4C5E-8BFB-6532C69F0276}"/>
                  </a:ext>
                </a:extLst>
              </p:cNvPr>
              <p:cNvCxnSpPr>
                <a:cxnSpLocks/>
              </p:cNvCxnSpPr>
              <p:nvPr/>
            </p:nvCxnSpPr>
            <p:spPr>
              <a:xfrm flipV="1">
                <a:off x="8133690" y="5557971"/>
                <a:ext cx="0" cy="287438"/>
              </a:xfrm>
              <a:prstGeom prst="straightConnector1">
                <a:avLst/>
              </a:prstGeom>
              <a:noFill/>
              <a:ln w="9525" cap="flat" cmpd="sng" algn="ctr">
                <a:solidFill>
                  <a:srgbClr val="FF8C00"/>
                </a:solidFill>
                <a:prstDash val="solid"/>
                <a:headEnd type="triangle"/>
                <a:tailEnd type="triangle"/>
              </a:ln>
              <a:effectLst/>
            </p:spPr>
          </p:cxnSp>
          <p:cxnSp>
            <p:nvCxnSpPr>
              <p:cNvPr id="187" name="Straight Arrow Connector 186">
                <a:extLst>
                  <a:ext uri="{FF2B5EF4-FFF2-40B4-BE49-F238E27FC236}">
                    <a16:creationId xmlns:a16="http://schemas.microsoft.com/office/drawing/2014/main" id="{C9A4596E-282E-43EA-B678-1D8A89DD4995}"/>
                  </a:ext>
                </a:extLst>
              </p:cNvPr>
              <p:cNvCxnSpPr>
                <a:cxnSpLocks/>
              </p:cNvCxnSpPr>
              <p:nvPr/>
            </p:nvCxnSpPr>
            <p:spPr>
              <a:xfrm flipV="1">
                <a:off x="8311889" y="5557972"/>
                <a:ext cx="0" cy="287437"/>
              </a:xfrm>
              <a:prstGeom prst="straightConnector1">
                <a:avLst/>
              </a:prstGeom>
              <a:noFill/>
              <a:ln w="12700" cap="flat" cmpd="sng" algn="ctr">
                <a:solidFill>
                  <a:srgbClr val="353535"/>
                </a:solidFill>
                <a:prstDash val="dash"/>
                <a:headEnd type="triangle"/>
                <a:tailEnd type="triangle"/>
              </a:ln>
              <a:effectLst/>
            </p:spPr>
          </p:cxnSp>
        </p:grpSp>
        <p:grpSp>
          <p:nvGrpSpPr>
            <p:cNvPr id="193" name="Group 192">
              <a:extLst>
                <a:ext uri="{FF2B5EF4-FFF2-40B4-BE49-F238E27FC236}">
                  <a16:creationId xmlns:a16="http://schemas.microsoft.com/office/drawing/2014/main" id="{5F00355C-D5E5-41DA-8499-236BA8943F2A}"/>
                </a:ext>
              </a:extLst>
            </p:cNvPr>
            <p:cNvGrpSpPr/>
            <p:nvPr/>
          </p:nvGrpSpPr>
          <p:grpSpPr>
            <a:xfrm>
              <a:off x="3326761" y="5522119"/>
              <a:ext cx="227624" cy="408747"/>
              <a:chOff x="8133690" y="5557971"/>
              <a:chExt cx="178199" cy="287438"/>
            </a:xfrm>
          </p:grpSpPr>
          <p:cxnSp>
            <p:nvCxnSpPr>
              <p:cNvPr id="194" name="Straight Arrow Connector 193">
                <a:extLst>
                  <a:ext uri="{FF2B5EF4-FFF2-40B4-BE49-F238E27FC236}">
                    <a16:creationId xmlns:a16="http://schemas.microsoft.com/office/drawing/2014/main" id="{099E2A08-618F-45F6-89EC-EE2B48C25C27}"/>
                  </a:ext>
                </a:extLst>
              </p:cNvPr>
              <p:cNvCxnSpPr>
                <a:cxnSpLocks/>
              </p:cNvCxnSpPr>
              <p:nvPr/>
            </p:nvCxnSpPr>
            <p:spPr>
              <a:xfrm flipV="1">
                <a:off x="8133690" y="5557971"/>
                <a:ext cx="0" cy="287438"/>
              </a:xfrm>
              <a:prstGeom prst="straightConnector1">
                <a:avLst/>
              </a:prstGeom>
              <a:noFill/>
              <a:ln w="9525" cap="flat" cmpd="sng" algn="ctr">
                <a:solidFill>
                  <a:srgbClr val="FF8C00"/>
                </a:solidFill>
                <a:prstDash val="solid"/>
                <a:headEnd type="triangle"/>
                <a:tailEnd type="triangle"/>
              </a:ln>
              <a:effectLst/>
            </p:spPr>
          </p:cxnSp>
          <p:cxnSp>
            <p:nvCxnSpPr>
              <p:cNvPr id="195" name="Straight Arrow Connector 194">
                <a:extLst>
                  <a:ext uri="{FF2B5EF4-FFF2-40B4-BE49-F238E27FC236}">
                    <a16:creationId xmlns:a16="http://schemas.microsoft.com/office/drawing/2014/main" id="{AC1E6E84-98B6-495D-8FA0-D210B62310B9}"/>
                  </a:ext>
                </a:extLst>
              </p:cNvPr>
              <p:cNvCxnSpPr>
                <a:cxnSpLocks/>
              </p:cNvCxnSpPr>
              <p:nvPr/>
            </p:nvCxnSpPr>
            <p:spPr>
              <a:xfrm flipV="1">
                <a:off x="8311889" y="5557972"/>
                <a:ext cx="0" cy="287437"/>
              </a:xfrm>
              <a:prstGeom prst="straightConnector1">
                <a:avLst/>
              </a:prstGeom>
              <a:noFill/>
              <a:ln w="12700" cap="flat" cmpd="sng" algn="ctr">
                <a:solidFill>
                  <a:srgbClr val="353535"/>
                </a:solidFill>
                <a:prstDash val="dash"/>
                <a:headEnd type="triangle"/>
                <a:tailEnd type="triangle"/>
              </a:ln>
              <a:effectLst/>
            </p:spPr>
          </p:cxnSp>
        </p:grpSp>
        <p:sp>
          <p:nvSpPr>
            <p:cNvPr id="176" name="TextBox 175">
              <a:extLst>
                <a:ext uri="{FF2B5EF4-FFF2-40B4-BE49-F238E27FC236}">
                  <a16:creationId xmlns:a16="http://schemas.microsoft.com/office/drawing/2014/main" id="{966258C1-57CE-493B-B2CA-E34C8E856EC6}"/>
                </a:ext>
              </a:extLst>
            </p:cNvPr>
            <p:cNvSpPr txBox="1"/>
            <p:nvPr/>
          </p:nvSpPr>
          <p:spPr>
            <a:xfrm>
              <a:off x="2586833" y="5774618"/>
              <a:ext cx="1748305" cy="732856"/>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600" b="1"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On Prem Apps &amp; Data </a:t>
              </a:r>
            </a:p>
          </p:txBody>
        </p:sp>
        <p:sp>
          <p:nvSpPr>
            <p:cNvPr id="177" name="TextBox 176">
              <a:extLst>
                <a:ext uri="{FF2B5EF4-FFF2-40B4-BE49-F238E27FC236}">
                  <a16:creationId xmlns:a16="http://schemas.microsoft.com/office/drawing/2014/main" id="{76A4DF22-256D-4C16-AC77-1B554E909762}"/>
                </a:ext>
              </a:extLst>
            </p:cNvPr>
            <p:cNvSpPr txBox="1"/>
            <p:nvPr/>
          </p:nvSpPr>
          <p:spPr>
            <a:xfrm>
              <a:off x="7442407" y="5848646"/>
              <a:ext cx="1790076" cy="511256"/>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600" b="1"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Azure Services</a:t>
              </a:r>
            </a:p>
          </p:txBody>
        </p:sp>
      </p:grpSp>
      <p:grpSp>
        <p:nvGrpSpPr>
          <p:cNvPr id="51" name="Group 50">
            <a:extLst>
              <a:ext uri="{FF2B5EF4-FFF2-40B4-BE49-F238E27FC236}">
                <a16:creationId xmlns:a16="http://schemas.microsoft.com/office/drawing/2014/main" id="{981A512B-22FB-4071-BE43-1EFC62D62AC2}"/>
              </a:ext>
            </a:extLst>
          </p:cNvPr>
          <p:cNvGrpSpPr/>
          <p:nvPr/>
        </p:nvGrpSpPr>
        <p:grpSpPr>
          <a:xfrm>
            <a:off x="3088869" y="2542593"/>
            <a:ext cx="5217428" cy="2077852"/>
            <a:chOff x="3088869" y="2542593"/>
            <a:chExt cx="5217428" cy="2077852"/>
          </a:xfrm>
        </p:grpSpPr>
        <p:cxnSp>
          <p:nvCxnSpPr>
            <p:cNvPr id="124" name="Straight Arrow Connector 123">
              <a:extLst>
                <a:ext uri="{FF2B5EF4-FFF2-40B4-BE49-F238E27FC236}">
                  <a16:creationId xmlns:a16="http://schemas.microsoft.com/office/drawing/2014/main" id="{F60F2CDA-0D95-4FE5-A7FA-35D922229D0E}"/>
                </a:ext>
              </a:extLst>
            </p:cNvPr>
            <p:cNvCxnSpPr>
              <a:cxnSpLocks/>
            </p:cNvCxnSpPr>
            <p:nvPr/>
          </p:nvCxnSpPr>
          <p:spPr>
            <a:xfrm>
              <a:off x="3312429" y="2804623"/>
              <a:ext cx="28665" cy="1737099"/>
            </a:xfrm>
            <a:prstGeom prst="straightConnector1">
              <a:avLst/>
            </a:prstGeom>
            <a:ln>
              <a:prstDash val="dash"/>
              <a:headEnd type="none" w="lg" len="med"/>
              <a:tailEnd type="triangle"/>
            </a:ln>
          </p:spPr>
          <p:style>
            <a:lnRef idx="1">
              <a:schemeClr val="dk1"/>
            </a:lnRef>
            <a:fillRef idx="0">
              <a:schemeClr val="dk1"/>
            </a:fillRef>
            <a:effectRef idx="0">
              <a:schemeClr val="dk1"/>
            </a:effectRef>
            <a:fontRef idx="minor">
              <a:schemeClr val="tx1"/>
            </a:fontRef>
          </p:style>
        </p:cxnSp>
        <p:cxnSp>
          <p:nvCxnSpPr>
            <p:cNvPr id="128" name="Straight Arrow Connector 127">
              <a:extLst>
                <a:ext uri="{FF2B5EF4-FFF2-40B4-BE49-F238E27FC236}">
                  <a16:creationId xmlns:a16="http://schemas.microsoft.com/office/drawing/2014/main" id="{0E69F4ED-FE5A-400C-8309-2FC9804E6DBD}"/>
                </a:ext>
              </a:extLst>
            </p:cNvPr>
            <p:cNvCxnSpPr>
              <a:cxnSpLocks/>
              <a:endCxn id="122" idx="0"/>
            </p:cNvCxnSpPr>
            <p:nvPr/>
          </p:nvCxnSpPr>
          <p:spPr>
            <a:xfrm flipH="1">
              <a:off x="3517523" y="2804623"/>
              <a:ext cx="1217062" cy="1790400"/>
            </a:xfrm>
            <a:prstGeom prst="straightConnector1">
              <a:avLst/>
            </a:prstGeom>
            <a:ln>
              <a:prstDash val="dash"/>
              <a:headEnd type="none" w="lg" len="med"/>
              <a:tailEnd type="triangle"/>
            </a:ln>
          </p:spPr>
          <p:style>
            <a:lnRef idx="1">
              <a:schemeClr val="dk1"/>
            </a:lnRef>
            <a:fillRef idx="0">
              <a:schemeClr val="dk1"/>
            </a:fillRef>
            <a:effectRef idx="0">
              <a:schemeClr val="dk1"/>
            </a:effectRef>
            <a:fontRef idx="minor">
              <a:schemeClr val="tx1"/>
            </a:fontRef>
          </p:style>
        </p:cxnSp>
        <p:cxnSp>
          <p:nvCxnSpPr>
            <p:cNvPr id="130" name="Straight Arrow Connector 129">
              <a:extLst>
                <a:ext uri="{FF2B5EF4-FFF2-40B4-BE49-F238E27FC236}">
                  <a16:creationId xmlns:a16="http://schemas.microsoft.com/office/drawing/2014/main" id="{64B7353D-ED2C-4CBE-9B83-38C64233A783}"/>
                </a:ext>
              </a:extLst>
            </p:cNvPr>
            <p:cNvCxnSpPr>
              <a:cxnSpLocks/>
              <a:endCxn id="123" idx="0"/>
            </p:cNvCxnSpPr>
            <p:nvPr/>
          </p:nvCxnSpPr>
          <p:spPr>
            <a:xfrm>
              <a:off x="6751363" y="3288732"/>
              <a:ext cx="1537917" cy="1331713"/>
            </a:xfrm>
            <a:prstGeom prst="straightConnector1">
              <a:avLst/>
            </a:prstGeom>
            <a:ln>
              <a:prstDash val="dash"/>
              <a:headEnd type="none" w="lg" len="med"/>
              <a:tailEnd type="triangle"/>
            </a:ln>
          </p:spPr>
          <p:style>
            <a:lnRef idx="1">
              <a:schemeClr val="dk1"/>
            </a:lnRef>
            <a:fillRef idx="0">
              <a:schemeClr val="dk1"/>
            </a:fillRef>
            <a:effectRef idx="0">
              <a:schemeClr val="dk1"/>
            </a:effectRef>
            <a:fontRef idx="minor">
              <a:schemeClr val="tx1"/>
            </a:fontRef>
          </p:style>
        </p:cxnSp>
        <p:cxnSp>
          <p:nvCxnSpPr>
            <p:cNvPr id="136" name="Straight Arrow Connector 135">
              <a:extLst>
                <a:ext uri="{FF2B5EF4-FFF2-40B4-BE49-F238E27FC236}">
                  <a16:creationId xmlns:a16="http://schemas.microsoft.com/office/drawing/2014/main" id="{B9AB11C1-6EDA-45E8-B02D-799BAC2360A0}"/>
                </a:ext>
              </a:extLst>
            </p:cNvPr>
            <p:cNvCxnSpPr>
              <a:cxnSpLocks/>
            </p:cNvCxnSpPr>
            <p:nvPr/>
          </p:nvCxnSpPr>
          <p:spPr>
            <a:xfrm>
              <a:off x="7406764" y="2542593"/>
              <a:ext cx="899533" cy="2077852"/>
            </a:xfrm>
            <a:prstGeom prst="straightConnector1">
              <a:avLst/>
            </a:prstGeom>
            <a:ln>
              <a:prstDash val="dash"/>
              <a:headEnd type="none" w="lg" len="med"/>
              <a:tailEnd type="triangle"/>
            </a:ln>
          </p:spPr>
          <p:style>
            <a:lnRef idx="1">
              <a:schemeClr val="dk1"/>
            </a:lnRef>
            <a:fillRef idx="0">
              <a:schemeClr val="dk1"/>
            </a:fillRef>
            <a:effectRef idx="0">
              <a:schemeClr val="dk1"/>
            </a:effectRef>
            <a:fontRef idx="minor">
              <a:schemeClr val="tx1"/>
            </a:fontRef>
          </p:style>
        </p:cxnSp>
        <p:sp>
          <p:nvSpPr>
            <p:cNvPr id="157" name="TextBox 156">
              <a:extLst>
                <a:ext uri="{FF2B5EF4-FFF2-40B4-BE49-F238E27FC236}">
                  <a16:creationId xmlns:a16="http://schemas.microsoft.com/office/drawing/2014/main" id="{08C57922-869A-41D9-A063-C5760107AC42}"/>
                </a:ext>
              </a:extLst>
            </p:cNvPr>
            <p:cNvSpPr txBox="1"/>
            <p:nvPr/>
          </p:nvSpPr>
          <p:spPr>
            <a:xfrm rot="16200000">
              <a:off x="2780812" y="3538204"/>
              <a:ext cx="831557" cy="215444"/>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Runs on</a:t>
              </a:r>
            </a:p>
          </p:txBody>
        </p:sp>
      </p:grpSp>
    </p:spTree>
    <p:extLst>
      <p:ext uri="{BB962C8B-B14F-4D97-AF65-F5344CB8AC3E}">
        <p14:creationId xmlns:p14="http://schemas.microsoft.com/office/powerpoint/2010/main" val="5281814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E691585-27B9-4AC1-9F02-3A162B5A8C9A}"/>
              </a:ext>
            </a:extLst>
          </p:cNvPr>
          <p:cNvSpPr>
            <a:spLocks noGrp="1"/>
          </p:cNvSpPr>
          <p:nvPr>
            <p:ph type="body" sz="quarter" idx="10"/>
          </p:nvPr>
        </p:nvSpPr>
        <p:spPr/>
        <p:txBody>
          <a:bodyPr/>
          <a:lstStyle/>
          <a:p>
            <a:r>
              <a:rPr lang="en-SG" dirty="0"/>
              <a:t>No-code data transformation @ scale</a:t>
            </a:r>
            <a:endParaRPr lang="en-AU" dirty="0"/>
          </a:p>
        </p:txBody>
      </p:sp>
      <p:sp>
        <p:nvSpPr>
          <p:cNvPr id="3" name="Title 2">
            <a:extLst>
              <a:ext uri="{FF2B5EF4-FFF2-40B4-BE49-F238E27FC236}">
                <a16:creationId xmlns:a16="http://schemas.microsoft.com/office/drawing/2014/main" id="{0919C972-0009-4D7E-8B49-DA9810BB8779}"/>
              </a:ext>
            </a:extLst>
          </p:cNvPr>
          <p:cNvSpPr>
            <a:spLocks noGrp="1"/>
          </p:cNvSpPr>
          <p:nvPr>
            <p:ph type="title"/>
          </p:nvPr>
        </p:nvSpPr>
        <p:spPr/>
        <p:txBody>
          <a:bodyPr/>
          <a:lstStyle/>
          <a:p>
            <a:r>
              <a:rPr lang="en-SG" dirty="0"/>
              <a:t>Mapping Data Flow</a:t>
            </a:r>
            <a:endParaRPr lang="en-AU" dirty="0"/>
          </a:p>
        </p:txBody>
      </p:sp>
      <p:sp>
        <p:nvSpPr>
          <p:cNvPr id="5" name="Text Placeholder 2">
            <a:extLst>
              <a:ext uri="{FF2B5EF4-FFF2-40B4-BE49-F238E27FC236}">
                <a16:creationId xmlns:a16="http://schemas.microsoft.com/office/drawing/2014/main" id="{61883433-78CE-4C12-95C6-313E20530B6C}"/>
              </a:ext>
            </a:extLst>
          </p:cNvPr>
          <p:cNvSpPr txBox="1">
            <a:spLocks/>
          </p:cNvSpPr>
          <p:nvPr/>
        </p:nvSpPr>
        <p:spPr>
          <a:xfrm>
            <a:off x="426424" y="1661209"/>
            <a:ext cx="11655078" cy="1282402"/>
          </a:xfrm>
          <a:prstGeom prst="rect">
            <a:avLst/>
          </a:prstGeom>
        </p:spPr>
        <p:txBody>
          <a:bodyPr vert="horz" wrap="square" lIns="0" tIns="0" rIns="0" bIns="0" rtlCol="0">
            <a:spAutoFit/>
          </a:bodyPr>
          <a:lst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lang="en-US" sz="1765" b="0" i="0" kern="1200" spc="0" baseline="0" dirty="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1371"/>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1371"/>
              </a:spcAft>
              <a:buClrTx/>
              <a:buSzPct val="90000"/>
              <a:buFont typeface="Wingdings" panose="05000000000000000000" pitchFamily="2" charset="2"/>
              <a:buNone/>
              <a:tabLst/>
              <a:defRPr sz="1371" kern="1200" spc="0" baseline="0">
                <a:solidFill>
                  <a:srgbClr val="000000"/>
                </a:solidFill>
                <a:latin typeface="+mn-lt"/>
                <a:ea typeface="+mn-ea"/>
                <a:cs typeface="+mn-cs"/>
              </a:defRPr>
            </a:lvl3pPr>
            <a:lvl4pPr marL="672161" marR="0" indent="0" algn="l" defTabSz="914367" rtl="0" eaLnBrk="1" fontAlgn="auto" latinLnBrk="0" hangingPunct="1">
              <a:lnSpc>
                <a:spcPct val="10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lvl="1"/>
            <a:r>
              <a:rPr lang="en-AU" sz="2000" dirty="0">
                <a:latin typeface="+mj-lt"/>
              </a:rPr>
              <a:t>Data cleansing, transformation, aggregation, conversion, etc.</a:t>
            </a:r>
          </a:p>
          <a:p>
            <a:pPr lvl="1"/>
            <a:r>
              <a:rPr lang="en-AU" sz="2000" dirty="0">
                <a:latin typeface="+mj-lt"/>
              </a:rPr>
              <a:t>Cloud scale via Spark execution </a:t>
            </a:r>
          </a:p>
          <a:p>
            <a:pPr lvl="1"/>
            <a:r>
              <a:rPr lang="en-AU" sz="2000" dirty="0">
                <a:latin typeface="+mj-lt"/>
              </a:rPr>
              <a:t>Easily build resilient data flows</a:t>
            </a:r>
          </a:p>
        </p:txBody>
      </p:sp>
      <p:sp>
        <p:nvSpPr>
          <p:cNvPr id="6" name="TextBox 5">
            <a:extLst>
              <a:ext uri="{FF2B5EF4-FFF2-40B4-BE49-F238E27FC236}">
                <a16:creationId xmlns:a16="http://schemas.microsoft.com/office/drawing/2014/main" id="{27807DF7-496D-4B51-B396-3FAF16BF0A9C}"/>
              </a:ext>
            </a:extLst>
          </p:cNvPr>
          <p:cNvSpPr txBox="1"/>
          <p:nvPr/>
        </p:nvSpPr>
        <p:spPr>
          <a:xfrm>
            <a:off x="6368835" y="4845495"/>
            <a:ext cx="1143526" cy="506833"/>
          </a:xfrm>
          <a:prstGeom prst="rect">
            <a:avLst/>
          </a:prstGeom>
          <a:noFill/>
        </p:spPr>
        <p:txBody>
          <a:bodyPr wrap="square" lIns="179285" tIns="143428" rIns="179285" bIns="143428"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568"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 not </a:t>
            </a:r>
          </a:p>
        </p:txBody>
      </p:sp>
      <p:pic>
        <p:nvPicPr>
          <p:cNvPr id="7" name="Picture 6">
            <a:extLst>
              <a:ext uri="{FF2B5EF4-FFF2-40B4-BE49-F238E27FC236}">
                <a16:creationId xmlns:a16="http://schemas.microsoft.com/office/drawing/2014/main" id="{AE378E2A-C2C5-4CE9-B41C-E1CBF01C7E2F}"/>
              </a:ext>
            </a:extLst>
          </p:cNvPr>
          <p:cNvPicPr>
            <a:picLocks noChangeAspect="1"/>
          </p:cNvPicPr>
          <p:nvPr/>
        </p:nvPicPr>
        <p:blipFill>
          <a:blip r:embed="rId2"/>
          <a:stretch>
            <a:fillRect/>
          </a:stretch>
        </p:blipFill>
        <p:spPr>
          <a:xfrm>
            <a:off x="1152422" y="3393391"/>
            <a:ext cx="5305217" cy="3026406"/>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69CF4127-BF63-40AE-92D2-52372A57A9B1}"/>
              </a:ext>
            </a:extLst>
          </p:cNvPr>
          <p:cNvPicPr>
            <a:picLocks noChangeAspect="1"/>
          </p:cNvPicPr>
          <p:nvPr/>
        </p:nvPicPr>
        <p:blipFill>
          <a:blip r:embed="rId3"/>
          <a:stretch>
            <a:fillRect/>
          </a:stretch>
        </p:blipFill>
        <p:spPr>
          <a:xfrm>
            <a:off x="7423556" y="3849270"/>
            <a:ext cx="2904290" cy="237008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445455642"/>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26425" y="1184320"/>
            <a:ext cx="10768047" cy="3535032"/>
          </a:xfrm>
        </p:spPr>
        <p:txBody>
          <a:bodyPr/>
          <a:lstStyle/>
          <a:p>
            <a:r>
              <a:rPr lang="en-US" dirty="0"/>
              <a:t>Azure SQL Data Warehouse</a:t>
            </a:r>
          </a:p>
        </p:txBody>
      </p:sp>
    </p:spTree>
    <p:custDataLst>
      <p:tags r:id="rId1"/>
    </p:custDataLst>
    <p:extLst>
      <p:ext uri="{BB962C8B-B14F-4D97-AF65-F5344CB8AC3E}">
        <p14:creationId xmlns:p14="http://schemas.microsoft.com/office/powerpoint/2010/main" val="1557734112"/>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28F065-7B5F-49CD-8077-317EFD49F7D7}"/>
              </a:ext>
            </a:extLst>
          </p:cNvPr>
          <p:cNvSpPr>
            <a:spLocks noGrp="1"/>
          </p:cNvSpPr>
          <p:nvPr>
            <p:ph type="title"/>
          </p:nvPr>
        </p:nvSpPr>
        <p:spPr/>
        <p:txBody>
          <a:bodyPr/>
          <a:lstStyle/>
          <a:p>
            <a:r>
              <a:rPr lang="en-SG" dirty="0"/>
              <a:t>Azure SQL Data Warehouse</a:t>
            </a:r>
            <a:endParaRPr lang="en-AU" dirty="0"/>
          </a:p>
        </p:txBody>
      </p:sp>
      <p:grpSp>
        <p:nvGrpSpPr>
          <p:cNvPr id="3" name="Group 2">
            <a:extLst>
              <a:ext uri="{FF2B5EF4-FFF2-40B4-BE49-F238E27FC236}">
                <a16:creationId xmlns:a16="http://schemas.microsoft.com/office/drawing/2014/main" id="{7E9F414F-BA40-4D2C-8761-A0D0FD58D8CE}"/>
              </a:ext>
            </a:extLst>
          </p:cNvPr>
          <p:cNvGrpSpPr/>
          <p:nvPr/>
        </p:nvGrpSpPr>
        <p:grpSpPr>
          <a:xfrm>
            <a:off x="2468495" y="1563704"/>
            <a:ext cx="6914315" cy="3746218"/>
            <a:chOff x="2640366" y="1683621"/>
            <a:chExt cx="6914315" cy="3226525"/>
          </a:xfrm>
        </p:grpSpPr>
        <p:cxnSp>
          <p:nvCxnSpPr>
            <p:cNvPr id="20" name="Straight Connector 19">
              <a:extLst>
                <a:ext uri="{FF2B5EF4-FFF2-40B4-BE49-F238E27FC236}">
                  <a16:creationId xmlns:a16="http://schemas.microsoft.com/office/drawing/2014/main" id="{5F9EA744-F623-4767-8087-37066966733A}"/>
                </a:ext>
              </a:extLst>
            </p:cNvPr>
            <p:cNvCxnSpPr/>
            <p:nvPr/>
          </p:nvCxnSpPr>
          <p:spPr>
            <a:xfrm>
              <a:off x="2640366" y="1683621"/>
              <a:ext cx="0" cy="3226525"/>
            </a:xfrm>
            <a:prstGeom prst="line">
              <a:avLst/>
            </a:prstGeom>
            <a:ln w="12700">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B8D12DC-2259-4BF3-A166-3576DC74E8AC}"/>
                </a:ext>
              </a:extLst>
            </p:cNvPr>
            <p:cNvCxnSpPr/>
            <p:nvPr/>
          </p:nvCxnSpPr>
          <p:spPr>
            <a:xfrm>
              <a:off x="4945138" y="1683621"/>
              <a:ext cx="0" cy="3226525"/>
            </a:xfrm>
            <a:prstGeom prst="line">
              <a:avLst/>
            </a:prstGeom>
            <a:ln w="12700">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CCD91CAC-D1AA-4449-A98B-6B8AA42C9B65}"/>
                </a:ext>
              </a:extLst>
            </p:cNvPr>
            <p:cNvCxnSpPr/>
            <p:nvPr/>
          </p:nvCxnSpPr>
          <p:spPr>
            <a:xfrm>
              <a:off x="7249910" y="1683621"/>
              <a:ext cx="0" cy="3226525"/>
            </a:xfrm>
            <a:prstGeom prst="line">
              <a:avLst/>
            </a:prstGeom>
            <a:ln w="12700">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CC0F12E7-99DE-40F7-A3DC-9ACA6624F41F}"/>
                </a:ext>
              </a:extLst>
            </p:cNvPr>
            <p:cNvCxnSpPr/>
            <p:nvPr/>
          </p:nvCxnSpPr>
          <p:spPr>
            <a:xfrm>
              <a:off x="9554681" y="1683621"/>
              <a:ext cx="0" cy="3226525"/>
            </a:xfrm>
            <a:prstGeom prst="line">
              <a:avLst/>
            </a:prstGeom>
            <a:ln w="12700">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4" name="Rectangle 3">
            <a:extLst>
              <a:ext uri="{FF2B5EF4-FFF2-40B4-BE49-F238E27FC236}">
                <a16:creationId xmlns:a16="http://schemas.microsoft.com/office/drawing/2014/main" id="{8B99A039-2AEE-40A9-B2FA-71E780F7468F}"/>
              </a:ext>
            </a:extLst>
          </p:cNvPr>
          <p:cNvSpPr/>
          <p:nvPr/>
        </p:nvSpPr>
        <p:spPr>
          <a:xfrm>
            <a:off x="213414" y="1738026"/>
            <a:ext cx="2178687" cy="5847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45720" tIns="45720" rIns="45720" bIns="45720" rtlCol="0" anchor="t" anchorCtr="0">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50" normalizeH="0" baseline="0" noProof="0">
                <a:ln>
                  <a:noFill/>
                </a:ln>
                <a:solidFill>
                  <a:schemeClr val="tx2"/>
                </a:solidFill>
                <a:effectLst/>
                <a:uLnTx/>
                <a:uFillTx/>
                <a:latin typeface="Segoe UI Semibold" panose="020B0702040204020203" pitchFamily="34" charset="0"/>
                <a:ea typeface="+mn-ea"/>
                <a:cs typeface="Segoe UI Semibold" panose="020B0702040204020203" pitchFamily="34" charset="0"/>
              </a:rPr>
              <a:t>Best in class </a:t>
            </a:r>
            <a:endParaRPr lang="en-US">
              <a:ea typeface="+mn-ea"/>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spc="-50">
                <a:solidFill>
                  <a:schemeClr val="tx2"/>
                </a:solidFill>
                <a:latin typeface="Segoe UI Semibold" panose="020B0702040204020203" pitchFamily="34" charset="0"/>
                <a:cs typeface="Segoe UI Semibold" panose="020B0702040204020203" pitchFamily="34" charset="0"/>
              </a:rPr>
              <a:t>p</a:t>
            </a:r>
            <a:r>
              <a:rPr kumimoji="0" lang="en-US" sz="1600" b="0" i="0" u="none" strike="noStrike" kern="1200" cap="none" spc="-50" normalizeH="0" baseline="0" noProof="0">
                <a:ln>
                  <a:noFill/>
                </a:ln>
                <a:solidFill>
                  <a:schemeClr val="tx2"/>
                </a:solidFill>
                <a:effectLst/>
                <a:uLnTx/>
                <a:uFillTx/>
                <a:latin typeface="Segoe UI Semibold" panose="020B0702040204020203" pitchFamily="34" charset="0"/>
                <a:ea typeface="+mn-ea"/>
                <a:cs typeface="Segoe UI Semibold" panose="020B0702040204020203" pitchFamily="34" charset="0"/>
              </a:rPr>
              <a:t>rice-performance</a:t>
            </a:r>
            <a:endParaRPr lang="en-US" sz="1600" b="0" i="0" u="none" strike="noStrike" kern="1200" cap="none" spc="-50" normalizeH="0" baseline="0" noProof="0">
              <a:ln>
                <a:noFill/>
              </a:ln>
              <a:solidFill>
                <a:schemeClr val="tx2"/>
              </a:solidFill>
              <a:effectLst/>
              <a:uLnTx/>
              <a:uFillTx/>
              <a:latin typeface="Segoe UI Semibold" panose="020B0702040204020203" pitchFamily="34" charset="0"/>
              <a:cs typeface="Segoe UI Semibold" panose="020B0702040204020203" pitchFamily="34" charset="0"/>
            </a:endParaRPr>
          </a:p>
        </p:txBody>
      </p:sp>
      <p:sp>
        <p:nvSpPr>
          <p:cNvPr id="5" name="TextBox 35">
            <a:extLst>
              <a:ext uri="{FF2B5EF4-FFF2-40B4-BE49-F238E27FC236}">
                <a16:creationId xmlns:a16="http://schemas.microsoft.com/office/drawing/2014/main" id="{B5BD80FB-F71B-4D30-A71B-5F5693FDFAC0}"/>
              </a:ext>
            </a:extLst>
          </p:cNvPr>
          <p:cNvSpPr txBox="1"/>
          <p:nvPr/>
        </p:nvSpPr>
        <p:spPr>
          <a:xfrm>
            <a:off x="213414" y="4280778"/>
            <a:ext cx="2190706" cy="1031051"/>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defRPr/>
            </a:pPr>
            <a:r>
              <a:rPr kumimoji="0" lang="en-US" sz="1400" b="0" i="0" u="none" strike="noStrike" kern="1200" cap="none" normalizeH="0" baseline="0" noProof="0" dirty="0">
                <a:ln>
                  <a:noFill/>
                </a:ln>
                <a:solidFill>
                  <a:srgbClr val="000000"/>
                </a:solidFill>
                <a:effectLst/>
                <a:uLnTx/>
                <a:uFillTx/>
                <a:latin typeface="Segoe UI"/>
                <a:ea typeface="+mn-ea"/>
                <a:cs typeface="+mn-cs"/>
              </a:rPr>
              <a:t>Up to</a:t>
            </a:r>
            <a:r>
              <a:rPr lang="en-US" sz="1400" dirty="0">
                <a:solidFill>
                  <a:srgbClr val="000000"/>
                </a:solidFill>
                <a:latin typeface="Segoe UI"/>
              </a:rPr>
              <a:t> 14X times faster and </a:t>
            </a:r>
            <a:r>
              <a:rPr kumimoji="0" lang="en-US" sz="1400" b="0" i="0" u="none" strike="noStrike" kern="1200" cap="none" normalizeH="0" baseline="0" noProof="0" dirty="0">
                <a:ln>
                  <a:noFill/>
                </a:ln>
                <a:solidFill>
                  <a:srgbClr val="000000"/>
                </a:solidFill>
                <a:effectLst/>
                <a:uLnTx/>
                <a:uFillTx/>
                <a:latin typeface="Segoe UI"/>
                <a:ea typeface="+mn-ea"/>
                <a:cs typeface="+mn-cs"/>
              </a:rPr>
              <a:t>94% less expensive than </a:t>
            </a:r>
            <a:r>
              <a:rPr lang="en-US" sz="1400" dirty="0">
                <a:solidFill>
                  <a:srgbClr val="000000"/>
                </a:solidFill>
                <a:latin typeface="Segoe UI"/>
              </a:rPr>
              <a:t>cloud </a:t>
            </a:r>
            <a:r>
              <a:rPr kumimoji="0" lang="en-US" sz="1400" b="0" i="0" u="none" strike="noStrike" kern="1200" cap="none" normalizeH="0" baseline="0" noProof="0" dirty="0">
                <a:ln>
                  <a:noFill/>
                </a:ln>
                <a:solidFill>
                  <a:srgbClr val="000000"/>
                </a:solidFill>
                <a:effectLst/>
                <a:uLnTx/>
                <a:uFillTx/>
                <a:latin typeface="Segoe UI"/>
                <a:ea typeface="+mn-ea"/>
                <a:cs typeface="+mn-cs"/>
              </a:rPr>
              <a:t>competitors</a:t>
            </a:r>
          </a:p>
          <a:p>
            <a:pPr marL="0" marR="0" lvl="0" indent="0" defTabSz="914400" rtl="0" eaLnBrk="1" fontAlgn="auto" latinLnBrk="0" hangingPunct="1">
              <a:lnSpc>
                <a:spcPct val="100000"/>
              </a:lnSpc>
              <a:spcBef>
                <a:spcPts val="0"/>
              </a:spcBef>
              <a:spcAft>
                <a:spcPts val="600"/>
              </a:spcAft>
              <a:buClrTx/>
              <a:buSzTx/>
              <a:buFontTx/>
              <a:buNone/>
              <a:tabLst/>
              <a:defRPr/>
            </a:pPr>
            <a:endParaRPr lang="en-US" sz="1400">
              <a:solidFill>
                <a:srgbClr val="000000"/>
              </a:solidFill>
              <a:latin typeface="Segoe UI"/>
            </a:endParaRPr>
          </a:p>
        </p:txBody>
      </p:sp>
      <p:sp>
        <p:nvSpPr>
          <p:cNvPr id="6" name="Rectangle 5">
            <a:extLst>
              <a:ext uri="{FF2B5EF4-FFF2-40B4-BE49-F238E27FC236}">
                <a16:creationId xmlns:a16="http://schemas.microsoft.com/office/drawing/2014/main" id="{7B1E3D8D-BDEC-42A2-8570-FAE5D0CA7436}"/>
              </a:ext>
            </a:extLst>
          </p:cNvPr>
          <p:cNvSpPr/>
          <p:nvPr/>
        </p:nvSpPr>
        <p:spPr>
          <a:xfrm>
            <a:off x="2658010" y="1738026"/>
            <a:ext cx="2052106" cy="5847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45720" tIns="45720" rIns="45720" bIns="45720" rtlCol="0" anchor="t" anchorCtr="0">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50" normalizeH="0" baseline="0" noProof="0">
                <a:ln>
                  <a:noFill/>
                </a:ln>
                <a:solidFill>
                  <a:schemeClr val="tx2"/>
                </a:solidFill>
                <a:effectLst/>
                <a:uLnTx/>
                <a:uFillTx/>
                <a:latin typeface="Segoe UI Semibold" panose="020B0702040204020203" pitchFamily="34" charset="0"/>
                <a:ea typeface="+mn-ea"/>
                <a:cs typeface="Segoe UI Semibold" panose="020B0702040204020203" pitchFamily="34" charset="0"/>
              </a:rPr>
              <a:t>Industry-leading security </a:t>
            </a:r>
            <a:endParaRPr lang="en-US">
              <a:ea typeface="+mn-ea"/>
            </a:endParaRPr>
          </a:p>
        </p:txBody>
      </p:sp>
      <p:sp>
        <p:nvSpPr>
          <p:cNvPr id="7" name="TextBox 44">
            <a:extLst>
              <a:ext uri="{FF2B5EF4-FFF2-40B4-BE49-F238E27FC236}">
                <a16:creationId xmlns:a16="http://schemas.microsoft.com/office/drawing/2014/main" id="{6567DAC9-D149-48FE-B86F-271C8A714205}"/>
              </a:ext>
            </a:extLst>
          </p:cNvPr>
          <p:cNvSpPr txBox="1"/>
          <p:nvPr/>
        </p:nvSpPr>
        <p:spPr>
          <a:xfrm>
            <a:off x="2658013" y="4260308"/>
            <a:ext cx="2052101" cy="954107"/>
          </a:xfrm>
          <a:prstGeom prst="rect">
            <a:avLst/>
          </a:prstGeom>
          <a:noFill/>
        </p:spPr>
        <p:txBody>
          <a:bodyPr wrap="square" lIns="91440" tIns="45720" rIns="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normalizeH="0" baseline="0" noProof="0">
                <a:ln>
                  <a:noFill/>
                </a:ln>
                <a:solidFill>
                  <a:srgbClr val="000000"/>
                </a:solidFill>
                <a:effectLst/>
                <a:uLnTx/>
                <a:uFillTx/>
                <a:latin typeface="Segoe UI"/>
                <a:ea typeface="+mn-ea"/>
                <a:cs typeface="+mn-cs"/>
              </a:rPr>
              <a:t>Defense-in-depth security and 99.9% financially backed availability SLA </a:t>
            </a:r>
          </a:p>
        </p:txBody>
      </p:sp>
      <p:sp>
        <p:nvSpPr>
          <p:cNvPr id="8" name="Rectangle 7">
            <a:extLst>
              <a:ext uri="{FF2B5EF4-FFF2-40B4-BE49-F238E27FC236}">
                <a16:creationId xmlns:a16="http://schemas.microsoft.com/office/drawing/2014/main" id="{5678EB86-38B0-49E7-B534-B72846171BB0}"/>
              </a:ext>
            </a:extLst>
          </p:cNvPr>
          <p:cNvSpPr/>
          <p:nvPr/>
        </p:nvSpPr>
        <p:spPr>
          <a:xfrm>
            <a:off x="4849654" y="1720903"/>
            <a:ext cx="2052106" cy="5847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45720" tIns="45720" rIns="45720" bIns="45720" rtlCol="0" anchor="t" anchorCtr="0">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50" normalizeH="0" baseline="0" noProof="0">
                <a:ln>
                  <a:noFill/>
                </a:ln>
                <a:solidFill>
                  <a:schemeClr val="tx2"/>
                </a:solidFill>
                <a:effectLst/>
                <a:uLnTx/>
                <a:uFillTx/>
                <a:latin typeface="Segoe UI Semibold" panose="020B0702040204020203" pitchFamily="34" charset="0"/>
                <a:ea typeface="+mn-ea"/>
                <a:cs typeface="Segoe UI Semibold" panose="020B0702040204020203" pitchFamily="34" charset="0"/>
              </a:rPr>
              <a:t>Intelligent workload management</a:t>
            </a:r>
            <a:endParaRPr lang="en-US">
              <a:ea typeface="+mn-ea"/>
            </a:endParaRPr>
          </a:p>
        </p:txBody>
      </p:sp>
      <p:sp>
        <p:nvSpPr>
          <p:cNvPr id="9" name="TextBox 37">
            <a:extLst>
              <a:ext uri="{FF2B5EF4-FFF2-40B4-BE49-F238E27FC236}">
                <a16:creationId xmlns:a16="http://schemas.microsoft.com/office/drawing/2014/main" id="{C17E3278-47D0-449B-8D29-7381A135B931}"/>
              </a:ext>
            </a:extLst>
          </p:cNvPr>
          <p:cNvSpPr txBox="1"/>
          <p:nvPr/>
        </p:nvSpPr>
        <p:spPr>
          <a:xfrm>
            <a:off x="4849657" y="4276424"/>
            <a:ext cx="2052101" cy="1246495"/>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normalizeH="0" baseline="0" noProof="0">
                <a:ln>
                  <a:noFill/>
                </a:ln>
                <a:solidFill>
                  <a:srgbClr val="000000"/>
                </a:solidFill>
                <a:effectLst/>
                <a:uLnTx/>
                <a:uFillTx/>
                <a:latin typeface="Segoe UI"/>
                <a:ea typeface="+mn-ea"/>
                <a:cs typeface="+mn-cs"/>
              </a:rPr>
              <a:t>Separation of compute and storage</a:t>
            </a:r>
          </a:p>
          <a:p>
            <a:pPr marL="0" marR="0" lvl="0" indent="0" defTabSz="914400"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normalizeH="0" baseline="0" noProof="0">
                <a:ln>
                  <a:noFill/>
                </a:ln>
                <a:solidFill>
                  <a:srgbClr val="000000"/>
                </a:solidFill>
                <a:effectLst/>
                <a:uLnTx/>
                <a:uFillTx/>
                <a:latin typeface="Segoe UI"/>
                <a:ea typeface="+mn-ea"/>
                <a:cs typeface="+mn-cs"/>
              </a:rPr>
              <a:t>Prioritize resources for the most valuable workloads</a:t>
            </a:r>
            <a:endParaRPr kumimoji="0" lang="en-US" sz="1400" b="0" i="0" u="none" strike="noStrike" kern="1200" cap="none" normalizeH="0" baseline="0" noProof="0">
              <a:ln>
                <a:noFill/>
              </a:ln>
              <a:solidFill>
                <a:srgbClr val="000000"/>
              </a:solidFill>
              <a:effectLst/>
              <a:uLnTx/>
              <a:uFillTx/>
              <a:latin typeface="Segoe UI"/>
              <a:ea typeface="+mn-ea"/>
              <a:cs typeface="Segoe UI"/>
            </a:endParaRPr>
          </a:p>
        </p:txBody>
      </p:sp>
      <p:sp>
        <p:nvSpPr>
          <p:cNvPr id="10" name="Rectangle 9">
            <a:extLst>
              <a:ext uri="{FF2B5EF4-FFF2-40B4-BE49-F238E27FC236}">
                <a16:creationId xmlns:a16="http://schemas.microsoft.com/office/drawing/2014/main" id="{85915DDA-26CB-4429-B3ED-4A3E0BC3003E}"/>
              </a:ext>
            </a:extLst>
          </p:cNvPr>
          <p:cNvSpPr/>
          <p:nvPr/>
        </p:nvSpPr>
        <p:spPr>
          <a:xfrm>
            <a:off x="9542268" y="1738026"/>
            <a:ext cx="2220195" cy="3385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45720" tIns="45720" rIns="45720" bIns="45720" rtlCol="0" anchor="t" anchorCtr="0">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50" normalizeH="0" baseline="0" noProof="0">
                <a:ln>
                  <a:noFill/>
                </a:ln>
                <a:solidFill>
                  <a:schemeClr val="tx2"/>
                </a:solidFill>
                <a:effectLst/>
                <a:uLnTx/>
                <a:uFillTx/>
                <a:latin typeface="Segoe UI Semibold" panose="020B0702040204020203" pitchFamily="34" charset="0"/>
                <a:ea typeface="+mn-ea"/>
                <a:cs typeface="Segoe UI Semibold" panose="020B0702040204020203" pitchFamily="34" charset="0"/>
              </a:rPr>
              <a:t>Developer </a:t>
            </a:r>
            <a:r>
              <a:rPr lang="en-US" sz="1600" spc="-50">
                <a:solidFill>
                  <a:schemeClr val="tx2"/>
                </a:solidFill>
                <a:latin typeface="Segoe UI Semibold" panose="020B0702040204020203" pitchFamily="34" charset="0"/>
                <a:cs typeface="Segoe UI Semibold" panose="020B0702040204020203" pitchFamily="34" charset="0"/>
              </a:rPr>
              <a:t>productivity</a:t>
            </a:r>
            <a:endParaRPr lang="en-US"/>
          </a:p>
        </p:txBody>
      </p:sp>
      <p:sp>
        <p:nvSpPr>
          <p:cNvPr id="11" name="TextBox 39">
            <a:extLst>
              <a:ext uri="{FF2B5EF4-FFF2-40B4-BE49-F238E27FC236}">
                <a16:creationId xmlns:a16="http://schemas.microsoft.com/office/drawing/2014/main" id="{90B4B3C4-72AD-4EFC-A38F-00B4CF699572}"/>
              </a:ext>
            </a:extLst>
          </p:cNvPr>
          <p:cNvSpPr txBox="1"/>
          <p:nvPr/>
        </p:nvSpPr>
        <p:spPr>
          <a:xfrm>
            <a:off x="9501798" y="4276424"/>
            <a:ext cx="2133044" cy="1323439"/>
          </a:xfrm>
          <a:prstGeom prst="rect">
            <a:avLst/>
          </a:prstGeom>
          <a:noFill/>
        </p:spPr>
        <p:txBody>
          <a:bodyPr wrap="square" lIns="91440" tIns="45720" rIns="91440" bIns="4572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normalizeH="0" baseline="0" noProof="0">
                <a:ln>
                  <a:noFill/>
                </a:ln>
                <a:gradFill>
                  <a:gsLst>
                    <a:gs pos="2917">
                      <a:prstClr val="black"/>
                    </a:gs>
                    <a:gs pos="30000">
                      <a:prstClr val="black"/>
                    </a:gs>
                  </a:gsLst>
                  <a:lin ang="5400000" scaled="0"/>
                </a:gradFill>
                <a:effectLst/>
                <a:uLnTx/>
                <a:uFillTx/>
                <a:latin typeface="Segoe UI"/>
                <a:ea typeface="+mn-ea"/>
                <a:cs typeface="+mn-cs"/>
              </a:rPr>
              <a:t>Enterprise class application lifecycle management</a:t>
            </a:r>
          </a:p>
          <a:p>
            <a:pPr marL="0" marR="0" lvl="0" indent="0" defTabSz="914400" rtl="0" eaLnBrk="1" fontAlgn="auto" latinLnBrk="0" hangingPunct="1">
              <a:lnSpc>
                <a:spcPct val="100000"/>
              </a:lnSpc>
              <a:spcBef>
                <a:spcPts val="0"/>
              </a:spcBef>
              <a:spcAft>
                <a:spcPts val="600"/>
              </a:spcAft>
              <a:buClrTx/>
              <a:buSzTx/>
              <a:buFontTx/>
              <a:buNone/>
              <a:tabLst/>
              <a:defRPr/>
            </a:pPr>
            <a:endParaRPr lang="en-US" sz="1400">
              <a:gradFill>
                <a:gsLst>
                  <a:gs pos="2917">
                    <a:prstClr val="black"/>
                  </a:gs>
                  <a:gs pos="30000">
                    <a:prstClr val="black"/>
                  </a:gs>
                </a:gsLst>
                <a:lin ang="5400000" scaled="0"/>
              </a:gradFill>
              <a:latin typeface="Segoe UI"/>
            </a:endParaRPr>
          </a:p>
          <a:p>
            <a:pPr marL="0" marR="0" lvl="0" indent="0" defTabSz="914400" rtl="0" eaLnBrk="1" fontAlgn="auto" latinLnBrk="0" hangingPunct="1">
              <a:lnSpc>
                <a:spcPct val="100000"/>
              </a:lnSpc>
              <a:spcBef>
                <a:spcPts val="0"/>
              </a:spcBef>
              <a:spcAft>
                <a:spcPts val="600"/>
              </a:spcAft>
              <a:buClrTx/>
              <a:buSzTx/>
              <a:buFontTx/>
              <a:buNone/>
              <a:tabLst/>
              <a:defRPr/>
            </a:pPr>
            <a:endParaRPr kumimoji="0" lang="en-US" sz="1400" b="0" i="0" u="none" strike="noStrike" kern="1200" cap="none" normalizeH="0" baseline="0" noProof="0">
              <a:ln>
                <a:noFill/>
              </a:ln>
              <a:gradFill>
                <a:gsLst>
                  <a:gs pos="2917">
                    <a:prstClr val="black"/>
                  </a:gs>
                  <a:gs pos="30000">
                    <a:prstClr val="black"/>
                  </a:gs>
                </a:gsLst>
                <a:lin ang="5400000" scaled="0"/>
              </a:gradFill>
              <a:effectLst/>
              <a:uLnTx/>
              <a:uFillTx/>
              <a:latin typeface="Segoe UI"/>
              <a:ea typeface="+mn-ea"/>
              <a:cs typeface="+mn-cs"/>
            </a:endParaRPr>
          </a:p>
        </p:txBody>
      </p:sp>
      <p:sp>
        <p:nvSpPr>
          <p:cNvPr id="12" name="Rectangle 11">
            <a:extLst>
              <a:ext uri="{FF2B5EF4-FFF2-40B4-BE49-F238E27FC236}">
                <a16:creationId xmlns:a16="http://schemas.microsoft.com/office/drawing/2014/main" id="{0ADC63CA-E9F7-4964-8160-C620B9B1F826}"/>
              </a:ext>
            </a:extLst>
          </p:cNvPr>
          <p:cNvSpPr/>
          <p:nvPr/>
        </p:nvSpPr>
        <p:spPr>
          <a:xfrm>
            <a:off x="7197028" y="1738026"/>
            <a:ext cx="2052106" cy="3385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45720" tIns="45720" rIns="45720" bIns="45720" rtlCol="0" anchor="t" anchorCtr="0">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50" normalizeH="0" baseline="0" noProof="0">
                <a:ln>
                  <a:noFill/>
                </a:ln>
                <a:solidFill>
                  <a:schemeClr val="tx2"/>
                </a:solidFill>
                <a:effectLst/>
                <a:uLnTx/>
                <a:uFillTx/>
                <a:latin typeface="Segoe UI Semibold" panose="020B0702040204020203" pitchFamily="34" charset="0"/>
                <a:ea typeface="+mn-ea"/>
                <a:cs typeface="Segoe UI Semibold" panose="020B0702040204020203" pitchFamily="34" charset="0"/>
              </a:rPr>
              <a:t>Data flexibility</a:t>
            </a:r>
            <a:endParaRPr lang="en-US">
              <a:ea typeface="+mn-ea"/>
            </a:endParaRPr>
          </a:p>
        </p:txBody>
      </p:sp>
      <p:sp>
        <p:nvSpPr>
          <p:cNvPr id="13" name="TextBox 38">
            <a:extLst>
              <a:ext uri="{FF2B5EF4-FFF2-40B4-BE49-F238E27FC236}">
                <a16:creationId xmlns:a16="http://schemas.microsoft.com/office/drawing/2014/main" id="{6552C327-E94C-45F5-B232-64C2970E1921}"/>
              </a:ext>
            </a:extLst>
          </p:cNvPr>
          <p:cNvSpPr txBox="1"/>
          <p:nvPr/>
        </p:nvSpPr>
        <p:spPr>
          <a:xfrm>
            <a:off x="7197031" y="4260308"/>
            <a:ext cx="2182730" cy="1031051"/>
          </a:xfrm>
          <a:prstGeom prst="rect">
            <a:avLst/>
          </a:prstGeom>
          <a:noFill/>
        </p:spPr>
        <p:txBody>
          <a:bodyPr wrap="square" lIns="91440" tIns="45720" rIns="91440" bIns="4572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normalizeH="0" baseline="0" noProof="0">
                <a:ln>
                  <a:noFill/>
                </a:ln>
                <a:gradFill>
                  <a:gsLst>
                    <a:gs pos="2917">
                      <a:prstClr val="black"/>
                    </a:gs>
                    <a:gs pos="30000">
                      <a:prstClr val="black"/>
                    </a:gs>
                  </a:gsLst>
                  <a:lin ang="5400000" scaled="0"/>
                </a:gradFill>
                <a:effectLst/>
                <a:uLnTx/>
                <a:uFillTx/>
                <a:latin typeface="Segoe UI"/>
                <a:ea typeface="+mn-ea"/>
                <a:cs typeface="+mn-cs"/>
              </a:rPr>
              <a:t>Query directly over the Data Lake</a:t>
            </a:r>
          </a:p>
          <a:p>
            <a:pPr marL="0" marR="0" lvl="0" indent="0" defTabSz="914400"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normalizeH="0" baseline="0" noProof="0">
                <a:ln>
                  <a:noFill/>
                </a:ln>
                <a:gradFill>
                  <a:gsLst>
                    <a:gs pos="2917">
                      <a:prstClr val="black"/>
                    </a:gs>
                    <a:gs pos="30000">
                      <a:prstClr val="black"/>
                    </a:gs>
                  </a:gsLst>
                  <a:lin ang="5400000" scaled="0"/>
                </a:gradFill>
                <a:effectLst/>
                <a:uLnTx/>
                <a:uFillTx/>
                <a:latin typeface="Segoe UI"/>
                <a:ea typeface="+mn-ea"/>
                <a:cs typeface="+mn-cs"/>
              </a:rPr>
              <a:t>Support for structured and semi-structured data</a:t>
            </a:r>
          </a:p>
        </p:txBody>
      </p:sp>
      <p:pic>
        <p:nvPicPr>
          <p:cNvPr id="15" name="Picture 14">
            <a:extLst>
              <a:ext uri="{FF2B5EF4-FFF2-40B4-BE49-F238E27FC236}">
                <a16:creationId xmlns:a16="http://schemas.microsoft.com/office/drawing/2014/main" id="{832AD87F-6DA6-461F-B42B-88807AD66A0D}"/>
              </a:ext>
            </a:extLst>
          </p:cNvPr>
          <p:cNvPicPr>
            <a:picLocks noChangeAspect="1"/>
          </p:cNvPicPr>
          <p:nvPr/>
        </p:nvPicPr>
        <p:blipFill>
          <a:blip r:embed="rId2"/>
          <a:stretch>
            <a:fillRect/>
          </a:stretch>
        </p:blipFill>
        <p:spPr>
          <a:xfrm>
            <a:off x="947177" y="2945188"/>
            <a:ext cx="679602" cy="777240"/>
          </a:xfrm>
          <a:prstGeom prst="rect">
            <a:avLst/>
          </a:prstGeom>
        </p:spPr>
      </p:pic>
      <p:pic>
        <p:nvPicPr>
          <p:cNvPr id="16" name="Picture 15">
            <a:extLst>
              <a:ext uri="{FF2B5EF4-FFF2-40B4-BE49-F238E27FC236}">
                <a16:creationId xmlns:a16="http://schemas.microsoft.com/office/drawing/2014/main" id="{D8BB0C7B-A2CB-4401-A779-F23BDCAA7B7D}"/>
              </a:ext>
            </a:extLst>
          </p:cNvPr>
          <p:cNvPicPr>
            <a:picLocks noChangeAspect="1"/>
          </p:cNvPicPr>
          <p:nvPr/>
        </p:nvPicPr>
        <p:blipFill>
          <a:blip r:embed="rId3"/>
          <a:stretch>
            <a:fillRect/>
          </a:stretch>
        </p:blipFill>
        <p:spPr>
          <a:xfrm>
            <a:off x="3355929" y="2780249"/>
            <a:ext cx="656267" cy="1107118"/>
          </a:xfrm>
          <a:prstGeom prst="rect">
            <a:avLst/>
          </a:prstGeom>
        </p:spPr>
      </p:pic>
      <p:pic>
        <p:nvPicPr>
          <p:cNvPr id="17" name="Picture 16">
            <a:extLst>
              <a:ext uri="{FF2B5EF4-FFF2-40B4-BE49-F238E27FC236}">
                <a16:creationId xmlns:a16="http://schemas.microsoft.com/office/drawing/2014/main" id="{889291EB-55FC-4CE3-8886-112C6F3B2557}"/>
              </a:ext>
            </a:extLst>
          </p:cNvPr>
          <p:cNvPicPr>
            <a:picLocks noChangeAspect="1"/>
          </p:cNvPicPr>
          <p:nvPr/>
        </p:nvPicPr>
        <p:blipFill>
          <a:blip r:embed="rId4"/>
          <a:stretch>
            <a:fillRect/>
          </a:stretch>
        </p:blipFill>
        <p:spPr>
          <a:xfrm>
            <a:off x="7722385" y="2918148"/>
            <a:ext cx="775605" cy="831320"/>
          </a:xfrm>
          <a:prstGeom prst="rect">
            <a:avLst/>
          </a:prstGeom>
        </p:spPr>
      </p:pic>
      <p:pic>
        <p:nvPicPr>
          <p:cNvPr id="18" name="Picture 17">
            <a:extLst>
              <a:ext uri="{FF2B5EF4-FFF2-40B4-BE49-F238E27FC236}">
                <a16:creationId xmlns:a16="http://schemas.microsoft.com/office/drawing/2014/main" id="{601DD4F8-DEF2-4ADD-A5D6-6F7F0D0C221C}"/>
              </a:ext>
            </a:extLst>
          </p:cNvPr>
          <p:cNvPicPr>
            <a:picLocks noChangeAspect="1"/>
          </p:cNvPicPr>
          <p:nvPr/>
        </p:nvPicPr>
        <p:blipFill>
          <a:blip r:embed="rId5"/>
          <a:stretch>
            <a:fillRect/>
          </a:stretch>
        </p:blipFill>
        <p:spPr>
          <a:xfrm>
            <a:off x="10159119" y="2924608"/>
            <a:ext cx="818401" cy="818401"/>
          </a:xfrm>
          <a:prstGeom prst="rect">
            <a:avLst/>
          </a:prstGeom>
        </p:spPr>
      </p:pic>
      <p:pic>
        <p:nvPicPr>
          <p:cNvPr id="19" name="Picture 18">
            <a:extLst>
              <a:ext uri="{FF2B5EF4-FFF2-40B4-BE49-F238E27FC236}">
                <a16:creationId xmlns:a16="http://schemas.microsoft.com/office/drawing/2014/main" id="{7281F6AE-51A9-4E9E-9551-1A9525365FB6}"/>
              </a:ext>
            </a:extLst>
          </p:cNvPr>
          <p:cNvPicPr>
            <a:picLocks noChangeAspect="1"/>
          </p:cNvPicPr>
          <p:nvPr/>
        </p:nvPicPr>
        <p:blipFill>
          <a:blip r:embed="rId6"/>
          <a:stretch>
            <a:fillRect/>
          </a:stretch>
        </p:blipFill>
        <p:spPr>
          <a:xfrm>
            <a:off x="5398582" y="2958104"/>
            <a:ext cx="751409" cy="751409"/>
          </a:xfrm>
          <a:prstGeom prst="rect">
            <a:avLst/>
          </a:prstGeom>
        </p:spPr>
      </p:pic>
    </p:spTree>
    <p:extLst>
      <p:ext uri="{BB962C8B-B14F-4D97-AF65-F5344CB8AC3E}">
        <p14:creationId xmlns:p14="http://schemas.microsoft.com/office/powerpoint/2010/main" val="3110265232"/>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B2E668-4A97-46EB-A75A-6ECAAD05CD69}"/>
              </a:ext>
            </a:extLst>
          </p:cNvPr>
          <p:cNvSpPr>
            <a:spLocks noGrp="1"/>
          </p:cNvSpPr>
          <p:nvPr>
            <p:ph type="title"/>
          </p:nvPr>
        </p:nvSpPr>
        <p:spPr/>
        <p:txBody>
          <a:bodyPr/>
          <a:lstStyle/>
          <a:p>
            <a:r>
              <a:rPr lang="en-AU" dirty="0"/>
              <a:t>Azure SQL Data Warehouse MPP Architecture</a:t>
            </a:r>
          </a:p>
        </p:txBody>
      </p:sp>
      <p:sp>
        <p:nvSpPr>
          <p:cNvPr id="3" name="Flowchart: Process 2">
            <a:extLst>
              <a:ext uri="{FF2B5EF4-FFF2-40B4-BE49-F238E27FC236}">
                <a16:creationId xmlns:a16="http://schemas.microsoft.com/office/drawing/2014/main" id="{92C6C67E-4998-4FF4-8787-885D3254EEFD}"/>
              </a:ext>
            </a:extLst>
          </p:cNvPr>
          <p:cNvSpPr/>
          <p:nvPr/>
        </p:nvSpPr>
        <p:spPr bwMode="auto">
          <a:xfrm>
            <a:off x="789663" y="3514546"/>
            <a:ext cx="10972800" cy="2661081"/>
          </a:xfrm>
          <a:prstGeom prst="flowChartProcess">
            <a:avLst/>
          </a:prstGeom>
          <a:solidFill>
            <a:schemeClr val="tx2">
              <a:alpha val="7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4" name="Trapezoid 3">
            <a:extLst>
              <a:ext uri="{FF2B5EF4-FFF2-40B4-BE49-F238E27FC236}">
                <a16:creationId xmlns:a16="http://schemas.microsoft.com/office/drawing/2014/main" id="{4A002209-A316-4839-A669-F6898691D347}"/>
              </a:ext>
            </a:extLst>
          </p:cNvPr>
          <p:cNvSpPr/>
          <p:nvPr/>
        </p:nvSpPr>
        <p:spPr bwMode="auto">
          <a:xfrm>
            <a:off x="7876263" y="4194428"/>
            <a:ext cx="819303" cy="265436"/>
          </a:xfrm>
          <a:prstGeom prst="trapezoid">
            <a:avLst>
              <a:gd name="adj" fmla="val 54958"/>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5" name="Group 4">
            <a:extLst>
              <a:ext uri="{FF2B5EF4-FFF2-40B4-BE49-F238E27FC236}">
                <a16:creationId xmlns:a16="http://schemas.microsoft.com/office/drawing/2014/main" id="{AE657D77-7CD2-4BC2-9EC4-9869D207196E}"/>
              </a:ext>
            </a:extLst>
          </p:cNvPr>
          <p:cNvGrpSpPr/>
          <p:nvPr/>
        </p:nvGrpSpPr>
        <p:grpSpPr>
          <a:xfrm>
            <a:off x="9003478" y="4484709"/>
            <a:ext cx="640080" cy="653703"/>
            <a:chOff x="993735" y="4900958"/>
            <a:chExt cx="640080" cy="653703"/>
          </a:xfrm>
          <a:solidFill>
            <a:schemeClr val="tx2"/>
          </a:solidFill>
        </p:grpSpPr>
        <p:sp>
          <p:nvSpPr>
            <p:cNvPr id="174" name="Rectangle: Rounded Corners 173">
              <a:extLst>
                <a:ext uri="{FF2B5EF4-FFF2-40B4-BE49-F238E27FC236}">
                  <a16:creationId xmlns:a16="http://schemas.microsoft.com/office/drawing/2014/main" id="{224F0414-BB2C-45B3-890E-76D24D8B9A86}"/>
                </a:ext>
              </a:extLst>
            </p:cNvPr>
            <p:cNvSpPr/>
            <p:nvPr/>
          </p:nvSpPr>
          <p:spPr bwMode="auto">
            <a:xfrm>
              <a:off x="993735" y="5478461"/>
              <a:ext cx="640080" cy="76200"/>
            </a:xfrm>
            <a:prstGeom prst="round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75" name="Rectangle: Rounded Corners 174">
              <a:extLst>
                <a:ext uri="{FF2B5EF4-FFF2-40B4-BE49-F238E27FC236}">
                  <a16:creationId xmlns:a16="http://schemas.microsoft.com/office/drawing/2014/main" id="{6017FBD8-F63D-4F43-8851-A6B78B1A74CE}"/>
                </a:ext>
              </a:extLst>
            </p:cNvPr>
            <p:cNvSpPr/>
            <p:nvPr/>
          </p:nvSpPr>
          <p:spPr bwMode="auto">
            <a:xfrm>
              <a:off x="993735" y="5362960"/>
              <a:ext cx="640080" cy="76200"/>
            </a:xfrm>
            <a:prstGeom prst="round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76" name="Rectangle: Rounded Corners 175">
              <a:extLst>
                <a:ext uri="{FF2B5EF4-FFF2-40B4-BE49-F238E27FC236}">
                  <a16:creationId xmlns:a16="http://schemas.microsoft.com/office/drawing/2014/main" id="{90020E70-8979-4A1D-B8D1-E54354E1CFCB}"/>
                </a:ext>
              </a:extLst>
            </p:cNvPr>
            <p:cNvSpPr/>
            <p:nvPr/>
          </p:nvSpPr>
          <p:spPr bwMode="auto">
            <a:xfrm>
              <a:off x="993735" y="5247459"/>
              <a:ext cx="640080" cy="76200"/>
            </a:xfrm>
            <a:prstGeom prst="round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77" name="Rectangle: Rounded Corners 176">
              <a:extLst>
                <a:ext uri="{FF2B5EF4-FFF2-40B4-BE49-F238E27FC236}">
                  <a16:creationId xmlns:a16="http://schemas.microsoft.com/office/drawing/2014/main" id="{011AB3D0-8EFD-4A03-AD05-E886DF8E2A5C}"/>
                </a:ext>
              </a:extLst>
            </p:cNvPr>
            <p:cNvSpPr/>
            <p:nvPr/>
          </p:nvSpPr>
          <p:spPr bwMode="auto">
            <a:xfrm>
              <a:off x="993735" y="5131958"/>
              <a:ext cx="640080" cy="76200"/>
            </a:xfrm>
            <a:prstGeom prst="round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78" name="Rectangle: Rounded Corners 177">
              <a:extLst>
                <a:ext uri="{FF2B5EF4-FFF2-40B4-BE49-F238E27FC236}">
                  <a16:creationId xmlns:a16="http://schemas.microsoft.com/office/drawing/2014/main" id="{09C7D5E0-9C0A-439C-991F-3A16D02C701F}"/>
                </a:ext>
              </a:extLst>
            </p:cNvPr>
            <p:cNvSpPr/>
            <p:nvPr/>
          </p:nvSpPr>
          <p:spPr bwMode="auto">
            <a:xfrm>
              <a:off x="993735" y="5016457"/>
              <a:ext cx="640080" cy="76200"/>
            </a:xfrm>
            <a:prstGeom prst="round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79" name="Rectangle: Rounded Corners 178">
              <a:extLst>
                <a:ext uri="{FF2B5EF4-FFF2-40B4-BE49-F238E27FC236}">
                  <a16:creationId xmlns:a16="http://schemas.microsoft.com/office/drawing/2014/main" id="{1008C548-0AC8-429D-96F6-126F6D1C8EC8}"/>
                </a:ext>
              </a:extLst>
            </p:cNvPr>
            <p:cNvSpPr/>
            <p:nvPr/>
          </p:nvSpPr>
          <p:spPr bwMode="auto">
            <a:xfrm>
              <a:off x="993735" y="4900958"/>
              <a:ext cx="640080" cy="76200"/>
            </a:xfrm>
            <a:prstGeom prst="round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grpSp>
      <p:grpSp>
        <p:nvGrpSpPr>
          <p:cNvPr id="6" name="Group 5">
            <a:extLst>
              <a:ext uri="{FF2B5EF4-FFF2-40B4-BE49-F238E27FC236}">
                <a16:creationId xmlns:a16="http://schemas.microsoft.com/office/drawing/2014/main" id="{A777FC3E-7FA9-48CF-AC97-5E1B8638D4E0}"/>
              </a:ext>
            </a:extLst>
          </p:cNvPr>
          <p:cNvGrpSpPr/>
          <p:nvPr/>
        </p:nvGrpSpPr>
        <p:grpSpPr>
          <a:xfrm>
            <a:off x="953408" y="3584828"/>
            <a:ext cx="10681385" cy="670560"/>
            <a:chOff x="895582" y="4124280"/>
            <a:chExt cx="10681385" cy="670560"/>
          </a:xfrm>
        </p:grpSpPr>
        <p:sp>
          <p:nvSpPr>
            <p:cNvPr id="114" name="Cylinder 113">
              <a:extLst>
                <a:ext uri="{FF2B5EF4-FFF2-40B4-BE49-F238E27FC236}">
                  <a16:creationId xmlns:a16="http://schemas.microsoft.com/office/drawing/2014/main" id="{549A854A-AB02-4AF9-B2C3-47F1050E54D6}"/>
                </a:ext>
              </a:extLst>
            </p:cNvPr>
            <p:cNvSpPr/>
            <p:nvPr/>
          </p:nvSpPr>
          <p:spPr bwMode="auto">
            <a:xfrm>
              <a:off x="895582" y="41242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15" name="Cylinder 114">
              <a:extLst>
                <a:ext uri="{FF2B5EF4-FFF2-40B4-BE49-F238E27FC236}">
                  <a16:creationId xmlns:a16="http://schemas.microsoft.com/office/drawing/2014/main" id="{422C6B16-38D6-42FB-97B2-1BD41E6042A2}"/>
                </a:ext>
              </a:extLst>
            </p:cNvPr>
            <p:cNvSpPr/>
            <p:nvPr/>
          </p:nvSpPr>
          <p:spPr bwMode="auto">
            <a:xfrm>
              <a:off x="1420105" y="41242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16" name="Cylinder 115">
              <a:extLst>
                <a:ext uri="{FF2B5EF4-FFF2-40B4-BE49-F238E27FC236}">
                  <a16:creationId xmlns:a16="http://schemas.microsoft.com/office/drawing/2014/main" id="{BEFA22A1-B5D2-4DAA-ACEB-5D8C533023B2}"/>
                </a:ext>
              </a:extLst>
            </p:cNvPr>
            <p:cNvSpPr/>
            <p:nvPr/>
          </p:nvSpPr>
          <p:spPr bwMode="auto">
            <a:xfrm>
              <a:off x="1944628" y="41242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17" name="Cylinder 116">
              <a:extLst>
                <a:ext uri="{FF2B5EF4-FFF2-40B4-BE49-F238E27FC236}">
                  <a16:creationId xmlns:a16="http://schemas.microsoft.com/office/drawing/2014/main" id="{8E62E2FF-F121-440E-B791-9BBD02C0C6A1}"/>
                </a:ext>
              </a:extLst>
            </p:cNvPr>
            <p:cNvSpPr/>
            <p:nvPr/>
          </p:nvSpPr>
          <p:spPr bwMode="auto">
            <a:xfrm>
              <a:off x="2469151" y="41242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18" name="Cylinder 117">
              <a:extLst>
                <a:ext uri="{FF2B5EF4-FFF2-40B4-BE49-F238E27FC236}">
                  <a16:creationId xmlns:a16="http://schemas.microsoft.com/office/drawing/2014/main" id="{6B6401E7-1708-421E-BB58-F129797CA11B}"/>
                </a:ext>
              </a:extLst>
            </p:cNvPr>
            <p:cNvSpPr/>
            <p:nvPr/>
          </p:nvSpPr>
          <p:spPr bwMode="auto">
            <a:xfrm>
              <a:off x="3518197" y="41242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19" name="Cylinder 118">
              <a:extLst>
                <a:ext uri="{FF2B5EF4-FFF2-40B4-BE49-F238E27FC236}">
                  <a16:creationId xmlns:a16="http://schemas.microsoft.com/office/drawing/2014/main" id="{9B962D81-AEDB-4FA1-AF84-65099834C387}"/>
                </a:ext>
              </a:extLst>
            </p:cNvPr>
            <p:cNvSpPr/>
            <p:nvPr/>
          </p:nvSpPr>
          <p:spPr bwMode="auto">
            <a:xfrm>
              <a:off x="2993674" y="41242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0" name="Cylinder 119">
              <a:extLst>
                <a:ext uri="{FF2B5EF4-FFF2-40B4-BE49-F238E27FC236}">
                  <a16:creationId xmlns:a16="http://schemas.microsoft.com/office/drawing/2014/main" id="{EAC615AA-BF9F-40FA-91B2-BF0F12EE56E1}"/>
                </a:ext>
              </a:extLst>
            </p:cNvPr>
            <p:cNvSpPr/>
            <p:nvPr/>
          </p:nvSpPr>
          <p:spPr bwMode="auto">
            <a:xfrm>
              <a:off x="4042720" y="41242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1" name="Cylinder 120">
              <a:extLst>
                <a:ext uri="{FF2B5EF4-FFF2-40B4-BE49-F238E27FC236}">
                  <a16:creationId xmlns:a16="http://schemas.microsoft.com/office/drawing/2014/main" id="{8F76B3C1-98CD-4931-AA42-6E43D373F2D9}"/>
                </a:ext>
              </a:extLst>
            </p:cNvPr>
            <p:cNvSpPr/>
            <p:nvPr/>
          </p:nvSpPr>
          <p:spPr bwMode="auto">
            <a:xfrm>
              <a:off x="4567243" y="41242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2" name="Cylinder 121">
              <a:extLst>
                <a:ext uri="{FF2B5EF4-FFF2-40B4-BE49-F238E27FC236}">
                  <a16:creationId xmlns:a16="http://schemas.microsoft.com/office/drawing/2014/main" id="{D793D703-C0A8-4AC1-B546-4048B2F383D7}"/>
                </a:ext>
              </a:extLst>
            </p:cNvPr>
            <p:cNvSpPr/>
            <p:nvPr/>
          </p:nvSpPr>
          <p:spPr bwMode="auto">
            <a:xfrm>
              <a:off x="5616289" y="41242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3" name="Cylinder 122">
              <a:extLst>
                <a:ext uri="{FF2B5EF4-FFF2-40B4-BE49-F238E27FC236}">
                  <a16:creationId xmlns:a16="http://schemas.microsoft.com/office/drawing/2014/main" id="{6F09181B-E1D0-4F56-8484-2263762ACDAF}"/>
                </a:ext>
              </a:extLst>
            </p:cNvPr>
            <p:cNvSpPr/>
            <p:nvPr/>
          </p:nvSpPr>
          <p:spPr bwMode="auto">
            <a:xfrm>
              <a:off x="5091766" y="41242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4" name="Cylinder 123">
              <a:extLst>
                <a:ext uri="{FF2B5EF4-FFF2-40B4-BE49-F238E27FC236}">
                  <a16:creationId xmlns:a16="http://schemas.microsoft.com/office/drawing/2014/main" id="{E8460D80-7EEA-4F01-A508-61F1199335DE}"/>
                </a:ext>
              </a:extLst>
            </p:cNvPr>
            <p:cNvSpPr/>
            <p:nvPr/>
          </p:nvSpPr>
          <p:spPr bwMode="auto">
            <a:xfrm>
              <a:off x="6140812" y="41242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5" name="Cylinder 124">
              <a:extLst>
                <a:ext uri="{FF2B5EF4-FFF2-40B4-BE49-F238E27FC236}">
                  <a16:creationId xmlns:a16="http://schemas.microsoft.com/office/drawing/2014/main" id="{B90E4CEF-AB43-4CE8-A395-3BCCD58B577B}"/>
                </a:ext>
              </a:extLst>
            </p:cNvPr>
            <p:cNvSpPr/>
            <p:nvPr/>
          </p:nvSpPr>
          <p:spPr bwMode="auto">
            <a:xfrm>
              <a:off x="6665335" y="41242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6" name="Cylinder 125">
              <a:extLst>
                <a:ext uri="{FF2B5EF4-FFF2-40B4-BE49-F238E27FC236}">
                  <a16:creationId xmlns:a16="http://schemas.microsoft.com/office/drawing/2014/main" id="{D15BA8D9-8FA0-4753-8271-89C91EE150D6}"/>
                </a:ext>
              </a:extLst>
            </p:cNvPr>
            <p:cNvSpPr/>
            <p:nvPr/>
          </p:nvSpPr>
          <p:spPr bwMode="auto">
            <a:xfrm>
              <a:off x="7189858" y="41242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7" name="Cylinder 126">
              <a:extLst>
                <a:ext uri="{FF2B5EF4-FFF2-40B4-BE49-F238E27FC236}">
                  <a16:creationId xmlns:a16="http://schemas.microsoft.com/office/drawing/2014/main" id="{6A2F8BB3-8AC0-459E-8175-A1066DA13C4C}"/>
                </a:ext>
              </a:extLst>
            </p:cNvPr>
            <p:cNvSpPr/>
            <p:nvPr/>
          </p:nvSpPr>
          <p:spPr bwMode="auto">
            <a:xfrm>
              <a:off x="7714381" y="41242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8" name="Cylinder 127">
              <a:extLst>
                <a:ext uri="{FF2B5EF4-FFF2-40B4-BE49-F238E27FC236}">
                  <a16:creationId xmlns:a16="http://schemas.microsoft.com/office/drawing/2014/main" id="{CA31B57C-40BF-4B74-8EAC-8F137B384FC3}"/>
                </a:ext>
              </a:extLst>
            </p:cNvPr>
            <p:cNvSpPr/>
            <p:nvPr/>
          </p:nvSpPr>
          <p:spPr bwMode="auto">
            <a:xfrm>
              <a:off x="8763427" y="41242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9" name="Cylinder 128">
              <a:extLst>
                <a:ext uri="{FF2B5EF4-FFF2-40B4-BE49-F238E27FC236}">
                  <a16:creationId xmlns:a16="http://schemas.microsoft.com/office/drawing/2014/main" id="{637EDFFF-2005-4105-8454-6AB2B259F323}"/>
                </a:ext>
              </a:extLst>
            </p:cNvPr>
            <p:cNvSpPr/>
            <p:nvPr/>
          </p:nvSpPr>
          <p:spPr bwMode="auto">
            <a:xfrm>
              <a:off x="8238904" y="41242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30" name="Cylinder 129">
              <a:extLst>
                <a:ext uri="{FF2B5EF4-FFF2-40B4-BE49-F238E27FC236}">
                  <a16:creationId xmlns:a16="http://schemas.microsoft.com/office/drawing/2014/main" id="{F27A99DE-D65B-45CB-A223-E798A5DA73D3}"/>
                </a:ext>
              </a:extLst>
            </p:cNvPr>
            <p:cNvSpPr/>
            <p:nvPr/>
          </p:nvSpPr>
          <p:spPr bwMode="auto">
            <a:xfrm>
              <a:off x="9287950" y="41242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31" name="Cylinder 130">
              <a:extLst>
                <a:ext uri="{FF2B5EF4-FFF2-40B4-BE49-F238E27FC236}">
                  <a16:creationId xmlns:a16="http://schemas.microsoft.com/office/drawing/2014/main" id="{1595833D-DF66-466F-A6FF-42FCA71613A9}"/>
                </a:ext>
              </a:extLst>
            </p:cNvPr>
            <p:cNvSpPr/>
            <p:nvPr/>
          </p:nvSpPr>
          <p:spPr bwMode="auto">
            <a:xfrm>
              <a:off x="9812473" y="41242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32" name="Cylinder 131">
              <a:extLst>
                <a:ext uri="{FF2B5EF4-FFF2-40B4-BE49-F238E27FC236}">
                  <a16:creationId xmlns:a16="http://schemas.microsoft.com/office/drawing/2014/main" id="{EA38C558-60D4-4A08-B887-D14BDE129EB3}"/>
                </a:ext>
              </a:extLst>
            </p:cNvPr>
            <p:cNvSpPr/>
            <p:nvPr/>
          </p:nvSpPr>
          <p:spPr bwMode="auto">
            <a:xfrm>
              <a:off x="10861519" y="41242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33" name="Cylinder 132">
              <a:extLst>
                <a:ext uri="{FF2B5EF4-FFF2-40B4-BE49-F238E27FC236}">
                  <a16:creationId xmlns:a16="http://schemas.microsoft.com/office/drawing/2014/main" id="{901D9943-A6B7-4DBE-9B53-7B3D26273B90}"/>
                </a:ext>
              </a:extLst>
            </p:cNvPr>
            <p:cNvSpPr/>
            <p:nvPr/>
          </p:nvSpPr>
          <p:spPr bwMode="auto">
            <a:xfrm>
              <a:off x="10336996" y="41242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34" name="Cylinder 133">
              <a:extLst>
                <a:ext uri="{FF2B5EF4-FFF2-40B4-BE49-F238E27FC236}">
                  <a16:creationId xmlns:a16="http://schemas.microsoft.com/office/drawing/2014/main" id="{58BECE0E-2547-4779-946B-F08B63DE1ABF}"/>
                </a:ext>
              </a:extLst>
            </p:cNvPr>
            <p:cNvSpPr/>
            <p:nvPr/>
          </p:nvSpPr>
          <p:spPr bwMode="auto">
            <a:xfrm>
              <a:off x="1070423" y="42766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35" name="Cylinder 134">
              <a:extLst>
                <a:ext uri="{FF2B5EF4-FFF2-40B4-BE49-F238E27FC236}">
                  <a16:creationId xmlns:a16="http://schemas.microsoft.com/office/drawing/2014/main" id="{4DB3EB9E-9B90-4C38-A5E7-5BD62F4DACE5}"/>
                </a:ext>
              </a:extLst>
            </p:cNvPr>
            <p:cNvSpPr/>
            <p:nvPr/>
          </p:nvSpPr>
          <p:spPr bwMode="auto">
            <a:xfrm>
              <a:off x="1594946" y="42766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36" name="Cylinder 135">
              <a:extLst>
                <a:ext uri="{FF2B5EF4-FFF2-40B4-BE49-F238E27FC236}">
                  <a16:creationId xmlns:a16="http://schemas.microsoft.com/office/drawing/2014/main" id="{C2261418-31F2-4C99-AB03-5B875770D077}"/>
                </a:ext>
              </a:extLst>
            </p:cNvPr>
            <p:cNvSpPr/>
            <p:nvPr/>
          </p:nvSpPr>
          <p:spPr bwMode="auto">
            <a:xfrm>
              <a:off x="2119469" y="42766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37" name="Cylinder 136">
              <a:extLst>
                <a:ext uri="{FF2B5EF4-FFF2-40B4-BE49-F238E27FC236}">
                  <a16:creationId xmlns:a16="http://schemas.microsoft.com/office/drawing/2014/main" id="{CC76C87E-AD48-492A-B697-BBE0D671D392}"/>
                </a:ext>
              </a:extLst>
            </p:cNvPr>
            <p:cNvSpPr/>
            <p:nvPr/>
          </p:nvSpPr>
          <p:spPr bwMode="auto">
            <a:xfrm>
              <a:off x="2643992" y="42766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38" name="Cylinder 137">
              <a:extLst>
                <a:ext uri="{FF2B5EF4-FFF2-40B4-BE49-F238E27FC236}">
                  <a16:creationId xmlns:a16="http://schemas.microsoft.com/office/drawing/2014/main" id="{D1A8E353-6A8F-474C-8603-55612AD0BA83}"/>
                </a:ext>
              </a:extLst>
            </p:cNvPr>
            <p:cNvSpPr/>
            <p:nvPr/>
          </p:nvSpPr>
          <p:spPr bwMode="auto">
            <a:xfrm>
              <a:off x="3693038" y="42766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39" name="Cylinder 138">
              <a:extLst>
                <a:ext uri="{FF2B5EF4-FFF2-40B4-BE49-F238E27FC236}">
                  <a16:creationId xmlns:a16="http://schemas.microsoft.com/office/drawing/2014/main" id="{F585B3A0-8A9E-41FE-B0C8-8644C6B79027}"/>
                </a:ext>
              </a:extLst>
            </p:cNvPr>
            <p:cNvSpPr/>
            <p:nvPr/>
          </p:nvSpPr>
          <p:spPr bwMode="auto">
            <a:xfrm>
              <a:off x="3168515" y="42766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40" name="Cylinder 139">
              <a:extLst>
                <a:ext uri="{FF2B5EF4-FFF2-40B4-BE49-F238E27FC236}">
                  <a16:creationId xmlns:a16="http://schemas.microsoft.com/office/drawing/2014/main" id="{6F692C14-C095-42A0-BF93-494D9A0E6C3C}"/>
                </a:ext>
              </a:extLst>
            </p:cNvPr>
            <p:cNvSpPr/>
            <p:nvPr/>
          </p:nvSpPr>
          <p:spPr bwMode="auto">
            <a:xfrm>
              <a:off x="4217561" y="42766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41" name="Cylinder 140">
              <a:extLst>
                <a:ext uri="{FF2B5EF4-FFF2-40B4-BE49-F238E27FC236}">
                  <a16:creationId xmlns:a16="http://schemas.microsoft.com/office/drawing/2014/main" id="{5C294636-98B3-491D-96E1-B75A472100B6}"/>
                </a:ext>
              </a:extLst>
            </p:cNvPr>
            <p:cNvSpPr/>
            <p:nvPr/>
          </p:nvSpPr>
          <p:spPr bwMode="auto">
            <a:xfrm>
              <a:off x="4742084" y="42766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42" name="Cylinder 141">
              <a:extLst>
                <a:ext uri="{FF2B5EF4-FFF2-40B4-BE49-F238E27FC236}">
                  <a16:creationId xmlns:a16="http://schemas.microsoft.com/office/drawing/2014/main" id="{5C76CB36-545F-4F60-B789-F9FB0AF155C5}"/>
                </a:ext>
              </a:extLst>
            </p:cNvPr>
            <p:cNvSpPr/>
            <p:nvPr/>
          </p:nvSpPr>
          <p:spPr bwMode="auto">
            <a:xfrm>
              <a:off x="5791130" y="42766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43" name="Cylinder 142">
              <a:extLst>
                <a:ext uri="{FF2B5EF4-FFF2-40B4-BE49-F238E27FC236}">
                  <a16:creationId xmlns:a16="http://schemas.microsoft.com/office/drawing/2014/main" id="{3BFD8707-8EE3-4437-9991-7DD6E288EEA5}"/>
                </a:ext>
              </a:extLst>
            </p:cNvPr>
            <p:cNvSpPr/>
            <p:nvPr/>
          </p:nvSpPr>
          <p:spPr bwMode="auto">
            <a:xfrm>
              <a:off x="5266607" y="42766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44" name="Cylinder 143">
              <a:extLst>
                <a:ext uri="{FF2B5EF4-FFF2-40B4-BE49-F238E27FC236}">
                  <a16:creationId xmlns:a16="http://schemas.microsoft.com/office/drawing/2014/main" id="{40141192-B229-4159-AD48-62F6B34378E7}"/>
                </a:ext>
              </a:extLst>
            </p:cNvPr>
            <p:cNvSpPr/>
            <p:nvPr/>
          </p:nvSpPr>
          <p:spPr bwMode="auto">
            <a:xfrm>
              <a:off x="6315653" y="42766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45" name="Cylinder 144">
              <a:extLst>
                <a:ext uri="{FF2B5EF4-FFF2-40B4-BE49-F238E27FC236}">
                  <a16:creationId xmlns:a16="http://schemas.microsoft.com/office/drawing/2014/main" id="{49D05E07-4A3A-4BFB-9127-2DA8F166976A}"/>
                </a:ext>
              </a:extLst>
            </p:cNvPr>
            <p:cNvSpPr/>
            <p:nvPr/>
          </p:nvSpPr>
          <p:spPr bwMode="auto">
            <a:xfrm>
              <a:off x="6840176" y="42766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46" name="Cylinder 145">
              <a:extLst>
                <a:ext uri="{FF2B5EF4-FFF2-40B4-BE49-F238E27FC236}">
                  <a16:creationId xmlns:a16="http://schemas.microsoft.com/office/drawing/2014/main" id="{BD7CFE1B-9884-4BB9-AD08-6EA3B906ADE9}"/>
                </a:ext>
              </a:extLst>
            </p:cNvPr>
            <p:cNvSpPr/>
            <p:nvPr/>
          </p:nvSpPr>
          <p:spPr bwMode="auto">
            <a:xfrm>
              <a:off x="7364699" y="42766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47" name="Cylinder 146">
              <a:extLst>
                <a:ext uri="{FF2B5EF4-FFF2-40B4-BE49-F238E27FC236}">
                  <a16:creationId xmlns:a16="http://schemas.microsoft.com/office/drawing/2014/main" id="{3E054842-381D-482A-BD82-816286B56F1B}"/>
                </a:ext>
              </a:extLst>
            </p:cNvPr>
            <p:cNvSpPr/>
            <p:nvPr/>
          </p:nvSpPr>
          <p:spPr bwMode="auto">
            <a:xfrm>
              <a:off x="7889222" y="42766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48" name="Cylinder 147">
              <a:extLst>
                <a:ext uri="{FF2B5EF4-FFF2-40B4-BE49-F238E27FC236}">
                  <a16:creationId xmlns:a16="http://schemas.microsoft.com/office/drawing/2014/main" id="{502467F5-464A-4FD2-841C-19BE0BAB59E8}"/>
                </a:ext>
              </a:extLst>
            </p:cNvPr>
            <p:cNvSpPr/>
            <p:nvPr/>
          </p:nvSpPr>
          <p:spPr bwMode="auto">
            <a:xfrm>
              <a:off x="8938268" y="42766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49" name="Cylinder 148">
              <a:extLst>
                <a:ext uri="{FF2B5EF4-FFF2-40B4-BE49-F238E27FC236}">
                  <a16:creationId xmlns:a16="http://schemas.microsoft.com/office/drawing/2014/main" id="{57884224-519D-4411-A050-F94F345E1915}"/>
                </a:ext>
              </a:extLst>
            </p:cNvPr>
            <p:cNvSpPr/>
            <p:nvPr/>
          </p:nvSpPr>
          <p:spPr bwMode="auto">
            <a:xfrm>
              <a:off x="8413745" y="42766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50" name="Cylinder 149">
              <a:extLst>
                <a:ext uri="{FF2B5EF4-FFF2-40B4-BE49-F238E27FC236}">
                  <a16:creationId xmlns:a16="http://schemas.microsoft.com/office/drawing/2014/main" id="{0BA2DEB8-5280-4C8E-B45E-39C94AC3BE75}"/>
                </a:ext>
              </a:extLst>
            </p:cNvPr>
            <p:cNvSpPr/>
            <p:nvPr/>
          </p:nvSpPr>
          <p:spPr bwMode="auto">
            <a:xfrm>
              <a:off x="9462791" y="42766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51" name="Cylinder 150">
              <a:extLst>
                <a:ext uri="{FF2B5EF4-FFF2-40B4-BE49-F238E27FC236}">
                  <a16:creationId xmlns:a16="http://schemas.microsoft.com/office/drawing/2014/main" id="{80F77752-B753-421F-A51F-F7C1C2FA7499}"/>
                </a:ext>
              </a:extLst>
            </p:cNvPr>
            <p:cNvSpPr/>
            <p:nvPr/>
          </p:nvSpPr>
          <p:spPr bwMode="auto">
            <a:xfrm>
              <a:off x="9987314" y="42766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52" name="Cylinder 151">
              <a:extLst>
                <a:ext uri="{FF2B5EF4-FFF2-40B4-BE49-F238E27FC236}">
                  <a16:creationId xmlns:a16="http://schemas.microsoft.com/office/drawing/2014/main" id="{61522EB3-F91C-478F-BE59-582B8B547C56}"/>
                </a:ext>
              </a:extLst>
            </p:cNvPr>
            <p:cNvSpPr/>
            <p:nvPr/>
          </p:nvSpPr>
          <p:spPr bwMode="auto">
            <a:xfrm>
              <a:off x="11036360" y="42766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53" name="Cylinder 152">
              <a:extLst>
                <a:ext uri="{FF2B5EF4-FFF2-40B4-BE49-F238E27FC236}">
                  <a16:creationId xmlns:a16="http://schemas.microsoft.com/office/drawing/2014/main" id="{70E0A42E-7F92-402D-BFEC-0DD33269123E}"/>
                </a:ext>
              </a:extLst>
            </p:cNvPr>
            <p:cNvSpPr/>
            <p:nvPr/>
          </p:nvSpPr>
          <p:spPr bwMode="auto">
            <a:xfrm>
              <a:off x="10511837" y="42766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54" name="Cylinder 153">
              <a:extLst>
                <a:ext uri="{FF2B5EF4-FFF2-40B4-BE49-F238E27FC236}">
                  <a16:creationId xmlns:a16="http://schemas.microsoft.com/office/drawing/2014/main" id="{C7E41C91-3A0F-4649-9A81-96666D5861BC}"/>
                </a:ext>
              </a:extLst>
            </p:cNvPr>
            <p:cNvSpPr/>
            <p:nvPr/>
          </p:nvSpPr>
          <p:spPr bwMode="auto">
            <a:xfrm>
              <a:off x="1245264" y="44290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55" name="Cylinder 154">
              <a:extLst>
                <a:ext uri="{FF2B5EF4-FFF2-40B4-BE49-F238E27FC236}">
                  <a16:creationId xmlns:a16="http://schemas.microsoft.com/office/drawing/2014/main" id="{08DA6BA1-B6B7-47DA-8E67-C0F9B680FB43}"/>
                </a:ext>
              </a:extLst>
            </p:cNvPr>
            <p:cNvSpPr/>
            <p:nvPr/>
          </p:nvSpPr>
          <p:spPr bwMode="auto">
            <a:xfrm>
              <a:off x="1769787" y="44290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56" name="Cylinder 155">
              <a:extLst>
                <a:ext uri="{FF2B5EF4-FFF2-40B4-BE49-F238E27FC236}">
                  <a16:creationId xmlns:a16="http://schemas.microsoft.com/office/drawing/2014/main" id="{F0CDC9D9-4DE7-4A7D-B6EE-821D6F74DFF5}"/>
                </a:ext>
              </a:extLst>
            </p:cNvPr>
            <p:cNvSpPr/>
            <p:nvPr/>
          </p:nvSpPr>
          <p:spPr bwMode="auto">
            <a:xfrm>
              <a:off x="2294310" y="44290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57" name="Cylinder 156">
              <a:extLst>
                <a:ext uri="{FF2B5EF4-FFF2-40B4-BE49-F238E27FC236}">
                  <a16:creationId xmlns:a16="http://schemas.microsoft.com/office/drawing/2014/main" id="{C38B4EEA-7AFD-4922-8FFE-AF118F074271}"/>
                </a:ext>
              </a:extLst>
            </p:cNvPr>
            <p:cNvSpPr/>
            <p:nvPr/>
          </p:nvSpPr>
          <p:spPr bwMode="auto">
            <a:xfrm>
              <a:off x="2818833" y="44290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58" name="Cylinder 157">
              <a:extLst>
                <a:ext uri="{FF2B5EF4-FFF2-40B4-BE49-F238E27FC236}">
                  <a16:creationId xmlns:a16="http://schemas.microsoft.com/office/drawing/2014/main" id="{6F086B32-A91B-4F3A-90ED-79055A665921}"/>
                </a:ext>
              </a:extLst>
            </p:cNvPr>
            <p:cNvSpPr/>
            <p:nvPr/>
          </p:nvSpPr>
          <p:spPr bwMode="auto">
            <a:xfrm>
              <a:off x="3867879" y="44290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59" name="Cylinder 158">
              <a:extLst>
                <a:ext uri="{FF2B5EF4-FFF2-40B4-BE49-F238E27FC236}">
                  <a16:creationId xmlns:a16="http://schemas.microsoft.com/office/drawing/2014/main" id="{125F9D12-4FC3-48B3-A288-6A7BE2497ACF}"/>
                </a:ext>
              </a:extLst>
            </p:cNvPr>
            <p:cNvSpPr/>
            <p:nvPr/>
          </p:nvSpPr>
          <p:spPr bwMode="auto">
            <a:xfrm>
              <a:off x="3343356" y="44290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60" name="Cylinder 159">
              <a:extLst>
                <a:ext uri="{FF2B5EF4-FFF2-40B4-BE49-F238E27FC236}">
                  <a16:creationId xmlns:a16="http://schemas.microsoft.com/office/drawing/2014/main" id="{4BB526DF-15EB-4D09-9C14-5CD5F8D8EA16}"/>
                </a:ext>
              </a:extLst>
            </p:cNvPr>
            <p:cNvSpPr/>
            <p:nvPr/>
          </p:nvSpPr>
          <p:spPr bwMode="auto">
            <a:xfrm>
              <a:off x="4392402" y="44290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61" name="Cylinder 160">
              <a:extLst>
                <a:ext uri="{FF2B5EF4-FFF2-40B4-BE49-F238E27FC236}">
                  <a16:creationId xmlns:a16="http://schemas.microsoft.com/office/drawing/2014/main" id="{0D807450-5932-409A-8649-8F0B370A410C}"/>
                </a:ext>
              </a:extLst>
            </p:cNvPr>
            <p:cNvSpPr/>
            <p:nvPr/>
          </p:nvSpPr>
          <p:spPr bwMode="auto">
            <a:xfrm>
              <a:off x="4916925" y="44290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62" name="Cylinder 161">
              <a:extLst>
                <a:ext uri="{FF2B5EF4-FFF2-40B4-BE49-F238E27FC236}">
                  <a16:creationId xmlns:a16="http://schemas.microsoft.com/office/drawing/2014/main" id="{75BA1AAF-07C5-462B-B22A-B51A745CC570}"/>
                </a:ext>
              </a:extLst>
            </p:cNvPr>
            <p:cNvSpPr/>
            <p:nvPr/>
          </p:nvSpPr>
          <p:spPr bwMode="auto">
            <a:xfrm>
              <a:off x="5965971" y="44290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63" name="Cylinder 162">
              <a:extLst>
                <a:ext uri="{FF2B5EF4-FFF2-40B4-BE49-F238E27FC236}">
                  <a16:creationId xmlns:a16="http://schemas.microsoft.com/office/drawing/2014/main" id="{FA8CCD2C-3F93-4C6F-BE78-3268EFE34E6D}"/>
                </a:ext>
              </a:extLst>
            </p:cNvPr>
            <p:cNvSpPr/>
            <p:nvPr/>
          </p:nvSpPr>
          <p:spPr bwMode="auto">
            <a:xfrm>
              <a:off x="5441448" y="44290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64" name="Cylinder 163">
              <a:extLst>
                <a:ext uri="{FF2B5EF4-FFF2-40B4-BE49-F238E27FC236}">
                  <a16:creationId xmlns:a16="http://schemas.microsoft.com/office/drawing/2014/main" id="{BBDC894C-7DC7-4814-A4CF-17E321611B7A}"/>
                </a:ext>
              </a:extLst>
            </p:cNvPr>
            <p:cNvSpPr/>
            <p:nvPr/>
          </p:nvSpPr>
          <p:spPr bwMode="auto">
            <a:xfrm>
              <a:off x="6490494" y="44290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65" name="Cylinder 164">
              <a:extLst>
                <a:ext uri="{FF2B5EF4-FFF2-40B4-BE49-F238E27FC236}">
                  <a16:creationId xmlns:a16="http://schemas.microsoft.com/office/drawing/2014/main" id="{CA953610-2B23-4246-8849-0EDB74DE4619}"/>
                </a:ext>
              </a:extLst>
            </p:cNvPr>
            <p:cNvSpPr/>
            <p:nvPr/>
          </p:nvSpPr>
          <p:spPr bwMode="auto">
            <a:xfrm>
              <a:off x="7015017" y="44290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66" name="Cylinder 165">
              <a:extLst>
                <a:ext uri="{FF2B5EF4-FFF2-40B4-BE49-F238E27FC236}">
                  <a16:creationId xmlns:a16="http://schemas.microsoft.com/office/drawing/2014/main" id="{5B4C6B26-B7A3-41F1-A47A-7ADFA417FFC3}"/>
                </a:ext>
              </a:extLst>
            </p:cNvPr>
            <p:cNvSpPr/>
            <p:nvPr/>
          </p:nvSpPr>
          <p:spPr bwMode="auto">
            <a:xfrm>
              <a:off x="7539540" y="44290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67" name="Cylinder 166">
              <a:extLst>
                <a:ext uri="{FF2B5EF4-FFF2-40B4-BE49-F238E27FC236}">
                  <a16:creationId xmlns:a16="http://schemas.microsoft.com/office/drawing/2014/main" id="{A3F7D10F-5CB6-4B5D-9AB5-3D9E6684BC5A}"/>
                </a:ext>
              </a:extLst>
            </p:cNvPr>
            <p:cNvSpPr/>
            <p:nvPr/>
          </p:nvSpPr>
          <p:spPr bwMode="auto">
            <a:xfrm>
              <a:off x="8064063" y="44290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68" name="Cylinder 167">
              <a:extLst>
                <a:ext uri="{FF2B5EF4-FFF2-40B4-BE49-F238E27FC236}">
                  <a16:creationId xmlns:a16="http://schemas.microsoft.com/office/drawing/2014/main" id="{86693538-E134-4A21-A79B-3EED66F3F6B7}"/>
                </a:ext>
              </a:extLst>
            </p:cNvPr>
            <p:cNvSpPr/>
            <p:nvPr/>
          </p:nvSpPr>
          <p:spPr bwMode="auto">
            <a:xfrm>
              <a:off x="9113109" y="44290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69" name="Cylinder 168">
              <a:extLst>
                <a:ext uri="{FF2B5EF4-FFF2-40B4-BE49-F238E27FC236}">
                  <a16:creationId xmlns:a16="http://schemas.microsoft.com/office/drawing/2014/main" id="{393C2785-D357-4709-AB17-8C98CAE8CB53}"/>
                </a:ext>
              </a:extLst>
            </p:cNvPr>
            <p:cNvSpPr/>
            <p:nvPr/>
          </p:nvSpPr>
          <p:spPr bwMode="auto">
            <a:xfrm>
              <a:off x="8588586" y="44290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70" name="Cylinder 169">
              <a:extLst>
                <a:ext uri="{FF2B5EF4-FFF2-40B4-BE49-F238E27FC236}">
                  <a16:creationId xmlns:a16="http://schemas.microsoft.com/office/drawing/2014/main" id="{AEA32932-D87E-4AC8-B0FD-962D3B34B68C}"/>
                </a:ext>
              </a:extLst>
            </p:cNvPr>
            <p:cNvSpPr/>
            <p:nvPr/>
          </p:nvSpPr>
          <p:spPr bwMode="auto">
            <a:xfrm>
              <a:off x="9637632" y="44290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71" name="Cylinder 170">
              <a:extLst>
                <a:ext uri="{FF2B5EF4-FFF2-40B4-BE49-F238E27FC236}">
                  <a16:creationId xmlns:a16="http://schemas.microsoft.com/office/drawing/2014/main" id="{488BC982-DDDB-4CDC-BC81-3DBE3FF40DA2}"/>
                </a:ext>
              </a:extLst>
            </p:cNvPr>
            <p:cNvSpPr/>
            <p:nvPr/>
          </p:nvSpPr>
          <p:spPr bwMode="auto">
            <a:xfrm>
              <a:off x="10162155" y="44290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72" name="Cylinder 171">
              <a:extLst>
                <a:ext uri="{FF2B5EF4-FFF2-40B4-BE49-F238E27FC236}">
                  <a16:creationId xmlns:a16="http://schemas.microsoft.com/office/drawing/2014/main" id="{D89D7964-9A30-445B-B651-02448A23E578}"/>
                </a:ext>
              </a:extLst>
            </p:cNvPr>
            <p:cNvSpPr/>
            <p:nvPr/>
          </p:nvSpPr>
          <p:spPr bwMode="auto">
            <a:xfrm>
              <a:off x="11211207" y="44290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73" name="Cylinder 172">
              <a:extLst>
                <a:ext uri="{FF2B5EF4-FFF2-40B4-BE49-F238E27FC236}">
                  <a16:creationId xmlns:a16="http://schemas.microsoft.com/office/drawing/2014/main" id="{2AED319A-8AFB-4758-A920-4BB0A8657B89}"/>
                </a:ext>
              </a:extLst>
            </p:cNvPr>
            <p:cNvSpPr/>
            <p:nvPr/>
          </p:nvSpPr>
          <p:spPr bwMode="auto">
            <a:xfrm>
              <a:off x="10686678" y="44290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grpSp>
      <p:sp>
        <p:nvSpPr>
          <p:cNvPr id="7" name="Rectangle: Rounded Corners 6">
            <a:extLst>
              <a:ext uri="{FF2B5EF4-FFF2-40B4-BE49-F238E27FC236}">
                <a16:creationId xmlns:a16="http://schemas.microsoft.com/office/drawing/2014/main" id="{DFE63FBD-4C32-4219-B4D9-94435C6904AD}"/>
              </a:ext>
            </a:extLst>
          </p:cNvPr>
          <p:cNvSpPr/>
          <p:nvPr/>
        </p:nvSpPr>
        <p:spPr bwMode="auto">
          <a:xfrm rot="5400000">
            <a:off x="864084"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8" name="Rectangle: Rounded Corners 7">
            <a:extLst>
              <a:ext uri="{FF2B5EF4-FFF2-40B4-BE49-F238E27FC236}">
                <a16:creationId xmlns:a16="http://schemas.microsoft.com/office/drawing/2014/main" id="{22DAD7E6-663B-40C0-8A8A-68800B43C4C0}"/>
              </a:ext>
            </a:extLst>
          </p:cNvPr>
          <p:cNvSpPr/>
          <p:nvPr/>
        </p:nvSpPr>
        <p:spPr bwMode="auto">
          <a:xfrm rot="5400000">
            <a:off x="959491"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9" name="Rectangle: Rounded Corners 8">
            <a:extLst>
              <a:ext uri="{FF2B5EF4-FFF2-40B4-BE49-F238E27FC236}">
                <a16:creationId xmlns:a16="http://schemas.microsoft.com/office/drawing/2014/main" id="{AE3F1232-6627-4EB2-8DD7-921D0CB03FA1}"/>
              </a:ext>
            </a:extLst>
          </p:cNvPr>
          <p:cNvSpPr/>
          <p:nvPr/>
        </p:nvSpPr>
        <p:spPr bwMode="auto">
          <a:xfrm rot="5400000">
            <a:off x="1054898"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0" name="Rectangle: Rounded Corners 9">
            <a:extLst>
              <a:ext uri="{FF2B5EF4-FFF2-40B4-BE49-F238E27FC236}">
                <a16:creationId xmlns:a16="http://schemas.microsoft.com/office/drawing/2014/main" id="{937B58CF-08C9-4CD1-A366-3531B621E776}"/>
              </a:ext>
            </a:extLst>
          </p:cNvPr>
          <p:cNvSpPr/>
          <p:nvPr/>
        </p:nvSpPr>
        <p:spPr bwMode="auto">
          <a:xfrm rot="5400000">
            <a:off x="1150305"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1" name="Rectangle: Rounded Corners 10">
            <a:extLst>
              <a:ext uri="{FF2B5EF4-FFF2-40B4-BE49-F238E27FC236}">
                <a16:creationId xmlns:a16="http://schemas.microsoft.com/office/drawing/2014/main" id="{F0C0F26D-32A3-434C-8FC2-350C71F095B7}"/>
              </a:ext>
            </a:extLst>
          </p:cNvPr>
          <p:cNvSpPr/>
          <p:nvPr/>
        </p:nvSpPr>
        <p:spPr bwMode="auto">
          <a:xfrm rot="5400000">
            <a:off x="1245712"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 name="Rectangle: Rounded Corners 11">
            <a:extLst>
              <a:ext uri="{FF2B5EF4-FFF2-40B4-BE49-F238E27FC236}">
                <a16:creationId xmlns:a16="http://schemas.microsoft.com/office/drawing/2014/main" id="{61DFED6C-CBCB-4F08-97D9-F42C24ED4065}"/>
              </a:ext>
            </a:extLst>
          </p:cNvPr>
          <p:cNvSpPr/>
          <p:nvPr/>
        </p:nvSpPr>
        <p:spPr bwMode="auto">
          <a:xfrm rot="5400000">
            <a:off x="1341119"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3" name="Rectangle: Rounded Corners 12">
            <a:extLst>
              <a:ext uri="{FF2B5EF4-FFF2-40B4-BE49-F238E27FC236}">
                <a16:creationId xmlns:a16="http://schemas.microsoft.com/office/drawing/2014/main" id="{9DC68848-92E3-4F42-B001-53657C005E45}"/>
              </a:ext>
            </a:extLst>
          </p:cNvPr>
          <p:cNvSpPr/>
          <p:nvPr/>
        </p:nvSpPr>
        <p:spPr bwMode="auto">
          <a:xfrm rot="5400000">
            <a:off x="1436526"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4" name="Rectangle: Rounded Corners 13">
            <a:extLst>
              <a:ext uri="{FF2B5EF4-FFF2-40B4-BE49-F238E27FC236}">
                <a16:creationId xmlns:a16="http://schemas.microsoft.com/office/drawing/2014/main" id="{91EB371C-5AD4-4473-8D8F-06FF4717B912}"/>
              </a:ext>
            </a:extLst>
          </p:cNvPr>
          <p:cNvSpPr/>
          <p:nvPr/>
        </p:nvSpPr>
        <p:spPr bwMode="auto">
          <a:xfrm rot="5400000">
            <a:off x="1531933"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5" name="Rectangle: Rounded Corners 14">
            <a:extLst>
              <a:ext uri="{FF2B5EF4-FFF2-40B4-BE49-F238E27FC236}">
                <a16:creationId xmlns:a16="http://schemas.microsoft.com/office/drawing/2014/main" id="{D9F07210-6F1A-49B4-834F-D7DF87434C99}"/>
              </a:ext>
            </a:extLst>
          </p:cNvPr>
          <p:cNvSpPr/>
          <p:nvPr/>
        </p:nvSpPr>
        <p:spPr bwMode="auto">
          <a:xfrm rot="5400000">
            <a:off x="1627340"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6" name="Rectangle: Rounded Corners 15">
            <a:extLst>
              <a:ext uri="{FF2B5EF4-FFF2-40B4-BE49-F238E27FC236}">
                <a16:creationId xmlns:a16="http://schemas.microsoft.com/office/drawing/2014/main" id="{B3040C08-A5B8-4BE3-8BA4-FC0864EE5D05}"/>
              </a:ext>
            </a:extLst>
          </p:cNvPr>
          <p:cNvSpPr/>
          <p:nvPr/>
        </p:nvSpPr>
        <p:spPr bwMode="auto">
          <a:xfrm rot="5400000">
            <a:off x="1722747"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7" name="Rectangle: Rounded Corners 16">
            <a:extLst>
              <a:ext uri="{FF2B5EF4-FFF2-40B4-BE49-F238E27FC236}">
                <a16:creationId xmlns:a16="http://schemas.microsoft.com/office/drawing/2014/main" id="{0EC9F9EA-3CDF-449F-B907-F6321C83AF99}"/>
              </a:ext>
            </a:extLst>
          </p:cNvPr>
          <p:cNvSpPr/>
          <p:nvPr/>
        </p:nvSpPr>
        <p:spPr bwMode="auto">
          <a:xfrm rot="5400000">
            <a:off x="1818154"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8" name="Rectangle: Rounded Corners 17">
            <a:extLst>
              <a:ext uri="{FF2B5EF4-FFF2-40B4-BE49-F238E27FC236}">
                <a16:creationId xmlns:a16="http://schemas.microsoft.com/office/drawing/2014/main" id="{A3DAEDE9-CB28-42FE-B953-DAEEE764EA00}"/>
              </a:ext>
            </a:extLst>
          </p:cNvPr>
          <p:cNvSpPr/>
          <p:nvPr/>
        </p:nvSpPr>
        <p:spPr bwMode="auto">
          <a:xfrm rot="5400000">
            <a:off x="1913561"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9" name="Rectangle: Rounded Corners 18">
            <a:extLst>
              <a:ext uri="{FF2B5EF4-FFF2-40B4-BE49-F238E27FC236}">
                <a16:creationId xmlns:a16="http://schemas.microsoft.com/office/drawing/2014/main" id="{57048AF4-B67D-46D9-A4C2-5AC28BB14FAB}"/>
              </a:ext>
            </a:extLst>
          </p:cNvPr>
          <p:cNvSpPr/>
          <p:nvPr/>
        </p:nvSpPr>
        <p:spPr bwMode="auto">
          <a:xfrm rot="5400000">
            <a:off x="2008968"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0" name="Rectangle: Rounded Corners 19">
            <a:extLst>
              <a:ext uri="{FF2B5EF4-FFF2-40B4-BE49-F238E27FC236}">
                <a16:creationId xmlns:a16="http://schemas.microsoft.com/office/drawing/2014/main" id="{574A9EBB-0ED2-44D8-BF14-926B91D16EF0}"/>
              </a:ext>
            </a:extLst>
          </p:cNvPr>
          <p:cNvSpPr/>
          <p:nvPr/>
        </p:nvSpPr>
        <p:spPr bwMode="auto">
          <a:xfrm rot="5400000">
            <a:off x="2104375"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1" name="Rectangle: Rounded Corners 20">
            <a:extLst>
              <a:ext uri="{FF2B5EF4-FFF2-40B4-BE49-F238E27FC236}">
                <a16:creationId xmlns:a16="http://schemas.microsoft.com/office/drawing/2014/main" id="{08438964-E376-456E-A42A-067A83C7C10D}"/>
              </a:ext>
            </a:extLst>
          </p:cNvPr>
          <p:cNvSpPr/>
          <p:nvPr/>
        </p:nvSpPr>
        <p:spPr bwMode="auto">
          <a:xfrm rot="5400000">
            <a:off x="2199782"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2" name="Rectangle: Rounded Corners 21">
            <a:extLst>
              <a:ext uri="{FF2B5EF4-FFF2-40B4-BE49-F238E27FC236}">
                <a16:creationId xmlns:a16="http://schemas.microsoft.com/office/drawing/2014/main" id="{D1AD791C-0D2A-4568-B033-68ECB65BF04C}"/>
              </a:ext>
            </a:extLst>
          </p:cNvPr>
          <p:cNvSpPr/>
          <p:nvPr/>
        </p:nvSpPr>
        <p:spPr bwMode="auto">
          <a:xfrm rot="5400000">
            <a:off x="2295189"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3" name="Rectangle: Rounded Corners 22">
            <a:extLst>
              <a:ext uri="{FF2B5EF4-FFF2-40B4-BE49-F238E27FC236}">
                <a16:creationId xmlns:a16="http://schemas.microsoft.com/office/drawing/2014/main" id="{91C8BB56-3562-472F-8535-A10921F5CBC5}"/>
              </a:ext>
            </a:extLst>
          </p:cNvPr>
          <p:cNvSpPr/>
          <p:nvPr/>
        </p:nvSpPr>
        <p:spPr bwMode="auto">
          <a:xfrm rot="5400000">
            <a:off x="2390596"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4" name="Rectangle: Rounded Corners 23">
            <a:extLst>
              <a:ext uri="{FF2B5EF4-FFF2-40B4-BE49-F238E27FC236}">
                <a16:creationId xmlns:a16="http://schemas.microsoft.com/office/drawing/2014/main" id="{3116F419-D8C9-473F-94A1-84119E603AC2}"/>
              </a:ext>
            </a:extLst>
          </p:cNvPr>
          <p:cNvSpPr/>
          <p:nvPr/>
        </p:nvSpPr>
        <p:spPr bwMode="auto">
          <a:xfrm rot="5400000">
            <a:off x="2486003"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5" name="Rectangle: Rounded Corners 24">
            <a:extLst>
              <a:ext uri="{FF2B5EF4-FFF2-40B4-BE49-F238E27FC236}">
                <a16:creationId xmlns:a16="http://schemas.microsoft.com/office/drawing/2014/main" id="{DA0F42E0-BD76-4F79-A7BB-7BAA08814E76}"/>
              </a:ext>
            </a:extLst>
          </p:cNvPr>
          <p:cNvSpPr/>
          <p:nvPr/>
        </p:nvSpPr>
        <p:spPr bwMode="auto">
          <a:xfrm rot="5400000">
            <a:off x="2581410"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6" name="Rectangle: Rounded Corners 25">
            <a:extLst>
              <a:ext uri="{FF2B5EF4-FFF2-40B4-BE49-F238E27FC236}">
                <a16:creationId xmlns:a16="http://schemas.microsoft.com/office/drawing/2014/main" id="{C2EB2748-C15C-44D0-A0EF-878358D7AF39}"/>
              </a:ext>
            </a:extLst>
          </p:cNvPr>
          <p:cNvSpPr/>
          <p:nvPr/>
        </p:nvSpPr>
        <p:spPr bwMode="auto">
          <a:xfrm rot="5400000">
            <a:off x="2676817"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7" name="Rectangle: Rounded Corners 26">
            <a:extLst>
              <a:ext uri="{FF2B5EF4-FFF2-40B4-BE49-F238E27FC236}">
                <a16:creationId xmlns:a16="http://schemas.microsoft.com/office/drawing/2014/main" id="{F53CA707-2A86-4201-8558-4A2B4C107E4F}"/>
              </a:ext>
            </a:extLst>
          </p:cNvPr>
          <p:cNvSpPr/>
          <p:nvPr/>
        </p:nvSpPr>
        <p:spPr bwMode="auto">
          <a:xfrm rot="5400000">
            <a:off x="2772224"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8" name="Rectangle: Rounded Corners 27">
            <a:extLst>
              <a:ext uri="{FF2B5EF4-FFF2-40B4-BE49-F238E27FC236}">
                <a16:creationId xmlns:a16="http://schemas.microsoft.com/office/drawing/2014/main" id="{F6A9BDB1-5825-4F07-B619-82DB0CA005AC}"/>
              </a:ext>
            </a:extLst>
          </p:cNvPr>
          <p:cNvSpPr/>
          <p:nvPr/>
        </p:nvSpPr>
        <p:spPr bwMode="auto">
          <a:xfrm rot="5400000">
            <a:off x="2867631"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9" name="Rectangle: Rounded Corners 28">
            <a:extLst>
              <a:ext uri="{FF2B5EF4-FFF2-40B4-BE49-F238E27FC236}">
                <a16:creationId xmlns:a16="http://schemas.microsoft.com/office/drawing/2014/main" id="{95479CD4-6DAB-4FE1-AFF7-28D45F13C9ED}"/>
              </a:ext>
            </a:extLst>
          </p:cNvPr>
          <p:cNvSpPr/>
          <p:nvPr/>
        </p:nvSpPr>
        <p:spPr bwMode="auto">
          <a:xfrm rot="5400000">
            <a:off x="2963038"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30" name="Rectangle: Rounded Corners 29">
            <a:extLst>
              <a:ext uri="{FF2B5EF4-FFF2-40B4-BE49-F238E27FC236}">
                <a16:creationId xmlns:a16="http://schemas.microsoft.com/office/drawing/2014/main" id="{D204D459-C765-4A56-B66E-3571F6ACF513}"/>
              </a:ext>
            </a:extLst>
          </p:cNvPr>
          <p:cNvSpPr/>
          <p:nvPr/>
        </p:nvSpPr>
        <p:spPr bwMode="auto">
          <a:xfrm rot="5400000">
            <a:off x="3058445"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31" name="Rectangle: Rounded Corners 30">
            <a:extLst>
              <a:ext uri="{FF2B5EF4-FFF2-40B4-BE49-F238E27FC236}">
                <a16:creationId xmlns:a16="http://schemas.microsoft.com/office/drawing/2014/main" id="{EC5C98DC-D880-4B95-B4AB-FEAD08F63D3E}"/>
              </a:ext>
            </a:extLst>
          </p:cNvPr>
          <p:cNvSpPr/>
          <p:nvPr/>
        </p:nvSpPr>
        <p:spPr bwMode="auto">
          <a:xfrm rot="5400000">
            <a:off x="3153852"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32" name="Rectangle: Rounded Corners 31">
            <a:extLst>
              <a:ext uri="{FF2B5EF4-FFF2-40B4-BE49-F238E27FC236}">
                <a16:creationId xmlns:a16="http://schemas.microsoft.com/office/drawing/2014/main" id="{E9B87493-FC85-4DA5-A18A-9A6AF4D13B7A}"/>
              </a:ext>
            </a:extLst>
          </p:cNvPr>
          <p:cNvSpPr/>
          <p:nvPr/>
        </p:nvSpPr>
        <p:spPr bwMode="auto">
          <a:xfrm rot="5400000">
            <a:off x="3249259"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33" name="Rectangle: Rounded Corners 32">
            <a:extLst>
              <a:ext uri="{FF2B5EF4-FFF2-40B4-BE49-F238E27FC236}">
                <a16:creationId xmlns:a16="http://schemas.microsoft.com/office/drawing/2014/main" id="{DE007566-E917-48CF-BC9B-9F931239B93A}"/>
              </a:ext>
            </a:extLst>
          </p:cNvPr>
          <p:cNvSpPr/>
          <p:nvPr/>
        </p:nvSpPr>
        <p:spPr bwMode="auto">
          <a:xfrm rot="5400000">
            <a:off x="3344666"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34" name="Rectangle: Rounded Corners 33">
            <a:extLst>
              <a:ext uri="{FF2B5EF4-FFF2-40B4-BE49-F238E27FC236}">
                <a16:creationId xmlns:a16="http://schemas.microsoft.com/office/drawing/2014/main" id="{00592DC3-98A3-4147-9033-8BF028122D4E}"/>
              </a:ext>
            </a:extLst>
          </p:cNvPr>
          <p:cNvSpPr/>
          <p:nvPr/>
        </p:nvSpPr>
        <p:spPr bwMode="auto">
          <a:xfrm rot="5400000">
            <a:off x="3440073"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35" name="Rectangle: Rounded Corners 34">
            <a:extLst>
              <a:ext uri="{FF2B5EF4-FFF2-40B4-BE49-F238E27FC236}">
                <a16:creationId xmlns:a16="http://schemas.microsoft.com/office/drawing/2014/main" id="{E693EF67-E4D7-4E36-A33D-E805FA38260F}"/>
              </a:ext>
            </a:extLst>
          </p:cNvPr>
          <p:cNvSpPr/>
          <p:nvPr/>
        </p:nvSpPr>
        <p:spPr bwMode="auto">
          <a:xfrm rot="5400000">
            <a:off x="3535480"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36" name="Rectangle: Rounded Corners 35">
            <a:extLst>
              <a:ext uri="{FF2B5EF4-FFF2-40B4-BE49-F238E27FC236}">
                <a16:creationId xmlns:a16="http://schemas.microsoft.com/office/drawing/2014/main" id="{9BA3A049-AC49-414E-AF3C-BB3EBAF1EE63}"/>
              </a:ext>
            </a:extLst>
          </p:cNvPr>
          <p:cNvSpPr/>
          <p:nvPr/>
        </p:nvSpPr>
        <p:spPr bwMode="auto">
          <a:xfrm rot="5400000">
            <a:off x="3630887"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37" name="Rectangle: Rounded Corners 36">
            <a:extLst>
              <a:ext uri="{FF2B5EF4-FFF2-40B4-BE49-F238E27FC236}">
                <a16:creationId xmlns:a16="http://schemas.microsoft.com/office/drawing/2014/main" id="{414BAF6D-E905-436C-A5F2-C317C24EFB49}"/>
              </a:ext>
            </a:extLst>
          </p:cNvPr>
          <p:cNvSpPr/>
          <p:nvPr/>
        </p:nvSpPr>
        <p:spPr bwMode="auto">
          <a:xfrm rot="5400000">
            <a:off x="3726294"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38" name="Rectangle: Rounded Corners 37">
            <a:extLst>
              <a:ext uri="{FF2B5EF4-FFF2-40B4-BE49-F238E27FC236}">
                <a16:creationId xmlns:a16="http://schemas.microsoft.com/office/drawing/2014/main" id="{196EB127-3B99-455A-A730-96D361269268}"/>
              </a:ext>
            </a:extLst>
          </p:cNvPr>
          <p:cNvSpPr/>
          <p:nvPr/>
        </p:nvSpPr>
        <p:spPr bwMode="auto">
          <a:xfrm rot="5400000">
            <a:off x="3821701"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39" name="Rectangle: Rounded Corners 38">
            <a:extLst>
              <a:ext uri="{FF2B5EF4-FFF2-40B4-BE49-F238E27FC236}">
                <a16:creationId xmlns:a16="http://schemas.microsoft.com/office/drawing/2014/main" id="{88F949FB-D7E0-46A2-BB39-4E61FD1BC48D}"/>
              </a:ext>
            </a:extLst>
          </p:cNvPr>
          <p:cNvSpPr/>
          <p:nvPr/>
        </p:nvSpPr>
        <p:spPr bwMode="auto">
          <a:xfrm rot="5400000">
            <a:off x="3917108"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40" name="Rectangle: Rounded Corners 39">
            <a:extLst>
              <a:ext uri="{FF2B5EF4-FFF2-40B4-BE49-F238E27FC236}">
                <a16:creationId xmlns:a16="http://schemas.microsoft.com/office/drawing/2014/main" id="{88E8C96B-2637-4B66-B06C-56AD885489F1}"/>
              </a:ext>
            </a:extLst>
          </p:cNvPr>
          <p:cNvSpPr/>
          <p:nvPr/>
        </p:nvSpPr>
        <p:spPr bwMode="auto">
          <a:xfrm rot="5400000">
            <a:off x="4012515"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41" name="Rectangle: Rounded Corners 40">
            <a:extLst>
              <a:ext uri="{FF2B5EF4-FFF2-40B4-BE49-F238E27FC236}">
                <a16:creationId xmlns:a16="http://schemas.microsoft.com/office/drawing/2014/main" id="{DC56795A-B675-42A0-9222-D3AD3BFD54D5}"/>
              </a:ext>
            </a:extLst>
          </p:cNvPr>
          <p:cNvSpPr/>
          <p:nvPr/>
        </p:nvSpPr>
        <p:spPr bwMode="auto">
          <a:xfrm rot="5400000">
            <a:off x="4107922"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42" name="Rectangle: Rounded Corners 41">
            <a:extLst>
              <a:ext uri="{FF2B5EF4-FFF2-40B4-BE49-F238E27FC236}">
                <a16:creationId xmlns:a16="http://schemas.microsoft.com/office/drawing/2014/main" id="{30D30D61-7282-44D1-9A4A-C4EAAEBDEA38}"/>
              </a:ext>
            </a:extLst>
          </p:cNvPr>
          <p:cNvSpPr/>
          <p:nvPr/>
        </p:nvSpPr>
        <p:spPr bwMode="auto">
          <a:xfrm rot="5400000">
            <a:off x="4203329"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43" name="Rectangle: Rounded Corners 42">
            <a:extLst>
              <a:ext uri="{FF2B5EF4-FFF2-40B4-BE49-F238E27FC236}">
                <a16:creationId xmlns:a16="http://schemas.microsoft.com/office/drawing/2014/main" id="{303AB647-65DA-46C9-BE4C-BD02B1D148A2}"/>
              </a:ext>
            </a:extLst>
          </p:cNvPr>
          <p:cNvSpPr/>
          <p:nvPr/>
        </p:nvSpPr>
        <p:spPr bwMode="auto">
          <a:xfrm rot="5400000">
            <a:off x="4298736"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44" name="Rectangle: Rounded Corners 43">
            <a:extLst>
              <a:ext uri="{FF2B5EF4-FFF2-40B4-BE49-F238E27FC236}">
                <a16:creationId xmlns:a16="http://schemas.microsoft.com/office/drawing/2014/main" id="{7566F39D-2DB1-49BE-A504-1664D099B852}"/>
              </a:ext>
            </a:extLst>
          </p:cNvPr>
          <p:cNvSpPr/>
          <p:nvPr/>
        </p:nvSpPr>
        <p:spPr bwMode="auto">
          <a:xfrm rot="5400000">
            <a:off x="4394143"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45" name="Rectangle: Rounded Corners 44">
            <a:extLst>
              <a:ext uri="{FF2B5EF4-FFF2-40B4-BE49-F238E27FC236}">
                <a16:creationId xmlns:a16="http://schemas.microsoft.com/office/drawing/2014/main" id="{E951CC8F-C975-4AF9-93F0-230AB989A257}"/>
              </a:ext>
            </a:extLst>
          </p:cNvPr>
          <p:cNvSpPr/>
          <p:nvPr/>
        </p:nvSpPr>
        <p:spPr bwMode="auto">
          <a:xfrm rot="5400000">
            <a:off x="4489550"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46" name="Rectangle: Rounded Corners 45">
            <a:extLst>
              <a:ext uri="{FF2B5EF4-FFF2-40B4-BE49-F238E27FC236}">
                <a16:creationId xmlns:a16="http://schemas.microsoft.com/office/drawing/2014/main" id="{9A3A4228-85C5-42A8-980B-F2DEA1B514E3}"/>
              </a:ext>
            </a:extLst>
          </p:cNvPr>
          <p:cNvSpPr/>
          <p:nvPr/>
        </p:nvSpPr>
        <p:spPr bwMode="auto">
          <a:xfrm rot="5400000">
            <a:off x="4584957"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47" name="Rectangle: Rounded Corners 46">
            <a:extLst>
              <a:ext uri="{FF2B5EF4-FFF2-40B4-BE49-F238E27FC236}">
                <a16:creationId xmlns:a16="http://schemas.microsoft.com/office/drawing/2014/main" id="{3AC30D77-E3B9-4AB7-80F8-DCF4D00FB18C}"/>
              </a:ext>
            </a:extLst>
          </p:cNvPr>
          <p:cNvSpPr/>
          <p:nvPr/>
        </p:nvSpPr>
        <p:spPr bwMode="auto">
          <a:xfrm rot="5400000">
            <a:off x="4680364"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48" name="Rectangle: Rounded Corners 47">
            <a:extLst>
              <a:ext uri="{FF2B5EF4-FFF2-40B4-BE49-F238E27FC236}">
                <a16:creationId xmlns:a16="http://schemas.microsoft.com/office/drawing/2014/main" id="{53AF43AA-26D4-48F2-9855-68DDD1808D69}"/>
              </a:ext>
            </a:extLst>
          </p:cNvPr>
          <p:cNvSpPr/>
          <p:nvPr/>
        </p:nvSpPr>
        <p:spPr bwMode="auto">
          <a:xfrm rot="5400000">
            <a:off x="4775771"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49" name="Rectangle: Rounded Corners 48">
            <a:extLst>
              <a:ext uri="{FF2B5EF4-FFF2-40B4-BE49-F238E27FC236}">
                <a16:creationId xmlns:a16="http://schemas.microsoft.com/office/drawing/2014/main" id="{FB1DE1E9-0099-4DBD-9DE4-87F71D91A28E}"/>
              </a:ext>
            </a:extLst>
          </p:cNvPr>
          <p:cNvSpPr/>
          <p:nvPr/>
        </p:nvSpPr>
        <p:spPr bwMode="auto">
          <a:xfrm rot="5400000">
            <a:off x="4871178"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0" name="Rectangle: Rounded Corners 49">
            <a:extLst>
              <a:ext uri="{FF2B5EF4-FFF2-40B4-BE49-F238E27FC236}">
                <a16:creationId xmlns:a16="http://schemas.microsoft.com/office/drawing/2014/main" id="{6C77035B-28BD-4149-B26B-4A749A444B83}"/>
              </a:ext>
            </a:extLst>
          </p:cNvPr>
          <p:cNvSpPr/>
          <p:nvPr/>
        </p:nvSpPr>
        <p:spPr bwMode="auto">
          <a:xfrm rot="5400000">
            <a:off x="4966585"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1" name="Rectangle: Rounded Corners 50">
            <a:extLst>
              <a:ext uri="{FF2B5EF4-FFF2-40B4-BE49-F238E27FC236}">
                <a16:creationId xmlns:a16="http://schemas.microsoft.com/office/drawing/2014/main" id="{8E369A56-F8F3-499C-AADE-99A8772254E6}"/>
              </a:ext>
            </a:extLst>
          </p:cNvPr>
          <p:cNvSpPr/>
          <p:nvPr/>
        </p:nvSpPr>
        <p:spPr bwMode="auto">
          <a:xfrm rot="5400000">
            <a:off x="5061992"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2" name="Rectangle: Rounded Corners 51">
            <a:extLst>
              <a:ext uri="{FF2B5EF4-FFF2-40B4-BE49-F238E27FC236}">
                <a16:creationId xmlns:a16="http://schemas.microsoft.com/office/drawing/2014/main" id="{556F9556-C89F-4976-B930-BA0F0F3ACAFC}"/>
              </a:ext>
            </a:extLst>
          </p:cNvPr>
          <p:cNvSpPr/>
          <p:nvPr/>
        </p:nvSpPr>
        <p:spPr bwMode="auto">
          <a:xfrm rot="5400000">
            <a:off x="5157399"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3" name="Rectangle: Rounded Corners 52">
            <a:extLst>
              <a:ext uri="{FF2B5EF4-FFF2-40B4-BE49-F238E27FC236}">
                <a16:creationId xmlns:a16="http://schemas.microsoft.com/office/drawing/2014/main" id="{B473FC28-76DA-4733-BD56-2B312738A0B5}"/>
              </a:ext>
            </a:extLst>
          </p:cNvPr>
          <p:cNvSpPr/>
          <p:nvPr/>
        </p:nvSpPr>
        <p:spPr bwMode="auto">
          <a:xfrm rot="5400000">
            <a:off x="5252806"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4" name="Rectangle: Rounded Corners 53">
            <a:extLst>
              <a:ext uri="{FF2B5EF4-FFF2-40B4-BE49-F238E27FC236}">
                <a16:creationId xmlns:a16="http://schemas.microsoft.com/office/drawing/2014/main" id="{A016C33F-D65D-49C1-BC7C-D020B9B9A664}"/>
              </a:ext>
            </a:extLst>
          </p:cNvPr>
          <p:cNvSpPr/>
          <p:nvPr/>
        </p:nvSpPr>
        <p:spPr bwMode="auto">
          <a:xfrm rot="5400000">
            <a:off x="5348213"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5" name="Rectangle: Rounded Corners 54">
            <a:extLst>
              <a:ext uri="{FF2B5EF4-FFF2-40B4-BE49-F238E27FC236}">
                <a16:creationId xmlns:a16="http://schemas.microsoft.com/office/drawing/2014/main" id="{3953CCD1-C853-4448-A151-CDF85942C92A}"/>
              </a:ext>
            </a:extLst>
          </p:cNvPr>
          <p:cNvSpPr/>
          <p:nvPr/>
        </p:nvSpPr>
        <p:spPr bwMode="auto">
          <a:xfrm rot="5400000">
            <a:off x="5443620"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6" name="Rectangle: Rounded Corners 55">
            <a:extLst>
              <a:ext uri="{FF2B5EF4-FFF2-40B4-BE49-F238E27FC236}">
                <a16:creationId xmlns:a16="http://schemas.microsoft.com/office/drawing/2014/main" id="{4E2577DC-2A0C-4186-9845-62A8DAC27B68}"/>
              </a:ext>
            </a:extLst>
          </p:cNvPr>
          <p:cNvSpPr/>
          <p:nvPr/>
        </p:nvSpPr>
        <p:spPr bwMode="auto">
          <a:xfrm rot="5400000">
            <a:off x="5539027"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7" name="Rectangle: Rounded Corners 56">
            <a:extLst>
              <a:ext uri="{FF2B5EF4-FFF2-40B4-BE49-F238E27FC236}">
                <a16:creationId xmlns:a16="http://schemas.microsoft.com/office/drawing/2014/main" id="{DEB7D04A-8D6D-4CDF-915C-3A5E353CF3DA}"/>
              </a:ext>
            </a:extLst>
          </p:cNvPr>
          <p:cNvSpPr/>
          <p:nvPr/>
        </p:nvSpPr>
        <p:spPr bwMode="auto">
          <a:xfrm rot="5400000">
            <a:off x="5634434"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8" name="Rectangle: Rounded Corners 57">
            <a:extLst>
              <a:ext uri="{FF2B5EF4-FFF2-40B4-BE49-F238E27FC236}">
                <a16:creationId xmlns:a16="http://schemas.microsoft.com/office/drawing/2014/main" id="{580730C1-CC13-479E-9E5C-BFB36B32DAB3}"/>
              </a:ext>
            </a:extLst>
          </p:cNvPr>
          <p:cNvSpPr/>
          <p:nvPr/>
        </p:nvSpPr>
        <p:spPr bwMode="auto">
          <a:xfrm rot="5400000">
            <a:off x="5729841"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9" name="Rectangle: Rounded Corners 58">
            <a:extLst>
              <a:ext uri="{FF2B5EF4-FFF2-40B4-BE49-F238E27FC236}">
                <a16:creationId xmlns:a16="http://schemas.microsoft.com/office/drawing/2014/main" id="{164BCA42-1132-41F7-BF64-B84C884FAA8D}"/>
              </a:ext>
            </a:extLst>
          </p:cNvPr>
          <p:cNvSpPr/>
          <p:nvPr/>
        </p:nvSpPr>
        <p:spPr bwMode="auto">
          <a:xfrm rot="5400000">
            <a:off x="5825248"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60" name="Rectangle: Rounded Corners 59">
            <a:extLst>
              <a:ext uri="{FF2B5EF4-FFF2-40B4-BE49-F238E27FC236}">
                <a16:creationId xmlns:a16="http://schemas.microsoft.com/office/drawing/2014/main" id="{4ABDBD85-50CC-41A6-872F-5654755423E9}"/>
              </a:ext>
            </a:extLst>
          </p:cNvPr>
          <p:cNvSpPr/>
          <p:nvPr/>
        </p:nvSpPr>
        <p:spPr bwMode="auto">
          <a:xfrm rot="5400000">
            <a:off x="5920655"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61" name="Rectangle: Rounded Corners 60">
            <a:extLst>
              <a:ext uri="{FF2B5EF4-FFF2-40B4-BE49-F238E27FC236}">
                <a16:creationId xmlns:a16="http://schemas.microsoft.com/office/drawing/2014/main" id="{9D7276E5-27DF-48B5-83F4-7BA441F6FA0A}"/>
              </a:ext>
            </a:extLst>
          </p:cNvPr>
          <p:cNvSpPr/>
          <p:nvPr/>
        </p:nvSpPr>
        <p:spPr bwMode="auto">
          <a:xfrm rot="5400000">
            <a:off x="6016062"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62" name="Rectangle: Rounded Corners 61">
            <a:extLst>
              <a:ext uri="{FF2B5EF4-FFF2-40B4-BE49-F238E27FC236}">
                <a16:creationId xmlns:a16="http://schemas.microsoft.com/office/drawing/2014/main" id="{4DD44FE3-A6FB-4AAA-8117-A2D10A3EDEAD}"/>
              </a:ext>
            </a:extLst>
          </p:cNvPr>
          <p:cNvSpPr/>
          <p:nvPr/>
        </p:nvSpPr>
        <p:spPr bwMode="auto">
          <a:xfrm rot="5400000">
            <a:off x="6111471"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63" name="Rectangle: Rounded Corners 62">
            <a:extLst>
              <a:ext uri="{FF2B5EF4-FFF2-40B4-BE49-F238E27FC236}">
                <a16:creationId xmlns:a16="http://schemas.microsoft.com/office/drawing/2014/main" id="{6C8DF45C-77DC-4C90-B482-30EDDF7F7DE1}"/>
              </a:ext>
            </a:extLst>
          </p:cNvPr>
          <p:cNvSpPr/>
          <p:nvPr/>
        </p:nvSpPr>
        <p:spPr bwMode="auto">
          <a:xfrm rot="5400000">
            <a:off x="9331921" y="5750999"/>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64" name="Rectangle: Rounded Corners 63">
            <a:extLst>
              <a:ext uri="{FF2B5EF4-FFF2-40B4-BE49-F238E27FC236}">
                <a16:creationId xmlns:a16="http://schemas.microsoft.com/office/drawing/2014/main" id="{6CD17ADB-BE81-43F8-9C7F-9EBA05B7D691}"/>
              </a:ext>
            </a:extLst>
          </p:cNvPr>
          <p:cNvSpPr/>
          <p:nvPr/>
        </p:nvSpPr>
        <p:spPr bwMode="auto">
          <a:xfrm rot="5400000">
            <a:off x="9427328" y="5750999"/>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65" name="Rectangle: Rounded Corners 64">
            <a:extLst>
              <a:ext uri="{FF2B5EF4-FFF2-40B4-BE49-F238E27FC236}">
                <a16:creationId xmlns:a16="http://schemas.microsoft.com/office/drawing/2014/main" id="{AA0678BD-2930-4544-AE72-AA07E1678DD3}"/>
              </a:ext>
            </a:extLst>
          </p:cNvPr>
          <p:cNvSpPr/>
          <p:nvPr/>
        </p:nvSpPr>
        <p:spPr bwMode="auto">
          <a:xfrm rot="5400000">
            <a:off x="9522735" y="5750999"/>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66" name="Rectangle: Rounded Corners 65">
            <a:extLst>
              <a:ext uri="{FF2B5EF4-FFF2-40B4-BE49-F238E27FC236}">
                <a16:creationId xmlns:a16="http://schemas.microsoft.com/office/drawing/2014/main" id="{CE6E05AE-CE01-455B-9D80-7C2B0D685BB8}"/>
              </a:ext>
            </a:extLst>
          </p:cNvPr>
          <p:cNvSpPr/>
          <p:nvPr/>
        </p:nvSpPr>
        <p:spPr bwMode="auto">
          <a:xfrm rot="5400000">
            <a:off x="9618142" y="5750999"/>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67" name="Rectangle: Rounded Corners 66">
            <a:extLst>
              <a:ext uri="{FF2B5EF4-FFF2-40B4-BE49-F238E27FC236}">
                <a16:creationId xmlns:a16="http://schemas.microsoft.com/office/drawing/2014/main" id="{9057DE83-CBCD-4455-BF3F-2694ED1084C5}"/>
              </a:ext>
            </a:extLst>
          </p:cNvPr>
          <p:cNvSpPr/>
          <p:nvPr/>
        </p:nvSpPr>
        <p:spPr bwMode="auto">
          <a:xfrm rot="5400000">
            <a:off x="9713549" y="5750999"/>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68" name="Rectangle: Rounded Corners 67">
            <a:extLst>
              <a:ext uri="{FF2B5EF4-FFF2-40B4-BE49-F238E27FC236}">
                <a16:creationId xmlns:a16="http://schemas.microsoft.com/office/drawing/2014/main" id="{D2DF5229-9BCF-4290-8B38-C5C735814110}"/>
              </a:ext>
            </a:extLst>
          </p:cNvPr>
          <p:cNvSpPr/>
          <p:nvPr/>
        </p:nvSpPr>
        <p:spPr bwMode="auto">
          <a:xfrm rot="5400000">
            <a:off x="9808956" y="5750999"/>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69" name="Rectangle: Rounded Corners 68">
            <a:extLst>
              <a:ext uri="{FF2B5EF4-FFF2-40B4-BE49-F238E27FC236}">
                <a16:creationId xmlns:a16="http://schemas.microsoft.com/office/drawing/2014/main" id="{702A5147-9D5E-47DC-999A-BC3845368389}"/>
              </a:ext>
            </a:extLst>
          </p:cNvPr>
          <p:cNvSpPr/>
          <p:nvPr/>
        </p:nvSpPr>
        <p:spPr bwMode="auto">
          <a:xfrm rot="5400000">
            <a:off x="9904363" y="5750999"/>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70" name="Rectangle: Rounded Corners 69">
            <a:extLst>
              <a:ext uri="{FF2B5EF4-FFF2-40B4-BE49-F238E27FC236}">
                <a16:creationId xmlns:a16="http://schemas.microsoft.com/office/drawing/2014/main" id="{5C8FAF2C-681C-4E81-AC75-B775D2B889E0}"/>
              </a:ext>
            </a:extLst>
          </p:cNvPr>
          <p:cNvSpPr/>
          <p:nvPr/>
        </p:nvSpPr>
        <p:spPr bwMode="auto">
          <a:xfrm rot="5400000">
            <a:off x="9999772" y="5750999"/>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71" name="Rectangle: Rounded Corners 70">
            <a:extLst>
              <a:ext uri="{FF2B5EF4-FFF2-40B4-BE49-F238E27FC236}">
                <a16:creationId xmlns:a16="http://schemas.microsoft.com/office/drawing/2014/main" id="{0CBA693D-FA3B-4180-857A-0F3928048E5C}"/>
              </a:ext>
            </a:extLst>
          </p:cNvPr>
          <p:cNvSpPr/>
          <p:nvPr/>
        </p:nvSpPr>
        <p:spPr bwMode="auto">
          <a:xfrm rot="5400000">
            <a:off x="10097443"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72" name="Rectangle: Rounded Corners 71">
            <a:extLst>
              <a:ext uri="{FF2B5EF4-FFF2-40B4-BE49-F238E27FC236}">
                <a16:creationId xmlns:a16="http://schemas.microsoft.com/office/drawing/2014/main" id="{621C44CE-96CF-45CA-B7CF-89E6CE75126E}"/>
              </a:ext>
            </a:extLst>
          </p:cNvPr>
          <p:cNvSpPr/>
          <p:nvPr/>
        </p:nvSpPr>
        <p:spPr bwMode="auto">
          <a:xfrm rot="5400000">
            <a:off x="10192850"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73" name="Rectangle: Rounded Corners 72">
            <a:extLst>
              <a:ext uri="{FF2B5EF4-FFF2-40B4-BE49-F238E27FC236}">
                <a16:creationId xmlns:a16="http://schemas.microsoft.com/office/drawing/2014/main" id="{7F951AA7-C6CE-4CB4-9133-C6BF4D1BFE86}"/>
              </a:ext>
            </a:extLst>
          </p:cNvPr>
          <p:cNvSpPr/>
          <p:nvPr/>
        </p:nvSpPr>
        <p:spPr bwMode="auto">
          <a:xfrm rot="5400000">
            <a:off x="10288257"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74" name="Rectangle: Rounded Corners 73">
            <a:extLst>
              <a:ext uri="{FF2B5EF4-FFF2-40B4-BE49-F238E27FC236}">
                <a16:creationId xmlns:a16="http://schemas.microsoft.com/office/drawing/2014/main" id="{55D8A8B9-B0CD-41F6-8EA7-0C0515F44FC0}"/>
              </a:ext>
            </a:extLst>
          </p:cNvPr>
          <p:cNvSpPr/>
          <p:nvPr/>
        </p:nvSpPr>
        <p:spPr bwMode="auto">
          <a:xfrm rot="5400000">
            <a:off x="10383664"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75" name="Rectangle: Rounded Corners 74">
            <a:extLst>
              <a:ext uri="{FF2B5EF4-FFF2-40B4-BE49-F238E27FC236}">
                <a16:creationId xmlns:a16="http://schemas.microsoft.com/office/drawing/2014/main" id="{4753B79E-D802-4F49-8A27-A6150EBD0200}"/>
              </a:ext>
            </a:extLst>
          </p:cNvPr>
          <p:cNvSpPr/>
          <p:nvPr/>
        </p:nvSpPr>
        <p:spPr bwMode="auto">
          <a:xfrm rot="5400000">
            <a:off x="10479071"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76" name="Rectangle: Rounded Corners 75">
            <a:extLst>
              <a:ext uri="{FF2B5EF4-FFF2-40B4-BE49-F238E27FC236}">
                <a16:creationId xmlns:a16="http://schemas.microsoft.com/office/drawing/2014/main" id="{D87148D4-D0E0-4D33-89C8-D25E5557DE5E}"/>
              </a:ext>
            </a:extLst>
          </p:cNvPr>
          <p:cNvSpPr/>
          <p:nvPr/>
        </p:nvSpPr>
        <p:spPr bwMode="auto">
          <a:xfrm rot="5400000">
            <a:off x="10574478"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77" name="Rectangle: Rounded Corners 76">
            <a:extLst>
              <a:ext uri="{FF2B5EF4-FFF2-40B4-BE49-F238E27FC236}">
                <a16:creationId xmlns:a16="http://schemas.microsoft.com/office/drawing/2014/main" id="{FF418CBA-7822-4983-B8D9-1EB5627E73E3}"/>
              </a:ext>
            </a:extLst>
          </p:cNvPr>
          <p:cNvSpPr/>
          <p:nvPr/>
        </p:nvSpPr>
        <p:spPr bwMode="auto">
          <a:xfrm rot="5400000">
            <a:off x="10669885"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78" name="Rectangle: Rounded Corners 77">
            <a:extLst>
              <a:ext uri="{FF2B5EF4-FFF2-40B4-BE49-F238E27FC236}">
                <a16:creationId xmlns:a16="http://schemas.microsoft.com/office/drawing/2014/main" id="{D87CBECF-B5C7-4F71-92BC-9E132CE75C44}"/>
              </a:ext>
            </a:extLst>
          </p:cNvPr>
          <p:cNvSpPr/>
          <p:nvPr/>
        </p:nvSpPr>
        <p:spPr bwMode="auto">
          <a:xfrm rot="5400000">
            <a:off x="10765294"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79" name="TextBox 182">
            <a:extLst>
              <a:ext uri="{FF2B5EF4-FFF2-40B4-BE49-F238E27FC236}">
                <a16:creationId xmlns:a16="http://schemas.microsoft.com/office/drawing/2014/main" id="{E66B6EFD-A3D0-46F3-9AA7-5394DE4BBAD9}"/>
              </a:ext>
            </a:extLst>
          </p:cNvPr>
          <p:cNvSpPr txBox="1"/>
          <p:nvPr/>
        </p:nvSpPr>
        <p:spPr>
          <a:xfrm rot="16200000">
            <a:off x="44917" y="2450088"/>
            <a:ext cx="994888" cy="461665"/>
          </a:xfrm>
          <a:prstGeom prst="rect">
            <a:avLst/>
          </a:prstGeom>
          <a:noFill/>
        </p:spPr>
        <p:txBody>
          <a:bodyPr wrap="none" lIns="182880" tIns="146304" rIns="182880" bIns="146304"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0078D7"/>
                </a:solidFill>
                <a:effectLst/>
                <a:uLnTx/>
                <a:uFillTx/>
                <a:latin typeface="Segoe UI" panose="020B0502040204020203" pitchFamily="34" charset="0"/>
                <a:ea typeface="+mn-ea"/>
                <a:cs typeface="Segoe UI" panose="020B0502040204020203" pitchFamily="34" charset="0"/>
              </a:rPr>
              <a:t>Compute</a:t>
            </a:r>
            <a:endParaRPr kumimoji="0" lang="en-GB" sz="1200" b="0" i="0" u="none" strike="noStrike" kern="1200" cap="none" spc="0" normalizeH="0" baseline="0" noProof="0" dirty="0">
              <a:ln>
                <a:noFill/>
              </a:ln>
              <a:solidFill>
                <a:srgbClr val="0078D7"/>
              </a:solidFill>
              <a:effectLst/>
              <a:uLnTx/>
              <a:uFillTx/>
              <a:latin typeface="Segoe UI" panose="020B0502040204020203" pitchFamily="34" charset="0"/>
              <a:ea typeface="+mn-ea"/>
              <a:cs typeface="Segoe UI" panose="020B0502040204020203" pitchFamily="34" charset="0"/>
            </a:endParaRPr>
          </a:p>
        </p:txBody>
      </p:sp>
      <p:sp>
        <p:nvSpPr>
          <p:cNvPr id="80" name="TextBox 183">
            <a:extLst>
              <a:ext uri="{FF2B5EF4-FFF2-40B4-BE49-F238E27FC236}">
                <a16:creationId xmlns:a16="http://schemas.microsoft.com/office/drawing/2014/main" id="{21485E57-C8CD-4189-9567-CB43C50B61C5}"/>
              </a:ext>
            </a:extLst>
          </p:cNvPr>
          <p:cNvSpPr txBox="1"/>
          <p:nvPr/>
        </p:nvSpPr>
        <p:spPr>
          <a:xfrm rot="16200000">
            <a:off x="-628552" y="4693483"/>
            <a:ext cx="2341829" cy="461665"/>
          </a:xfrm>
          <a:prstGeom prst="rect">
            <a:avLst/>
          </a:prstGeom>
          <a:noFill/>
        </p:spPr>
        <p:txBody>
          <a:bodyPr wrap="square" lIns="182880" tIns="146304" rIns="182880" bIns="146304"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51156" rtl="0" eaLnBrk="1" fontAlgn="base" latinLnBrk="0" hangingPunct="1">
              <a:lnSpc>
                <a:spcPct val="90000"/>
              </a:lnSpc>
              <a:spcBef>
                <a:spcPct val="0"/>
              </a:spcBef>
              <a:spcAft>
                <a:spcPts val="612"/>
              </a:spcAft>
              <a:buClrTx/>
              <a:buSzTx/>
              <a:buFontTx/>
              <a:buNone/>
              <a:tabLst/>
              <a:defRPr/>
            </a:pPr>
            <a:r>
              <a:rPr kumimoji="0" lang="en-US" sz="1200" b="0" i="0" u="none" strike="noStrike" kern="1200" cap="none" spc="0" normalizeH="0" baseline="0" noProof="0" dirty="0">
                <a:ln>
                  <a:noFill/>
                </a:ln>
                <a:solidFill>
                  <a:srgbClr val="0078D7"/>
                </a:solidFill>
                <a:effectLst/>
                <a:uLnTx/>
                <a:uFillTx/>
                <a:latin typeface="Segoe UI" panose="020B0502040204020203" pitchFamily="34" charset="0"/>
                <a:ea typeface="+mn-ea"/>
                <a:cs typeface="Segoe UI" panose="020B0502040204020203" pitchFamily="34" charset="0"/>
              </a:rPr>
              <a:t>Remote storage</a:t>
            </a:r>
            <a:endParaRPr kumimoji="0" lang="en-GB" sz="1200" b="0" i="0" u="none" strike="noStrike" kern="1200" cap="none" spc="0" normalizeH="0" baseline="0" noProof="0" dirty="0">
              <a:ln>
                <a:noFill/>
              </a:ln>
              <a:solidFill>
                <a:srgbClr val="0078D7"/>
              </a:solidFill>
              <a:effectLst/>
              <a:uLnTx/>
              <a:uFillTx/>
              <a:latin typeface="Segoe UI" panose="020B0502040204020203" pitchFamily="34" charset="0"/>
              <a:ea typeface="+mn-ea"/>
              <a:cs typeface="Segoe UI" panose="020B0502040204020203" pitchFamily="34" charset="0"/>
            </a:endParaRPr>
          </a:p>
        </p:txBody>
      </p:sp>
      <p:cxnSp>
        <p:nvCxnSpPr>
          <p:cNvPr id="81" name="Straight Connector 80">
            <a:extLst>
              <a:ext uri="{FF2B5EF4-FFF2-40B4-BE49-F238E27FC236}">
                <a16:creationId xmlns:a16="http://schemas.microsoft.com/office/drawing/2014/main" id="{6FF23621-FB74-4BB3-9FDD-C3FD0531FC33}"/>
              </a:ext>
            </a:extLst>
          </p:cNvPr>
          <p:cNvCxnSpPr/>
          <p:nvPr/>
        </p:nvCxnSpPr>
        <p:spPr>
          <a:xfrm>
            <a:off x="789663" y="3319280"/>
            <a:ext cx="10972800" cy="0"/>
          </a:xfrm>
          <a:prstGeom prst="line">
            <a:avLst/>
          </a:prstGeom>
          <a:ln w="12700">
            <a:solidFill>
              <a:schemeClr val="tx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82" name="Group 81">
            <a:extLst>
              <a:ext uri="{FF2B5EF4-FFF2-40B4-BE49-F238E27FC236}">
                <a16:creationId xmlns:a16="http://schemas.microsoft.com/office/drawing/2014/main" id="{37E250F3-4CF0-4AF0-8930-1BE2D082A0BC}"/>
              </a:ext>
            </a:extLst>
          </p:cNvPr>
          <p:cNvGrpSpPr/>
          <p:nvPr/>
        </p:nvGrpSpPr>
        <p:grpSpPr>
          <a:xfrm>
            <a:off x="1153441" y="1605319"/>
            <a:ext cx="2187253" cy="1488737"/>
            <a:chOff x="0" y="753357"/>
            <a:chExt cx="2187253" cy="1488737"/>
          </a:xfrm>
        </p:grpSpPr>
        <p:sp>
          <p:nvSpPr>
            <p:cNvPr id="106" name="Rectangle 105">
              <a:extLst>
                <a:ext uri="{FF2B5EF4-FFF2-40B4-BE49-F238E27FC236}">
                  <a16:creationId xmlns:a16="http://schemas.microsoft.com/office/drawing/2014/main" id="{21C76EA5-7372-4864-8140-195115878644}"/>
                </a:ext>
              </a:extLst>
            </p:cNvPr>
            <p:cNvSpPr/>
            <p:nvPr/>
          </p:nvSpPr>
          <p:spPr bwMode="auto">
            <a:xfrm>
              <a:off x="3543" y="753357"/>
              <a:ext cx="2180166" cy="928876"/>
            </a:xfrm>
            <a:prstGeom prst="rect">
              <a:avLst/>
            </a:prstGeom>
            <a:noFill/>
            <a:ln w="12700">
              <a:solidFill>
                <a:schemeClr val="accent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1400" b="0" i="0" u="none" strike="noStrike" kern="1200" cap="none" spc="0" normalizeH="0" baseline="0" noProof="0" dirty="0">
                <a:ln>
                  <a:noFill/>
                </a:ln>
                <a:solidFill>
                  <a:srgbClr val="0078D7"/>
                </a:solidFill>
                <a:effectLst/>
                <a:uLnTx/>
                <a:uFillTx/>
                <a:latin typeface="Segoe UI Semilight"/>
                <a:ea typeface="+mn-ea"/>
                <a:cs typeface="+mn-cs"/>
              </a:endParaRPr>
            </a:p>
          </p:txBody>
        </p:sp>
        <p:grpSp>
          <p:nvGrpSpPr>
            <p:cNvPr id="107" name="Group 106">
              <a:extLst>
                <a:ext uri="{FF2B5EF4-FFF2-40B4-BE49-F238E27FC236}">
                  <a16:creationId xmlns:a16="http://schemas.microsoft.com/office/drawing/2014/main" id="{7422BA49-0F91-4B36-99DD-F3E0302FDA7C}"/>
                </a:ext>
              </a:extLst>
            </p:cNvPr>
            <p:cNvGrpSpPr/>
            <p:nvPr/>
          </p:nvGrpSpPr>
          <p:grpSpPr>
            <a:xfrm>
              <a:off x="1" y="1932466"/>
              <a:ext cx="2187252" cy="309628"/>
              <a:chOff x="120338" y="1858315"/>
              <a:chExt cx="1946577" cy="309628"/>
            </a:xfrm>
            <a:solidFill>
              <a:srgbClr val="DCECF9"/>
            </a:solidFill>
          </p:grpSpPr>
          <p:sp>
            <p:nvSpPr>
              <p:cNvPr id="112" name="Rectangle 111">
                <a:extLst>
                  <a:ext uri="{FF2B5EF4-FFF2-40B4-BE49-F238E27FC236}">
                    <a16:creationId xmlns:a16="http://schemas.microsoft.com/office/drawing/2014/main" id="{069EC854-F532-441D-BB13-58568869AAE5}"/>
                  </a:ext>
                </a:extLst>
              </p:cNvPr>
              <p:cNvSpPr/>
              <p:nvPr/>
            </p:nvSpPr>
            <p:spPr bwMode="auto">
              <a:xfrm>
                <a:off x="120338" y="1858315"/>
                <a:ext cx="934357" cy="309628"/>
              </a:xfrm>
              <a:prstGeom prst="rect">
                <a:avLst/>
              </a:prstGeom>
              <a:noFill/>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78D7"/>
                    </a:solidFill>
                    <a:effectLst/>
                    <a:uLnTx/>
                    <a:uFillTx/>
                    <a:latin typeface="Segoe UI Semilight"/>
                    <a:ea typeface="+mn-ea"/>
                    <a:cs typeface="+mn-cs"/>
                  </a:rPr>
                  <a:t>Cache</a:t>
                </a:r>
                <a:endParaRPr kumimoji="0" lang="en-GB" sz="1400" b="0" i="0" u="none" strike="noStrike" kern="1200" cap="none" spc="0" normalizeH="0" baseline="0" noProof="0" dirty="0">
                  <a:ln>
                    <a:noFill/>
                  </a:ln>
                  <a:solidFill>
                    <a:srgbClr val="0078D7"/>
                  </a:solidFill>
                  <a:effectLst/>
                  <a:uLnTx/>
                  <a:uFillTx/>
                  <a:latin typeface="Segoe UI Semilight"/>
                  <a:ea typeface="+mn-ea"/>
                  <a:cs typeface="+mn-cs"/>
                </a:endParaRPr>
              </a:p>
            </p:txBody>
          </p:sp>
          <p:sp>
            <p:nvSpPr>
              <p:cNvPr id="113" name="Rectangle 112">
                <a:extLst>
                  <a:ext uri="{FF2B5EF4-FFF2-40B4-BE49-F238E27FC236}">
                    <a16:creationId xmlns:a16="http://schemas.microsoft.com/office/drawing/2014/main" id="{47C9E6EF-D9C7-40E6-8043-870E0ECFC340}"/>
                  </a:ext>
                </a:extLst>
              </p:cNvPr>
              <p:cNvSpPr/>
              <p:nvPr/>
            </p:nvSpPr>
            <p:spPr bwMode="auto">
              <a:xfrm>
                <a:off x="1132558" y="1858315"/>
                <a:ext cx="934357" cy="309628"/>
              </a:xfrm>
              <a:prstGeom prst="rect">
                <a:avLst/>
              </a:prstGeom>
              <a:noFill/>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78D7"/>
                    </a:solidFill>
                    <a:effectLst/>
                    <a:uLnTx/>
                    <a:uFillTx/>
                    <a:latin typeface="Segoe UI Semilight"/>
                    <a:ea typeface="+mn-ea"/>
                    <a:cs typeface="+mn-cs"/>
                  </a:rPr>
                  <a:t>TempDB</a:t>
                </a:r>
                <a:endParaRPr kumimoji="0" lang="en-GB" sz="1400" b="0" i="0" u="none" strike="noStrike" kern="1200" cap="none" spc="0" normalizeH="0" baseline="0" noProof="0" dirty="0">
                  <a:ln>
                    <a:noFill/>
                  </a:ln>
                  <a:solidFill>
                    <a:srgbClr val="0078D7"/>
                  </a:solidFill>
                  <a:effectLst/>
                  <a:uLnTx/>
                  <a:uFillTx/>
                  <a:latin typeface="Segoe UI Semilight"/>
                  <a:ea typeface="+mn-ea"/>
                  <a:cs typeface="+mn-cs"/>
                </a:endParaRPr>
              </a:p>
            </p:txBody>
          </p:sp>
        </p:grpSp>
        <p:sp>
          <p:nvSpPr>
            <p:cNvPr id="108" name="Rectangle 107">
              <a:extLst>
                <a:ext uri="{FF2B5EF4-FFF2-40B4-BE49-F238E27FC236}">
                  <a16:creationId xmlns:a16="http://schemas.microsoft.com/office/drawing/2014/main" id="{355D1DEF-39BB-4C0B-BA5A-33C05818ED6C}"/>
                </a:ext>
              </a:extLst>
            </p:cNvPr>
            <p:cNvSpPr/>
            <p:nvPr/>
          </p:nvSpPr>
          <p:spPr bwMode="auto">
            <a:xfrm>
              <a:off x="120338" y="1264818"/>
              <a:ext cx="1946577" cy="309628"/>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Semilight"/>
                  <a:ea typeface="+mn-ea"/>
                  <a:cs typeface="+mn-cs"/>
                </a:rPr>
                <a:t>NVMe SSD</a:t>
              </a:r>
              <a:endParaRPr kumimoji="0" lang="en-GB" sz="1400" b="0" i="0" u="none" strike="noStrike" kern="1200" cap="none" spc="0" normalizeH="0" baseline="0" noProof="0" dirty="0">
                <a:ln>
                  <a:noFill/>
                </a:ln>
                <a:solidFill>
                  <a:srgbClr val="FFFFFF"/>
                </a:solidFill>
                <a:effectLst/>
                <a:uLnTx/>
                <a:uFillTx/>
                <a:latin typeface="Segoe UI Semilight"/>
                <a:ea typeface="+mn-ea"/>
                <a:cs typeface="+mn-cs"/>
              </a:endParaRPr>
            </a:p>
          </p:txBody>
        </p:sp>
        <p:sp>
          <p:nvSpPr>
            <p:cNvPr id="109" name="Trapezoid 108">
              <a:extLst>
                <a:ext uri="{FF2B5EF4-FFF2-40B4-BE49-F238E27FC236}">
                  <a16:creationId xmlns:a16="http://schemas.microsoft.com/office/drawing/2014/main" id="{F92FA90B-6D83-4677-9BA6-2342B898570D}"/>
                </a:ext>
              </a:extLst>
            </p:cNvPr>
            <p:cNvSpPr/>
            <p:nvPr/>
          </p:nvSpPr>
          <p:spPr bwMode="auto">
            <a:xfrm>
              <a:off x="0" y="1656454"/>
              <a:ext cx="2180166" cy="172505"/>
            </a:xfrm>
            <a:prstGeom prst="trapezoid">
              <a:avLst>
                <a:gd name="adj" fmla="val 61212"/>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10" name="Rectangle 109">
              <a:extLst>
                <a:ext uri="{FF2B5EF4-FFF2-40B4-BE49-F238E27FC236}">
                  <a16:creationId xmlns:a16="http://schemas.microsoft.com/office/drawing/2014/main" id="{2BAA43BC-81CE-4D00-85A9-E9B36B92E7FB}"/>
                </a:ext>
              </a:extLst>
            </p:cNvPr>
            <p:cNvSpPr/>
            <p:nvPr/>
          </p:nvSpPr>
          <p:spPr bwMode="auto">
            <a:xfrm>
              <a:off x="120338" y="873182"/>
              <a:ext cx="934357" cy="309628"/>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Semilight"/>
                  <a:ea typeface="+mn-ea"/>
                  <a:cs typeface="+mn-cs"/>
                </a:rPr>
                <a:t>Cores</a:t>
              </a:r>
              <a:endParaRPr kumimoji="0" lang="en-GB" sz="1400" b="0" i="0" u="none" strike="noStrike" kern="1200" cap="none" spc="0" normalizeH="0" baseline="0" noProof="0" dirty="0">
                <a:ln>
                  <a:noFill/>
                </a:ln>
                <a:solidFill>
                  <a:srgbClr val="FFFFFF"/>
                </a:solidFill>
                <a:effectLst/>
                <a:uLnTx/>
                <a:uFillTx/>
                <a:latin typeface="Segoe UI Semilight"/>
                <a:ea typeface="+mn-ea"/>
                <a:cs typeface="+mn-cs"/>
              </a:endParaRPr>
            </a:p>
          </p:txBody>
        </p:sp>
        <p:sp>
          <p:nvSpPr>
            <p:cNvPr id="111" name="Rectangle 110">
              <a:extLst>
                <a:ext uri="{FF2B5EF4-FFF2-40B4-BE49-F238E27FC236}">
                  <a16:creationId xmlns:a16="http://schemas.microsoft.com/office/drawing/2014/main" id="{7FF22072-C873-446A-9049-3E32BC218D7D}"/>
                </a:ext>
              </a:extLst>
            </p:cNvPr>
            <p:cNvSpPr/>
            <p:nvPr/>
          </p:nvSpPr>
          <p:spPr bwMode="auto">
            <a:xfrm>
              <a:off x="1132558" y="873182"/>
              <a:ext cx="934357" cy="309628"/>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Semilight"/>
                  <a:ea typeface="+mn-ea"/>
                  <a:cs typeface="+mn-cs"/>
                </a:rPr>
                <a:t>Memory</a:t>
              </a:r>
              <a:endParaRPr kumimoji="0" lang="en-GB" sz="1400" b="0" i="0" u="none" strike="noStrike" kern="1200" cap="none" spc="0" normalizeH="0" baseline="0" noProof="0" dirty="0">
                <a:ln>
                  <a:noFill/>
                </a:ln>
                <a:solidFill>
                  <a:srgbClr val="FFFFFF"/>
                </a:solidFill>
                <a:effectLst/>
                <a:uLnTx/>
                <a:uFillTx/>
                <a:latin typeface="Segoe UI Semilight"/>
                <a:ea typeface="+mn-ea"/>
                <a:cs typeface="+mn-cs"/>
              </a:endParaRPr>
            </a:p>
          </p:txBody>
        </p:sp>
      </p:grpSp>
      <p:sp>
        <p:nvSpPr>
          <p:cNvPr id="83" name="Rectangle 82">
            <a:extLst>
              <a:ext uri="{FF2B5EF4-FFF2-40B4-BE49-F238E27FC236}">
                <a16:creationId xmlns:a16="http://schemas.microsoft.com/office/drawing/2014/main" id="{16F1B168-09A4-4801-9E08-4B5BAB9DF509}"/>
              </a:ext>
            </a:extLst>
          </p:cNvPr>
          <p:cNvSpPr/>
          <p:nvPr/>
        </p:nvSpPr>
        <p:spPr bwMode="auto">
          <a:xfrm>
            <a:off x="7708885" y="4498811"/>
            <a:ext cx="1175689" cy="316972"/>
          </a:xfrm>
          <a:prstGeom prst="rect">
            <a:avLst/>
          </a:prstGeom>
          <a:solidFill>
            <a:schemeClr val="bg1"/>
          </a:solidFill>
          <a:ln w="12700">
            <a:solidFill>
              <a:schemeClr val="accent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78D7"/>
                </a:solidFill>
                <a:effectLst/>
                <a:uLnTx/>
                <a:uFillTx/>
                <a:latin typeface="Segoe UI Semilight"/>
                <a:ea typeface="+mn-ea"/>
                <a:cs typeface="+mn-cs"/>
              </a:rPr>
              <a:t>Data</a:t>
            </a:r>
          </a:p>
        </p:txBody>
      </p:sp>
      <p:sp>
        <p:nvSpPr>
          <p:cNvPr id="84" name="Rectangle 83">
            <a:extLst>
              <a:ext uri="{FF2B5EF4-FFF2-40B4-BE49-F238E27FC236}">
                <a16:creationId xmlns:a16="http://schemas.microsoft.com/office/drawing/2014/main" id="{2C194EF0-F8C9-4FAB-8078-BC702A106243}"/>
              </a:ext>
            </a:extLst>
          </p:cNvPr>
          <p:cNvSpPr/>
          <p:nvPr/>
        </p:nvSpPr>
        <p:spPr bwMode="auto">
          <a:xfrm>
            <a:off x="7708885" y="4879811"/>
            <a:ext cx="1175689" cy="316972"/>
          </a:xfrm>
          <a:prstGeom prst="rect">
            <a:avLst/>
          </a:prstGeom>
          <a:solidFill>
            <a:schemeClr val="bg1"/>
          </a:solidFill>
          <a:ln w="12700">
            <a:solidFill>
              <a:schemeClr val="accent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78D7"/>
                </a:solidFill>
                <a:effectLst/>
                <a:uLnTx/>
                <a:uFillTx/>
                <a:latin typeface="Segoe UI Semilight"/>
                <a:ea typeface="+mn-ea"/>
                <a:cs typeface="+mn-cs"/>
              </a:rPr>
              <a:t>Log</a:t>
            </a:r>
          </a:p>
        </p:txBody>
      </p:sp>
      <p:grpSp>
        <p:nvGrpSpPr>
          <p:cNvPr id="85" name="Group 84">
            <a:extLst>
              <a:ext uri="{FF2B5EF4-FFF2-40B4-BE49-F238E27FC236}">
                <a16:creationId xmlns:a16="http://schemas.microsoft.com/office/drawing/2014/main" id="{AB0847F2-DC3E-49E1-B147-06F45003C19C}"/>
              </a:ext>
            </a:extLst>
          </p:cNvPr>
          <p:cNvGrpSpPr/>
          <p:nvPr/>
        </p:nvGrpSpPr>
        <p:grpSpPr>
          <a:xfrm>
            <a:off x="5038668" y="1605319"/>
            <a:ext cx="2187253" cy="1488737"/>
            <a:chOff x="0" y="753357"/>
            <a:chExt cx="2187253" cy="1488737"/>
          </a:xfrm>
        </p:grpSpPr>
        <p:sp>
          <p:nvSpPr>
            <p:cNvPr id="98" name="Rectangle 97">
              <a:extLst>
                <a:ext uri="{FF2B5EF4-FFF2-40B4-BE49-F238E27FC236}">
                  <a16:creationId xmlns:a16="http://schemas.microsoft.com/office/drawing/2014/main" id="{86879E69-C4DB-42C4-BE46-8DAE06FA29ED}"/>
                </a:ext>
              </a:extLst>
            </p:cNvPr>
            <p:cNvSpPr/>
            <p:nvPr/>
          </p:nvSpPr>
          <p:spPr bwMode="auto">
            <a:xfrm>
              <a:off x="3543" y="753357"/>
              <a:ext cx="2180166" cy="928876"/>
            </a:xfrm>
            <a:prstGeom prst="rect">
              <a:avLst/>
            </a:prstGeom>
            <a:noFill/>
            <a:ln w="12700">
              <a:solidFill>
                <a:schemeClr val="accent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1400" b="0" i="0" u="none" strike="noStrike" kern="1200" cap="none" spc="0" normalizeH="0" baseline="0" noProof="0" dirty="0">
                <a:ln>
                  <a:noFill/>
                </a:ln>
                <a:solidFill>
                  <a:srgbClr val="0078D7"/>
                </a:solidFill>
                <a:effectLst/>
                <a:uLnTx/>
                <a:uFillTx/>
                <a:latin typeface="Segoe UI Semilight"/>
                <a:ea typeface="+mn-ea"/>
                <a:cs typeface="+mn-cs"/>
              </a:endParaRPr>
            </a:p>
          </p:txBody>
        </p:sp>
        <p:grpSp>
          <p:nvGrpSpPr>
            <p:cNvPr id="99" name="Group 98">
              <a:extLst>
                <a:ext uri="{FF2B5EF4-FFF2-40B4-BE49-F238E27FC236}">
                  <a16:creationId xmlns:a16="http://schemas.microsoft.com/office/drawing/2014/main" id="{B46634B1-94DE-4584-9591-821ABA107A2B}"/>
                </a:ext>
              </a:extLst>
            </p:cNvPr>
            <p:cNvGrpSpPr/>
            <p:nvPr/>
          </p:nvGrpSpPr>
          <p:grpSpPr>
            <a:xfrm>
              <a:off x="1" y="1932466"/>
              <a:ext cx="2187252" cy="309628"/>
              <a:chOff x="120338" y="1858315"/>
              <a:chExt cx="1946577" cy="309628"/>
            </a:xfrm>
            <a:solidFill>
              <a:srgbClr val="DCECF9"/>
            </a:solidFill>
          </p:grpSpPr>
          <p:sp>
            <p:nvSpPr>
              <p:cNvPr id="104" name="Rectangle 103">
                <a:extLst>
                  <a:ext uri="{FF2B5EF4-FFF2-40B4-BE49-F238E27FC236}">
                    <a16:creationId xmlns:a16="http://schemas.microsoft.com/office/drawing/2014/main" id="{932D2128-4649-4FFA-AB07-C3835FF0D229}"/>
                  </a:ext>
                </a:extLst>
              </p:cNvPr>
              <p:cNvSpPr/>
              <p:nvPr/>
            </p:nvSpPr>
            <p:spPr bwMode="auto">
              <a:xfrm>
                <a:off x="120338" y="1858315"/>
                <a:ext cx="934357" cy="309628"/>
              </a:xfrm>
              <a:prstGeom prst="rect">
                <a:avLst/>
              </a:prstGeom>
              <a:noFill/>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78D7"/>
                    </a:solidFill>
                    <a:effectLst/>
                    <a:uLnTx/>
                    <a:uFillTx/>
                    <a:latin typeface="Segoe UI Semilight"/>
                    <a:ea typeface="+mn-ea"/>
                    <a:cs typeface="+mn-cs"/>
                  </a:rPr>
                  <a:t>Cache</a:t>
                </a:r>
                <a:endParaRPr kumimoji="0" lang="en-GB" sz="1400" b="0" i="0" u="none" strike="noStrike" kern="1200" cap="none" spc="0" normalizeH="0" baseline="0" noProof="0" dirty="0">
                  <a:ln>
                    <a:noFill/>
                  </a:ln>
                  <a:solidFill>
                    <a:srgbClr val="0078D7"/>
                  </a:solidFill>
                  <a:effectLst/>
                  <a:uLnTx/>
                  <a:uFillTx/>
                  <a:latin typeface="Segoe UI Semilight"/>
                  <a:ea typeface="+mn-ea"/>
                  <a:cs typeface="+mn-cs"/>
                </a:endParaRPr>
              </a:p>
            </p:txBody>
          </p:sp>
          <p:sp>
            <p:nvSpPr>
              <p:cNvPr id="105" name="Rectangle 104">
                <a:extLst>
                  <a:ext uri="{FF2B5EF4-FFF2-40B4-BE49-F238E27FC236}">
                    <a16:creationId xmlns:a16="http://schemas.microsoft.com/office/drawing/2014/main" id="{9A414A63-7719-4803-B8BA-E0B048EC35BA}"/>
                  </a:ext>
                </a:extLst>
              </p:cNvPr>
              <p:cNvSpPr/>
              <p:nvPr/>
            </p:nvSpPr>
            <p:spPr bwMode="auto">
              <a:xfrm>
                <a:off x="1132558" y="1858315"/>
                <a:ext cx="934357" cy="309628"/>
              </a:xfrm>
              <a:prstGeom prst="rect">
                <a:avLst/>
              </a:prstGeom>
              <a:noFill/>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78D7"/>
                    </a:solidFill>
                    <a:effectLst/>
                    <a:uLnTx/>
                    <a:uFillTx/>
                    <a:latin typeface="Segoe UI Semilight"/>
                    <a:ea typeface="+mn-ea"/>
                    <a:cs typeface="+mn-cs"/>
                  </a:rPr>
                  <a:t>TempDB</a:t>
                </a:r>
                <a:endParaRPr kumimoji="0" lang="en-GB" sz="1400" b="0" i="0" u="none" strike="noStrike" kern="1200" cap="none" spc="0" normalizeH="0" baseline="0" noProof="0" dirty="0">
                  <a:ln>
                    <a:noFill/>
                  </a:ln>
                  <a:solidFill>
                    <a:srgbClr val="0078D7"/>
                  </a:solidFill>
                  <a:effectLst/>
                  <a:uLnTx/>
                  <a:uFillTx/>
                  <a:latin typeface="Segoe UI Semilight"/>
                  <a:ea typeface="+mn-ea"/>
                  <a:cs typeface="+mn-cs"/>
                </a:endParaRPr>
              </a:p>
            </p:txBody>
          </p:sp>
        </p:grpSp>
        <p:sp>
          <p:nvSpPr>
            <p:cNvPr id="100" name="Rectangle 99">
              <a:extLst>
                <a:ext uri="{FF2B5EF4-FFF2-40B4-BE49-F238E27FC236}">
                  <a16:creationId xmlns:a16="http://schemas.microsoft.com/office/drawing/2014/main" id="{6867DB5B-F066-4F4D-9AB7-12923864FE99}"/>
                </a:ext>
              </a:extLst>
            </p:cNvPr>
            <p:cNvSpPr/>
            <p:nvPr/>
          </p:nvSpPr>
          <p:spPr bwMode="auto">
            <a:xfrm>
              <a:off x="120338" y="1264818"/>
              <a:ext cx="1946577" cy="309628"/>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Semilight"/>
                  <a:ea typeface="+mn-ea"/>
                  <a:cs typeface="+mn-cs"/>
                </a:rPr>
                <a:t>NVMe SSD</a:t>
              </a:r>
              <a:endParaRPr kumimoji="0" lang="en-GB" sz="1400" b="0" i="0" u="none" strike="noStrike" kern="1200" cap="none" spc="0" normalizeH="0" baseline="0" noProof="0" dirty="0">
                <a:ln>
                  <a:noFill/>
                </a:ln>
                <a:solidFill>
                  <a:srgbClr val="FFFFFF"/>
                </a:solidFill>
                <a:effectLst/>
                <a:uLnTx/>
                <a:uFillTx/>
                <a:latin typeface="Segoe UI Semilight"/>
                <a:ea typeface="+mn-ea"/>
                <a:cs typeface="+mn-cs"/>
              </a:endParaRPr>
            </a:p>
          </p:txBody>
        </p:sp>
        <p:sp>
          <p:nvSpPr>
            <p:cNvPr id="101" name="Trapezoid 100">
              <a:extLst>
                <a:ext uri="{FF2B5EF4-FFF2-40B4-BE49-F238E27FC236}">
                  <a16:creationId xmlns:a16="http://schemas.microsoft.com/office/drawing/2014/main" id="{34576900-AC38-4ED6-AE6D-22505AC4768E}"/>
                </a:ext>
              </a:extLst>
            </p:cNvPr>
            <p:cNvSpPr/>
            <p:nvPr/>
          </p:nvSpPr>
          <p:spPr bwMode="auto">
            <a:xfrm>
              <a:off x="0" y="1656454"/>
              <a:ext cx="2180166" cy="172505"/>
            </a:xfrm>
            <a:prstGeom prst="trapezoid">
              <a:avLst>
                <a:gd name="adj" fmla="val 61212"/>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02" name="Rectangle 101">
              <a:extLst>
                <a:ext uri="{FF2B5EF4-FFF2-40B4-BE49-F238E27FC236}">
                  <a16:creationId xmlns:a16="http://schemas.microsoft.com/office/drawing/2014/main" id="{ADF7A0B9-B1F8-421B-A935-527DC518253B}"/>
                </a:ext>
              </a:extLst>
            </p:cNvPr>
            <p:cNvSpPr/>
            <p:nvPr/>
          </p:nvSpPr>
          <p:spPr bwMode="auto">
            <a:xfrm>
              <a:off x="120338" y="873182"/>
              <a:ext cx="934357" cy="309628"/>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Semilight"/>
                  <a:ea typeface="+mn-ea"/>
                  <a:cs typeface="+mn-cs"/>
                </a:rPr>
                <a:t>Cores</a:t>
              </a:r>
              <a:endParaRPr kumimoji="0" lang="en-GB" sz="1400" b="0" i="0" u="none" strike="noStrike" kern="1200" cap="none" spc="0" normalizeH="0" baseline="0" noProof="0" dirty="0">
                <a:ln>
                  <a:noFill/>
                </a:ln>
                <a:solidFill>
                  <a:srgbClr val="FFFFFF"/>
                </a:solidFill>
                <a:effectLst/>
                <a:uLnTx/>
                <a:uFillTx/>
                <a:latin typeface="Segoe UI Semilight"/>
                <a:ea typeface="+mn-ea"/>
                <a:cs typeface="+mn-cs"/>
              </a:endParaRPr>
            </a:p>
          </p:txBody>
        </p:sp>
        <p:sp>
          <p:nvSpPr>
            <p:cNvPr id="103" name="Rectangle 102">
              <a:extLst>
                <a:ext uri="{FF2B5EF4-FFF2-40B4-BE49-F238E27FC236}">
                  <a16:creationId xmlns:a16="http://schemas.microsoft.com/office/drawing/2014/main" id="{681DB066-6383-4891-AFA5-CF1D659F0FBD}"/>
                </a:ext>
              </a:extLst>
            </p:cNvPr>
            <p:cNvSpPr/>
            <p:nvPr/>
          </p:nvSpPr>
          <p:spPr bwMode="auto">
            <a:xfrm>
              <a:off x="1132558" y="873182"/>
              <a:ext cx="934357" cy="309628"/>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Semilight"/>
                  <a:ea typeface="+mn-ea"/>
                  <a:cs typeface="+mn-cs"/>
                </a:rPr>
                <a:t>Memory</a:t>
              </a:r>
              <a:endParaRPr kumimoji="0" lang="en-GB" sz="1400" b="0" i="0" u="none" strike="noStrike" kern="1200" cap="none" spc="0" normalizeH="0" baseline="0" noProof="0" dirty="0">
                <a:ln>
                  <a:noFill/>
                </a:ln>
                <a:solidFill>
                  <a:srgbClr val="FFFFFF"/>
                </a:solidFill>
                <a:effectLst/>
                <a:uLnTx/>
                <a:uFillTx/>
                <a:latin typeface="Segoe UI Semilight"/>
                <a:ea typeface="+mn-ea"/>
                <a:cs typeface="+mn-cs"/>
              </a:endParaRPr>
            </a:p>
          </p:txBody>
        </p:sp>
      </p:grpSp>
      <p:grpSp>
        <p:nvGrpSpPr>
          <p:cNvPr id="86" name="Group 85">
            <a:extLst>
              <a:ext uri="{FF2B5EF4-FFF2-40B4-BE49-F238E27FC236}">
                <a16:creationId xmlns:a16="http://schemas.microsoft.com/office/drawing/2014/main" id="{B1736699-F120-48BA-9791-05D59E835055}"/>
              </a:ext>
            </a:extLst>
          </p:cNvPr>
          <p:cNvGrpSpPr/>
          <p:nvPr/>
        </p:nvGrpSpPr>
        <p:grpSpPr>
          <a:xfrm>
            <a:off x="8922429" y="1605319"/>
            <a:ext cx="2187253" cy="1488737"/>
            <a:chOff x="0" y="753357"/>
            <a:chExt cx="2187253" cy="1488737"/>
          </a:xfrm>
        </p:grpSpPr>
        <p:sp>
          <p:nvSpPr>
            <p:cNvPr id="90" name="Rectangle 89">
              <a:extLst>
                <a:ext uri="{FF2B5EF4-FFF2-40B4-BE49-F238E27FC236}">
                  <a16:creationId xmlns:a16="http://schemas.microsoft.com/office/drawing/2014/main" id="{CA8AFA40-EAEB-4877-BFAB-241CF78F2E9D}"/>
                </a:ext>
              </a:extLst>
            </p:cNvPr>
            <p:cNvSpPr/>
            <p:nvPr/>
          </p:nvSpPr>
          <p:spPr bwMode="auto">
            <a:xfrm>
              <a:off x="3543" y="753357"/>
              <a:ext cx="2180166" cy="928876"/>
            </a:xfrm>
            <a:prstGeom prst="rect">
              <a:avLst/>
            </a:prstGeom>
            <a:noFill/>
            <a:ln w="12700">
              <a:solidFill>
                <a:schemeClr val="accent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1400" b="0" i="0" u="none" strike="noStrike" kern="1200" cap="none" spc="0" normalizeH="0" baseline="0" noProof="0" dirty="0">
                <a:ln>
                  <a:noFill/>
                </a:ln>
                <a:solidFill>
                  <a:srgbClr val="0078D7"/>
                </a:solidFill>
                <a:effectLst/>
                <a:uLnTx/>
                <a:uFillTx/>
                <a:latin typeface="Segoe UI Semilight"/>
                <a:ea typeface="+mn-ea"/>
                <a:cs typeface="+mn-cs"/>
              </a:endParaRPr>
            </a:p>
          </p:txBody>
        </p:sp>
        <p:grpSp>
          <p:nvGrpSpPr>
            <p:cNvPr id="91" name="Group 90">
              <a:extLst>
                <a:ext uri="{FF2B5EF4-FFF2-40B4-BE49-F238E27FC236}">
                  <a16:creationId xmlns:a16="http://schemas.microsoft.com/office/drawing/2014/main" id="{26EA1916-4FA1-41A5-BECE-31AA3889BA61}"/>
                </a:ext>
              </a:extLst>
            </p:cNvPr>
            <p:cNvGrpSpPr/>
            <p:nvPr/>
          </p:nvGrpSpPr>
          <p:grpSpPr>
            <a:xfrm>
              <a:off x="1" y="1932466"/>
              <a:ext cx="2187252" cy="309628"/>
              <a:chOff x="120338" y="1858315"/>
              <a:chExt cx="1946577" cy="309628"/>
            </a:xfrm>
            <a:solidFill>
              <a:srgbClr val="DCECF9"/>
            </a:solidFill>
          </p:grpSpPr>
          <p:sp>
            <p:nvSpPr>
              <p:cNvPr id="96" name="Rectangle 95">
                <a:extLst>
                  <a:ext uri="{FF2B5EF4-FFF2-40B4-BE49-F238E27FC236}">
                    <a16:creationId xmlns:a16="http://schemas.microsoft.com/office/drawing/2014/main" id="{863A8216-F8EB-4040-BAE0-A6DB00A10F2A}"/>
                  </a:ext>
                </a:extLst>
              </p:cNvPr>
              <p:cNvSpPr/>
              <p:nvPr/>
            </p:nvSpPr>
            <p:spPr bwMode="auto">
              <a:xfrm>
                <a:off x="120338" y="1858315"/>
                <a:ext cx="934357" cy="309628"/>
              </a:xfrm>
              <a:prstGeom prst="rect">
                <a:avLst/>
              </a:prstGeom>
              <a:noFill/>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78D7"/>
                    </a:solidFill>
                    <a:effectLst/>
                    <a:uLnTx/>
                    <a:uFillTx/>
                    <a:latin typeface="Segoe UI Semilight"/>
                    <a:ea typeface="+mn-ea"/>
                    <a:cs typeface="+mn-cs"/>
                  </a:rPr>
                  <a:t>Cache</a:t>
                </a:r>
                <a:endParaRPr kumimoji="0" lang="en-GB" sz="1400" b="0" i="0" u="none" strike="noStrike" kern="1200" cap="none" spc="0" normalizeH="0" baseline="0" noProof="0" dirty="0">
                  <a:ln>
                    <a:noFill/>
                  </a:ln>
                  <a:solidFill>
                    <a:srgbClr val="0078D7"/>
                  </a:solidFill>
                  <a:effectLst/>
                  <a:uLnTx/>
                  <a:uFillTx/>
                  <a:latin typeface="Segoe UI Semilight"/>
                  <a:ea typeface="+mn-ea"/>
                  <a:cs typeface="+mn-cs"/>
                </a:endParaRPr>
              </a:p>
            </p:txBody>
          </p:sp>
          <p:sp>
            <p:nvSpPr>
              <p:cNvPr id="97" name="Rectangle 96">
                <a:extLst>
                  <a:ext uri="{FF2B5EF4-FFF2-40B4-BE49-F238E27FC236}">
                    <a16:creationId xmlns:a16="http://schemas.microsoft.com/office/drawing/2014/main" id="{1C5927A5-7818-4712-A97E-269EBB6C926F}"/>
                  </a:ext>
                </a:extLst>
              </p:cNvPr>
              <p:cNvSpPr/>
              <p:nvPr/>
            </p:nvSpPr>
            <p:spPr bwMode="auto">
              <a:xfrm>
                <a:off x="1132558" y="1858315"/>
                <a:ext cx="934357" cy="309628"/>
              </a:xfrm>
              <a:prstGeom prst="rect">
                <a:avLst/>
              </a:prstGeom>
              <a:noFill/>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78D7"/>
                    </a:solidFill>
                    <a:effectLst/>
                    <a:uLnTx/>
                    <a:uFillTx/>
                    <a:latin typeface="Segoe UI Semilight"/>
                    <a:ea typeface="+mn-ea"/>
                    <a:cs typeface="+mn-cs"/>
                  </a:rPr>
                  <a:t>TempDB</a:t>
                </a:r>
                <a:endParaRPr kumimoji="0" lang="en-GB" sz="1400" b="0" i="0" u="none" strike="noStrike" kern="1200" cap="none" spc="0" normalizeH="0" baseline="0" noProof="0" dirty="0">
                  <a:ln>
                    <a:noFill/>
                  </a:ln>
                  <a:solidFill>
                    <a:srgbClr val="0078D7"/>
                  </a:solidFill>
                  <a:effectLst/>
                  <a:uLnTx/>
                  <a:uFillTx/>
                  <a:latin typeface="Segoe UI Semilight"/>
                  <a:ea typeface="+mn-ea"/>
                  <a:cs typeface="+mn-cs"/>
                </a:endParaRPr>
              </a:p>
            </p:txBody>
          </p:sp>
        </p:grpSp>
        <p:sp>
          <p:nvSpPr>
            <p:cNvPr id="92" name="Rectangle 91">
              <a:extLst>
                <a:ext uri="{FF2B5EF4-FFF2-40B4-BE49-F238E27FC236}">
                  <a16:creationId xmlns:a16="http://schemas.microsoft.com/office/drawing/2014/main" id="{3A2A9072-BD69-41CF-94EC-2B2F412010C4}"/>
                </a:ext>
              </a:extLst>
            </p:cNvPr>
            <p:cNvSpPr/>
            <p:nvPr/>
          </p:nvSpPr>
          <p:spPr bwMode="auto">
            <a:xfrm>
              <a:off x="120338" y="1264818"/>
              <a:ext cx="1946577" cy="309628"/>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Semilight"/>
                  <a:ea typeface="+mn-ea"/>
                  <a:cs typeface="+mn-cs"/>
                </a:rPr>
                <a:t>NVMe SSD</a:t>
              </a:r>
              <a:endParaRPr kumimoji="0" lang="en-GB" sz="1400" b="0" i="0" u="none" strike="noStrike" kern="1200" cap="none" spc="0" normalizeH="0" baseline="0" noProof="0" dirty="0">
                <a:ln>
                  <a:noFill/>
                </a:ln>
                <a:solidFill>
                  <a:srgbClr val="FFFFFF"/>
                </a:solidFill>
                <a:effectLst/>
                <a:uLnTx/>
                <a:uFillTx/>
                <a:latin typeface="Segoe UI Semilight"/>
                <a:ea typeface="+mn-ea"/>
                <a:cs typeface="+mn-cs"/>
              </a:endParaRPr>
            </a:p>
          </p:txBody>
        </p:sp>
        <p:sp>
          <p:nvSpPr>
            <p:cNvPr id="93" name="Trapezoid 92">
              <a:extLst>
                <a:ext uri="{FF2B5EF4-FFF2-40B4-BE49-F238E27FC236}">
                  <a16:creationId xmlns:a16="http://schemas.microsoft.com/office/drawing/2014/main" id="{309C3E5F-6C19-4444-9EE0-3E43145861E2}"/>
                </a:ext>
              </a:extLst>
            </p:cNvPr>
            <p:cNvSpPr/>
            <p:nvPr/>
          </p:nvSpPr>
          <p:spPr bwMode="auto">
            <a:xfrm>
              <a:off x="0" y="1656454"/>
              <a:ext cx="2180166" cy="172505"/>
            </a:xfrm>
            <a:prstGeom prst="trapezoid">
              <a:avLst>
                <a:gd name="adj" fmla="val 61212"/>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94" name="Rectangle 93">
              <a:extLst>
                <a:ext uri="{FF2B5EF4-FFF2-40B4-BE49-F238E27FC236}">
                  <a16:creationId xmlns:a16="http://schemas.microsoft.com/office/drawing/2014/main" id="{9114C65B-D74D-4731-BCE4-E90F99FC4F99}"/>
                </a:ext>
              </a:extLst>
            </p:cNvPr>
            <p:cNvSpPr/>
            <p:nvPr/>
          </p:nvSpPr>
          <p:spPr bwMode="auto">
            <a:xfrm>
              <a:off x="120338" y="873182"/>
              <a:ext cx="934357" cy="309628"/>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Semilight"/>
                  <a:ea typeface="+mn-ea"/>
                  <a:cs typeface="+mn-cs"/>
                </a:rPr>
                <a:t>Cores</a:t>
              </a:r>
              <a:endParaRPr kumimoji="0" lang="en-GB" sz="1400" b="0" i="0" u="none" strike="noStrike" kern="1200" cap="none" spc="0" normalizeH="0" baseline="0" noProof="0" dirty="0">
                <a:ln>
                  <a:noFill/>
                </a:ln>
                <a:solidFill>
                  <a:srgbClr val="FFFFFF"/>
                </a:solidFill>
                <a:effectLst/>
                <a:uLnTx/>
                <a:uFillTx/>
                <a:latin typeface="Segoe UI Semilight"/>
                <a:ea typeface="+mn-ea"/>
                <a:cs typeface="+mn-cs"/>
              </a:endParaRPr>
            </a:p>
          </p:txBody>
        </p:sp>
        <p:sp>
          <p:nvSpPr>
            <p:cNvPr id="95" name="Rectangle 94">
              <a:extLst>
                <a:ext uri="{FF2B5EF4-FFF2-40B4-BE49-F238E27FC236}">
                  <a16:creationId xmlns:a16="http://schemas.microsoft.com/office/drawing/2014/main" id="{64A1C212-45CD-4AA0-AD4D-449B021C1BBF}"/>
                </a:ext>
              </a:extLst>
            </p:cNvPr>
            <p:cNvSpPr/>
            <p:nvPr/>
          </p:nvSpPr>
          <p:spPr bwMode="auto">
            <a:xfrm>
              <a:off x="1132558" y="873182"/>
              <a:ext cx="934357" cy="309628"/>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Semilight"/>
                  <a:ea typeface="+mn-ea"/>
                  <a:cs typeface="+mn-cs"/>
                </a:rPr>
                <a:t>Memory</a:t>
              </a:r>
              <a:endParaRPr kumimoji="0" lang="en-GB" sz="1400" b="0" i="0" u="none" strike="noStrike" kern="1200" cap="none" spc="0" normalizeH="0" baseline="0" noProof="0" dirty="0">
                <a:ln>
                  <a:noFill/>
                </a:ln>
                <a:solidFill>
                  <a:srgbClr val="FFFFFF"/>
                </a:solidFill>
                <a:effectLst/>
                <a:uLnTx/>
                <a:uFillTx/>
                <a:latin typeface="Segoe UI Semilight"/>
                <a:ea typeface="+mn-ea"/>
                <a:cs typeface="+mn-cs"/>
              </a:endParaRPr>
            </a:p>
          </p:txBody>
        </p:sp>
      </p:grpSp>
      <p:sp>
        <p:nvSpPr>
          <p:cNvPr id="87" name="Rectangle 86">
            <a:extLst>
              <a:ext uri="{FF2B5EF4-FFF2-40B4-BE49-F238E27FC236}">
                <a16:creationId xmlns:a16="http://schemas.microsoft.com/office/drawing/2014/main" id="{BFBD9F2B-F505-4AB0-8992-C09A921B5D51}"/>
              </a:ext>
            </a:extLst>
          </p:cNvPr>
          <p:cNvSpPr/>
          <p:nvPr/>
        </p:nvSpPr>
        <p:spPr bwMode="auto">
          <a:xfrm>
            <a:off x="3461624" y="4956011"/>
            <a:ext cx="1777894" cy="457200"/>
          </a:xfrm>
          <a:prstGeom prst="rect">
            <a:avLst/>
          </a:prstGeom>
          <a:solidFill>
            <a:schemeClr val="bg1"/>
          </a:solidFill>
          <a:ln w="12700">
            <a:solidFill>
              <a:schemeClr val="accent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0078D7"/>
              </a:solidFill>
              <a:effectLst/>
              <a:uLnTx/>
              <a:uFillTx/>
              <a:latin typeface="Segoe UI Semilight"/>
              <a:ea typeface="+mn-ea"/>
              <a:cs typeface="+mn-cs"/>
            </a:endParaRPr>
          </a:p>
        </p:txBody>
      </p:sp>
      <p:sp>
        <p:nvSpPr>
          <p:cNvPr id="88" name="Rectangle 87">
            <a:extLst>
              <a:ext uri="{FF2B5EF4-FFF2-40B4-BE49-F238E27FC236}">
                <a16:creationId xmlns:a16="http://schemas.microsoft.com/office/drawing/2014/main" id="{349A60F6-084B-48FB-9AEF-D067F593FF7B}"/>
              </a:ext>
            </a:extLst>
          </p:cNvPr>
          <p:cNvSpPr/>
          <p:nvPr/>
        </p:nvSpPr>
        <p:spPr bwMode="auto">
          <a:xfrm>
            <a:off x="3309224" y="4803611"/>
            <a:ext cx="1777894" cy="457200"/>
          </a:xfrm>
          <a:prstGeom prst="rect">
            <a:avLst/>
          </a:prstGeom>
          <a:solidFill>
            <a:schemeClr val="bg1"/>
          </a:solidFill>
          <a:ln w="12700">
            <a:solidFill>
              <a:schemeClr val="accent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0078D7"/>
              </a:solidFill>
              <a:effectLst/>
              <a:uLnTx/>
              <a:uFillTx/>
              <a:latin typeface="Segoe UI Semilight"/>
              <a:ea typeface="+mn-ea"/>
              <a:cs typeface="+mn-cs"/>
            </a:endParaRPr>
          </a:p>
        </p:txBody>
      </p:sp>
      <p:sp>
        <p:nvSpPr>
          <p:cNvPr id="89" name="Rectangle 88">
            <a:extLst>
              <a:ext uri="{FF2B5EF4-FFF2-40B4-BE49-F238E27FC236}">
                <a16:creationId xmlns:a16="http://schemas.microsoft.com/office/drawing/2014/main" id="{679F3993-55F1-47DE-867B-99B2A5BCA482}"/>
              </a:ext>
            </a:extLst>
          </p:cNvPr>
          <p:cNvSpPr/>
          <p:nvPr/>
        </p:nvSpPr>
        <p:spPr bwMode="auto">
          <a:xfrm>
            <a:off x="3156824" y="4651211"/>
            <a:ext cx="1777894" cy="457200"/>
          </a:xfrm>
          <a:prstGeom prst="rect">
            <a:avLst/>
          </a:prstGeom>
          <a:solidFill>
            <a:schemeClr val="bg1"/>
          </a:solidFill>
          <a:ln w="12700">
            <a:solidFill>
              <a:schemeClr val="accent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78D7"/>
                </a:solidFill>
                <a:effectLst/>
                <a:uLnTx/>
                <a:uFillTx/>
                <a:latin typeface="Segoe UI Semilight"/>
                <a:ea typeface="+mn-ea"/>
                <a:cs typeface="+mn-cs"/>
              </a:rPr>
              <a:t>Snapshot backups</a:t>
            </a:r>
          </a:p>
        </p:txBody>
      </p:sp>
    </p:spTree>
    <p:extLst>
      <p:ext uri="{BB962C8B-B14F-4D97-AF65-F5344CB8AC3E}">
        <p14:creationId xmlns:p14="http://schemas.microsoft.com/office/powerpoint/2010/main" val="106876830"/>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D50057-2EEC-4DE9-A047-8C13DF10B938}"/>
              </a:ext>
            </a:extLst>
          </p:cNvPr>
          <p:cNvSpPr>
            <a:spLocks noGrp="1"/>
          </p:cNvSpPr>
          <p:nvPr>
            <p:ph type="title"/>
          </p:nvPr>
        </p:nvSpPr>
        <p:spPr/>
        <p:txBody>
          <a:bodyPr/>
          <a:lstStyle/>
          <a:p>
            <a:r>
              <a:rPr lang="en-AU" dirty="0"/>
              <a:t>Table Distributions</a:t>
            </a:r>
          </a:p>
        </p:txBody>
      </p:sp>
      <p:sp>
        <p:nvSpPr>
          <p:cNvPr id="3" name="Rectangle 2">
            <a:extLst>
              <a:ext uri="{FF2B5EF4-FFF2-40B4-BE49-F238E27FC236}">
                <a16:creationId xmlns:a16="http://schemas.microsoft.com/office/drawing/2014/main" id="{C0B190F2-0745-4E59-B991-F29E4A5F629C}"/>
              </a:ext>
            </a:extLst>
          </p:cNvPr>
          <p:cNvSpPr/>
          <p:nvPr/>
        </p:nvSpPr>
        <p:spPr>
          <a:xfrm>
            <a:off x="5835534" y="1072097"/>
            <a:ext cx="6096000" cy="5078313"/>
          </a:xfrm>
          <a:prstGeom prst="rect">
            <a:avLst/>
          </a:prstGeom>
        </p:spPr>
        <p:txBody>
          <a:bodyPr>
            <a:spAutoFit/>
          </a:bodyPr>
          <a:lstStyle/>
          <a:p>
            <a:r>
              <a:rPr lang="en-US" dirty="0">
                <a:solidFill>
                  <a:srgbClr val="0000FF"/>
                </a:solidFill>
                <a:latin typeface="Consolas" panose="020B0609020204030204" pitchFamily="49" charset="0"/>
              </a:rPr>
              <a:t>CREATE</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TABLE</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dbo</a:t>
            </a:r>
            <a:r>
              <a:rPr lang="en-US" dirty="0">
                <a:solidFill>
                  <a:srgbClr val="000000"/>
                </a:solidFill>
                <a:latin typeface="Consolas" panose="020B0609020204030204" pitchFamily="49" charset="0"/>
              </a:rPr>
              <a:t>]</a:t>
            </a:r>
            <a:r>
              <a:rPr lang="en-US" dirty="0">
                <a:solidFill>
                  <a:srgbClr val="808080"/>
                </a:solidFill>
                <a:latin typeface="Consolas" panose="020B0609020204030204" pitchFamily="49" charset="0"/>
              </a:rPr>
              <a:t>.</a:t>
            </a:r>
            <a:r>
              <a:rPr lang="en-US" dirty="0">
                <a:solidFill>
                  <a:srgbClr val="000000"/>
                </a:solidFill>
                <a:latin typeface="Consolas" panose="020B0609020204030204" pitchFamily="49" charset="0"/>
              </a:rPr>
              <a:t>[</a:t>
            </a:r>
            <a:r>
              <a:rPr lang="en-US" dirty="0" err="1">
                <a:solidFill>
                  <a:srgbClr val="000000"/>
                </a:solidFill>
                <a:latin typeface="Consolas" panose="020B0609020204030204" pitchFamily="49" charset="0"/>
              </a:rPr>
              <a:t>FactInternetSales</a:t>
            </a:r>
            <a:r>
              <a:rPr lang="en-US" dirty="0">
                <a:solidFill>
                  <a:srgbClr val="000000"/>
                </a:solidFill>
                <a:latin typeface="Consolas" panose="020B0609020204030204" pitchFamily="49" charset="0"/>
              </a:rPr>
              <a:t>]</a:t>
            </a:r>
          </a:p>
          <a:p>
            <a:r>
              <a:rPr lang="en-US" dirty="0">
                <a:solidFill>
                  <a:srgbClr val="808080"/>
                </a:solidFill>
                <a:latin typeface="Consolas" panose="020B0609020204030204" pitchFamily="49" charset="0"/>
              </a:rPr>
              <a:t>(</a:t>
            </a:r>
            <a:r>
              <a:rPr lang="en-US"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a:t>
            </a:r>
            <a:r>
              <a:rPr lang="en-US" dirty="0" err="1">
                <a:solidFill>
                  <a:srgbClr val="000000"/>
                </a:solidFill>
                <a:latin typeface="Consolas" panose="020B0609020204030204" pitchFamily="49" charset="0"/>
              </a:rPr>
              <a:t>ProductKey</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int</a:t>
            </a:r>
            <a:r>
              <a:rPr lang="en-US" dirty="0">
                <a:solidFill>
                  <a:srgbClr val="000000"/>
                </a:solidFill>
                <a:latin typeface="Consolas" panose="020B0609020204030204" pitchFamily="49" charset="0"/>
              </a:rPr>
              <a:t>          </a:t>
            </a:r>
            <a:r>
              <a:rPr lang="en-US" dirty="0">
                <a:solidFill>
                  <a:srgbClr val="808080"/>
                </a:solidFill>
                <a:latin typeface="Consolas" panose="020B0609020204030204" pitchFamily="49" charset="0"/>
              </a:rPr>
              <a:t>NOT</a:t>
            </a:r>
            <a:r>
              <a:rPr lang="en-US" dirty="0">
                <a:solidFill>
                  <a:srgbClr val="000000"/>
                </a:solidFill>
                <a:latin typeface="Consolas" panose="020B0609020204030204" pitchFamily="49" charset="0"/>
              </a:rPr>
              <a:t> </a:t>
            </a:r>
            <a:r>
              <a:rPr lang="en-US" dirty="0">
                <a:solidFill>
                  <a:srgbClr val="808080"/>
                </a:solidFill>
                <a:latin typeface="Consolas" panose="020B0609020204030204" pitchFamily="49" charset="0"/>
              </a:rPr>
              <a:t>NULL,</a:t>
            </a:r>
            <a:r>
              <a:rPr lang="en-US"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a:t>
            </a:r>
            <a:r>
              <a:rPr lang="en-US" dirty="0" err="1">
                <a:solidFill>
                  <a:srgbClr val="000000"/>
                </a:solidFill>
                <a:latin typeface="Consolas" panose="020B0609020204030204" pitchFamily="49" charset="0"/>
              </a:rPr>
              <a:t>OrderDateKey</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int</a:t>
            </a:r>
            <a:r>
              <a:rPr lang="en-US" dirty="0">
                <a:solidFill>
                  <a:srgbClr val="000000"/>
                </a:solidFill>
                <a:latin typeface="Consolas" panose="020B0609020204030204" pitchFamily="49" charset="0"/>
              </a:rPr>
              <a:t>          </a:t>
            </a:r>
            <a:r>
              <a:rPr lang="en-US" dirty="0">
                <a:solidFill>
                  <a:srgbClr val="808080"/>
                </a:solidFill>
                <a:latin typeface="Consolas" panose="020B0609020204030204" pitchFamily="49" charset="0"/>
              </a:rPr>
              <a:t>NOT</a:t>
            </a:r>
            <a:r>
              <a:rPr lang="en-US" dirty="0">
                <a:solidFill>
                  <a:srgbClr val="000000"/>
                </a:solidFill>
                <a:latin typeface="Consolas" panose="020B0609020204030204" pitchFamily="49" charset="0"/>
              </a:rPr>
              <a:t> </a:t>
            </a:r>
            <a:r>
              <a:rPr lang="en-US" dirty="0">
                <a:solidFill>
                  <a:srgbClr val="808080"/>
                </a:solidFill>
                <a:latin typeface="Consolas" panose="020B0609020204030204" pitchFamily="49" charset="0"/>
              </a:rPr>
              <a:t>NULL,</a:t>
            </a:r>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a:t>
            </a:r>
            <a:r>
              <a:rPr lang="en-US" dirty="0" err="1">
                <a:solidFill>
                  <a:srgbClr val="000000"/>
                </a:solidFill>
                <a:latin typeface="Consolas" panose="020B0609020204030204" pitchFamily="49" charset="0"/>
              </a:rPr>
              <a:t>CustomerKey</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int</a:t>
            </a:r>
            <a:r>
              <a:rPr lang="en-US" dirty="0">
                <a:solidFill>
                  <a:srgbClr val="000000"/>
                </a:solidFill>
                <a:latin typeface="Consolas" panose="020B0609020204030204" pitchFamily="49" charset="0"/>
              </a:rPr>
              <a:t>          </a:t>
            </a:r>
            <a:r>
              <a:rPr lang="en-US" dirty="0">
                <a:solidFill>
                  <a:srgbClr val="808080"/>
                </a:solidFill>
                <a:latin typeface="Consolas" panose="020B0609020204030204" pitchFamily="49" charset="0"/>
              </a:rPr>
              <a:t>NOT</a:t>
            </a:r>
            <a:r>
              <a:rPr lang="en-US" dirty="0">
                <a:solidFill>
                  <a:srgbClr val="000000"/>
                </a:solidFill>
                <a:latin typeface="Consolas" panose="020B0609020204030204" pitchFamily="49" charset="0"/>
              </a:rPr>
              <a:t> </a:t>
            </a:r>
            <a:r>
              <a:rPr lang="en-US" dirty="0">
                <a:solidFill>
                  <a:srgbClr val="808080"/>
                </a:solidFill>
                <a:latin typeface="Consolas" panose="020B0609020204030204" pitchFamily="49" charset="0"/>
              </a:rPr>
              <a:t>NULL,</a:t>
            </a:r>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a:t>
            </a:r>
            <a:r>
              <a:rPr lang="en-US" dirty="0" err="1">
                <a:solidFill>
                  <a:srgbClr val="000000"/>
                </a:solidFill>
                <a:latin typeface="Consolas" panose="020B0609020204030204" pitchFamily="49" charset="0"/>
              </a:rPr>
              <a:t>PromotionKey</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int</a:t>
            </a:r>
            <a:r>
              <a:rPr lang="en-US" dirty="0">
                <a:solidFill>
                  <a:srgbClr val="000000"/>
                </a:solidFill>
                <a:latin typeface="Consolas" panose="020B0609020204030204" pitchFamily="49" charset="0"/>
              </a:rPr>
              <a:t>          </a:t>
            </a:r>
            <a:r>
              <a:rPr lang="en-US" dirty="0">
                <a:solidFill>
                  <a:srgbClr val="808080"/>
                </a:solidFill>
                <a:latin typeface="Consolas" panose="020B0609020204030204" pitchFamily="49" charset="0"/>
              </a:rPr>
              <a:t>NOT</a:t>
            </a:r>
            <a:r>
              <a:rPr lang="en-US" dirty="0">
                <a:solidFill>
                  <a:srgbClr val="000000"/>
                </a:solidFill>
                <a:latin typeface="Consolas" panose="020B0609020204030204" pitchFamily="49" charset="0"/>
              </a:rPr>
              <a:t> </a:t>
            </a:r>
            <a:r>
              <a:rPr lang="en-US" dirty="0">
                <a:solidFill>
                  <a:srgbClr val="808080"/>
                </a:solidFill>
                <a:latin typeface="Consolas" panose="020B0609020204030204" pitchFamily="49" charset="0"/>
              </a:rPr>
              <a:t>NULL,</a:t>
            </a:r>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a:t>
            </a:r>
            <a:r>
              <a:rPr lang="en-US" dirty="0" err="1">
                <a:solidFill>
                  <a:srgbClr val="000000"/>
                </a:solidFill>
                <a:latin typeface="Consolas" panose="020B0609020204030204" pitchFamily="49" charset="0"/>
              </a:rPr>
              <a:t>SalesOrderNumber</a:t>
            </a:r>
            <a:r>
              <a:rPr lang="en-US" dirty="0">
                <a:solidFill>
                  <a:srgbClr val="000000"/>
                </a:solidFill>
                <a:latin typeface="Consolas" panose="020B0609020204030204" pitchFamily="49" charset="0"/>
              </a:rPr>
              <a:t>]      </a:t>
            </a:r>
            <a:r>
              <a:rPr lang="en-US" dirty="0" err="1">
                <a:solidFill>
                  <a:srgbClr val="0000FF"/>
                </a:solidFill>
                <a:latin typeface="Consolas" panose="020B0609020204030204" pitchFamily="49" charset="0"/>
              </a:rPr>
              <a:t>nvarchar</a:t>
            </a:r>
            <a:r>
              <a:rPr lang="en-US" dirty="0">
                <a:solidFill>
                  <a:srgbClr val="808080"/>
                </a:solidFill>
                <a:latin typeface="Consolas" panose="020B0609020204030204" pitchFamily="49" charset="0"/>
              </a:rPr>
              <a:t>(</a:t>
            </a:r>
            <a:r>
              <a:rPr lang="en-US" dirty="0">
                <a:solidFill>
                  <a:srgbClr val="000000"/>
                </a:solidFill>
                <a:latin typeface="Consolas" panose="020B0609020204030204" pitchFamily="49" charset="0"/>
              </a:rPr>
              <a:t>20</a:t>
            </a:r>
            <a:r>
              <a:rPr lang="en-US" dirty="0">
                <a:solidFill>
                  <a:srgbClr val="808080"/>
                </a:solidFill>
                <a:latin typeface="Consolas" panose="020B0609020204030204" pitchFamily="49" charset="0"/>
              </a:rPr>
              <a:t>)</a:t>
            </a:r>
            <a:r>
              <a:rPr lang="en-US" dirty="0">
                <a:solidFill>
                  <a:srgbClr val="000000"/>
                </a:solidFill>
                <a:latin typeface="Consolas" panose="020B0609020204030204" pitchFamily="49" charset="0"/>
              </a:rPr>
              <a:t> </a:t>
            </a:r>
            <a:r>
              <a:rPr lang="en-US" dirty="0">
                <a:solidFill>
                  <a:srgbClr val="808080"/>
                </a:solidFill>
                <a:latin typeface="Consolas" panose="020B0609020204030204" pitchFamily="49" charset="0"/>
              </a:rPr>
              <a:t>NOT</a:t>
            </a:r>
            <a:r>
              <a:rPr lang="en-US" dirty="0">
                <a:solidFill>
                  <a:srgbClr val="000000"/>
                </a:solidFill>
                <a:latin typeface="Consolas" panose="020B0609020204030204" pitchFamily="49" charset="0"/>
              </a:rPr>
              <a:t> </a:t>
            </a:r>
            <a:r>
              <a:rPr lang="en-US" dirty="0">
                <a:solidFill>
                  <a:srgbClr val="808080"/>
                </a:solidFill>
                <a:latin typeface="Consolas" panose="020B0609020204030204" pitchFamily="49" charset="0"/>
              </a:rPr>
              <a:t>NULL,</a:t>
            </a:r>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a:t>
            </a:r>
            <a:r>
              <a:rPr lang="en-US" dirty="0" err="1">
                <a:solidFill>
                  <a:srgbClr val="000000"/>
                </a:solidFill>
                <a:latin typeface="Consolas" panose="020B0609020204030204" pitchFamily="49" charset="0"/>
              </a:rPr>
              <a:t>OrderQuantity</a:t>
            </a:r>
            <a:r>
              <a:rPr lang="en-US" dirty="0">
                <a:solidFill>
                  <a:srgbClr val="000000"/>
                </a:solidFill>
                <a:latin typeface="Consolas" panose="020B0609020204030204" pitchFamily="49" charset="0"/>
              </a:rPr>
              <a:t>]         </a:t>
            </a:r>
            <a:r>
              <a:rPr lang="en-US" dirty="0" err="1">
                <a:solidFill>
                  <a:srgbClr val="0000FF"/>
                </a:solidFill>
                <a:latin typeface="Consolas" panose="020B0609020204030204" pitchFamily="49" charset="0"/>
              </a:rPr>
              <a:t>smallint</a:t>
            </a:r>
            <a:r>
              <a:rPr lang="en-US" dirty="0">
                <a:solidFill>
                  <a:srgbClr val="000000"/>
                </a:solidFill>
                <a:latin typeface="Consolas" panose="020B0609020204030204" pitchFamily="49" charset="0"/>
              </a:rPr>
              <a:t>     </a:t>
            </a:r>
            <a:r>
              <a:rPr lang="en-US" dirty="0">
                <a:solidFill>
                  <a:srgbClr val="808080"/>
                </a:solidFill>
                <a:latin typeface="Consolas" panose="020B0609020204030204" pitchFamily="49" charset="0"/>
              </a:rPr>
              <a:t>NOT</a:t>
            </a:r>
            <a:r>
              <a:rPr lang="en-US" dirty="0">
                <a:solidFill>
                  <a:srgbClr val="000000"/>
                </a:solidFill>
                <a:latin typeface="Consolas" panose="020B0609020204030204" pitchFamily="49" charset="0"/>
              </a:rPr>
              <a:t> </a:t>
            </a:r>
            <a:r>
              <a:rPr lang="en-US" dirty="0">
                <a:solidFill>
                  <a:srgbClr val="808080"/>
                </a:solidFill>
                <a:latin typeface="Consolas" panose="020B0609020204030204" pitchFamily="49" charset="0"/>
              </a:rPr>
              <a:t>NULL,</a:t>
            </a:r>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a:t>
            </a:r>
            <a:r>
              <a:rPr lang="en-US" dirty="0" err="1">
                <a:solidFill>
                  <a:srgbClr val="000000"/>
                </a:solidFill>
                <a:latin typeface="Consolas" panose="020B0609020204030204" pitchFamily="49" charset="0"/>
              </a:rPr>
              <a:t>UnitPrice</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money</a:t>
            </a:r>
            <a:r>
              <a:rPr lang="en-US" dirty="0">
                <a:solidFill>
                  <a:srgbClr val="000000"/>
                </a:solidFill>
                <a:latin typeface="Consolas" panose="020B0609020204030204" pitchFamily="49" charset="0"/>
              </a:rPr>
              <a:t>        </a:t>
            </a:r>
            <a:r>
              <a:rPr lang="en-US" dirty="0">
                <a:solidFill>
                  <a:srgbClr val="808080"/>
                </a:solidFill>
                <a:latin typeface="Consolas" panose="020B0609020204030204" pitchFamily="49" charset="0"/>
              </a:rPr>
              <a:t>NOT</a:t>
            </a:r>
            <a:r>
              <a:rPr lang="en-US" dirty="0">
                <a:solidFill>
                  <a:srgbClr val="000000"/>
                </a:solidFill>
                <a:latin typeface="Consolas" panose="020B0609020204030204" pitchFamily="49" charset="0"/>
              </a:rPr>
              <a:t> </a:t>
            </a:r>
            <a:r>
              <a:rPr lang="en-US" dirty="0">
                <a:solidFill>
                  <a:srgbClr val="808080"/>
                </a:solidFill>
                <a:latin typeface="Consolas" panose="020B0609020204030204" pitchFamily="49" charset="0"/>
              </a:rPr>
              <a:t>NULL,</a:t>
            </a:r>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a:t>
            </a:r>
            <a:r>
              <a:rPr lang="en-US" dirty="0" err="1">
                <a:solidFill>
                  <a:srgbClr val="000000"/>
                </a:solidFill>
                <a:latin typeface="Consolas" panose="020B0609020204030204" pitchFamily="49" charset="0"/>
              </a:rPr>
              <a:t>SalesAmount</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money</a:t>
            </a:r>
            <a:r>
              <a:rPr lang="en-US" dirty="0">
                <a:solidFill>
                  <a:srgbClr val="000000"/>
                </a:solidFill>
                <a:latin typeface="Consolas" panose="020B0609020204030204" pitchFamily="49" charset="0"/>
              </a:rPr>
              <a:t>        </a:t>
            </a:r>
            <a:r>
              <a:rPr lang="en-US" dirty="0">
                <a:solidFill>
                  <a:srgbClr val="808080"/>
                </a:solidFill>
                <a:latin typeface="Consolas" panose="020B0609020204030204" pitchFamily="49" charset="0"/>
              </a:rPr>
              <a:t>NOT</a:t>
            </a:r>
            <a:r>
              <a:rPr lang="en-US" dirty="0">
                <a:solidFill>
                  <a:srgbClr val="000000"/>
                </a:solidFill>
                <a:latin typeface="Consolas" panose="020B0609020204030204" pitchFamily="49" charset="0"/>
              </a:rPr>
              <a:t> </a:t>
            </a:r>
            <a:r>
              <a:rPr lang="en-US" dirty="0">
                <a:solidFill>
                  <a:srgbClr val="808080"/>
                </a:solidFill>
                <a:latin typeface="Consolas" panose="020B0609020204030204" pitchFamily="49" charset="0"/>
              </a:rPr>
              <a:t>NULL</a:t>
            </a:r>
            <a:endParaRPr lang="en-US" dirty="0">
              <a:solidFill>
                <a:srgbClr val="000000"/>
              </a:solidFill>
              <a:latin typeface="Consolas" panose="020B0609020204030204" pitchFamily="49" charset="0"/>
            </a:endParaRPr>
          </a:p>
          <a:p>
            <a:r>
              <a:rPr lang="en-US" dirty="0">
                <a:solidFill>
                  <a:srgbClr val="808080"/>
                </a:solidFill>
                <a:latin typeface="Consolas" panose="020B0609020204030204" pitchFamily="49" charset="0"/>
              </a:rPr>
              <a:t>)</a:t>
            </a:r>
            <a:endParaRPr lang="en-US" dirty="0">
              <a:solidFill>
                <a:srgbClr val="000000"/>
              </a:solidFill>
              <a:latin typeface="Consolas" panose="020B0609020204030204" pitchFamily="49" charset="0"/>
            </a:endParaRPr>
          </a:p>
          <a:p>
            <a:r>
              <a:rPr lang="en-US" dirty="0">
                <a:solidFill>
                  <a:srgbClr val="0000FF"/>
                </a:solidFill>
                <a:latin typeface="Consolas" panose="020B0609020204030204" pitchFamily="49" charset="0"/>
              </a:rPr>
              <a:t>WITH</a:t>
            </a:r>
            <a:endParaRPr lang="en-US" dirty="0">
              <a:solidFill>
                <a:srgbClr val="000000"/>
              </a:solidFill>
              <a:latin typeface="Consolas" panose="020B0609020204030204" pitchFamily="49" charset="0"/>
            </a:endParaRPr>
          </a:p>
          <a:p>
            <a:r>
              <a:rPr lang="en-US" dirty="0">
                <a:solidFill>
                  <a:srgbClr val="808080"/>
                </a:solidFill>
                <a:latin typeface="Consolas" panose="020B0609020204030204" pitchFamily="49" charset="0"/>
              </a:rPr>
              <a:t>(</a:t>
            </a:r>
            <a:r>
              <a:rPr lang="en-US" dirty="0">
                <a:solidFill>
                  <a:srgbClr val="000000"/>
                </a:solidFill>
                <a:latin typeface="Consolas" panose="020B0609020204030204" pitchFamily="49" charset="0"/>
              </a:rPr>
              <a:t>   </a:t>
            </a:r>
          </a:p>
          <a:p>
            <a:r>
              <a:rPr lang="en-US" dirty="0">
                <a:solidFill>
                  <a:srgbClr val="0000FF"/>
                </a:solidFill>
                <a:latin typeface="Consolas" panose="020B0609020204030204" pitchFamily="49" charset="0"/>
              </a:rPr>
              <a:t>CLUSTERED</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COLUMNSTORE</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INDEX</a:t>
            </a:r>
            <a:r>
              <a:rPr lang="en-US" dirty="0">
                <a:solidFill>
                  <a:srgbClr val="808080"/>
                </a:solidFill>
                <a:latin typeface="Consolas" panose="020B0609020204030204" pitchFamily="49" charset="0"/>
              </a:rPr>
              <a:t>,</a:t>
            </a:r>
            <a:r>
              <a:rPr lang="en-US" dirty="0">
                <a:solidFill>
                  <a:srgbClr val="000000"/>
                </a:solidFill>
                <a:latin typeface="Consolas" panose="020B0609020204030204" pitchFamily="49" charset="0"/>
              </a:rPr>
              <a:t>  </a:t>
            </a:r>
          </a:p>
          <a:p>
            <a:r>
              <a:rPr lang="en-US" dirty="0">
                <a:solidFill>
                  <a:srgbClr val="0000FF"/>
                </a:solidFill>
                <a:latin typeface="Consolas" panose="020B0609020204030204" pitchFamily="49" charset="0"/>
              </a:rPr>
              <a:t>DISTRIBUTION</a:t>
            </a:r>
            <a:r>
              <a:rPr lang="en-US" dirty="0">
                <a:solidFill>
                  <a:srgbClr val="000000"/>
                </a:solidFill>
                <a:latin typeface="Consolas" panose="020B0609020204030204" pitchFamily="49" charset="0"/>
              </a:rPr>
              <a:t> </a:t>
            </a:r>
            <a:r>
              <a:rPr lang="en-US" dirty="0">
                <a:solidFill>
                  <a:srgbClr val="808080"/>
                </a:solidFill>
                <a:latin typeface="Consolas" panose="020B0609020204030204" pitchFamily="49" charset="0"/>
              </a:rPr>
              <a:t>=</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HASH</a:t>
            </a:r>
            <a:r>
              <a:rPr lang="en-US" dirty="0">
                <a:solidFill>
                  <a:srgbClr val="808080"/>
                </a:solidFill>
                <a:latin typeface="Consolas" panose="020B0609020204030204" pitchFamily="49" charset="0"/>
              </a:rPr>
              <a:t>(</a:t>
            </a:r>
            <a:r>
              <a:rPr lang="en-US" dirty="0">
                <a:solidFill>
                  <a:srgbClr val="000000"/>
                </a:solidFill>
                <a:latin typeface="Consolas" panose="020B0609020204030204" pitchFamily="49" charset="0"/>
              </a:rPr>
              <a:t>[</a:t>
            </a:r>
            <a:r>
              <a:rPr lang="en-US" dirty="0" err="1">
                <a:solidFill>
                  <a:srgbClr val="000000"/>
                </a:solidFill>
                <a:latin typeface="Consolas" panose="020B0609020204030204" pitchFamily="49" charset="0"/>
              </a:rPr>
              <a:t>ProductKey</a:t>
            </a:r>
            <a:r>
              <a:rPr lang="en-US" dirty="0">
                <a:solidFill>
                  <a:srgbClr val="000000"/>
                </a:solidFill>
                <a:latin typeface="Consolas" panose="020B0609020204030204" pitchFamily="49" charset="0"/>
              </a:rPr>
              <a:t>]</a:t>
            </a:r>
            <a:r>
              <a:rPr lang="en-US" dirty="0">
                <a:solidFill>
                  <a:srgbClr val="808080"/>
                </a:solidFill>
                <a:latin typeface="Consolas" panose="020B0609020204030204" pitchFamily="49" charset="0"/>
              </a:rPr>
              <a:t>) |</a:t>
            </a:r>
          </a:p>
          <a:p>
            <a:r>
              <a:rPr lang="en-US" dirty="0">
                <a:solidFill>
                  <a:srgbClr val="808080"/>
                </a:solidFill>
                <a:latin typeface="Consolas" panose="020B0609020204030204" pitchFamily="49" charset="0"/>
              </a:rPr>
              <a:t>		 ROUND ROBIN |</a:t>
            </a:r>
          </a:p>
          <a:p>
            <a:r>
              <a:rPr lang="en-US" dirty="0">
                <a:solidFill>
                  <a:srgbClr val="808080"/>
                </a:solidFill>
                <a:latin typeface="Consolas" panose="020B0609020204030204" pitchFamily="49" charset="0"/>
              </a:rPr>
              <a:t>		 REPLICATED</a:t>
            </a:r>
            <a:endParaRPr lang="en-US" dirty="0">
              <a:solidFill>
                <a:srgbClr val="000000"/>
              </a:solidFill>
              <a:latin typeface="Consolas" panose="020B0609020204030204" pitchFamily="49" charset="0"/>
            </a:endParaRPr>
          </a:p>
          <a:p>
            <a:r>
              <a:rPr lang="en-US" dirty="0">
                <a:solidFill>
                  <a:srgbClr val="808080"/>
                </a:solidFill>
                <a:latin typeface="Consolas" panose="020B0609020204030204" pitchFamily="49" charset="0"/>
              </a:rPr>
              <a:t>);</a:t>
            </a:r>
            <a:endParaRPr lang="en-US" dirty="0"/>
          </a:p>
        </p:txBody>
      </p:sp>
      <p:sp>
        <p:nvSpPr>
          <p:cNvPr id="4" name="Text Placeholder 5">
            <a:extLst>
              <a:ext uri="{FF2B5EF4-FFF2-40B4-BE49-F238E27FC236}">
                <a16:creationId xmlns:a16="http://schemas.microsoft.com/office/drawing/2014/main" id="{1D85AA33-58A4-4E4A-AD80-8A6CF9754F17}"/>
              </a:ext>
            </a:extLst>
          </p:cNvPr>
          <p:cNvSpPr txBox="1">
            <a:spLocks/>
          </p:cNvSpPr>
          <p:nvPr/>
        </p:nvSpPr>
        <p:spPr>
          <a:xfrm>
            <a:off x="426424" y="1120572"/>
            <a:ext cx="4806588" cy="3056542"/>
          </a:xfrm>
          <a:prstGeom prst="rect">
            <a:avLst/>
          </a:prstGeom>
        </p:spPr>
        <p:txBody>
          <a:bodyPr/>
          <a:lstStyle>
            <a:lvl1pPr marL="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2745" kern="1200" spc="0" baseline="0">
                <a:solidFill>
                  <a:srgbClr val="000000"/>
                </a:solidFill>
                <a:latin typeface="+mn-lt"/>
                <a:ea typeface="+mn-ea"/>
                <a:cs typeface="+mn-cs"/>
              </a:defRPr>
            </a:lvl1pPr>
            <a:lvl2pPr marL="224097"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448193"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3pPr>
            <a:lvl4pPr marL="67229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896386"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a:solidFill>
                  <a:schemeClr val="tx2"/>
                </a:solidFill>
              </a:rPr>
              <a:t>Round-robin distributed</a:t>
            </a:r>
          </a:p>
          <a:p>
            <a:pPr lvl="1">
              <a:spcAft>
                <a:spcPts val="1200"/>
              </a:spcAft>
            </a:pPr>
            <a:r>
              <a:rPr lang="en-US"/>
              <a:t>Distributes table rows evenly across all distributions at random.</a:t>
            </a:r>
          </a:p>
          <a:p>
            <a:r>
              <a:rPr lang="en-US">
                <a:solidFill>
                  <a:schemeClr val="tx2"/>
                </a:solidFill>
              </a:rPr>
              <a:t>Hash distributed</a:t>
            </a:r>
          </a:p>
          <a:p>
            <a:pPr lvl="1">
              <a:spcAft>
                <a:spcPts val="1200"/>
              </a:spcAft>
            </a:pPr>
            <a:r>
              <a:rPr lang="en-US"/>
              <a:t>Distributes table rows across the Compute nodes by using a deterministic hash function to assign each row to one distribution.</a:t>
            </a:r>
          </a:p>
          <a:p>
            <a:r>
              <a:rPr lang="en-US">
                <a:solidFill>
                  <a:schemeClr val="tx2"/>
                </a:solidFill>
              </a:rPr>
              <a:t>Replicated</a:t>
            </a:r>
          </a:p>
          <a:p>
            <a:pPr lvl="1"/>
            <a:r>
              <a:rPr lang="en-US"/>
              <a:t>Full copy of table accessible on each Compute node.</a:t>
            </a:r>
          </a:p>
        </p:txBody>
      </p:sp>
    </p:spTree>
    <p:extLst>
      <p:ext uri="{BB962C8B-B14F-4D97-AF65-F5344CB8AC3E}">
        <p14:creationId xmlns:p14="http://schemas.microsoft.com/office/powerpoint/2010/main" val="1007355229"/>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92F8705-3D4E-4DB0-B829-D738956A88E6}"/>
              </a:ext>
            </a:extLst>
          </p:cNvPr>
          <p:cNvSpPr>
            <a:spLocks noGrp="1"/>
          </p:cNvSpPr>
          <p:nvPr>
            <p:ph type="body" sz="quarter" idx="10"/>
          </p:nvPr>
        </p:nvSpPr>
        <p:spPr/>
        <p:txBody>
          <a:bodyPr/>
          <a:lstStyle/>
          <a:p>
            <a:r>
              <a:rPr lang="en-AU" dirty="0"/>
              <a:t>Data ingestion using external data sources</a:t>
            </a:r>
          </a:p>
        </p:txBody>
      </p:sp>
      <p:sp>
        <p:nvSpPr>
          <p:cNvPr id="3" name="Title 2">
            <a:extLst>
              <a:ext uri="{FF2B5EF4-FFF2-40B4-BE49-F238E27FC236}">
                <a16:creationId xmlns:a16="http://schemas.microsoft.com/office/drawing/2014/main" id="{348B72EE-E7B3-4637-B96F-BA0F45E8E1AF}"/>
              </a:ext>
            </a:extLst>
          </p:cNvPr>
          <p:cNvSpPr>
            <a:spLocks noGrp="1"/>
          </p:cNvSpPr>
          <p:nvPr>
            <p:ph type="title"/>
          </p:nvPr>
        </p:nvSpPr>
        <p:spPr/>
        <p:txBody>
          <a:bodyPr/>
          <a:lstStyle/>
          <a:p>
            <a:r>
              <a:rPr lang="en-AU" dirty="0" err="1"/>
              <a:t>Polybase</a:t>
            </a:r>
            <a:endParaRPr lang="en-AU" dirty="0"/>
          </a:p>
        </p:txBody>
      </p:sp>
      <p:sp>
        <p:nvSpPr>
          <p:cNvPr id="4" name="Rectangle 3">
            <a:extLst>
              <a:ext uri="{FF2B5EF4-FFF2-40B4-BE49-F238E27FC236}">
                <a16:creationId xmlns:a16="http://schemas.microsoft.com/office/drawing/2014/main" id="{C0093CF7-5771-4F91-BED3-B7FBAE4BAC37}"/>
              </a:ext>
            </a:extLst>
          </p:cNvPr>
          <p:cNvSpPr/>
          <p:nvPr/>
        </p:nvSpPr>
        <p:spPr>
          <a:xfrm>
            <a:off x="5668331" y="939816"/>
            <a:ext cx="6096000" cy="5693866"/>
          </a:xfrm>
          <a:prstGeom prst="rect">
            <a:avLst/>
          </a:prstGeom>
        </p:spPr>
        <p:txBody>
          <a:bodyPr>
            <a:spAutoFit/>
          </a:bodyPr>
          <a:lstStyle/>
          <a:p>
            <a:r>
              <a:rPr lang="en-US" sz="1400" dirty="0">
                <a:solidFill>
                  <a:srgbClr val="008000"/>
                </a:solidFill>
                <a:latin typeface="Consolas" panose="020B0609020204030204" pitchFamily="49" charset="0"/>
              </a:rPr>
              <a:t>-- Create Azure </a:t>
            </a:r>
            <a:r>
              <a:rPr lang="en-US" sz="1400" dirty="0" err="1">
                <a:solidFill>
                  <a:srgbClr val="008000"/>
                </a:solidFill>
                <a:latin typeface="Consolas" panose="020B0609020204030204" pitchFamily="49" charset="0"/>
              </a:rPr>
              <a:t>DataLake</a:t>
            </a:r>
            <a:r>
              <a:rPr lang="en-US" sz="1400" dirty="0">
                <a:solidFill>
                  <a:srgbClr val="008000"/>
                </a:solidFill>
                <a:latin typeface="Consolas" panose="020B0609020204030204" pitchFamily="49" charset="0"/>
              </a:rPr>
              <a:t> Gen2 Storage reference  </a:t>
            </a:r>
            <a:endParaRPr lang="en-US" sz="1400" dirty="0">
              <a:solidFill>
                <a:srgbClr val="000000"/>
              </a:solidFill>
              <a:latin typeface="Consolas" panose="020B0609020204030204" pitchFamily="49" charset="0"/>
            </a:endParaRPr>
          </a:p>
          <a:p>
            <a:r>
              <a:rPr lang="en-US" sz="1400" dirty="0">
                <a:solidFill>
                  <a:srgbClr val="0000FF"/>
                </a:solidFill>
                <a:latin typeface="Consolas" panose="020B0609020204030204" pitchFamily="49" charset="0"/>
              </a:rPr>
              <a:t>CREATE</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EXTERNAL</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DATA</a:t>
            </a:r>
            <a:r>
              <a:rPr lang="en-US" sz="1400" dirty="0">
                <a:solidFill>
                  <a:srgbClr val="000000"/>
                </a:solidFill>
                <a:latin typeface="Consolas" panose="020B0609020204030204" pitchFamily="49" charset="0"/>
              </a:rPr>
              <a:t> </a:t>
            </a:r>
            <a:r>
              <a:rPr lang="en-US" sz="1400" dirty="0">
                <a:solidFill>
                  <a:srgbClr val="808080"/>
                </a:solidFill>
                <a:latin typeface="Consolas" panose="020B0609020204030204" pitchFamily="49" charset="0"/>
              </a:rPr>
              <a:t>SOURCE</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AzureStorage</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with </a:t>
            </a:r>
          </a:p>
          <a:p>
            <a:r>
              <a:rPr lang="en-US" sz="1400" dirty="0">
                <a:solidFill>
                  <a:srgbClr val="808080"/>
                </a:solidFill>
                <a:latin typeface="Consolas" panose="020B0609020204030204" pitchFamily="49" charset="0"/>
              </a:rPr>
              <a:t>(</a:t>
            </a:r>
          </a:p>
          <a:p>
            <a:r>
              <a:rPr lang="en-US" sz="1400" dirty="0">
                <a:solidFill>
                  <a:srgbClr val="0000FF"/>
                </a:solidFill>
                <a:latin typeface="Consolas" panose="020B0609020204030204" pitchFamily="49" charset="0"/>
              </a:rPr>
              <a:t>TYPE</a:t>
            </a:r>
            <a:r>
              <a:rPr lang="en-US" sz="1400" dirty="0">
                <a:solidFill>
                  <a:srgbClr val="000000"/>
                </a:solidFill>
                <a:latin typeface="Consolas" panose="020B0609020204030204" pitchFamily="49" charset="0"/>
              </a:rPr>
              <a:t> </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HADOOP</a:t>
            </a:r>
            <a:r>
              <a:rPr lang="en-US" sz="1400" dirty="0">
                <a:solidFill>
                  <a:srgbClr val="808080"/>
                </a:solidFill>
                <a:latin typeface="Consolas" panose="020B0609020204030204" pitchFamily="49" charset="0"/>
              </a:rPr>
              <a:t>,          </a:t>
            </a:r>
            <a:r>
              <a:rPr lang="fr-FR" sz="1400" dirty="0">
                <a:solidFill>
                  <a:srgbClr val="0000FF"/>
                </a:solidFill>
                <a:latin typeface="Consolas" panose="020B0609020204030204" pitchFamily="49" charset="0"/>
              </a:rPr>
              <a:t>LOCATION</a:t>
            </a:r>
            <a:r>
              <a:rPr lang="fr-FR" sz="1200" dirty="0">
                <a:solidFill>
                  <a:srgbClr val="808080"/>
                </a:solidFill>
                <a:latin typeface="Consolas" panose="020B0609020204030204" pitchFamily="49" charset="0"/>
              </a:rPr>
              <a:t>=</a:t>
            </a:r>
            <a:r>
              <a:rPr lang="fr-FR" sz="1200" dirty="0">
                <a:solidFill>
                  <a:srgbClr val="FF0000"/>
                </a:solidFill>
                <a:latin typeface="Consolas" panose="020B0609020204030204" pitchFamily="49" charset="0"/>
              </a:rPr>
              <a:t>'</a:t>
            </a:r>
            <a:r>
              <a:rPr lang="fr-FR" sz="1200" dirty="0" err="1">
                <a:solidFill>
                  <a:srgbClr val="FF0000"/>
                </a:solidFill>
                <a:latin typeface="Consolas" panose="020B0609020204030204" pitchFamily="49" charset="0"/>
              </a:rPr>
              <a:t>abfss</a:t>
            </a:r>
            <a:r>
              <a:rPr lang="fr-FR" sz="1200" dirty="0">
                <a:solidFill>
                  <a:srgbClr val="FF0000"/>
                </a:solidFill>
                <a:latin typeface="Consolas" panose="020B0609020204030204" pitchFamily="49" charset="0"/>
              </a:rPr>
              <a:t>://&lt;container&gt;@&lt;</a:t>
            </a:r>
            <a:r>
              <a:rPr lang="fr-FR" sz="1200" dirty="0" err="1">
                <a:solidFill>
                  <a:srgbClr val="FF0000"/>
                </a:solidFill>
                <a:latin typeface="Consolas" panose="020B0609020204030204" pitchFamily="49" charset="0"/>
              </a:rPr>
              <a:t>storageaccnt</a:t>
            </a:r>
            <a:r>
              <a:rPr lang="fr-FR" sz="1200" dirty="0">
                <a:solidFill>
                  <a:srgbClr val="FF0000"/>
                </a:solidFill>
                <a:latin typeface="Consolas" panose="020B0609020204030204" pitchFamily="49" charset="0"/>
              </a:rPr>
              <a:t>&gt;.blob.core.windows.net'</a:t>
            </a:r>
            <a:r>
              <a:rPr lang="fr-FR" sz="1400" dirty="0">
                <a:solidFill>
                  <a:srgbClr val="808080"/>
                </a:solidFill>
                <a:latin typeface="Consolas" panose="020B0609020204030204" pitchFamily="49" charset="0"/>
              </a:rPr>
              <a:t>,</a:t>
            </a:r>
            <a:r>
              <a:rPr lang="fr-FR" sz="1400" dirty="0">
                <a:solidFill>
                  <a:srgbClr val="000000"/>
                </a:solidFill>
                <a:latin typeface="Consolas" panose="020B0609020204030204" pitchFamily="49" charset="0"/>
              </a:rPr>
              <a:t>  </a:t>
            </a:r>
          </a:p>
          <a:p>
            <a:r>
              <a:rPr lang="en-US" sz="1400" dirty="0">
                <a:solidFill>
                  <a:srgbClr val="0000FF"/>
                </a:solidFill>
                <a:latin typeface="Consolas" panose="020B0609020204030204" pitchFamily="49" charset="0"/>
              </a:rPr>
              <a:t>CREDENTIAL</a:t>
            </a:r>
            <a:r>
              <a:rPr lang="en-US" sz="1400" dirty="0">
                <a:solidFill>
                  <a:srgbClr val="000000"/>
                </a:solidFill>
                <a:latin typeface="Consolas" panose="020B0609020204030204" pitchFamily="49" charset="0"/>
              </a:rPr>
              <a:t> </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AzureStorageCredential</a:t>
            </a:r>
            <a:r>
              <a:rPr lang="en-US" sz="1400" dirty="0">
                <a:solidFill>
                  <a:srgbClr val="000000"/>
                </a:solidFill>
                <a:latin typeface="Consolas" panose="020B0609020204030204" pitchFamily="49" charset="0"/>
              </a:rPr>
              <a:t> </a:t>
            </a:r>
            <a:r>
              <a:rPr lang="en-US" sz="1400" dirty="0">
                <a:solidFill>
                  <a:srgbClr val="008000"/>
                </a:solidFill>
                <a:latin typeface="Consolas" panose="020B0609020204030204" pitchFamily="49" charset="0"/>
              </a:rPr>
              <a:t>–- not required if using managed identity</a:t>
            </a:r>
            <a:endParaRPr lang="en-US" sz="1400" dirty="0">
              <a:solidFill>
                <a:srgbClr val="000000"/>
              </a:solidFill>
              <a:latin typeface="Consolas" panose="020B0609020204030204" pitchFamily="49" charset="0"/>
            </a:endParaRPr>
          </a:p>
          <a:p>
            <a:r>
              <a:rPr lang="en-US" sz="1400" dirty="0">
                <a:solidFill>
                  <a:srgbClr val="808080"/>
                </a:solidFill>
                <a:latin typeface="Consolas" panose="020B0609020204030204" pitchFamily="49" charset="0"/>
              </a:rPr>
              <a:t>);</a:t>
            </a:r>
            <a:endParaRPr lang="en-US" sz="1400" dirty="0">
              <a:solidFill>
                <a:srgbClr val="008000"/>
              </a:solidFill>
              <a:latin typeface="Consolas" panose="020B0609020204030204" pitchFamily="49" charset="0"/>
            </a:endParaRPr>
          </a:p>
          <a:p>
            <a:r>
              <a:rPr lang="en-US" sz="1400" dirty="0">
                <a:solidFill>
                  <a:srgbClr val="008000"/>
                </a:solidFill>
                <a:latin typeface="Consolas" panose="020B0609020204030204" pitchFamily="49" charset="0"/>
              </a:rPr>
              <a:t>-- Type of format in Hadoop (CSV, RCFILE , ORC, PARQUET).</a:t>
            </a:r>
            <a:endParaRPr lang="en-US" sz="1400" dirty="0">
              <a:solidFill>
                <a:srgbClr val="000000"/>
              </a:solidFill>
              <a:latin typeface="Consolas" panose="020B0609020204030204" pitchFamily="49" charset="0"/>
            </a:endParaRPr>
          </a:p>
          <a:p>
            <a:r>
              <a:rPr lang="en-US" sz="1400" dirty="0">
                <a:solidFill>
                  <a:srgbClr val="0000FF"/>
                </a:solidFill>
                <a:latin typeface="Consolas" panose="020B0609020204030204" pitchFamily="49" charset="0"/>
              </a:rPr>
              <a:t>CREATE</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EXTERNAL</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FILE</a:t>
            </a:r>
            <a:r>
              <a:rPr lang="en-US" sz="1400" dirty="0">
                <a:solidFill>
                  <a:srgbClr val="000000"/>
                </a:solidFill>
                <a:latin typeface="Consolas" panose="020B0609020204030204" pitchFamily="49" charset="0"/>
              </a:rPr>
              <a:t> </a:t>
            </a:r>
            <a:r>
              <a:rPr lang="en-US" sz="1400" dirty="0">
                <a:solidFill>
                  <a:srgbClr val="FF00FF"/>
                </a:solidFill>
                <a:latin typeface="Consolas" panose="020B0609020204030204" pitchFamily="49" charset="0"/>
              </a:rPr>
              <a:t>FORMAT</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TextFileFormat</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WITH</a:t>
            </a:r>
            <a:r>
              <a:rPr lang="en-US" sz="1400" dirty="0">
                <a:solidFill>
                  <a:srgbClr val="000000"/>
                </a:solidFill>
                <a:latin typeface="Consolas" panose="020B0609020204030204" pitchFamily="49" charset="0"/>
              </a:rPr>
              <a:t> </a:t>
            </a:r>
          </a:p>
          <a:p>
            <a:r>
              <a:rPr lang="en-US" sz="1400" dirty="0">
                <a:solidFill>
                  <a:srgbClr val="808080"/>
                </a:solidFill>
                <a:latin typeface="Consolas" panose="020B0609020204030204" pitchFamily="49" charset="0"/>
              </a:rPr>
              <a:t>(</a:t>
            </a:r>
          </a:p>
          <a:p>
            <a:r>
              <a:rPr lang="en-US" sz="1400" dirty="0">
                <a:solidFill>
                  <a:srgbClr val="0000FF"/>
                </a:solidFill>
                <a:latin typeface="Consolas" panose="020B0609020204030204" pitchFamily="49" charset="0"/>
              </a:rPr>
              <a:t>FORMAT_TYPE</a:t>
            </a:r>
            <a:r>
              <a:rPr lang="en-US" sz="1400" dirty="0">
                <a:solidFill>
                  <a:srgbClr val="000000"/>
                </a:solidFill>
                <a:latin typeface="Consolas" panose="020B0609020204030204" pitchFamily="49" charset="0"/>
              </a:rPr>
              <a:t> </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DELIMITEDTEXT</a:t>
            </a:r>
            <a:r>
              <a:rPr lang="en-US" sz="1400" dirty="0">
                <a:solidFill>
                  <a:srgbClr val="808080"/>
                </a:solidFill>
                <a:latin typeface="Consolas" panose="020B0609020204030204" pitchFamily="49" charset="0"/>
              </a:rPr>
              <a:t>,</a:t>
            </a:r>
          </a:p>
          <a:p>
            <a:r>
              <a:rPr lang="en-US" sz="1400" dirty="0">
                <a:solidFill>
                  <a:srgbClr val="0000FF"/>
                </a:solidFill>
                <a:latin typeface="Consolas" panose="020B0609020204030204" pitchFamily="49" charset="0"/>
              </a:rPr>
              <a:t>FORMAT_OPTIONS </a:t>
            </a:r>
            <a:r>
              <a:rPr lang="en-US" sz="1400" dirty="0">
                <a:solidFill>
                  <a:srgbClr val="808080"/>
                </a:solidFill>
                <a:latin typeface="Consolas" panose="020B0609020204030204" pitchFamily="49" charset="0"/>
              </a:rPr>
              <a:t>(</a:t>
            </a:r>
            <a:r>
              <a:rPr lang="en-US" sz="1400" dirty="0">
                <a:solidFill>
                  <a:srgbClr val="0000FF"/>
                </a:solidFill>
                <a:latin typeface="Consolas" panose="020B0609020204030204" pitchFamily="49" charset="0"/>
              </a:rPr>
              <a:t>FIELD_TERMINATOR</a:t>
            </a:r>
            <a:r>
              <a:rPr lang="en-US" sz="1400" dirty="0">
                <a:solidFill>
                  <a:srgbClr val="000000"/>
                </a:solidFill>
                <a:latin typeface="Consolas" panose="020B0609020204030204" pitchFamily="49" charset="0"/>
              </a:rPr>
              <a:t> </a:t>
            </a:r>
            <a:r>
              <a:rPr lang="en-US" sz="1400" dirty="0">
                <a:solidFill>
                  <a:srgbClr val="808080"/>
                </a:solidFill>
                <a:latin typeface="Consolas" panose="020B0609020204030204" pitchFamily="49" charset="0"/>
              </a:rPr>
              <a:t>=</a:t>
            </a:r>
            <a:r>
              <a:rPr lang="en-US" sz="1400" dirty="0">
                <a:solidFill>
                  <a:srgbClr val="FF0000"/>
                </a:solidFill>
                <a:latin typeface="Consolas" panose="020B0609020204030204" pitchFamily="49" charset="0"/>
              </a:rPr>
              <a:t>'|'</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USE_TYPE_DEFAULT</a:t>
            </a:r>
            <a:r>
              <a:rPr lang="en-US" sz="1400" dirty="0">
                <a:solidFill>
                  <a:srgbClr val="000000"/>
                </a:solidFill>
                <a:latin typeface="Consolas" panose="020B0609020204030204" pitchFamily="49" charset="0"/>
              </a:rPr>
              <a:t> </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TRUE</a:t>
            </a:r>
            <a:r>
              <a:rPr lang="en-US" sz="1400" dirty="0">
                <a:solidFill>
                  <a:srgbClr val="808080"/>
                </a:solidFill>
                <a:latin typeface="Consolas" panose="020B0609020204030204" pitchFamily="49" charset="0"/>
              </a:rPr>
              <a:t>)</a:t>
            </a:r>
          </a:p>
          <a:p>
            <a:r>
              <a:rPr lang="en-US" sz="1400" dirty="0">
                <a:solidFill>
                  <a:srgbClr val="808080"/>
                </a:solidFill>
                <a:latin typeface="Consolas" panose="020B0609020204030204" pitchFamily="49" charset="0"/>
              </a:rPr>
              <a:t>)</a:t>
            </a:r>
            <a:endParaRPr lang="en-US" sz="1400" dirty="0">
              <a:solidFill>
                <a:srgbClr val="000000"/>
              </a:solidFill>
              <a:latin typeface="Consolas" panose="020B0609020204030204" pitchFamily="49" charset="0"/>
            </a:endParaRPr>
          </a:p>
          <a:p>
            <a:r>
              <a:rPr lang="en-US" sz="1400" dirty="0">
                <a:solidFill>
                  <a:srgbClr val="008000"/>
                </a:solidFill>
                <a:latin typeface="Consolas" panose="020B0609020204030204" pitchFamily="49" charset="0"/>
              </a:rPr>
              <a:t>-- LOCATION: path to file or directory that contains data</a:t>
            </a:r>
            <a:endParaRPr lang="en-US" sz="1400" dirty="0">
              <a:solidFill>
                <a:srgbClr val="000000"/>
              </a:solidFill>
              <a:latin typeface="Consolas" panose="020B0609020204030204" pitchFamily="49" charset="0"/>
            </a:endParaRPr>
          </a:p>
          <a:p>
            <a:r>
              <a:rPr lang="en-US" sz="1400" dirty="0">
                <a:solidFill>
                  <a:srgbClr val="0000FF"/>
                </a:solidFill>
                <a:latin typeface="Consolas" panose="020B0609020204030204" pitchFamily="49" charset="0"/>
              </a:rPr>
              <a:t>CREATE</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EXTERNAL</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TABLE</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dbo</a:t>
            </a:r>
            <a:r>
              <a:rPr lang="en-US" sz="1400" dirty="0">
                <a:solidFill>
                  <a:srgbClr val="000000"/>
                </a:solidFill>
                <a:latin typeface="Consolas" panose="020B0609020204030204" pitchFamily="49" charset="0"/>
              </a:rPr>
              <a:t>]</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a:t>
            </a:r>
            <a:r>
              <a:rPr lang="en-US" sz="1400" dirty="0" err="1">
                <a:solidFill>
                  <a:srgbClr val="000000"/>
                </a:solidFill>
                <a:latin typeface="Consolas" panose="020B0609020204030204" pitchFamily="49" charset="0"/>
              </a:rPr>
              <a:t>CarSensor_Data</a:t>
            </a:r>
            <a:r>
              <a:rPr lang="en-US" sz="1400" dirty="0">
                <a:solidFill>
                  <a:srgbClr val="000000"/>
                </a:solidFill>
                <a:latin typeface="Consolas" panose="020B0609020204030204" pitchFamily="49" charset="0"/>
              </a:rPr>
              <a:t>]</a:t>
            </a:r>
          </a:p>
          <a:p>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a:t>
            </a:r>
          </a:p>
          <a:p>
            <a:r>
              <a:rPr lang="en-US" sz="1400" dirty="0">
                <a:solidFill>
                  <a:srgbClr val="000000"/>
                </a:solidFill>
                <a:latin typeface="Consolas" panose="020B0609020204030204" pitchFamily="49" charset="0"/>
              </a:rPr>
              <a:t>[</a:t>
            </a:r>
            <a:r>
              <a:rPr lang="en-US" sz="1400" dirty="0" err="1">
                <a:solidFill>
                  <a:srgbClr val="000000"/>
                </a:solidFill>
                <a:latin typeface="Consolas" panose="020B0609020204030204" pitchFamily="49" charset="0"/>
              </a:rPr>
              <a:t>SensorKey</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int</a:t>
            </a:r>
            <a:r>
              <a:rPr lang="en-US" sz="1400" dirty="0">
                <a:solidFill>
                  <a:srgbClr val="000000"/>
                </a:solidFill>
                <a:latin typeface="Consolas" panose="020B0609020204030204" pitchFamily="49" charset="0"/>
              </a:rPr>
              <a:t> </a:t>
            </a:r>
            <a:r>
              <a:rPr lang="en-US" sz="1400" dirty="0">
                <a:solidFill>
                  <a:srgbClr val="808080"/>
                </a:solidFill>
                <a:latin typeface="Consolas" panose="020B0609020204030204" pitchFamily="49" charset="0"/>
              </a:rPr>
              <a:t>NOT</a:t>
            </a:r>
            <a:r>
              <a:rPr lang="en-US" sz="1400" dirty="0">
                <a:solidFill>
                  <a:srgbClr val="000000"/>
                </a:solidFill>
                <a:latin typeface="Consolas" panose="020B0609020204030204" pitchFamily="49" charset="0"/>
              </a:rPr>
              <a:t> </a:t>
            </a:r>
            <a:r>
              <a:rPr lang="en-US" sz="1400" dirty="0">
                <a:solidFill>
                  <a:srgbClr val="808080"/>
                </a:solidFill>
                <a:latin typeface="Consolas" panose="020B0609020204030204" pitchFamily="49" charset="0"/>
              </a:rPr>
              <a:t>NULL,</a:t>
            </a:r>
            <a:endParaRPr lang="en-US" sz="1400" dirty="0">
              <a:solidFill>
                <a:srgbClr val="000000"/>
              </a:solidFill>
              <a:latin typeface="Consolas" panose="020B0609020204030204" pitchFamily="49" charset="0"/>
            </a:endParaRPr>
          </a:p>
          <a:p>
            <a:r>
              <a:rPr lang="en-US" sz="1400" dirty="0">
                <a:solidFill>
                  <a:srgbClr val="000000"/>
                </a:solidFill>
                <a:latin typeface="Consolas" panose="020B0609020204030204" pitchFamily="49" charset="0"/>
              </a:rPr>
              <a:t>[Speed] </a:t>
            </a:r>
            <a:r>
              <a:rPr lang="en-US" sz="1400" dirty="0">
                <a:solidFill>
                  <a:srgbClr val="0000FF"/>
                </a:solidFill>
                <a:latin typeface="Consolas" panose="020B0609020204030204" pitchFamily="49" charset="0"/>
              </a:rPr>
              <a:t>float</a:t>
            </a:r>
            <a:r>
              <a:rPr lang="en-US" sz="1400" dirty="0">
                <a:solidFill>
                  <a:srgbClr val="000000"/>
                </a:solidFill>
                <a:latin typeface="Consolas" panose="020B0609020204030204" pitchFamily="49" charset="0"/>
              </a:rPr>
              <a:t> </a:t>
            </a:r>
            <a:r>
              <a:rPr lang="en-US" sz="1400" dirty="0">
                <a:solidFill>
                  <a:srgbClr val="808080"/>
                </a:solidFill>
                <a:latin typeface="Consolas" panose="020B0609020204030204" pitchFamily="49" charset="0"/>
              </a:rPr>
              <a:t>NOT</a:t>
            </a:r>
            <a:r>
              <a:rPr lang="en-US" sz="1400" dirty="0">
                <a:solidFill>
                  <a:srgbClr val="000000"/>
                </a:solidFill>
                <a:latin typeface="Consolas" panose="020B0609020204030204" pitchFamily="49" charset="0"/>
              </a:rPr>
              <a:t> </a:t>
            </a:r>
            <a:r>
              <a:rPr lang="en-US" sz="1400" dirty="0">
                <a:solidFill>
                  <a:srgbClr val="808080"/>
                </a:solidFill>
                <a:latin typeface="Consolas" panose="020B0609020204030204" pitchFamily="49" charset="0"/>
              </a:rPr>
              <a:t>NULL,</a:t>
            </a:r>
            <a:endParaRPr lang="en-US" sz="1400" dirty="0">
              <a:solidFill>
                <a:srgbClr val="000000"/>
              </a:solidFill>
              <a:latin typeface="Consolas" panose="020B0609020204030204" pitchFamily="49" charset="0"/>
            </a:endParaRPr>
          </a:p>
          <a:p>
            <a:r>
              <a:rPr lang="en-US" sz="1400" dirty="0">
                <a:solidFill>
                  <a:srgbClr val="000000"/>
                </a:solidFill>
                <a:latin typeface="Consolas" panose="020B0609020204030204" pitchFamily="49" charset="0"/>
              </a:rPr>
              <a:t>[</a:t>
            </a:r>
            <a:r>
              <a:rPr lang="en-US" sz="1400" dirty="0" err="1">
                <a:solidFill>
                  <a:srgbClr val="000000"/>
                </a:solidFill>
                <a:latin typeface="Consolas" panose="020B0609020204030204" pitchFamily="49" charset="0"/>
              </a:rPr>
              <a:t>YearMeasured</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int</a:t>
            </a:r>
            <a:r>
              <a:rPr lang="en-US" sz="1400" dirty="0">
                <a:solidFill>
                  <a:srgbClr val="000000"/>
                </a:solidFill>
                <a:latin typeface="Consolas" panose="020B0609020204030204" pitchFamily="49" charset="0"/>
              </a:rPr>
              <a:t> </a:t>
            </a:r>
            <a:r>
              <a:rPr lang="en-US" sz="1400" dirty="0">
                <a:solidFill>
                  <a:srgbClr val="808080"/>
                </a:solidFill>
                <a:latin typeface="Consolas" panose="020B0609020204030204" pitchFamily="49" charset="0"/>
              </a:rPr>
              <a:t>NOT</a:t>
            </a:r>
            <a:r>
              <a:rPr lang="en-US" sz="1400" dirty="0">
                <a:solidFill>
                  <a:srgbClr val="000000"/>
                </a:solidFill>
                <a:latin typeface="Consolas" panose="020B0609020204030204" pitchFamily="49" charset="0"/>
              </a:rPr>
              <a:t> </a:t>
            </a:r>
            <a:r>
              <a:rPr lang="en-US" sz="1400" dirty="0">
                <a:solidFill>
                  <a:srgbClr val="808080"/>
                </a:solidFill>
                <a:latin typeface="Consolas" panose="020B0609020204030204" pitchFamily="49" charset="0"/>
              </a:rPr>
              <a:t>NULL</a:t>
            </a:r>
            <a:r>
              <a:rPr lang="en-US" sz="1400" dirty="0">
                <a:solidFill>
                  <a:srgbClr val="000000"/>
                </a:solidFill>
                <a:latin typeface="Consolas" panose="020B0609020204030204" pitchFamily="49" charset="0"/>
              </a:rPr>
              <a:t>  </a:t>
            </a:r>
          </a:p>
          <a:p>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a:t>
            </a:r>
          </a:p>
          <a:p>
            <a:r>
              <a:rPr lang="en-US" sz="1400" dirty="0">
                <a:solidFill>
                  <a:srgbClr val="0000FF"/>
                </a:solidFill>
                <a:latin typeface="Consolas" panose="020B0609020204030204" pitchFamily="49" charset="0"/>
              </a:rPr>
              <a:t>WITH </a:t>
            </a:r>
            <a:r>
              <a:rPr lang="en-US" sz="1400" dirty="0">
                <a:solidFill>
                  <a:srgbClr val="808080"/>
                </a:solidFill>
                <a:latin typeface="Consolas" panose="020B0609020204030204" pitchFamily="49" charset="0"/>
              </a:rPr>
              <a:t>(</a:t>
            </a:r>
            <a:r>
              <a:rPr lang="en-US" sz="1400" dirty="0">
                <a:solidFill>
                  <a:srgbClr val="0000FF"/>
                </a:solidFill>
                <a:latin typeface="Consolas" panose="020B0609020204030204" pitchFamily="49" charset="0"/>
              </a:rPr>
              <a:t>LOCATION</a:t>
            </a:r>
            <a:r>
              <a:rPr lang="en-US" sz="1400" dirty="0">
                <a:solidFill>
                  <a:srgbClr val="808080"/>
                </a:solidFill>
                <a:latin typeface="Consolas" panose="020B0609020204030204" pitchFamily="49" charset="0"/>
              </a:rPr>
              <a:t>=</a:t>
            </a:r>
            <a:r>
              <a:rPr lang="en-US" sz="1400" dirty="0">
                <a:solidFill>
                  <a:srgbClr val="FF0000"/>
                </a:solidFill>
                <a:latin typeface="Consolas" panose="020B0609020204030204" pitchFamily="49" charset="0"/>
              </a:rPr>
              <a:t>'/Demo/’</a:t>
            </a:r>
            <a:r>
              <a:rPr lang="en-US" sz="1400" dirty="0">
                <a:solidFill>
                  <a:srgbClr val="808080"/>
                </a:solidFill>
                <a:latin typeface="Consolas" panose="020B0609020204030204" pitchFamily="49" charset="0"/>
              </a:rPr>
              <a:t>, </a:t>
            </a:r>
            <a:r>
              <a:rPr lang="en-US" sz="1400" dirty="0">
                <a:solidFill>
                  <a:srgbClr val="0000FF"/>
                </a:solidFill>
                <a:latin typeface="Consolas" panose="020B0609020204030204" pitchFamily="49" charset="0"/>
              </a:rPr>
              <a:t>DATA_SOURCE</a:t>
            </a:r>
            <a:r>
              <a:rPr lang="en-US" sz="1400" dirty="0">
                <a:solidFill>
                  <a:srgbClr val="000000"/>
                </a:solidFill>
                <a:latin typeface="Consolas" panose="020B0609020204030204" pitchFamily="49" charset="0"/>
              </a:rPr>
              <a:t> </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AzureStorage</a:t>
            </a:r>
            <a:r>
              <a:rPr lang="en-US" sz="1400" dirty="0">
                <a:solidFill>
                  <a:srgbClr val="808080"/>
                </a:solidFill>
                <a:latin typeface="Consolas" panose="020B0609020204030204" pitchFamily="49" charset="0"/>
              </a:rPr>
              <a:t>, </a:t>
            </a:r>
            <a:r>
              <a:rPr lang="en-US" sz="1400" dirty="0">
                <a:solidFill>
                  <a:srgbClr val="0000FF"/>
                </a:solidFill>
                <a:latin typeface="Consolas" panose="020B0609020204030204" pitchFamily="49" charset="0"/>
              </a:rPr>
              <a:t>FILE_FORMAT</a:t>
            </a:r>
            <a:r>
              <a:rPr lang="en-US" sz="1400" dirty="0">
                <a:solidFill>
                  <a:srgbClr val="000000"/>
                </a:solidFill>
                <a:latin typeface="Consolas" panose="020B0609020204030204" pitchFamily="49" charset="0"/>
              </a:rPr>
              <a:t> </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TextFileFormat</a:t>
            </a:r>
            <a:endParaRPr lang="en-US" sz="1400" dirty="0">
              <a:solidFill>
                <a:srgbClr val="000000"/>
              </a:solidFill>
              <a:latin typeface="Consolas" panose="020B0609020204030204" pitchFamily="49" charset="0"/>
            </a:endParaRPr>
          </a:p>
          <a:p>
            <a:r>
              <a:rPr lang="en-US" sz="1400" dirty="0">
                <a:solidFill>
                  <a:srgbClr val="808080"/>
                </a:solidFill>
                <a:latin typeface="Consolas" panose="020B0609020204030204" pitchFamily="49" charset="0"/>
              </a:rPr>
              <a:t>);</a:t>
            </a:r>
            <a:endParaRPr lang="en-US" sz="1400" dirty="0"/>
          </a:p>
        </p:txBody>
      </p:sp>
      <p:sp>
        <p:nvSpPr>
          <p:cNvPr id="5" name="Text Placeholder 8">
            <a:extLst>
              <a:ext uri="{FF2B5EF4-FFF2-40B4-BE49-F238E27FC236}">
                <a16:creationId xmlns:a16="http://schemas.microsoft.com/office/drawing/2014/main" id="{28FB7361-594C-4B8A-BDE9-2E4C28352924}"/>
              </a:ext>
            </a:extLst>
          </p:cNvPr>
          <p:cNvSpPr txBox="1">
            <a:spLocks/>
          </p:cNvSpPr>
          <p:nvPr/>
        </p:nvSpPr>
        <p:spPr>
          <a:xfrm>
            <a:off x="426424" y="2359316"/>
            <a:ext cx="4189643" cy="2139368"/>
          </a:xfrm>
          <a:prstGeom prst="rect">
            <a:avLst/>
          </a:prstGeom>
        </p:spPr>
        <p:txBody>
          <a:bodyPr vert="horz" wrap="square" lIns="0" tIns="0" rIns="0" bIns="0" rtlCol="0">
            <a:spAutoFit/>
          </a:bodyPr>
          <a:lst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lang="en-US" sz="1765" b="0" i="0" kern="1200" spc="0" baseline="0" dirty="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1371"/>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1371"/>
              </a:spcAft>
              <a:buClrTx/>
              <a:buSzPct val="90000"/>
              <a:buFont typeface="Wingdings" panose="05000000000000000000" pitchFamily="2" charset="2"/>
              <a:buNone/>
              <a:tabLst/>
              <a:defRPr sz="1371" kern="1200" spc="0" baseline="0">
                <a:solidFill>
                  <a:srgbClr val="000000"/>
                </a:solidFill>
                <a:latin typeface="+mn-lt"/>
                <a:ea typeface="+mn-ea"/>
                <a:cs typeface="+mn-cs"/>
              </a:defRPr>
            </a:lvl3pPr>
            <a:lvl4pPr marL="672161" marR="0" indent="0" algn="l" defTabSz="914367" rtl="0" eaLnBrk="1" fontAlgn="auto" latinLnBrk="0" hangingPunct="1">
              <a:lnSpc>
                <a:spcPct val="10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AU" dirty="0">
                <a:solidFill>
                  <a:schemeClr val="tx2"/>
                </a:solidFill>
              </a:rPr>
              <a:t>Overview</a:t>
            </a:r>
          </a:p>
          <a:p>
            <a:pPr lvl="1"/>
            <a:r>
              <a:rPr lang="en-AU" dirty="0" err="1">
                <a:solidFill>
                  <a:schemeClr val="tx1"/>
                </a:solidFill>
              </a:rPr>
              <a:t>Polybase</a:t>
            </a:r>
            <a:r>
              <a:rPr lang="en-AU" dirty="0">
                <a:solidFill>
                  <a:schemeClr val="tx1"/>
                </a:solidFill>
              </a:rPr>
              <a:t> supports querying files stored in a Hadoop File System (HDFS), Azure Blob storage, or Azure Data Lake Store.</a:t>
            </a:r>
          </a:p>
          <a:p>
            <a:pPr lvl="1"/>
            <a:r>
              <a:rPr lang="en-AU" dirty="0">
                <a:solidFill>
                  <a:schemeClr val="tx1"/>
                </a:solidFill>
              </a:rPr>
              <a:t>To query files, users create three objects: External data source, external file format, external table.</a:t>
            </a:r>
          </a:p>
        </p:txBody>
      </p:sp>
    </p:spTree>
    <p:extLst>
      <p:ext uri="{BB962C8B-B14F-4D97-AF65-F5344CB8AC3E}">
        <p14:creationId xmlns:p14="http://schemas.microsoft.com/office/powerpoint/2010/main" val="1842556157"/>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26425" y="1184320"/>
            <a:ext cx="10768047" cy="3535032"/>
          </a:xfrm>
        </p:spPr>
        <p:txBody>
          <a:bodyPr/>
          <a:lstStyle/>
          <a:p>
            <a:r>
              <a:rPr lang="en-US" dirty="0"/>
              <a:t>Lab 1: Load data into Azure SQL Data Warehouse using Azure Data Factory Pipelines</a:t>
            </a:r>
          </a:p>
        </p:txBody>
      </p:sp>
    </p:spTree>
    <p:custDataLst>
      <p:tags r:id="rId1"/>
    </p:custDataLst>
    <p:extLst>
      <p:ext uri="{BB962C8B-B14F-4D97-AF65-F5344CB8AC3E}">
        <p14:creationId xmlns:p14="http://schemas.microsoft.com/office/powerpoint/2010/main" val="2500148153"/>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78EC68C-4F1B-43EB-A46E-17675DF6516E}"/>
              </a:ext>
            </a:extLst>
          </p:cNvPr>
          <p:cNvSpPr>
            <a:spLocks noGrp="1"/>
          </p:cNvSpPr>
          <p:nvPr>
            <p:ph type="body" sz="quarter" idx="10"/>
          </p:nvPr>
        </p:nvSpPr>
        <p:spPr/>
        <p:txBody>
          <a:bodyPr/>
          <a:lstStyle/>
          <a:p>
            <a:r>
              <a:rPr lang="en-AU" dirty="0"/>
              <a:t>Relational Data Sources</a:t>
            </a:r>
          </a:p>
        </p:txBody>
      </p:sp>
      <p:sp>
        <p:nvSpPr>
          <p:cNvPr id="3" name="Title 2">
            <a:extLst>
              <a:ext uri="{FF2B5EF4-FFF2-40B4-BE49-F238E27FC236}">
                <a16:creationId xmlns:a16="http://schemas.microsoft.com/office/drawing/2014/main" id="{4E1AE663-CE90-4F13-A9D5-F6F6DA32F41F}"/>
              </a:ext>
            </a:extLst>
          </p:cNvPr>
          <p:cNvSpPr>
            <a:spLocks noGrp="1"/>
          </p:cNvSpPr>
          <p:nvPr>
            <p:ph type="title"/>
          </p:nvPr>
        </p:nvSpPr>
        <p:spPr/>
        <p:txBody>
          <a:bodyPr/>
          <a:lstStyle/>
          <a:p>
            <a:r>
              <a:rPr lang="en-AU" dirty="0"/>
              <a:t>Lab 1</a:t>
            </a:r>
          </a:p>
        </p:txBody>
      </p:sp>
      <p:pic>
        <p:nvPicPr>
          <p:cNvPr id="4" name="Picture 3">
            <a:extLst>
              <a:ext uri="{FF2B5EF4-FFF2-40B4-BE49-F238E27FC236}">
                <a16:creationId xmlns:a16="http://schemas.microsoft.com/office/drawing/2014/main" id="{046CD48C-9548-473C-AD9D-C36E658D91EB}"/>
              </a:ext>
            </a:extLst>
          </p:cNvPr>
          <p:cNvPicPr>
            <a:picLocks noChangeAspect="1"/>
          </p:cNvPicPr>
          <p:nvPr/>
        </p:nvPicPr>
        <p:blipFill>
          <a:blip r:embed="rId2"/>
          <a:stretch>
            <a:fillRect/>
          </a:stretch>
        </p:blipFill>
        <p:spPr>
          <a:xfrm>
            <a:off x="1717733" y="1324599"/>
            <a:ext cx="8182338" cy="5443714"/>
          </a:xfrm>
          <a:prstGeom prst="rect">
            <a:avLst/>
          </a:prstGeom>
        </p:spPr>
      </p:pic>
    </p:spTree>
    <p:extLst>
      <p:ext uri="{BB962C8B-B14F-4D97-AF65-F5344CB8AC3E}">
        <p14:creationId xmlns:p14="http://schemas.microsoft.com/office/powerpoint/2010/main" val="4275278253"/>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DB1E56-C006-45E3-B749-F107B77E8346}"/>
              </a:ext>
            </a:extLst>
          </p:cNvPr>
          <p:cNvSpPr>
            <a:spLocks noGrp="1"/>
          </p:cNvSpPr>
          <p:nvPr>
            <p:ph type="title"/>
          </p:nvPr>
        </p:nvSpPr>
        <p:spPr/>
        <p:txBody>
          <a:bodyPr/>
          <a:lstStyle/>
          <a:p>
            <a:r>
              <a:rPr lang="en-AU" dirty="0"/>
              <a:t>Important Reminder</a:t>
            </a:r>
          </a:p>
        </p:txBody>
      </p:sp>
      <p:sp>
        <p:nvSpPr>
          <p:cNvPr id="3" name="Text Placeholder 1">
            <a:extLst>
              <a:ext uri="{FF2B5EF4-FFF2-40B4-BE49-F238E27FC236}">
                <a16:creationId xmlns:a16="http://schemas.microsoft.com/office/drawing/2014/main" id="{91A56B0C-E7CC-43B8-B053-CB299E9BFB0B}"/>
              </a:ext>
            </a:extLst>
          </p:cNvPr>
          <p:cNvSpPr txBox="1">
            <a:spLocks/>
          </p:cNvSpPr>
          <p:nvPr/>
        </p:nvSpPr>
        <p:spPr>
          <a:xfrm>
            <a:off x="486802" y="1120573"/>
            <a:ext cx="11279395" cy="4160418"/>
          </a:xfrm>
          <a:prstGeom prst="rect">
            <a:avLst/>
          </a:prstGeom>
        </p:spPr>
        <p:txBody>
          <a:bodyPr/>
          <a:lstStyle>
            <a:lvl1pPr marL="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2745" kern="1200" spc="0" baseline="0">
                <a:solidFill>
                  <a:srgbClr val="000000"/>
                </a:solidFill>
                <a:latin typeface="+mn-lt"/>
                <a:ea typeface="+mn-ea"/>
                <a:cs typeface="+mn-cs"/>
              </a:defRPr>
            </a:lvl1pPr>
            <a:lvl2pPr marL="224097"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448193"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3pPr>
            <a:lvl4pPr marL="67229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896386"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42900" indent="-342900">
              <a:buFont typeface="Arial" panose="020B0604020202020204" pitchFamily="34" charset="0"/>
              <a:buChar char="•"/>
            </a:pPr>
            <a:r>
              <a:rPr lang="en-AU" sz="2000" dirty="0">
                <a:latin typeface="Segoe UI Semilight" panose="020B0402040204020203" pitchFamily="34" charset="0"/>
                <a:cs typeface="Segoe UI Semilight" panose="020B0402040204020203" pitchFamily="34" charset="0"/>
              </a:rPr>
              <a:t>The modern data platform architecture proposed in this course aims to help with your technology decisions when architecting data solutions in Azure. </a:t>
            </a:r>
          </a:p>
          <a:p>
            <a:pPr marL="342900" indent="-342900">
              <a:buFont typeface="Arial" panose="020B0604020202020204" pitchFamily="34" charset="0"/>
              <a:buChar char="•"/>
            </a:pPr>
            <a:r>
              <a:rPr lang="en-AU" sz="2000" dirty="0">
                <a:latin typeface="Segoe UI Semilight" panose="020B0402040204020203" pitchFamily="34" charset="0"/>
                <a:cs typeface="Segoe UI Semilight" panose="020B0402040204020203" pitchFamily="34" charset="0"/>
              </a:rPr>
              <a:t>The Azure services covered in this course are only a subset of a much larger family of data services. Some real-world data scenarios may require the use of services not included in this course.</a:t>
            </a:r>
          </a:p>
          <a:p>
            <a:pPr marL="342900" indent="-342900">
              <a:buFont typeface="Arial" panose="020B0604020202020204" pitchFamily="34" charset="0"/>
              <a:buChar char="•"/>
            </a:pPr>
            <a:r>
              <a:rPr lang="en-AU" sz="2000" dirty="0">
                <a:latin typeface="Segoe UI Semilight" panose="020B0402040204020203" pitchFamily="34" charset="0"/>
                <a:cs typeface="Segoe UI Semilight" panose="020B0402040204020203" pitchFamily="34" charset="0"/>
              </a:rPr>
              <a:t>This course does not replace in-depth training on each Azure service covered today.</a:t>
            </a:r>
          </a:p>
          <a:p>
            <a:pPr marL="342900" indent="-342900">
              <a:buFont typeface="Arial" panose="020B0604020202020204" pitchFamily="34" charset="0"/>
              <a:buChar char="•"/>
            </a:pPr>
            <a:r>
              <a:rPr lang="en-AU" sz="2000" dirty="0">
                <a:latin typeface="Segoe UI Semilight" panose="020B0402040204020203" pitchFamily="34" charset="0"/>
                <a:cs typeface="Segoe UI Semilight" panose="020B0402040204020203" pitchFamily="34" charset="0"/>
              </a:rPr>
              <a:t>Some concepts presented in this course can be quite complex and you may need to seek for more information from different sources.</a:t>
            </a:r>
          </a:p>
        </p:txBody>
      </p:sp>
    </p:spTree>
    <p:extLst>
      <p:ext uri="{BB962C8B-B14F-4D97-AF65-F5344CB8AC3E}">
        <p14:creationId xmlns:p14="http://schemas.microsoft.com/office/powerpoint/2010/main" val="507345625"/>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74712D6-BA0E-4D59-9285-4D0A75AD2277}"/>
              </a:ext>
            </a:extLst>
          </p:cNvPr>
          <p:cNvSpPr>
            <a:spLocks noGrp="1"/>
          </p:cNvSpPr>
          <p:nvPr>
            <p:ph type="body" sz="quarter" idx="10"/>
          </p:nvPr>
        </p:nvSpPr>
        <p:spPr/>
        <p:txBody>
          <a:bodyPr/>
          <a:lstStyle/>
          <a:p>
            <a:r>
              <a:rPr lang="en-AU" dirty="0"/>
              <a:t>Lab Architecture</a:t>
            </a:r>
          </a:p>
        </p:txBody>
      </p:sp>
      <p:sp>
        <p:nvSpPr>
          <p:cNvPr id="3" name="Title 2">
            <a:extLst>
              <a:ext uri="{FF2B5EF4-FFF2-40B4-BE49-F238E27FC236}">
                <a16:creationId xmlns:a16="http://schemas.microsoft.com/office/drawing/2014/main" id="{144A65DA-2A6C-467C-AF76-F349BA96D6D5}"/>
              </a:ext>
            </a:extLst>
          </p:cNvPr>
          <p:cNvSpPr>
            <a:spLocks noGrp="1"/>
          </p:cNvSpPr>
          <p:nvPr>
            <p:ph type="title"/>
          </p:nvPr>
        </p:nvSpPr>
        <p:spPr/>
        <p:txBody>
          <a:bodyPr/>
          <a:lstStyle/>
          <a:p>
            <a:r>
              <a:rPr lang="en-AU" dirty="0"/>
              <a:t>Lab 1</a:t>
            </a:r>
          </a:p>
        </p:txBody>
      </p:sp>
      <p:pic>
        <p:nvPicPr>
          <p:cNvPr id="5" name="Picture 4">
            <a:extLst>
              <a:ext uri="{FF2B5EF4-FFF2-40B4-BE49-F238E27FC236}">
                <a16:creationId xmlns:a16="http://schemas.microsoft.com/office/drawing/2014/main" id="{34FD0714-F0BA-434D-BC46-88A94E09E84E}"/>
              </a:ext>
            </a:extLst>
          </p:cNvPr>
          <p:cNvPicPr>
            <a:picLocks noChangeAspect="1"/>
          </p:cNvPicPr>
          <p:nvPr/>
        </p:nvPicPr>
        <p:blipFill>
          <a:blip r:embed="rId2"/>
          <a:stretch>
            <a:fillRect/>
          </a:stretch>
        </p:blipFill>
        <p:spPr>
          <a:xfrm>
            <a:off x="1761899" y="1298961"/>
            <a:ext cx="8668201" cy="5262973"/>
          </a:xfrm>
          <a:prstGeom prst="rect">
            <a:avLst/>
          </a:prstGeom>
        </p:spPr>
      </p:pic>
    </p:spTree>
    <p:extLst>
      <p:ext uri="{BB962C8B-B14F-4D97-AF65-F5344CB8AC3E}">
        <p14:creationId xmlns:p14="http://schemas.microsoft.com/office/powerpoint/2010/main" val="3096729059"/>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26426" y="1184320"/>
            <a:ext cx="9601494" cy="3535032"/>
          </a:xfrm>
        </p:spPr>
        <p:txBody>
          <a:bodyPr/>
          <a:lstStyle/>
          <a:p>
            <a:r>
              <a:rPr lang="en-US" dirty="0"/>
              <a:t>Modern Data Platform Concepts</a:t>
            </a:r>
            <a:br>
              <a:rPr lang="en-US" dirty="0"/>
            </a:br>
            <a:r>
              <a:rPr lang="en-US" sz="4400" dirty="0"/>
              <a:t>Part II</a:t>
            </a:r>
            <a:endParaRPr lang="en-US" dirty="0"/>
          </a:p>
        </p:txBody>
      </p:sp>
    </p:spTree>
    <p:custDataLst>
      <p:tags r:id="rId1"/>
    </p:custDataLst>
    <p:extLst>
      <p:ext uri="{BB962C8B-B14F-4D97-AF65-F5344CB8AC3E}">
        <p14:creationId xmlns:p14="http://schemas.microsoft.com/office/powerpoint/2010/main" val="949705422"/>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2057024-50C2-4657-ACEE-4582F0E839D5}"/>
              </a:ext>
            </a:extLst>
          </p:cNvPr>
          <p:cNvSpPr>
            <a:spLocks noGrp="1"/>
          </p:cNvSpPr>
          <p:nvPr>
            <p:ph type="body" sz="quarter" idx="10"/>
          </p:nvPr>
        </p:nvSpPr>
        <p:spPr>
          <a:xfrm>
            <a:off x="426424" y="1120573"/>
            <a:ext cx="11339774" cy="814838"/>
          </a:xfrm>
        </p:spPr>
        <p:txBody>
          <a:bodyPr/>
          <a:lstStyle/>
          <a:p>
            <a:r>
              <a:rPr lang="en-US" b="0" dirty="0"/>
              <a:t>It is a central storage repository that holds data coming from many sources in a raw, granular format. It can store </a:t>
            </a:r>
            <a:r>
              <a:rPr lang="en-US" dirty="0"/>
              <a:t>structured, semi-structured, or unstructured data</a:t>
            </a:r>
            <a:r>
              <a:rPr lang="en-US" b="0" dirty="0"/>
              <a:t>, which means data ingested quickly and can be kept in a more flexible format for future use cases.</a:t>
            </a:r>
            <a:endParaRPr lang="en-AU" b="0" dirty="0"/>
          </a:p>
        </p:txBody>
      </p:sp>
      <p:sp>
        <p:nvSpPr>
          <p:cNvPr id="3" name="Title 2">
            <a:extLst>
              <a:ext uri="{FF2B5EF4-FFF2-40B4-BE49-F238E27FC236}">
                <a16:creationId xmlns:a16="http://schemas.microsoft.com/office/drawing/2014/main" id="{DADE1593-F55C-47E2-AD0F-71FA2CE4C257}"/>
              </a:ext>
            </a:extLst>
          </p:cNvPr>
          <p:cNvSpPr>
            <a:spLocks noGrp="1"/>
          </p:cNvSpPr>
          <p:nvPr>
            <p:ph type="title"/>
          </p:nvPr>
        </p:nvSpPr>
        <p:spPr/>
        <p:txBody>
          <a:bodyPr/>
          <a:lstStyle/>
          <a:p>
            <a:r>
              <a:rPr lang="en-AU" dirty="0"/>
              <a:t>What is a Data Lake?</a:t>
            </a:r>
          </a:p>
        </p:txBody>
      </p:sp>
      <p:graphicFrame>
        <p:nvGraphicFramePr>
          <p:cNvPr id="10" name="Diagram 9">
            <a:extLst>
              <a:ext uri="{FF2B5EF4-FFF2-40B4-BE49-F238E27FC236}">
                <a16:creationId xmlns:a16="http://schemas.microsoft.com/office/drawing/2014/main" id="{B6301A1A-F0A6-467D-9814-1CF0C530C50B}"/>
              </a:ext>
            </a:extLst>
          </p:cNvPr>
          <p:cNvGraphicFramePr/>
          <p:nvPr>
            <p:extLst/>
          </p:nvPr>
        </p:nvGraphicFramePr>
        <p:xfrm>
          <a:off x="352648" y="2173104"/>
          <a:ext cx="11339774" cy="448404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39520811"/>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A96DC78-90DC-49B2-80A3-8263D6E74D82}"/>
              </a:ext>
            </a:extLst>
          </p:cNvPr>
          <p:cNvSpPr>
            <a:spLocks noGrp="1"/>
          </p:cNvSpPr>
          <p:nvPr>
            <p:ph type="body" sz="quarter" idx="10"/>
          </p:nvPr>
        </p:nvSpPr>
        <p:spPr/>
        <p:txBody>
          <a:bodyPr/>
          <a:lstStyle/>
          <a:p>
            <a:r>
              <a:rPr lang="en-AU" dirty="0"/>
              <a:t>Answer: both.</a:t>
            </a:r>
          </a:p>
        </p:txBody>
      </p:sp>
      <p:sp>
        <p:nvSpPr>
          <p:cNvPr id="3" name="Title 2">
            <a:extLst>
              <a:ext uri="{FF2B5EF4-FFF2-40B4-BE49-F238E27FC236}">
                <a16:creationId xmlns:a16="http://schemas.microsoft.com/office/drawing/2014/main" id="{F7A3CEBC-0E18-4844-B70D-C54E73E57E9A}"/>
              </a:ext>
            </a:extLst>
          </p:cNvPr>
          <p:cNvSpPr>
            <a:spLocks noGrp="1"/>
          </p:cNvSpPr>
          <p:nvPr>
            <p:ph type="title"/>
          </p:nvPr>
        </p:nvSpPr>
        <p:spPr/>
        <p:txBody>
          <a:bodyPr/>
          <a:lstStyle/>
          <a:p>
            <a:r>
              <a:rPr lang="en-AU" dirty="0"/>
              <a:t>Data Warehouse or Data Lake?</a:t>
            </a:r>
          </a:p>
        </p:txBody>
      </p:sp>
      <p:graphicFrame>
        <p:nvGraphicFramePr>
          <p:cNvPr id="4" name="Table 3">
            <a:extLst>
              <a:ext uri="{FF2B5EF4-FFF2-40B4-BE49-F238E27FC236}">
                <a16:creationId xmlns:a16="http://schemas.microsoft.com/office/drawing/2014/main" id="{341D6C0D-EF3C-455F-9627-AAB3125EEC1D}"/>
              </a:ext>
            </a:extLst>
          </p:cNvPr>
          <p:cNvGraphicFramePr>
            <a:graphicFrameLocks noGrp="1"/>
          </p:cNvGraphicFramePr>
          <p:nvPr>
            <p:extLst>
              <p:ext uri="{D42A27DB-BD31-4B8C-83A1-F6EECF244321}">
                <p14:modId xmlns:p14="http://schemas.microsoft.com/office/powerpoint/2010/main" val="402218649"/>
              </p:ext>
            </p:extLst>
          </p:nvPr>
        </p:nvGraphicFramePr>
        <p:xfrm>
          <a:off x="426423" y="1679159"/>
          <a:ext cx="11336040" cy="3708400"/>
        </p:xfrm>
        <a:graphic>
          <a:graphicData uri="http://schemas.openxmlformats.org/drawingml/2006/table">
            <a:tbl>
              <a:tblPr firstRow="1" bandRow="1">
                <a:tableStyleId>{1FECB4D8-DB02-4DC6-A0A2-4F2EBAE1DC90}</a:tableStyleId>
              </a:tblPr>
              <a:tblGrid>
                <a:gridCol w="2641897">
                  <a:extLst>
                    <a:ext uri="{9D8B030D-6E8A-4147-A177-3AD203B41FA5}">
                      <a16:colId xmlns:a16="http://schemas.microsoft.com/office/drawing/2014/main" val="782255802"/>
                    </a:ext>
                  </a:extLst>
                </a:gridCol>
                <a:gridCol w="4257040">
                  <a:extLst>
                    <a:ext uri="{9D8B030D-6E8A-4147-A177-3AD203B41FA5}">
                      <a16:colId xmlns:a16="http://schemas.microsoft.com/office/drawing/2014/main" val="54536293"/>
                    </a:ext>
                  </a:extLst>
                </a:gridCol>
                <a:gridCol w="4437103">
                  <a:extLst>
                    <a:ext uri="{9D8B030D-6E8A-4147-A177-3AD203B41FA5}">
                      <a16:colId xmlns:a16="http://schemas.microsoft.com/office/drawing/2014/main" val="687777166"/>
                    </a:ext>
                  </a:extLst>
                </a:gridCol>
              </a:tblGrid>
              <a:tr h="370840">
                <a:tc>
                  <a:txBody>
                    <a:bodyPr/>
                    <a:lstStyle/>
                    <a:p>
                      <a:endParaRPr lang="en-AU" sz="1600" b="0" dirty="0">
                        <a:latin typeface="Segoe UI Semibold (Headings)"/>
                      </a:endParaRPr>
                    </a:p>
                  </a:txBody>
                  <a:tcPr>
                    <a:lnL w="6350" cap="flat" cmpd="sng" algn="ctr">
                      <a:no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AU" sz="1600" b="0" dirty="0">
                          <a:latin typeface="Segoe UI Semibold (Headings)"/>
                        </a:rPr>
                        <a:t>Data Warehouse</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r>
                        <a:rPr lang="en-AU" sz="1600" b="0" dirty="0">
                          <a:latin typeface="Segoe UI Semibold (Headings)"/>
                        </a:rPr>
                        <a:t>Data Lake</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342481969"/>
                  </a:ext>
                </a:extLst>
              </a:tr>
              <a:tr h="370840">
                <a:tc>
                  <a:txBody>
                    <a:bodyPr/>
                    <a:lstStyle/>
                    <a:p>
                      <a:r>
                        <a:rPr lang="en-AU" sz="1600" b="0" dirty="0">
                          <a:ln>
                            <a:noFill/>
                          </a:ln>
                          <a:solidFill>
                            <a:schemeClr val="bg1"/>
                          </a:solidFill>
                          <a:latin typeface="Segoe UI Semibold (Headings)"/>
                        </a:rPr>
                        <a:t>Requirements</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r>
                        <a:rPr lang="en-AU" sz="1600" dirty="0">
                          <a:latin typeface="Segoe UI Semibold (Headings)"/>
                        </a:rPr>
                        <a:t>Relational requirements</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AU" sz="1600" dirty="0">
                          <a:latin typeface="Segoe UI Semibold (Headings)"/>
                        </a:rPr>
                        <a:t>Diverse data, scalability, low cost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903347855"/>
                  </a:ext>
                </a:extLst>
              </a:tr>
              <a:tr h="370840">
                <a:tc>
                  <a:txBody>
                    <a:bodyPr/>
                    <a:lstStyle/>
                    <a:p>
                      <a:r>
                        <a:rPr lang="en-AU" sz="1600" b="0" dirty="0">
                          <a:ln>
                            <a:noFill/>
                          </a:ln>
                          <a:solidFill>
                            <a:schemeClr val="bg1"/>
                          </a:solidFill>
                          <a:latin typeface="Segoe UI Semibold (Headings)"/>
                        </a:rPr>
                        <a:t>Data Value</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r>
                        <a:rPr lang="en-AU" sz="1600" dirty="0">
                          <a:latin typeface="Segoe UI Semibold (Headings)"/>
                        </a:rPr>
                        <a:t>Data of recognised high value</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AU" sz="1600" dirty="0">
                          <a:latin typeface="Segoe UI Semibold (Headings)"/>
                        </a:rPr>
                        <a:t>Candidate data of potential value</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204429990"/>
                  </a:ext>
                </a:extLst>
              </a:tr>
              <a:tr h="370840">
                <a:tc>
                  <a:txBody>
                    <a:bodyPr/>
                    <a:lstStyle/>
                    <a:p>
                      <a:r>
                        <a:rPr lang="en-AU" sz="1600" b="0" dirty="0">
                          <a:ln>
                            <a:noFill/>
                          </a:ln>
                          <a:solidFill>
                            <a:schemeClr val="bg1"/>
                          </a:solidFill>
                          <a:latin typeface="Segoe UI Semibold (Headings)"/>
                        </a:rPr>
                        <a:t>Data Processing</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r>
                        <a:rPr lang="en-AU" sz="1600" dirty="0">
                          <a:latin typeface="Segoe UI Semibold (Headings)"/>
                        </a:rPr>
                        <a:t>Mostly refined calculated data</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AU" sz="1600" dirty="0">
                          <a:latin typeface="Segoe UI Semibold (Headings)"/>
                        </a:rPr>
                        <a:t>Mostly detailed source data</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410949097"/>
                  </a:ext>
                </a:extLst>
              </a:tr>
              <a:tr h="370840">
                <a:tc>
                  <a:txBody>
                    <a:bodyPr/>
                    <a:lstStyle/>
                    <a:p>
                      <a:r>
                        <a:rPr lang="en-AU" sz="1600" b="0" dirty="0">
                          <a:ln>
                            <a:noFill/>
                          </a:ln>
                          <a:solidFill>
                            <a:schemeClr val="bg1"/>
                          </a:solidFill>
                          <a:latin typeface="Segoe UI Semibold (Headings)"/>
                        </a:rPr>
                        <a:t>Business Entities</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r>
                        <a:rPr lang="en-AU" sz="1600" dirty="0">
                          <a:latin typeface="Segoe UI Semibold (Headings)"/>
                        </a:rPr>
                        <a:t>Known entities, tracked over time</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AU" sz="1600" dirty="0">
                          <a:latin typeface="Segoe UI Semibold (Headings)"/>
                        </a:rPr>
                        <a:t>Raw material for discovering entities and facts</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751274172"/>
                  </a:ext>
                </a:extLst>
              </a:tr>
              <a:tr h="370840">
                <a:tc>
                  <a:txBody>
                    <a:bodyPr/>
                    <a:lstStyle/>
                    <a:p>
                      <a:r>
                        <a:rPr lang="en-AU" sz="1600" b="0" dirty="0">
                          <a:ln>
                            <a:noFill/>
                          </a:ln>
                          <a:solidFill>
                            <a:schemeClr val="bg1"/>
                          </a:solidFill>
                          <a:latin typeface="Segoe UI Semibold (Headings)"/>
                        </a:rPr>
                        <a:t>Data Standards</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r>
                        <a:rPr lang="en-AU" sz="1600" dirty="0">
                          <a:latin typeface="Segoe UI Semibold (Headings)"/>
                        </a:rPr>
                        <a:t>Data conforms to enterprise standards</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AU" sz="1600" dirty="0">
                          <a:latin typeface="Segoe UI Semibold (Headings)"/>
                        </a:rPr>
                        <a:t>Fidelity to original format and condition</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692995174"/>
                  </a:ext>
                </a:extLst>
              </a:tr>
              <a:tr h="370840">
                <a:tc>
                  <a:txBody>
                    <a:bodyPr/>
                    <a:lstStyle/>
                    <a:p>
                      <a:r>
                        <a:rPr lang="en-AU" sz="1600" b="0" dirty="0">
                          <a:ln>
                            <a:noFill/>
                          </a:ln>
                          <a:solidFill>
                            <a:schemeClr val="bg1"/>
                          </a:solidFill>
                          <a:latin typeface="Segoe UI Semibold (Headings)"/>
                        </a:rPr>
                        <a:t>Data Integration</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r>
                        <a:rPr lang="en-AU" sz="1600" dirty="0">
                          <a:latin typeface="Segoe UI Semibold (Headings)"/>
                        </a:rPr>
                        <a:t>Data integration upfront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AU" sz="1600" dirty="0">
                          <a:latin typeface="Segoe UI Semibold (Headings)"/>
                        </a:rPr>
                        <a:t>Data prep on demand</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396603742"/>
                  </a:ext>
                </a:extLst>
              </a:tr>
              <a:tr h="370840">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AU" sz="1600" b="0" dirty="0">
                          <a:ln>
                            <a:noFill/>
                          </a:ln>
                          <a:solidFill>
                            <a:schemeClr val="bg1"/>
                          </a:solidFill>
                          <a:latin typeface="Segoe UI Semibold (Headings)"/>
                        </a:rPr>
                        <a:t>Transformation</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r>
                        <a:rPr lang="en-AU" sz="1600" dirty="0">
                          <a:latin typeface="Segoe UI Semibold (Headings)"/>
                        </a:rPr>
                        <a:t>Data transformed, in principle</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AU" sz="1600" dirty="0">
                          <a:latin typeface="Segoe UI Semibold (Headings)"/>
                        </a:rPr>
                        <a:t>Data repurposed later, as needs arise</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547357542"/>
                  </a:ext>
                </a:extLst>
              </a:tr>
              <a:tr h="370840">
                <a:tc>
                  <a:txBody>
                    <a:bodyPr/>
                    <a:lstStyle/>
                    <a:p>
                      <a:r>
                        <a:rPr lang="en-AU" sz="1600" b="0" dirty="0">
                          <a:ln>
                            <a:noFill/>
                          </a:ln>
                          <a:solidFill>
                            <a:schemeClr val="bg1"/>
                          </a:solidFill>
                          <a:latin typeface="Segoe UI Semibold (Headings)"/>
                        </a:rPr>
                        <a:t>Schema Definition</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r>
                        <a:rPr lang="en-AU" sz="1600" dirty="0">
                          <a:latin typeface="Segoe UI Semibold (Headings)"/>
                        </a:rPr>
                        <a:t>Schema-on-write</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AU" sz="1600" dirty="0">
                          <a:latin typeface="Segoe UI Semibold (Headings)"/>
                        </a:rPr>
                        <a:t>Schema-on-read</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769830066"/>
                  </a:ext>
                </a:extLst>
              </a:tr>
              <a:tr h="370840">
                <a:tc>
                  <a:txBody>
                    <a:bodyPr/>
                    <a:lstStyle/>
                    <a:p>
                      <a:r>
                        <a:rPr lang="en-AU" sz="1600" b="0" dirty="0">
                          <a:ln>
                            <a:noFill/>
                          </a:ln>
                          <a:solidFill>
                            <a:schemeClr val="bg1"/>
                          </a:solidFill>
                          <a:latin typeface="Segoe UI Semibold (Headings)"/>
                        </a:rPr>
                        <a:t>Metadata Management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r>
                        <a:rPr lang="en-AU" sz="1600" dirty="0">
                          <a:latin typeface="Segoe UI Semibold (Headings)"/>
                        </a:rPr>
                        <a:t>Metadata improvement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AU" sz="1600" dirty="0">
                          <a:latin typeface="Segoe UI Semibold (Headings)"/>
                        </a:rPr>
                        <a:t>Metadata developed on read</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392117684"/>
                  </a:ext>
                </a:extLst>
              </a:tr>
            </a:tbl>
          </a:graphicData>
        </a:graphic>
      </p:graphicFrame>
    </p:spTree>
    <p:extLst>
      <p:ext uri="{BB962C8B-B14F-4D97-AF65-F5344CB8AC3E}">
        <p14:creationId xmlns:p14="http://schemas.microsoft.com/office/powerpoint/2010/main" val="1689750001"/>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BB2FC5B-8287-4AF8-8E56-373346EA5E63}"/>
              </a:ext>
            </a:extLst>
          </p:cNvPr>
          <p:cNvSpPr>
            <a:spLocks noGrp="1"/>
          </p:cNvSpPr>
          <p:nvPr>
            <p:ph type="title"/>
          </p:nvPr>
        </p:nvSpPr>
        <p:spPr/>
        <p:txBody>
          <a:bodyPr/>
          <a:lstStyle/>
          <a:p>
            <a:r>
              <a:rPr lang="en-AU" dirty="0"/>
              <a:t>Data Lake Design Considerations</a:t>
            </a:r>
          </a:p>
        </p:txBody>
      </p:sp>
      <p:sp>
        <p:nvSpPr>
          <p:cNvPr id="4" name="Text Placeholder 3">
            <a:extLst>
              <a:ext uri="{FF2B5EF4-FFF2-40B4-BE49-F238E27FC236}">
                <a16:creationId xmlns:a16="http://schemas.microsoft.com/office/drawing/2014/main" id="{BFCE2994-B1AC-4062-B40D-661F9A07B037}"/>
              </a:ext>
            </a:extLst>
          </p:cNvPr>
          <p:cNvSpPr>
            <a:spLocks noGrp="1"/>
          </p:cNvSpPr>
          <p:nvPr>
            <p:ph type="body" sz="quarter" idx="11"/>
          </p:nvPr>
        </p:nvSpPr>
        <p:spPr>
          <a:xfrm>
            <a:off x="426424" y="1424288"/>
            <a:ext cx="5440976" cy="4773311"/>
          </a:xfrm>
        </p:spPr>
        <p:txBody>
          <a:bodyPr/>
          <a:lstStyle/>
          <a:p>
            <a:r>
              <a:rPr lang="en-AU" sz="1800" dirty="0"/>
              <a:t>Data Lake Zones</a:t>
            </a:r>
          </a:p>
          <a:p>
            <a:r>
              <a:rPr lang="en-AU" dirty="0">
                <a:solidFill>
                  <a:schemeClr val="tx1"/>
                </a:solidFill>
              </a:rPr>
              <a:t>Transient Landing Zone</a:t>
            </a:r>
          </a:p>
          <a:p>
            <a:r>
              <a:rPr lang="en-AU" b="0" dirty="0">
                <a:solidFill>
                  <a:schemeClr val="tx1"/>
                </a:solidFill>
              </a:rPr>
              <a:t>Temporary storage of data to meet regulatory and quality control requirements. Limited access. May not be required depending on requirements.</a:t>
            </a:r>
          </a:p>
          <a:p>
            <a:r>
              <a:rPr lang="en-AU" dirty="0">
                <a:solidFill>
                  <a:schemeClr val="tx1"/>
                </a:solidFill>
              </a:rPr>
              <a:t>Raw Zone</a:t>
            </a:r>
          </a:p>
          <a:p>
            <a:r>
              <a:rPr lang="en-AU" b="0" dirty="0">
                <a:solidFill>
                  <a:schemeClr val="tx1"/>
                </a:solidFill>
              </a:rPr>
              <a:t>Original source of data ready for consumption. Metadata publicly available but access to data still limited.</a:t>
            </a:r>
          </a:p>
          <a:p>
            <a:r>
              <a:rPr lang="en-AU" dirty="0">
                <a:solidFill>
                  <a:schemeClr val="tx1"/>
                </a:solidFill>
              </a:rPr>
              <a:t>Trusted Zone</a:t>
            </a:r>
          </a:p>
          <a:p>
            <a:r>
              <a:rPr lang="en-AU" b="0" dirty="0">
                <a:solidFill>
                  <a:schemeClr val="tx1"/>
                </a:solidFill>
              </a:rPr>
              <a:t>Standardized and enriched datasets ready for consumption to those with appropriate role-based access. Metadata available to all.</a:t>
            </a:r>
          </a:p>
          <a:p>
            <a:r>
              <a:rPr lang="en-AU" dirty="0">
                <a:solidFill>
                  <a:schemeClr val="tx1"/>
                </a:solidFill>
              </a:rPr>
              <a:t>Curated/Refined Zone</a:t>
            </a:r>
          </a:p>
          <a:p>
            <a:r>
              <a:rPr lang="en-AU" b="0" dirty="0">
                <a:solidFill>
                  <a:schemeClr val="tx1"/>
                </a:solidFill>
              </a:rPr>
              <a:t>Data transformed from Trusted Zone to meet specific business requirements.</a:t>
            </a:r>
          </a:p>
          <a:p>
            <a:r>
              <a:rPr lang="en-AU" dirty="0">
                <a:solidFill>
                  <a:schemeClr val="tx1"/>
                </a:solidFill>
              </a:rPr>
              <a:t>Sandbox Zone</a:t>
            </a:r>
          </a:p>
          <a:p>
            <a:r>
              <a:rPr lang="en-AU" b="0" dirty="0">
                <a:solidFill>
                  <a:schemeClr val="tx1"/>
                </a:solidFill>
              </a:rPr>
              <a:t>Playground for Data Scientists for ad hoc exploratory use cases.</a:t>
            </a:r>
            <a:endParaRPr lang="en-AU" dirty="0"/>
          </a:p>
          <a:p>
            <a:pPr marL="285750" indent="-285750">
              <a:buFont typeface="Arial" panose="020B0604020202020204" pitchFamily="34" charset="0"/>
              <a:buChar char="•"/>
            </a:pPr>
            <a:endParaRPr lang="en-AU" dirty="0"/>
          </a:p>
        </p:txBody>
      </p:sp>
      <p:sp>
        <p:nvSpPr>
          <p:cNvPr id="5" name="Text Placeholder 4">
            <a:extLst>
              <a:ext uri="{FF2B5EF4-FFF2-40B4-BE49-F238E27FC236}">
                <a16:creationId xmlns:a16="http://schemas.microsoft.com/office/drawing/2014/main" id="{38219332-EB7F-40CB-97EB-45AA01971809}"/>
              </a:ext>
            </a:extLst>
          </p:cNvPr>
          <p:cNvSpPr>
            <a:spLocks noGrp="1"/>
          </p:cNvSpPr>
          <p:nvPr>
            <p:ph type="body" sz="quarter" idx="13"/>
          </p:nvPr>
        </p:nvSpPr>
        <p:spPr>
          <a:xfrm>
            <a:off x="5867400" y="1424288"/>
            <a:ext cx="5547873" cy="2983509"/>
          </a:xfrm>
        </p:spPr>
        <p:txBody>
          <a:bodyPr/>
          <a:lstStyle/>
          <a:p>
            <a:r>
              <a:rPr lang="en-AU" sz="1800" dirty="0"/>
              <a:t>Data Governance Considerations</a:t>
            </a:r>
          </a:p>
          <a:p>
            <a:r>
              <a:rPr lang="en-AU" dirty="0">
                <a:solidFill>
                  <a:schemeClr val="tx1"/>
                </a:solidFill>
              </a:rPr>
              <a:t>Security and Compliance</a:t>
            </a:r>
          </a:p>
          <a:p>
            <a:r>
              <a:rPr lang="en-AU" b="0" dirty="0">
                <a:solidFill>
                  <a:schemeClr val="tx1"/>
                </a:solidFill>
              </a:rPr>
              <a:t>Access Control</a:t>
            </a:r>
          </a:p>
          <a:p>
            <a:r>
              <a:rPr lang="en-AU" b="0" dirty="0">
                <a:solidFill>
                  <a:schemeClr val="tx1"/>
                </a:solidFill>
              </a:rPr>
              <a:t>Encryption</a:t>
            </a:r>
          </a:p>
          <a:p>
            <a:r>
              <a:rPr lang="en-AU" b="0" dirty="0">
                <a:solidFill>
                  <a:schemeClr val="tx1"/>
                </a:solidFill>
              </a:rPr>
              <a:t>Row-Level Security</a:t>
            </a:r>
          </a:p>
          <a:p>
            <a:r>
              <a:rPr lang="en-AU" dirty="0">
                <a:solidFill>
                  <a:schemeClr val="tx1"/>
                </a:solidFill>
              </a:rPr>
              <a:t>Metadata Management</a:t>
            </a:r>
          </a:p>
          <a:p>
            <a:r>
              <a:rPr lang="en-AU" b="0" dirty="0">
                <a:solidFill>
                  <a:schemeClr val="tx1"/>
                </a:solidFill>
              </a:rPr>
              <a:t>Data Quality</a:t>
            </a:r>
          </a:p>
          <a:p>
            <a:r>
              <a:rPr lang="en-AU" b="0" dirty="0">
                <a:solidFill>
                  <a:schemeClr val="tx1"/>
                </a:solidFill>
              </a:rPr>
              <a:t>Metadata Management</a:t>
            </a:r>
          </a:p>
          <a:p>
            <a:r>
              <a:rPr lang="en-AU" b="0" dirty="0">
                <a:solidFill>
                  <a:schemeClr val="tx1"/>
                </a:solidFill>
              </a:rPr>
              <a:t>Lifecycle Management</a:t>
            </a:r>
          </a:p>
          <a:p>
            <a:endParaRPr lang="en-AU" dirty="0"/>
          </a:p>
        </p:txBody>
      </p:sp>
      <p:cxnSp>
        <p:nvCxnSpPr>
          <p:cNvPr id="7" name="Straight Connector 6">
            <a:extLst>
              <a:ext uri="{FF2B5EF4-FFF2-40B4-BE49-F238E27FC236}">
                <a16:creationId xmlns:a16="http://schemas.microsoft.com/office/drawing/2014/main" id="{E355AC0B-B374-4B0F-B2BA-613E0836A59C}"/>
              </a:ext>
            </a:extLst>
          </p:cNvPr>
          <p:cNvCxnSpPr>
            <a:cxnSpLocks/>
          </p:cNvCxnSpPr>
          <p:nvPr/>
        </p:nvCxnSpPr>
        <p:spPr>
          <a:xfrm>
            <a:off x="5727700" y="1835150"/>
            <a:ext cx="0" cy="408940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41162363"/>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26425" y="1184320"/>
            <a:ext cx="10768047" cy="3535032"/>
          </a:xfrm>
        </p:spPr>
        <p:txBody>
          <a:bodyPr/>
          <a:lstStyle/>
          <a:p>
            <a:r>
              <a:rPr lang="en-US" dirty="0"/>
              <a:t>Azure Data Lake Storage Gen2</a:t>
            </a:r>
          </a:p>
        </p:txBody>
      </p:sp>
    </p:spTree>
    <p:custDataLst>
      <p:tags r:id="rId1"/>
    </p:custDataLst>
    <p:extLst>
      <p:ext uri="{BB962C8B-B14F-4D97-AF65-F5344CB8AC3E}">
        <p14:creationId xmlns:p14="http://schemas.microsoft.com/office/powerpoint/2010/main" val="3254928315"/>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5ACB233-3C09-4982-BE47-362847EA7E8E}"/>
              </a:ext>
            </a:extLst>
          </p:cNvPr>
          <p:cNvSpPr>
            <a:spLocks noGrp="1"/>
          </p:cNvSpPr>
          <p:nvPr>
            <p:ph type="body" sz="quarter" idx="10"/>
          </p:nvPr>
        </p:nvSpPr>
        <p:spPr/>
        <p:txBody>
          <a:bodyPr/>
          <a:lstStyle/>
          <a:p>
            <a:r>
              <a:rPr lang="en-AU" dirty="0"/>
              <a:t>High performance HDFS Endpoint to Azure Blob Storage</a:t>
            </a:r>
          </a:p>
        </p:txBody>
      </p:sp>
      <p:sp>
        <p:nvSpPr>
          <p:cNvPr id="3" name="Title 2">
            <a:extLst>
              <a:ext uri="{FF2B5EF4-FFF2-40B4-BE49-F238E27FC236}">
                <a16:creationId xmlns:a16="http://schemas.microsoft.com/office/drawing/2014/main" id="{BD434BBE-0B4E-444E-9955-D87533C98ED5}"/>
              </a:ext>
            </a:extLst>
          </p:cNvPr>
          <p:cNvSpPr>
            <a:spLocks noGrp="1"/>
          </p:cNvSpPr>
          <p:nvPr>
            <p:ph type="title"/>
          </p:nvPr>
        </p:nvSpPr>
        <p:spPr/>
        <p:txBody>
          <a:bodyPr/>
          <a:lstStyle/>
          <a:p>
            <a:r>
              <a:rPr lang="en-AU" dirty="0"/>
              <a:t>Azure Data Lake Storage Gen2</a:t>
            </a:r>
          </a:p>
        </p:txBody>
      </p:sp>
      <p:sp>
        <p:nvSpPr>
          <p:cNvPr id="4" name="Rectangle 3">
            <a:extLst>
              <a:ext uri="{FF2B5EF4-FFF2-40B4-BE49-F238E27FC236}">
                <a16:creationId xmlns:a16="http://schemas.microsoft.com/office/drawing/2014/main" id="{6F9B4671-69AC-4384-B311-60ED23082E1D}"/>
              </a:ext>
            </a:extLst>
          </p:cNvPr>
          <p:cNvSpPr/>
          <p:nvPr/>
        </p:nvSpPr>
        <p:spPr bwMode="auto">
          <a:xfrm>
            <a:off x="829610" y="2157664"/>
            <a:ext cx="10357161" cy="4211782"/>
          </a:xfrm>
          <a:prstGeom prst="rect">
            <a:avLst/>
          </a:prstGeom>
          <a:noFill/>
          <a:ln>
            <a:solidFill>
              <a:srgbClr val="4472C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a:extLst>
              <a:ext uri="{FF2B5EF4-FFF2-40B4-BE49-F238E27FC236}">
                <a16:creationId xmlns:a16="http://schemas.microsoft.com/office/drawing/2014/main" id="{E8D3C259-2490-4E4D-86CC-36D8087E8CF2}"/>
              </a:ext>
            </a:extLst>
          </p:cNvPr>
          <p:cNvSpPr/>
          <p:nvPr/>
        </p:nvSpPr>
        <p:spPr bwMode="auto">
          <a:xfrm>
            <a:off x="829610" y="5612064"/>
            <a:ext cx="10357161" cy="757382"/>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a:extLst>
              <a:ext uri="{FF2B5EF4-FFF2-40B4-BE49-F238E27FC236}">
                <a16:creationId xmlns:a16="http://schemas.microsoft.com/office/drawing/2014/main" id="{51900B46-0F8D-4DB3-ADE0-E7DE611D1832}"/>
              </a:ext>
            </a:extLst>
          </p:cNvPr>
          <p:cNvSpPr/>
          <p:nvPr/>
        </p:nvSpPr>
        <p:spPr bwMode="auto">
          <a:xfrm>
            <a:off x="1891038" y="5699193"/>
            <a:ext cx="2434767" cy="5818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r>
              <a:rPr lang="en-US" sz="1200" dirty="0">
                <a:solidFill>
                  <a:schemeClr val="tx2"/>
                </a:solidFill>
                <a:ea typeface="Segoe UI" pitchFamily="34" charset="0"/>
                <a:cs typeface="Segoe UI" pitchFamily="34" charset="0"/>
              </a:rPr>
              <a:t>Object Tiering and Lifecycle Policy Management</a:t>
            </a:r>
          </a:p>
        </p:txBody>
      </p:sp>
      <p:sp>
        <p:nvSpPr>
          <p:cNvPr id="7" name="Rectangle 6">
            <a:extLst>
              <a:ext uri="{FF2B5EF4-FFF2-40B4-BE49-F238E27FC236}">
                <a16:creationId xmlns:a16="http://schemas.microsoft.com/office/drawing/2014/main" id="{85AC9F4E-3201-44C2-8388-76E266FEF32E}"/>
              </a:ext>
            </a:extLst>
          </p:cNvPr>
          <p:cNvSpPr/>
          <p:nvPr/>
        </p:nvSpPr>
        <p:spPr bwMode="auto">
          <a:xfrm>
            <a:off x="4457135" y="5699193"/>
            <a:ext cx="2434767" cy="5818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r>
              <a:rPr lang="en-US" sz="1200" dirty="0">
                <a:solidFill>
                  <a:schemeClr val="tx2"/>
                </a:solidFill>
                <a:ea typeface="Segoe UI" pitchFamily="34" charset="0"/>
                <a:cs typeface="Segoe UI" pitchFamily="34" charset="0"/>
              </a:rPr>
              <a:t>AAD Integration, RBAC, Storage Account Security</a:t>
            </a:r>
          </a:p>
        </p:txBody>
      </p:sp>
      <p:sp>
        <p:nvSpPr>
          <p:cNvPr id="8" name="Rectangle 7">
            <a:extLst>
              <a:ext uri="{FF2B5EF4-FFF2-40B4-BE49-F238E27FC236}">
                <a16:creationId xmlns:a16="http://schemas.microsoft.com/office/drawing/2014/main" id="{F203F991-48E7-4E1A-A036-743618F7C723}"/>
              </a:ext>
            </a:extLst>
          </p:cNvPr>
          <p:cNvSpPr/>
          <p:nvPr/>
        </p:nvSpPr>
        <p:spPr bwMode="auto">
          <a:xfrm>
            <a:off x="7023232" y="5699193"/>
            <a:ext cx="2434767" cy="5818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r>
              <a:rPr lang="en-US" sz="1200" dirty="0">
                <a:solidFill>
                  <a:schemeClr val="tx2"/>
                </a:solidFill>
                <a:ea typeface="Segoe UI" pitchFamily="34" charset="0"/>
                <a:cs typeface="Segoe UI" pitchFamily="34" charset="0"/>
              </a:rPr>
              <a:t>HA/DR support through ZRS and RA-GRS</a:t>
            </a:r>
          </a:p>
        </p:txBody>
      </p:sp>
      <p:sp>
        <p:nvSpPr>
          <p:cNvPr id="9" name="TextBox 1">
            <a:extLst>
              <a:ext uri="{FF2B5EF4-FFF2-40B4-BE49-F238E27FC236}">
                <a16:creationId xmlns:a16="http://schemas.microsoft.com/office/drawing/2014/main" id="{3E8184C0-40A3-4C5C-8E60-3CDF9CEED502}"/>
              </a:ext>
            </a:extLst>
          </p:cNvPr>
          <p:cNvSpPr txBox="1"/>
          <p:nvPr/>
        </p:nvSpPr>
        <p:spPr>
          <a:xfrm>
            <a:off x="4726249" y="4891682"/>
            <a:ext cx="2019091" cy="627864"/>
          </a:xfrm>
          <a:prstGeom prst="rect">
            <a:avLst/>
          </a:prstGeom>
          <a:solidFill>
            <a:srgbClr val="0078D7"/>
          </a:solidFill>
        </p:spPr>
        <p:txBody>
          <a:bodyPr wrap="square" lIns="182880" tIns="146304" rIns="182880" bIns="14630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90000"/>
              </a:lnSpc>
              <a:spcAft>
                <a:spcPts val="600"/>
              </a:spcAft>
            </a:pPr>
            <a:r>
              <a:rPr lang="en-US" sz="1200" b="1" dirty="0">
                <a:solidFill>
                  <a:schemeClr val="bg1"/>
                </a:solidFill>
              </a:rPr>
              <a:t>Common Blob Storage Foundation</a:t>
            </a:r>
          </a:p>
        </p:txBody>
      </p:sp>
      <p:sp>
        <p:nvSpPr>
          <p:cNvPr id="10" name="TextBox 58">
            <a:extLst>
              <a:ext uri="{FF2B5EF4-FFF2-40B4-BE49-F238E27FC236}">
                <a16:creationId xmlns:a16="http://schemas.microsoft.com/office/drawing/2014/main" id="{BD352243-0852-4FF6-8CCB-9D97FF19BBE3}"/>
              </a:ext>
            </a:extLst>
          </p:cNvPr>
          <p:cNvSpPr txBox="1"/>
          <p:nvPr/>
        </p:nvSpPr>
        <p:spPr>
          <a:xfrm>
            <a:off x="2734107" y="1287847"/>
            <a:ext cx="1090408" cy="461665"/>
          </a:xfrm>
          <a:prstGeom prst="rect">
            <a:avLst/>
          </a:prstGeom>
          <a:noFill/>
        </p:spPr>
        <p:txBody>
          <a:bodyPr wrap="square" lIns="182880" tIns="146304" rIns="182880" bIns="14630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dirty="0">
                <a:ln>
                  <a:noFill/>
                </a:ln>
                <a:solidFill>
                  <a:srgbClr val="0078D7"/>
                </a:solidFill>
                <a:effectLst/>
                <a:uLnTx/>
                <a:uFillTx/>
                <a:latin typeface="Segoe UI"/>
                <a:ea typeface="+mn-ea"/>
                <a:cs typeface="+mn-cs"/>
              </a:rPr>
              <a:t>Blob API</a:t>
            </a:r>
            <a:endParaRPr kumimoji="0" lang="en-US" sz="1200" b="0" i="0" u="none" strike="noStrike" kern="1200" cap="none" spc="0" normalizeH="0" baseline="0" noProof="0" dirty="0">
              <a:ln>
                <a:noFill/>
              </a:ln>
              <a:solidFill>
                <a:srgbClr val="0078D7"/>
              </a:solidFill>
              <a:effectLst/>
              <a:uLnTx/>
              <a:uFillTx/>
              <a:latin typeface="Segoe UI"/>
              <a:ea typeface="+mn-ea"/>
              <a:cs typeface="+mn-cs"/>
            </a:endParaRPr>
          </a:p>
        </p:txBody>
      </p:sp>
      <p:sp>
        <p:nvSpPr>
          <p:cNvPr id="11" name="TextBox 59">
            <a:extLst>
              <a:ext uri="{FF2B5EF4-FFF2-40B4-BE49-F238E27FC236}">
                <a16:creationId xmlns:a16="http://schemas.microsoft.com/office/drawing/2014/main" id="{D70B9343-B709-436B-9222-5AE209CE5655}"/>
              </a:ext>
            </a:extLst>
          </p:cNvPr>
          <p:cNvSpPr txBox="1"/>
          <p:nvPr/>
        </p:nvSpPr>
        <p:spPr>
          <a:xfrm>
            <a:off x="7476051" y="1287847"/>
            <a:ext cx="1090408" cy="461665"/>
          </a:xfrm>
          <a:prstGeom prst="rect">
            <a:avLst/>
          </a:prstGeom>
          <a:noFill/>
        </p:spPr>
        <p:txBody>
          <a:bodyPr wrap="square" lIns="182880" tIns="146304" rIns="182880" bIns="14630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dirty="0">
                <a:ln>
                  <a:noFill/>
                </a:ln>
                <a:solidFill>
                  <a:srgbClr val="0078D7"/>
                </a:solidFill>
                <a:effectLst/>
                <a:uLnTx/>
                <a:uFillTx/>
                <a:latin typeface="Segoe UI"/>
                <a:ea typeface="+mn-ea"/>
                <a:cs typeface="+mn-cs"/>
              </a:rPr>
              <a:t>Gen2 API</a:t>
            </a:r>
            <a:endParaRPr kumimoji="0" lang="en-US" sz="1200" b="0" i="0" u="none" strike="noStrike" kern="1200" cap="none" spc="0" normalizeH="0" baseline="0" noProof="0" dirty="0">
              <a:ln>
                <a:noFill/>
              </a:ln>
              <a:solidFill>
                <a:srgbClr val="0078D7"/>
              </a:solidFill>
              <a:effectLst/>
              <a:uLnTx/>
              <a:uFillTx/>
              <a:latin typeface="Segoe UI"/>
              <a:ea typeface="+mn-ea"/>
              <a:cs typeface="+mn-cs"/>
            </a:endParaRPr>
          </a:p>
        </p:txBody>
      </p:sp>
      <p:pic>
        <p:nvPicPr>
          <p:cNvPr id="12" name="Graphic 86" descr="Filter">
            <a:extLst>
              <a:ext uri="{FF2B5EF4-FFF2-40B4-BE49-F238E27FC236}">
                <a16:creationId xmlns:a16="http://schemas.microsoft.com/office/drawing/2014/main" id="{A566AB6C-0098-405E-9B75-6B53D7A1527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726530" y="1596989"/>
            <a:ext cx="578806" cy="578806"/>
          </a:xfrm>
          <a:prstGeom prst="rect">
            <a:avLst/>
          </a:prstGeom>
        </p:spPr>
      </p:pic>
      <p:pic>
        <p:nvPicPr>
          <p:cNvPr id="13" name="Graphic 87" descr="Filter">
            <a:extLst>
              <a:ext uri="{FF2B5EF4-FFF2-40B4-BE49-F238E27FC236}">
                <a16:creationId xmlns:a16="http://schemas.microsoft.com/office/drawing/2014/main" id="{4D24184F-2EC0-4955-84AF-A0F4DBED260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986789" y="1581888"/>
            <a:ext cx="578806" cy="578806"/>
          </a:xfrm>
          <a:prstGeom prst="rect">
            <a:avLst/>
          </a:prstGeom>
        </p:spPr>
      </p:pic>
      <p:sp>
        <p:nvSpPr>
          <p:cNvPr id="15" name="Rectangle 14">
            <a:extLst>
              <a:ext uri="{FF2B5EF4-FFF2-40B4-BE49-F238E27FC236}">
                <a16:creationId xmlns:a16="http://schemas.microsoft.com/office/drawing/2014/main" id="{241AAE0F-8B38-4C0E-9CB1-0EC1CFFADB1F}"/>
              </a:ext>
            </a:extLst>
          </p:cNvPr>
          <p:cNvSpPr/>
          <p:nvPr/>
        </p:nvSpPr>
        <p:spPr bwMode="auto">
          <a:xfrm>
            <a:off x="1972510" y="2357071"/>
            <a:ext cx="2607363" cy="2607363"/>
          </a:xfrm>
          <a:prstGeom prst="rect">
            <a:avLst/>
          </a:prstGeom>
          <a:solidFill>
            <a:srgbClr val="0078D7"/>
          </a:solidFill>
          <a:ln w="1079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6" name="Rectangle 15">
            <a:extLst>
              <a:ext uri="{FF2B5EF4-FFF2-40B4-BE49-F238E27FC236}">
                <a16:creationId xmlns:a16="http://schemas.microsoft.com/office/drawing/2014/main" id="{8E55E92E-22EA-4896-B30B-EF73BACAC3A4}"/>
              </a:ext>
            </a:extLst>
          </p:cNvPr>
          <p:cNvSpPr/>
          <p:nvPr/>
        </p:nvSpPr>
        <p:spPr>
          <a:xfrm>
            <a:off x="2196822" y="4008297"/>
            <a:ext cx="2177576" cy="6574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49" eaLnBrk="0" fontAlgn="base" hangingPunct="0">
              <a:spcBef>
                <a:spcPct val="0"/>
              </a:spcBef>
              <a:spcAft>
                <a:spcPct val="0"/>
              </a:spcAft>
              <a:defRPr/>
            </a:pPr>
            <a:r>
              <a:rPr lang="en-US" sz="1224" b="1" dirty="0">
                <a:solidFill>
                  <a:srgbClr val="FFFFFF"/>
                </a:solidFill>
                <a:latin typeface="Segoe UI Semibold" panose="020B0702040204020203" pitchFamily="34" charset="0"/>
                <a:cs typeface="Segoe UI Semibold" panose="020B0702040204020203" pitchFamily="34" charset="0"/>
              </a:rPr>
              <a:t>Server Backups, Archive Storage, Semi-structured Data</a:t>
            </a:r>
            <a:endParaRPr lang="en-US" sz="1224" dirty="0">
              <a:solidFill>
                <a:srgbClr val="FFFFFF"/>
              </a:solidFill>
              <a:latin typeface="Segoe UI"/>
            </a:endParaRPr>
          </a:p>
        </p:txBody>
      </p:sp>
      <p:sp>
        <p:nvSpPr>
          <p:cNvPr id="17" name="Rectangle 16">
            <a:extLst>
              <a:ext uri="{FF2B5EF4-FFF2-40B4-BE49-F238E27FC236}">
                <a16:creationId xmlns:a16="http://schemas.microsoft.com/office/drawing/2014/main" id="{3029B417-E585-4164-A33E-33A35AB76F6A}"/>
              </a:ext>
            </a:extLst>
          </p:cNvPr>
          <p:cNvSpPr/>
          <p:nvPr/>
        </p:nvSpPr>
        <p:spPr>
          <a:xfrm>
            <a:off x="2395400" y="2618350"/>
            <a:ext cx="1739722" cy="6463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563">
              <a:defRPr/>
            </a:pPr>
            <a:r>
              <a:rPr lang="en-US" dirty="0">
                <a:solidFill>
                  <a:srgbClr val="FFFFFF"/>
                </a:solidFill>
                <a:latin typeface="Segoe UI" panose="020B0502040204020203" pitchFamily="34" charset="0"/>
                <a:cs typeface="Segoe UI" panose="020B0502040204020203" pitchFamily="34" charset="0"/>
              </a:rPr>
              <a:t>Unstructured Object Data</a:t>
            </a:r>
          </a:p>
        </p:txBody>
      </p:sp>
      <p:sp>
        <p:nvSpPr>
          <p:cNvPr id="18" name="Rectangle 17">
            <a:extLst>
              <a:ext uri="{FF2B5EF4-FFF2-40B4-BE49-F238E27FC236}">
                <a16:creationId xmlns:a16="http://schemas.microsoft.com/office/drawing/2014/main" id="{8432D975-33F8-4A18-8515-3E00F50F649F}"/>
              </a:ext>
            </a:extLst>
          </p:cNvPr>
          <p:cNvSpPr/>
          <p:nvPr/>
        </p:nvSpPr>
        <p:spPr bwMode="auto">
          <a:xfrm>
            <a:off x="6850636" y="2357071"/>
            <a:ext cx="2607363" cy="2607363"/>
          </a:xfrm>
          <a:prstGeom prst="rect">
            <a:avLst/>
          </a:prstGeom>
          <a:solidFill>
            <a:srgbClr val="0078D7"/>
          </a:solidFill>
          <a:ln w="1079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9" name="Rectangle 18">
            <a:extLst>
              <a:ext uri="{FF2B5EF4-FFF2-40B4-BE49-F238E27FC236}">
                <a16:creationId xmlns:a16="http://schemas.microsoft.com/office/drawing/2014/main" id="{D82543A2-A690-4402-80D9-5BF4C888DAD3}"/>
              </a:ext>
            </a:extLst>
          </p:cNvPr>
          <p:cNvSpPr/>
          <p:nvPr/>
        </p:nvSpPr>
        <p:spPr>
          <a:xfrm>
            <a:off x="7074948" y="3914106"/>
            <a:ext cx="2177576" cy="84587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49" eaLnBrk="0" fontAlgn="base" hangingPunct="0">
              <a:spcBef>
                <a:spcPct val="0"/>
              </a:spcBef>
              <a:spcAft>
                <a:spcPct val="0"/>
              </a:spcAft>
              <a:defRPr/>
            </a:pPr>
            <a:r>
              <a:rPr lang="en-US" sz="1224" b="1" dirty="0">
                <a:solidFill>
                  <a:srgbClr val="FFFFFF"/>
                </a:solidFill>
                <a:latin typeface="Segoe UI Semibold" panose="020B0702040204020203" pitchFamily="34" charset="0"/>
                <a:cs typeface="Segoe UI Semibold" panose="020B0702040204020203" pitchFamily="34" charset="0"/>
              </a:rPr>
              <a:t>Hadoop File System, File and Folder Hierarchy, Granular ACLS Atomic File Transactions</a:t>
            </a:r>
            <a:endParaRPr lang="en-US" sz="1224" dirty="0">
              <a:solidFill>
                <a:srgbClr val="FFFFFF"/>
              </a:solidFill>
              <a:latin typeface="Segoe UI"/>
            </a:endParaRPr>
          </a:p>
        </p:txBody>
      </p:sp>
      <p:sp>
        <p:nvSpPr>
          <p:cNvPr id="20" name="Rectangle 19">
            <a:extLst>
              <a:ext uri="{FF2B5EF4-FFF2-40B4-BE49-F238E27FC236}">
                <a16:creationId xmlns:a16="http://schemas.microsoft.com/office/drawing/2014/main" id="{DA206FC7-AF9A-4E71-A667-BD0DDF098BCE}"/>
              </a:ext>
            </a:extLst>
          </p:cNvPr>
          <p:cNvSpPr/>
          <p:nvPr/>
        </p:nvSpPr>
        <p:spPr>
          <a:xfrm>
            <a:off x="7273526" y="2756849"/>
            <a:ext cx="1739722"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563">
              <a:defRPr/>
            </a:pPr>
            <a:r>
              <a:rPr lang="en-US" dirty="0">
                <a:solidFill>
                  <a:srgbClr val="FFFFFF"/>
                </a:solidFill>
                <a:latin typeface="Segoe UI" panose="020B0502040204020203" pitchFamily="34" charset="0"/>
                <a:cs typeface="Segoe UI" panose="020B0502040204020203" pitchFamily="34" charset="0"/>
              </a:rPr>
              <a:t>File Data</a:t>
            </a:r>
          </a:p>
        </p:txBody>
      </p:sp>
      <p:sp>
        <p:nvSpPr>
          <p:cNvPr id="21" name="L-Shape 20">
            <a:extLst>
              <a:ext uri="{FF2B5EF4-FFF2-40B4-BE49-F238E27FC236}">
                <a16:creationId xmlns:a16="http://schemas.microsoft.com/office/drawing/2014/main" id="{54720EC4-FE6C-47F5-8452-3B678728B901}"/>
              </a:ext>
            </a:extLst>
          </p:cNvPr>
          <p:cNvSpPr/>
          <p:nvPr/>
        </p:nvSpPr>
        <p:spPr bwMode="auto">
          <a:xfrm>
            <a:off x="3108421" y="4987291"/>
            <a:ext cx="1348714" cy="422110"/>
          </a:xfrm>
          <a:prstGeom prst="corner">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2" name="L-Shape 21">
            <a:extLst>
              <a:ext uri="{FF2B5EF4-FFF2-40B4-BE49-F238E27FC236}">
                <a16:creationId xmlns:a16="http://schemas.microsoft.com/office/drawing/2014/main" id="{3622E743-24B4-45E5-BAF7-65219D06EF04}"/>
              </a:ext>
            </a:extLst>
          </p:cNvPr>
          <p:cNvSpPr/>
          <p:nvPr/>
        </p:nvSpPr>
        <p:spPr bwMode="auto">
          <a:xfrm flipH="1">
            <a:off x="7097191" y="4991805"/>
            <a:ext cx="1316381" cy="422110"/>
          </a:xfrm>
          <a:prstGeom prst="corner">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 name="TextBox 3">
            <a:extLst>
              <a:ext uri="{FF2B5EF4-FFF2-40B4-BE49-F238E27FC236}">
                <a16:creationId xmlns:a16="http://schemas.microsoft.com/office/drawing/2014/main" id="{DCA14BFB-A19A-4410-9045-D8594D50A55A}"/>
              </a:ext>
            </a:extLst>
          </p:cNvPr>
          <p:cNvSpPr txBox="1"/>
          <p:nvPr/>
        </p:nvSpPr>
        <p:spPr>
          <a:xfrm>
            <a:off x="4682633" y="6283844"/>
            <a:ext cx="2826736" cy="406265"/>
          </a:xfrm>
          <a:prstGeom prst="rect">
            <a:avLst/>
          </a:prstGeom>
          <a:noFill/>
        </p:spPr>
        <p:txBody>
          <a:bodyPr wrap="none" lIns="182880" tIns="146304" rIns="182880" bIns="14630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90000"/>
              </a:lnSpc>
              <a:spcAft>
                <a:spcPts val="600"/>
              </a:spcAft>
            </a:pPr>
            <a:r>
              <a:rPr lang="en-US" sz="800" b="1" i="1" dirty="0">
                <a:gradFill>
                  <a:gsLst>
                    <a:gs pos="2917">
                      <a:schemeClr val="tx1"/>
                    </a:gs>
                    <a:gs pos="30000">
                      <a:schemeClr val="tx1"/>
                    </a:gs>
                  </a:gsLst>
                  <a:lin ang="5400000" scaled="0"/>
                </a:gradFill>
              </a:rPr>
              <a:t>* Full Blob and HNS Interoperability available in </a:t>
            </a:r>
            <a:r>
              <a:rPr lang="en-US" sz="800" b="1" i="1">
                <a:gradFill>
                  <a:gsLst>
                    <a:gs pos="2917">
                      <a:schemeClr val="tx1"/>
                    </a:gs>
                    <a:gs pos="30000">
                      <a:schemeClr val="tx1"/>
                    </a:gs>
                  </a:gsLst>
                  <a:lin ang="5400000" scaled="0"/>
                </a:gradFill>
              </a:rPr>
              <a:t>post-GA</a:t>
            </a:r>
            <a:endParaRPr lang="en-US" sz="800" b="1" i="1"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4265650021"/>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BC49312-7785-46EE-9078-E48BB8D606FA}"/>
              </a:ext>
            </a:extLst>
          </p:cNvPr>
          <p:cNvSpPr>
            <a:spLocks noGrp="1"/>
          </p:cNvSpPr>
          <p:nvPr>
            <p:ph type="title"/>
          </p:nvPr>
        </p:nvSpPr>
        <p:spPr/>
        <p:txBody>
          <a:bodyPr/>
          <a:lstStyle/>
          <a:p>
            <a:r>
              <a:rPr lang="en-AU" dirty="0"/>
              <a:t>Azure Data Lake Storage Gen2</a:t>
            </a:r>
          </a:p>
        </p:txBody>
      </p:sp>
      <p:grpSp>
        <p:nvGrpSpPr>
          <p:cNvPr id="7" name="Group 6">
            <a:extLst>
              <a:ext uri="{FF2B5EF4-FFF2-40B4-BE49-F238E27FC236}">
                <a16:creationId xmlns:a16="http://schemas.microsoft.com/office/drawing/2014/main" id="{F762F62F-BB5E-4429-9061-0D9C14E41C4F}"/>
              </a:ext>
            </a:extLst>
          </p:cNvPr>
          <p:cNvGrpSpPr/>
          <p:nvPr/>
        </p:nvGrpSpPr>
        <p:grpSpPr>
          <a:xfrm>
            <a:off x="4238610" y="961927"/>
            <a:ext cx="3419856" cy="5403394"/>
            <a:chOff x="514682" y="1081052"/>
            <a:chExt cx="3419856" cy="5403394"/>
          </a:xfrm>
        </p:grpSpPr>
        <p:pic>
          <p:nvPicPr>
            <p:cNvPr id="16" name="Picture 15">
              <a:extLst>
                <a:ext uri="{FF2B5EF4-FFF2-40B4-BE49-F238E27FC236}">
                  <a16:creationId xmlns:a16="http://schemas.microsoft.com/office/drawing/2014/main" id="{5A4DF596-A6F7-4A91-BE43-BDA854D1F602}"/>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514682" y="1081052"/>
              <a:ext cx="3419856" cy="2080159"/>
            </a:xfrm>
            <a:prstGeom prst="rect">
              <a:avLst/>
            </a:prstGeom>
          </p:spPr>
        </p:pic>
        <p:sp>
          <p:nvSpPr>
            <p:cNvPr id="17" name="Rectangle 16">
              <a:extLst>
                <a:ext uri="{FF2B5EF4-FFF2-40B4-BE49-F238E27FC236}">
                  <a16:creationId xmlns:a16="http://schemas.microsoft.com/office/drawing/2014/main" id="{E6290500-71AB-415C-BFC9-02F68E07D7CB}"/>
                </a:ext>
              </a:extLst>
            </p:cNvPr>
            <p:cNvSpPr/>
            <p:nvPr/>
          </p:nvSpPr>
          <p:spPr>
            <a:xfrm>
              <a:off x="519254" y="3476775"/>
              <a:ext cx="3410712" cy="3007671"/>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tIns="64008" rtlCol="0" anchor="t"/>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171450" marR="0" lvl="0" indent="-17145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defRPr/>
              </a:pPr>
              <a:r>
                <a:rPr kumimoji="0" lang="en-US" sz="1200" b="1" i="0" u="none" strike="noStrike" kern="1200" cap="none" spc="0" normalizeH="0" baseline="0" noProof="0" dirty="0">
                  <a:ln>
                    <a:noFill/>
                  </a:ln>
                  <a:solidFill>
                    <a:srgbClr val="505050"/>
                  </a:solidFill>
                  <a:effectLst/>
                  <a:uLnTx/>
                  <a:uFillTx/>
                  <a:latin typeface="Segoe UI Semibold" charset="0"/>
                  <a:ea typeface="+mn-ea"/>
                  <a:cs typeface="Segoe UI Semibold" charset="0"/>
                </a:rPr>
                <a:t>Supports familiar REST API and HDFS file system</a:t>
              </a:r>
            </a:p>
            <a:p>
              <a:pPr marL="171450" marR="0" lvl="0" indent="-17145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defRPr/>
              </a:pPr>
              <a:r>
                <a:rPr kumimoji="0" lang="en-US" sz="12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Integration with leading Hadoop and Spark analytic engines like Databricks</a:t>
              </a:r>
            </a:p>
            <a:p>
              <a:pPr marL="171450" lvl="0" indent="-171450">
                <a:spcAft>
                  <a:spcPts val="1000"/>
                </a:spcAft>
                <a:buFont typeface="Arial" panose="020B0604020202020204" pitchFamily="34" charset="0"/>
                <a:buChar char="•"/>
                <a:defRPr/>
              </a:pPr>
              <a:r>
                <a:rPr lang="en-US" sz="1200" b="1" dirty="0">
                  <a:solidFill>
                    <a:srgbClr val="505050"/>
                  </a:solidFill>
                  <a:latin typeface="Segoe UI Semibold" charset="0"/>
                  <a:ea typeface="Segoe UI Semibold" charset="0"/>
                  <a:cs typeface="Segoe UI Semibold" charset="0"/>
                </a:rPr>
                <a:t>Low Cost Storage for structured and unstructured data</a:t>
              </a:r>
            </a:p>
            <a:p>
              <a:pPr marL="171450" marR="0" lvl="0" indent="-17145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defRPr/>
              </a:pPr>
              <a:r>
                <a:rPr lang="en-US" sz="1200" b="1" noProof="0" dirty="0">
                  <a:solidFill>
                    <a:srgbClr val="505050"/>
                  </a:solidFill>
                  <a:latin typeface="Segoe UI Semibold" charset="0"/>
                  <a:ea typeface="Segoe UI Semibold" charset="0"/>
                  <a:cs typeface="Segoe UI Semibold" charset="0"/>
                </a:rPr>
                <a:t>Strong analytics ISV support</a:t>
              </a:r>
            </a:p>
            <a:p>
              <a:pPr marL="171450" lvl="0" indent="-171450">
                <a:spcAft>
                  <a:spcPts val="1000"/>
                </a:spcAft>
                <a:buFont typeface="Arial" panose="020B0604020202020204" pitchFamily="34" charset="0"/>
                <a:buChar char="•"/>
                <a:defRPr/>
              </a:pPr>
              <a:r>
                <a:rPr lang="en-US" sz="1200" b="1" dirty="0">
                  <a:solidFill>
                    <a:srgbClr val="505050"/>
                  </a:solidFill>
                  <a:latin typeface="Segoe UI Semibold" charset="0"/>
                  <a:ea typeface="Segoe UI Semilight" charset="0"/>
                  <a:cs typeface="Segoe UI Semibold" charset="0"/>
                </a:rPr>
                <a:t>Granular file and folder level security</a:t>
              </a:r>
            </a:p>
            <a:p>
              <a:pPr marL="171450" lvl="0" indent="-171450">
                <a:spcAft>
                  <a:spcPts val="1000"/>
                </a:spcAft>
                <a:buFont typeface="Arial" panose="020B0604020202020204" pitchFamily="34" charset="0"/>
                <a:buChar char="•"/>
                <a:defRPr/>
              </a:pPr>
              <a:r>
                <a:rPr lang="en-US" sz="1200" b="1" dirty="0">
                  <a:solidFill>
                    <a:srgbClr val="505050"/>
                  </a:solidFill>
                  <a:latin typeface="Segoe UI Semibold" charset="0"/>
                  <a:ea typeface="Segoe UI Semilight" charset="0"/>
                  <a:cs typeface="Segoe UI Semibold" charset="0"/>
                </a:rPr>
                <a:t>Supports Azure Active Directory Integration and other advanced security features available in Blob Storage</a:t>
              </a:r>
            </a:p>
            <a:p>
              <a:pPr marL="742950" marR="0" lvl="1" indent="-28575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defRPr/>
              </a:pPr>
              <a:endParaRPr kumimoji="0" lang="en-US" sz="1200" b="1" i="0" u="none" strike="noStrike" kern="1200" cap="none" spc="100" normalizeH="0" baseline="0" noProof="0" dirty="0">
                <a:ln>
                  <a:noFill/>
                </a:ln>
                <a:solidFill>
                  <a:srgbClr val="505050"/>
                </a:solidFill>
                <a:effectLst/>
                <a:uLnTx/>
                <a:uFillTx/>
                <a:latin typeface="Segoe UI" charset="0"/>
                <a:ea typeface="Segoe UI" charset="0"/>
                <a:cs typeface="Segoe UI" charset="0"/>
              </a:endParaRPr>
            </a:p>
            <a:p>
              <a:pPr marL="0" marR="0" lvl="0" indent="0" algn="l" defTabSz="914400" rtl="0" eaLnBrk="1" fontAlgn="auto" latinLnBrk="0" hangingPunct="1">
                <a:lnSpc>
                  <a:spcPct val="100000"/>
                </a:lnSpc>
                <a:spcBef>
                  <a:spcPts val="0"/>
                </a:spcBef>
                <a:spcAft>
                  <a:spcPts val="1000"/>
                </a:spcAft>
                <a:buClrTx/>
                <a:buSzTx/>
                <a:buFontTx/>
                <a:buNone/>
                <a:tabLst/>
                <a:defRPr/>
              </a:pPr>
              <a:endParaRPr kumimoji="0" lang="en-US" sz="1200" b="1" i="0" u="none" strike="noStrike" kern="1200" cap="none" spc="100" normalizeH="0" baseline="0" noProof="0" dirty="0">
                <a:ln>
                  <a:noFill/>
                </a:ln>
                <a:solidFill>
                  <a:srgbClr val="505050"/>
                </a:solidFill>
                <a:effectLst/>
                <a:uLnTx/>
                <a:uFillTx/>
                <a:latin typeface="Segoe UI" charset="0"/>
                <a:ea typeface="Segoe UI" charset="0"/>
                <a:cs typeface="Segoe UI" charset="0"/>
              </a:endParaRPr>
            </a:p>
            <a:p>
              <a:pPr marL="285750" marR="0" lvl="0" indent="-28575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defRPr/>
              </a:pPr>
              <a:endParaRPr kumimoji="0" lang="en-US" sz="1200" b="1" i="0" u="none" strike="noStrike" kern="1200" cap="none" spc="100" normalizeH="0" baseline="0" noProof="0" dirty="0">
                <a:ln>
                  <a:noFill/>
                </a:ln>
                <a:solidFill>
                  <a:srgbClr val="505050"/>
                </a:solidFill>
                <a:effectLst/>
                <a:uLnTx/>
                <a:uFillTx/>
                <a:latin typeface="Segoe UI" charset="0"/>
                <a:ea typeface="Segoe UI" charset="0"/>
                <a:cs typeface="Segoe UI" charset="0"/>
              </a:endParaRPr>
            </a:p>
          </p:txBody>
        </p:sp>
        <p:sp>
          <p:nvSpPr>
            <p:cNvPr id="18" name="TextBox 6">
              <a:extLst>
                <a:ext uri="{FF2B5EF4-FFF2-40B4-BE49-F238E27FC236}">
                  <a16:creationId xmlns:a16="http://schemas.microsoft.com/office/drawing/2014/main" id="{E283C150-1D83-4C51-9B03-8BAD658D964D}"/>
                </a:ext>
              </a:extLst>
            </p:cNvPr>
            <p:cNvSpPr txBox="1"/>
            <p:nvPr/>
          </p:nvSpPr>
          <p:spPr>
            <a:xfrm>
              <a:off x="519254" y="3146558"/>
              <a:ext cx="3410712" cy="338554"/>
            </a:xfrm>
            <a:prstGeom prst="rect">
              <a:avLst/>
            </a:prstGeom>
            <a:solidFill>
              <a:schemeClr val="tx2"/>
            </a:solidFill>
            <a:ln>
              <a:solidFill>
                <a:schemeClr val="accent2"/>
              </a:solid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solidFill>
                  <a:effectLst/>
                  <a:uLnTx/>
                  <a:uFillTx/>
                  <a:latin typeface="Segoe UI Semibold" charset="0"/>
                  <a:ea typeface="Segoe UI Semibold" charset="0"/>
                  <a:cs typeface="Segoe UI Semibold" charset="0"/>
                </a:rPr>
                <a:t>Data Engineer</a:t>
              </a:r>
            </a:p>
          </p:txBody>
        </p:sp>
      </p:grpSp>
      <p:grpSp>
        <p:nvGrpSpPr>
          <p:cNvPr id="8" name="Group 7">
            <a:extLst>
              <a:ext uri="{FF2B5EF4-FFF2-40B4-BE49-F238E27FC236}">
                <a16:creationId xmlns:a16="http://schemas.microsoft.com/office/drawing/2014/main" id="{4AADA8F0-F0D2-4251-B218-0C68F9E225AE}"/>
              </a:ext>
            </a:extLst>
          </p:cNvPr>
          <p:cNvGrpSpPr/>
          <p:nvPr/>
        </p:nvGrpSpPr>
        <p:grpSpPr>
          <a:xfrm>
            <a:off x="8041652" y="998680"/>
            <a:ext cx="3419856" cy="5402874"/>
            <a:chOff x="4391557" y="1081053"/>
            <a:chExt cx="3419856" cy="5402874"/>
          </a:xfrm>
        </p:grpSpPr>
        <p:pic>
          <p:nvPicPr>
            <p:cNvPr id="13" name="Picture 12">
              <a:extLst>
                <a:ext uri="{FF2B5EF4-FFF2-40B4-BE49-F238E27FC236}">
                  <a16:creationId xmlns:a16="http://schemas.microsoft.com/office/drawing/2014/main" id="{17DA40BA-67F7-4FD1-A104-7E605DD29CF6}"/>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4391557" y="1081053"/>
              <a:ext cx="3419856" cy="2088867"/>
            </a:xfrm>
            <a:prstGeom prst="rect">
              <a:avLst/>
            </a:prstGeom>
          </p:spPr>
        </p:pic>
        <p:sp>
          <p:nvSpPr>
            <p:cNvPr id="14" name="Rectangle 13">
              <a:extLst>
                <a:ext uri="{FF2B5EF4-FFF2-40B4-BE49-F238E27FC236}">
                  <a16:creationId xmlns:a16="http://schemas.microsoft.com/office/drawing/2014/main" id="{4732BA7B-7F11-4827-9008-B1B172792573}"/>
                </a:ext>
              </a:extLst>
            </p:cNvPr>
            <p:cNvSpPr/>
            <p:nvPr/>
          </p:nvSpPr>
          <p:spPr>
            <a:xfrm>
              <a:off x="4396129" y="3476777"/>
              <a:ext cx="3410712" cy="300715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tIns="64008" rtlCol="0" anchor="t"/>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171450" marR="0" lvl="0" indent="-17145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defRPr/>
              </a:pPr>
              <a:r>
                <a:rPr kumimoji="0" lang="en-US" sz="12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Fast performance leads to lower end to end analytic job run times</a:t>
              </a:r>
            </a:p>
            <a:p>
              <a:pPr marL="171450" marR="0" lvl="0" indent="-17145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defRPr/>
              </a:pPr>
              <a:r>
                <a:rPr lang="en-US" sz="1200" b="1" dirty="0">
                  <a:solidFill>
                    <a:srgbClr val="505050"/>
                  </a:solidFill>
                  <a:latin typeface="Segoe UI Semibold" charset="0"/>
                  <a:ea typeface="Segoe UI Semibold" charset="0"/>
                  <a:cs typeface="Segoe UI Semibold" charset="0"/>
                </a:rPr>
                <a:t>Integration with leading Hadoop and Spark analytic engines like Databricks</a:t>
              </a:r>
            </a:p>
            <a:p>
              <a:pPr marL="171450" marR="0" lvl="0" indent="-17145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defRPr/>
              </a:pPr>
              <a:r>
                <a:rPr lang="en-US" sz="1200" b="1" dirty="0">
                  <a:solidFill>
                    <a:srgbClr val="505050"/>
                  </a:solidFill>
                  <a:latin typeface="Segoe UI Semibold" charset="0"/>
                  <a:ea typeface="Segoe UI Semibold" charset="0"/>
                  <a:cs typeface="Segoe UI Semibold" charset="0"/>
                </a:rPr>
                <a:t>Supports integration with visualization tools like Power BI and Tableau</a:t>
              </a:r>
            </a:p>
            <a:p>
              <a:pPr marL="171450" indent="-171450">
                <a:spcAft>
                  <a:spcPts val="1000"/>
                </a:spcAft>
                <a:buFont typeface="Arial" panose="020B0604020202020204" pitchFamily="34" charset="0"/>
                <a:buChar char="•"/>
                <a:defRPr/>
              </a:pPr>
              <a:r>
                <a:rPr lang="en-US" sz="1200" b="1" dirty="0">
                  <a:solidFill>
                    <a:srgbClr val="505050"/>
                  </a:solidFill>
                  <a:latin typeface="Segoe UI Semibold" charset="0"/>
                  <a:ea typeface="Segoe UI Semilight" charset="0"/>
                  <a:cs typeface="Segoe UI Semibold" charset="0"/>
                </a:rPr>
                <a:t>Granular file and folder level security</a:t>
              </a:r>
            </a:p>
            <a:p>
              <a:pPr marL="0" marR="0" lvl="0" indent="0" algn="l" defTabSz="914400" rtl="0" eaLnBrk="1" fontAlgn="auto" latinLnBrk="0" hangingPunct="1">
                <a:lnSpc>
                  <a:spcPct val="100000"/>
                </a:lnSpc>
                <a:spcBef>
                  <a:spcPts val="0"/>
                </a:spcBef>
                <a:spcAft>
                  <a:spcPts val="1000"/>
                </a:spcAft>
                <a:buClrTx/>
                <a:buSzTx/>
                <a:buFontTx/>
                <a:buNone/>
                <a:tabLst/>
                <a:defRPr/>
              </a:pPr>
              <a:endParaRPr lang="en-US" sz="1200" b="1" dirty="0">
                <a:solidFill>
                  <a:srgbClr val="505050"/>
                </a:solidFill>
                <a:latin typeface="Segoe UI Semibold" charset="0"/>
                <a:ea typeface="Segoe UI Semibold" charset="0"/>
                <a:cs typeface="Segoe UI Semibold" charset="0"/>
              </a:endParaRPr>
            </a:p>
            <a:p>
              <a:pPr marL="0" marR="0" lvl="0" indent="0" algn="l" defTabSz="914400" rtl="0" eaLnBrk="1" fontAlgn="auto" latinLnBrk="0" hangingPunct="1">
                <a:lnSpc>
                  <a:spcPct val="100000"/>
                </a:lnSpc>
                <a:spcBef>
                  <a:spcPts val="0"/>
                </a:spcBef>
                <a:spcAft>
                  <a:spcPts val="1000"/>
                </a:spcAft>
                <a:buClrTx/>
                <a:buSzTx/>
                <a:buFontTx/>
                <a:buNone/>
                <a:tabLst/>
                <a:defRPr/>
              </a:pPr>
              <a:endParaRPr kumimoji="0" lang="en-US" sz="12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endParaRPr>
            </a:p>
          </p:txBody>
        </p:sp>
        <p:sp>
          <p:nvSpPr>
            <p:cNvPr id="15" name="TextBox 50">
              <a:extLst>
                <a:ext uri="{FF2B5EF4-FFF2-40B4-BE49-F238E27FC236}">
                  <a16:creationId xmlns:a16="http://schemas.microsoft.com/office/drawing/2014/main" id="{E283C150-1D83-4C51-9B03-8BAD658D964D}"/>
                </a:ext>
              </a:extLst>
            </p:cNvPr>
            <p:cNvSpPr txBox="1"/>
            <p:nvPr/>
          </p:nvSpPr>
          <p:spPr>
            <a:xfrm>
              <a:off x="4396129" y="3146558"/>
              <a:ext cx="3410712" cy="338554"/>
            </a:xfrm>
            <a:prstGeom prst="rect">
              <a:avLst/>
            </a:prstGeom>
            <a:solidFill>
              <a:schemeClr val="tx2"/>
            </a:solidFill>
            <a:ln>
              <a:solidFill>
                <a:schemeClr val="accent2"/>
              </a:solid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dirty="0">
                  <a:solidFill>
                    <a:srgbClr val="FFFFFF"/>
                  </a:solidFill>
                  <a:latin typeface="Segoe UI Semibold" charset="0"/>
                  <a:ea typeface="Segoe UI Semibold" charset="0"/>
                  <a:cs typeface="Segoe UI Semibold" charset="0"/>
                </a:rPr>
                <a:t>Data Scientists</a:t>
              </a:r>
              <a:endParaRPr kumimoji="0" lang="en-US" sz="1600" b="1" i="0" u="none" strike="noStrike" kern="1200" cap="none" spc="0" normalizeH="0" baseline="0" noProof="0" dirty="0">
                <a:ln>
                  <a:noFill/>
                </a:ln>
                <a:solidFill>
                  <a:srgbClr val="FFFFFF"/>
                </a:solidFill>
                <a:effectLst/>
                <a:uLnTx/>
                <a:uFillTx/>
                <a:latin typeface="Segoe UI Semibold" charset="0"/>
                <a:ea typeface="Segoe UI Semibold" charset="0"/>
                <a:cs typeface="Segoe UI Semibold" charset="0"/>
              </a:endParaRPr>
            </a:p>
          </p:txBody>
        </p:sp>
      </p:grpSp>
      <p:grpSp>
        <p:nvGrpSpPr>
          <p:cNvPr id="9" name="Group 8">
            <a:extLst>
              <a:ext uri="{FF2B5EF4-FFF2-40B4-BE49-F238E27FC236}">
                <a16:creationId xmlns:a16="http://schemas.microsoft.com/office/drawing/2014/main" id="{2967D68A-328B-40D6-8FB1-B1631FDAEB81}"/>
              </a:ext>
            </a:extLst>
          </p:cNvPr>
          <p:cNvGrpSpPr/>
          <p:nvPr/>
        </p:nvGrpSpPr>
        <p:grpSpPr>
          <a:xfrm>
            <a:off x="426424" y="998680"/>
            <a:ext cx="3419856" cy="5402877"/>
            <a:chOff x="8266978" y="1081051"/>
            <a:chExt cx="3419856" cy="5402877"/>
          </a:xfrm>
        </p:grpSpPr>
        <p:pic>
          <p:nvPicPr>
            <p:cNvPr id="10" name="Picture 9">
              <a:extLst>
                <a:ext uri="{FF2B5EF4-FFF2-40B4-BE49-F238E27FC236}">
                  <a16:creationId xmlns:a16="http://schemas.microsoft.com/office/drawing/2014/main" id="{F85F638D-AE70-424A-A5CB-08F8A915CC07}"/>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8266978" y="1081051"/>
              <a:ext cx="3419856" cy="2088869"/>
            </a:xfrm>
            <a:prstGeom prst="rect">
              <a:avLst/>
            </a:prstGeom>
          </p:spPr>
        </p:pic>
        <p:sp>
          <p:nvSpPr>
            <p:cNvPr id="11" name="Rectangle 10">
              <a:extLst>
                <a:ext uri="{FF2B5EF4-FFF2-40B4-BE49-F238E27FC236}">
                  <a16:creationId xmlns:a16="http://schemas.microsoft.com/office/drawing/2014/main" id="{5DAFEC04-A886-4789-86B3-3377B7595779}"/>
                </a:ext>
              </a:extLst>
            </p:cNvPr>
            <p:cNvSpPr/>
            <p:nvPr/>
          </p:nvSpPr>
          <p:spPr>
            <a:xfrm>
              <a:off x="8271550" y="3476776"/>
              <a:ext cx="3410712" cy="3007152"/>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tIns="64008" rtlCol="0" anchor="t"/>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171450" marR="0" lvl="0" indent="-17145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defRPr/>
              </a:pPr>
              <a:r>
                <a:rPr kumimoji="0" lang="en-US" sz="12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Low Cost Storage for structured and unstructured data</a:t>
              </a:r>
            </a:p>
            <a:p>
              <a:pPr marL="171450" marR="0" lvl="0" indent="-17145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defRPr/>
              </a:pPr>
              <a:r>
                <a:rPr lang="en-US" sz="1200" b="1" dirty="0">
                  <a:solidFill>
                    <a:srgbClr val="505050"/>
                  </a:solidFill>
                  <a:latin typeface="Segoe UI Semibold" charset="0"/>
                  <a:ea typeface="Segoe UI Semilight" charset="0"/>
                  <a:cs typeface="Segoe UI Semibold" charset="0"/>
                </a:rPr>
                <a:t>Meets data sovereignty requirements in multiple geographies</a:t>
              </a:r>
            </a:p>
            <a:p>
              <a:pPr marL="171450" marR="0" lvl="0" indent="-17145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defRPr/>
              </a:pPr>
              <a:r>
                <a:rPr lang="en-US" sz="1200" b="1" dirty="0">
                  <a:solidFill>
                    <a:srgbClr val="505050"/>
                  </a:solidFill>
                  <a:latin typeface="Segoe UI Semibold" charset="0"/>
                  <a:ea typeface="Segoe UI Semilight" charset="0"/>
                  <a:cs typeface="Segoe UI Semibold" charset="0"/>
                </a:rPr>
                <a:t>Granular file and folder level security</a:t>
              </a:r>
            </a:p>
            <a:p>
              <a:pPr marL="171450" marR="0" lvl="0" indent="-17145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defRPr/>
              </a:pPr>
              <a:r>
                <a:rPr lang="en-US" sz="1200" b="1" dirty="0">
                  <a:solidFill>
                    <a:srgbClr val="505050"/>
                  </a:solidFill>
                  <a:latin typeface="Segoe UI Semibold" charset="0"/>
                  <a:ea typeface="Segoe UI Semilight" charset="0"/>
                  <a:cs typeface="Segoe UI Semibold" charset="0"/>
                </a:rPr>
                <a:t>Supports Azure Active Directory Integration and other advanced security features available in Blob Storage</a:t>
              </a:r>
            </a:p>
            <a:p>
              <a:pPr marL="171450" marR="0" lvl="0" indent="-17145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defRPr/>
              </a:pPr>
              <a:r>
                <a:rPr lang="en-US" sz="1200" b="1" dirty="0">
                  <a:solidFill>
                    <a:srgbClr val="505050"/>
                  </a:solidFill>
                  <a:latin typeface="Segoe UI Semibold" charset="0"/>
                  <a:ea typeface="Segoe UI Semilight" charset="0"/>
                  <a:cs typeface="Segoe UI Semibold" charset="0"/>
                </a:rPr>
                <a:t>Inherits object level tiering and advanced HA/DR capabilities of Blob Storage </a:t>
              </a:r>
              <a:endParaRPr kumimoji="0" lang="en-US" sz="1200" b="0" i="0" u="none" strike="noStrike" kern="1200" cap="none" spc="0" normalizeH="0" baseline="0" noProof="0" dirty="0">
                <a:ln>
                  <a:noFill/>
                </a:ln>
                <a:solidFill>
                  <a:srgbClr val="505050"/>
                </a:solidFill>
                <a:effectLst/>
                <a:uLnTx/>
                <a:uFillTx/>
                <a:latin typeface="Segoe UI Semilight" charset="0"/>
                <a:ea typeface="Segoe UI Semilight" charset="0"/>
                <a:cs typeface="Segoe UI Semilight" charset="0"/>
              </a:endParaRPr>
            </a:p>
            <a:p>
              <a:pPr marL="742950" marR="0" lvl="1" indent="-28575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defRPr/>
              </a:pPr>
              <a:endParaRPr kumimoji="0" lang="en-US" sz="1200" b="0" i="0" u="none" strike="noStrike" kern="1200" cap="none" spc="100" normalizeH="0" baseline="0" noProof="0" dirty="0">
                <a:ln>
                  <a:noFill/>
                </a:ln>
                <a:solidFill>
                  <a:srgbClr val="505050"/>
                </a:solidFill>
                <a:effectLst/>
                <a:uLnTx/>
                <a:uFillTx/>
                <a:latin typeface="Segoe UI Semilight" charset="0"/>
                <a:ea typeface="Segoe UI Semilight" charset="0"/>
                <a:cs typeface="Segoe UI Semilight" charset="0"/>
              </a:endParaRPr>
            </a:p>
            <a:p>
              <a:pPr marL="285750" marR="0" lvl="0" indent="-28575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defRPr/>
              </a:pPr>
              <a:endParaRPr kumimoji="0" lang="en-US" sz="1200" b="1" i="0" u="none" strike="noStrike" kern="1200" cap="none" spc="100" normalizeH="0" baseline="0" noProof="0" dirty="0">
                <a:ln>
                  <a:noFill/>
                </a:ln>
                <a:solidFill>
                  <a:srgbClr val="505050"/>
                </a:solidFill>
                <a:effectLst/>
                <a:uLnTx/>
                <a:uFillTx/>
                <a:latin typeface="Segoe UI" charset="0"/>
                <a:ea typeface="Segoe UI" charset="0"/>
                <a:cs typeface="Segoe UI" charset="0"/>
              </a:endParaRPr>
            </a:p>
            <a:p>
              <a:pPr marL="285750" marR="0" lvl="0" indent="-28575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defRPr/>
              </a:pPr>
              <a:endParaRPr kumimoji="0" lang="en-US" sz="1200" b="1" i="0" u="none" strike="noStrike" kern="1200" cap="none" spc="100" normalizeH="0" baseline="0" noProof="0" dirty="0">
                <a:ln>
                  <a:noFill/>
                </a:ln>
                <a:solidFill>
                  <a:srgbClr val="505050"/>
                </a:solidFill>
                <a:effectLst/>
                <a:uLnTx/>
                <a:uFillTx/>
                <a:latin typeface="Segoe UI" charset="0"/>
                <a:ea typeface="Segoe UI" charset="0"/>
                <a:cs typeface="Segoe UI" charset="0"/>
              </a:endParaRPr>
            </a:p>
            <a:p>
              <a:pPr marL="285750" marR="0" lvl="0" indent="-28575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defRPr/>
              </a:pPr>
              <a:endParaRPr kumimoji="0" lang="en-US" sz="1200" b="1" i="0" u="none" strike="noStrike" kern="1200" cap="none" spc="100" normalizeH="0" baseline="0" noProof="0" dirty="0">
                <a:ln>
                  <a:noFill/>
                </a:ln>
                <a:solidFill>
                  <a:srgbClr val="505050"/>
                </a:solidFill>
                <a:effectLst/>
                <a:uLnTx/>
                <a:uFillTx/>
                <a:latin typeface="Segoe UI" charset="0"/>
                <a:ea typeface="Segoe UI" charset="0"/>
                <a:cs typeface="Segoe UI" charset="0"/>
              </a:endParaRPr>
            </a:p>
          </p:txBody>
        </p:sp>
        <p:sp>
          <p:nvSpPr>
            <p:cNvPr id="12" name="TextBox 52">
              <a:extLst>
                <a:ext uri="{FF2B5EF4-FFF2-40B4-BE49-F238E27FC236}">
                  <a16:creationId xmlns:a16="http://schemas.microsoft.com/office/drawing/2014/main" id="{E283C150-1D83-4C51-9B03-8BAD658D964D}"/>
                </a:ext>
              </a:extLst>
            </p:cNvPr>
            <p:cNvSpPr txBox="1"/>
            <p:nvPr/>
          </p:nvSpPr>
          <p:spPr>
            <a:xfrm>
              <a:off x="8271550" y="3146558"/>
              <a:ext cx="3410712" cy="338554"/>
            </a:xfrm>
            <a:prstGeom prst="rect">
              <a:avLst/>
            </a:prstGeom>
            <a:solidFill>
              <a:schemeClr val="tx2"/>
            </a:solidFill>
            <a:ln>
              <a:solidFill>
                <a:schemeClr val="accent2"/>
              </a:solid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solidFill>
                  <a:effectLst/>
                  <a:uLnTx/>
                  <a:uFillTx/>
                  <a:latin typeface="Segoe UI Semibold" charset="0"/>
                  <a:ea typeface="Segoe UI Semibold" charset="0"/>
                  <a:cs typeface="Segoe UI Semibold" charset="0"/>
                </a:rPr>
                <a:t>CDO, VP of analytics</a:t>
              </a:r>
            </a:p>
          </p:txBody>
        </p:sp>
      </p:grpSp>
    </p:spTree>
    <p:extLst>
      <p:ext uri="{BB962C8B-B14F-4D97-AF65-F5344CB8AC3E}">
        <p14:creationId xmlns:p14="http://schemas.microsoft.com/office/powerpoint/2010/main" val="1119817129"/>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C9DF9D7-B58E-4D58-BB14-DD20245AB167}"/>
              </a:ext>
            </a:extLst>
          </p:cNvPr>
          <p:cNvSpPr>
            <a:spLocks noGrp="1"/>
          </p:cNvSpPr>
          <p:nvPr>
            <p:ph type="body" sz="quarter" idx="10"/>
          </p:nvPr>
        </p:nvSpPr>
        <p:spPr/>
        <p:txBody>
          <a:bodyPr/>
          <a:lstStyle/>
          <a:p>
            <a:r>
              <a:rPr lang="en-AU" dirty="0"/>
              <a:t>Highly available and resilient data storage</a:t>
            </a:r>
          </a:p>
        </p:txBody>
      </p:sp>
      <p:sp>
        <p:nvSpPr>
          <p:cNvPr id="3" name="Title 2">
            <a:extLst>
              <a:ext uri="{FF2B5EF4-FFF2-40B4-BE49-F238E27FC236}">
                <a16:creationId xmlns:a16="http://schemas.microsoft.com/office/drawing/2014/main" id="{A01BB869-6AD0-4911-A76A-DCA83713B6C3}"/>
              </a:ext>
            </a:extLst>
          </p:cNvPr>
          <p:cNvSpPr>
            <a:spLocks noGrp="1"/>
          </p:cNvSpPr>
          <p:nvPr>
            <p:ph type="title"/>
          </p:nvPr>
        </p:nvSpPr>
        <p:spPr/>
        <p:txBody>
          <a:bodyPr/>
          <a:lstStyle/>
          <a:p>
            <a:r>
              <a:rPr lang="en-AU" dirty="0"/>
              <a:t>Azure Storage Replication</a:t>
            </a:r>
          </a:p>
        </p:txBody>
      </p:sp>
      <p:grpSp>
        <p:nvGrpSpPr>
          <p:cNvPr id="4" name="Group 3">
            <a:extLst>
              <a:ext uri="{FF2B5EF4-FFF2-40B4-BE49-F238E27FC236}">
                <a16:creationId xmlns:a16="http://schemas.microsoft.com/office/drawing/2014/main" id="{F171674D-6108-4F74-8549-23C70892307C}"/>
              </a:ext>
            </a:extLst>
          </p:cNvPr>
          <p:cNvGrpSpPr/>
          <p:nvPr/>
        </p:nvGrpSpPr>
        <p:grpSpPr>
          <a:xfrm>
            <a:off x="253987" y="1591008"/>
            <a:ext cx="2320835" cy="4470882"/>
            <a:chOff x="1104973" y="1918840"/>
            <a:chExt cx="2321165" cy="4471516"/>
          </a:xfrm>
        </p:grpSpPr>
        <p:sp>
          <p:nvSpPr>
            <p:cNvPr id="5" name="Rectangle 4">
              <a:extLst>
                <a:ext uri="{FF2B5EF4-FFF2-40B4-BE49-F238E27FC236}">
                  <a16:creationId xmlns:a16="http://schemas.microsoft.com/office/drawing/2014/main" id="{D5090E34-26F3-450F-99CC-3C308E32FAFB}"/>
                </a:ext>
              </a:extLst>
            </p:cNvPr>
            <p:cNvSpPr/>
            <p:nvPr/>
          </p:nvSpPr>
          <p:spPr bwMode="auto">
            <a:xfrm>
              <a:off x="1104973" y="3887729"/>
              <a:ext cx="2321165" cy="250262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59" tIns="143407" rIns="179259" bIns="143407"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l" defTabSz="913927"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0078D7"/>
                  </a:solidFill>
                  <a:effectLst/>
                  <a:uLnTx/>
                  <a:uFillTx/>
                  <a:latin typeface="Segoe UI Semibold" panose="020B0702040204020203" pitchFamily="34" charset="0"/>
                  <a:ea typeface="Segoe UI" pitchFamily="34" charset="0"/>
                  <a:cs typeface="Segoe UI Semibold" panose="020B0702040204020203" pitchFamily="34" charset="0"/>
                </a:rPr>
                <a:t>LRS</a:t>
              </a:r>
              <a:endParaRPr kumimoji="0" lang="en-US" sz="1400" b="1" i="0" u="none" strike="noStrike" kern="1200" cap="none" spc="0" normalizeH="0" baseline="0" noProof="0" dirty="0">
                <a:ln>
                  <a:noFill/>
                </a:ln>
                <a:solidFill>
                  <a:srgbClr val="0078D7"/>
                </a:solidFill>
                <a:effectLst/>
                <a:uLnTx/>
                <a:uFillTx/>
                <a:latin typeface="Segoe UI Semibold" panose="020B0702040204020203" pitchFamily="34" charset="0"/>
                <a:ea typeface="Segoe UI" pitchFamily="34" charset="0"/>
                <a:cs typeface="Segoe UI Semibold" panose="020B0702040204020203" pitchFamily="34" charset="0"/>
              </a:endParaRPr>
            </a:p>
            <a:p>
              <a:pPr marL="0" marR="0" lvl="0" indent="0" algn="l" defTabSz="913927"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l" defTabSz="913927"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dirty="0">
                  <a:ln>
                    <a:noFill/>
                  </a:ln>
                  <a:solidFill>
                    <a:srgbClr val="2F2F2F"/>
                  </a:solidFill>
                  <a:effectLst/>
                  <a:uLnTx/>
                  <a:uFillTx/>
                  <a:latin typeface="Segoe UI" panose="020B0502040204020203" pitchFamily="34" charset="0"/>
                  <a:ea typeface="Segoe UI" panose="020B0502040204020203" pitchFamily="34" charset="0"/>
                  <a:cs typeface="Segoe UI" panose="020B0502040204020203" pitchFamily="34" charset="0"/>
                </a:rPr>
                <a:t>Multiple replicas across a datacenter</a:t>
              </a:r>
            </a:p>
            <a:p>
              <a:pPr marL="0" marR="0" lvl="0" indent="0" algn="l" defTabSz="913927"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dirty="0">
                  <a:ln>
                    <a:noFill/>
                  </a:ln>
                  <a:solidFill>
                    <a:srgbClr val="2F2F2F"/>
                  </a:solidFill>
                  <a:effectLst/>
                  <a:uLnTx/>
                  <a:uFillTx/>
                  <a:latin typeface="Segoe UI" panose="020B0502040204020203" pitchFamily="34" charset="0"/>
                  <a:ea typeface="Segoe UI" panose="020B0502040204020203" pitchFamily="34" charset="0"/>
                  <a:cs typeface="Segoe UI" panose="020B0502040204020203" pitchFamily="34" charset="0"/>
                </a:rPr>
                <a:t>Protect against disk, node, rack failures</a:t>
              </a:r>
            </a:p>
            <a:p>
              <a:pPr marL="0" marR="0" lvl="0" indent="0" algn="l" defTabSz="913927"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dirty="0">
                  <a:ln>
                    <a:noFill/>
                  </a:ln>
                  <a:solidFill>
                    <a:srgbClr val="2F2F2F"/>
                  </a:solidFill>
                  <a:effectLst/>
                  <a:uLnTx/>
                  <a:uFillTx/>
                  <a:latin typeface="Segoe UI" panose="020B0502040204020203" pitchFamily="34" charset="0"/>
                  <a:ea typeface="Segoe UI" panose="020B0502040204020203" pitchFamily="34" charset="0"/>
                  <a:cs typeface="Segoe UI" panose="020B0502040204020203" pitchFamily="34" charset="0"/>
                </a:rPr>
                <a:t>Write is </a:t>
              </a:r>
              <a:r>
                <a:rPr kumimoji="0" lang="en-US" sz="1200" b="0" i="0" u="none" strike="noStrike" kern="1200" cap="none" spc="0" normalizeH="0" baseline="0" noProof="0" dirty="0" err="1">
                  <a:ln>
                    <a:noFill/>
                  </a:ln>
                  <a:solidFill>
                    <a:srgbClr val="2F2F2F"/>
                  </a:solidFill>
                  <a:effectLst/>
                  <a:uLnTx/>
                  <a:uFillTx/>
                  <a:latin typeface="Segoe UI" panose="020B0502040204020203" pitchFamily="34" charset="0"/>
                  <a:ea typeface="Segoe UI" panose="020B0502040204020203" pitchFamily="34" charset="0"/>
                  <a:cs typeface="Segoe UI" panose="020B0502040204020203" pitchFamily="34" charset="0"/>
                </a:rPr>
                <a:t>ack’d</a:t>
              </a:r>
              <a:r>
                <a:rPr kumimoji="0" lang="en-US" sz="1200" b="0" i="0" u="none" strike="noStrike" kern="1200" cap="none" spc="0" normalizeH="0" baseline="0" noProof="0" dirty="0">
                  <a:ln>
                    <a:noFill/>
                  </a:ln>
                  <a:solidFill>
                    <a:srgbClr val="2F2F2F"/>
                  </a:solidFill>
                  <a:effectLst/>
                  <a:uLnTx/>
                  <a:uFillTx/>
                  <a:latin typeface="Segoe UI" panose="020B0502040204020203" pitchFamily="34" charset="0"/>
                  <a:ea typeface="Segoe UI" panose="020B0502040204020203" pitchFamily="34" charset="0"/>
                  <a:cs typeface="Segoe UI" panose="020B0502040204020203" pitchFamily="34" charset="0"/>
                </a:rPr>
                <a:t> when all replicas are committed</a:t>
              </a:r>
            </a:p>
            <a:p>
              <a:pPr marL="0" marR="0" lvl="0" indent="0" algn="l" defTabSz="913927"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dirty="0">
                  <a:ln>
                    <a:noFill/>
                  </a:ln>
                  <a:solidFill>
                    <a:srgbClr val="2F2F2F"/>
                  </a:solidFill>
                  <a:effectLst/>
                  <a:uLnTx/>
                  <a:uFillTx/>
                  <a:latin typeface="Segoe UI" panose="020B0502040204020203" pitchFamily="34" charset="0"/>
                  <a:ea typeface="Segoe UI" panose="020B0502040204020203" pitchFamily="34" charset="0"/>
                  <a:cs typeface="Segoe UI" panose="020B0502040204020203" pitchFamily="34" charset="0"/>
                </a:rPr>
                <a:t>Superior to dual-parity RAID</a:t>
              </a:r>
            </a:p>
            <a:p>
              <a:pPr marL="0" marR="0" lvl="0" indent="0" algn="l" defTabSz="913927"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dirty="0">
                  <a:ln>
                    <a:noFill/>
                  </a:ln>
                  <a:solidFill>
                    <a:srgbClr val="2F2F2F"/>
                  </a:solidFill>
                  <a:effectLst/>
                  <a:uLnTx/>
                  <a:uFillTx/>
                  <a:latin typeface="Segoe UI" panose="020B0502040204020203" pitchFamily="34" charset="0"/>
                  <a:ea typeface="Segoe UI" panose="020B0502040204020203" pitchFamily="34" charset="0"/>
                  <a:cs typeface="Segoe UI" panose="020B0502040204020203" pitchFamily="34" charset="0"/>
                </a:rPr>
                <a:t>11 9s of durability</a:t>
              </a:r>
            </a:p>
            <a:p>
              <a:pPr marL="0" marR="0" lvl="0" indent="0" algn="l" defTabSz="913927"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dirty="0">
                  <a:ln>
                    <a:noFill/>
                  </a:ln>
                  <a:solidFill>
                    <a:srgbClr val="2F2F2F"/>
                  </a:solidFill>
                  <a:effectLst/>
                  <a:uLnTx/>
                  <a:uFillTx/>
                  <a:latin typeface="Segoe UI" panose="020B0502040204020203" pitchFamily="34" charset="0"/>
                  <a:ea typeface="Segoe UI" panose="020B0502040204020203" pitchFamily="34" charset="0"/>
                  <a:cs typeface="Segoe UI" panose="020B0502040204020203" pitchFamily="34" charset="0"/>
                </a:rPr>
                <a:t>SLA: 99.9%	</a:t>
              </a:r>
            </a:p>
            <a:p>
              <a:pPr marL="0" marR="0" lvl="0" indent="0" algn="l" defTabSz="913927"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 name="Rectangle 5">
              <a:extLst>
                <a:ext uri="{FF2B5EF4-FFF2-40B4-BE49-F238E27FC236}">
                  <a16:creationId xmlns:a16="http://schemas.microsoft.com/office/drawing/2014/main" id="{D0F80D6A-566D-49BD-AD19-3DA156533286}"/>
                </a:ext>
              </a:extLst>
            </p:cNvPr>
            <p:cNvSpPr>
              <a:spLocks noChangeAspect="1"/>
            </p:cNvSpPr>
            <p:nvPr/>
          </p:nvSpPr>
          <p:spPr bwMode="auto">
            <a:xfrm>
              <a:off x="1448626" y="2486357"/>
              <a:ext cx="1045829" cy="993538"/>
            </a:xfrm>
            <a:prstGeom prst="rect">
              <a:avLst/>
            </a:prstGeom>
            <a:no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 name="Database_EFC7" title="Icon of a cylinder">
              <a:extLst>
                <a:ext uri="{FF2B5EF4-FFF2-40B4-BE49-F238E27FC236}">
                  <a16:creationId xmlns:a16="http://schemas.microsoft.com/office/drawing/2014/main" id="{2234EFBB-319E-48A0-BE6E-E63082B311F9}"/>
                </a:ext>
              </a:extLst>
            </p:cNvPr>
            <p:cNvSpPr>
              <a:spLocks noChangeAspect="1" noEditPoints="1"/>
            </p:cNvSpPr>
            <p:nvPr/>
          </p:nvSpPr>
          <p:spPr bwMode="auto">
            <a:xfrm>
              <a:off x="1583670" y="2650235"/>
              <a:ext cx="380015" cy="493958"/>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
          <p:nvSpPr>
            <p:cNvPr id="8" name="Database_EFC7" title="Icon of a cylinder">
              <a:extLst>
                <a:ext uri="{FF2B5EF4-FFF2-40B4-BE49-F238E27FC236}">
                  <a16:creationId xmlns:a16="http://schemas.microsoft.com/office/drawing/2014/main" id="{AA6A0DC7-33C7-4DD2-A5BA-A4BAD3338746}"/>
                </a:ext>
              </a:extLst>
            </p:cNvPr>
            <p:cNvSpPr>
              <a:spLocks noChangeAspect="1" noEditPoints="1"/>
            </p:cNvSpPr>
            <p:nvPr/>
          </p:nvSpPr>
          <p:spPr bwMode="auto">
            <a:xfrm>
              <a:off x="1736070" y="2802635"/>
              <a:ext cx="380015" cy="493958"/>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chemeClr val="bg1">
                <a:lumMod val="95000"/>
              </a:schemeClr>
            </a:solidFill>
            <a:ln w="19050" cap="sq">
              <a:solidFill>
                <a:schemeClr val="tx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
          <p:nvSpPr>
            <p:cNvPr id="9" name="Database_EFC7" title="Icon of a cylinder">
              <a:extLst>
                <a:ext uri="{FF2B5EF4-FFF2-40B4-BE49-F238E27FC236}">
                  <a16:creationId xmlns:a16="http://schemas.microsoft.com/office/drawing/2014/main" id="{1FDB3BDC-61C7-4E21-B8BD-46361447EDAA}"/>
                </a:ext>
              </a:extLst>
            </p:cNvPr>
            <p:cNvSpPr>
              <a:spLocks noChangeAspect="1" noEditPoints="1"/>
            </p:cNvSpPr>
            <p:nvPr/>
          </p:nvSpPr>
          <p:spPr bwMode="auto">
            <a:xfrm>
              <a:off x="1888470" y="2941576"/>
              <a:ext cx="380015" cy="493958"/>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chemeClr val="bg1">
                <a:lumMod val="95000"/>
              </a:schemeClr>
            </a:solidFill>
            <a:ln w="19050" cap="sq">
              <a:solidFill>
                <a:schemeClr val="tx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cxnSp>
          <p:nvCxnSpPr>
            <p:cNvPr id="10" name="Straight Arrow Connector 9">
              <a:extLst>
                <a:ext uri="{FF2B5EF4-FFF2-40B4-BE49-F238E27FC236}">
                  <a16:creationId xmlns:a16="http://schemas.microsoft.com/office/drawing/2014/main" id="{FD8F6DAA-1802-4AD7-AAA2-8BAC94310EF1}"/>
                </a:ext>
              </a:extLst>
            </p:cNvPr>
            <p:cNvCxnSpPr>
              <a:cxnSpLocks/>
            </p:cNvCxnSpPr>
            <p:nvPr/>
          </p:nvCxnSpPr>
          <p:spPr>
            <a:xfrm flipV="1">
              <a:off x="2116085" y="1918840"/>
              <a:ext cx="0" cy="510046"/>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9F9C62A9-E9F4-404D-A487-169236E6A27F}"/>
                </a:ext>
              </a:extLst>
            </p:cNvPr>
            <p:cNvCxnSpPr>
              <a:cxnSpLocks/>
            </p:cNvCxnSpPr>
            <p:nvPr/>
          </p:nvCxnSpPr>
          <p:spPr>
            <a:xfrm flipH="1">
              <a:off x="1770254" y="1918840"/>
              <a:ext cx="0" cy="510046"/>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12" name="Group 11">
            <a:extLst>
              <a:ext uri="{FF2B5EF4-FFF2-40B4-BE49-F238E27FC236}">
                <a16:creationId xmlns:a16="http://schemas.microsoft.com/office/drawing/2014/main" id="{CDB3799A-3836-4580-BB92-C1C8506CD4E9}"/>
              </a:ext>
            </a:extLst>
          </p:cNvPr>
          <p:cNvGrpSpPr/>
          <p:nvPr/>
        </p:nvGrpSpPr>
        <p:grpSpPr>
          <a:xfrm>
            <a:off x="5780694" y="1290186"/>
            <a:ext cx="2852382" cy="4765525"/>
            <a:chOff x="4525412" y="1976311"/>
            <a:chExt cx="2852786" cy="4766202"/>
          </a:xfrm>
        </p:grpSpPr>
        <p:sp>
          <p:nvSpPr>
            <p:cNvPr id="13" name="Rectangle 12">
              <a:extLst>
                <a:ext uri="{FF2B5EF4-FFF2-40B4-BE49-F238E27FC236}">
                  <a16:creationId xmlns:a16="http://schemas.microsoft.com/office/drawing/2014/main" id="{ADB9697B-44AE-49E8-851D-A1ED427DCD81}"/>
                </a:ext>
              </a:extLst>
            </p:cNvPr>
            <p:cNvSpPr/>
            <p:nvPr/>
          </p:nvSpPr>
          <p:spPr bwMode="auto">
            <a:xfrm>
              <a:off x="4619894" y="4239886"/>
              <a:ext cx="2758304" cy="250262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59" tIns="143407" rIns="179259" bIns="143407"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2050">
                      <a:lumMod val="50000"/>
                      <a:lumOff val="50000"/>
                    </a:srgbClr>
                  </a:solidFill>
                  <a:effectLst/>
                  <a:uLnTx/>
                  <a:uFillTx/>
                  <a:latin typeface="Segoe UI Semibold" panose="020B0702040204020203" pitchFamily="34" charset="0"/>
                  <a:ea typeface="+mn-ea"/>
                  <a:cs typeface="Segoe UI Semibold" panose="020B0702040204020203" pitchFamily="34" charset="0"/>
                </a:rPr>
                <a:t>GRS</a:t>
              </a:r>
            </a:p>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Semilight"/>
                <a:ea typeface="+mn-ea"/>
                <a:cs typeface="+mn-cs"/>
              </a:endParaRPr>
            </a:p>
            <a:p>
              <a:pPr marL="0" marR="0" lvl="0" indent="0" algn="l" defTabSz="914192"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2F2F2F"/>
                  </a:solidFill>
                  <a:effectLst/>
                  <a:uLnTx/>
                  <a:uFillTx/>
                  <a:latin typeface="Segoe UI" panose="020B0502040204020203" pitchFamily="34" charset="0"/>
                  <a:ea typeface="+mn-ea"/>
                  <a:cs typeface="Segoe UI" panose="020B0502040204020203" pitchFamily="34" charset="0"/>
                </a:rPr>
                <a:t>Multiple replicas across each of 2 regions</a:t>
              </a:r>
            </a:p>
            <a:p>
              <a:pPr marL="0" marR="0" lvl="0" indent="0" algn="l" defTabSz="914192"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2F2F2F"/>
                  </a:solidFill>
                  <a:effectLst/>
                  <a:uLnTx/>
                  <a:uFillTx/>
                  <a:latin typeface="Segoe UI" panose="020B0502040204020203" pitchFamily="34" charset="0"/>
                  <a:ea typeface="+mn-ea"/>
                  <a:cs typeface="Segoe UI" panose="020B0502040204020203" pitchFamily="34" charset="0"/>
                </a:rPr>
                <a:t>Protects against major regional disasters</a:t>
              </a:r>
            </a:p>
            <a:p>
              <a:pPr marL="0" marR="0" lvl="0" indent="0" algn="l" defTabSz="914192"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2F2F2F"/>
                  </a:solidFill>
                  <a:effectLst/>
                  <a:uLnTx/>
                  <a:uFillTx/>
                  <a:latin typeface="Segoe UI" panose="020B0502040204020203" pitchFamily="34" charset="0"/>
                  <a:ea typeface="+mn-ea"/>
                  <a:cs typeface="Segoe UI" panose="020B0502040204020203" pitchFamily="34" charset="0"/>
                </a:rPr>
                <a:t>Asynchronous to secondary</a:t>
              </a:r>
            </a:p>
            <a:p>
              <a:pPr marL="0" marR="0" lvl="0" indent="0" algn="l" defTabSz="914192"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2F2F2F"/>
                  </a:solidFill>
                  <a:effectLst/>
                  <a:uLnTx/>
                  <a:uFillTx/>
                  <a:latin typeface="Segoe UI" panose="020B0502040204020203" pitchFamily="34" charset="0"/>
                  <a:ea typeface="+mn-ea"/>
                  <a:cs typeface="Segoe UI" panose="020B0502040204020203" pitchFamily="34" charset="0"/>
                </a:rPr>
                <a:t>16 9s of durability</a:t>
              </a:r>
            </a:p>
            <a:p>
              <a:pPr marL="0" marR="0" lvl="0" indent="0" algn="l" defTabSz="914192"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2F2F2F"/>
                  </a:solidFill>
                  <a:effectLst/>
                  <a:uLnTx/>
                  <a:uFillTx/>
                  <a:latin typeface="Segoe UI" panose="020B0502040204020203" pitchFamily="34" charset="0"/>
                  <a:ea typeface="+mn-ea"/>
                  <a:cs typeface="Segoe UI" panose="020B0502040204020203" pitchFamily="34" charset="0"/>
                </a:rPr>
                <a:t>SLA: 99.9%</a:t>
              </a:r>
              <a:endParaRPr kumimoji="0" lang="en-US" sz="1200" b="0" i="0" u="none" strike="noStrike" kern="1200" cap="none" spc="0" normalizeH="0" baseline="0" noProof="0" dirty="0">
                <a:ln>
                  <a:noFill/>
                </a:ln>
                <a:solidFill>
                  <a:srgbClr val="FFFFFF"/>
                </a:solidFill>
                <a:effectLst/>
                <a:uLnTx/>
                <a:uFillTx/>
                <a:latin typeface="Segoe UI Semilight"/>
                <a:ea typeface="+mn-ea"/>
                <a:cs typeface="+mn-cs"/>
              </a:endParaRPr>
            </a:p>
          </p:txBody>
        </p:sp>
        <p:sp>
          <p:nvSpPr>
            <p:cNvPr id="14" name="TextBox 13">
              <a:extLst>
                <a:ext uri="{FF2B5EF4-FFF2-40B4-BE49-F238E27FC236}">
                  <a16:creationId xmlns:a16="http://schemas.microsoft.com/office/drawing/2014/main" id="{59D018A3-0A4D-49C5-BE7B-ECE12A2D3C51}"/>
                </a:ext>
              </a:extLst>
            </p:cNvPr>
            <p:cNvSpPr txBox="1"/>
            <p:nvPr/>
          </p:nvSpPr>
          <p:spPr>
            <a:xfrm>
              <a:off x="5072843" y="2543828"/>
              <a:ext cx="1475819" cy="452590"/>
            </a:xfrm>
            <a:prstGeom prst="rect">
              <a:avLst/>
            </a:prstGeom>
            <a:noFill/>
          </p:spPr>
          <p:txBody>
            <a:bodyPr wrap="none" lIns="179259" tIns="143407" rIns="179259" bIns="143407" rtlCol="0">
              <a:spAutoFit/>
            </a:bodyPr>
            <a:lstStyle/>
            <a:p>
              <a:pPr marL="0" marR="0" lvl="0" indent="0" algn="l" defTabSz="914192" rtl="0" eaLnBrk="1" fontAlgn="auto" latinLnBrk="0" hangingPunct="1">
                <a:lnSpc>
                  <a:spcPct val="90000"/>
                </a:lnSpc>
                <a:spcBef>
                  <a:spcPts val="0"/>
                </a:spcBef>
                <a:spcAft>
                  <a:spcPts val="588"/>
                </a:spcAft>
                <a:buClrTx/>
                <a:buSzTx/>
                <a:buFontTx/>
                <a:buNone/>
                <a:tabLst/>
                <a:defRPr/>
              </a:pPr>
              <a:r>
                <a:rPr kumimoji="0" lang="en-US" sz="1175" b="0" i="0" u="none" strike="noStrike" kern="1200" cap="none" spc="0" normalizeH="0" baseline="0" noProof="0">
                  <a:ln>
                    <a:noFill/>
                  </a:ln>
                  <a:gradFill>
                    <a:gsLst>
                      <a:gs pos="2917">
                        <a:srgbClr val="505050"/>
                      </a:gs>
                      <a:gs pos="30000">
                        <a:srgbClr val="505050"/>
                      </a:gs>
                    </a:gsLst>
                    <a:lin ang="5400000" scaled="0"/>
                  </a:gradFill>
                  <a:effectLst/>
                  <a:uLnTx/>
                  <a:uFillTx/>
                  <a:latin typeface="Segoe UI Semilight"/>
                  <a:ea typeface="+mn-ea"/>
                  <a:cs typeface="+mn-cs"/>
                </a:rPr>
                <a:t>Typically &gt;300mi</a:t>
              </a:r>
            </a:p>
          </p:txBody>
        </p:sp>
        <p:sp>
          <p:nvSpPr>
            <p:cNvPr id="15" name="TextBox 14">
              <a:extLst>
                <a:ext uri="{FF2B5EF4-FFF2-40B4-BE49-F238E27FC236}">
                  <a16:creationId xmlns:a16="http://schemas.microsoft.com/office/drawing/2014/main" id="{6F88C4EF-CEE4-407D-B449-D36DA8596760}"/>
                </a:ext>
              </a:extLst>
            </p:cNvPr>
            <p:cNvSpPr txBox="1"/>
            <p:nvPr/>
          </p:nvSpPr>
          <p:spPr>
            <a:xfrm>
              <a:off x="5435637" y="3141579"/>
              <a:ext cx="750230" cy="452590"/>
            </a:xfrm>
            <a:prstGeom prst="rect">
              <a:avLst/>
            </a:prstGeom>
            <a:noFill/>
          </p:spPr>
          <p:txBody>
            <a:bodyPr wrap="none" lIns="179259" tIns="143407" rIns="179259" bIns="143407" rtlCol="0">
              <a:spAutoFit/>
            </a:bodyPr>
            <a:lstStyle/>
            <a:p>
              <a:pPr marL="0" marR="0" lvl="0" indent="0" algn="l" defTabSz="914192" rtl="0" eaLnBrk="1" fontAlgn="auto" latinLnBrk="0" hangingPunct="1">
                <a:lnSpc>
                  <a:spcPct val="90000"/>
                </a:lnSpc>
                <a:spcBef>
                  <a:spcPts val="0"/>
                </a:spcBef>
                <a:spcAft>
                  <a:spcPts val="588"/>
                </a:spcAft>
                <a:buClrTx/>
                <a:buSzTx/>
                <a:buFontTx/>
                <a:buNone/>
                <a:tabLst/>
                <a:defRPr/>
              </a:pPr>
              <a:r>
                <a:rPr kumimoji="0" lang="en-US" sz="1175" b="0" i="0" u="none" strike="noStrike" kern="1200" cap="none" spc="0" normalizeH="0" baseline="0" noProof="0">
                  <a:ln>
                    <a:noFill/>
                  </a:ln>
                  <a:gradFill>
                    <a:gsLst>
                      <a:gs pos="2917">
                        <a:srgbClr val="505050"/>
                      </a:gs>
                      <a:gs pos="30000">
                        <a:srgbClr val="505050"/>
                      </a:gs>
                    </a:gsLst>
                    <a:lin ang="5400000" scaled="0"/>
                  </a:gradFill>
                  <a:effectLst/>
                  <a:uLnTx/>
                  <a:uFillTx/>
                  <a:latin typeface="Segoe UI Semilight"/>
                  <a:ea typeface="+mn-ea"/>
                  <a:cs typeface="+mn-cs"/>
                </a:rPr>
                <a:t>Async</a:t>
              </a:r>
            </a:p>
          </p:txBody>
        </p:sp>
        <p:sp>
          <p:nvSpPr>
            <p:cNvPr id="16" name="TextBox 15">
              <a:extLst>
                <a:ext uri="{FF2B5EF4-FFF2-40B4-BE49-F238E27FC236}">
                  <a16:creationId xmlns:a16="http://schemas.microsoft.com/office/drawing/2014/main" id="{D8032968-2A75-4E84-B1B1-73193D3C6E80}"/>
                </a:ext>
              </a:extLst>
            </p:cNvPr>
            <p:cNvSpPr txBox="1"/>
            <p:nvPr/>
          </p:nvSpPr>
          <p:spPr>
            <a:xfrm>
              <a:off x="4729191" y="3509842"/>
              <a:ext cx="872555" cy="452590"/>
            </a:xfrm>
            <a:prstGeom prst="rect">
              <a:avLst/>
            </a:prstGeom>
            <a:noFill/>
          </p:spPr>
          <p:txBody>
            <a:bodyPr wrap="none" lIns="179259" tIns="143407" rIns="179259" bIns="143407" rtlCol="0">
              <a:spAutoFit/>
            </a:bodyPr>
            <a:lstStyle/>
            <a:p>
              <a:pPr marL="0" marR="0" lvl="0" indent="0" algn="l" defTabSz="914192" rtl="0" eaLnBrk="1" fontAlgn="auto" latinLnBrk="0" hangingPunct="1">
                <a:lnSpc>
                  <a:spcPct val="90000"/>
                </a:lnSpc>
                <a:spcBef>
                  <a:spcPts val="0"/>
                </a:spcBef>
                <a:spcAft>
                  <a:spcPts val="588"/>
                </a:spcAft>
                <a:buClrTx/>
                <a:buSzTx/>
                <a:buFontTx/>
                <a:buNone/>
                <a:tabLst/>
                <a:defRPr/>
              </a:pPr>
              <a:r>
                <a:rPr kumimoji="0" lang="en-US" sz="1175" b="0" i="0" u="none" strike="noStrike" kern="1200" cap="none" spc="0" normalizeH="0" baseline="0" noProof="0">
                  <a:ln>
                    <a:noFill/>
                  </a:ln>
                  <a:gradFill>
                    <a:gsLst>
                      <a:gs pos="2917">
                        <a:srgbClr val="505050"/>
                      </a:gs>
                      <a:gs pos="30000">
                        <a:srgbClr val="505050"/>
                      </a:gs>
                    </a:gsLst>
                    <a:lin ang="5400000" scaled="0"/>
                  </a:gradFill>
                  <a:effectLst/>
                  <a:uLnTx/>
                  <a:uFillTx/>
                  <a:latin typeface="Segoe UI Semilight"/>
                  <a:ea typeface="+mn-ea"/>
                  <a:cs typeface="+mn-cs"/>
                </a:rPr>
                <a:t>Primary</a:t>
              </a:r>
            </a:p>
          </p:txBody>
        </p:sp>
        <p:sp>
          <p:nvSpPr>
            <p:cNvPr id="17" name="TextBox 16">
              <a:extLst>
                <a:ext uri="{FF2B5EF4-FFF2-40B4-BE49-F238E27FC236}">
                  <a16:creationId xmlns:a16="http://schemas.microsoft.com/office/drawing/2014/main" id="{5775CA7C-FC20-458A-9D0C-2424146F4C4D}"/>
                </a:ext>
              </a:extLst>
            </p:cNvPr>
            <p:cNvSpPr txBox="1"/>
            <p:nvPr/>
          </p:nvSpPr>
          <p:spPr>
            <a:xfrm>
              <a:off x="6224154" y="3509842"/>
              <a:ext cx="1059562" cy="452590"/>
            </a:xfrm>
            <a:prstGeom prst="rect">
              <a:avLst/>
            </a:prstGeom>
            <a:noFill/>
          </p:spPr>
          <p:txBody>
            <a:bodyPr wrap="none" lIns="179259" tIns="143407" rIns="179259" bIns="143407" rtlCol="0">
              <a:spAutoFit/>
            </a:bodyPr>
            <a:lstStyle/>
            <a:p>
              <a:pPr marL="0" marR="0" lvl="0" indent="0" algn="l" defTabSz="914192" rtl="0" eaLnBrk="1" fontAlgn="auto" latinLnBrk="0" hangingPunct="1">
                <a:lnSpc>
                  <a:spcPct val="90000"/>
                </a:lnSpc>
                <a:spcBef>
                  <a:spcPts val="0"/>
                </a:spcBef>
                <a:spcAft>
                  <a:spcPts val="588"/>
                </a:spcAft>
                <a:buClrTx/>
                <a:buSzTx/>
                <a:buFontTx/>
                <a:buNone/>
                <a:tabLst/>
                <a:defRPr/>
              </a:pPr>
              <a:r>
                <a:rPr kumimoji="0" lang="en-US" sz="1175" b="0" i="0" u="none" strike="noStrike" kern="1200" cap="none" spc="0" normalizeH="0" baseline="0" noProof="0">
                  <a:ln>
                    <a:noFill/>
                  </a:ln>
                  <a:gradFill>
                    <a:gsLst>
                      <a:gs pos="2917">
                        <a:srgbClr val="505050"/>
                      </a:gs>
                      <a:gs pos="30000">
                        <a:srgbClr val="505050"/>
                      </a:gs>
                    </a:gsLst>
                    <a:lin ang="5400000" scaled="0"/>
                  </a:gradFill>
                  <a:effectLst/>
                  <a:uLnTx/>
                  <a:uFillTx/>
                  <a:latin typeface="Segoe UI Semilight"/>
                  <a:ea typeface="+mn-ea"/>
                  <a:cs typeface="+mn-cs"/>
                </a:rPr>
                <a:t>Secondary</a:t>
              </a:r>
            </a:p>
          </p:txBody>
        </p:sp>
        <p:sp>
          <p:nvSpPr>
            <p:cNvPr id="18" name="Rectangle 17">
              <a:extLst>
                <a:ext uri="{FF2B5EF4-FFF2-40B4-BE49-F238E27FC236}">
                  <a16:creationId xmlns:a16="http://schemas.microsoft.com/office/drawing/2014/main" id="{8B60E31B-D7D4-4A4D-B868-9120D5B2BF2E}"/>
                </a:ext>
              </a:extLst>
            </p:cNvPr>
            <p:cNvSpPr>
              <a:spLocks noChangeAspect="1"/>
            </p:cNvSpPr>
            <p:nvPr/>
          </p:nvSpPr>
          <p:spPr bwMode="auto">
            <a:xfrm>
              <a:off x="4525412" y="2543828"/>
              <a:ext cx="1045829" cy="993538"/>
            </a:xfrm>
            <a:prstGeom prst="rect">
              <a:avLst/>
            </a:prstGeom>
            <a:no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9" name="Database_EFC7" title="Icon of a cylinder">
              <a:extLst>
                <a:ext uri="{FF2B5EF4-FFF2-40B4-BE49-F238E27FC236}">
                  <a16:creationId xmlns:a16="http://schemas.microsoft.com/office/drawing/2014/main" id="{FB09075D-80CC-43E5-86B4-8BE0A11F57DB}"/>
                </a:ext>
              </a:extLst>
            </p:cNvPr>
            <p:cNvSpPr>
              <a:spLocks noChangeAspect="1" noEditPoints="1"/>
            </p:cNvSpPr>
            <p:nvPr/>
          </p:nvSpPr>
          <p:spPr bwMode="auto">
            <a:xfrm>
              <a:off x="4660456" y="2694247"/>
              <a:ext cx="380015" cy="493958"/>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
          <p:nvSpPr>
            <p:cNvPr id="20" name="Database_EFC7" title="Icon of a cylinder">
              <a:extLst>
                <a:ext uri="{FF2B5EF4-FFF2-40B4-BE49-F238E27FC236}">
                  <a16:creationId xmlns:a16="http://schemas.microsoft.com/office/drawing/2014/main" id="{6E84CD48-1A10-4ADA-B190-72FBB76FA573}"/>
                </a:ext>
              </a:extLst>
            </p:cNvPr>
            <p:cNvSpPr>
              <a:spLocks noChangeAspect="1" noEditPoints="1"/>
            </p:cNvSpPr>
            <p:nvPr/>
          </p:nvSpPr>
          <p:spPr bwMode="auto">
            <a:xfrm>
              <a:off x="4812856" y="2846647"/>
              <a:ext cx="380015" cy="493958"/>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chemeClr val="bg1">
                <a:lumMod val="95000"/>
              </a:schemeClr>
            </a:solidFill>
            <a:ln w="19050" cap="sq">
              <a:solidFill>
                <a:schemeClr val="tx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
          <p:nvSpPr>
            <p:cNvPr id="21" name="Database_EFC7" title="Icon of a cylinder">
              <a:extLst>
                <a:ext uri="{FF2B5EF4-FFF2-40B4-BE49-F238E27FC236}">
                  <a16:creationId xmlns:a16="http://schemas.microsoft.com/office/drawing/2014/main" id="{0E1BE784-B514-476B-92F9-57D070FFC4D8}"/>
                </a:ext>
              </a:extLst>
            </p:cNvPr>
            <p:cNvSpPr>
              <a:spLocks noChangeAspect="1" noEditPoints="1"/>
            </p:cNvSpPr>
            <p:nvPr/>
          </p:nvSpPr>
          <p:spPr bwMode="auto">
            <a:xfrm>
              <a:off x="4965256" y="2999047"/>
              <a:ext cx="380015" cy="493958"/>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chemeClr val="bg1">
                <a:lumMod val="95000"/>
              </a:schemeClr>
            </a:solidFill>
            <a:ln w="19050" cap="sq">
              <a:solidFill>
                <a:schemeClr val="tx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cxnSp>
          <p:nvCxnSpPr>
            <p:cNvPr id="22" name="Straight Arrow Connector 21">
              <a:extLst>
                <a:ext uri="{FF2B5EF4-FFF2-40B4-BE49-F238E27FC236}">
                  <a16:creationId xmlns:a16="http://schemas.microsoft.com/office/drawing/2014/main" id="{6CC2AD92-A6B9-4ADB-83FD-3D6A57EFD139}"/>
                </a:ext>
              </a:extLst>
            </p:cNvPr>
            <p:cNvCxnSpPr>
              <a:cxnSpLocks/>
            </p:cNvCxnSpPr>
            <p:nvPr/>
          </p:nvCxnSpPr>
          <p:spPr>
            <a:xfrm flipV="1">
              <a:off x="5192871" y="1976311"/>
              <a:ext cx="0" cy="510046"/>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327DB51A-CE2C-4762-8D1C-DF629E1F9ACE}"/>
                </a:ext>
              </a:extLst>
            </p:cNvPr>
            <p:cNvCxnSpPr>
              <a:cxnSpLocks/>
            </p:cNvCxnSpPr>
            <p:nvPr/>
          </p:nvCxnSpPr>
          <p:spPr>
            <a:xfrm flipH="1">
              <a:off x="4847040" y="1976311"/>
              <a:ext cx="0" cy="510046"/>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4" name="Database_EFC7" title="Icon of a cylinder">
              <a:extLst>
                <a:ext uri="{FF2B5EF4-FFF2-40B4-BE49-F238E27FC236}">
                  <a16:creationId xmlns:a16="http://schemas.microsoft.com/office/drawing/2014/main" id="{CDEF15E4-4A60-4E5B-8614-C2F9235528CE}"/>
                </a:ext>
              </a:extLst>
            </p:cNvPr>
            <p:cNvSpPr>
              <a:spLocks noChangeAspect="1" noEditPoints="1"/>
            </p:cNvSpPr>
            <p:nvPr/>
          </p:nvSpPr>
          <p:spPr bwMode="auto">
            <a:xfrm>
              <a:off x="6378462" y="2694247"/>
              <a:ext cx="380015" cy="493958"/>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chemeClr val="bg1">
                <a:lumMod val="85000"/>
              </a:schemeClr>
            </a:solidFill>
            <a:ln w="19050" cap="sq">
              <a:solidFill>
                <a:schemeClr val="tx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
          <p:nvSpPr>
            <p:cNvPr id="25" name="Database_EFC7" title="Icon of a cylinder">
              <a:extLst>
                <a:ext uri="{FF2B5EF4-FFF2-40B4-BE49-F238E27FC236}">
                  <a16:creationId xmlns:a16="http://schemas.microsoft.com/office/drawing/2014/main" id="{370DAD97-27BD-4E57-B39B-662196233290}"/>
                </a:ext>
              </a:extLst>
            </p:cNvPr>
            <p:cNvSpPr>
              <a:spLocks noChangeAspect="1" noEditPoints="1"/>
            </p:cNvSpPr>
            <p:nvPr/>
          </p:nvSpPr>
          <p:spPr bwMode="auto">
            <a:xfrm>
              <a:off x="6530862" y="2846647"/>
              <a:ext cx="380015" cy="493958"/>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chemeClr val="bg1">
                <a:lumMod val="85000"/>
              </a:schemeClr>
            </a:solidFill>
            <a:ln w="19050" cap="sq">
              <a:solidFill>
                <a:schemeClr val="tx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
          <p:nvSpPr>
            <p:cNvPr id="26" name="Database_EFC7" title="Icon of a cylinder">
              <a:extLst>
                <a:ext uri="{FF2B5EF4-FFF2-40B4-BE49-F238E27FC236}">
                  <a16:creationId xmlns:a16="http://schemas.microsoft.com/office/drawing/2014/main" id="{5151FED2-7EA8-451A-BD78-F4D89B62F87E}"/>
                </a:ext>
              </a:extLst>
            </p:cNvPr>
            <p:cNvSpPr>
              <a:spLocks noChangeAspect="1" noEditPoints="1"/>
            </p:cNvSpPr>
            <p:nvPr/>
          </p:nvSpPr>
          <p:spPr bwMode="auto">
            <a:xfrm>
              <a:off x="6683262" y="2999047"/>
              <a:ext cx="380015" cy="493958"/>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chemeClr val="bg1">
                <a:lumMod val="85000"/>
              </a:schemeClr>
            </a:solidFill>
            <a:ln w="19050" cap="sq">
              <a:solidFill>
                <a:schemeClr val="tx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cxnSp>
          <p:nvCxnSpPr>
            <p:cNvPr id="27" name="Straight Arrow Connector 26">
              <a:extLst>
                <a:ext uri="{FF2B5EF4-FFF2-40B4-BE49-F238E27FC236}">
                  <a16:creationId xmlns:a16="http://schemas.microsoft.com/office/drawing/2014/main" id="{4A3902BF-83D4-473E-AFAB-7C9E66385FDC}"/>
                </a:ext>
              </a:extLst>
            </p:cNvPr>
            <p:cNvCxnSpPr>
              <a:cxnSpLocks/>
            </p:cNvCxnSpPr>
            <p:nvPr/>
          </p:nvCxnSpPr>
          <p:spPr>
            <a:xfrm>
              <a:off x="5505420" y="3130734"/>
              <a:ext cx="653622"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28" name="Group 27">
            <a:extLst>
              <a:ext uri="{FF2B5EF4-FFF2-40B4-BE49-F238E27FC236}">
                <a16:creationId xmlns:a16="http://schemas.microsoft.com/office/drawing/2014/main" id="{409B1330-757A-4F90-BB76-216F1727E655}"/>
              </a:ext>
            </a:extLst>
          </p:cNvPr>
          <p:cNvGrpSpPr/>
          <p:nvPr/>
        </p:nvGrpSpPr>
        <p:grpSpPr>
          <a:xfrm>
            <a:off x="8665699" y="1303952"/>
            <a:ext cx="3072523" cy="4746228"/>
            <a:chOff x="8413498" y="1976311"/>
            <a:chExt cx="3072959" cy="4746902"/>
          </a:xfrm>
        </p:grpSpPr>
        <p:sp>
          <p:nvSpPr>
            <p:cNvPr id="29" name="Rectangle 28">
              <a:extLst>
                <a:ext uri="{FF2B5EF4-FFF2-40B4-BE49-F238E27FC236}">
                  <a16:creationId xmlns:a16="http://schemas.microsoft.com/office/drawing/2014/main" id="{4D06072E-6FA8-49DA-8755-E404C92AF7FD}"/>
                </a:ext>
              </a:extLst>
            </p:cNvPr>
            <p:cNvSpPr/>
            <p:nvPr/>
          </p:nvSpPr>
          <p:spPr bwMode="auto">
            <a:xfrm>
              <a:off x="8541683" y="4220586"/>
              <a:ext cx="2944774" cy="250262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59" tIns="143407" rIns="179259" bIns="143407"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l" defTabSz="913927"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78D7"/>
                  </a:solidFill>
                  <a:effectLst/>
                  <a:uLnTx/>
                  <a:uFillTx/>
                  <a:latin typeface="Segoe UI Semibold" panose="020B0702040204020203" pitchFamily="34" charset="0"/>
                  <a:ea typeface="Segoe UI" pitchFamily="34" charset="0"/>
                  <a:cs typeface="Segoe UI Semibold" panose="020B0702040204020203" pitchFamily="34" charset="0"/>
                </a:rPr>
                <a:t>RA-GRS</a:t>
              </a:r>
            </a:p>
            <a:p>
              <a:pPr marL="0" marR="0" lvl="0" indent="0" algn="l"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l" defTabSz="913927"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dirty="0">
                  <a:ln>
                    <a:noFill/>
                  </a:ln>
                  <a:solidFill>
                    <a:srgbClr val="2F2F2F"/>
                  </a:solidFill>
                  <a:effectLst/>
                  <a:uLnTx/>
                  <a:uFillTx/>
                  <a:latin typeface="Segoe UI" panose="020B0502040204020203" pitchFamily="34" charset="0"/>
                  <a:ea typeface="Segoe UI" panose="020B0502040204020203" pitchFamily="34" charset="0"/>
                  <a:cs typeface="Segoe UI" panose="020B0502040204020203" pitchFamily="34" charset="0"/>
                </a:rPr>
                <a:t>GRS + Read access to secondary</a:t>
              </a:r>
            </a:p>
            <a:p>
              <a:pPr marL="0" marR="0" lvl="0" indent="0" algn="l" defTabSz="913927"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dirty="0">
                  <a:ln>
                    <a:noFill/>
                  </a:ln>
                  <a:solidFill>
                    <a:srgbClr val="2F2F2F"/>
                  </a:solidFill>
                  <a:effectLst/>
                  <a:uLnTx/>
                  <a:uFillTx/>
                  <a:latin typeface="Segoe UI" panose="020B0502040204020203" pitchFamily="34" charset="0"/>
                  <a:ea typeface="Segoe UI" panose="020B0502040204020203" pitchFamily="34" charset="0"/>
                  <a:cs typeface="Segoe UI" panose="020B0502040204020203" pitchFamily="34" charset="0"/>
                </a:rPr>
                <a:t>Separate secondary endpoint</a:t>
              </a:r>
            </a:p>
            <a:p>
              <a:pPr marL="0" marR="0" lvl="0" indent="0" algn="l" defTabSz="913927"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dirty="0">
                  <a:ln>
                    <a:noFill/>
                  </a:ln>
                  <a:solidFill>
                    <a:srgbClr val="2F2F2F"/>
                  </a:solidFill>
                  <a:effectLst/>
                  <a:uLnTx/>
                  <a:uFillTx/>
                  <a:latin typeface="Segoe UI" panose="020B0502040204020203" pitchFamily="34" charset="0"/>
                  <a:ea typeface="Segoe UI" panose="020B0502040204020203" pitchFamily="34" charset="0"/>
                  <a:cs typeface="Segoe UI" panose="020B0502040204020203" pitchFamily="34" charset="0"/>
                </a:rPr>
                <a:t>RPO delay to secondary can be queried</a:t>
              </a:r>
            </a:p>
            <a:p>
              <a:pPr marL="0" marR="0" lvl="0" indent="0" algn="l" defTabSz="913927"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dirty="0">
                  <a:ln>
                    <a:noFill/>
                  </a:ln>
                  <a:solidFill>
                    <a:srgbClr val="2F2F2F"/>
                  </a:solidFill>
                  <a:effectLst/>
                  <a:uLnTx/>
                  <a:uFillTx/>
                  <a:latin typeface="Segoe UI" panose="020B0502040204020203" pitchFamily="34" charset="0"/>
                  <a:ea typeface="Segoe UI" panose="020B0502040204020203" pitchFamily="34" charset="0"/>
                  <a:cs typeface="Segoe UI" panose="020B0502040204020203" pitchFamily="34" charset="0"/>
                </a:rPr>
                <a:t>SLA: 99.99% (read), 99.9% (write)</a:t>
              </a:r>
            </a:p>
            <a:p>
              <a:pPr marL="0" marR="0" lvl="0" indent="0" algn="l" defTabSz="913927"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0" name="Rectangle 29">
              <a:extLst>
                <a:ext uri="{FF2B5EF4-FFF2-40B4-BE49-F238E27FC236}">
                  <a16:creationId xmlns:a16="http://schemas.microsoft.com/office/drawing/2014/main" id="{ECE2CEE6-5F12-4E28-9052-4B9D7F969229}"/>
                </a:ext>
              </a:extLst>
            </p:cNvPr>
            <p:cNvSpPr>
              <a:spLocks noChangeAspect="1"/>
            </p:cNvSpPr>
            <p:nvPr/>
          </p:nvSpPr>
          <p:spPr bwMode="auto">
            <a:xfrm>
              <a:off x="8413498" y="2661179"/>
              <a:ext cx="1045829" cy="993538"/>
            </a:xfrm>
            <a:prstGeom prst="rect">
              <a:avLst/>
            </a:prstGeom>
            <a:no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 name="TextBox 30">
              <a:extLst>
                <a:ext uri="{FF2B5EF4-FFF2-40B4-BE49-F238E27FC236}">
                  <a16:creationId xmlns:a16="http://schemas.microsoft.com/office/drawing/2014/main" id="{4A545F0B-303F-49E6-A279-3FCF08E60903}"/>
                </a:ext>
              </a:extLst>
            </p:cNvPr>
            <p:cNvSpPr txBox="1"/>
            <p:nvPr/>
          </p:nvSpPr>
          <p:spPr>
            <a:xfrm>
              <a:off x="8973261" y="2543828"/>
              <a:ext cx="1475819" cy="452590"/>
            </a:xfrm>
            <a:prstGeom prst="rect">
              <a:avLst/>
            </a:prstGeom>
            <a:noFill/>
          </p:spPr>
          <p:txBody>
            <a:bodyPr wrap="none" lIns="179259" tIns="143407" rIns="179259" bIns="143407" rtlCol="0">
              <a:spAutoFit/>
            </a:bodyPr>
            <a:lstStyle/>
            <a:p>
              <a:pPr marL="0" marR="0" lvl="0" indent="0" algn="l" defTabSz="914192" rtl="0" eaLnBrk="1" fontAlgn="auto" latinLnBrk="0" hangingPunct="1">
                <a:lnSpc>
                  <a:spcPct val="90000"/>
                </a:lnSpc>
                <a:spcBef>
                  <a:spcPts val="0"/>
                </a:spcBef>
                <a:spcAft>
                  <a:spcPts val="588"/>
                </a:spcAft>
                <a:buClrTx/>
                <a:buSzTx/>
                <a:buFontTx/>
                <a:buNone/>
                <a:tabLst/>
                <a:defRPr/>
              </a:pPr>
              <a:r>
                <a:rPr kumimoji="0" lang="en-US" sz="1175" b="0" i="0" u="none" strike="noStrike" kern="1200" cap="none" spc="0" normalizeH="0" baseline="0" noProof="0">
                  <a:ln>
                    <a:noFill/>
                  </a:ln>
                  <a:gradFill>
                    <a:gsLst>
                      <a:gs pos="2917">
                        <a:srgbClr val="505050"/>
                      </a:gs>
                      <a:gs pos="30000">
                        <a:srgbClr val="505050"/>
                      </a:gs>
                    </a:gsLst>
                    <a:lin ang="5400000" scaled="0"/>
                  </a:gradFill>
                  <a:effectLst/>
                  <a:uLnTx/>
                  <a:uFillTx/>
                  <a:latin typeface="Segoe UI Semilight"/>
                  <a:ea typeface="+mn-ea"/>
                  <a:cs typeface="+mn-cs"/>
                </a:rPr>
                <a:t>Typically &gt;300mi</a:t>
              </a:r>
            </a:p>
          </p:txBody>
        </p:sp>
        <p:sp>
          <p:nvSpPr>
            <p:cNvPr id="32" name="TextBox 31">
              <a:extLst>
                <a:ext uri="{FF2B5EF4-FFF2-40B4-BE49-F238E27FC236}">
                  <a16:creationId xmlns:a16="http://schemas.microsoft.com/office/drawing/2014/main" id="{21FAD2D5-FC98-4FF4-B3C7-BC7F28C38C29}"/>
                </a:ext>
              </a:extLst>
            </p:cNvPr>
            <p:cNvSpPr txBox="1"/>
            <p:nvPr/>
          </p:nvSpPr>
          <p:spPr>
            <a:xfrm>
              <a:off x="9336055" y="3141579"/>
              <a:ext cx="750230" cy="452590"/>
            </a:xfrm>
            <a:prstGeom prst="rect">
              <a:avLst/>
            </a:prstGeom>
            <a:noFill/>
          </p:spPr>
          <p:txBody>
            <a:bodyPr wrap="none" lIns="179259" tIns="143407" rIns="179259" bIns="143407" rtlCol="0">
              <a:spAutoFit/>
            </a:bodyPr>
            <a:lstStyle/>
            <a:p>
              <a:pPr marL="0" marR="0" lvl="0" indent="0" algn="l" defTabSz="914192" rtl="0" eaLnBrk="1" fontAlgn="auto" latinLnBrk="0" hangingPunct="1">
                <a:lnSpc>
                  <a:spcPct val="90000"/>
                </a:lnSpc>
                <a:spcBef>
                  <a:spcPts val="0"/>
                </a:spcBef>
                <a:spcAft>
                  <a:spcPts val="588"/>
                </a:spcAft>
                <a:buClrTx/>
                <a:buSzTx/>
                <a:buFontTx/>
                <a:buNone/>
                <a:tabLst/>
                <a:defRPr/>
              </a:pPr>
              <a:r>
                <a:rPr kumimoji="0" lang="en-US" sz="1175" b="0" i="0" u="none" strike="noStrike" kern="1200" cap="none" spc="0" normalizeH="0" baseline="0" noProof="0">
                  <a:ln>
                    <a:noFill/>
                  </a:ln>
                  <a:gradFill>
                    <a:gsLst>
                      <a:gs pos="2917">
                        <a:srgbClr val="505050"/>
                      </a:gs>
                      <a:gs pos="30000">
                        <a:srgbClr val="505050"/>
                      </a:gs>
                    </a:gsLst>
                    <a:lin ang="5400000" scaled="0"/>
                  </a:gradFill>
                  <a:effectLst/>
                  <a:uLnTx/>
                  <a:uFillTx/>
                  <a:latin typeface="Segoe UI Semilight"/>
                  <a:ea typeface="+mn-ea"/>
                  <a:cs typeface="+mn-cs"/>
                </a:rPr>
                <a:t>Async</a:t>
              </a:r>
            </a:p>
          </p:txBody>
        </p:sp>
        <p:sp>
          <p:nvSpPr>
            <p:cNvPr id="33" name="TextBox 32">
              <a:extLst>
                <a:ext uri="{FF2B5EF4-FFF2-40B4-BE49-F238E27FC236}">
                  <a16:creationId xmlns:a16="http://schemas.microsoft.com/office/drawing/2014/main" id="{3366FCC3-C7BA-4BC1-AEA1-74E1085FB764}"/>
                </a:ext>
              </a:extLst>
            </p:cNvPr>
            <p:cNvSpPr txBox="1"/>
            <p:nvPr/>
          </p:nvSpPr>
          <p:spPr>
            <a:xfrm>
              <a:off x="8541684" y="3509842"/>
              <a:ext cx="872555" cy="452590"/>
            </a:xfrm>
            <a:prstGeom prst="rect">
              <a:avLst/>
            </a:prstGeom>
            <a:noFill/>
          </p:spPr>
          <p:txBody>
            <a:bodyPr wrap="none" lIns="179259" tIns="143407" rIns="179259" bIns="143407" rtlCol="0">
              <a:spAutoFit/>
            </a:bodyPr>
            <a:lstStyle/>
            <a:p>
              <a:pPr marL="0" marR="0" lvl="0" indent="0" algn="l" defTabSz="914192" rtl="0" eaLnBrk="1" fontAlgn="auto" latinLnBrk="0" hangingPunct="1">
                <a:lnSpc>
                  <a:spcPct val="90000"/>
                </a:lnSpc>
                <a:spcBef>
                  <a:spcPts val="0"/>
                </a:spcBef>
                <a:spcAft>
                  <a:spcPts val="588"/>
                </a:spcAft>
                <a:buClrTx/>
                <a:buSzTx/>
                <a:buFontTx/>
                <a:buNone/>
                <a:tabLst/>
                <a:defRPr/>
              </a:pPr>
              <a:r>
                <a:rPr kumimoji="0" lang="en-US" sz="1175" b="0" i="0" u="none" strike="noStrike" kern="1200" cap="none" spc="0" normalizeH="0" baseline="0" noProof="0">
                  <a:ln>
                    <a:noFill/>
                  </a:ln>
                  <a:gradFill>
                    <a:gsLst>
                      <a:gs pos="2917">
                        <a:srgbClr val="505050"/>
                      </a:gs>
                      <a:gs pos="30000">
                        <a:srgbClr val="505050"/>
                      </a:gs>
                    </a:gsLst>
                    <a:lin ang="5400000" scaled="0"/>
                  </a:gradFill>
                  <a:effectLst/>
                  <a:uLnTx/>
                  <a:uFillTx/>
                  <a:latin typeface="Segoe UI Semilight"/>
                  <a:ea typeface="+mn-ea"/>
                  <a:cs typeface="+mn-cs"/>
                </a:rPr>
                <a:t>Primary</a:t>
              </a:r>
            </a:p>
          </p:txBody>
        </p:sp>
        <p:sp>
          <p:nvSpPr>
            <p:cNvPr id="34" name="TextBox 33">
              <a:extLst>
                <a:ext uri="{FF2B5EF4-FFF2-40B4-BE49-F238E27FC236}">
                  <a16:creationId xmlns:a16="http://schemas.microsoft.com/office/drawing/2014/main" id="{E32EAFD9-CAD1-443A-9FCB-1A2DD729A6C8}"/>
                </a:ext>
              </a:extLst>
            </p:cNvPr>
            <p:cNvSpPr txBox="1"/>
            <p:nvPr/>
          </p:nvSpPr>
          <p:spPr>
            <a:xfrm>
              <a:off x="10148018" y="3509842"/>
              <a:ext cx="1059562" cy="452590"/>
            </a:xfrm>
            <a:prstGeom prst="rect">
              <a:avLst/>
            </a:prstGeom>
            <a:noFill/>
          </p:spPr>
          <p:txBody>
            <a:bodyPr wrap="none" lIns="179259" tIns="143407" rIns="179259" bIns="143407" rtlCol="0">
              <a:spAutoFit/>
            </a:bodyPr>
            <a:lstStyle/>
            <a:p>
              <a:pPr marL="0" marR="0" lvl="0" indent="0" algn="l" defTabSz="914192" rtl="0" eaLnBrk="1" fontAlgn="auto" latinLnBrk="0" hangingPunct="1">
                <a:lnSpc>
                  <a:spcPct val="90000"/>
                </a:lnSpc>
                <a:spcBef>
                  <a:spcPts val="0"/>
                </a:spcBef>
                <a:spcAft>
                  <a:spcPts val="588"/>
                </a:spcAft>
                <a:buClrTx/>
                <a:buSzTx/>
                <a:buFontTx/>
                <a:buNone/>
                <a:tabLst/>
                <a:defRPr/>
              </a:pPr>
              <a:r>
                <a:rPr kumimoji="0" lang="en-US" sz="1175" b="0" i="0" u="none" strike="noStrike" kern="1200" cap="none" spc="0" normalizeH="0" baseline="0" noProof="0">
                  <a:ln>
                    <a:noFill/>
                  </a:ln>
                  <a:gradFill>
                    <a:gsLst>
                      <a:gs pos="2917">
                        <a:srgbClr val="505050"/>
                      </a:gs>
                      <a:gs pos="30000">
                        <a:srgbClr val="505050"/>
                      </a:gs>
                    </a:gsLst>
                    <a:lin ang="5400000" scaled="0"/>
                  </a:gradFill>
                  <a:effectLst/>
                  <a:uLnTx/>
                  <a:uFillTx/>
                  <a:latin typeface="Segoe UI Semilight"/>
                  <a:ea typeface="+mn-ea"/>
                  <a:cs typeface="+mn-cs"/>
                </a:rPr>
                <a:t>Secondary</a:t>
              </a:r>
            </a:p>
          </p:txBody>
        </p:sp>
        <p:sp>
          <p:nvSpPr>
            <p:cNvPr id="35" name="Rectangle 34">
              <a:extLst>
                <a:ext uri="{FF2B5EF4-FFF2-40B4-BE49-F238E27FC236}">
                  <a16:creationId xmlns:a16="http://schemas.microsoft.com/office/drawing/2014/main" id="{616BDF9D-401D-40CA-9F7D-1E384E74908D}"/>
                </a:ext>
              </a:extLst>
            </p:cNvPr>
            <p:cNvSpPr>
              <a:spLocks noChangeAspect="1"/>
            </p:cNvSpPr>
            <p:nvPr/>
          </p:nvSpPr>
          <p:spPr bwMode="auto">
            <a:xfrm>
              <a:off x="8427987" y="2543828"/>
              <a:ext cx="1045829" cy="993538"/>
            </a:xfrm>
            <a:prstGeom prst="rect">
              <a:avLst/>
            </a:prstGeom>
            <a:no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6" name="Database_EFC7" title="Icon of a cylinder">
              <a:extLst>
                <a:ext uri="{FF2B5EF4-FFF2-40B4-BE49-F238E27FC236}">
                  <a16:creationId xmlns:a16="http://schemas.microsoft.com/office/drawing/2014/main" id="{138F6226-EF4A-451B-A459-66467A174513}"/>
                </a:ext>
              </a:extLst>
            </p:cNvPr>
            <p:cNvSpPr>
              <a:spLocks noChangeAspect="1" noEditPoints="1"/>
            </p:cNvSpPr>
            <p:nvPr/>
          </p:nvSpPr>
          <p:spPr bwMode="auto">
            <a:xfrm>
              <a:off x="8563031" y="2694247"/>
              <a:ext cx="380015" cy="493958"/>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
          <p:nvSpPr>
            <p:cNvPr id="37" name="Database_EFC7" title="Icon of a cylinder">
              <a:extLst>
                <a:ext uri="{FF2B5EF4-FFF2-40B4-BE49-F238E27FC236}">
                  <a16:creationId xmlns:a16="http://schemas.microsoft.com/office/drawing/2014/main" id="{AAE4C630-E897-4982-9DE9-614D0468CAB1}"/>
                </a:ext>
              </a:extLst>
            </p:cNvPr>
            <p:cNvSpPr>
              <a:spLocks noChangeAspect="1" noEditPoints="1"/>
            </p:cNvSpPr>
            <p:nvPr/>
          </p:nvSpPr>
          <p:spPr bwMode="auto">
            <a:xfrm>
              <a:off x="8715431" y="2846647"/>
              <a:ext cx="380015" cy="493958"/>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chemeClr val="bg1">
                <a:lumMod val="95000"/>
              </a:schemeClr>
            </a:solidFill>
            <a:ln w="19050" cap="sq">
              <a:solidFill>
                <a:schemeClr val="tx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
          <p:nvSpPr>
            <p:cNvPr id="38" name="Database_EFC7" title="Icon of a cylinder">
              <a:extLst>
                <a:ext uri="{FF2B5EF4-FFF2-40B4-BE49-F238E27FC236}">
                  <a16:creationId xmlns:a16="http://schemas.microsoft.com/office/drawing/2014/main" id="{B4E3E598-6498-4DF1-8F63-23846581656E}"/>
                </a:ext>
              </a:extLst>
            </p:cNvPr>
            <p:cNvSpPr>
              <a:spLocks noChangeAspect="1" noEditPoints="1"/>
            </p:cNvSpPr>
            <p:nvPr/>
          </p:nvSpPr>
          <p:spPr bwMode="auto">
            <a:xfrm>
              <a:off x="8867831" y="2999047"/>
              <a:ext cx="380015" cy="493958"/>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chemeClr val="bg1">
                <a:lumMod val="95000"/>
              </a:schemeClr>
            </a:solidFill>
            <a:ln w="19050" cap="sq">
              <a:solidFill>
                <a:schemeClr val="tx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cxnSp>
          <p:nvCxnSpPr>
            <p:cNvPr id="39" name="Straight Arrow Connector 38">
              <a:extLst>
                <a:ext uri="{FF2B5EF4-FFF2-40B4-BE49-F238E27FC236}">
                  <a16:creationId xmlns:a16="http://schemas.microsoft.com/office/drawing/2014/main" id="{4512E0DA-3C7A-4731-93A4-FCBD41A620F7}"/>
                </a:ext>
              </a:extLst>
            </p:cNvPr>
            <p:cNvCxnSpPr>
              <a:cxnSpLocks/>
            </p:cNvCxnSpPr>
            <p:nvPr/>
          </p:nvCxnSpPr>
          <p:spPr>
            <a:xfrm flipV="1">
              <a:off x="9095446" y="1976311"/>
              <a:ext cx="0" cy="510046"/>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E61046A3-355C-4E65-B03F-9EAA6C0FA82B}"/>
                </a:ext>
              </a:extLst>
            </p:cNvPr>
            <p:cNvCxnSpPr>
              <a:cxnSpLocks/>
            </p:cNvCxnSpPr>
            <p:nvPr/>
          </p:nvCxnSpPr>
          <p:spPr>
            <a:xfrm flipH="1">
              <a:off x="8749615" y="1976311"/>
              <a:ext cx="0" cy="510046"/>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41" name="Database_EFC7" title="Icon of a cylinder">
              <a:extLst>
                <a:ext uri="{FF2B5EF4-FFF2-40B4-BE49-F238E27FC236}">
                  <a16:creationId xmlns:a16="http://schemas.microsoft.com/office/drawing/2014/main" id="{394EA7AB-5BE2-4871-B58A-633B7BF95F3B}"/>
                </a:ext>
              </a:extLst>
            </p:cNvPr>
            <p:cNvSpPr>
              <a:spLocks noChangeAspect="1" noEditPoints="1"/>
            </p:cNvSpPr>
            <p:nvPr/>
          </p:nvSpPr>
          <p:spPr bwMode="auto">
            <a:xfrm>
              <a:off x="10282388" y="2694247"/>
              <a:ext cx="380015" cy="493958"/>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chemeClr val="bg1">
                <a:lumMod val="85000"/>
              </a:schemeClr>
            </a:solidFill>
            <a:ln w="19050" cap="sq">
              <a:solidFill>
                <a:schemeClr val="tx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
          <p:nvSpPr>
            <p:cNvPr id="42" name="Database_EFC7" title="Icon of a cylinder">
              <a:extLst>
                <a:ext uri="{FF2B5EF4-FFF2-40B4-BE49-F238E27FC236}">
                  <a16:creationId xmlns:a16="http://schemas.microsoft.com/office/drawing/2014/main" id="{45596815-CE4D-47FD-A083-E91F21741E87}"/>
                </a:ext>
              </a:extLst>
            </p:cNvPr>
            <p:cNvSpPr>
              <a:spLocks noChangeAspect="1" noEditPoints="1"/>
            </p:cNvSpPr>
            <p:nvPr/>
          </p:nvSpPr>
          <p:spPr bwMode="auto">
            <a:xfrm>
              <a:off x="10434788" y="2846647"/>
              <a:ext cx="380015" cy="493958"/>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chemeClr val="bg1">
                <a:lumMod val="85000"/>
              </a:schemeClr>
            </a:solidFill>
            <a:ln w="19050" cap="sq">
              <a:solidFill>
                <a:schemeClr val="tx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
          <p:nvSpPr>
            <p:cNvPr id="43" name="Database_EFC7" title="Icon of a cylinder">
              <a:extLst>
                <a:ext uri="{FF2B5EF4-FFF2-40B4-BE49-F238E27FC236}">
                  <a16:creationId xmlns:a16="http://schemas.microsoft.com/office/drawing/2014/main" id="{3088ED10-EDF2-4F50-B373-9CBC1D8F0DB8}"/>
                </a:ext>
              </a:extLst>
            </p:cNvPr>
            <p:cNvSpPr>
              <a:spLocks noChangeAspect="1" noEditPoints="1"/>
            </p:cNvSpPr>
            <p:nvPr/>
          </p:nvSpPr>
          <p:spPr bwMode="auto">
            <a:xfrm>
              <a:off x="10587188" y="2999047"/>
              <a:ext cx="380015" cy="493958"/>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chemeClr val="bg1">
                <a:lumMod val="85000"/>
              </a:schemeClr>
            </a:solidFill>
            <a:ln w="19050" cap="sq">
              <a:solidFill>
                <a:schemeClr val="tx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cxnSp>
          <p:nvCxnSpPr>
            <p:cNvPr id="44" name="Straight Arrow Connector 43">
              <a:extLst>
                <a:ext uri="{FF2B5EF4-FFF2-40B4-BE49-F238E27FC236}">
                  <a16:creationId xmlns:a16="http://schemas.microsoft.com/office/drawing/2014/main" id="{CF57380B-6047-4C8F-A1EE-0B78A7EEE9C2}"/>
                </a:ext>
              </a:extLst>
            </p:cNvPr>
            <p:cNvCxnSpPr>
              <a:cxnSpLocks/>
            </p:cNvCxnSpPr>
            <p:nvPr/>
          </p:nvCxnSpPr>
          <p:spPr>
            <a:xfrm flipV="1">
              <a:off x="10587188" y="1976311"/>
              <a:ext cx="0" cy="510046"/>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98B5C2B3-6FA4-46FB-B830-469AEE9867E3}"/>
                </a:ext>
              </a:extLst>
            </p:cNvPr>
            <p:cNvCxnSpPr>
              <a:cxnSpLocks/>
            </p:cNvCxnSpPr>
            <p:nvPr/>
          </p:nvCxnSpPr>
          <p:spPr>
            <a:xfrm>
              <a:off x="9336055" y="3130734"/>
              <a:ext cx="653622"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46" name="Group 45">
            <a:extLst>
              <a:ext uri="{FF2B5EF4-FFF2-40B4-BE49-F238E27FC236}">
                <a16:creationId xmlns:a16="http://schemas.microsoft.com/office/drawing/2014/main" id="{CA7DE730-9287-4998-8847-B2762DFD35FD}"/>
              </a:ext>
            </a:extLst>
          </p:cNvPr>
          <p:cNvGrpSpPr/>
          <p:nvPr/>
        </p:nvGrpSpPr>
        <p:grpSpPr>
          <a:xfrm>
            <a:off x="2241663" y="1292457"/>
            <a:ext cx="3733260" cy="4782775"/>
            <a:chOff x="2241663" y="1241657"/>
            <a:chExt cx="3733260" cy="4782775"/>
          </a:xfrm>
        </p:grpSpPr>
        <p:sp>
          <p:nvSpPr>
            <p:cNvPr id="47" name="Rectangle 46">
              <a:extLst>
                <a:ext uri="{FF2B5EF4-FFF2-40B4-BE49-F238E27FC236}">
                  <a16:creationId xmlns:a16="http://schemas.microsoft.com/office/drawing/2014/main" id="{9488ACAE-C9C5-46CC-9C4C-C40C2528F944}"/>
                </a:ext>
              </a:extLst>
            </p:cNvPr>
            <p:cNvSpPr/>
            <p:nvPr/>
          </p:nvSpPr>
          <p:spPr bwMode="auto">
            <a:xfrm>
              <a:off x="2241663" y="2055876"/>
              <a:ext cx="918743" cy="911680"/>
            </a:xfrm>
            <a:prstGeom prst="rect">
              <a:avLst/>
            </a:prstGeom>
            <a:no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b"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Zone 1</a:t>
              </a:r>
            </a:p>
          </p:txBody>
        </p:sp>
        <p:grpSp>
          <p:nvGrpSpPr>
            <p:cNvPr id="48" name="Group 47">
              <a:extLst>
                <a:ext uri="{FF2B5EF4-FFF2-40B4-BE49-F238E27FC236}">
                  <a16:creationId xmlns:a16="http://schemas.microsoft.com/office/drawing/2014/main" id="{FBEEB769-DC81-4593-9510-A3AC425BB2F1}"/>
                </a:ext>
              </a:extLst>
            </p:cNvPr>
            <p:cNvGrpSpPr/>
            <p:nvPr/>
          </p:nvGrpSpPr>
          <p:grpSpPr>
            <a:xfrm>
              <a:off x="2487902" y="1241657"/>
              <a:ext cx="3487021" cy="4782775"/>
              <a:chOff x="2487902" y="1241657"/>
              <a:chExt cx="3487021" cy="4782775"/>
            </a:xfrm>
          </p:grpSpPr>
          <p:sp>
            <p:nvSpPr>
              <p:cNvPr id="49" name="Rectangle 48">
                <a:extLst>
                  <a:ext uri="{FF2B5EF4-FFF2-40B4-BE49-F238E27FC236}">
                    <a16:creationId xmlns:a16="http://schemas.microsoft.com/office/drawing/2014/main" id="{75A24F9F-D8AB-4C71-BF77-22DDD8C991E5}"/>
                  </a:ext>
                </a:extLst>
              </p:cNvPr>
              <p:cNvSpPr/>
              <p:nvPr/>
            </p:nvSpPr>
            <p:spPr bwMode="auto">
              <a:xfrm>
                <a:off x="2664322" y="3522160"/>
                <a:ext cx="3310601" cy="250227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59" tIns="143407" rIns="179259" bIns="143407"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l" defTabSz="913927"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78D7"/>
                    </a:solidFill>
                    <a:effectLst/>
                    <a:uLnTx/>
                    <a:uFillTx/>
                    <a:latin typeface="Segoe UI Semibold" panose="020B0702040204020203" pitchFamily="34" charset="0"/>
                    <a:ea typeface="Segoe UI" pitchFamily="34" charset="0"/>
                    <a:cs typeface="Segoe UI Semibold" panose="020B0702040204020203" pitchFamily="34" charset="0"/>
                  </a:rPr>
                  <a:t>ZRS </a:t>
                </a:r>
              </a:p>
              <a:p>
                <a:pPr marL="0" marR="0" lvl="0" indent="0" algn="l" defTabSz="913927"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l" defTabSz="913927"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dirty="0">
                    <a:ln>
                      <a:noFill/>
                    </a:ln>
                    <a:solidFill>
                      <a:srgbClr val="2F2F2F"/>
                    </a:solidFill>
                    <a:effectLst/>
                    <a:uLnTx/>
                    <a:uFillTx/>
                    <a:latin typeface="Segoe UI" panose="020B0502040204020203" pitchFamily="34" charset="0"/>
                    <a:ea typeface="Segoe UI" panose="020B0502040204020203" pitchFamily="34" charset="0"/>
                    <a:cs typeface="Segoe UI" panose="020B0502040204020203" pitchFamily="34" charset="0"/>
                  </a:rPr>
                  <a:t>Replicas across 3 Zones</a:t>
                </a:r>
              </a:p>
              <a:p>
                <a:pPr marL="0" marR="0" lvl="0" indent="0" algn="l" defTabSz="913927"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dirty="0">
                    <a:ln>
                      <a:noFill/>
                    </a:ln>
                    <a:solidFill>
                      <a:srgbClr val="2F2F2F"/>
                    </a:solidFill>
                    <a:effectLst/>
                    <a:uLnTx/>
                    <a:uFillTx/>
                    <a:latin typeface="Segoe UI" panose="020B0502040204020203" pitchFamily="34" charset="0"/>
                    <a:ea typeface="Segoe UI" panose="020B0502040204020203" pitchFamily="34" charset="0"/>
                    <a:cs typeface="Segoe UI" panose="020B0502040204020203" pitchFamily="34" charset="0"/>
                  </a:rPr>
                  <a:t>Protect against disk, node, rack and zone failures</a:t>
                </a:r>
              </a:p>
              <a:p>
                <a:pPr marL="0" marR="0" lvl="0" indent="0" algn="l" defTabSz="913927"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dirty="0">
                    <a:ln>
                      <a:noFill/>
                    </a:ln>
                    <a:solidFill>
                      <a:srgbClr val="2F2F2F"/>
                    </a:solidFill>
                    <a:effectLst/>
                    <a:uLnTx/>
                    <a:uFillTx/>
                    <a:latin typeface="Segoe UI" panose="020B0502040204020203" pitchFamily="34" charset="0"/>
                    <a:ea typeface="Segoe UI" panose="020B0502040204020203" pitchFamily="34" charset="0"/>
                    <a:cs typeface="Segoe UI" panose="020B0502040204020203" pitchFamily="34" charset="0"/>
                  </a:rPr>
                  <a:t>Synchronous writes to all 3 zones</a:t>
                </a:r>
                <a:endParaRPr kumimoji="0" lang="en-US" sz="12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l" defTabSz="913927"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Semilight"/>
                    <a:ea typeface="Segoe UI" pitchFamily="34" charset="0"/>
                    <a:cs typeface="Segoe UI" pitchFamily="34" charset="0"/>
                  </a:rPr>
                  <a:t>12 9s of durability</a:t>
                </a:r>
              </a:p>
              <a:p>
                <a:pPr marL="0" marR="0" lvl="0" indent="0" algn="l" defTabSz="913927"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Semilight"/>
                    <a:ea typeface="Segoe UI" pitchFamily="34" charset="0"/>
                    <a:cs typeface="Segoe UI" pitchFamily="34" charset="0"/>
                  </a:rPr>
                  <a:t>Available in 8 regions</a:t>
                </a:r>
              </a:p>
              <a:p>
                <a:pPr marL="0" marR="0" lvl="0" indent="0" algn="l" defTabSz="913927"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Semilight"/>
                    <a:ea typeface="Segoe UI" pitchFamily="34" charset="0"/>
                    <a:cs typeface="Segoe UI" pitchFamily="34" charset="0"/>
                  </a:rPr>
                  <a:t>SLA: 99.9%</a:t>
                </a:r>
                <a:endParaRPr kumimoji="0" lang="en-US" sz="1200" b="0" i="0" u="none" strike="noStrike" kern="1200" cap="none" spc="0" normalizeH="0" baseline="0" noProof="0" dirty="0">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grpSp>
            <p:nvGrpSpPr>
              <p:cNvPr id="50" name="Group 49">
                <a:extLst>
                  <a:ext uri="{FF2B5EF4-FFF2-40B4-BE49-F238E27FC236}">
                    <a16:creationId xmlns:a16="http://schemas.microsoft.com/office/drawing/2014/main" id="{ECDC6F5B-1690-4ABB-AA8A-97ED86FFEC78}"/>
                  </a:ext>
                </a:extLst>
              </p:cNvPr>
              <p:cNvGrpSpPr/>
              <p:nvPr/>
            </p:nvGrpSpPr>
            <p:grpSpPr>
              <a:xfrm>
                <a:off x="2487902" y="1241657"/>
                <a:ext cx="2850955" cy="1723104"/>
                <a:chOff x="2487902" y="1241657"/>
                <a:chExt cx="2850955" cy="1723104"/>
              </a:xfrm>
            </p:grpSpPr>
            <p:sp>
              <p:nvSpPr>
                <p:cNvPr id="51" name="Database_EFC7" title="Icon of a cylinder">
                  <a:extLst>
                    <a:ext uri="{FF2B5EF4-FFF2-40B4-BE49-F238E27FC236}">
                      <a16:creationId xmlns:a16="http://schemas.microsoft.com/office/drawing/2014/main" id="{4BF56D3B-CB20-485E-9353-95661E45196E}"/>
                    </a:ext>
                  </a:extLst>
                </p:cNvPr>
                <p:cNvSpPr>
                  <a:spLocks noChangeAspect="1" noEditPoints="1"/>
                </p:cNvSpPr>
                <p:nvPr/>
              </p:nvSpPr>
              <p:spPr bwMode="auto">
                <a:xfrm>
                  <a:off x="2487902" y="2048209"/>
                  <a:ext cx="379961" cy="477974"/>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cxnSp>
              <p:nvCxnSpPr>
                <p:cNvPr id="52" name="Straight Arrow Connector 51">
                  <a:extLst>
                    <a:ext uri="{FF2B5EF4-FFF2-40B4-BE49-F238E27FC236}">
                      <a16:creationId xmlns:a16="http://schemas.microsoft.com/office/drawing/2014/main" id="{46D1F2A9-2807-4EC2-8FFA-C0C8213A5E07}"/>
                    </a:ext>
                  </a:extLst>
                </p:cNvPr>
                <p:cNvCxnSpPr>
                  <a:cxnSpLocks/>
                </p:cNvCxnSpPr>
                <p:nvPr/>
              </p:nvCxnSpPr>
              <p:spPr>
                <a:xfrm flipH="1">
                  <a:off x="2664322" y="1250205"/>
                  <a:ext cx="1123691" cy="726312"/>
                </a:xfrm>
                <a:prstGeom prst="straightConnector1">
                  <a:avLst/>
                </a:prstGeom>
                <a:ln w="28575">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3" name="Database_EFC7" title="Icon of a cylinder">
                  <a:extLst>
                    <a:ext uri="{FF2B5EF4-FFF2-40B4-BE49-F238E27FC236}">
                      <a16:creationId xmlns:a16="http://schemas.microsoft.com/office/drawing/2014/main" id="{26D36865-1210-4D56-9706-3D9DEFCE567A}"/>
                    </a:ext>
                  </a:extLst>
                </p:cNvPr>
                <p:cNvSpPr>
                  <a:spLocks noChangeAspect="1" noEditPoints="1"/>
                </p:cNvSpPr>
                <p:nvPr/>
              </p:nvSpPr>
              <p:spPr bwMode="auto">
                <a:xfrm>
                  <a:off x="3632909" y="2065304"/>
                  <a:ext cx="379961" cy="477974"/>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
              <p:nvSpPr>
                <p:cNvPr id="54" name="Rectangle 53">
                  <a:extLst>
                    <a:ext uri="{FF2B5EF4-FFF2-40B4-BE49-F238E27FC236}">
                      <a16:creationId xmlns:a16="http://schemas.microsoft.com/office/drawing/2014/main" id="{C0845D2D-9272-45A0-A871-B09E9AAA158F}"/>
                    </a:ext>
                  </a:extLst>
                </p:cNvPr>
                <p:cNvSpPr/>
                <p:nvPr/>
              </p:nvSpPr>
              <p:spPr bwMode="auto">
                <a:xfrm>
                  <a:off x="3297621" y="2046847"/>
                  <a:ext cx="918743" cy="911680"/>
                </a:xfrm>
                <a:prstGeom prst="rect">
                  <a:avLst/>
                </a:prstGeom>
                <a:no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b"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Zone 2</a:t>
                  </a:r>
                </a:p>
              </p:txBody>
            </p:sp>
            <p:sp>
              <p:nvSpPr>
                <p:cNvPr id="55" name="Database_EFC7" title="Icon of a cylinder">
                  <a:extLst>
                    <a:ext uri="{FF2B5EF4-FFF2-40B4-BE49-F238E27FC236}">
                      <a16:creationId xmlns:a16="http://schemas.microsoft.com/office/drawing/2014/main" id="{ADCCABCB-C6FD-46A6-B1E7-1E3E095BDA22}"/>
                    </a:ext>
                  </a:extLst>
                </p:cNvPr>
                <p:cNvSpPr>
                  <a:spLocks noChangeAspect="1" noEditPoints="1"/>
                </p:cNvSpPr>
                <p:nvPr/>
              </p:nvSpPr>
              <p:spPr bwMode="auto">
                <a:xfrm>
                  <a:off x="4707900" y="2025027"/>
                  <a:ext cx="379961" cy="477974"/>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
              <p:nvSpPr>
                <p:cNvPr id="56" name="Rectangle 55">
                  <a:extLst>
                    <a:ext uri="{FF2B5EF4-FFF2-40B4-BE49-F238E27FC236}">
                      <a16:creationId xmlns:a16="http://schemas.microsoft.com/office/drawing/2014/main" id="{F1B7E70F-88B9-4106-AD15-57FEA0146997}"/>
                    </a:ext>
                  </a:extLst>
                </p:cNvPr>
                <p:cNvSpPr/>
                <p:nvPr/>
              </p:nvSpPr>
              <p:spPr bwMode="auto">
                <a:xfrm>
                  <a:off x="4420114" y="2053081"/>
                  <a:ext cx="918743" cy="911680"/>
                </a:xfrm>
                <a:prstGeom prst="rect">
                  <a:avLst/>
                </a:prstGeom>
                <a:no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b"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Zone 3</a:t>
                  </a:r>
                </a:p>
              </p:txBody>
            </p:sp>
            <p:cxnSp>
              <p:nvCxnSpPr>
                <p:cNvPr id="57" name="Straight Arrow Connector 56">
                  <a:extLst>
                    <a:ext uri="{FF2B5EF4-FFF2-40B4-BE49-F238E27FC236}">
                      <a16:creationId xmlns:a16="http://schemas.microsoft.com/office/drawing/2014/main" id="{9ABA5B12-5408-4E72-B582-77C037FF55D7}"/>
                    </a:ext>
                  </a:extLst>
                </p:cNvPr>
                <p:cNvCxnSpPr>
                  <a:cxnSpLocks/>
                </p:cNvCxnSpPr>
                <p:nvPr/>
              </p:nvCxnSpPr>
              <p:spPr>
                <a:xfrm>
                  <a:off x="3853819" y="1250205"/>
                  <a:ext cx="1138792" cy="743407"/>
                </a:xfrm>
                <a:prstGeom prst="straightConnector1">
                  <a:avLst/>
                </a:prstGeom>
                <a:ln w="28575">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5933E726-3EBD-4D08-BA5F-90DAD0287028}"/>
                    </a:ext>
                  </a:extLst>
                </p:cNvPr>
                <p:cNvCxnSpPr>
                  <a:cxnSpLocks/>
                </p:cNvCxnSpPr>
                <p:nvPr/>
              </p:nvCxnSpPr>
              <p:spPr>
                <a:xfrm>
                  <a:off x="3809329" y="1241657"/>
                  <a:ext cx="0" cy="751956"/>
                </a:xfrm>
                <a:prstGeom prst="straightConnector1">
                  <a:avLst/>
                </a:prstGeom>
                <a:ln w="28575">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grpSp>
    </p:spTree>
    <p:extLst>
      <p:ext uri="{BB962C8B-B14F-4D97-AF65-F5344CB8AC3E}">
        <p14:creationId xmlns:p14="http://schemas.microsoft.com/office/powerpoint/2010/main" val="163228264"/>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26425" y="1184320"/>
            <a:ext cx="10768047" cy="3535032"/>
          </a:xfrm>
        </p:spPr>
        <p:txBody>
          <a:bodyPr/>
          <a:lstStyle/>
          <a:p>
            <a:r>
              <a:rPr lang="en-US" dirty="0"/>
              <a:t>Lab 2: Transform Big Data using Azure Data Factory and Azure SQL Data Warehouse</a:t>
            </a:r>
          </a:p>
        </p:txBody>
      </p:sp>
    </p:spTree>
    <p:custDataLst>
      <p:tags r:id="rId1"/>
    </p:custDataLst>
    <p:extLst>
      <p:ext uri="{BB962C8B-B14F-4D97-AF65-F5344CB8AC3E}">
        <p14:creationId xmlns:p14="http://schemas.microsoft.com/office/powerpoint/2010/main" val="1131388057"/>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490F007-B535-4966-AA6C-81E00A9486B8}"/>
              </a:ext>
            </a:extLst>
          </p:cNvPr>
          <p:cNvSpPr>
            <a:spLocks noGrp="1"/>
          </p:cNvSpPr>
          <p:nvPr>
            <p:ph type="title"/>
          </p:nvPr>
        </p:nvSpPr>
        <p:spPr/>
        <p:txBody>
          <a:bodyPr/>
          <a:lstStyle/>
          <a:p>
            <a:r>
              <a:rPr lang="en-AU" dirty="0"/>
              <a:t>Modern Data Platform Reference Architecture</a:t>
            </a:r>
          </a:p>
        </p:txBody>
      </p:sp>
      <p:pic>
        <p:nvPicPr>
          <p:cNvPr id="6" name="Picture 5">
            <a:extLst>
              <a:ext uri="{FF2B5EF4-FFF2-40B4-BE49-F238E27FC236}">
                <a16:creationId xmlns:a16="http://schemas.microsoft.com/office/drawing/2014/main" id="{B2C8E329-0FD7-44E4-BCC3-0765F4DE861F}"/>
              </a:ext>
            </a:extLst>
          </p:cNvPr>
          <p:cNvPicPr>
            <a:picLocks noChangeAspect="1"/>
          </p:cNvPicPr>
          <p:nvPr/>
        </p:nvPicPr>
        <p:blipFill>
          <a:blip r:embed="rId2"/>
          <a:stretch>
            <a:fillRect/>
          </a:stretch>
        </p:blipFill>
        <p:spPr>
          <a:xfrm>
            <a:off x="1789949" y="1074066"/>
            <a:ext cx="8612102" cy="5685622"/>
          </a:xfrm>
          <a:prstGeom prst="rect">
            <a:avLst/>
          </a:prstGeom>
        </p:spPr>
      </p:pic>
    </p:spTree>
    <p:extLst>
      <p:ext uri="{BB962C8B-B14F-4D97-AF65-F5344CB8AC3E}">
        <p14:creationId xmlns:p14="http://schemas.microsoft.com/office/powerpoint/2010/main" val="1377398909"/>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78EC68C-4F1B-43EB-A46E-17675DF6516E}"/>
              </a:ext>
            </a:extLst>
          </p:cNvPr>
          <p:cNvSpPr>
            <a:spLocks noGrp="1"/>
          </p:cNvSpPr>
          <p:nvPr>
            <p:ph type="body" sz="quarter" idx="10"/>
          </p:nvPr>
        </p:nvSpPr>
        <p:spPr/>
        <p:txBody>
          <a:bodyPr/>
          <a:lstStyle/>
          <a:p>
            <a:r>
              <a:rPr lang="en-AU" dirty="0"/>
              <a:t>Semi-Structured Data Sources</a:t>
            </a:r>
          </a:p>
        </p:txBody>
      </p:sp>
      <p:sp>
        <p:nvSpPr>
          <p:cNvPr id="3" name="Title 2">
            <a:extLst>
              <a:ext uri="{FF2B5EF4-FFF2-40B4-BE49-F238E27FC236}">
                <a16:creationId xmlns:a16="http://schemas.microsoft.com/office/drawing/2014/main" id="{4E1AE663-CE90-4F13-A9D5-F6F6DA32F41F}"/>
              </a:ext>
            </a:extLst>
          </p:cNvPr>
          <p:cNvSpPr>
            <a:spLocks noGrp="1"/>
          </p:cNvSpPr>
          <p:nvPr>
            <p:ph type="title"/>
          </p:nvPr>
        </p:nvSpPr>
        <p:spPr/>
        <p:txBody>
          <a:bodyPr/>
          <a:lstStyle/>
          <a:p>
            <a:r>
              <a:rPr lang="en-AU" dirty="0"/>
              <a:t>Lab 2</a:t>
            </a:r>
          </a:p>
        </p:txBody>
      </p:sp>
      <p:pic>
        <p:nvPicPr>
          <p:cNvPr id="6" name="Picture 5">
            <a:extLst>
              <a:ext uri="{FF2B5EF4-FFF2-40B4-BE49-F238E27FC236}">
                <a16:creationId xmlns:a16="http://schemas.microsoft.com/office/drawing/2014/main" id="{A20DCFDB-F136-4615-82A3-10B47062D102}"/>
              </a:ext>
            </a:extLst>
          </p:cNvPr>
          <p:cNvPicPr>
            <a:picLocks noChangeAspect="1"/>
          </p:cNvPicPr>
          <p:nvPr/>
        </p:nvPicPr>
        <p:blipFill>
          <a:blip r:embed="rId2"/>
          <a:stretch>
            <a:fillRect/>
          </a:stretch>
        </p:blipFill>
        <p:spPr>
          <a:xfrm>
            <a:off x="1959360" y="1211429"/>
            <a:ext cx="8270165" cy="5502145"/>
          </a:xfrm>
          <a:prstGeom prst="rect">
            <a:avLst/>
          </a:prstGeom>
        </p:spPr>
      </p:pic>
    </p:spTree>
    <p:extLst>
      <p:ext uri="{BB962C8B-B14F-4D97-AF65-F5344CB8AC3E}">
        <p14:creationId xmlns:p14="http://schemas.microsoft.com/office/powerpoint/2010/main" val="3292640311"/>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74712D6-BA0E-4D59-9285-4D0A75AD2277}"/>
              </a:ext>
            </a:extLst>
          </p:cNvPr>
          <p:cNvSpPr>
            <a:spLocks noGrp="1"/>
          </p:cNvSpPr>
          <p:nvPr>
            <p:ph type="body" sz="quarter" idx="10"/>
          </p:nvPr>
        </p:nvSpPr>
        <p:spPr/>
        <p:txBody>
          <a:bodyPr/>
          <a:lstStyle/>
          <a:p>
            <a:r>
              <a:rPr lang="en-AU" dirty="0"/>
              <a:t>Lab Architecture</a:t>
            </a:r>
          </a:p>
        </p:txBody>
      </p:sp>
      <p:sp>
        <p:nvSpPr>
          <p:cNvPr id="3" name="Title 2">
            <a:extLst>
              <a:ext uri="{FF2B5EF4-FFF2-40B4-BE49-F238E27FC236}">
                <a16:creationId xmlns:a16="http://schemas.microsoft.com/office/drawing/2014/main" id="{144A65DA-2A6C-467C-AF76-F349BA96D6D5}"/>
              </a:ext>
            </a:extLst>
          </p:cNvPr>
          <p:cNvSpPr>
            <a:spLocks noGrp="1"/>
          </p:cNvSpPr>
          <p:nvPr>
            <p:ph type="title"/>
          </p:nvPr>
        </p:nvSpPr>
        <p:spPr/>
        <p:txBody>
          <a:bodyPr/>
          <a:lstStyle/>
          <a:p>
            <a:r>
              <a:rPr lang="en-AU" dirty="0"/>
              <a:t>Lab 2</a:t>
            </a:r>
          </a:p>
        </p:txBody>
      </p:sp>
      <p:pic>
        <p:nvPicPr>
          <p:cNvPr id="4" name="Picture 3">
            <a:extLst>
              <a:ext uri="{FF2B5EF4-FFF2-40B4-BE49-F238E27FC236}">
                <a16:creationId xmlns:a16="http://schemas.microsoft.com/office/drawing/2014/main" id="{87B15D10-A907-4AE2-B0C5-E058A46A61D5}"/>
              </a:ext>
            </a:extLst>
          </p:cNvPr>
          <p:cNvPicPr>
            <a:picLocks noChangeAspect="1"/>
          </p:cNvPicPr>
          <p:nvPr/>
        </p:nvPicPr>
        <p:blipFill>
          <a:blip r:embed="rId2"/>
          <a:stretch>
            <a:fillRect/>
          </a:stretch>
        </p:blipFill>
        <p:spPr>
          <a:xfrm>
            <a:off x="1683159" y="1278718"/>
            <a:ext cx="8822568" cy="5356698"/>
          </a:xfrm>
          <a:prstGeom prst="rect">
            <a:avLst/>
          </a:prstGeom>
        </p:spPr>
      </p:pic>
    </p:spTree>
    <p:extLst>
      <p:ext uri="{BB962C8B-B14F-4D97-AF65-F5344CB8AC3E}">
        <p14:creationId xmlns:p14="http://schemas.microsoft.com/office/powerpoint/2010/main" val="670946395"/>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26426" y="1184320"/>
            <a:ext cx="9601494" cy="3535032"/>
          </a:xfrm>
        </p:spPr>
        <p:txBody>
          <a:bodyPr/>
          <a:lstStyle/>
          <a:p>
            <a:r>
              <a:rPr lang="en-US" dirty="0"/>
              <a:t>Advanced Analytics</a:t>
            </a:r>
          </a:p>
        </p:txBody>
      </p:sp>
    </p:spTree>
    <p:custDataLst>
      <p:tags r:id="rId1"/>
    </p:custDataLst>
    <p:extLst>
      <p:ext uri="{BB962C8B-B14F-4D97-AF65-F5344CB8AC3E}">
        <p14:creationId xmlns:p14="http://schemas.microsoft.com/office/powerpoint/2010/main" val="2030475470"/>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Text Placeholder 55">
            <a:extLst>
              <a:ext uri="{FF2B5EF4-FFF2-40B4-BE49-F238E27FC236}">
                <a16:creationId xmlns:a16="http://schemas.microsoft.com/office/drawing/2014/main" id="{0932592B-135A-4432-BD57-CBE855ABFFD4}"/>
              </a:ext>
            </a:extLst>
          </p:cNvPr>
          <p:cNvSpPr>
            <a:spLocks noGrp="1"/>
          </p:cNvSpPr>
          <p:nvPr>
            <p:ph type="body" sz="quarter" idx="10"/>
          </p:nvPr>
        </p:nvSpPr>
        <p:spPr>
          <a:xfrm>
            <a:off x="426424" y="939816"/>
            <a:ext cx="11467354" cy="543226"/>
          </a:xfrm>
        </p:spPr>
        <p:txBody>
          <a:bodyPr/>
          <a:lstStyle/>
          <a:p>
            <a:r>
              <a:rPr lang="en-US" dirty="0"/>
              <a:t>Advanced analytics goes beyond the traditional business intelligence (BI) and uses mathematical, probabilistic, and statistical modeling techniques to enable predictive processing and automated decision making.</a:t>
            </a:r>
          </a:p>
        </p:txBody>
      </p:sp>
      <p:sp>
        <p:nvSpPr>
          <p:cNvPr id="21" name="Title 20"/>
          <p:cNvSpPr>
            <a:spLocks noGrp="1"/>
          </p:cNvSpPr>
          <p:nvPr>
            <p:ph type="title"/>
          </p:nvPr>
        </p:nvSpPr>
        <p:spPr/>
        <p:txBody>
          <a:bodyPr/>
          <a:lstStyle/>
          <a:p>
            <a:pPr lvl="0"/>
            <a:r>
              <a:rPr lang="en-US" dirty="0"/>
              <a:t>Advanced analytics</a:t>
            </a:r>
          </a:p>
        </p:txBody>
      </p:sp>
      <p:grpSp>
        <p:nvGrpSpPr>
          <p:cNvPr id="2" name="Group 1">
            <a:extLst>
              <a:ext uri="{FF2B5EF4-FFF2-40B4-BE49-F238E27FC236}">
                <a16:creationId xmlns:a16="http://schemas.microsoft.com/office/drawing/2014/main" id="{1B2B71D3-D9D5-7A4F-8C15-A027C6495F8A}"/>
              </a:ext>
            </a:extLst>
          </p:cNvPr>
          <p:cNvGrpSpPr/>
          <p:nvPr/>
        </p:nvGrpSpPr>
        <p:grpSpPr>
          <a:xfrm>
            <a:off x="437318" y="2647507"/>
            <a:ext cx="3806829" cy="2607355"/>
            <a:chOff x="437318" y="2647507"/>
            <a:chExt cx="3806829" cy="2607355"/>
          </a:xfrm>
        </p:grpSpPr>
        <p:grpSp>
          <p:nvGrpSpPr>
            <p:cNvPr id="23" name="Group 22"/>
            <p:cNvGrpSpPr/>
            <p:nvPr/>
          </p:nvGrpSpPr>
          <p:grpSpPr>
            <a:xfrm>
              <a:off x="1187652" y="2749316"/>
              <a:ext cx="751376" cy="556973"/>
              <a:chOff x="-2575176" y="-1203590"/>
              <a:chExt cx="3082012" cy="2284628"/>
            </a:xfrm>
            <a:solidFill>
              <a:schemeClr val="tx1"/>
            </a:solidFill>
          </p:grpSpPr>
          <p:sp>
            <p:nvSpPr>
              <p:cNvPr id="24" name="Freeform 42"/>
              <p:cNvSpPr>
                <a:spLocks/>
              </p:cNvSpPr>
              <p:nvPr/>
            </p:nvSpPr>
            <p:spPr bwMode="auto">
              <a:xfrm>
                <a:off x="-2542324" y="188092"/>
                <a:ext cx="462897" cy="621177"/>
              </a:xfrm>
              <a:custGeom>
                <a:avLst/>
                <a:gdLst>
                  <a:gd name="T0" fmla="*/ 363 w 2335"/>
                  <a:gd name="T1" fmla="*/ 2397 h 3120"/>
                  <a:gd name="T2" fmla="*/ 250 w 2335"/>
                  <a:gd name="T3" fmla="*/ 2251 h 3120"/>
                  <a:gd name="T4" fmla="*/ 168 w 2335"/>
                  <a:gd name="T5" fmla="*/ 2133 h 3120"/>
                  <a:gd name="T6" fmla="*/ 122 w 2335"/>
                  <a:gd name="T7" fmla="*/ 2060 h 3120"/>
                  <a:gd name="T8" fmla="*/ 40 w 2335"/>
                  <a:gd name="T9" fmla="*/ 1892 h 3120"/>
                  <a:gd name="T10" fmla="*/ 5 w 2335"/>
                  <a:gd name="T11" fmla="*/ 1733 h 3120"/>
                  <a:gd name="T12" fmla="*/ 3 w 2335"/>
                  <a:gd name="T13" fmla="*/ 1613 h 3120"/>
                  <a:gd name="T14" fmla="*/ 20 w 2335"/>
                  <a:gd name="T15" fmla="*/ 1485 h 3120"/>
                  <a:gd name="T16" fmla="*/ 63 w 2335"/>
                  <a:gd name="T17" fmla="*/ 1347 h 3120"/>
                  <a:gd name="T18" fmla="*/ 136 w 2335"/>
                  <a:gd name="T19" fmla="*/ 1200 h 3120"/>
                  <a:gd name="T20" fmla="*/ 264 w 2335"/>
                  <a:gd name="T21" fmla="*/ 1014 h 3120"/>
                  <a:gd name="T22" fmla="*/ 411 w 2335"/>
                  <a:gd name="T23" fmla="*/ 815 h 3120"/>
                  <a:gd name="T24" fmla="*/ 625 w 2335"/>
                  <a:gd name="T25" fmla="*/ 551 h 3120"/>
                  <a:gd name="T26" fmla="*/ 1110 w 2335"/>
                  <a:gd name="T27" fmla="*/ 0 h 3120"/>
                  <a:gd name="T28" fmla="*/ 1021 w 2335"/>
                  <a:gd name="T29" fmla="*/ 632 h 3120"/>
                  <a:gd name="T30" fmla="*/ 993 w 2335"/>
                  <a:gd name="T31" fmla="*/ 666 h 3120"/>
                  <a:gd name="T32" fmla="*/ 940 w 2335"/>
                  <a:gd name="T33" fmla="*/ 730 h 3120"/>
                  <a:gd name="T34" fmla="*/ 868 w 2335"/>
                  <a:gd name="T35" fmla="*/ 815 h 3120"/>
                  <a:gd name="T36" fmla="*/ 691 w 2335"/>
                  <a:gd name="T37" fmla="*/ 1029 h 3120"/>
                  <a:gd name="T38" fmla="*/ 507 w 2335"/>
                  <a:gd name="T39" fmla="*/ 1258 h 3120"/>
                  <a:gd name="T40" fmla="*/ 412 w 2335"/>
                  <a:gd name="T41" fmla="*/ 1397 h 3120"/>
                  <a:gd name="T42" fmla="*/ 370 w 2335"/>
                  <a:gd name="T43" fmla="*/ 1498 h 3120"/>
                  <a:gd name="T44" fmla="*/ 350 w 2335"/>
                  <a:gd name="T45" fmla="*/ 1587 h 3120"/>
                  <a:gd name="T46" fmla="*/ 358 w 2335"/>
                  <a:gd name="T47" fmla="*/ 1709 h 3120"/>
                  <a:gd name="T48" fmla="*/ 390 w 2335"/>
                  <a:gd name="T49" fmla="*/ 1792 h 3120"/>
                  <a:gd name="T50" fmla="*/ 401 w 2335"/>
                  <a:gd name="T51" fmla="*/ 1809 h 3120"/>
                  <a:gd name="T52" fmla="*/ 404 w 2335"/>
                  <a:gd name="T53" fmla="*/ 1813 h 3120"/>
                  <a:gd name="T54" fmla="*/ 418 w 2335"/>
                  <a:gd name="T55" fmla="*/ 1833 h 3120"/>
                  <a:gd name="T56" fmla="*/ 460 w 2335"/>
                  <a:gd name="T57" fmla="*/ 1895 h 3120"/>
                  <a:gd name="T58" fmla="*/ 555 w 2335"/>
                  <a:gd name="T59" fmla="*/ 2020 h 3120"/>
                  <a:gd name="T60" fmla="*/ 684 w 2335"/>
                  <a:gd name="T61" fmla="*/ 2179 h 3120"/>
                  <a:gd name="T62" fmla="*/ 839 w 2335"/>
                  <a:gd name="T63" fmla="*/ 2347 h 3120"/>
                  <a:gd name="T64" fmla="*/ 1011 w 2335"/>
                  <a:gd name="T65" fmla="*/ 2505 h 3120"/>
                  <a:gd name="T66" fmla="*/ 1192 w 2335"/>
                  <a:gd name="T67" fmla="*/ 2631 h 3120"/>
                  <a:gd name="T68" fmla="*/ 1329 w 2335"/>
                  <a:gd name="T69" fmla="*/ 2693 h 3120"/>
                  <a:gd name="T70" fmla="*/ 1418 w 2335"/>
                  <a:gd name="T71" fmla="*/ 2712 h 3120"/>
                  <a:gd name="T72" fmla="*/ 1581 w 2335"/>
                  <a:gd name="T73" fmla="*/ 2713 h 3120"/>
                  <a:gd name="T74" fmla="*/ 1680 w 2335"/>
                  <a:gd name="T75" fmla="*/ 2691 h 3120"/>
                  <a:gd name="T76" fmla="*/ 1771 w 2335"/>
                  <a:gd name="T77" fmla="*/ 2642 h 3120"/>
                  <a:gd name="T78" fmla="*/ 1875 w 2335"/>
                  <a:gd name="T79" fmla="*/ 2556 h 3120"/>
                  <a:gd name="T80" fmla="*/ 2029 w 2335"/>
                  <a:gd name="T81" fmla="*/ 2386 h 3120"/>
                  <a:gd name="T82" fmla="*/ 2173 w 2335"/>
                  <a:gd name="T83" fmla="*/ 2220 h 3120"/>
                  <a:gd name="T84" fmla="*/ 2241 w 2335"/>
                  <a:gd name="T85" fmla="*/ 2559 h 3120"/>
                  <a:gd name="T86" fmla="*/ 2212 w 2335"/>
                  <a:gd name="T87" fmla="*/ 2604 h 3120"/>
                  <a:gd name="T88" fmla="*/ 2146 w 2335"/>
                  <a:gd name="T89" fmla="*/ 2704 h 3120"/>
                  <a:gd name="T90" fmla="*/ 2018 w 2335"/>
                  <a:gd name="T91" fmla="*/ 2865 h 3120"/>
                  <a:gd name="T92" fmla="*/ 1842 w 2335"/>
                  <a:gd name="T93" fmla="*/ 3013 h 3120"/>
                  <a:gd name="T94" fmla="*/ 1737 w 2335"/>
                  <a:gd name="T95" fmla="*/ 3069 h 3120"/>
                  <a:gd name="T96" fmla="*/ 1634 w 2335"/>
                  <a:gd name="T97" fmla="*/ 3107 h 3120"/>
                  <a:gd name="T98" fmla="*/ 1540 w 2335"/>
                  <a:gd name="T99" fmla="*/ 3119 h 3120"/>
                  <a:gd name="T100" fmla="*/ 1404 w 2335"/>
                  <a:gd name="T101" fmla="*/ 3115 h 3120"/>
                  <a:gd name="T102" fmla="*/ 1285 w 2335"/>
                  <a:gd name="T103" fmla="*/ 3093 h 3120"/>
                  <a:gd name="T104" fmla="*/ 1162 w 2335"/>
                  <a:gd name="T105" fmla="*/ 3053 h 3120"/>
                  <a:gd name="T106" fmla="*/ 1038 w 2335"/>
                  <a:gd name="T107" fmla="*/ 2997 h 3120"/>
                  <a:gd name="T108" fmla="*/ 912 w 2335"/>
                  <a:gd name="T109" fmla="*/ 2922 h 3120"/>
                  <a:gd name="T110" fmla="*/ 784 w 2335"/>
                  <a:gd name="T111" fmla="*/ 2830 h 3120"/>
                  <a:gd name="T112" fmla="*/ 656 w 2335"/>
                  <a:gd name="T113" fmla="*/ 2721 h 3120"/>
                  <a:gd name="T114" fmla="*/ 528 w 2335"/>
                  <a:gd name="T115" fmla="*/ 2593 h 3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335" h="3120">
                    <a:moveTo>
                      <a:pt x="496" y="2559"/>
                    </a:moveTo>
                    <a:lnTo>
                      <a:pt x="427" y="2478"/>
                    </a:lnTo>
                    <a:lnTo>
                      <a:pt x="395" y="2437"/>
                    </a:lnTo>
                    <a:lnTo>
                      <a:pt x="363" y="2397"/>
                    </a:lnTo>
                    <a:lnTo>
                      <a:pt x="333" y="2359"/>
                    </a:lnTo>
                    <a:lnTo>
                      <a:pt x="304" y="2322"/>
                    </a:lnTo>
                    <a:lnTo>
                      <a:pt x="276" y="2286"/>
                    </a:lnTo>
                    <a:lnTo>
                      <a:pt x="250" y="2251"/>
                    </a:lnTo>
                    <a:lnTo>
                      <a:pt x="227" y="2218"/>
                    </a:lnTo>
                    <a:lnTo>
                      <a:pt x="205" y="2188"/>
                    </a:lnTo>
                    <a:lnTo>
                      <a:pt x="185" y="2159"/>
                    </a:lnTo>
                    <a:lnTo>
                      <a:pt x="168" y="2133"/>
                    </a:lnTo>
                    <a:lnTo>
                      <a:pt x="152" y="2111"/>
                    </a:lnTo>
                    <a:lnTo>
                      <a:pt x="140" y="2090"/>
                    </a:lnTo>
                    <a:lnTo>
                      <a:pt x="130" y="2074"/>
                    </a:lnTo>
                    <a:lnTo>
                      <a:pt x="122" y="2060"/>
                    </a:lnTo>
                    <a:lnTo>
                      <a:pt x="100" y="2023"/>
                    </a:lnTo>
                    <a:lnTo>
                      <a:pt x="77" y="1983"/>
                    </a:lnTo>
                    <a:lnTo>
                      <a:pt x="57" y="1939"/>
                    </a:lnTo>
                    <a:lnTo>
                      <a:pt x="40" y="1892"/>
                    </a:lnTo>
                    <a:lnTo>
                      <a:pt x="24" y="1842"/>
                    </a:lnTo>
                    <a:lnTo>
                      <a:pt x="13" y="1789"/>
                    </a:lnTo>
                    <a:lnTo>
                      <a:pt x="9" y="1762"/>
                    </a:lnTo>
                    <a:lnTo>
                      <a:pt x="5" y="1733"/>
                    </a:lnTo>
                    <a:lnTo>
                      <a:pt x="3" y="1704"/>
                    </a:lnTo>
                    <a:lnTo>
                      <a:pt x="1" y="1675"/>
                    </a:lnTo>
                    <a:lnTo>
                      <a:pt x="0" y="1644"/>
                    </a:lnTo>
                    <a:lnTo>
                      <a:pt x="3" y="1613"/>
                    </a:lnTo>
                    <a:lnTo>
                      <a:pt x="5" y="1582"/>
                    </a:lnTo>
                    <a:lnTo>
                      <a:pt x="9" y="1549"/>
                    </a:lnTo>
                    <a:lnTo>
                      <a:pt x="14" y="1518"/>
                    </a:lnTo>
                    <a:lnTo>
                      <a:pt x="20" y="1485"/>
                    </a:lnTo>
                    <a:lnTo>
                      <a:pt x="28" y="1451"/>
                    </a:lnTo>
                    <a:lnTo>
                      <a:pt x="39" y="1417"/>
                    </a:lnTo>
                    <a:lnTo>
                      <a:pt x="50" y="1382"/>
                    </a:lnTo>
                    <a:lnTo>
                      <a:pt x="63" y="1347"/>
                    </a:lnTo>
                    <a:lnTo>
                      <a:pt x="79" y="1310"/>
                    </a:lnTo>
                    <a:lnTo>
                      <a:pt x="95" y="1274"/>
                    </a:lnTo>
                    <a:lnTo>
                      <a:pt x="115" y="1237"/>
                    </a:lnTo>
                    <a:lnTo>
                      <a:pt x="136" y="1200"/>
                    </a:lnTo>
                    <a:lnTo>
                      <a:pt x="158" y="1163"/>
                    </a:lnTo>
                    <a:lnTo>
                      <a:pt x="184" y="1125"/>
                    </a:lnTo>
                    <a:lnTo>
                      <a:pt x="224" y="1068"/>
                    </a:lnTo>
                    <a:lnTo>
                      <a:pt x="264" y="1014"/>
                    </a:lnTo>
                    <a:lnTo>
                      <a:pt x="302" y="961"/>
                    </a:lnTo>
                    <a:lnTo>
                      <a:pt x="339" y="911"/>
                    </a:lnTo>
                    <a:lnTo>
                      <a:pt x="375" y="861"/>
                    </a:lnTo>
                    <a:lnTo>
                      <a:pt x="411" y="815"/>
                    </a:lnTo>
                    <a:lnTo>
                      <a:pt x="447" y="769"/>
                    </a:lnTo>
                    <a:lnTo>
                      <a:pt x="483" y="723"/>
                    </a:lnTo>
                    <a:lnTo>
                      <a:pt x="554" y="637"/>
                    </a:lnTo>
                    <a:lnTo>
                      <a:pt x="625" y="551"/>
                    </a:lnTo>
                    <a:lnTo>
                      <a:pt x="699" y="465"/>
                    </a:lnTo>
                    <a:lnTo>
                      <a:pt x="738" y="422"/>
                    </a:lnTo>
                    <a:lnTo>
                      <a:pt x="776" y="377"/>
                    </a:lnTo>
                    <a:lnTo>
                      <a:pt x="1110" y="0"/>
                    </a:lnTo>
                    <a:lnTo>
                      <a:pt x="1277" y="433"/>
                    </a:lnTo>
                    <a:lnTo>
                      <a:pt x="1026" y="627"/>
                    </a:lnTo>
                    <a:lnTo>
                      <a:pt x="1025" y="628"/>
                    </a:lnTo>
                    <a:lnTo>
                      <a:pt x="1021" y="632"/>
                    </a:lnTo>
                    <a:lnTo>
                      <a:pt x="1017" y="637"/>
                    </a:lnTo>
                    <a:lnTo>
                      <a:pt x="1011" y="645"/>
                    </a:lnTo>
                    <a:lnTo>
                      <a:pt x="1003" y="654"/>
                    </a:lnTo>
                    <a:lnTo>
                      <a:pt x="993" y="666"/>
                    </a:lnTo>
                    <a:lnTo>
                      <a:pt x="981" y="679"/>
                    </a:lnTo>
                    <a:lnTo>
                      <a:pt x="969" y="695"/>
                    </a:lnTo>
                    <a:lnTo>
                      <a:pt x="954" y="711"/>
                    </a:lnTo>
                    <a:lnTo>
                      <a:pt x="940" y="730"/>
                    </a:lnTo>
                    <a:lnTo>
                      <a:pt x="923" y="749"/>
                    </a:lnTo>
                    <a:lnTo>
                      <a:pt x="906" y="770"/>
                    </a:lnTo>
                    <a:lnTo>
                      <a:pt x="887" y="792"/>
                    </a:lnTo>
                    <a:lnTo>
                      <a:pt x="868" y="815"/>
                    </a:lnTo>
                    <a:lnTo>
                      <a:pt x="827" y="864"/>
                    </a:lnTo>
                    <a:lnTo>
                      <a:pt x="783" y="917"/>
                    </a:lnTo>
                    <a:lnTo>
                      <a:pt x="738" y="973"/>
                    </a:lnTo>
                    <a:lnTo>
                      <a:pt x="691" y="1029"/>
                    </a:lnTo>
                    <a:lnTo>
                      <a:pt x="645" y="1087"/>
                    </a:lnTo>
                    <a:lnTo>
                      <a:pt x="597" y="1145"/>
                    </a:lnTo>
                    <a:lnTo>
                      <a:pt x="552" y="1202"/>
                    </a:lnTo>
                    <a:lnTo>
                      <a:pt x="507" y="1258"/>
                    </a:lnTo>
                    <a:lnTo>
                      <a:pt x="465" y="1313"/>
                    </a:lnTo>
                    <a:lnTo>
                      <a:pt x="445" y="1341"/>
                    </a:lnTo>
                    <a:lnTo>
                      <a:pt x="428" y="1369"/>
                    </a:lnTo>
                    <a:lnTo>
                      <a:pt x="412" y="1397"/>
                    </a:lnTo>
                    <a:lnTo>
                      <a:pt x="399" y="1423"/>
                    </a:lnTo>
                    <a:lnTo>
                      <a:pt x="388" y="1448"/>
                    </a:lnTo>
                    <a:lnTo>
                      <a:pt x="378" y="1474"/>
                    </a:lnTo>
                    <a:lnTo>
                      <a:pt x="370" y="1498"/>
                    </a:lnTo>
                    <a:lnTo>
                      <a:pt x="363" y="1522"/>
                    </a:lnTo>
                    <a:lnTo>
                      <a:pt x="358" y="1544"/>
                    </a:lnTo>
                    <a:lnTo>
                      <a:pt x="354" y="1566"/>
                    </a:lnTo>
                    <a:lnTo>
                      <a:pt x="350" y="1587"/>
                    </a:lnTo>
                    <a:lnTo>
                      <a:pt x="349" y="1607"/>
                    </a:lnTo>
                    <a:lnTo>
                      <a:pt x="348" y="1644"/>
                    </a:lnTo>
                    <a:lnTo>
                      <a:pt x="351" y="1678"/>
                    </a:lnTo>
                    <a:lnTo>
                      <a:pt x="358" y="1709"/>
                    </a:lnTo>
                    <a:lnTo>
                      <a:pt x="365" y="1735"/>
                    </a:lnTo>
                    <a:lnTo>
                      <a:pt x="373" y="1758"/>
                    </a:lnTo>
                    <a:lnTo>
                      <a:pt x="381" y="1777"/>
                    </a:lnTo>
                    <a:lnTo>
                      <a:pt x="390" y="1792"/>
                    </a:lnTo>
                    <a:lnTo>
                      <a:pt x="393" y="1798"/>
                    </a:lnTo>
                    <a:lnTo>
                      <a:pt x="396" y="1802"/>
                    </a:lnTo>
                    <a:lnTo>
                      <a:pt x="399" y="1806"/>
                    </a:lnTo>
                    <a:lnTo>
                      <a:pt x="401" y="1809"/>
                    </a:lnTo>
                    <a:lnTo>
                      <a:pt x="402" y="1810"/>
                    </a:lnTo>
                    <a:lnTo>
                      <a:pt x="402" y="1811"/>
                    </a:lnTo>
                    <a:lnTo>
                      <a:pt x="403" y="1811"/>
                    </a:lnTo>
                    <a:lnTo>
                      <a:pt x="404" y="1813"/>
                    </a:lnTo>
                    <a:lnTo>
                      <a:pt x="406" y="1816"/>
                    </a:lnTo>
                    <a:lnTo>
                      <a:pt x="409" y="1821"/>
                    </a:lnTo>
                    <a:lnTo>
                      <a:pt x="413" y="1827"/>
                    </a:lnTo>
                    <a:lnTo>
                      <a:pt x="418" y="1833"/>
                    </a:lnTo>
                    <a:lnTo>
                      <a:pt x="423" y="1841"/>
                    </a:lnTo>
                    <a:lnTo>
                      <a:pt x="429" y="1849"/>
                    </a:lnTo>
                    <a:lnTo>
                      <a:pt x="443" y="1870"/>
                    </a:lnTo>
                    <a:lnTo>
                      <a:pt x="460" y="1895"/>
                    </a:lnTo>
                    <a:lnTo>
                      <a:pt x="480" y="1921"/>
                    </a:lnTo>
                    <a:lnTo>
                      <a:pt x="502" y="1952"/>
                    </a:lnTo>
                    <a:lnTo>
                      <a:pt x="528" y="1985"/>
                    </a:lnTo>
                    <a:lnTo>
                      <a:pt x="555" y="2020"/>
                    </a:lnTo>
                    <a:lnTo>
                      <a:pt x="584" y="2058"/>
                    </a:lnTo>
                    <a:lnTo>
                      <a:pt x="616" y="2096"/>
                    </a:lnTo>
                    <a:lnTo>
                      <a:pt x="649" y="2138"/>
                    </a:lnTo>
                    <a:lnTo>
                      <a:pt x="684" y="2179"/>
                    </a:lnTo>
                    <a:lnTo>
                      <a:pt x="720" y="2220"/>
                    </a:lnTo>
                    <a:lnTo>
                      <a:pt x="758" y="2263"/>
                    </a:lnTo>
                    <a:lnTo>
                      <a:pt x="797" y="2305"/>
                    </a:lnTo>
                    <a:lnTo>
                      <a:pt x="839" y="2347"/>
                    </a:lnTo>
                    <a:lnTo>
                      <a:pt x="880" y="2388"/>
                    </a:lnTo>
                    <a:lnTo>
                      <a:pt x="922" y="2429"/>
                    </a:lnTo>
                    <a:lnTo>
                      <a:pt x="967" y="2468"/>
                    </a:lnTo>
                    <a:lnTo>
                      <a:pt x="1011" y="2505"/>
                    </a:lnTo>
                    <a:lnTo>
                      <a:pt x="1055" y="2540"/>
                    </a:lnTo>
                    <a:lnTo>
                      <a:pt x="1101" y="2573"/>
                    </a:lnTo>
                    <a:lnTo>
                      <a:pt x="1146" y="2604"/>
                    </a:lnTo>
                    <a:lnTo>
                      <a:pt x="1192" y="2631"/>
                    </a:lnTo>
                    <a:lnTo>
                      <a:pt x="1237" y="2656"/>
                    </a:lnTo>
                    <a:lnTo>
                      <a:pt x="1284" y="2676"/>
                    </a:lnTo>
                    <a:lnTo>
                      <a:pt x="1306" y="2685"/>
                    </a:lnTo>
                    <a:lnTo>
                      <a:pt x="1329" y="2693"/>
                    </a:lnTo>
                    <a:lnTo>
                      <a:pt x="1351" y="2699"/>
                    </a:lnTo>
                    <a:lnTo>
                      <a:pt x="1373" y="2704"/>
                    </a:lnTo>
                    <a:lnTo>
                      <a:pt x="1396" y="2709"/>
                    </a:lnTo>
                    <a:lnTo>
                      <a:pt x="1418" y="2712"/>
                    </a:lnTo>
                    <a:lnTo>
                      <a:pt x="1441" y="2714"/>
                    </a:lnTo>
                    <a:lnTo>
                      <a:pt x="1462" y="2714"/>
                    </a:lnTo>
                    <a:lnTo>
                      <a:pt x="1555" y="2714"/>
                    </a:lnTo>
                    <a:lnTo>
                      <a:pt x="1581" y="2713"/>
                    </a:lnTo>
                    <a:lnTo>
                      <a:pt x="1607" y="2710"/>
                    </a:lnTo>
                    <a:lnTo>
                      <a:pt x="1632" y="2706"/>
                    </a:lnTo>
                    <a:lnTo>
                      <a:pt x="1656" y="2699"/>
                    </a:lnTo>
                    <a:lnTo>
                      <a:pt x="1680" y="2691"/>
                    </a:lnTo>
                    <a:lnTo>
                      <a:pt x="1704" y="2681"/>
                    </a:lnTo>
                    <a:lnTo>
                      <a:pt x="1727" y="2669"/>
                    </a:lnTo>
                    <a:lnTo>
                      <a:pt x="1749" y="2657"/>
                    </a:lnTo>
                    <a:lnTo>
                      <a:pt x="1771" y="2642"/>
                    </a:lnTo>
                    <a:lnTo>
                      <a:pt x="1793" y="2628"/>
                    </a:lnTo>
                    <a:lnTo>
                      <a:pt x="1814" y="2611"/>
                    </a:lnTo>
                    <a:lnTo>
                      <a:pt x="1835" y="2594"/>
                    </a:lnTo>
                    <a:lnTo>
                      <a:pt x="1875" y="2556"/>
                    </a:lnTo>
                    <a:lnTo>
                      <a:pt x="1915" y="2516"/>
                    </a:lnTo>
                    <a:lnTo>
                      <a:pt x="1954" y="2473"/>
                    </a:lnTo>
                    <a:lnTo>
                      <a:pt x="1992" y="2430"/>
                    </a:lnTo>
                    <a:lnTo>
                      <a:pt x="2029" y="2386"/>
                    </a:lnTo>
                    <a:lnTo>
                      <a:pt x="2065" y="2343"/>
                    </a:lnTo>
                    <a:lnTo>
                      <a:pt x="2101" y="2299"/>
                    </a:lnTo>
                    <a:lnTo>
                      <a:pt x="2137" y="2258"/>
                    </a:lnTo>
                    <a:lnTo>
                      <a:pt x="2173" y="2220"/>
                    </a:lnTo>
                    <a:lnTo>
                      <a:pt x="2192" y="2202"/>
                    </a:lnTo>
                    <a:lnTo>
                      <a:pt x="2210" y="2185"/>
                    </a:lnTo>
                    <a:lnTo>
                      <a:pt x="2335" y="2371"/>
                    </a:lnTo>
                    <a:lnTo>
                      <a:pt x="2241" y="2559"/>
                    </a:lnTo>
                    <a:lnTo>
                      <a:pt x="2234" y="2568"/>
                    </a:lnTo>
                    <a:lnTo>
                      <a:pt x="2228" y="2579"/>
                    </a:lnTo>
                    <a:lnTo>
                      <a:pt x="2220" y="2591"/>
                    </a:lnTo>
                    <a:lnTo>
                      <a:pt x="2212" y="2604"/>
                    </a:lnTo>
                    <a:lnTo>
                      <a:pt x="2202" y="2619"/>
                    </a:lnTo>
                    <a:lnTo>
                      <a:pt x="2193" y="2634"/>
                    </a:lnTo>
                    <a:lnTo>
                      <a:pt x="2171" y="2668"/>
                    </a:lnTo>
                    <a:lnTo>
                      <a:pt x="2146" y="2704"/>
                    </a:lnTo>
                    <a:lnTo>
                      <a:pt x="2119" y="2743"/>
                    </a:lnTo>
                    <a:lnTo>
                      <a:pt x="2088" y="2783"/>
                    </a:lnTo>
                    <a:lnTo>
                      <a:pt x="2054" y="2824"/>
                    </a:lnTo>
                    <a:lnTo>
                      <a:pt x="2018" y="2865"/>
                    </a:lnTo>
                    <a:lnTo>
                      <a:pt x="1978" y="2905"/>
                    </a:lnTo>
                    <a:lnTo>
                      <a:pt x="1936" y="2943"/>
                    </a:lnTo>
                    <a:lnTo>
                      <a:pt x="1891" y="2980"/>
                    </a:lnTo>
                    <a:lnTo>
                      <a:pt x="1842" y="3013"/>
                    </a:lnTo>
                    <a:lnTo>
                      <a:pt x="1817" y="3029"/>
                    </a:lnTo>
                    <a:lnTo>
                      <a:pt x="1792" y="3043"/>
                    </a:lnTo>
                    <a:lnTo>
                      <a:pt x="1765" y="3056"/>
                    </a:lnTo>
                    <a:lnTo>
                      <a:pt x="1737" y="3069"/>
                    </a:lnTo>
                    <a:lnTo>
                      <a:pt x="1709" y="3079"/>
                    </a:lnTo>
                    <a:lnTo>
                      <a:pt x="1680" y="3088"/>
                    </a:lnTo>
                    <a:lnTo>
                      <a:pt x="1657" y="3099"/>
                    </a:lnTo>
                    <a:lnTo>
                      <a:pt x="1634" y="3107"/>
                    </a:lnTo>
                    <a:lnTo>
                      <a:pt x="1610" y="3112"/>
                    </a:lnTo>
                    <a:lnTo>
                      <a:pt x="1587" y="3116"/>
                    </a:lnTo>
                    <a:lnTo>
                      <a:pt x="1563" y="3118"/>
                    </a:lnTo>
                    <a:lnTo>
                      <a:pt x="1540" y="3119"/>
                    </a:lnTo>
                    <a:lnTo>
                      <a:pt x="1493" y="3120"/>
                    </a:lnTo>
                    <a:lnTo>
                      <a:pt x="1463" y="3119"/>
                    </a:lnTo>
                    <a:lnTo>
                      <a:pt x="1434" y="3118"/>
                    </a:lnTo>
                    <a:lnTo>
                      <a:pt x="1404" y="3115"/>
                    </a:lnTo>
                    <a:lnTo>
                      <a:pt x="1374" y="3111"/>
                    </a:lnTo>
                    <a:lnTo>
                      <a:pt x="1345" y="3106"/>
                    </a:lnTo>
                    <a:lnTo>
                      <a:pt x="1315" y="3101"/>
                    </a:lnTo>
                    <a:lnTo>
                      <a:pt x="1285" y="3093"/>
                    </a:lnTo>
                    <a:lnTo>
                      <a:pt x="1254" y="3085"/>
                    </a:lnTo>
                    <a:lnTo>
                      <a:pt x="1224" y="3076"/>
                    </a:lnTo>
                    <a:lnTo>
                      <a:pt x="1193" y="3066"/>
                    </a:lnTo>
                    <a:lnTo>
                      <a:pt x="1162" y="3053"/>
                    </a:lnTo>
                    <a:lnTo>
                      <a:pt x="1131" y="3041"/>
                    </a:lnTo>
                    <a:lnTo>
                      <a:pt x="1100" y="3028"/>
                    </a:lnTo>
                    <a:lnTo>
                      <a:pt x="1069" y="3013"/>
                    </a:lnTo>
                    <a:lnTo>
                      <a:pt x="1038" y="2997"/>
                    </a:lnTo>
                    <a:lnTo>
                      <a:pt x="1006" y="2980"/>
                    </a:lnTo>
                    <a:lnTo>
                      <a:pt x="975" y="2962"/>
                    </a:lnTo>
                    <a:lnTo>
                      <a:pt x="943" y="2942"/>
                    </a:lnTo>
                    <a:lnTo>
                      <a:pt x="912" y="2922"/>
                    </a:lnTo>
                    <a:lnTo>
                      <a:pt x="880" y="2901"/>
                    </a:lnTo>
                    <a:lnTo>
                      <a:pt x="848" y="2878"/>
                    </a:lnTo>
                    <a:lnTo>
                      <a:pt x="816" y="2855"/>
                    </a:lnTo>
                    <a:lnTo>
                      <a:pt x="784" y="2830"/>
                    </a:lnTo>
                    <a:lnTo>
                      <a:pt x="752" y="2804"/>
                    </a:lnTo>
                    <a:lnTo>
                      <a:pt x="720" y="2777"/>
                    </a:lnTo>
                    <a:lnTo>
                      <a:pt x="688" y="2749"/>
                    </a:lnTo>
                    <a:lnTo>
                      <a:pt x="656" y="2721"/>
                    </a:lnTo>
                    <a:lnTo>
                      <a:pt x="624" y="2691"/>
                    </a:lnTo>
                    <a:lnTo>
                      <a:pt x="592" y="2659"/>
                    </a:lnTo>
                    <a:lnTo>
                      <a:pt x="560" y="2627"/>
                    </a:lnTo>
                    <a:lnTo>
                      <a:pt x="528" y="2593"/>
                    </a:lnTo>
                    <a:lnTo>
                      <a:pt x="496" y="2559"/>
                    </a:lnTo>
                    <a:lnTo>
                      <a:pt x="496" y="2559"/>
                    </a:lnTo>
                    <a:close/>
                  </a:path>
                </a:pathLst>
              </a:custGeom>
              <a:grpFill/>
              <a:ln w="3175">
                <a:solidFill>
                  <a:schemeClr val="tx1"/>
                </a:solidFill>
                <a:round/>
                <a:headEnd/>
                <a:tailEnd/>
              </a:ln>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5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25" name="Freeform 43"/>
              <p:cNvSpPr>
                <a:spLocks/>
              </p:cNvSpPr>
              <p:nvPr/>
            </p:nvSpPr>
            <p:spPr bwMode="auto">
              <a:xfrm>
                <a:off x="-986390" y="340396"/>
                <a:ext cx="477832" cy="651044"/>
              </a:xfrm>
              <a:custGeom>
                <a:avLst/>
                <a:gdLst>
                  <a:gd name="T0" fmla="*/ 77 w 2403"/>
                  <a:gd name="T1" fmla="*/ 3032 h 3283"/>
                  <a:gd name="T2" fmla="*/ 19 w 2403"/>
                  <a:gd name="T3" fmla="*/ 2902 h 3283"/>
                  <a:gd name="T4" fmla="*/ 1 w 2403"/>
                  <a:gd name="T5" fmla="*/ 2781 h 3283"/>
                  <a:gd name="T6" fmla="*/ 2 w 2403"/>
                  <a:gd name="T7" fmla="*/ 2687 h 3283"/>
                  <a:gd name="T8" fmla="*/ 377 w 2403"/>
                  <a:gd name="T9" fmla="*/ 2720 h 3283"/>
                  <a:gd name="T10" fmla="*/ 376 w 2403"/>
                  <a:gd name="T11" fmla="*/ 2729 h 3283"/>
                  <a:gd name="T12" fmla="*/ 378 w 2403"/>
                  <a:gd name="T13" fmla="*/ 2789 h 3283"/>
                  <a:gd name="T14" fmla="*/ 409 w 2403"/>
                  <a:gd name="T15" fmla="*/ 2868 h 3283"/>
                  <a:gd name="T16" fmla="*/ 453 w 2403"/>
                  <a:gd name="T17" fmla="*/ 2911 h 3283"/>
                  <a:gd name="T18" fmla="*/ 508 w 2403"/>
                  <a:gd name="T19" fmla="*/ 2932 h 3283"/>
                  <a:gd name="T20" fmla="*/ 1748 w 2403"/>
                  <a:gd name="T21" fmla="*/ 2941 h 3283"/>
                  <a:gd name="T22" fmla="*/ 1875 w 2403"/>
                  <a:gd name="T23" fmla="*/ 2914 h 3283"/>
                  <a:gd name="T24" fmla="*/ 1974 w 2403"/>
                  <a:gd name="T25" fmla="*/ 2840 h 3283"/>
                  <a:gd name="T26" fmla="*/ 2037 w 2403"/>
                  <a:gd name="T27" fmla="*/ 2731 h 3283"/>
                  <a:gd name="T28" fmla="*/ 2060 w 2403"/>
                  <a:gd name="T29" fmla="*/ 2598 h 3283"/>
                  <a:gd name="T30" fmla="*/ 2036 w 2403"/>
                  <a:gd name="T31" fmla="*/ 2461 h 3283"/>
                  <a:gd name="T32" fmla="*/ 1982 w 2403"/>
                  <a:gd name="T33" fmla="*/ 2342 h 3283"/>
                  <a:gd name="T34" fmla="*/ 1930 w 2403"/>
                  <a:gd name="T35" fmla="*/ 2257 h 3283"/>
                  <a:gd name="T36" fmla="*/ 1907 w 2403"/>
                  <a:gd name="T37" fmla="*/ 2226 h 3283"/>
                  <a:gd name="T38" fmla="*/ 1906 w 2403"/>
                  <a:gd name="T39" fmla="*/ 2217 h 3283"/>
                  <a:gd name="T40" fmla="*/ 1908 w 2403"/>
                  <a:gd name="T41" fmla="*/ 2166 h 3283"/>
                  <a:gd name="T42" fmla="*/ 1911 w 2403"/>
                  <a:gd name="T43" fmla="*/ 2073 h 3283"/>
                  <a:gd name="T44" fmla="*/ 1913 w 2403"/>
                  <a:gd name="T45" fmla="*/ 1952 h 3283"/>
                  <a:gd name="T46" fmla="*/ 1910 w 2403"/>
                  <a:gd name="T47" fmla="*/ 1675 h 3283"/>
                  <a:gd name="T48" fmla="*/ 1899 w 2403"/>
                  <a:gd name="T49" fmla="*/ 1512 h 3283"/>
                  <a:gd name="T50" fmla="*/ 1882 w 2403"/>
                  <a:gd name="T51" fmla="*/ 1404 h 3283"/>
                  <a:gd name="T52" fmla="*/ 1827 w 2403"/>
                  <a:gd name="T53" fmla="*/ 1248 h 3283"/>
                  <a:gd name="T54" fmla="*/ 1769 w 2403"/>
                  <a:gd name="T55" fmla="*/ 1094 h 3283"/>
                  <a:gd name="T56" fmla="*/ 1714 w 2403"/>
                  <a:gd name="T57" fmla="*/ 965 h 3283"/>
                  <a:gd name="T58" fmla="*/ 1618 w 2403"/>
                  <a:gd name="T59" fmla="*/ 773 h 3283"/>
                  <a:gd name="T60" fmla="*/ 1484 w 2403"/>
                  <a:gd name="T61" fmla="*/ 567 h 3283"/>
                  <a:gd name="T62" fmla="*/ 1373 w 2403"/>
                  <a:gd name="T63" fmla="*/ 423 h 3283"/>
                  <a:gd name="T64" fmla="*/ 1853 w 2403"/>
                  <a:gd name="T65" fmla="*/ 489 h 3283"/>
                  <a:gd name="T66" fmla="*/ 1888 w 2403"/>
                  <a:gd name="T67" fmla="*/ 544 h 3283"/>
                  <a:gd name="T68" fmla="*/ 1936 w 2403"/>
                  <a:gd name="T69" fmla="*/ 622 h 3283"/>
                  <a:gd name="T70" fmla="*/ 2034 w 2403"/>
                  <a:gd name="T71" fmla="*/ 796 h 3283"/>
                  <a:gd name="T72" fmla="*/ 2144 w 2403"/>
                  <a:gd name="T73" fmla="*/ 1019 h 3283"/>
                  <a:gd name="T74" fmla="*/ 2214 w 2403"/>
                  <a:gd name="T75" fmla="*/ 1205 h 3283"/>
                  <a:gd name="T76" fmla="*/ 2238 w 2403"/>
                  <a:gd name="T77" fmla="*/ 1318 h 3283"/>
                  <a:gd name="T78" fmla="*/ 2256 w 2403"/>
                  <a:gd name="T79" fmla="*/ 1534 h 3283"/>
                  <a:gd name="T80" fmla="*/ 2254 w 2403"/>
                  <a:gd name="T81" fmla="*/ 1832 h 3283"/>
                  <a:gd name="T82" fmla="*/ 2249 w 2403"/>
                  <a:gd name="T83" fmla="*/ 2052 h 3283"/>
                  <a:gd name="T84" fmla="*/ 2338 w 2403"/>
                  <a:gd name="T85" fmla="*/ 2254 h 3283"/>
                  <a:gd name="T86" fmla="*/ 2379 w 2403"/>
                  <a:gd name="T87" fmla="*/ 2372 h 3283"/>
                  <a:gd name="T88" fmla="*/ 2400 w 2403"/>
                  <a:gd name="T89" fmla="*/ 2500 h 3283"/>
                  <a:gd name="T90" fmla="*/ 2399 w 2403"/>
                  <a:gd name="T91" fmla="*/ 2644 h 3283"/>
                  <a:gd name="T92" fmla="*/ 2375 w 2403"/>
                  <a:gd name="T93" fmla="*/ 2785 h 3283"/>
                  <a:gd name="T94" fmla="*/ 2326 w 2403"/>
                  <a:gd name="T95" fmla="*/ 2914 h 3283"/>
                  <a:gd name="T96" fmla="*/ 2257 w 2403"/>
                  <a:gd name="T97" fmla="*/ 3028 h 3283"/>
                  <a:gd name="T98" fmla="*/ 2169 w 2403"/>
                  <a:gd name="T99" fmla="*/ 3124 h 3283"/>
                  <a:gd name="T100" fmla="*/ 2065 w 2403"/>
                  <a:gd name="T101" fmla="*/ 3200 h 3283"/>
                  <a:gd name="T102" fmla="*/ 1946 w 2403"/>
                  <a:gd name="T103" fmla="*/ 3252 h 3283"/>
                  <a:gd name="T104" fmla="*/ 1816 w 2403"/>
                  <a:gd name="T105" fmla="*/ 3280 h 3283"/>
                  <a:gd name="T106" fmla="*/ 528 w 2403"/>
                  <a:gd name="T107" fmla="*/ 3280 h 3283"/>
                  <a:gd name="T108" fmla="*/ 398 w 2403"/>
                  <a:gd name="T109" fmla="*/ 3263 h 3283"/>
                  <a:gd name="T110" fmla="*/ 282 w 2403"/>
                  <a:gd name="T111" fmla="*/ 3221 h 3283"/>
                  <a:gd name="T112" fmla="*/ 185 w 2403"/>
                  <a:gd name="T113" fmla="*/ 3157 h 3283"/>
                  <a:gd name="T114" fmla="*/ 126 w 2403"/>
                  <a:gd name="T115" fmla="*/ 3093 h 3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403" h="3283">
                    <a:moveTo>
                      <a:pt x="126" y="3093"/>
                    </a:moveTo>
                    <a:lnTo>
                      <a:pt x="113" y="3078"/>
                    </a:lnTo>
                    <a:lnTo>
                      <a:pt x="99" y="3063"/>
                    </a:lnTo>
                    <a:lnTo>
                      <a:pt x="77" y="3032"/>
                    </a:lnTo>
                    <a:lnTo>
                      <a:pt x="57" y="3000"/>
                    </a:lnTo>
                    <a:lnTo>
                      <a:pt x="42" y="2967"/>
                    </a:lnTo>
                    <a:lnTo>
                      <a:pt x="29" y="2935"/>
                    </a:lnTo>
                    <a:lnTo>
                      <a:pt x="19" y="2902"/>
                    </a:lnTo>
                    <a:lnTo>
                      <a:pt x="12" y="2870"/>
                    </a:lnTo>
                    <a:lnTo>
                      <a:pt x="6" y="2839"/>
                    </a:lnTo>
                    <a:lnTo>
                      <a:pt x="3" y="2809"/>
                    </a:lnTo>
                    <a:lnTo>
                      <a:pt x="1" y="2781"/>
                    </a:lnTo>
                    <a:lnTo>
                      <a:pt x="0" y="2754"/>
                    </a:lnTo>
                    <a:lnTo>
                      <a:pt x="0" y="2729"/>
                    </a:lnTo>
                    <a:lnTo>
                      <a:pt x="1" y="2706"/>
                    </a:lnTo>
                    <a:lnTo>
                      <a:pt x="2" y="2687"/>
                    </a:lnTo>
                    <a:lnTo>
                      <a:pt x="2" y="2669"/>
                    </a:lnTo>
                    <a:lnTo>
                      <a:pt x="3" y="2656"/>
                    </a:lnTo>
                    <a:lnTo>
                      <a:pt x="341" y="2331"/>
                    </a:lnTo>
                    <a:lnTo>
                      <a:pt x="377" y="2720"/>
                    </a:lnTo>
                    <a:lnTo>
                      <a:pt x="377" y="2720"/>
                    </a:lnTo>
                    <a:lnTo>
                      <a:pt x="376" y="2722"/>
                    </a:lnTo>
                    <a:lnTo>
                      <a:pt x="376" y="2725"/>
                    </a:lnTo>
                    <a:lnTo>
                      <a:pt x="376" y="2729"/>
                    </a:lnTo>
                    <a:lnTo>
                      <a:pt x="375" y="2739"/>
                    </a:lnTo>
                    <a:lnTo>
                      <a:pt x="375" y="2754"/>
                    </a:lnTo>
                    <a:lnTo>
                      <a:pt x="376" y="2770"/>
                    </a:lnTo>
                    <a:lnTo>
                      <a:pt x="378" y="2789"/>
                    </a:lnTo>
                    <a:lnTo>
                      <a:pt x="382" y="2808"/>
                    </a:lnTo>
                    <a:lnTo>
                      <a:pt x="388" y="2829"/>
                    </a:lnTo>
                    <a:lnTo>
                      <a:pt x="397" y="2849"/>
                    </a:lnTo>
                    <a:lnTo>
                      <a:pt x="409" y="2868"/>
                    </a:lnTo>
                    <a:lnTo>
                      <a:pt x="424" y="2887"/>
                    </a:lnTo>
                    <a:lnTo>
                      <a:pt x="433" y="2896"/>
                    </a:lnTo>
                    <a:lnTo>
                      <a:pt x="442" y="2903"/>
                    </a:lnTo>
                    <a:lnTo>
                      <a:pt x="453" y="2911"/>
                    </a:lnTo>
                    <a:lnTo>
                      <a:pt x="466" y="2918"/>
                    </a:lnTo>
                    <a:lnTo>
                      <a:pt x="478" y="2924"/>
                    </a:lnTo>
                    <a:lnTo>
                      <a:pt x="493" y="2929"/>
                    </a:lnTo>
                    <a:lnTo>
                      <a:pt x="508" y="2932"/>
                    </a:lnTo>
                    <a:lnTo>
                      <a:pt x="526" y="2935"/>
                    </a:lnTo>
                    <a:lnTo>
                      <a:pt x="544" y="2937"/>
                    </a:lnTo>
                    <a:lnTo>
                      <a:pt x="564" y="2938"/>
                    </a:lnTo>
                    <a:lnTo>
                      <a:pt x="1748" y="2941"/>
                    </a:lnTo>
                    <a:lnTo>
                      <a:pt x="1782" y="2939"/>
                    </a:lnTo>
                    <a:lnTo>
                      <a:pt x="1815" y="2934"/>
                    </a:lnTo>
                    <a:lnTo>
                      <a:pt x="1846" y="2926"/>
                    </a:lnTo>
                    <a:lnTo>
                      <a:pt x="1875" y="2914"/>
                    </a:lnTo>
                    <a:lnTo>
                      <a:pt x="1903" y="2900"/>
                    </a:lnTo>
                    <a:lnTo>
                      <a:pt x="1929" y="2883"/>
                    </a:lnTo>
                    <a:lnTo>
                      <a:pt x="1952" y="2863"/>
                    </a:lnTo>
                    <a:lnTo>
                      <a:pt x="1974" y="2840"/>
                    </a:lnTo>
                    <a:lnTo>
                      <a:pt x="1993" y="2816"/>
                    </a:lnTo>
                    <a:lnTo>
                      <a:pt x="2010" y="2790"/>
                    </a:lnTo>
                    <a:lnTo>
                      <a:pt x="2025" y="2761"/>
                    </a:lnTo>
                    <a:lnTo>
                      <a:pt x="2037" y="2731"/>
                    </a:lnTo>
                    <a:lnTo>
                      <a:pt x="2047" y="2700"/>
                    </a:lnTo>
                    <a:lnTo>
                      <a:pt x="2055" y="2667"/>
                    </a:lnTo>
                    <a:lnTo>
                      <a:pt x="2059" y="2633"/>
                    </a:lnTo>
                    <a:lnTo>
                      <a:pt x="2060" y="2598"/>
                    </a:lnTo>
                    <a:lnTo>
                      <a:pt x="2059" y="2563"/>
                    </a:lnTo>
                    <a:lnTo>
                      <a:pt x="2054" y="2529"/>
                    </a:lnTo>
                    <a:lnTo>
                      <a:pt x="2046" y="2495"/>
                    </a:lnTo>
                    <a:lnTo>
                      <a:pt x="2036" y="2461"/>
                    </a:lnTo>
                    <a:lnTo>
                      <a:pt x="2025" y="2429"/>
                    </a:lnTo>
                    <a:lnTo>
                      <a:pt x="2011" y="2398"/>
                    </a:lnTo>
                    <a:lnTo>
                      <a:pt x="1997" y="2369"/>
                    </a:lnTo>
                    <a:lnTo>
                      <a:pt x="1982" y="2342"/>
                    </a:lnTo>
                    <a:lnTo>
                      <a:pt x="1968" y="2316"/>
                    </a:lnTo>
                    <a:lnTo>
                      <a:pt x="1954" y="2293"/>
                    </a:lnTo>
                    <a:lnTo>
                      <a:pt x="1941" y="2274"/>
                    </a:lnTo>
                    <a:lnTo>
                      <a:pt x="1930" y="2257"/>
                    </a:lnTo>
                    <a:lnTo>
                      <a:pt x="1919" y="2243"/>
                    </a:lnTo>
                    <a:lnTo>
                      <a:pt x="1912" y="2233"/>
                    </a:lnTo>
                    <a:lnTo>
                      <a:pt x="1909" y="2229"/>
                    </a:lnTo>
                    <a:lnTo>
                      <a:pt x="1907" y="2226"/>
                    </a:lnTo>
                    <a:lnTo>
                      <a:pt x="1906" y="2225"/>
                    </a:lnTo>
                    <a:lnTo>
                      <a:pt x="1905" y="2224"/>
                    </a:lnTo>
                    <a:lnTo>
                      <a:pt x="1905" y="2223"/>
                    </a:lnTo>
                    <a:lnTo>
                      <a:pt x="1906" y="2217"/>
                    </a:lnTo>
                    <a:lnTo>
                      <a:pt x="1906" y="2209"/>
                    </a:lnTo>
                    <a:lnTo>
                      <a:pt x="1907" y="2198"/>
                    </a:lnTo>
                    <a:lnTo>
                      <a:pt x="1907" y="2183"/>
                    </a:lnTo>
                    <a:lnTo>
                      <a:pt x="1908" y="2166"/>
                    </a:lnTo>
                    <a:lnTo>
                      <a:pt x="1909" y="2146"/>
                    </a:lnTo>
                    <a:lnTo>
                      <a:pt x="1909" y="2123"/>
                    </a:lnTo>
                    <a:lnTo>
                      <a:pt x="1910" y="2100"/>
                    </a:lnTo>
                    <a:lnTo>
                      <a:pt x="1911" y="2073"/>
                    </a:lnTo>
                    <a:lnTo>
                      <a:pt x="1911" y="2045"/>
                    </a:lnTo>
                    <a:lnTo>
                      <a:pt x="1912" y="2016"/>
                    </a:lnTo>
                    <a:lnTo>
                      <a:pt x="1913" y="1985"/>
                    </a:lnTo>
                    <a:lnTo>
                      <a:pt x="1913" y="1952"/>
                    </a:lnTo>
                    <a:lnTo>
                      <a:pt x="1914" y="1885"/>
                    </a:lnTo>
                    <a:lnTo>
                      <a:pt x="1913" y="1816"/>
                    </a:lnTo>
                    <a:lnTo>
                      <a:pt x="1912" y="1745"/>
                    </a:lnTo>
                    <a:lnTo>
                      <a:pt x="1910" y="1675"/>
                    </a:lnTo>
                    <a:lnTo>
                      <a:pt x="1907" y="1606"/>
                    </a:lnTo>
                    <a:lnTo>
                      <a:pt x="1905" y="1573"/>
                    </a:lnTo>
                    <a:lnTo>
                      <a:pt x="1902" y="1541"/>
                    </a:lnTo>
                    <a:lnTo>
                      <a:pt x="1899" y="1512"/>
                    </a:lnTo>
                    <a:lnTo>
                      <a:pt x="1896" y="1482"/>
                    </a:lnTo>
                    <a:lnTo>
                      <a:pt x="1891" y="1454"/>
                    </a:lnTo>
                    <a:lnTo>
                      <a:pt x="1886" y="1428"/>
                    </a:lnTo>
                    <a:lnTo>
                      <a:pt x="1882" y="1404"/>
                    </a:lnTo>
                    <a:lnTo>
                      <a:pt x="1876" y="1383"/>
                    </a:lnTo>
                    <a:lnTo>
                      <a:pt x="1859" y="1336"/>
                    </a:lnTo>
                    <a:lnTo>
                      <a:pt x="1843" y="1291"/>
                    </a:lnTo>
                    <a:lnTo>
                      <a:pt x="1827" y="1248"/>
                    </a:lnTo>
                    <a:lnTo>
                      <a:pt x="1812" y="1207"/>
                    </a:lnTo>
                    <a:lnTo>
                      <a:pt x="1796" y="1167"/>
                    </a:lnTo>
                    <a:lnTo>
                      <a:pt x="1782" y="1130"/>
                    </a:lnTo>
                    <a:lnTo>
                      <a:pt x="1769" y="1094"/>
                    </a:lnTo>
                    <a:lnTo>
                      <a:pt x="1754" y="1060"/>
                    </a:lnTo>
                    <a:lnTo>
                      <a:pt x="1741" y="1026"/>
                    </a:lnTo>
                    <a:lnTo>
                      <a:pt x="1727" y="995"/>
                    </a:lnTo>
                    <a:lnTo>
                      <a:pt x="1714" y="965"/>
                    </a:lnTo>
                    <a:lnTo>
                      <a:pt x="1700" y="935"/>
                    </a:lnTo>
                    <a:lnTo>
                      <a:pt x="1674" y="878"/>
                    </a:lnTo>
                    <a:lnTo>
                      <a:pt x="1647" y="824"/>
                    </a:lnTo>
                    <a:lnTo>
                      <a:pt x="1618" y="773"/>
                    </a:lnTo>
                    <a:lnTo>
                      <a:pt x="1588" y="721"/>
                    </a:lnTo>
                    <a:lnTo>
                      <a:pt x="1556" y="671"/>
                    </a:lnTo>
                    <a:lnTo>
                      <a:pt x="1522" y="621"/>
                    </a:lnTo>
                    <a:lnTo>
                      <a:pt x="1484" y="567"/>
                    </a:lnTo>
                    <a:lnTo>
                      <a:pt x="1442" y="512"/>
                    </a:lnTo>
                    <a:lnTo>
                      <a:pt x="1421" y="484"/>
                    </a:lnTo>
                    <a:lnTo>
                      <a:pt x="1398" y="454"/>
                    </a:lnTo>
                    <a:lnTo>
                      <a:pt x="1373" y="423"/>
                    </a:lnTo>
                    <a:lnTo>
                      <a:pt x="1348" y="391"/>
                    </a:lnTo>
                    <a:lnTo>
                      <a:pt x="1488" y="0"/>
                    </a:lnTo>
                    <a:lnTo>
                      <a:pt x="1847" y="479"/>
                    </a:lnTo>
                    <a:lnTo>
                      <a:pt x="1853" y="489"/>
                    </a:lnTo>
                    <a:lnTo>
                      <a:pt x="1862" y="500"/>
                    </a:lnTo>
                    <a:lnTo>
                      <a:pt x="1870" y="513"/>
                    </a:lnTo>
                    <a:lnTo>
                      <a:pt x="1879" y="528"/>
                    </a:lnTo>
                    <a:lnTo>
                      <a:pt x="1888" y="544"/>
                    </a:lnTo>
                    <a:lnTo>
                      <a:pt x="1900" y="562"/>
                    </a:lnTo>
                    <a:lnTo>
                      <a:pt x="1911" y="580"/>
                    </a:lnTo>
                    <a:lnTo>
                      <a:pt x="1922" y="601"/>
                    </a:lnTo>
                    <a:lnTo>
                      <a:pt x="1936" y="622"/>
                    </a:lnTo>
                    <a:lnTo>
                      <a:pt x="1948" y="644"/>
                    </a:lnTo>
                    <a:lnTo>
                      <a:pt x="1976" y="692"/>
                    </a:lnTo>
                    <a:lnTo>
                      <a:pt x="2004" y="742"/>
                    </a:lnTo>
                    <a:lnTo>
                      <a:pt x="2034" y="796"/>
                    </a:lnTo>
                    <a:lnTo>
                      <a:pt x="2063" y="850"/>
                    </a:lnTo>
                    <a:lnTo>
                      <a:pt x="2091" y="906"/>
                    </a:lnTo>
                    <a:lnTo>
                      <a:pt x="2119" y="963"/>
                    </a:lnTo>
                    <a:lnTo>
                      <a:pt x="2144" y="1019"/>
                    </a:lnTo>
                    <a:lnTo>
                      <a:pt x="2167" y="1075"/>
                    </a:lnTo>
                    <a:lnTo>
                      <a:pt x="2189" y="1128"/>
                    </a:lnTo>
                    <a:lnTo>
                      <a:pt x="2206" y="1180"/>
                    </a:lnTo>
                    <a:lnTo>
                      <a:pt x="2214" y="1205"/>
                    </a:lnTo>
                    <a:lnTo>
                      <a:pt x="2220" y="1228"/>
                    </a:lnTo>
                    <a:lnTo>
                      <a:pt x="2225" y="1249"/>
                    </a:lnTo>
                    <a:lnTo>
                      <a:pt x="2230" y="1272"/>
                    </a:lnTo>
                    <a:lnTo>
                      <a:pt x="2238" y="1318"/>
                    </a:lnTo>
                    <a:lnTo>
                      <a:pt x="2246" y="1368"/>
                    </a:lnTo>
                    <a:lnTo>
                      <a:pt x="2250" y="1422"/>
                    </a:lnTo>
                    <a:lnTo>
                      <a:pt x="2254" y="1477"/>
                    </a:lnTo>
                    <a:lnTo>
                      <a:pt x="2256" y="1534"/>
                    </a:lnTo>
                    <a:lnTo>
                      <a:pt x="2257" y="1593"/>
                    </a:lnTo>
                    <a:lnTo>
                      <a:pt x="2257" y="1653"/>
                    </a:lnTo>
                    <a:lnTo>
                      <a:pt x="2256" y="1772"/>
                    </a:lnTo>
                    <a:lnTo>
                      <a:pt x="2254" y="1832"/>
                    </a:lnTo>
                    <a:lnTo>
                      <a:pt x="2253" y="1890"/>
                    </a:lnTo>
                    <a:lnTo>
                      <a:pt x="2251" y="1946"/>
                    </a:lnTo>
                    <a:lnTo>
                      <a:pt x="2250" y="2001"/>
                    </a:lnTo>
                    <a:lnTo>
                      <a:pt x="2249" y="2052"/>
                    </a:lnTo>
                    <a:lnTo>
                      <a:pt x="2249" y="2101"/>
                    </a:lnTo>
                    <a:lnTo>
                      <a:pt x="2282" y="2149"/>
                    </a:lnTo>
                    <a:lnTo>
                      <a:pt x="2312" y="2201"/>
                    </a:lnTo>
                    <a:lnTo>
                      <a:pt x="2338" y="2254"/>
                    </a:lnTo>
                    <a:lnTo>
                      <a:pt x="2350" y="2282"/>
                    </a:lnTo>
                    <a:lnTo>
                      <a:pt x="2361" y="2312"/>
                    </a:lnTo>
                    <a:lnTo>
                      <a:pt x="2370" y="2341"/>
                    </a:lnTo>
                    <a:lnTo>
                      <a:pt x="2379" y="2372"/>
                    </a:lnTo>
                    <a:lnTo>
                      <a:pt x="2386" y="2403"/>
                    </a:lnTo>
                    <a:lnTo>
                      <a:pt x="2392" y="2434"/>
                    </a:lnTo>
                    <a:lnTo>
                      <a:pt x="2397" y="2466"/>
                    </a:lnTo>
                    <a:lnTo>
                      <a:pt x="2400" y="2500"/>
                    </a:lnTo>
                    <a:lnTo>
                      <a:pt x="2402" y="2534"/>
                    </a:lnTo>
                    <a:lnTo>
                      <a:pt x="2403" y="2568"/>
                    </a:lnTo>
                    <a:lnTo>
                      <a:pt x="2402" y="2606"/>
                    </a:lnTo>
                    <a:lnTo>
                      <a:pt x="2399" y="2644"/>
                    </a:lnTo>
                    <a:lnTo>
                      <a:pt x="2395" y="2680"/>
                    </a:lnTo>
                    <a:lnTo>
                      <a:pt x="2390" y="2716"/>
                    </a:lnTo>
                    <a:lnTo>
                      <a:pt x="2383" y="2751"/>
                    </a:lnTo>
                    <a:lnTo>
                      <a:pt x="2375" y="2785"/>
                    </a:lnTo>
                    <a:lnTo>
                      <a:pt x="2364" y="2819"/>
                    </a:lnTo>
                    <a:lnTo>
                      <a:pt x="2353" y="2852"/>
                    </a:lnTo>
                    <a:lnTo>
                      <a:pt x="2341" y="2884"/>
                    </a:lnTo>
                    <a:lnTo>
                      <a:pt x="2326" y="2914"/>
                    </a:lnTo>
                    <a:lnTo>
                      <a:pt x="2311" y="2944"/>
                    </a:lnTo>
                    <a:lnTo>
                      <a:pt x="2294" y="2973"/>
                    </a:lnTo>
                    <a:lnTo>
                      <a:pt x="2275" y="3001"/>
                    </a:lnTo>
                    <a:lnTo>
                      <a:pt x="2257" y="3028"/>
                    </a:lnTo>
                    <a:lnTo>
                      <a:pt x="2236" y="3054"/>
                    </a:lnTo>
                    <a:lnTo>
                      <a:pt x="2215" y="3078"/>
                    </a:lnTo>
                    <a:lnTo>
                      <a:pt x="2193" y="3102"/>
                    </a:lnTo>
                    <a:lnTo>
                      <a:pt x="2169" y="3124"/>
                    </a:lnTo>
                    <a:lnTo>
                      <a:pt x="2144" y="3145"/>
                    </a:lnTo>
                    <a:lnTo>
                      <a:pt x="2119" y="3165"/>
                    </a:lnTo>
                    <a:lnTo>
                      <a:pt x="2092" y="3183"/>
                    </a:lnTo>
                    <a:lnTo>
                      <a:pt x="2065" y="3200"/>
                    </a:lnTo>
                    <a:lnTo>
                      <a:pt x="2036" y="3215"/>
                    </a:lnTo>
                    <a:lnTo>
                      <a:pt x="2007" y="3230"/>
                    </a:lnTo>
                    <a:lnTo>
                      <a:pt x="1977" y="3242"/>
                    </a:lnTo>
                    <a:lnTo>
                      <a:pt x="1946" y="3252"/>
                    </a:lnTo>
                    <a:lnTo>
                      <a:pt x="1914" y="3262"/>
                    </a:lnTo>
                    <a:lnTo>
                      <a:pt x="1882" y="3270"/>
                    </a:lnTo>
                    <a:lnTo>
                      <a:pt x="1849" y="3276"/>
                    </a:lnTo>
                    <a:lnTo>
                      <a:pt x="1816" y="3280"/>
                    </a:lnTo>
                    <a:lnTo>
                      <a:pt x="1781" y="3282"/>
                    </a:lnTo>
                    <a:lnTo>
                      <a:pt x="1747" y="3283"/>
                    </a:lnTo>
                    <a:lnTo>
                      <a:pt x="563" y="3281"/>
                    </a:lnTo>
                    <a:lnTo>
                      <a:pt x="528" y="3280"/>
                    </a:lnTo>
                    <a:lnTo>
                      <a:pt x="494" y="3278"/>
                    </a:lnTo>
                    <a:lnTo>
                      <a:pt x="461" y="3274"/>
                    </a:lnTo>
                    <a:lnTo>
                      <a:pt x="429" y="3269"/>
                    </a:lnTo>
                    <a:lnTo>
                      <a:pt x="398" y="3263"/>
                    </a:lnTo>
                    <a:lnTo>
                      <a:pt x="367" y="3254"/>
                    </a:lnTo>
                    <a:lnTo>
                      <a:pt x="338" y="3244"/>
                    </a:lnTo>
                    <a:lnTo>
                      <a:pt x="309" y="3234"/>
                    </a:lnTo>
                    <a:lnTo>
                      <a:pt x="282" y="3221"/>
                    </a:lnTo>
                    <a:lnTo>
                      <a:pt x="256" y="3207"/>
                    </a:lnTo>
                    <a:lnTo>
                      <a:pt x="231" y="3192"/>
                    </a:lnTo>
                    <a:lnTo>
                      <a:pt x="208" y="3175"/>
                    </a:lnTo>
                    <a:lnTo>
                      <a:pt x="185" y="3157"/>
                    </a:lnTo>
                    <a:lnTo>
                      <a:pt x="164" y="3137"/>
                    </a:lnTo>
                    <a:lnTo>
                      <a:pt x="145" y="3115"/>
                    </a:lnTo>
                    <a:lnTo>
                      <a:pt x="126" y="3093"/>
                    </a:lnTo>
                    <a:lnTo>
                      <a:pt x="126" y="3093"/>
                    </a:lnTo>
                    <a:close/>
                  </a:path>
                </a:pathLst>
              </a:custGeom>
              <a:grpFill/>
              <a:ln w="3175">
                <a:solidFill>
                  <a:schemeClr val="tx1"/>
                </a:solidFill>
                <a:round/>
                <a:headEnd/>
                <a:tailEnd/>
              </a:ln>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5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26" name="Freeform 44"/>
              <p:cNvSpPr>
                <a:spLocks noEditPoints="1"/>
              </p:cNvSpPr>
              <p:nvPr/>
            </p:nvSpPr>
            <p:spPr bwMode="auto">
              <a:xfrm>
                <a:off x="-2575176" y="-1203590"/>
                <a:ext cx="3082012" cy="2284628"/>
              </a:xfrm>
              <a:custGeom>
                <a:avLst/>
                <a:gdLst>
                  <a:gd name="T0" fmla="*/ 10977 w 15471"/>
                  <a:gd name="T1" fmla="*/ 1806 h 11467"/>
                  <a:gd name="T2" fmla="*/ 11863 w 15471"/>
                  <a:gd name="T3" fmla="*/ 2687 h 11467"/>
                  <a:gd name="T4" fmla="*/ 11965 w 15471"/>
                  <a:gd name="T5" fmla="*/ 3282 h 11467"/>
                  <a:gd name="T6" fmla="*/ 12755 w 15471"/>
                  <a:gd name="T7" fmla="*/ 3676 h 11467"/>
                  <a:gd name="T8" fmla="*/ 12767 w 15471"/>
                  <a:gd name="T9" fmla="*/ 4735 h 11467"/>
                  <a:gd name="T10" fmla="*/ 13108 w 15471"/>
                  <a:gd name="T11" fmla="*/ 1674 h 11467"/>
                  <a:gd name="T12" fmla="*/ 14652 w 15471"/>
                  <a:gd name="T13" fmla="*/ 942 h 11467"/>
                  <a:gd name="T14" fmla="*/ 15075 w 15471"/>
                  <a:gd name="T15" fmla="*/ 4776 h 11467"/>
                  <a:gd name="T16" fmla="*/ 12080 w 15471"/>
                  <a:gd name="T17" fmla="*/ 6929 h 11467"/>
                  <a:gd name="T18" fmla="*/ 10191 w 15471"/>
                  <a:gd name="T19" fmla="*/ 5810 h 11467"/>
                  <a:gd name="T20" fmla="*/ 11264 w 15471"/>
                  <a:gd name="T21" fmla="*/ 7535 h 11467"/>
                  <a:gd name="T22" fmla="*/ 10824 w 15471"/>
                  <a:gd name="T23" fmla="*/ 8068 h 11467"/>
                  <a:gd name="T24" fmla="*/ 8547 w 15471"/>
                  <a:gd name="T25" fmla="*/ 6706 h 11467"/>
                  <a:gd name="T26" fmla="*/ 9172 w 15471"/>
                  <a:gd name="T27" fmla="*/ 8211 h 11467"/>
                  <a:gd name="T28" fmla="*/ 6576 w 15471"/>
                  <a:gd name="T29" fmla="*/ 11116 h 11467"/>
                  <a:gd name="T30" fmla="*/ 6156 w 15471"/>
                  <a:gd name="T31" fmla="*/ 9541 h 11467"/>
                  <a:gd name="T32" fmla="*/ 6205 w 15471"/>
                  <a:gd name="T33" fmla="*/ 9052 h 11467"/>
                  <a:gd name="T34" fmla="*/ 4485 w 15471"/>
                  <a:gd name="T35" fmla="*/ 9219 h 11467"/>
                  <a:gd name="T36" fmla="*/ 3981 w 15471"/>
                  <a:gd name="T37" fmla="*/ 10956 h 11467"/>
                  <a:gd name="T38" fmla="*/ 2377 w 15471"/>
                  <a:gd name="T39" fmla="*/ 9801 h 11467"/>
                  <a:gd name="T40" fmla="*/ 1530 w 15471"/>
                  <a:gd name="T41" fmla="*/ 7314 h 11467"/>
                  <a:gd name="T42" fmla="*/ 1041 w 15471"/>
                  <a:gd name="T43" fmla="*/ 5673 h 11467"/>
                  <a:gd name="T44" fmla="*/ 412 w 15471"/>
                  <a:gd name="T45" fmla="*/ 4456 h 11467"/>
                  <a:gd name="T46" fmla="*/ 938 w 15471"/>
                  <a:gd name="T47" fmla="*/ 4506 h 11467"/>
                  <a:gd name="T48" fmla="*/ 1436 w 15471"/>
                  <a:gd name="T49" fmla="*/ 5064 h 11467"/>
                  <a:gd name="T50" fmla="*/ 4800 w 15471"/>
                  <a:gd name="T51" fmla="*/ 2713 h 11467"/>
                  <a:gd name="T52" fmla="*/ 3605 w 15471"/>
                  <a:gd name="T53" fmla="*/ 4402 h 11467"/>
                  <a:gd name="T54" fmla="*/ 3968 w 15471"/>
                  <a:gd name="T55" fmla="*/ 6936 h 11467"/>
                  <a:gd name="T56" fmla="*/ 6878 w 15471"/>
                  <a:gd name="T57" fmla="*/ 7007 h 11467"/>
                  <a:gd name="T58" fmla="*/ 8016 w 15471"/>
                  <a:gd name="T59" fmla="*/ 5640 h 11467"/>
                  <a:gd name="T60" fmla="*/ 7464 w 15471"/>
                  <a:gd name="T61" fmla="*/ 4107 h 11467"/>
                  <a:gd name="T62" fmla="*/ 7291 w 15471"/>
                  <a:gd name="T63" fmla="*/ 6616 h 11467"/>
                  <a:gd name="T64" fmla="*/ 4638 w 15471"/>
                  <a:gd name="T65" fmla="*/ 7120 h 11467"/>
                  <a:gd name="T66" fmla="*/ 3893 w 15471"/>
                  <a:gd name="T67" fmla="*/ 4655 h 11467"/>
                  <a:gd name="T68" fmla="*/ 7348 w 15471"/>
                  <a:gd name="T69" fmla="*/ 1684 h 11467"/>
                  <a:gd name="T70" fmla="*/ 7505 w 15471"/>
                  <a:gd name="T71" fmla="*/ 821 h 11467"/>
                  <a:gd name="T72" fmla="*/ 14394 w 15471"/>
                  <a:gd name="T73" fmla="*/ 1187 h 11467"/>
                  <a:gd name="T74" fmla="*/ 13401 w 15471"/>
                  <a:gd name="T75" fmla="*/ 1768 h 11467"/>
                  <a:gd name="T76" fmla="*/ 9509 w 15471"/>
                  <a:gd name="T77" fmla="*/ 2321 h 11467"/>
                  <a:gd name="T78" fmla="*/ 9002 w 15471"/>
                  <a:gd name="T79" fmla="*/ 2398 h 11467"/>
                  <a:gd name="T80" fmla="*/ 9753 w 15471"/>
                  <a:gd name="T81" fmla="*/ 3768 h 11467"/>
                  <a:gd name="T82" fmla="*/ 9917 w 15471"/>
                  <a:gd name="T83" fmla="*/ 4293 h 11467"/>
                  <a:gd name="T84" fmla="*/ 10789 w 15471"/>
                  <a:gd name="T85" fmla="*/ 3533 h 11467"/>
                  <a:gd name="T86" fmla="*/ 10668 w 15471"/>
                  <a:gd name="T87" fmla="*/ 3016 h 11467"/>
                  <a:gd name="T88" fmla="*/ 9418 w 15471"/>
                  <a:gd name="T89" fmla="*/ 3866 h 11467"/>
                  <a:gd name="T90" fmla="*/ 6560 w 15471"/>
                  <a:gd name="T91" fmla="*/ 1283 h 11467"/>
                  <a:gd name="T92" fmla="*/ 4869 w 15471"/>
                  <a:gd name="T93" fmla="*/ 2378 h 11467"/>
                  <a:gd name="T94" fmla="*/ 1533 w 15471"/>
                  <a:gd name="T95" fmla="*/ 4436 h 11467"/>
                  <a:gd name="T96" fmla="*/ 865 w 15471"/>
                  <a:gd name="T97" fmla="*/ 3460 h 11467"/>
                  <a:gd name="T98" fmla="*/ 523 w 15471"/>
                  <a:gd name="T99" fmla="*/ 5835 h 11467"/>
                  <a:gd name="T100" fmla="*/ 2021 w 15471"/>
                  <a:gd name="T101" fmla="*/ 9156 h 11467"/>
                  <a:gd name="T102" fmla="*/ 2536 w 15471"/>
                  <a:gd name="T103" fmla="*/ 11188 h 11467"/>
                  <a:gd name="T104" fmla="*/ 4423 w 15471"/>
                  <a:gd name="T105" fmla="*/ 10332 h 11467"/>
                  <a:gd name="T106" fmla="*/ 5268 w 15471"/>
                  <a:gd name="T107" fmla="*/ 9942 h 11467"/>
                  <a:gd name="T108" fmla="*/ 7052 w 15471"/>
                  <a:gd name="T109" fmla="*/ 11297 h 11467"/>
                  <a:gd name="T110" fmla="*/ 9714 w 15471"/>
                  <a:gd name="T111" fmla="*/ 7999 h 11467"/>
                  <a:gd name="T112" fmla="*/ 11839 w 15471"/>
                  <a:gd name="T113" fmla="*/ 7522 h 11467"/>
                  <a:gd name="T114" fmla="*/ 14957 w 15471"/>
                  <a:gd name="T115" fmla="*/ 5826 h 11467"/>
                  <a:gd name="T116" fmla="*/ 14949 w 15471"/>
                  <a:gd name="T117" fmla="*/ 867 h 11467"/>
                  <a:gd name="T118" fmla="*/ 13419 w 15471"/>
                  <a:gd name="T119" fmla="*/ 1053 h 11467"/>
                  <a:gd name="T120" fmla="*/ 12890 w 15471"/>
                  <a:gd name="T121" fmla="*/ 3396 h 11467"/>
                  <a:gd name="T122" fmla="*/ 12179 w 15471"/>
                  <a:gd name="T123" fmla="*/ 1882 h 11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471" h="11467">
                    <a:moveTo>
                      <a:pt x="9231" y="342"/>
                    </a:moveTo>
                    <a:lnTo>
                      <a:pt x="9450" y="342"/>
                    </a:lnTo>
                    <a:lnTo>
                      <a:pt x="9501" y="346"/>
                    </a:lnTo>
                    <a:lnTo>
                      <a:pt x="9553" y="351"/>
                    </a:lnTo>
                    <a:lnTo>
                      <a:pt x="9604" y="357"/>
                    </a:lnTo>
                    <a:lnTo>
                      <a:pt x="9654" y="364"/>
                    </a:lnTo>
                    <a:lnTo>
                      <a:pt x="9703" y="373"/>
                    </a:lnTo>
                    <a:lnTo>
                      <a:pt x="9752" y="383"/>
                    </a:lnTo>
                    <a:lnTo>
                      <a:pt x="9801" y="394"/>
                    </a:lnTo>
                    <a:lnTo>
                      <a:pt x="9848" y="405"/>
                    </a:lnTo>
                    <a:lnTo>
                      <a:pt x="9894" y="419"/>
                    </a:lnTo>
                    <a:lnTo>
                      <a:pt x="9941" y="433"/>
                    </a:lnTo>
                    <a:lnTo>
                      <a:pt x="10031" y="464"/>
                    </a:lnTo>
                    <a:lnTo>
                      <a:pt x="10118" y="499"/>
                    </a:lnTo>
                    <a:lnTo>
                      <a:pt x="10203" y="537"/>
                    </a:lnTo>
                    <a:lnTo>
                      <a:pt x="10285" y="579"/>
                    </a:lnTo>
                    <a:lnTo>
                      <a:pt x="10364" y="623"/>
                    </a:lnTo>
                    <a:lnTo>
                      <a:pt x="10441" y="669"/>
                    </a:lnTo>
                    <a:lnTo>
                      <a:pt x="10514" y="718"/>
                    </a:lnTo>
                    <a:lnTo>
                      <a:pt x="10585" y="768"/>
                    </a:lnTo>
                    <a:lnTo>
                      <a:pt x="10653" y="820"/>
                    </a:lnTo>
                    <a:lnTo>
                      <a:pt x="10719" y="873"/>
                    </a:lnTo>
                    <a:lnTo>
                      <a:pt x="10781" y="927"/>
                    </a:lnTo>
                    <a:lnTo>
                      <a:pt x="10841" y="980"/>
                    </a:lnTo>
                    <a:lnTo>
                      <a:pt x="10899" y="1035"/>
                    </a:lnTo>
                    <a:lnTo>
                      <a:pt x="10954" y="1089"/>
                    </a:lnTo>
                    <a:lnTo>
                      <a:pt x="11005" y="1144"/>
                    </a:lnTo>
                    <a:lnTo>
                      <a:pt x="11054" y="1198"/>
                    </a:lnTo>
                    <a:lnTo>
                      <a:pt x="11100" y="1249"/>
                    </a:lnTo>
                    <a:lnTo>
                      <a:pt x="11144" y="1301"/>
                    </a:lnTo>
                    <a:lnTo>
                      <a:pt x="11185" y="1350"/>
                    </a:lnTo>
                    <a:lnTo>
                      <a:pt x="11223" y="1397"/>
                    </a:lnTo>
                    <a:lnTo>
                      <a:pt x="11258" y="1443"/>
                    </a:lnTo>
                    <a:lnTo>
                      <a:pt x="11291" y="1486"/>
                    </a:lnTo>
                    <a:lnTo>
                      <a:pt x="11321" y="1526"/>
                    </a:lnTo>
                    <a:lnTo>
                      <a:pt x="11348" y="1562"/>
                    </a:lnTo>
                    <a:lnTo>
                      <a:pt x="11373" y="1596"/>
                    </a:lnTo>
                    <a:lnTo>
                      <a:pt x="11393" y="1626"/>
                    </a:lnTo>
                    <a:lnTo>
                      <a:pt x="11404" y="1638"/>
                    </a:lnTo>
                    <a:lnTo>
                      <a:pt x="11413" y="1651"/>
                    </a:lnTo>
                    <a:lnTo>
                      <a:pt x="11381" y="1651"/>
                    </a:lnTo>
                    <a:lnTo>
                      <a:pt x="11351" y="1653"/>
                    </a:lnTo>
                    <a:lnTo>
                      <a:pt x="11319" y="1658"/>
                    </a:lnTo>
                    <a:lnTo>
                      <a:pt x="11286" y="1665"/>
                    </a:lnTo>
                    <a:lnTo>
                      <a:pt x="11253" y="1676"/>
                    </a:lnTo>
                    <a:lnTo>
                      <a:pt x="11219" y="1687"/>
                    </a:lnTo>
                    <a:lnTo>
                      <a:pt x="11185" y="1700"/>
                    </a:lnTo>
                    <a:lnTo>
                      <a:pt x="11152" y="1715"/>
                    </a:lnTo>
                    <a:lnTo>
                      <a:pt x="11121" y="1729"/>
                    </a:lnTo>
                    <a:lnTo>
                      <a:pt x="11091" y="1743"/>
                    </a:lnTo>
                    <a:lnTo>
                      <a:pt x="11064" y="1758"/>
                    </a:lnTo>
                    <a:lnTo>
                      <a:pt x="11039" y="1770"/>
                    </a:lnTo>
                    <a:lnTo>
                      <a:pt x="11018" y="1783"/>
                    </a:lnTo>
                    <a:lnTo>
                      <a:pt x="11008" y="1788"/>
                    </a:lnTo>
                    <a:lnTo>
                      <a:pt x="11001" y="1792"/>
                    </a:lnTo>
                    <a:lnTo>
                      <a:pt x="10994" y="1796"/>
                    </a:lnTo>
                    <a:lnTo>
                      <a:pt x="10988" y="1800"/>
                    </a:lnTo>
                    <a:lnTo>
                      <a:pt x="10983" y="1803"/>
                    </a:lnTo>
                    <a:lnTo>
                      <a:pt x="10979" y="1805"/>
                    </a:lnTo>
                    <a:lnTo>
                      <a:pt x="10977" y="1806"/>
                    </a:lnTo>
                    <a:lnTo>
                      <a:pt x="10976" y="1806"/>
                    </a:lnTo>
                    <a:lnTo>
                      <a:pt x="11257" y="1806"/>
                    </a:lnTo>
                    <a:lnTo>
                      <a:pt x="11303" y="1806"/>
                    </a:lnTo>
                    <a:lnTo>
                      <a:pt x="11345" y="1807"/>
                    </a:lnTo>
                    <a:lnTo>
                      <a:pt x="11385" y="1808"/>
                    </a:lnTo>
                    <a:lnTo>
                      <a:pt x="11424" y="1810"/>
                    </a:lnTo>
                    <a:lnTo>
                      <a:pt x="11462" y="1815"/>
                    </a:lnTo>
                    <a:lnTo>
                      <a:pt x="11498" y="1820"/>
                    </a:lnTo>
                    <a:lnTo>
                      <a:pt x="11534" y="1828"/>
                    </a:lnTo>
                    <a:lnTo>
                      <a:pt x="11569" y="1838"/>
                    </a:lnTo>
                    <a:lnTo>
                      <a:pt x="11603" y="1851"/>
                    </a:lnTo>
                    <a:lnTo>
                      <a:pt x="11637" y="1863"/>
                    </a:lnTo>
                    <a:lnTo>
                      <a:pt x="11671" y="1877"/>
                    </a:lnTo>
                    <a:lnTo>
                      <a:pt x="11704" y="1893"/>
                    </a:lnTo>
                    <a:lnTo>
                      <a:pt x="11737" y="1910"/>
                    </a:lnTo>
                    <a:lnTo>
                      <a:pt x="11771" y="1930"/>
                    </a:lnTo>
                    <a:lnTo>
                      <a:pt x="11804" y="1951"/>
                    </a:lnTo>
                    <a:lnTo>
                      <a:pt x="11837" y="1974"/>
                    </a:lnTo>
                    <a:lnTo>
                      <a:pt x="11871" y="2000"/>
                    </a:lnTo>
                    <a:lnTo>
                      <a:pt x="11905" y="2029"/>
                    </a:lnTo>
                    <a:lnTo>
                      <a:pt x="11941" y="2061"/>
                    </a:lnTo>
                    <a:lnTo>
                      <a:pt x="11977" y="2097"/>
                    </a:lnTo>
                    <a:lnTo>
                      <a:pt x="12013" y="2135"/>
                    </a:lnTo>
                    <a:lnTo>
                      <a:pt x="12051" y="2177"/>
                    </a:lnTo>
                    <a:lnTo>
                      <a:pt x="12070" y="2200"/>
                    </a:lnTo>
                    <a:lnTo>
                      <a:pt x="12089" y="2223"/>
                    </a:lnTo>
                    <a:lnTo>
                      <a:pt x="12110" y="2248"/>
                    </a:lnTo>
                    <a:lnTo>
                      <a:pt x="12129" y="2274"/>
                    </a:lnTo>
                    <a:lnTo>
                      <a:pt x="12157" y="2310"/>
                    </a:lnTo>
                    <a:lnTo>
                      <a:pt x="12182" y="2345"/>
                    </a:lnTo>
                    <a:lnTo>
                      <a:pt x="12204" y="2381"/>
                    </a:lnTo>
                    <a:lnTo>
                      <a:pt x="12221" y="2416"/>
                    </a:lnTo>
                    <a:lnTo>
                      <a:pt x="12237" y="2451"/>
                    </a:lnTo>
                    <a:lnTo>
                      <a:pt x="12247" y="2484"/>
                    </a:lnTo>
                    <a:lnTo>
                      <a:pt x="12254" y="2517"/>
                    </a:lnTo>
                    <a:lnTo>
                      <a:pt x="12258" y="2547"/>
                    </a:lnTo>
                    <a:lnTo>
                      <a:pt x="12258" y="2561"/>
                    </a:lnTo>
                    <a:lnTo>
                      <a:pt x="12257" y="2575"/>
                    </a:lnTo>
                    <a:lnTo>
                      <a:pt x="12255" y="2588"/>
                    </a:lnTo>
                    <a:lnTo>
                      <a:pt x="12253" y="2600"/>
                    </a:lnTo>
                    <a:lnTo>
                      <a:pt x="12249" y="2612"/>
                    </a:lnTo>
                    <a:lnTo>
                      <a:pt x="12244" y="2623"/>
                    </a:lnTo>
                    <a:lnTo>
                      <a:pt x="12238" y="2632"/>
                    </a:lnTo>
                    <a:lnTo>
                      <a:pt x="12231" y="2642"/>
                    </a:lnTo>
                    <a:lnTo>
                      <a:pt x="12222" y="2650"/>
                    </a:lnTo>
                    <a:lnTo>
                      <a:pt x="12212" y="2658"/>
                    </a:lnTo>
                    <a:lnTo>
                      <a:pt x="12202" y="2664"/>
                    </a:lnTo>
                    <a:lnTo>
                      <a:pt x="12189" y="2670"/>
                    </a:lnTo>
                    <a:lnTo>
                      <a:pt x="12177" y="2674"/>
                    </a:lnTo>
                    <a:lnTo>
                      <a:pt x="12162" y="2677"/>
                    </a:lnTo>
                    <a:lnTo>
                      <a:pt x="12147" y="2679"/>
                    </a:lnTo>
                    <a:lnTo>
                      <a:pt x="12129" y="2679"/>
                    </a:lnTo>
                    <a:lnTo>
                      <a:pt x="12035" y="2679"/>
                    </a:lnTo>
                    <a:lnTo>
                      <a:pt x="12008" y="2679"/>
                    </a:lnTo>
                    <a:lnTo>
                      <a:pt x="11980" y="2680"/>
                    </a:lnTo>
                    <a:lnTo>
                      <a:pt x="11954" y="2681"/>
                    </a:lnTo>
                    <a:lnTo>
                      <a:pt x="11930" y="2682"/>
                    </a:lnTo>
                    <a:lnTo>
                      <a:pt x="11906" y="2684"/>
                    </a:lnTo>
                    <a:lnTo>
                      <a:pt x="11885" y="2685"/>
                    </a:lnTo>
                    <a:lnTo>
                      <a:pt x="11863" y="2687"/>
                    </a:lnTo>
                    <a:lnTo>
                      <a:pt x="11843" y="2690"/>
                    </a:lnTo>
                    <a:lnTo>
                      <a:pt x="11806" y="2695"/>
                    </a:lnTo>
                    <a:lnTo>
                      <a:pt x="11772" y="2702"/>
                    </a:lnTo>
                    <a:lnTo>
                      <a:pt x="11741" y="2710"/>
                    </a:lnTo>
                    <a:lnTo>
                      <a:pt x="11712" y="2718"/>
                    </a:lnTo>
                    <a:lnTo>
                      <a:pt x="11686" y="2727"/>
                    </a:lnTo>
                    <a:lnTo>
                      <a:pt x="11660" y="2737"/>
                    </a:lnTo>
                    <a:lnTo>
                      <a:pt x="11611" y="2758"/>
                    </a:lnTo>
                    <a:lnTo>
                      <a:pt x="11586" y="2769"/>
                    </a:lnTo>
                    <a:lnTo>
                      <a:pt x="11561" y="2781"/>
                    </a:lnTo>
                    <a:lnTo>
                      <a:pt x="11535" y="2792"/>
                    </a:lnTo>
                    <a:lnTo>
                      <a:pt x="11506" y="2803"/>
                    </a:lnTo>
                    <a:lnTo>
                      <a:pt x="11519" y="2802"/>
                    </a:lnTo>
                    <a:lnTo>
                      <a:pt x="11535" y="2799"/>
                    </a:lnTo>
                    <a:lnTo>
                      <a:pt x="11552" y="2794"/>
                    </a:lnTo>
                    <a:lnTo>
                      <a:pt x="11572" y="2788"/>
                    </a:lnTo>
                    <a:lnTo>
                      <a:pt x="11594" y="2783"/>
                    </a:lnTo>
                    <a:lnTo>
                      <a:pt x="11615" y="2778"/>
                    </a:lnTo>
                    <a:lnTo>
                      <a:pt x="11639" y="2775"/>
                    </a:lnTo>
                    <a:lnTo>
                      <a:pt x="11662" y="2773"/>
                    </a:lnTo>
                    <a:lnTo>
                      <a:pt x="11709" y="2774"/>
                    </a:lnTo>
                    <a:lnTo>
                      <a:pt x="11733" y="2775"/>
                    </a:lnTo>
                    <a:lnTo>
                      <a:pt x="11757" y="2777"/>
                    </a:lnTo>
                    <a:lnTo>
                      <a:pt x="11781" y="2781"/>
                    </a:lnTo>
                    <a:lnTo>
                      <a:pt x="11803" y="2787"/>
                    </a:lnTo>
                    <a:lnTo>
                      <a:pt x="11826" y="2795"/>
                    </a:lnTo>
                    <a:lnTo>
                      <a:pt x="11849" y="2805"/>
                    </a:lnTo>
                    <a:lnTo>
                      <a:pt x="11870" y="2819"/>
                    </a:lnTo>
                    <a:lnTo>
                      <a:pt x="11890" y="2835"/>
                    </a:lnTo>
                    <a:lnTo>
                      <a:pt x="11910" y="2856"/>
                    </a:lnTo>
                    <a:lnTo>
                      <a:pt x="11920" y="2867"/>
                    </a:lnTo>
                    <a:lnTo>
                      <a:pt x="11928" y="2880"/>
                    </a:lnTo>
                    <a:lnTo>
                      <a:pt x="11937" y="2894"/>
                    </a:lnTo>
                    <a:lnTo>
                      <a:pt x="11946" y="2908"/>
                    </a:lnTo>
                    <a:lnTo>
                      <a:pt x="11954" y="2925"/>
                    </a:lnTo>
                    <a:lnTo>
                      <a:pt x="11961" y="2942"/>
                    </a:lnTo>
                    <a:lnTo>
                      <a:pt x="11968" y="2961"/>
                    </a:lnTo>
                    <a:lnTo>
                      <a:pt x="11976" y="2981"/>
                    </a:lnTo>
                    <a:lnTo>
                      <a:pt x="11982" y="3002"/>
                    </a:lnTo>
                    <a:lnTo>
                      <a:pt x="11988" y="3025"/>
                    </a:lnTo>
                    <a:lnTo>
                      <a:pt x="11989" y="3058"/>
                    </a:lnTo>
                    <a:lnTo>
                      <a:pt x="11988" y="3088"/>
                    </a:lnTo>
                    <a:lnTo>
                      <a:pt x="11987" y="3117"/>
                    </a:lnTo>
                    <a:lnTo>
                      <a:pt x="11986" y="3142"/>
                    </a:lnTo>
                    <a:lnTo>
                      <a:pt x="11983" y="3166"/>
                    </a:lnTo>
                    <a:lnTo>
                      <a:pt x="11980" y="3188"/>
                    </a:lnTo>
                    <a:lnTo>
                      <a:pt x="11976" y="3207"/>
                    </a:lnTo>
                    <a:lnTo>
                      <a:pt x="11970" y="3226"/>
                    </a:lnTo>
                    <a:lnTo>
                      <a:pt x="11963" y="3241"/>
                    </a:lnTo>
                    <a:lnTo>
                      <a:pt x="11956" y="3256"/>
                    </a:lnTo>
                    <a:lnTo>
                      <a:pt x="11947" y="3268"/>
                    </a:lnTo>
                    <a:lnTo>
                      <a:pt x="11936" y="3278"/>
                    </a:lnTo>
                    <a:lnTo>
                      <a:pt x="11925" y="3288"/>
                    </a:lnTo>
                    <a:lnTo>
                      <a:pt x="11912" y="3296"/>
                    </a:lnTo>
                    <a:lnTo>
                      <a:pt x="11897" y="3302"/>
                    </a:lnTo>
                    <a:lnTo>
                      <a:pt x="11881" y="3307"/>
                    </a:lnTo>
                    <a:lnTo>
                      <a:pt x="11905" y="3298"/>
                    </a:lnTo>
                    <a:lnTo>
                      <a:pt x="11928" y="3291"/>
                    </a:lnTo>
                    <a:lnTo>
                      <a:pt x="11952" y="3284"/>
                    </a:lnTo>
                    <a:lnTo>
                      <a:pt x="11965" y="3282"/>
                    </a:lnTo>
                    <a:lnTo>
                      <a:pt x="11979" y="3280"/>
                    </a:lnTo>
                    <a:lnTo>
                      <a:pt x="11994" y="3278"/>
                    </a:lnTo>
                    <a:lnTo>
                      <a:pt x="12011" y="3277"/>
                    </a:lnTo>
                    <a:lnTo>
                      <a:pt x="12029" y="3275"/>
                    </a:lnTo>
                    <a:lnTo>
                      <a:pt x="12050" y="3274"/>
                    </a:lnTo>
                    <a:lnTo>
                      <a:pt x="12074" y="3273"/>
                    </a:lnTo>
                    <a:lnTo>
                      <a:pt x="12100" y="3273"/>
                    </a:lnTo>
                    <a:lnTo>
                      <a:pt x="12128" y="3272"/>
                    </a:lnTo>
                    <a:lnTo>
                      <a:pt x="12160" y="3271"/>
                    </a:lnTo>
                    <a:lnTo>
                      <a:pt x="12184" y="3272"/>
                    </a:lnTo>
                    <a:lnTo>
                      <a:pt x="12208" y="3275"/>
                    </a:lnTo>
                    <a:lnTo>
                      <a:pt x="12232" y="3279"/>
                    </a:lnTo>
                    <a:lnTo>
                      <a:pt x="12255" y="3284"/>
                    </a:lnTo>
                    <a:lnTo>
                      <a:pt x="12279" y="3293"/>
                    </a:lnTo>
                    <a:lnTo>
                      <a:pt x="12302" y="3301"/>
                    </a:lnTo>
                    <a:lnTo>
                      <a:pt x="12325" y="3311"/>
                    </a:lnTo>
                    <a:lnTo>
                      <a:pt x="12346" y="3324"/>
                    </a:lnTo>
                    <a:lnTo>
                      <a:pt x="12367" y="3336"/>
                    </a:lnTo>
                    <a:lnTo>
                      <a:pt x="12386" y="3350"/>
                    </a:lnTo>
                    <a:lnTo>
                      <a:pt x="12404" y="3366"/>
                    </a:lnTo>
                    <a:lnTo>
                      <a:pt x="12422" y="3382"/>
                    </a:lnTo>
                    <a:lnTo>
                      <a:pt x="12437" y="3400"/>
                    </a:lnTo>
                    <a:lnTo>
                      <a:pt x="12450" y="3418"/>
                    </a:lnTo>
                    <a:lnTo>
                      <a:pt x="12463" y="3438"/>
                    </a:lnTo>
                    <a:lnTo>
                      <a:pt x="12472" y="3459"/>
                    </a:lnTo>
                    <a:lnTo>
                      <a:pt x="12481" y="3479"/>
                    </a:lnTo>
                    <a:lnTo>
                      <a:pt x="12490" y="3499"/>
                    </a:lnTo>
                    <a:lnTo>
                      <a:pt x="12498" y="3518"/>
                    </a:lnTo>
                    <a:lnTo>
                      <a:pt x="12505" y="3537"/>
                    </a:lnTo>
                    <a:lnTo>
                      <a:pt x="12511" y="3555"/>
                    </a:lnTo>
                    <a:lnTo>
                      <a:pt x="12516" y="3574"/>
                    </a:lnTo>
                    <a:lnTo>
                      <a:pt x="12518" y="3592"/>
                    </a:lnTo>
                    <a:lnTo>
                      <a:pt x="12518" y="3612"/>
                    </a:lnTo>
                    <a:lnTo>
                      <a:pt x="12514" y="3633"/>
                    </a:lnTo>
                    <a:lnTo>
                      <a:pt x="12508" y="3654"/>
                    </a:lnTo>
                    <a:lnTo>
                      <a:pt x="12499" y="3677"/>
                    </a:lnTo>
                    <a:lnTo>
                      <a:pt x="12493" y="3688"/>
                    </a:lnTo>
                    <a:lnTo>
                      <a:pt x="12486" y="3701"/>
                    </a:lnTo>
                    <a:lnTo>
                      <a:pt x="12477" y="3714"/>
                    </a:lnTo>
                    <a:lnTo>
                      <a:pt x="12468" y="3727"/>
                    </a:lnTo>
                    <a:lnTo>
                      <a:pt x="12458" y="3742"/>
                    </a:lnTo>
                    <a:lnTo>
                      <a:pt x="12445" y="3756"/>
                    </a:lnTo>
                    <a:lnTo>
                      <a:pt x="12433" y="3771"/>
                    </a:lnTo>
                    <a:lnTo>
                      <a:pt x="12418" y="3787"/>
                    </a:lnTo>
                    <a:lnTo>
                      <a:pt x="12403" y="3804"/>
                    </a:lnTo>
                    <a:lnTo>
                      <a:pt x="12386" y="3820"/>
                    </a:lnTo>
                    <a:lnTo>
                      <a:pt x="12404" y="3804"/>
                    </a:lnTo>
                    <a:lnTo>
                      <a:pt x="12423" y="3788"/>
                    </a:lnTo>
                    <a:lnTo>
                      <a:pt x="12441" y="3774"/>
                    </a:lnTo>
                    <a:lnTo>
                      <a:pt x="12461" y="3760"/>
                    </a:lnTo>
                    <a:lnTo>
                      <a:pt x="12481" y="3748"/>
                    </a:lnTo>
                    <a:lnTo>
                      <a:pt x="12501" y="3737"/>
                    </a:lnTo>
                    <a:lnTo>
                      <a:pt x="12523" y="3726"/>
                    </a:lnTo>
                    <a:lnTo>
                      <a:pt x="12543" y="3717"/>
                    </a:lnTo>
                    <a:lnTo>
                      <a:pt x="12587" y="3702"/>
                    </a:lnTo>
                    <a:lnTo>
                      <a:pt x="12631" y="3690"/>
                    </a:lnTo>
                    <a:lnTo>
                      <a:pt x="12677" y="3682"/>
                    </a:lnTo>
                    <a:lnTo>
                      <a:pt x="12722" y="3677"/>
                    </a:lnTo>
                    <a:lnTo>
                      <a:pt x="12739" y="3676"/>
                    </a:lnTo>
                    <a:lnTo>
                      <a:pt x="12755" y="3676"/>
                    </a:lnTo>
                    <a:lnTo>
                      <a:pt x="12773" y="3677"/>
                    </a:lnTo>
                    <a:lnTo>
                      <a:pt x="12789" y="3679"/>
                    </a:lnTo>
                    <a:lnTo>
                      <a:pt x="12806" y="3683"/>
                    </a:lnTo>
                    <a:lnTo>
                      <a:pt x="12821" y="3689"/>
                    </a:lnTo>
                    <a:lnTo>
                      <a:pt x="12835" y="3697"/>
                    </a:lnTo>
                    <a:lnTo>
                      <a:pt x="12846" y="3708"/>
                    </a:lnTo>
                    <a:lnTo>
                      <a:pt x="12861" y="3724"/>
                    </a:lnTo>
                    <a:lnTo>
                      <a:pt x="12875" y="3740"/>
                    </a:lnTo>
                    <a:lnTo>
                      <a:pt x="12887" y="3755"/>
                    </a:lnTo>
                    <a:lnTo>
                      <a:pt x="12899" y="3770"/>
                    </a:lnTo>
                    <a:lnTo>
                      <a:pt x="12908" y="3784"/>
                    </a:lnTo>
                    <a:lnTo>
                      <a:pt x="12916" y="3799"/>
                    </a:lnTo>
                    <a:lnTo>
                      <a:pt x="12922" y="3816"/>
                    </a:lnTo>
                    <a:lnTo>
                      <a:pt x="12927" y="3834"/>
                    </a:lnTo>
                    <a:lnTo>
                      <a:pt x="12931" y="3854"/>
                    </a:lnTo>
                    <a:lnTo>
                      <a:pt x="12932" y="3876"/>
                    </a:lnTo>
                    <a:lnTo>
                      <a:pt x="12931" y="3900"/>
                    </a:lnTo>
                    <a:lnTo>
                      <a:pt x="12928" y="3928"/>
                    </a:lnTo>
                    <a:lnTo>
                      <a:pt x="12924" y="3959"/>
                    </a:lnTo>
                    <a:lnTo>
                      <a:pt x="12921" y="3977"/>
                    </a:lnTo>
                    <a:lnTo>
                      <a:pt x="12917" y="3995"/>
                    </a:lnTo>
                    <a:lnTo>
                      <a:pt x="12913" y="4014"/>
                    </a:lnTo>
                    <a:lnTo>
                      <a:pt x="12909" y="4034"/>
                    </a:lnTo>
                    <a:lnTo>
                      <a:pt x="12904" y="4056"/>
                    </a:lnTo>
                    <a:lnTo>
                      <a:pt x="12899" y="4079"/>
                    </a:lnTo>
                    <a:lnTo>
                      <a:pt x="12892" y="4108"/>
                    </a:lnTo>
                    <a:lnTo>
                      <a:pt x="12885" y="4139"/>
                    </a:lnTo>
                    <a:lnTo>
                      <a:pt x="12870" y="4203"/>
                    </a:lnTo>
                    <a:lnTo>
                      <a:pt x="12853" y="4269"/>
                    </a:lnTo>
                    <a:lnTo>
                      <a:pt x="12835" y="4337"/>
                    </a:lnTo>
                    <a:lnTo>
                      <a:pt x="12815" y="4405"/>
                    </a:lnTo>
                    <a:lnTo>
                      <a:pt x="12795" y="4473"/>
                    </a:lnTo>
                    <a:lnTo>
                      <a:pt x="12775" y="4539"/>
                    </a:lnTo>
                    <a:lnTo>
                      <a:pt x="12755" y="4602"/>
                    </a:lnTo>
                    <a:lnTo>
                      <a:pt x="12746" y="4633"/>
                    </a:lnTo>
                    <a:lnTo>
                      <a:pt x="12736" y="4662"/>
                    </a:lnTo>
                    <a:lnTo>
                      <a:pt x="12727" y="4690"/>
                    </a:lnTo>
                    <a:lnTo>
                      <a:pt x="12719" y="4717"/>
                    </a:lnTo>
                    <a:lnTo>
                      <a:pt x="12710" y="4742"/>
                    </a:lnTo>
                    <a:lnTo>
                      <a:pt x="12702" y="4766"/>
                    </a:lnTo>
                    <a:lnTo>
                      <a:pt x="12695" y="4788"/>
                    </a:lnTo>
                    <a:lnTo>
                      <a:pt x="12688" y="4809"/>
                    </a:lnTo>
                    <a:lnTo>
                      <a:pt x="12682" y="4827"/>
                    </a:lnTo>
                    <a:lnTo>
                      <a:pt x="12676" y="4844"/>
                    </a:lnTo>
                    <a:lnTo>
                      <a:pt x="12671" y="4858"/>
                    </a:lnTo>
                    <a:lnTo>
                      <a:pt x="12667" y="4870"/>
                    </a:lnTo>
                    <a:lnTo>
                      <a:pt x="12664" y="4879"/>
                    </a:lnTo>
                    <a:lnTo>
                      <a:pt x="12661" y="4886"/>
                    </a:lnTo>
                    <a:lnTo>
                      <a:pt x="12660" y="4890"/>
                    </a:lnTo>
                    <a:lnTo>
                      <a:pt x="12659" y="4892"/>
                    </a:lnTo>
                    <a:lnTo>
                      <a:pt x="12661" y="4890"/>
                    </a:lnTo>
                    <a:lnTo>
                      <a:pt x="12664" y="4886"/>
                    </a:lnTo>
                    <a:lnTo>
                      <a:pt x="12670" y="4878"/>
                    </a:lnTo>
                    <a:lnTo>
                      <a:pt x="12679" y="4867"/>
                    </a:lnTo>
                    <a:lnTo>
                      <a:pt x="12689" y="4852"/>
                    </a:lnTo>
                    <a:lnTo>
                      <a:pt x="12701" y="4836"/>
                    </a:lnTo>
                    <a:lnTo>
                      <a:pt x="12716" y="4815"/>
                    </a:lnTo>
                    <a:lnTo>
                      <a:pt x="12731" y="4791"/>
                    </a:lnTo>
                    <a:lnTo>
                      <a:pt x="12749" y="4765"/>
                    </a:lnTo>
                    <a:lnTo>
                      <a:pt x="12767" y="4735"/>
                    </a:lnTo>
                    <a:lnTo>
                      <a:pt x="12786" y="4702"/>
                    </a:lnTo>
                    <a:lnTo>
                      <a:pt x="12807" y="4666"/>
                    </a:lnTo>
                    <a:lnTo>
                      <a:pt x="12828" y="4627"/>
                    </a:lnTo>
                    <a:lnTo>
                      <a:pt x="12850" y="4584"/>
                    </a:lnTo>
                    <a:lnTo>
                      <a:pt x="12873" y="4538"/>
                    </a:lnTo>
                    <a:lnTo>
                      <a:pt x="12895" y="4490"/>
                    </a:lnTo>
                    <a:lnTo>
                      <a:pt x="12918" y="4438"/>
                    </a:lnTo>
                    <a:lnTo>
                      <a:pt x="12941" y="4384"/>
                    </a:lnTo>
                    <a:lnTo>
                      <a:pt x="12964" y="4326"/>
                    </a:lnTo>
                    <a:lnTo>
                      <a:pt x="12986" y="4264"/>
                    </a:lnTo>
                    <a:lnTo>
                      <a:pt x="13008" y="4200"/>
                    </a:lnTo>
                    <a:lnTo>
                      <a:pt x="13030" y="4133"/>
                    </a:lnTo>
                    <a:lnTo>
                      <a:pt x="13050" y="4063"/>
                    </a:lnTo>
                    <a:lnTo>
                      <a:pt x="13070" y="3990"/>
                    </a:lnTo>
                    <a:lnTo>
                      <a:pt x="13088" y="3914"/>
                    </a:lnTo>
                    <a:lnTo>
                      <a:pt x="13106" y="3833"/>
                    </a:lnTo>
                    <a:lnTo>
                      <a:pt x="13123" y="3751"/>
                    </a:lnTo>
                    <a:lnTo>
                      <a:pt x="13137" y="3666"/>
                    </a:lnTo>
                    <a:lnTo>
                      <a:pt x="13150" y="3577"/>
                    </a:lnTo>
                    <a:lnTo>
                      <a:pt x="13161" y="3485"/>
                    </a:lnTo>
                    <a:lnTo>
                      <a:pt x="13170" y="3391"/>
                    </a:lnTo>
                    <a:lnTo>
                      <a:pt x="13177" y="3293"/>
                    </a:lnTo>
                    <a:lnTo>
                      <a:pt x="13179" y="3239"/>
                    </a:lnTo>
                    <a:lnTo>
                      <a:pt x="13181" y="3188"/>
                    </a:lnTo>
                    <a:lnTo>
                      <a:pt x="13183" y="3136"/>
                    </a:lnTo>
                    <a:lnTo>
                      <a:pt x="13184" y="3087"/>
                    </a:lnTo>
                    <a:lnTo>
                      <a:pt x="13186" y="3037"/>
                    </a:lnTo>
                    <a:lnTo>
                      <a:pt x="13186" y="2990"/>
                    </a:lnTo>
                    <a:lnTo>
                      <a:pt x="13186" y="2944"/>
                    </a:lnTo>
                    <a:lnTo>
                      <a:pt x="13186" y="2898"/>
                    </a:lnTo>
                    <a:lnTo>
                      <a:pt x="13184" y="2854"/>
                    </a:lnTo>
                    <a:lnTo>
                      <a:pt x="13182" y="2811"/>
                    </a:lnTo>
                    <a:lnTo>
                      <a:pt x="13181" y="2768"/>
                    </a:lnTo>
                    <a:lnTo>
                      <a:pt x="13179" y="2727"/>
                    </a:lnTo>
                    <a:lnTo>
                      <a:pt x="13177" y="2687"/>
                    </a:lnTo>
                    <a:lnTo>
                      <a:pt x="13174" y="2648"/>
                    </a:lnTo>
                    <a:lnTo>
                      <a:pt x="13169" y="2573"/>
                    </a:lnTo>
                    <a:lnTo>
                      <a:pt x="13162" y="2502"/>
                    </a:lnTo>
                    <a:lnTo>
                      <a:pt x="13155" y="2435"/>
                    </a:lnTo>
                    <a:lnTo>
                      <a:pt x="13147" y="2371"/>
                    </a:lnTo>
                    <a:lnTo>
                      <a:pt x="13139" y="2310"/>
                    </a:lnTo>
                    <a:lnTo>
                      <a:pt x="13130" y="2253"/>
                    </a:lnTo>
                    <a:lnTo>
                      <a:pt x="13121" y="2200"/>
                    </a:lnTo>
                    <a:lnTo>
                      <a:pt x="13112" y="2149"/>
                    </a:lnTo>
                    <a:lnTo>
                      <a:pt x="13104" y="2102"/>
                    </a:lnTo>
                    <a:lnTo>
                      <a:pt x="13096" y="2058"/>
                    </a:lnTo>
                    <a:lnTo>
                      <a:pt x="13088" y="2015"/>
                    </a:lnTo>
                    <a:lnTo>
                      <a:pt x="13081" y="1977"/>
                    </a:lnTo>
                    <a:lnTo>
                      <a:pt x="13075" y="1940"/>
                    </a:lnTo>
                    <a:lnTo>
                      <a:pt x="13070" y="1906"/>
                    </a:lnTo>
                    <a:lnTo>
                      <a:pt x="13067" y="1875"/>
                    </a:lnTo>
                    <a:lnTo>
                      <a:pt x="13064" y="1845"/>
                    </a:lnTo>
                    <a:lnTo>
                      <a:pt x="13063" y="1818"/>
                    </a:lnTo>
                    <a:lnTo>
                      <a:pt x="13063" y="1793"/>
                    </a:lnTo>
                    <a:lnTo>
                      <a:pt x="13065" y="1769"/>
                    </a:lnTo>
                    <a:lnTo>
                      <a:pt x="13069" y="1748"/>
                    </a:lnTo>
                    <a:lnTo>
                      <a:pt x="13075" y="1727"/>
                    </a:lnTo>
                    <a:lnTo>
                      <a:pt x="13084" y="1708"/>
                    </a:lnTo>
                    <a:lnTo>
                      <a:pt x="13095" y="1691"/>
                    </a:lnTo>
                    <a:lnTo>
                      <a:pt x="13108" y="1674"/>
                    </a:lnTo>
                    <a:lnTo>
                      <a:pt x="13125" y="1659"/>
                    </a:lnTo>
                    <a:lnTo>
                      <a:pt x="13140" y="1643"/>
                    </a:lnTo>
                    <a:lnTo>
                      <a:pt x="13157" y="1627"/>
                    </a:lnTo>
                    <a:lnTo>
                      <a:pt x="13174" y="1613"/>
                    </a:lnTo>
                    <a:lnTo>
                      <a:pt x="13193" y="1599"/>
                    </a:lnTo>
                    <a:lnTo>
                      <a:pt x="13212" y="1587"/>
                    </a:lnTo>
                    <a:lnTo>
                      <a:pt x="13233" y="1576"/>
                    </a:lnTo>
                    <a:lnTo>
                      <a:pt x="13277" y="1556"/>
                    </a:lnTo>
                    <a:lnTo>
                      <a:pt x="13326" y="1539"/>
                    </a:lnTo>
                    <a:lnTo>
                      <a:pt x="13376" y="1522"/>
                    </a:lnTo>
                    <a:lnTo>
                      <a:pt x="13429" y="1507"/>
                    </a:lnTo>
                    <a:lnTo>
                      <a:pt x="13484" y="1491"/>
                    </a:lnTo>
                    <a:lnTo>
                      <a:pt x="13541" y="1476"/>
                    </a:lnTo>
                    <a:lnTo>
                      <a:pt x="13597" y="1458"/>
                    </a:lnTo>
                    <a:lnTo>
                      <a:pt x="13655" y="1439"/>
                    </a:lnTo>
                    <a:lnTo>
                      <a:pt x="13714" y="1416"/>
                    </a:lnTo>
                    <a:lnTo>
                      <a:pt x="13742" y="1403"/>
                    </a:lnTo>
                    <a:lnTo>
                      <a:pt x="13771" y="1389"/>
                    </a:lnTo>
                    <a:lnTo>
                      <a:pt x="13800" y="1374"/>
                    </a:lnTo>
                    <a:lnTo>
                      <a:pt x="13828" y="1357"/>
                    </a:lnTo>
                    <a:lnTo>
                      <a:pt x="13855" y="1340"/>
                    </a:lnTo>
                    <a:lnTo>
                      <a:pt x="13883" y="1320"/>
                    </a:lnTo>
                    <a:lnTo>
                      <a:pt x="13910" y="1300"/>
                    </a:lnTo>
                    <a:lnTo>
                      <a:pt x="13937" y="1277"/>
                    </a:lnTo>
                    <a:lnTo>
                      <a:pt x="13957" y="1262"/>
                    </a:lnTo>
                    <a:lnTo>
                      <a:pt x="13976" y="1246"/>
                    </a:lnTo>
                    <a:lnTo>
                      <a:pt x="14012" y="1211"/>
                    </a:lnTo>
                    <a:lnTo>
                      <a:pt x="14045" y="1173"/>
                    </a:lnTo>
                    <a:lnTo>
                      <a:pt x="14076" y="1134"/>
                    </a:lnTo>
                    <a:lnTo>
                      <a:pt x="14105" y="1093"/>
                    </a:lnTo>
                    <a:lnTo>
                      <a:pt x="14133" y="1050"/>
                    </a:lnTo>
                    <a:lnTo>
                      <a:pt x="14160" y="1009"/>
                    </a:lnTo>
                    <a:lnTo>
                      <a:pt x="14187" y="969"/>
                    </a:lnTo>
                    <a:lnTo>
                      <a:pt x="14213" y="931"/>
                    </a:lnTo>
                    <a:lnTo>
                      <a:pt x="14240" y="895"/>
                    </a:lnTo>
                    <a:lnTo>
                      <a:pt x="14253" y="878"/>
                    </a:lnTo>
                    <a:lnTo>
                      <a:pt x="14267" y="863"/>
                    </a:lnTo>
                    <a:lnTo>
                      <a:pt x="14282" y="847"/>
                    </a:lnTo>
                    <a:lnTo>
                      <a:pt x="14296" y="834"/>
                    </a:lnTo>
                    <a:lnTo>
                      <a:pt x="14312" y="822"/>
                    </a:lnTo>
                    <a:lnTo>
                      <a:pt x="14327" y="811"/>
                    </a:lnTo>
                    <a:lnTo>
                      <a:pt x="14344" y="801"/>
                    </a:lnTo>
                    <a:lnTo>
                      <a:pt x="14360" y="793"/>
                    </a:lnTo>
                    <a:lnTo>
                      <a:pt x="14379" y="787"/>
                    </a:lnTo>
                    <a:lnTo>
                      <a:pt x="14396" y="782"/>
                    </a:lnTo>
                    <a:lnTo>
                      <a:pt x="14416" y="779"/>
                    </a:lnTo>
                    <a:lnTo>
                      <a:pt x="14436" y="778"/>
                    </a:lnTo>
                    <a:lnTo>
                      <a:pt x="14451" y="779"/>
                    </a:lnTo>
                    <a:lnTo>
                      <a:pt x="14470" y="785"/>
                    </a:lnTo>
                    <a:lnTo>
                      <a:pt x="14489" y="793"/>
                    </a:lnTo>
                    <a:lnTo>
                      <a:pt x="14510" y="805"/>
                    </a:lnTo>
                    <a:lnTo>
                      <a:pt x="14534" y="821"/>
                    </a:lnTo>
                    <a:lnTo>
                      <a:pt x="14557" y="840"/>
                    </a:lnTo>
                    <a:lnTo>
                      <a:pt x="14571" y="851"/>
                    </a:lnTo>
                    <a:lnTo>
                      <a:pt x="14583" y="864"/>
                    </a:lnTo>
                    <a:lnTo>
                      <a:pt x="14597" y="877"/>
                    </a:lnTo>
                    <a:lnTo>
                      <a:pt x="14610" y="892"/>
                    </a:lnTo>
                    <a:lnTo>
                      <a:pt x="14625" y="907"/>
                    </a:lnTo>
                    <a:lnTo>
                      <a:pt x="14638" y="924"/>
                    </a:lnTo>
                    <a:lnTo>
                      <a:pt x="14652" y="942"/>
                    </a:lnTo>
                    <a:lnTo>
                      <a:pt x="14667" y="961"/>
                    </a:lnTo>
                    <a:lnTo>
                      <a:pt x="14681" y="981"/>
                    </a:lnTo>
                    <a:lnTo>
                      <a:pt x="14696" y="1003"/>
                    </a:lnTo>
                    <a:lnTo>
                      <a:pt x="14711" y="1026"/>
                    </a:lnTo>
                    <a:lnTo>
                      <a:pt x="14727" y="1049"/>
                    </a:lnTo>
                    <a:lnTo>
                      <a:pt x="14741" y="1075"/>
                    </a:lnTo>
                    <a:lnTo>
                      <a:pt x="14757" y="1101"/>
                    </a:lnTo>
                    <a:lnTo>
                      <a:pt x="14772" y="1129"/>
                    </a:lnTo>
                    <a:lnTo>
                      <a:pt x="14788" y="1158"/>
                    </a:lnTo>
                    <a:lnTo>
                      <a:pt x="14803" y="1188"/>
                    </a:lnTo>
                    <a:lnTo>
                      <a:pt x="14818" y="1220"/>
                    </a:lnTo>
                    <a:lnTo>
                      <a:pt x="14833" y="1254"/>
                    </a:lnTo>
                    <a:lnTo>
                      <a:pt x="14849" y="1288"/>
                    </a:lnTo>
                    <a:lnTo>
                      <a:pt x="14864" y="1324"/>
                    </a:lnTo>
                    <a:lnTo>
                      <a:pt x="14880" y="1362"/>
                    </a:lnTo>
                    <a:lnTo>
                      <a:pt x="14894" y="1402"/>
                    </a:lnTo>
                    <a:lnTo>
                      <a:pt x="14909" y="1442"/>
                    </a:lnTo>
                    <a:lnTo>
                      <a:pt x="14925" y="1484"/>
                    </a:lnTo>
                    <a:lnTo>
                      <a:pt x="14939" y="1527"/>
                    </a:lnTo>
                    <a:lnTo>
                      <a:pt x="14954" y="1573"/>
                    </a:lnTo>
                    <a:lnTo>
                      <a:pt x="14968" y="1620"/>
                    </a:lnTo>
                    <a:lnTo>
                      <a:pt x="14983" y="1668"/>
                    </a:lnTo>
                    <a:lnTo>
                      <a:pt x="14997" y="1718"/>
                    </a:lnTo>
                    <a:lnTo>
                      <a:pt x="15011" y="1770"/>
                    </a:lnTo>
                    <a:lnTo>
                      <a:pt x="15024" y="1823"/>
                    </a:lnTo>
                    <a:lnTo>
                      <a:pt x="15037" y="1878"/>
                    </a:lnTo>
                    <a:lnTo>
                      <a:pt x="15051" y="1935"/>
                    </a:lnTo>
                    <a:lnTo>
                      <a:pt x="15063" y="1994"/>
                    </a:lnTo>
                    <a:lnTo>
                      <a:pt x="15076" y="2054"/>
                    </a:lnTo>
                    <a:lnTo>
                      <a:pt x="15088" y="2115"/>
                    </a:lnTo>
                    <a:lnTo>
                      <a:pt x="15099" y="2179"/>
                    </a:lnTo>
                    <a:lnTo>
                      <a:pt x="15111" y="2245"/>
                    </a:lnTo>
                    <a:lnTo>
                      <a:pt x="15121" y="2312"/>
                    </a:lnTo>
                    <a:lnTo>
                      <a:pt x="15132" y="2381"/>
                    </a:lnTo>
                    <a:lnTo>
                      <a:pt x="15142" y="2452"/>
                    </a:lnTo>
                    <a:lnTo>
                      <a:pt x="15152" y="2525"/>
                    </a:lnTo>
                    <a:lnTo>
                      <a:pt x="15161" y="2600"/>
                    </a:lnTo>
                    <a:lnTo>
                      <a:pt x="15170" y="2678"/>
                    </a:lnTo>
                    <a:lnTo>
                      <a:pt x="15178" y="2756"/>
                    </a:lnTo>
                    <a:lnTo>
                      <a:pt x="15185" y="2837"/>
                    </a:lnTo>
                    <a:lnTo>
                      <a:pt x="15192" y="2920"/>
                    </a:lnTo>
                    <a:lnTo>
                      <a:pt x="15199" y="3004"/>
                    </a:lnTo>
                    <a:lnTo>
                      <a:pt x="15205" y="3092"/>
                    </a:lnTo>
                    <a:lnTo>
                      <a:pt x="15210" y="3180"/>
                    </a:lnTo>
                    <a:lnTo>
                      <a:pt x="15215" y="3271"/>
                    </a:lnTo>
                    <a:lnTo>
                      <a:pt x="15218" y="3383"/>
                    </a:lnTo>
                    <a:lnTo>
                      <a:pt x="15219" y="3494"/>
                    </a:lnTo>
                    <a:lnTo>
                      <a:pt x="15219" y="3602"/>
                    </a:lnTo>
                    <a:lnTo>
                      <a:pt x="15217" y="3709"/>
                    </a:lnTo>
                    <a:lnTo>
                      <a:pt x="15212" y="3814"/>
                    </a:lnTo>
                    <a:lnTo>
                      <a:pt x="15206" y="3917"/>
                    </a:lnTo>
                    <a:lnTo>
                      <a:pt x="15199" y="4019"/>
                    </a:lnTo>
                    <a:lnTo>
                      <a:pt x="15188" y="4120"/>
                    </a:lnTo>
                    <a:lnTo>
                      <a:pt x="15177" y="4219"/>
                    </a:lnTo>
                    <a:lnTo>
                      <a:pt x="15164" y="4316"/>
                    </a:lnTo>
                    <a:lnTo>
                      <a:pt x="15149" y="4411"/>
                    </a:lnTo>
                    <a:lnTo>
                      <a:pt x="15133" y="4505"/>
                    </a:lnTo>
                    <a:lnTo>
                      <a:pt x="15115" y="4597"/>
                    </a:lnTo>
                    <a:lnTo>
                      <a:pt x="15095" y="4687"/>
                    </a:lnTo>
                    <a:lnTo>
                      <a:pt x="15075" y="4776"/>
                    </a:lnTo>
                    <a:lnTo>
                      <a:pt x="15052" y="4864"/>
                    </a:lnTo>
                    <a:lnTo>
                      <a:pt x="15028" y="4949"/>
                    </a:lnTo>
                    <a:lnTo>
                      <a:pt x="15003" y="5033"/>
                    </a:lnTo>
                    <a:lnTo>
                      <a:pt x="14977" y="5115"/>
                    </a:lnTo>
                    <a:lnTo>
                      <a:pt x="14949" y="5196"/>
                    </a:lnTo>
                    <a:lnTo>
                      <a:pt x="14919" y="5274"/>
                    </a:lnTo>
                    <a:lnTo>
                      <a:pt x="14889" y="5352"/>
                    </a:lnTo>
                    <a:lnTo>
                      <a:pt x="14857" y="5427"/>
                    </a:lnTo>
                    <a:lnTo>
                      <a:pt x="14824" y="5501"/>
                    </a:lnTo>
                    <a:lnTo>
                      <a:pt x="14790" y="5573"/>
                    </a:lnTo>
                    <a:lnTo>
                      <a:pt x="14755" y="5643"/>
                    </a:lnTo>
                    <a:lnTo>
                      <a:pt x="14718" y="5712"/>
                    </a:lnTo>
                    <a:lnTo>
                      <a:pt x="14680" y="5779"/>
                    </a:lnTo>
                    <a:lnTo>
                      <a:pt x="14642" y="5844"/>
                    </a:lnTo>
                    <a:lnTo>
                      <a:pt x="14603" y="5908"/>
                    </a:lnTo>
                    <a:lnTo>
                      <a:pt x="14563" y="5970"/>
                    </a:lnTo>
                    <a:lnTo>
                      <a:pt x="14521" y="6030"/>
                    </a:lnTo>
                    <a:lnTo>
                      <a:pt x="14479" y="6087"/>
                    </a:lnTo>
                    <a:lnTo>
                      <a:pt x="14437" y="6144"/>
                    </a:lnTo>
                    <a:lnTo>
                      <a:pt x="14393" y="6199"/>
                    </a:lnTo>
                    <a:lnTo>
                      <a:pt x="14349" y="6252"/>
                    </a:lnTo>
                    <a:lnTo>
                      <a:pt x="14304" y="6304"/>
                    </a:lnTo>
                    <a:lnTo>
                      <a:pt x="14257" y="6353"/>
                    </a:lnTo>
                    <a:lnTo>
                      <a:pt x="14211" y="6400"/>
                    </a:lnTo>
                    <a:lnTo>
                      <a:pt x="14164" y="6447"/>
                    </a:lnTo>
                    <a:lnTo>
                      <a:pt x="14116" y="6491"/>
                    </a:lnTo>
                    <a:lnTo>
                      <a:pt x="14068" y="6533"/>
                    </a:lnTo>
                    <a:lnTo>
                      <a:pt x="14019" y="6574"/>
                    </a:lnTo>
                    <a:lnTo>
                      <a:pt x="13970" y="6614"/>
                    </a:lnTo>
                    <a:lnTo>
                      <a:pt x="13921" y="6651"/>
                    </a:lnTo>
                    <a:lnTo>
                      <a:pt x="13870" y="6686"/>
                    </a:lnTo>
                    <a:lnTo>
                      <a:pt x="13819" y="6720"/>
                    </a:lnTo>
                    <a:lnTo>
                      <a:pt x="13769" y="6751"/>
                    </a:lnTo>
                    <a:lnTo>
                      <a:pt x="13718" y="6781"/>
                    </a:lnTo>
                    <a:lnTo>
                      <a:pt x="13667" y="6809"/>
                    </a:lnTo>
                    <a:lnTo>
                      <a:pt x="13615" y="6835"/>
                    </a:lnTo>
                    <a:lnTo>
                      <a:pt x="13563" y="6860"/>
                    </a:lnTo>
                    <a:lnTo>
                      <a:pt x="13511" y="6882"/>
                    </a:lnTo>
                    <a:lnTo>
                      <a:pt x="13459" y="6904"/>
                    </a:lnTo>
                    <a:lnTo>
                      <a:pt x="13407" y="6923"/>
                    </a:lnTo>
                    <a:lnTo>
                      <a:pt x="13355" y="6940"/>
                    </a:lnTo>
                    <a:lnTo>
                      <a:pt x="13302" y="6956"/>
                    </a:lnTo>
                    <a:lnTo>
                      <a:pt x="13251" y="6969"/>
                    </a:lnTo>
                    <a:lnTo>
                      <a:pt x="13198" y="6980"/>
                    </a:lnTo>
                    <a:lnTo>
                      <a:pt x="13146" y="6991"/>
                    </a:lnTo>
                    <a:lnTo>
                      <a:pt x="13095" y="6998"/>
                    </a:lnTo>
                    <a:lnTo>
                      <a:pt x="13043" y="7004"/>
                    </a:lnTo>
                    <a:lnTo>
                      <a:pt x="12991" y="7008"/>
                    </a:lnTo>
                    <a:lnTo>
                      <a:pt x="12940" y="7011"/>
                    </a:lnTo>
                    <a:lnTo>
                      <a:pt x="12846" y="7011"/>
                    </a:lnTo>
                    <a:lnTo>
                      <a:pt x="12763" y="7010"/>
                    </a:lnTo>
                    <a:lnTo>
                      <a:pt x="12683" y="7007"/>
                    </a:lnTo>
                    <a:lnTo>
                      <a:pt x="12602" y="7003"/>
                    </a:lnTo>
                    <a:lnTo>
                      <a:pt x="12524" y="6997"/>
                    </a:lnTo>
                    <a:lnTo>
                      <a:pt x="12446" y="6990"/>
                    </a:lnTo>
                    <a:lnTo>
                      <a:pt x="12370" y="6980"/>
                    </a:lnTo>
                    <a:lnTo>
                      <a:pt x="12296" y="6970"/>
                    </a:lnTo>
                    <a:lnTo>
                      <a:pt x="12222" y="6958"/>
                    </a:lnTo>
                    <a:lnTo>
                      <a:pt x="12150" y="6944"/>
                    </a:lnTo>
                    <a:lnTo>
                      <a:pt x="12080" y="6929"/>
                    </a:lnTo>
                    <a:lnTo>
                      <a:pt x="12011" y="6913"/>
                    </a:lnTo>
                    <a:lnTo>
                      <a:pt x="11943" y="6896"/>
                    </a:lnTo>
                    <a:lnTo>
                      <a:pt x="11875" y="6877"/>
                    </a:lnTo>
                    <a:lnTo>
                      <a:pt x="11810" y="6858"/>
                    </a:lnTo>
                    <a:lnTo>
                      <a:pt x="11745" y="6838"/>
                    </a:lnTo>
                    <a:lnTo>
                      <a:pt x="11683" y="6816"/>
                    </a:lnTo>
                    <a:lnTo>
                      <a:pt x="11622" y="6794"/>
                    </a:lnTo>
                    <a:lnTo>
                      <a:pt x="11562" y="6770"/>
                    </a:lnTo>
                    <a:lnTo>
                      <a:pt x="11503" y="6746"/>
                    </a:lnTo>
                    <a:lnTo>
                      <a:pt x="11445" y="6722"/>
                    </a:lnTo>
                    <a:lnTo>
                      <a:pt x="11388" y="6696"/>
                    </a:lnTo>
                    <a:lnTo>
                      <a:pt x="11334" y="6670"/>
                    </a:lnTo>
                    <a:lnTo>
                      <a:pt x="11280" y="6643"/>
                    </a:lnTo>
                    <a:lnTo>
                      <a:pt x="11227" y="6617"/>
                    </a:lnTo>
                    <a:lnTo>
                      <a:pt x="11177" y="6589"/>
                    </a:lnTo>
                    <a:lnTo>
                      <a:pt x="11127" y="6561"/>
                    </a:lnTo>
                    <a:lnTo>
                      <a:pt x="11079" y="6532"/>
                    </a:lnTo>
                    <a:lnTo>
                      <a:pt x="11031" y="6504"/>
                    </a:lnTo>
                    <a:lnTo>
                      <a:pt x="10986" y="6476"/>
                    </a:lnTo>
                    <a:lnTo>
                      <a:pt x="10941" y="6446"/>
                    </a:lnTo>
                    <a:lnTo>
                      <a:pt x="10898" y="6417"/>
                    </a:lnTo>
                    <a:lnTo>
                      <a:pt x="10856" y="6388"/>
                    </a:lnTo>
                    <a:lnTo>
                      <a:pt x="10815" y="6358"/>
                    </a:lnTo>
                    <a:lnTo>
                      <a:pt x="10776" y="6329"/>
                    </a:lnTo>
                    <a:lnTo>
                      <a:pt x="10738" y="6300"/>
                    </a:lnTo>
                    <a:lnTo>
                      <a:pt x="10701" y="6272"/>
                    </a:lnTo>
                    <a:lnTo>
                      <a:pt x="10666" y="6243"/>
                    </a:lnTo>
                    <a:lnTo>
                      <a:pt x="10632" y="6215"/>
                    </a:lnTo>
                    <a:lnTo>
                      <a:pt x="10599" y="6186"/>
                    </a:lnTo>
                    <a:lnTo>
                      <a:pt x="10568" y="6159"/>
                    </a:lnTo>
                    <a:lnTo>
                      <a:pt x="10537" y="6131"/>
                    </a:lnTo>
                    <a:lnTo>
                      <a:pt x="10508" y="6105"/>
                    </a:lnTo>
                    <a:lnTo>
                      <a:pt x="10480" y="6079"/>
                    </a:lnTo>
                    <a:lnTo>
                      <a:pt x="10454" y="6053"/>
                    </a:lnTo>
                    <a:lnTo>
                      <a:pt x="10429" y="6028"/>
                    </a:lnTo>
                    <a:lnTo>
                      <a:pt x="10405" y="6005"/>
                    </a:lnTo>
                    <a:lnTo>
                      <a:pt x="10383" y="5982"/>
                    </a:lnTo>
                    <a:lnTo>
                      <a:pt x="10361" y="5959"/>
                    </a:lnTo>
                    <a:lnTo>
                      <a:pt x="10341" y="5938"/>
                    </a:lnTo>
                    <a:lnTo>
                      <a:pt x="10323" y="5917"/>
                    </a:lnTo>
                    <a:lnTo>
                      <a:pt x="10305" y="5898"/>
                    </a:lnTo>
                    <a:lnTo>
                      <a:pt x="10290" y="5879"/>
                    </a:lnTo>
                    <a:lnTo>
                      <a:pt x="10274" y="5863"/>
                    </a:lnTo>
                    <a:lnTo>
                      <a:pt x="10261" y="5846"/>
                    </a:lnTo>
                    <a:lnTo>
                      <a:pt x="10250" y="5832"/>
                    </a:lnTo>
                    <a:lnTo>
                      <a:pt x="10238" y="5818"/>
                    </a:lnTo>
                    <a:lnTo>
                      <a:pt x="10229" y="5806"/>
                    </a:lnTo>
                    <a:lnTo>
                      <a:pt x="10221" y="5796"/>
                    </a:lnTo>
                    <a:lnTo>
                      <a:pt x="10213" y="5786"/>
                    </a:lnTo>
                    <a:lnTo>
                      <a:pt x="10207" y="5778"/>
                    </a:lnTo>
                    <a:lnTo>
                      <a:pt x="10203" y="5773"/>
                    </a:lnTo>
                    <a:lnTo>
                      <a:pt x="10200" y="5768"/>
                    </a:lnTo>
                    <a:lnTo>
                      <a:pt x="10198" y="5766"/>
                    </a:lnTo>
                    <a:lnTo>
                      <a:pt x="10197" y="5765"/>
                    </a:lnTo>
                    <a:lnTo>
                      <a:pt x="10197" y="5766"/>
                    </a:lnTo>
                    <a:lnTo>
                      <a:pt x="10197" y="5770"/>
                    </a:lnTo>
                    <a:lnTo>
                      <a:pt x="10196" y="5776"/>
                    </a:lnTo>
                    <a:lnTo>
                      <a:pt x="10194" y="5785"/>
                    </a:lnTo>
                    <a:lnTo>
                      <a:pt x="10193" y="5797"/>
                    </a:lnTo>
                    <a:lnTo>
                      <a:pt x="10191" y="5810"/>
                    </a:lnTo>
                    <a:lnTo>
                      <a:pt x="10189" y="5826"/>
                    </a:lnTo>
                    <a:lnTo>
                      <a:pt x="10187" y="5844"/>
                    </a:lnTo>
                    <a:lnTo>
                      <a:pt x="10185" y="5864"/>
                    </a:lnTo>
                    <a:lnTo>
                      <a:pt x="10182" y="5885"/>
                    </a:lnTo>
                    <a:lnTo>
                      <a:pt x="10179" y="5909"/>
                    </a:lnTo>
                    <a:lnTo>
                      <a:pt x="10177" y="5935"/>
                    </a:lnTo>
                    <a:lnTo>
                      <a:pt x="10175" y="5963"/>
                    </a:lnTo>
                    <a:lnTo>
                      <a:pt x="10172" y="5991"/>
                    </a:lnTo>
                    <a:lnTo>
                      <a:pt x="10170" y="6021"/>
                    </a:lnTo>
                    <a:lnTo>
                      <a:pt x="10168" y="6053"/>
                    </a:lnTo>
                    <a:lnTo>
                      <a:pt x="10165" y="6086"/>
                    </a:lnTo>
                    <a:lnTo>
                      <a:pt x="10163" y="6121"/>
                    </a:lnTo>
                    <a:lnTo>
                      <a:pt x="10162" y="6157"/>
                    </a:lnTo>
                    <a:lnTo>
                      <a:pt x="10160" y="6194"/>
                    </a:lnTo>
                    <a:lnTo>
                      <a:pt x="10159" y="6231"/>
                    </a:lnTo>
                    <a:lnTo>
                      <a:pt x="10158" y="6271"/>
                    </a:lnTo>
                    <a:lnTo>
                      <a:pt x="10157" y="6351"/>
                    </a:lnTo>
                    <a:lnTo>
                      <a:pt x="10157" y="6434"/>
                    </a:lnTo>
                    <a:lnTo>
                      <a:pt x="10159" y="6520"/>
                    </a:lnTo>
                    <a:lnTo>
                      <a:pt x="10163" y="6607"/>
                    </a:lnTo>
                    <a:lnTo>
                      <a:pt x="10170" y="6696"/>
                    </a:lnTo>
                    <a:lnTo>
                      <a:pt x="10179" y="6784"/>
                    </a:lnTo>
                    <a:lnTo>
                      <a:pt x="10192" y="6872"/>
                    </a:lnTo>
                    <a:lnTo>
                      <a:pt x="10207" y="6959"/>
                    </a:lnTo>
                    <a:lnTo>
                      <a:pt x="10226" y="7044"/>
                    </a:lnTo>
                    <a:lnTo>
                      <a:pt x="10249" y="7128"/>
                    </a:lnTo>
                    <a:lnTo>
                      <a:pt x="10262" y="7168"/>
                    </a:lnTo>
                    <a:lnTo>
                      <a:pt x="10275" y="7207"/>
                    </a:lnTo>
                    <a:lnTo>
                      <a:pt x="10291" y="7246"/>
                    </a:lnTo>
                    <a:lnTo>
                      <a:pt x="10306" y="7283"/>
                    </a:lnTo>
                    <a:lnTo>
                      <a:pt x="10324" y="7320"/>
                    </a:lnTo>
                    <a:lnTo>
                      <a:pt x="10342" y="7355"/>
                    </a:lnTo>
                    <a:lnTo>
                      <a:pt x="10361" y="7389"/>
                    </a:lnTo>
                    <a:lnTo>
                      <a:pt x="10383" y="7422"/>
                    </a:lnTo>
                    <a:lnTo>
                      <a:pt x="10404" y="7454"/>
                    </a:lnTo>
                    <a:lnTo>
                      <a:pt x="10427" y="7484"/>
                    </a:lnTo>
                    <a:lnTo>
                      <a:pt x="10452" y="7512"/>
                    </a:lnTo>
                    <a:lnTo>
                      <a:pt x="10478" y="7539"/>
                    </a:lnTo>
                    <a:lnTo>
                      <a:pt x="10506" y="7564"/>
                    </a:lnTo>
                    <a:lnTo>
                      <a:pt x="10535" y="7587"/>
                    </a:lnTo>
                    <a:lnTo>
                      <a:pt x="10564" y="7609"/>
                    </a:lnTo>
                    <a:lnTo>
                      <a:pt x="10596" y="7627"/>
                    </a:lnTo>
                    <a:lnTo>
                      <a:pt x="10629" y="7645"/>
                    </a:lnTo>
                    <a:lnTo>
                      <a:pt x="10665" y="7660"/>
                    </a:lnTo>
                    <a:lnTo>
                      <a:pt x="10702" y="7672"/>
                    </a:lnTo>
                    <a:lnTo>
                      <a:pt x="10740" y="7683"/>
                    </a:lnTo>
                    <a:lnTo>
                      <a:pt x="10779" y="7691"/>
                    </a:lnTo>
                    <a:lnTo>
                      <a:pt x="10820" y="7697"/>
                    </a:lnTo>
                    <a:lnTo>
                      <a:pt x="10882" y="7697"/>
                    </a:lnTo>
                    <a:lnTo>
                      <a:pt x="10923" y="7695"/>
                    </a:lnTo>
                    <a:lnTo>
                      <a:pt x="10962" y="7690"/>
                    </a:lnTo>
                    <a:lnTo>
                      <a:pt x="11000" y="7683"/>
                    </a:lnTo>
                    <a:lnTo>
                      <a:pt x="11037" y="7671"/>
                    </a:lnTo>
                    <a:lnTo>
                      <a:pt x="11073" y="7658"/>
                    </a:lnTo>
                    <a:lnTo>
                      <a:pt x="11108" y="7643"/>
                    </a:lnTo>
                    <a:lnTo>
                      <a:pt x="11142" y="7624"/>
                    </a:lnTo>
                    <a:lnTo>
                      <a:pt x="11175" y="7604"/>
                    </a:lnTo>
                    <a:lnTo>
                      <a:pt x="11206" y="7583"/>
                    </a:lnTo>
                    <a:lnTo>
                      <a:pt x="11235" y="7559"/>
                    </a:lnTo>
                    <a:lnTo>
                      <a:pt x="11264" y="7535"/>
                    </a:lnTo>
                    <a:lnTo>
                      <a:pt x="11291" y="7510"/>
                    </a:lnTo>
                    <a:lnTo>
                      <a:pt x="11318" y="7483"/>
                    </a:lnTo>
                    <a:lnTo>
                      <a:pt x="11343" y="7456"/>
                    </a:lnTo>
                    <a:lnTo>
                      <a:pt x="11367" y="7428"/>
                    </a:lnTo>
                    <a:lnTo>
                      <a:pt x="11389" y="7401"/>
                    </a:lnTo>
                    <a:lnTo>
                      <a:pt x="11411" y="7373"/>
                    </a:lnTo>
                    <a:lnTo>
                      <a:pt x="11431" y="7346"/>
                    </a:lnTo>
                    <a:lnTo>
                      <a:pt x="11449" y="7318"/>
                    </a:lnTo>
                    <a:lnTo>
                      <a:pt x="11467" y="7292"/>
                    </a:lnTo>
                    <a:lnTo>
                      <a:pt x="11483" y="7267"/>
                    </a:lnTo>
                    <a:lnTo>
                      <a:pt x="11498" y="7242"/>
                    </a:lnTo>
                    <a:lnTo>
                      <a:pt x="11511" y="7219"/>
                    </a:lnTo>
                    <a:lnTo>
                      <a:pt x="11522" y="7198"/>
                    </a:lnTo>
                    <a:lnTo>
                      <a:pt x="11534" y="7177"/>
                    </a:lnTo>
                    <a:lnTo>
                      <a:pt x="11543" y="7159"/>
                    </a:lnTo>
                    <a:lnTo>
                      <a:pt x="11550" y="7144"/>
                    </a:lnTo>
                    <a:lnTo>
                      <a:pt x="11558" y="7130"/>
                    </a:lnTo>
                    <a:lnTo>
                      <a:pt x="11562" y="7119"/>
                    </a:lnTo>
                    <a:lnTo>
                      <a:pt x="11566" y="7111"/>
                    </a:lnTo>
                    <a:lnTo>
                      <a:pt x="11568" y="7106"/>
                    </a:lnTo>
                    <a:lnTo>
                      <a:pt x="11569" y="7105"/>
                    </a:lnTo>
                    <a:lnTo>
                      <a:pt x="11724" y="7136"/>
                    </a:lnTo>
                    <a:lnTo>
                      <a:pt x="11724" y="7136"/>
                    </a:lnTo>
                    <a:lnTo>
                      <a:pt x="11724" y="7138"/>
                    </a:lnTo>
                    <a:lnTo>
                      <a:pt x="11723" y="7142"/>
                    </a:lnTo>
                    <a:lnTo>
                      <a:pt x="11721" y="7146"/>
                    </a:lnTo>
                    <a:lnTo>
                      <a:pt x="11720" y="7152"/>
                    </a:lnTo>
                    <a:lnTo>
                      <a:pt x="11718" y="7158"/>
                    </a:lnTo>
                    <a:lnTo>
                      <a:pt x="11714" y="7167"/>
                    </a:lnTo>
                    <a:lnTo>
                      <a:pt x="11712" y="7176"/>
                    </a:lnTo>
                    <a:lnTo>
                      <a:pt x="11705" y="7197"/>
                    </a:lnTo>
                    <a:lnTo>
                      <a:pt x="11696" y="7222"/>
                    </a:lnTo>
                    <a:lnTo>
                      <a:pt x="11686" y="7250"/>
                    </a:lnTo>
                    <a:lnTo>
                      <a:pt x="11674" y="7282"/>
                    </a:lnTo>
                    <a:lnTo>
                      <a:pt x="11660" y="7316"/>
                    </a:lnTo>
                    <a:lnTo>
                      <a:pt x="11644" y="7352"/>
                    </a:lnTo>
                    <a:lnTo>
                      <a:pt x="11627" y="7391"/>
                    </a:lnTo>
                    <a:lnTo>
                      <a:pt x="11607" y="7431"/>
                    </a:lnTo>
                    <a:lnTo>
                      <a:pt x="11586" y="7474"/>
                    </a:lnTo>
                    <a:lnTo>
                      <a:pt x="11563" y="7516"/>
                    </a:lnTo>
                    <a:lnTo>
                      <a:pt x="11538" y="7559"/>
                    </a:lnTo>
                    <a:lnTo>
                      <a:pt x="11510" y="7603"/>
                    </a:lnTo>
                    <a:lnTo>
                      <a:pt x="11480" y="7647"/>
                    </a:lnTo>
                    <a:lnTo>
                      <a:pt x="11449" y="7690"/>
                    </a:lnTo>
                    <a:lnTo>
                      <a:pt x="11415" y="7733"/>
                    </a:lnTo>
                    <a:lnTo>
                      <a:pt x="11379" y="7774"/>
                    </a:lnTo>
                    <a:lnTo>
                      <a:pt x="11341" y="7816"/>
                    </a:lnTo>
                    <a:lnTo>
                      <a:pt x="11299" y="7854"/>
                    </a:lnTo>
                    <a:lnTo>
                      <a:pt x="11257" y="7891"/>
                    </a:lnTo>
                    <a:lnTo>
                      <a:pt x="11212" y="7925"/>
                    </a:lnTo>
                    <a:lnTo>
                      <a:pt x="11164" y="7956"/>
                    </a:lnTo>
                    <a:lnTo>
                      <a:pt x="11114" y="7985"/>
                    </a:lnTo>
                    <a:lnTo>
                      <a:pt x="11061" y="8009"/>
                    </a:lnTo>
                    <a:lnTo>
                      <a:pt x="11005" y="8031"/>
                    </a:lnTo>
                    <a:lnTo>
                      <a:pt x="10977" y="8040"/>
                    </a:lnTo>
                    <a:lnTo>
                      <a:pt x="10947" y="8047"/>
                    </a:lnTo>
                    <a:lnTo>
                      <a:pt x="10917" y="8055"/>
                    </a:lnTo>
                    <a:lnTo>
                      <a:pt x="10888" y="8061"/>
                    </a:lnTo>
                    <a:lnTo>
                      <a:pt x="10856" y="8065"/>
                    </a:lnTo>
                    <a:lnTo>
                      <a:pt x="10824" y="8068"/>
                    </a:lnTo>
                    <a:lnTo>
                      <a:pt x="10792" y="8070"/>
                    </a:lnTo>
                    <a:lnTo>
                      <a:pt x="10759" y="8071"/>
                    </a:lnTo>
                    <a:lnTo>
                      <a:pt x="10711" y="8069"/>
                    </a:lnTo>
                    <a:lnTo>
                      <a:pt x="10665" y="8065"/>
                    </a:lnTo>
                    <a:lnTo>
                      <a:pt x="10618" y="8058"/>
                    </a:lnTo>
                    <a:lnTo>
                      <a:pt x="10572" y="8047"/>
                    </a:lnTo>
                    <a:lnTo>
                      <a:pt x="10524" y="8034"/>
                    </a:lnTo>
                    <a:lnTo>
                      <a:pt x="10478" y="8019"/>
                    </a:lnTo>
                    <a:lnTo>
                      <a:pt x="10431" y="7999"/>
                    </a:lnTo>
                    <a:lnTo>
                      <a:pt x="10384" y="7977"/>
                    </a:lnTo>
                    <a:lnTo>
                      <a:pt x="10331" y="7952"/>
                    </a:lnTo>
                    <a:lnTo>
                      <a:pt x="10276" y="7924"/>
                    </a:lnTo>
                    <a:lnTo>
                      <a:pt x="10222" y="7892"/>
                    </a:lnTo>
                    <a:lnTo>
                      <a:pt x="10166" y="7857"/>
                    </a:lnTo>
                    <a:lnTo>
                      <a:pt x="10109" y="7821"/>
                    </a:lnTo>
                    <a:lnTo>
                      <a:pt x="10053" y="7781"/>
                    </a:lnTo>
                    <a:lnTo>
                      <a:pt x="9999" y="7739"/>
                    </a:lnTo>
                    <a:lnTo>
                      <a:pt x="9944" y="7696"/>
                    </a:lnTo>
                    <a:lnTo>
                      <a:pt x="9890" y="7652"/>
                    </a:lnTo>
                    <a:lnTo>
                      <a:pt x="9839" y="7607"/>
                    </a:lnTo>
                    <a:lnTo>
                      <a:pt x="9788" y="7560"/>
                    </a:lnTo>
                    <a:lnTo>
                      <a:pt x="9740" y="7513"/>
                    </a:lnTo>
                    <a:lnTo>
                      <a:pt x="9694" y="7465"/>
                    </a:lnTo>
                    <a:lnTo>
                      <a:pt x="9651" y="7417"/>
                    </a:lnTo>
                    <a:lnTo>
                      <a:pt x="9611" y="7370"/>
                    </a:lnTo>
                    <a:lnTo>
                      <a:pt x="9573" y="7323"/>
                    </a:lnTo>
                    <a:lnTo>
                      <a:pt x="9524" y="7310"/>
                    </a:lnTo>
                    <a:lnTo>
                      <a:pt x="9475" y="7295"/>
                    </a:lnTo>
                    <a:lnTo>
                      <a:pt x="9426" y="7279"/>
                    </a:lnTo>
                    <a:lnTo>
                      <a:pt x="9377" y="7260"/>
                    </a:lnTo>
                    <a:lnTo>
                      <a:pt x="9330" y="7241"/>
                    </a:lnTo>
                    <a:lnTo>
                      <a:pt x="9282" y="7219"/>
                    </a:lnTo>
                    <a:lnTo>
                      <a:pt x="9236" y="7197"/>
                    </a:lnTo>
                    <a:lnTo>
                      <a:pt x="9189" y="7173"/>
                    </a:lnTo>
                    <a:lnTo>
                      <a:pt x="9145" y="7148"/>
                    </a:lnTo>
                    <a:lnTo>
                      <a:pt x="9101" y="7123"/>
                    </a:lnTo>
                    <a:lnTo>
                      <a:pt x="9057" y="7098"/>
                    </a:lnTo>
                    <a:lnTo>
                      <a:pt x="9016" y="7071"/>
                    </a:lnTo>
                    <a:lnTo>
                      <a:pt x="8975" y="7044"/>
                    </a:lnTo>
                    <a:lnTo>
                      <a:pt x="8935" y="7017"/>
                    </a:lnTo>
                    <a:lnTo>
                      <a:pt x="8897" y="6991"/>
                    </a:lnTo>
                    <a:lnTo>
                      <a:pt x="8861" y="6965"/>
                    </a:lnTo>
                    <a:lnTo>
                      <a:pt x="8826" y="6938"/>
                    </a:lnTo>
                    <a:lnTo>
                      <a:pt x="8793" y="6912"/>
                    </a:lnTo>
                    <a:lnTo>
                      <a:pt x="8761" y="6888"/>
                    </a:lnTo>
                    <a:lnTo>
                      <a:pt x="8731" y="6864"/>
                    </a:lnTo>
                    <a:lnTo>
                      <a:pt x="8703" y="6841"/>
                    </a:lnTo>
                    <a:lnTo>
                      <a:pt x="8677" y="6819"/>
                    </a:lnTo>
                    <a:lnTo>
                      <a:pt x="8654" y="6798"/>
                    </a:lnTo>
                    <a:lnTo>
                      <a:pt x="8632" y="6779"/>
                    </a:lnTo>
                    <a:lnTo>
                      <a:pt x="8612" y="6762"/>
                    </a:lnTo>
                    <a:lnTo>
                      <a:pt x="8595" y="6746"/>
                    </a:lnTo>
                    <a:lnTo>
                      <a:pt x="8580" y="6733"/>
                    </a:lnTo>
                    <a:lnTo>
                      <a:pt x="8568" y="6721"/>
                    </a:lnTo>
                    <a:lnTo>
                      <a:pt x="8559" y="6711"/>
                    </a:lnTo>
                    <a:lnTo>
                      <a:pt x="8551" y="6705"/>
                    </a:lnTo>
                    <a:lnTo>
                      <a:pt x="8547" y="6701"/>
                    </a:lnTo>
                    <a:lnTo>
                      <a:pt x="8545" y="6699"/>
                    </a:lnTo>
                    <a:lnTo>
                      <a:pt x="8546" y="6701"/>
                    </a:lnTo>
                    <a:lnTo>
                      <a:pt x="8547" y="6706"/>
                    </a:lnTo>
                    <a:lnTo>
                      <a:pt x="8549" y="6716"/>
                    </a:lnTo>
                    <a:lnTo>
                      <a:pt x="8553" y="6728"/>
                    </a:lnTo>
                    <a:lnTo>
                      <a:pt x="8559" y="6743"/>
                    </a:lnTo>
                    <a:lnTo>
                      <a:pt x="8565" y="6762"/>
                    </a:lnTo>
                    <a:lnTo>
                      <a:pt x="8574" y="6784"/>
                    </a:lnTo>
                    <a:lnTo>
                      <a:pt x="8584" y="6808"/>
                    </a:lnTo>
                    <a:lnTo>
                      <a:pt x="8597" y="6836"/>
                    </a:lnTo>
                    <a:lnTo>
                      <a:pt x="8612" y="6867"/>
                    </a:lnTo>
                    <a:lnTo>
                      <a:pt x="8630" y="6900"/>
                    </a:lnTo>
                    <a:lnTo>
                      <a:pt x="8651" y="6936"/>
                    </a:lnTo>
                    <a:lnTo>
                      <a:pt x="8674" y="6975"/>
                    </a:lnTo>
                    <a:lnTo>
                      <a:pt x="8701" y="7015"/>
                    </a:lnTo>
                    <a:lnTo>
                      <a:pt x="8730" y="7059"/>
                    </a:lnTo>
                    <a:lnTo>
                      <a:pt x="8764" y="7105"/>
                    </a:lnTo>
                    <a:lnTo>
                      <a:pt x="8812" y="7163"/>
                    </a:lnTo>
                    <a:lnTo>
                      <a:pt x="8862" y="7218"/>
                    </a:lnTo>
                    <a:lnTo>
                      <a:pt x="8914" y="7272"/>
                    </a:lnTo>
                    <a:lnTo>
                      <a:pt x="8966" y="7323"/>
                    </a:lnTo>
                    <a:lnTo>
                      <a:pt x="9019" y="7373"/>
                    </a:lnTo>
                    <a:lnTo>
                      <a:pt x="9071" y="7419"/>
                    </a:lnTo>
                    <a:lnTo>
                      <a:pt x="9121" y="7462"/>
                    </a:lnTo>
                    <a:lnTo>
                      <a:pt x="9169" y="7501"/>
                    </a:lnTo>
                    <a:lnTo>
                      <a:pt x="9214" y="7539"/>
                    </a:lnTo>
                    <a:lnTo>
                      <a:pt x="9235" y="7555"/>
                    </a:lnTo>
                    <a:lnTo>
                      <a:pt x="9255" y="7570"/>
                    </a:lnTo>
                    <a:lnTo>
                      <a:pt x="9275" y="7585"/>
                    </a:lnTo>
                    <a:lnTo>
                      <a:pt x="9293" y="7598"/>
                    </a:lnTo>
                    <a:lnTo>
                      <a:pt x="9309" y="7611"/>
                    </a:lnTo>
                    <a:lnTo>
                      <a:pt x="9325" y="7622"/>
                    </a:lnTo>
                    <a:lnTo>
                      <a:pt x="9338" y="7631"/>
                    </a:lnTo>
                    <a:lnTo>
                      <a:pt x="9350" y="7641"/>
                    </a:lnTo>
                    <a:lnTo>
                      <a:pt x="9362" y="7648"/>
                    </a:lnTo>
                    <a:lnTo>
                      <a:pt x="9370" y="7654"/>
                    </a:lnTo>
                    <a:lnTo>
                      <a:pt x="9377" y="7659"/>
                    </a:lnTo>
                    <a:lnTo>
                      <a:pt x="9382" y="7662"/>
                    </a:lnTo>
                    <a:lnTo>
                      <a:pt x="9386" y="7665"/>
                    </a:lnTo>
                    <a:lnTo>
                      <a:pt x="9387" y="7665"/>
                    </a:lnTo>
                    <a:lnTo>
                      <a:pt x="9387" y="7666"/>
                    </a:lnTo>
                    <a:lnTo>
                      <a:pt x="9386" y="7670"/>
                    </a:lnTo>
                    <a:lnTo>
                      <a:pt x="9382" y="7677"/>
                    </a:lnTo>
                    <a:lnTo>
                      <a:pt x="9379" y="7684"/>
                    </a:lnTo>
                    <a:lnTo>
                      <a:pt x="9376" y="7694"/>
                    </a:lnTo>
                    <a:lnTo>
                      <a:pt x="9371" y="7706"/>
                    </a:lnTo>
                    <a:lnTo>
                      <a:pt x="9366" y="7721"/>
                    </a:lnTo>
                    <a:lnTo>
                      <a:pt x="9360" y="7737"/>
                    </a:lnTo>
                    <a:lnTo>
                      <a:pt x="9352" y="7756"/>
                    </a:lnTo>
                    <a:lnTo>
                      <a:pt x="9344" y="7775"/>
                    </a:lnTo>
                    <a:lnTo>
                      <a:pt x="9336" y="7797"/>
                    </a:lnTo>
                    <a:lnTo>
                      <a:pt x="9327" y="7821"/>
                    </a:lnTo>
                    <a:lnTo>
                      <a:pt x="9317" y="7845"/>
                    </a:lnTo>
                    <a:lnTo>
                      <a:pt x="9307" y="7872"/>
                    </a:lnTo>
                    <a:lnTo>
                      <a:pt x="9296" y="7901"/>
                    </a:lnTo>
                    <a:lnTo>
                      <a:pt x="9284" y="7930"/>
                    </a:lnTo>
                    <a:lnTo>
                      <a:pt x="9272" y="7962"/>
                    </a:lnTo>
                    <a:lnTo>
                      <a:pt x="9260" y="7994"/>
                    </a:lnTo>
                    <a:lnTo>
                      <a:pt x="9246" y="8027"/>
                    </a:lnTo>
                    <a:lnTo>
                      <a:pt x="9232" y="8062"/>
                    </a:lnTo>
                    <a:lnTo>
                      <a:pt x="9217" y="8098"/>
                    </a:lnTo>
                    <a:lnTo>
                      <a:pt x="9203" y="8135"/>
                    </a:lnTo>
                    <a:lnTo>
                      <a:pt x="9172" y="8211"/>
                    </a:lnTo>
                    <a:lnTo>
                      <a:pt x="9139" y="8291"/>
                    </a:lnTo>
                    <a:lnTo>
                      <a:pt x="9105" y="8374"/>
                    </a:lnTo>
                    <a:lnTo>
                      <a:pt x="9070" y="8459"/>
                    </a:lnTo>
                    <a:lnTo>
                      <a:pt x="9032" y="8546"/>
                    </a:lnTo>
                    <a:lnTo>
                      <a:pt x="8994" y="8635"/>
                    </a:lnTo>
                    <a:lnTo>
                      <a:pt x="8956" y="8723"/>
                    </a:lnTo>
                    <a:lnTo>
                      <a:pt x="8878" y="8901"/>
                    </a:lnTo>
                    <a:lnTo>
                      <a:pt x="8837" y="8989"/>
                    </a:lnTo>
                    <a:lnTo>
                      <a:pt x="8797" y="9075"/>
                    </a:lnTo>
                    <a:lnTo>
                      <a:pt x="8757" y="9161"/>
                    </a:lnTo>
                    <a:lnTo>
                      <a:pt x="8717" y="9243"/>
                    </a:lnTo>
                    <a:lnTo>
                      <a:pt x="8676" y="9323"/>
                    </a:lnTo>
                    <a:lnTo>
                      <a:pt x="8637" y="9399"/>
                    </a:lnTo>
                    <a:lnTo>
                      <a:pt x="8617" y="9435"/>
                    </a:lnTo>
                    <a:lnTo>
                      <a:pt x="8599" y="9471"/>
                    </a:lnTo>
                    <a:lnTo>
                      <a:pt x="8579" y="9505"/>
                    </a:lnTo>
                    <a:lnTo>
                      <a:pt x="8561" y="9539"/>
                    </a:lnTo>
                    <a:lnTo>
                      <a:pt x="8542" y="9571"/>
                    </a:lnTo>
                    <a:lnTo>
                      <a:pt x="8524" y="9601"/>
                    </a:lnTo>
                    <a:lnTo>
                      <a:pt x="8506" y="9631"/>
                    </a:lnTo>
                    <a:lnTo>
                      <a:pt x="8488" y="9658"/>
                    </a:lnTo>
                    <a:lnTo>
                      <a:pt x="8471" y="9684"/>
                    </a:lnTo>
                    <a:lnTo>
                      <a:pt x="8453" y="9709"/>
                    </a:lnTo>
                    <a:lnTo>
                      <a:pt x="8437" y="9733"/>
                    </a:lnTo>
                    <a:lnTo>
                      <a:pt x="8420" y="9753"/>
                    </a:lnTo>
                    <a:lnTo>
                      <a:pt x="8388" y="9794"/>
                    </a:lnTo>
                    <a:lnTo>
                      <a:pt x="8354" y="9835"/>
                    </a:lnTo>
                    <a:lnTo>
                      <a:pt x="8284" y="9913"/>
                    </a:lnTo>
                    <a:lnTo>
                      <a:pt x="8210" y="9990"/>
                    </a:lnTo>
                    <a:lnTo>
                      <a:pt x="8132" y="10065"/>
                    </a:lnTo>
                    <a:lnTo>
                      <a:pt x="8052" y="10138"/>
                    </a:lnTo>
                    <a:lnTo>
                      <a:pt x="7969" y="10212"/>
                    </a:lnTo>
                    <a:lnTo>
                      <a:pt x="7885" y="10283"/>
                    </a:lnTo>
                    <a:lnTo>
                      <a:pt x="7798" y="10354"/>
                    </a:lnTo>
                    <a:lnTo>
                      <a:pt x="7709" y="10423"/>
                    </a:lnTo>
                    <a:lnTo>
                      <a:pt x="7620" y="10493"/>
                    </a:lnTo>
                    <a:lnTo>
                      <a:pt x="7440" y="10630"/>
                    </a:lnTo>
                    <a:lnTo>
                      <a:pt x="7258" y="10768"/>
                    </a:lnTo>
                    <a:lnTo>
                      <a:pt x="7169" y="10837"/>
                    </a:lnTo>
                    <a:lnTo>
                      <a:pt x="7080" y="10907"/>
                    </a:lnTo>
                    <a:lnTo>
                      <a:pt x="7046" y="10935"/>
                    </a:lnTo>
                    <a:lnTo>
                      <a:pt x="7013" y="10960"/>
                    </a:lnTo>
                    <a:lnTo>
                      <a:pt x="6981" y="10984"/>
                    </a:lnTo>
                    <a:lnTo>
                      <a:pt x="6951" y="11007"/>
                    </a:lnTo>
                    <a:lnTo>
                      <a:pt x="6921" y="11026"/>
                    </a:lnTo>
                    <a:lnTo>
                      <a:pt x="6894" y="11044"/>
                    </a:lnTo>
                    <a:lnTo>
                      <a:pt x="6866" y="11060"/>
                    </a:lnTo>
                    <a:lnTo>
                      <a:pt x="6839" y="11074"/>
                    </a:lnTo>
                    <a:lnTo>
                      <a:pt x="6813" y="11086"/>
                    </a:lnTo>
                    <a:lnTo>
                      <a:pt x="6788" y="11097"/>
                    </a:lnTo>
                    <a:lnTo>
                      <a:pt x="6763" y="11106"/>
                    </a:lnTo>
                    <a:lnTo>
                      <a:pt x="6739" y="11113"/>
                    </a:lnTo>
                    <a:lnTo>
                      <a:pt x="6715" y="11118"/>
                    </a:lnTo>
                    <a:lnTo>
                      <a:pt x="6691" y="11122"/>
                    </a:lnTo>
                    <a:lnTo>
                      <a:pt x="6667" y="11124"/>
                    </a:lnTo>
                    <a:lnTo>
                      <a:pt x="6645" y="11125"/>
                    </a:lnTo>
                    <a:lnTo>
                      <a:pt x="6627" y="11124"/>
                    </a:lnTo>
                    <a:lnTo>
                      <a:pt x="6610" y="11123"/>
                    </a:lnTo>
                    <a:lnTo>
                      <a:pt x="6592" y="11120"/>
                    </a:lnTo>
                    <a:lnTo>
                      <a:pt x="6576" y="11116"/>
                    </a:lnTo>
                    <a:lnTo>
                      <a:pt x="6558" y="11111"/>
                    </a:lnTo>
                    <a:lnTo>
                      <a:pt x="6541" y="11105"/>
                    </a:lnTo>
                    <a:lnTo>
                      <a:pt x="6524" y="11097"/>
                    </a:lnTo>
                    <a:lnTo>
                      <a:pt x="6506" y="11089"/>
                    </a:lnTo>
                    <a:lnTo>
                      <a:pt x="6489" y="11080"/>
                    </a:lnTo>
                    <a:lnTo>
                      <a:pt x="6471" y="11070"/>
                    </a:lnTo>
                    <a:lnTo>
                      <a:pt x="6454" y="11057"/>
                    </a:lnTo>
                    <a:lnTo>
                      <a:pt x="6436" y="11044"/>
                    </a:lnTo>
                    <a:lnTo>
                      <a:pt x="6418" y="11030"/>
                    </a:lnTo>
                    <a:lnTo>
                      <a:pt x="6399" y="11015"/>
                    </a:lnTo>
                    <a:lnTo>
                      <a:pt x="6379" y="10998"/>
                    </a:lnTo>
                    <a:lnTo>
                      <a:pt x="6360" y="10981"/>
                    </a:lnTo>
                    <a:lnTo>
                      <a:pt x="6340" y="10961"/>
                    </a:lnTo>
                    <a:lnTo>
                      <a:pt x="6320" y="10942"/>
                    </a:lnTo>
                    <a:lnTo>
                      <a:pt x="6299" y="10920"/>
                    </a:lnTo>
                    <a:lnTo>
                      <a:pt x="6277" y="10898"/>
                    </a:lnTo>
                    <a:lnTo>
                      <a:pt x="6255" y="10874"/>
                    </a:lnTo>
                    <a:lnTo>
                      <a:pt x="6232" y="10849"/>
                    </a:lnTo>
                    <a:lnTo>
                      <a:pt x="6208" y="10823"/>
                    </a:lnTo>
                    <a:lnTo>
                      <a:pt x="6184" y="10796"/>
                    </a:lnTo>
                    <a:lnTo>
                      <a:pt x="6160" y="10768"/>
                    </a:lnTo>
                    <a:lnTo>
                      <a:pt x="6134" y="10738"/>
                    </a:lnTo>
                    <a:lnTo>
                      <a:pt x="6107" y="10707"/>
                    </a:lnTo>
                    <a:lnTo>
                      <a:pt x="6079" y="10674"/>
                    </a:lnTo>
                    <a:lnTo>
                      <a:pt x="6050" y="10641"/>
                    </a:lnTo>
                    <a:lnTo>
                      <a:pt x="6021" y="10606"/>
                    </a:lnTo>
                    <a:lnTo>
                      <a:pt x="5990" y="10570"/>
                    </a:lnTo>
                    <a:lnTo>
                      <a:pt x="5958" y="10533"/>
                    </a:lnTo>
                    <a:lnTo>
                      <a:pt x="5938" y="10505"/>
                    </a:lnTo>
                    <a:lnTo>
                      <a:pt x="5917" y="10478"/>
                    </a:lnTo>
                    <a:lnTo>
                      <a:pt x="5897" y="10453"/>
                    </a:lnTo>
                    <a:lnTo>
                      <a:pt x="5880" y="10427"/>
                    </a:lnTo>
                    <a:lnTo>
                      <a:pt x="5846" y="10377"/>
                    </a:lnTo>
                    <a:lnTo>
                      <a:pt x="5817" y="10330"/>
                    </a:lnTo>
                    <a:lnTo>
                      <a:pt x="5791" y="10286"/>
                    </a:lnTo>
                    <a:lnTo>
                      <a:pt x="5769" y="10242"/>
                    </a:lnTo>
                    <a:lnTo>
                      <a:pt x="5751" y="10202"/>
                    </a:lnTo>
                    <a:lnTo>
                      <a:pt x="5735" y="10163"/>
                    </a:lnTo>
                    <a:lnTo>
                      <a:pt x="5724" y="10127"/>
                    </a:lnTo>
                    <a:lnTo>
                      <a:pt x="5715" y="10092"/>
                    </a:lnTo>
                    <a:lnTo>
                      <a:pt x="5708" y="10059"/>
                    </a:lnTo>
                    <a:lnTo>
                      <a:pt x="5705" y="10027"/>
                    </a:lnTo>
                    <a:lnTo>
                      <a:pt x="5705" y="9997"/>
                    </a:lnTo>
                    <a:lnTo>
                      <a:pt x="5706" y="9969"/>
                    </a:lnTo>
                    <a:lnTo>
                      <a:pt x="5710" y="9943"/>
                    </a:lnTo>
                    <a:lnTo>
                      <a:pt x="5718" y="9917"/>
                    </a:lnTo>
                    <a:lnTo>
                      <a:pt x="5726" y="9893"/>
                    </a:lnTo>
                    <a:lnTo>
                      <a:pt x="5735" y="9870"/>
                    </a:lnTo>
                    <a:lnTo>
                      <a:pt x="5748" y="9848"/>
                    </a:lnTo>
                    <a:lnTo>
                      <a:pt x="5761" y="9827"/>
                    </a:lnTo>
                    <a:lnTo>
                      <a:pt x="5776" y="9808"/>
                    </a:lnTo>
                    <a:lnTo>
                      <a:pt x="5792" y="9788"/>
                    </a:lnTo>
                    <a:lnTo>
                      <a:pt x="5810" y="9770"/>
                    </a:lnTo>
                    <a:lnTo>
                      <a:pt x="5827" y="9752"/>
                    </a:lnTo>
                    <a:lnTo>
                      <a:pt x="5866" y="9719"/>
                    </a:lnTo>
                    <a:lnTo>
                      <a:pt x="5907" y="9688"/>
                    </a:lnTo>
                    <a:lnTo>
                      <a:pt x="5949" y="9658"/>
                    </a:lnTo>
                    <a:lnTo>
                      <a:pt x="5990" y="9628"/>
                    </a:lnTo>
                    <a:lnTo>
                      <a:pt x="6073" y="9583"/>
                    </a:lnTo>
                    <a:lnTo>
                      <a:pt x="6156" y="9541"/>
                    </a:lnTo>
                    <a:lnTo>
                      <a:pt x="6197" y="9520"/>
                    </a:lnTo>
                    <a:lnTo>
                      <a:pt x="6237" y="9500"/>
                    </a:lnTo>
                    <a:lnTo>
                      <a:pt x="6276" y="9480"/>
                    </a:lnTo>
                    <a:lnTo>
                      <a:pt x="6313" y="9462"/>
                    </a:lnTo>
                    <a:lnTo>
                      <a:pt x="6348" y="9442"/>
                    </a:lnTo>
                    <a:lnTo>
                      <a:pt x="6383" y="9424"/>
                    </a:lnTo>
                    <a:lnTo>
                      <a:pt x="6413" y="9406"/>
                    </a:lnTo>
                    <a:lnTo>
                      <a:pt x="6441" y="9387"/>
                    </a:lnTo>
                    <a:lnTo>
                      <a:pt x="6466" y="9370"/>
                    </a:lnTo>
                    <a:lnTo>
                      <a:pt x="6488" y="9352"/>
                    </a:lnTo>
                    <a:lnTo>
                      <a:pt x="6505" y="9335"/>
                    </a:lnTo>
                    <a:lnTo>
                      <a:pt x="6514" y="9326"/>
                    </a:lnTo>
                    <a:lnTo>
                      <a:pt x="6520" y="9317"/>
                    </a:lnTo>
                    <a:lnTo>
                      <a:pt x="6525" y="9307"/>
                    </a:lnTo>
                    <a:lnTo>
                      <a:pt x="6530" y="9295"/>
                    </a:lnTo>
                    <a:lnTo>
                      <a:pt x="6535" y="9279"/>
                    </a:lnTo>
                    <a:lnTo>
                      <a:pt x="6538" y="9262"/>
                    </a:lnTo>
                    <a:lnTo>
                      <a:pt x="6543" y="9242"/>
                    </a:lnTo>
                    <a:lnTo>
                      <a:pt x="6546" y="9222"/>
                    </a:lnTo>
                    <a:lnTo>
                      <a:pt x="6549" y="9198"/>
                    </a:lnTo>
                    <a:lnTo>
                      <a:pt x="6551" y="9173"/>
                    </a:lnTo>
                    <a:lnTo>
                      <a:pt x="6553" y="9147"/>
                    </a:lnTo>
                    <a:lnTo>
                      <a:pt x="6555" y="9120"/>
                    </a:lnTo>
                    <a:lnTo>
                      <a:pt x="6556" y="9092"/>
                    </a:lnTo>
                    <a:lnTo>
                      <a:pt x="6557" y="9062"/>
                    </a:lnTo>
                    <a:lnTo>
                      <a:pt x="6558" y="9001"/>
                    </a:lnTo>
                    <a:lnTo>
                      <a:pt x="6559" y="8939"/>
                    </a:lnTo>
                    <a:lnTo>
                      <a:pt x="6558" y="8877"/>
                    </a:lnTo>
                    <a:lnTo>
                      <a:pt x="6558" y="8815"/>
                    </a:lnTo>
                    <a:lnTo>
                      <a:pt x="6556" y="8755"/>
                    </a:lnTo>
                    <a:lnTo>
                      <a:pt x="6556" y="8726"/>
                    </a:lnTo>
                    <a:lnTo>
                      <a:pt x="6555" y="8699"/>
                    </a:lnTo>
                    <a:lnTo>
                      <a:pt x="6554" y="8673"/>
                    </a:lnTo>
                    <a:lnTo>
                      <a:pt x="6554" y="8648"/>
                    </a:lnTo>
                    <a:lnTo>
                      <a:pt x="6553" y="8625"/>
                    </a:lnTo>
                    <a:lnTo>
                      <a:pt x="6552" y="8604"/>
                    </a:lnTo>
                    <a:lnTo>
                      <a:pt x="6552" y="8584"/>
                    </a:lnTo>
                    <a:lnTo>
                      <a:pt x="6552" y="8567"/>
                    </a:lnTo>
                    <a:lnTo>
                      <a:pt x="6551" y="8551"/>
                    </a:lnTo>
                    <a:lnTo>
                      <a:pt x="6551" y="8538"/>
                    </a:lnTo>
                    <a:lnTo>
                      <a:pt x="6548" y="8561"/>
                    </a:lnTo>
                    <a:lnTo>
                      <a:pt x="6543" y="8586"/>
                    </a:lnTo>
                    <a:lnTo>
                      <a:pt x="6537" y="8612"/>
                    </a:lnTo>
                    <a:lnTo>
                      <a:pt x="6530" y="8638"/>
                    </a:lnTo>
                    <a:lnTo>
                      <a:pt x="6522" y="8664"/>
                    </a:lnTo>
                    <a:lnTo>
                      <a:pt x="6512" y="8691"/>
                    </a:lnTo>
                    <a:lnTo>
                      <a:pt x="6500" y="8718"/>
                    </a:lnTo>
                    <a:lnTo>
                      <a:pt x="6488" y="8746"/>
                    </a:lnTo>
                    <a:lnTo>
                      <a:pt x="6474" y="8773"/>
                    </a:lnTo>
                    <a:lnTo>
                      <a:pt x="6458" y="8800"/>
                    </a:lnTo>
                    <a:lnTo>
                      <a:pt x="6441" y="8827"/>
                    </a:lnTo>
                    <a:lnTo>
                      <a:pt x="6422" y="8855"/>
                    </a:lnTo>
                    <a:lnTo>
                      <a:pt x="6401" y="8882"/>
                    </a:lnTo>
                    <a:lnTo>
                      <a:pt x="6379" y="8907"/>
                    </a:lnTo>
                    <a:lnTo>
                      <a:pt x="6355" y="8933"/>
                    </a:lnTo>
                    <a:lnTo>
                      <a:pt x="6329" y="8959"/>
                    </a:lnTo>
                    <a:lnTo>
                      <a:pt x="6301" y="8984"/>
                    </a:lnTo>
                    <a:lnTo>
                      <a:pt x="6271" y="9006"/>
                    </a:lnTo>
                    <a:lnTo>
                      <a:pt x="6239" y="9029"/>
                    </a:lnTo>
                    <a:lnTo>
                      <a:pt x="6205" y="9052"/>
                    </a:lnTo>
                    <a:lnTo>
                      <a:pt x="6169" y="9071"/>
                    </a:lnTo>
                    <a:lnTo>
                      <a:pt x="6131" y="9091"/>
                    </a:lnTo>
                    <a:lnTo>
                      <a:pt x="6089" y="9109"/>
                    </a:lnTo>
                    <a:lnTo>
                      <a:pt x="6047" y="9126"/>
                    </a:lnTo>
                    <a:lnTo>
                      <a:pt x="6002" y="9140"/>
                    </a:lnTo>
                    <a:lnTo>
                      <a:pt x="5954" y="9154"/>
                    </a:lnTo>
                    <a:lnTo>
                      <a:pt x="5905" y="9165"/>
                    </a:lnTo>
                    <a:lnTo>
                      <a:pt x="5852" y="9174"/>
                    </a:lnTo>
                    <a:lnTo>
                      <a:pt x="5796" y="9182"/>
                    </a:lnTo>
                    <a:lnTo>
                      <a:pt x="5739" y="9188"/>
                    </a:lnTo>
                    <a:lnTo>
                      <a:pt x="5678" y="9192"/>
                    </a:lnTo>
                    <a:lnTo>
                      <a:pt x="5616" y="9193"/>
                    </a:lnTo>
                    <a:lnTo>
                      <a:pt x="5554" y="9193"/>
                    </a:lnTo>
                    <a:lnTo>
                      <a:pt x="5477" y="9188"/>
                    </a:lnTo>
                    <a:lnTo>
                      <a:pt x="5403" y="9180"/>
                    </a:lnTo>
                    <a:lnTo>
                      <a:pt x="5334" y="9170"/>
                    </a:lnTo>
                    <a:lnTo>
                      <a:pt x="5267" y="9158"/>
                    </a:lnTo>
                    <a:lnTo>
                      <a:pt x="5204" y="9142"/>
                    </a:lnTo>
                    <a:lnTo>
                      <a:pt x="5144" y="9126"/>
                    </a:lnTo>
                    <a:lnTo>
                      <a:pt x="5086" y="9106"/>
                    </a:lnTo>
                    <a:lnTo>
                      <a:pt x="5032" y="9085"/>
                    </a:lnTo>
                    <a:lnTo>
                      <a:pt x="4982" y="9062"/>
                    </a:lnTo>
                    <a:lnTo>
                      <a:pt x="4934" y="9037"/>
                    </a:lnTo>
                    <a:lnTo>
                      <a:pt x="4889" y="9012"/>
                    </a:lnTo>
                    <a:lnTo>
                      <a:pt x="4847" y="8985"/>
                    </a:lnTo>
                    <a:lnTo>
                      <a:pt x="4807" y="8957"/>
                    </a:lnTo>
                    <a:lnTo>
                      <a:pt x="4771" y="8928"/>
                    </a:lnTo>
                    <a:lnTo>
                      <a:pt x="4736" y="8899"/>
                    </a:lnTo>
                    <a:lnTo>
                      <a:pt x="4704" y="8869"/>
                    </a:lnTo>
                    <a:lnTo>
                      <a:pt x="4675" y="8839"/>
                    </a:lnTo>
                    <a:lnTo>
                      <a:pt x="4647" y="8809"/>
                    </a:lnTo>
                    <a:lnTo>
                      <a:pt x="4622" y="8779"/>
                    </a:lnTo>
                    <a:lnTo>
                      <a:pt x="4600" y="8749"/>
                    </a:lnTo>
                    <a:lnTo>
                      <a:pt x="4579" y="8720"/>
                    </a:lnTo>
                    <a:lnTo>
                      <a:pt x="4560" y="8691"/>
                    </a:lnTo>
                    <a:lnTo>
                      <a:pt x="4543" y="8663"/>
                    </a:lnTo>
                    <a:lnTo>
                      <a:pt x="4528" y="8636"/>
                    </a:lnTo>
                    <a:lnTo>
                      <a:pt x="4515" y="8610"/>
                    </a:lnTo>
                    <a:lnTo>
                      <a:pt x="4503" y="8585"/>
                    </a:lnTo>
                    <a:lnTo>
                      <a:pt x="4492" y="8562"/>
                    </a:lnTo>
                    <a:lnTo>
                      <a:pt x="4484" y="8541"/>
                    </a:lnTo>
                    <a:lnTo>
                      <a:pt x="4477" y="8521"/>
                    </a:lnTo>
                    <a:lnTo>
                      <a:pt x="4471" y="8504"/>
                    </a:lnTo>
                    <a:lnTo>
                      <a:pt x="4467" y="8488"/>
                    </a:lnTo>
                    <a:lnTo>
                      <a:pt x="4462" y="8476"/>
                    </a:lnTo>
                    <a:lnTo>
                      <a:pt x="4465" y="8501"/>
                    </a:lnTo>
                    <a:lnTo>
                      <a:pt x="4469" y="8528"/>
                    </a:lnTo>
                    <a:lnTo>
                      <a:pt x="4471" y="8558"/>
                    </a:lnTo>
                    <a:lnTo>
                      <a:pt x="4473" y="8590"/>
                    </a:lnTo>
                    <a:lnTo>
                      <a:pt x="4475" y="8625"/>
                    </a:lnTo>
                    <a:lnTo>
                      <a:pt x="4477" y="8661"/>
                    </a:lnTo>
                    <a:lnTo>
                      <a:pt x="4479" y="8699"/>
                    </a:lnTo>
                    <a:lnTo>
                      <a:pt x="4480" y="8740"/>
                    </a:lnTo>
                    <a:lnTo>
                      <a:pt x="4482" y="8780"/>
                    </a:lnTo>
                    <a:lnTo>
                      <a:pt x="4483" y="8822"/>
                    </a:lnTo>
                    <a:lnTo>
                      <a:pt x="4485" y="8910"/>
                    </a:lnTo>
                    <a:lnTo>
                      <a:pt x="4486" y="8998"/>
                    </a:lnTo>
                    <a:lnTo>
                      <a:pt x="4486" y="9088"/>
                    </a:lnTo>
                    <a:lnTo>
                      <a:pt x="4486" y="9175"/>
                    </a:lnTo>
                    <a:lnTo>
                      <a:pt x="4485" y="9219"/>
                    </a:lnTo>
                    <a:lnTo>
                      <a:pt x="4485" y="9262"/>
                    </a:lnTo>
                    <a:lnTo>
                      <a:pt x="4484" y="9303"/>
                    </a:lnTo>
                    <a:lnTo>
                      <a:pt x="4483" y="9342"/>
                    </a:lnTo>
                    <a:lnTo>
                      <a:pt x="4482" y="9381"/>
                    </a:lnTo>
                    <a:lnTo>
                      <a:pt x="4480" y="9418"/>
                    </a:lnTo>
                    <a:lnTo>
                      <a:pt x="4479" y="9453"/>
                    </a:lnTo>
                    <a:lnTo>
                      <a:pt x="4477" y="9486"/>
                    </a:lnTo>
                    <a:lnTo>
                      <a:pt x="4475" y="9516"/>
                    </a:lnTo>
                    <a:lnTo>
                      <a:pt x="4473" y="9545"/>
                    </a:lnTo>
                    <a:lnTo>
                      <a:pt x="4471" y="9571"/>
                    </a:lnTo>
                    <a:lnTo>
                      <a:pt x="4469" y="9592"/>
                    </a:lnTo>
                    <a:lnTo>
                      <a:pt x="4465" y="9612"/>
                    </a:lnTo>
                    <a:lnTo>
                      <a:pt x="4462" y="9628"/>
                    </a:lnTo>
                    <a:lnTo>
                      <a:pt x="4459" y="9642"/>
                    </a:lnTo>
                    <a:lnTo>
                      <a:pt x="4454" y="9656"/>
                    </a:lnTo>
                    <a:lnTo>
                      <a:pt x="4448" y="9673"/>
                    </a:lnTo>
                    <a:lnTo>
                      <a:pt x="4441" y="9691"/>
                    </a:lnTo>
                    <a:lnTo>
                      <a:pt x="4431" y="9712"/>
                    </a:lnTo>
                    <a:lnTo>
                      <a:pt x="4422" y="9734"/>
                    </a:lnTo>
                    <a:lnTo>
                      <a:pt x="4412" y="9756"/>
                    </a:lnTo>
                    <a:lnTo>
                      <a:pt x="4400" y="9781"/>
                    </a:lnTo>
                    <a:lnTo>
                      <a:pt x="4388" y="9806"/>
                    </a:lnTo>
                    <a:lnTo>
                      <a:pt x="4376" y="9832"/>
                    </a:lnTo>
                    <a:lnTo>
                      <a:pt x="4349" y="9887"/>
                    </a:lnTo>
                    <a:lnTo>
                      <a:pt x="4320" y="9945"/>
                    </a:lnTo>
                    <a:lnTo>
                      <a:pt x="4291" y="10002"/>
                    </a:lnTo>
                    <a:lnTo>
                      <a:pt x="4262" y="10061"/>
                    </a:lnTo>
                    <a:lnTo>
                      <a:pt x="4234" y="10118"/>
                    </a:lnTo>
                    <a:lnTo>
                      <a:pt x="4207" y="10173"/>
                    </a:lnTo>
                    <a:lnTo>
                      <a:pt x="4194" y="10199"/>
                    </a:lnTo>
                    <a:lnTo>
                      <a:pt x="4183" y="10225"/>
                    </a:lnTo>
                    <a:lnTo>
                      <a:pt x="4171" y="10249"/>
                    </a:lnTo>
                    <a:lnTo>
                      <a:pt x="4160" y="10272"/>
                    </a:lnTo>
                    <a:lnTo>
                      <a:pt x="4151" y="10294"/>
                    </a:lnTo>
                    <a:lnTo>
                      <a:pt x="4142" y="10313"/>
                    </a:lnTo>
                    <a:lnTo>
                      <a:pt x="4135" y="10332"/>
                    </a:lnTo>
                    <a:lnTo>
                      <a:pt x="4129" y="10350"/>
                    </a:lnTo>
                    <a:lnTo>
                      <a:pt x="4124" y="10364"/>
                    </a:lnTo>
                    <a:lnTo>
                      <a:pt x="4120" y="10376"/>
                    </a:lnTo>
                    <a:lnTo>
                      <a:pt x="4118" y="10389"/>
                    </a:lnTo>
                    <a:lnTo>
                      <a:pt x="4116" y="10402"/>
                    </a:lnTo>
                    <a:lnTo>
                      <a:pt x="4113" y="10418"/>
                    </a:lnTo>
                    <a:lnTo>
                      <a:pt x="4112" y="10433"/>
                    </a:lnTo>
                    <a:lnTo>
                      <a:pt x="4110" y="10467"/>
                    </a:lnTo>
                    <a:lnTo>
                      <a:pt x="4108" y="10504"/>
                    </a:lnTo>
                    <a:lnTo>
                      <a:pt x="4107" y="10544"/>
                    </a:lnTo>
                    <a:lnTo>
                      <a:pt x="4106" y="10585"/>
                    </a:lnTo>
                    <a:lnTo>
                      <a:pt x="4104" y="10629"/>
                    </a:lnTo>
                    <a:lnTo>
                      <a:pt x="4100" y="10673"/>
                    </a:lnTo>
                    <a:lnTo>
                      <a:pt x="4095" y="10716"/>
                    </a:lnTo>
                    <a:lnTo>
                      <a:pt x="4088" y="10759"/>
                    </a:lnTo>
                    <a:lnTo>
                      <a:pt x="4076" y="10802"/>
                    </a:lnTo>
                    <a:lnTo>
                      <a:pt x="4063" y="10841"/>
                    </a:lnTo>
                    <a:lnTo>
                      <a:pt x="4055" y="10860"/>
                    </a:lnTo>
                    <a:lnTo>
                      <a:pt x="4045" y="10879"/>
                    </a:lnTo>
                    <a:lnTo>
                      <a:pt x="4035" y="10896"/>
                    </a:lnTo>
                    <a:lnTo>
                      <a:pt x="4024" y="10913"/>
                    </a:lnTo>
                    <a:lnTo>
                      <a:pt x="4010" y="10928"/>
                    </a:lnTo>
                    <a:lnTo>
                      <a:pt x="3996" y="10943"/>
                    </a:lnTo>
                    <a:lnTo>
                      <a:pt x="3981" y="10956"/>
                    </a:lnTo>
                    <a:lnTo>
                      <a:pt x="3964" y="10969"/>
                    </a:lnTo>
                    <a:lnTo>
                      <a:pt x="3951" y="10975"/>
                    </a:lnTo>
                    <a:lnTo>
                      <a:pt x="3938" y="10981"/>
                    </a:lnTo>
                    <a:lnTo>
                      <a:pt x="3922" y="10986"/>
                    </a:lnTo>
                    <a:lnTo>
                      <a:pt x="3906" y="10992"/>
                    </a:lnTo>
                    <a:lnTo>
                      <a:pt x="3888" y="10997"/>
                    </a:lnTo>
                    <a:lnTo>
                      <a:pt x="3869" y="11003"/>
                    </a:lnTo>
                    <a:lnTo>
                      <a:pt x="3849" y="11008"/>
                    </a:lnTo>
                    <a:lnTo>
                      <a:pt x="3828" y="11012"/>
                    </a:lnTo>
                    <a:lnTo>
                      <a:pt x="3805" y="11016"/>
                    </a:lnTo>
                    <a:lnTo>
                      <a:pt x="3782" y="11020"/>
                    </a:lnTo>
                    <a:lnTo>
                      <a:pt x="3732" y="11026"/>
                    </a:lnTo>
                    <a:lnTo>
                      <a:pt x="3678" y="11029"/>
                    </a:lnTo>
                    <a:lnTo>
                      <a:pt x="3621" y="11031"/>
                    </a:lnTo>
                    <a:lnTo>
                      <a:pt x="3556" y="11029"/>
                    </a:lnTo>
                    <a:lnTo>
                      <a:pt x="3490" y="11025"/>
                    </a:lnTo>
                    <a:lnTo>
                      <a:pt x="3423" y="11019"/>
                    </a:lnTo>
                    <a:lnTo>
                      <a:pt x="3355" y="11010"/>
                    </a:lnTo>
                    <a:lnTo>
                      <a:pt x="3286" y="10998"/>
                    </a:lnTo>
                    <a:lnTo>
                      <a:pt x="3215" y="10984"/>
                    </a:lnTo>
                    <a:lnTo>
                      <a:pt x="3145" y="10969"/>
                    </a:lnTo>
                    <a:lnTo>
                      <a:pt x="3075" y="10950"/>
                    </a:lnTo>
                    <a:lnTo>
                      <a:pt x="3005" y="10930"/>
                    </a:lnTo>
                    <a:lnTo>
                      <a:pt x="2936" y="10909"/>
                    </a:lnTo>
                    <a:lnTo>
                      <a:pt x="2865" y="10886"/>
                    </a:lnTo>
                    <a:lnTo>
                      <a:pt x="2796" y="10861"/>
                    </a:lnTo>
                    <a:lnTo>
                      <a:pt x="2728" y="10836"/>
                    </a:lnTo>
                    <a:lnTo>
                      <a:pt x="2661" y="10808"/>
                    </a:lnTo>
                    <a:lnTo>
                      <a:pt x="2595" y="10780"/>
                    </a:lnTo>
                    <a:lnTo>
                      <a:pt x="2531" y="10751"/>
                    </a:lnTo>
                    <a:lnTo>
                      <a:pt x="2507" y="10741"/>
                    </a:lnTo>
                    <a:lnTo>
                      <a:pt x="2482" y="10732"/>
                    </a:lnTo>
                    <a:lnTo>
                      <a:pt x="2457" y="10721"/>
                    </a:lnTo>
                    <a:lnTo>
                      <a:pt x="2429" y="10712"/>
                    </a:lnTo>
                    <a:lnTo>
                      <a:pt x="2374" y="10693"/>
                    </a:lnTo>
                    <a:lnTo>
                      <a:pt x="2348" y="10681"/>
                    </a:lnTo>
                    <a:lnTo>
                      <a:pt x="2322" y="10670"/>
                    </a:lnTo>
                    <a:lnTo>
                      <a:pt x="2298" y="10658"/>
                    </a:lnTo>
                    <a:lnTo>
                      <a:pt x="2276" y="10643"/>
                    </a:lnTo>
                    <a:lnTo>
                      <a:pt x="2256" y="10629"/>
                    </a:lnTo>
                    <a:lnTo>
                      <a:pt x="2240" y="10611"/>
                    </a:lnTo>
                    <a:lnTo>
                      <a:pt x="2226" y="10593"/>
                    </a:lnTo>
                    <a:lnTo>
                      <a:pt x="2221" y="10583"/>
                    </a:lnTo>
                    <a:lnTo>
                      <a:pt x="2216" y="10573"/>
                    </a:lnTo>
                    <a:lnTo>
                      <a:pt x="2213" y="10562"/>
                    </a:lnTo>
                    <a:lnTo>
                      <a:pt x="2211" y="10550"/>
                    </a:lnTo>
                    <a:lnTo>
                      <a:pt x="2210" y="10538"/>
                    </a:lnTo>
                    <a:lnTo>
                      <a:pt x="2211" y="10525"/>
                    </a:lnTo>
                    <a:lnTo>
                      <a:pt x="2214" y="10490"/>
                    </a:lnTo>
                    <a:lnTo>
                      <a:pt x="2219" y="10452"/>
                    </a:lnTo>
                    <a:lnTo>
                      <a:pt x="2225" y="10411"/>
                    </a:lnTo>
                    <a:lnTo>
                      <a:pt x="2233" y="10369"/>
                    </a:lnTo>
                    <a:lnTo>
                      <a:pt x="2241" y="10326"/>
                    </a:lnTo>
                    <a:lnTo>
                      <a:pt x="2250" y="10281"/>
                    </a:lnTo>
                    <a:lnTo>
                      <a:pt x="2260" y="10234"/>
                    </a:lnTo>
                    <a:lnTo>
                      <a:pt x="2271" y="10187"/>
                    </a:lnTo>
                    <a:lnTo>
                      <a:pt x="2296" y="10091"/>
                    </a:lnTo>
                    <a:lnTo>
                      <a:pt x="2321" y="9993"/>
                    </a:lnTo>
                    <a:lnTo>
                      <a:pt x="2349" y="9895"/>
                    </a:lnTo>
                    <a:lnTo>
                      <a:pt x="2377" y="9801"/>
                    </a:lnTo>
                    <a:lnTo>
                      <a:pt x="2391" y="9754"/>
                    </a:lnTo>
                    <a:lnTo>
                      <a:pt x="2405" y="9709"/>
                    </a:lnTo>
                    <a:lnTo>
                      <a:pt x="2418" y="9666"/>
                    </a:lnTo>
                    <a:lnTo>
                      <a:pt x="2432" y="9623"/>
                    </a:lnTo>
                    <a:lnTo>
                      <a:pt x="2444" y="9583"/>
                    </a:lnTo>
                    <a:lnTo>
                      <a:pt x="2457" y="9545"/>
                    </a:lnTo>
                    <a:lnTo>
                      <a:pt x="2469" y="9509"/>
                    </a:lnTo>
                    <a:lnTo>
                      <a:pt x="2479" y="9476"/>
                    </a:lnTo>
                    <a:lnTo>
                      <a:pt x="2490" y="9445"/>
                    </a:lnTo>
                    <a:lnTo>
                      <a:pt x="2499" y="9417"/>
                    </a:lnTo>
                    <a:lnTo>
                      <a:pt x="2508" y="9393"/>
                    </a:lnTo>
                    <a:lnTo>
                      <a:pt x="2515" y="9372"/>
                    </a:lnTo>
                    <a:lnTo>
                      <a:pt x="2522" y="9355"/>
                    </a:lnTo>
                    <a:lnTo>
                      <a:pt x="2526" y="9340"/>
                    </a:lnTo>
                    <a:lnTo>
                      <a:pt x="2528" y="9335"/>
                    </a:lnTo>
                    <a:lnTo>
                      <a:pt x="2530" y="9331"/>
                    </a:lnTo>
                    <a:lnTo>
                      <a:pt x="2531" y="9327"/>
                    </a:lnTo>
                    <a:lnTo>
                      <a:pt x="2532" y="9325"/>
                    </a:lnTo>
                    <a:lnTo>
                      <a:pt x="2531" y="9325"/>
                    </a:lnTo>
                    <a:lnTo>
                      <a:pt x="2530" y="9322"/>
                    </a:lnTo>
                    <a:lnTo>
                      <a:pt x="2528" y="9318"/>
                    </a:lnTo>
                    <a:lnTo>
                      <a:pt x="2525" y="9313"/>
                    </a:lnTo>
                    <a:lnTo>
                      <a:pt x="2521" y="9307"/>
                    </a:lnTo>
                    <a:lnTo>
                      <a:pt x="2515" y="9300"/>
                    </a:lnTo>
                    <a:lnTo>
                      <a:pt x="2509" y="9291"/>
                    </a:lnTo>
                    <a:lnTo>
                      <a:pt x="2503" y="9280"/>
                    </a:lnTo>
                    <a:lnTo>
                      <a:pt x="2496" y="9269"/>
                    </a:lnTo>
                    <a:lnTo>
                      <a:pt x="2488" y="9256"/>
                    </a:lnTo>
                    <a:lnTo>
                      <a:pt x="2479" y="9242"/>
                    </a:lnTo>
                    <a:lnTo>
                      <a:pt x="2469" y="9227"/>
                    </a:lnTo>
                    <a:lnTo>
                      <a:pt x="2460" y="9211"/>
                    </a:lnTo>
                    <a:lnTo>
                      <a:pt x="2448" y="9194"/>
                    </a:lnTo>
                    <a:lnTo>
                      <a:pt x="2437" y="9175"/>
                    </a:lnTo>
                    <a:lnTo>
                      <a:pt x="2425" y="9156"/>
                    </a:lnTo>
                    <a:lnTo>
                      <a:pt x="2399" y="9113"/>
                    </a:lnTo>
                    <a:lnTo>
                      <a:pt x="2371" y="9068"/>
                    </a:lnTo>
                    <a:lnTo>
                      <a:pt x="2341" y="9019"/>
                    </a:lnTo>
                    <a:lnTo>
                      <a:pt x="2310" y="8966"/>
                    </a:lnTo>
                    <a:lnTo>
                      <a:pt x="2276" y="8910"/>
                    </a:lnTo>
                    <a:lnTo>
                      <a:pt x="2242" y="8851"/>
                    </a:lnTo>
                    <a:lnTo>
                      <a:pt x="2206" y="8789"/>
                    </a:lnTo>
                    <a:lnTo>
                      <a:pt x="2169" y="8725"/>
                    </a:lnTo>
                    <a:lnTo>
                      <a:pt x="2131" y="8658"/>
                    </a:lnTo>
                    <a:lnTo>
                      <a:pt x="2093" y="8590"/>
                    </a:lnTo>
                    <a:lnTo>
                      <a:pt x="2054" y="8520"/>
                    </a:lnTo>
                    <a:lnTo>
                      <a:pt x="2015" y="8448"/>
                    </a:lnTo>
                    <a:lnTo>
                      <a:pt x="1976" y="8375"/>
                    </a:lnTo>
                    <a:lnTo>
                      <a:pt x="1937" y="8300"/>
                    </a:lnTo>
                    <a:lnTo>
                      <a:pt x="1860" y="8148"/>
                    </a:lnTo>
                    <a:lnTo>
                      <a:pt x="1823" y="8072"/>
                    </a:lnTo>
                    <a:lnTo>
                      <a:pt x="1786" y="7995"/>
                    </a:lnTo>
                    <a:lnTo>
                      <a:pt x="1750" y="7918"/>
                    </a:lnTo>
                    <a:lnTo>
                      <a:pt x="1716" y="7841"/>
                    </a:lnTo>
                    <a:lnTo>
                      <a:pt x="1683" y="7765"/>
                    </a:lnTo>
                    <a:lnTo>
                      <a:pt x="1652" y="7689"/>
                    </a:lnTo>
                    <a:lnTo>
                      <a:pt x="1622" y="7615"/>
                    </a:lnTo>
                    <a:lnTo>
                      <a:pt x="1596" y="7541"/>
                    </a:lnTo>
                    <a:lnTo>
                      <a:pt x="1571" y="7466"/>
                    </a:lnTo>
                    <a:lnTo>
                      <a:pt x="1548" y="7391"/>
                    </a:lnTo>
                    <a:lnTo>
                      <a:pt x="1530" y="7314"/>
                    </a:lnTo>
                    <a:lnTo>
                      <a:pt x="1512" y="7236"/>
                    </a:lnTo>
                    <a:lnTo>
                      <a:pt x="1498" y="7156"/>
                    </a:lnTo>
                    <a:lnTo>
                      <a:pt x="1485" y="7076"/>
                    </a:lnTo>
                    <a:lnTo>
                      <a:pt x="1476" y="6996"/>
                    </a:lnTo>
                    <a:lnTo>
                      <a:pt x="1468" y="6915"/>
                    </a:lnTo>
                    <a:lnTo>
                      <a:pt x="1461" y="6835"/>
                    </a:lnTo>
                    <a:lnTo>
                      <a:pt x="1457" y="6755"/>
                    </a:lnTo>
                    <a:lnTo>
                      <a:pt x="1454" y="6675"/>
                    </a:lnTo>
                    <a:lnTo>
                      <a:pt x="1452" y="6597"/>
                    </a:lnTo>
                    <a:lnTo>
                      <a:pt x="1452" y="6520"/>
                    </a:lnTo>
                    <a:lnTo>
                      <a:pt x="1454" y="6444"/>
                    </a:lnTo>
                    <a:lnTo>
                      <a:pt x="1456" y="6370"/>
                    </a:lnTo>
                    <a:lnTo>
                      <a:pt x="1459" y="6298"/>
                    </a:lnTo>
                    <a:lnTo>
                      <a:pt x="1464" y="6228"/>
                    </a:lnTo>
                    <a:lnTo>
                      <a:pt x="1468" y="6161"/>
                    </a:lnTo>
                    <a:lnTo>
                      <a:pt x="1474" y="6098"/>
                    </a:lnTo>
                    <a:lnTo>
                      <a:pt x="1479" y="6036"/>
                    </a:lnTo>
                    <a:lnTo>
                      <a:pt x="1485" y="5978"/>
                    </a:lnTo>
                    <a:lnTo>
                      <a:pt x="1491" y="5923"/>
                    </a:lnTo>
                    <a:lnTo>
                      <a:pt x="1494" y="5899"/>
                    </a:lnTo>
                    <a:lnTo>
                      <a:pt x="1498" y="5874"/>
                    </a:lnTo>
                    <a:lnTo>
                      <a:pt x="1501" y="5850"/>
                    </a:lnTo>
                    <a:lnTo>
                      <a:pt x="1504" y="5828"/>
                    </a:lnTo>
                    <a:lnTo>
                      <a:pt x="1507" y="5806"/>
                    </a:lnTo>
                    <a:lnTo>
                      <a:pt x="1510" y="5785"/>
                    </a:lnTo>
                    <a:lnTo>
                      <a:pt x="1512" y="5767"/>
                    </a:lnTo>
                    <a:lnTo>
                      <a:pt x="1515" y="5748"/>
                    </a:lnTo>
                    <a:lnTo>
                      <a:pt x="1518" y="5732"/>
                    </a:lnTo>
                    <a:lnTo>
                      <a:pt x="1520" y="5716"/>
                    </a:lnTo>
                    <a:lnTo>
                      <a:pt x="1522" y="5702"/>
                    </a:lnTo>
                    <a:lnTo>
                      <a:pt x="1524" y="5690"/>
                    </a:lnTo>
                    <a:lnTo>
                      <a:pt x="1526" y="5678"/>
                    </a:lnTo>
                    <a:lnTo>
                      <a:pt x="1529" y="5668"/>
                    </a:lnTo>
                    <a:lnTo>
                      <a:pt x="1530" y="5660"/>
                    </a:lnTo>
                    <a:lnTo>
                      <a:pt x="1531" y="5653"/>
                    </a:lnTo>
                    <a:lnTo>
                      <a:pt x="1532" y="5647"/>
                    </a:lnTo>
                    <a:lnTo>
                      <a:pt x="1533" y="5643"/>
                    </a:lnTo>
                    <a:lnTo>
                      <a:pt x="1534" y="5641"/>
                    </a:lnTo>
                    <a:lnTo>
                      <a:pt x="1534" y="5640"/>
                    </a:lnTo>
                    <a:lnTo>
                      <a:pt x="1533" y="5640"/>
                    </a:lnTo>
                    <a:lnTo>
                      <a:pt x="1530" y="5642"/>
                    </a:lnTo>
                    <a:lnTo>
                      <a:pt x="1523" y="5645"/>
                    </a:lnTo>
                    <a:lnTo>
                      <a:pt x="1516" y="5649"/>
                    </a:lnTo>
                    <a:lnTo>
                      <a:pt x="1506" y="5655"/>
                    </a:lnTo>
                    <a:lnTo>
                      <a:pt x="1493" y="5660"/>
                    </a:lnTo>
                    <a:lnTo>
                      <a:pt x="1480" y="5665"/>
                    </a:lnTo>
                    <a:lnTo>
                      <a:pt x="1464" y="5671"/>
                    </a:lnTo>
                    <a:lnTo>
                      <a:pt x="1445" y="5677"/>
                    </a:lnTo>
                    <a:lnTo>
                      <a:pt x="1423" y="5682"/>
                    </a:lnTo>
                    <a:lnTo>
                      <a:pt x="1401" y="5688"/>
                    </a:lnTo>
                    <a:lnTo>
                      <a:pt x="1376" y="5693"/>
                    </a:lnTo>
                    <a:lnTo>
                      <a:pt x="1348" y="5697"/>
                    </a:lnTo>
                    <a:lnTo>
                      <a:pt x="1318" y="5700"/>
                    </a:lnTo>
                    <a:lnTo>
                      <a:pt x="1287" y="5702"/>
                    </a:lnTo>
                    <a:lnTo>
                      <a:pt x="1253" y="5702"/>
                    </a:lnTo>
                    <a:lnTo>
                      <a:pt x="1216" y="5701"/>
                    </a:lnTo>
                    <a:lnTo>
                      <a:pt x="1177" y="5697"/>
                    </a:lnTo>
                    <a:lnTo>
                      <a:pt x="1134" y="5691"/>
                    </a:lnTo>
                    <a:lnTo>
                      <a:pt x="1089" y="5682"/>
                    </a:lnTo>
                    <a:lnTo>
                      <a:pt x="1041" y="5673"/>
                    </a:lnTo>
                    <a:lnTo>
                      <a:pt x="990" y="5663"/>
                    </a:lnTo>
                    <a:lnTo>
                      <a:pt x="936" y="5651"/>
                    </a:lnTo>
                    <a:lnTo>
                      <a:pt x="879" y="5640"/>
                    </a:lnTo>
                    <a:lnTo>
                      <a:pt x="848" y="5624"/>
                    </a:lnTo>
                    <a:lnTo>
                      <a:pt x="818" y="5606"/>
                    </a:lnTo>
                    <a:lnTo>
                      <a:pt x="791" y="5587"/>
                    </a:lnTo>
                    <a:lnTo>
                      <a:pt x="766" y="5564"/>
                    </a:lnTo>
                    <a:lnTo>
                      <a:pt x="742" y="5541"/>
                    </a:lnTo>
                    <a:lnTo>
                      <a:pt x="720" y="5516"/>
                    </a:lnTo>
                    <a:lnTo>
                      <a:pt x="700" y="5490"/>
                    </a:lnTo>
                    <a:lnTo>
                      <a:pt x="681" y="5462"/>
                    </a:lnTo>
                    <a:lnTo>
                      <a:pt x="663" y="5434"/>
                    </a:lnTo>
                    <a:lnTo>
                      <a:pt x="647" y="5404"/>
                    </a:lnTo>
                    <a:lnTo>
                      <a:pt x="632" y="5374"/>
                    </a:lnTo>
                    <a:lnTo>
                      <a:pt x="619" y="5345"/>
                    </a:lnTo>
                    <a:lnTo>
                      <a:pt x="608" y="5314"/>
                    </a:lnTo>
                    <a:lnTo>
                      <a:pt x="596" y="5284"/>
                    </a:lnTo>
                    <a:lnTo>
                      <a:pt x="587" y="5253"/>
                    </a:lnTo>
                    <a:lnTo>
                      <a:pt x="579" y="5223"/>
                    </a:lnTo>
                    <a:lnTo>
                      <a:pt x="564" y="5164"/>
                    </a:lnTo>
                    <a:lnTo>
                      <a:pt x="559" y="5136"/>
                    </a:lnTo>
                    <a:lnTo>
                      <a:pt x="554" y="5109"/>
                    </a:lnTo>
                    <a:lnTo>
                      <a:pt x="550" y="5083"/>
                    </a:lnTo>
                    <a:lnTo>
                      <a:pt x="546" y="5058"/>
                    </a:lnTo>
                    <a:lnTo>
                      <a:pt x="544" y="5034"/>
                    </a:lnTo>
                    <a:lnTo>
                      <a:pt x="541" y="5013"/>
                    </a:lnTo>
                    <a:lnTo>
                      <a:pt x="540" y="4993"/>
                    </a:lnTo>
                    <a:lnTo>
                      <a:pt x="538" y="4976"/>
                    </a:lnTo>
                    <a:lnTo>
                      <a:pt x="538" y="4960"/>
                    </a:lnTo>
                    <a:lnTo>
                      <a:pt x="536" y="4947"/>
                    </a:lnTo>
                    <a:lnTo>
                      <a:pt x="536" y="4937"/>
                    </a:lnTo>
                    <a:lnTo>
                      <a:pt x="535" y="4929"/>
                    </a:lnTo>
                    <a:lnTo>
                      <a:pt x="535" y="4924"/>
                    </a:lnTo>
                    <a:lnTo>
                      <a:pt x="535" y="4923"/>
                    </a:lnTo>
                    <a:lnTo>
                      <a:pt x="535" y="4922"/>
                    </a:lnTo>
                    <a:lnTo>
                      <a:pt x="533" y="4921"/>
                    </a:lnTo>
                    <a:lnTo>
                      <a:pt x="530" y="4920"/>
                    </a:lnTo>
                    <a:lnTo>
                      <a:pt x="526" y="4917"/>
                    </a:lnTo>
                    <a:lnTo>
                      <a:pt x="516" y="4909"/>
                    </a:lnTo>
                    <a:lnTo>
                      <a:pt x="503" y="4899"/>
                    </a:lnTo>
                    <a:lnTo>
                      <a:pt x="488" y="4884"/>
                    </a:lnTo>
                    <a:lnTo>
                      <a:pt x="471" y="4866"/>
                    </a:lnTo>
                    <a:lnTo>
                      <a:pt x="455" y="4844"/>
                    </a:lnTo>
                    <a:lnTo>
                      <a:pt x="438" y="4818"/>
                    </a:lnTo>
                    <a:lnTo>
                      <a:pt x="430" y="4804"/>
                    </a:lnTo>
                    <a:lnTo>
                      <a:pt x="423" y="4788"/>
                    </a:lnTo>
                    <a:lnTo>
                      <a:pt x="416" y="4772"/>
                    </a:lnTo>
                    <a:lnTo>
                      <a:pt x="410" y="4754"/>
                    </a:lnTo>
                    <a:lnTo>
                      <a:pt x="404" y="4736"/>
                    </a:lnTo>
                    <a:lnTo>
                      <a:pt x="399" y="4716"/>
                    </a:lnTo>
                    <a:lnTo>
                      <a:pt x="395" y="4696"/>
                    </a:lnTo>
                    <a:lnTo>
                      <a:pt x="391" y="4673"/>
                    </a:lnTo>
                    <a:lnTo>
                      <a:pt x="389" y="4650"/>
                    </a:lnTo>
                    <a:lnTo>
                      <a:pt x="388" y="4627"/>
                    </a:lnTo>
                    <a:lnTo>
                      <a:pt x="388" y="4601"/>
                    </a:lnTo>
                    <a:lnTo>
                      <a:pt x="390" y="4574"/>
                    </a:lnTo>
                    <a:lnTo>
                      <a:pt x="393" y="4546"/>
                    </a:lnTo>
                    <a:lnTo>
                      <a:pt x="397" y="4517"/>
                    </a:lnTo>
                    <a:lnTo>
                      <a:pt x="403" y="4488"/>
                    </a:lnTo>
                    <a:lnTo>
                      <a:pt x="412" y="4456"/>
                    </a:lnTo>
                    <a:lnTo>
                      <a:pt x="421" y="4424"/>
                    </a:lnTo>
                    <a:lnTo>
                      <a:pt x="433" y="4392"/>
                    </a:lnTo>
                    <a:lnTo>
                      <a:pt x="449" y="4361"/>
                    </a:lnTo>
                    <a:lnTo>
                      <a:pt x="465" y="4329"/>
                    </a:lnTo>
                    <a:lnTo>
                      <a:pt x="484" y="4298"/>
                    </a:lnTo>
                    <a:lnTo>
                      <a:pt x="503" y="4268"/>
                    </a:lnTo>
                    <a:lnTo>
                      <a:pt x="525" y="4238"/>
                    </a:lnTo>
                    <a:lnTo>
                      <a:pt x="548" y="4209"/>
                    </a:lnTo>
                    <a:lnTo>
                      <a:pt x="573" y="4181"/>
                    </a:lnTo>
                    <a:lnTo>
                      <a:pt x="597" y="4152"/>
                    </a:lnTo>
                    <a:lnTo>
                      <a:pt x="650" y="4098"/>
                    </a:lnTo>
                    <a:lnTo>
                      <a:pt x="704" y="4048"/>
                    </a:lnTo>
                    <a:lnTo>
                      <a:pt x="758" y="4000"/>
                    </a:lnTo>
                    <a:lnTo>
                      <a:pt x="785" y="3978"/>
                    </a:lnTo>
                    <a:lnTo>
                      <a:pt x="811" y="3957"/>
                    </a:lnTo>
                    <a:lnTo>
                      <a:pt x="837" y="3936"/>
                    </a:lnTo>
                    <a:lnTo>
                      <a:pt x="863" y="3918"/>
                    </a:lnTo>
                    <a:lnTo>
                      <a:pt x="886" y="3900"/>
                    </a:lnTo>
                    <a:lnTo>
                      <a:pt x="909" y="3884"/>
                    </a:lnTo>
                    <a:lnTo>
                      <a:pt x="931" y="3870"/>
                    </a:lnTo>
                    <a:lnTo>
                      <a:pt x="950" y="3855"/>
                    </a:lnTo>
                    <a:lnTo>
                      <a:pt x="969" y="3843"/>
                    </a:lnTo>
                    <a:lnTo>
                      <a:pt x="986" y="3832"/>
                    </a:lnTo>
                    <a:lnTo>
                      <a:pt x="1000" y="3823"/>
                    </a:lnTo>
                    <a:lnTo>
                      <a:pt x="1012" y="3815"/>
                    </a:lnTo>
                    <a:lnTo>
                      <a:pt x="1022" y="3810"/>
                    </a:lnTo>
                    <a:lnTo>
                      <a:pt x="1029" y="3805"/>
                    </a:lnTo>
                    <a:lnTo>
                      <a:pt x="1033" y="3803"/>
                    </a:lnTo>
                    <a:lnTo>
                      <a:pt x="1035" y="3802"/>
                    </a:lnTo>
                    <a:lnTo>
                      <a:pt x="1034" y="3803"/>
                    </a:lnTo>
                    <a:lnTo>
                      <a:pt x="1033" y="3805"/>
                    </a:lnTo>
                    <a:lnTo>
                      <a:pt x="1032" y="3809"/>
                    </a:lnTo>
                    <a:lnTo>
                      <a:pt x="1030" y="3814"/>
                    </a:lnTo>
                    <a:lnTo>
                      <a:pt x="1027" y="3821"/>
                    </a:lnTo>
                    <a:lnTo>
                      <a:pt x="1024" y="3830"/>
                    </a:lnTo>
                    <a:lnTo>
                      <a:pt x="1020" y="3841"/>
                    </a:lnTo>
                    <a:lnTo>
                      <a:pt x="1015" y="3852"/>
                    </a:lnTo>
                    <a:lnTo>
                      <a:pt x="1011" y="3865"/>
                    </a:lnTo>
                    <a:lnTo>
                      <a:pt x="1007" y="3881"/>
                    </a:lnTo>
                    <a:lnTo>
                      <a:pt x="1002" y="3897"/>
                    </a:lnTo>
                    <a:lnTo>
                      <a:pt x="997" y="3915"/>
                    </a:lnTo>
                    <a:lnTo>
                      <a:pt x="992" y="3933"/>
                    </a:lnTo>
                    <a:lnTo>
                      <a:pt x="987" y="3954"/>
                    </a:lnTo>
                    <a:lnTo>
                      <a:pt x="981" y="3977"/>
                    </a:lnTo>
                    <a:lnTo>
                      <a:pt x="976" y="4000"/>
                    </a:lnTo>
                    <a:lnTo>
                      <a:pt x="971" y="4025"/>
                    </a:lnTo>
                    <a:lnTo>
                      <a:pt x="966" y="4051"/>
                    </a:lnTo>
                    <a:lnTo>
                      <a:pt x="962" y="4079"/>
                    </a:lnTo>
                    <a:lnTo>
                      <a:pt x="957" y="4107"/>
                    </a:lnTo>
                    <a:lnTo>
                      <a:pt x="953" y="4137"/>
                    </a:lnTo>
                    <a:lnTo>
                      <a:pt x="949" y="4168"/>
                    </a:lnTo>
                    <a:lnTo>
                      <a:pt x="945" y="4201"/>
                    </a:lnTo>
                    <a:lnTo>
                      <a:pt x="942" y="4235"/>
                    </a:lnTo>
                    <a:lnTo>
                      <a:pt x="940" y="4270"/>
                    </a:lnTo>
                    <a:lnTo>
                      <a:pt x="938" y="4306"/>
                    </a:lnTo>
                    <a:lnTo>
                      <a:pt x="937" y="4344"/>
                    </a:lnTo>
                    <a:lnTo>
                      <a:pt x="936" y="4382"/>
                    </a:lnTo>
                    <a:lnTo>
                      <a:pt x="936" y="4423"/>
                    </a:lnTo>
                    <a:lnTo>
                      <a:pt x="937" y="4464"/>
                    </a:lnTo>
                    <a:lnTo>
                      <a:pt x="938" y="4506"/>
                    </a:lnTo>
                    <a:lnTo>
                      <a:pt x="941" y="4549"/>
                    </a:lnTo>
                    <a:lnTo>
                      <a:pt x="943" y="4575"/>
                    </a:lnTo>
                    <a:lnTo>
                      <a:pt x="943" y="4599"/>
                    </a:lnTo>
                    <a:lnTo>
                      <a:pt x="943" y="4621"/>
                    </a:lnTo>
                    <a:lnTo>
                      <a:pt x="940" y="4643"/>
                    </a:lnTo>
                    <a:lnTo>
                      <a:pt x="937" y="4664"/>
                    </a:lnTo>
                    <a:lnTo>
                      <a:pt x="933" y="4682"/>
                    </a:lnTo>
                    <a:lnTo>
                      <a:pt x="927" y="4700"/>
                    </a:lnTo>
                    <a:lnTo>
                      <a:pt x="921" y="4716"/>
                    </a:lnTo>
                    <a:lnTo>
                      <a:pt x="912" y="4732"/>
                    </a:lnTo>
                    <a:lnTo>
                      <a:pt x="904" y="4746"/>
                    </a:lnTo>
                    <a:lnTo>
                      <a:pt x="896" y="4758"/>
                    </a:lnTo>
                    <a:lnTo>
                      <a:pt x="885" y="4771"/>
                    </a:lnTo>
                    <a:lnTo>
                      <a:pt x="866" y="4792"/>
                    </a:lnTo>
                    <a:lnTo>
                      <a:pt x="844" y="4810"/>
                    </a:lnTo>
                    <a:lnTo>
                      <a:pt x="821" y="4824"/>
                    </a:lnTo>
                    <a:lnTo>
                      <a:pt x="801" y="4836"/>
                    </a:lnTo>
                    <a:lnTo>
                      <a:pt x="780" y="4845"/>
                    </a:lnTo>
                    <a:lnTo>
                      <a:pt x="762" y="4851"/>
                    </a:lnTo>
                    <a:lnTo>
                      <a:pt x="746" y="4856"/>
                    </a:lnTo>
                    <a:lnTo>
                      <a:pt x="740" y="4857"/>
                    </a:lnTo>
                    <a:lnTo>
                      <a:pt x="734" y="4858"/>
                    </a:lnTo>
                    <a:lnTo>
                      <a:pt x="730" y="4859"/>
                    </a:lnTo>
                    <a:lnTo>
                      <a:pt x="725" y="4860"/>
                    </a:lnTo>
                    <a:lnTo>
                      <a:pt x="723" y="4860"/>
                    </a:lnTo>
                    <a:lnTo>
                      <a:pt x="723" y="4860"/>
                    </a:lnTo>
                    <a:lnTo>
                      <a:pt x="723" y="4861"/>
                    </a:lnTo>
                    <a:lnTo>
                      <a:pt x="724" y="4865"/>
                    </a:lnTo>
                    <a:lnTo>
                      <a:pt x="726" y="4869"/>
                    </a:lnTo>
                    <a:lnTo>
                      <a:pt x="728" y="4874"/>
                    </a:lnTo>
                    <a:lnTo>
                      <a:pt x="733" y="4881"/>
                    </a:lnTo>
                    <a:lnTo>
                      <a:pt x="737" y="4889"/>
                    </a:lnTo>
                    <a:lnTo>
                      <a:pt x="741" y="4899"/>
                    </a:lnTo>
                    <a:lnTo>
                      <a:pt x="747" y="4910"/>
                    </a:lnTo>
                    <a:lnTo>
                      <a:pt x="760" y="4933"/>
                    </a:lnTo>
                    <a:lnTo>
                      <a:pt x="777" y="4959"/>
                    </a:lnTo>
                    <a:lnTo>
                      <a:pt x="798" y="4987"/>
                    </a:lnTo>
                    <a:lnTo>
                      <a:pt x="820" y="5017"/>
                    </a:lnTo>
                    <a:lnTo>
                      <a:pt x="847" y="5046"/>
                    </a:lnTo>
                    <a:lnTo>
                      <a:pt x="877" y="5074"/>
                    </a:lnTo>
                    <a:lnTo>
                      <a:pt x="910" y="5100"/>
                    </a:lnTo>
                    <a:lnTo>
                      <a:pt x="946" y="5124"/>
                    </a:lnTo>
                    <a:lnTo>
                      <a:pt x="966" y="5134"/>
                    </a:lnTo>
                    <a:lnTo>
                      <a:pt x="987" y="5144"/>
                    </a:lnTo>
                    <a:lnTo>
                      <a:pt x="1008" y="5152"/>
                    </a:lnTo>
                    <a:lnTo>
                      <a:pt x="1030" y="5159"/>
                    </a:lnTo>
                    <a:lnTo>
                      <a:pt x="1054" y="5164"/>
                    </a:lnTo>
                    <a:lnTo>
                      <a:pt x="1077" y="5168"/>
                    </a:lnTo>
                    <a:lnTo>
                      <a:pt x="1102" y="5171"/>
                    </a:lnTo>
                    <a:lnTo>
                      <a:pt x="1128" y="5173"/>
                    </a:lnTo>
                    <a:lnTo>
                      <a:pt x="1190" y="5173"/>
                    </a:lnTo>
                    <a:lnTo>
                      <a:pt x="1219" y="5168"/>
                    </a:lnTo>
                    <a:lnTo>
                      <a:pt x="1247" y="5163"/>
                    </a:lnTo>
                    <a:lnTo>
                      <a:pt x="1275" y="5155"/>
                    </a:lnTo>
                    <a:lnTo>
                      <a:pt x="1301" y="5146"/>
                    </a:lnTo>
                    <a:lnTo>
                      <a:pt x="1328" y="5133"/>
                    </a:lnTo>
                    <a:lnTo>
                      <a:pt x="1355" y="5120"/>
                    </a:lnTo>
                    <a:lnTo>
                      <a:pt x="1382" y="5104"/>
                    </a:lnTo>
                    <a:lnTo>
                      <a:pt x="1409" y="5085"/>
                    </a:lnTo>
                    <a:lnTo>
                      <a:pt x="1436" y="5064"/>
                    </a:lnTo>
                    <a:lnTo>
                      <a:pt x="1464" y="5041"/>
                    </a:lnTo>
                    <a:lnTo>
                      <a:pt x="1492" y="5015"/>
                    </a:lnTo>
                    <a:lnTo>
                      <a:pt x="1521" y="4986"/>
                    </a:lnTo>
                    <a:lnTo>
                      <a:pt x="1551" y="4955"/>
                    </a:lnTo>
                    <a:lnTo>
                      <a:pt x="1583" y="4921"/>
                    </a:lnTo>
                    <a:lnTo>
                      <a:pt x="1616" y="4885"/>
                    </a:lnTo>
                    <a:lnTo>
                      <a:pt x="1650" y="4845"/>
                    </a:lnTo>
                    <a:lnTo>
                      <a:pt x="1686" y="4803"/>
                    </a:lnTo>
                    <a:lnTo>
                      <a:pt x="1724" y="4757"/>
                    </a:lnTo>
                    <a:lnTo>
                      <a:pt x="1763" y="4709"/>
                    </a:lnTo>
                    <a:lnTo>
                      <a:pt x="1805" y="4657"/>
                    </a:lnTo>
                    <a:lnTo>
                      <a:pt x="1850" y="4603"/>
                    </a:lnTo>
                    <a:lnTo>
                      <a:pt x="1896" y="4544"/>
                    </a:lnTo>
                    <a:lnTo>
                      <a:pt x="1945" y="4483"/>
                    </a:lnTo>
                    <a:lnTo>
                      <a:pt x="1997" y="4419"/>
                    </a:lnTo>
                    <a:lnTo>
                      <a:pt x="2052" y="4351"/>
                    </a:lnTo>
                    <a:lnTo>
                      <a:pt x="2110" y="4278"/>
                    </a:lnTo>
                    <a:lnTo>
                      <a:pt x="2171" y="4203"/>
                    </a:lnTo>
                    <a:lnTo>
                      <a:pt x="2236" y="4124"/>
                    </a:lnTo>
                    <a:lnTo>
                      <a:pt x="2304" y="4042"/>
                    </a:lnTo>
                    <a:lnTo>
                      <a:pt x="2375" y="3955"/>
                    </a:lnTo>
                    <a:lnTo>
                      <a:pt x="2451" y="3864"/>
                    </a:lnTo>
                    <a:lnTo>
                      <a:pt x="2491" y="3818"/>
                    </a:lnTo>
                    <a:lnTo>
                      <a:pt x="2531" y="3770"/>
                    </a:lnTo>
                    <a:lnTo>
                      <a:pt x="2565" y="3730"/>
                    </a:lnTo>
                    <a:lnTo>
                      <a:pt x="2601" y="3692"/>
                    </a:lnTo>
                    <a:lnTo>
                      <a:pt x="2638" y="3655"/>
                    </a:lnTo>
                    <a:lnTo>
                      <a:pt x="2676" y="3619"/>
                    </a:lnTo>
                    <a:lnTo>
                      <a:pt x="2717" y="3583"/>
                    </a:lnTo>
                    <a:lnTo>
                      <a:pt x="2757" y="3548"/>
                    </a:lnTo>
                    <a:lnTo>
                      <a:pt x="2799" y="3514"/>
                    </a:lnTo>
                    <a:lnTo>
                      <a:pt x="2843" y="3481"/>
                    </a:lnTo>
                    <a:lnTo>
                      <a:pt x="2931" y="3417"/>
                    </a:lnTo>
                    <a:lnTo>
                      <a:pt x="3024" y="3357"/>
                    </a:lnTo>
                    <a:lnTo>
                      <a:pt x="3119" y="3299"/>
                    </a:lnTo>
                    <a:lnTo>
                      <a:pt x="3217" y="3244"/>
                    </a:lnTo>
                    <a:lnTo>
                      <a:pt x="3318" y="3193"/>
                    </a:lnTo>
                    <a:lnTo>
                      <a:pt x="3420" y="3144"/>
                    </a:lnTo>
                    <a:lnTo>
                      <a:pt x="3522" y="3098"/>
                    </a:lnTo>
                    <a:lnTo>
                      <a:pt x="3625" y="3055"/>
                    </a:lnTo>
                    <a:lnTo>
                      <a:pt x="3727" y="3015"/>
                    </a:lnTo>
                    <a:lnTo>
                      <a:pt x="3830" y="2976"/>
                    </a:lnTo>
                    <a:lnTo>
                      <a:pt x="3931" y="2941"/>
                    </a:lnTo>
                    <a:lnTo>
                      <a:pt x="4031" y="2908"/>
                    </a:lnTo>
                    <a:lnTo>
                      <a:pt x="4128" y="2879"/>
                    </a:lnTo>
                    <a:lnTo>
                      <a:pt x="4223" y="2851"/>
                    </a:lnTo>
                    <a:lnTo>
                      <a:pt x="4315" y="2825"/>
                    </a:lnTo>
                    <a:lnTo>
                      <a:pt x="4359" y="2814"/>
                    </a:lnTo>
                    <a:lnTo>
                      <a:pt x="4403" y="2802"/>
                    </a:lnTo>
                    <a:lnTo>
                      <a:pt x="4445" y="2792"/>
                    </a:lnTo>
                    <a:lnTo>
                      <a:pt x="4487" y="2782"/>
                    </a:lnTo>
                    <a:lnTo>
                      <a:pt x="4527" y="2771"/>
                    </a:lnTo>
                    <a:lnTo>
                      <a:pt x="4567" y="2762"/>
                    </a:lnTo>
                    <a:lnTo>
                      <a:pt x="4604" y="2754"/>
                    </a:lnTo>
                    <a:lnTo>
                      <a:pt x="4640" y="2746"/>
                    </a:lnTo>
                    <a:lnTo>
                      <a:pt x="4675" y="2739"/>
                    </a:lnTo>
                    <a:lnTo>
                      <a:pt x="4709" y="2731"/>
                    </a:lnTo>
                    <a:lnTo>
                      <a:pt x="4741" y="2724"/>
                    </a:lnTo>
                    <a:lnTo>
                      <a:pt x="4771" y="2719"/>
                    </a:lnTo>
                    <a:lnTo>
                      <a:pt x="4800" y="2713"/>
                    </a:lnTo>
                    <a:lnTo>
                      <a:pt x="4827" y="2708"/>
                    </a:lnTo>
                    <a:lnTo>
                      <a:pt x="4853" y="2702"/>
                    </a:lnTo>
                    <a:lnTo>
                      <a:pt x="4875" y="2698"/>
                    </a:lnTo>
                    <a:lnTo>
                      <a:pt x="4897" y="2695"/>
                    </a:lnTo>
                    <a:lnTo>
                      <a:pt x="4917" y="2691"/>
                    </a:lnTo>
                    <a:lnTo>
                      <a:pt x="4934" y="2688"/>
                    </a:lnTo>
                    <a:lnTo>
                      <a:pt x="4949" y="2686"/>
                    </a:lnTo>
                    <a:lnTo>
                      <a:pt x="4962" y="2684"/>
                    </a:lnTo>
                    <a:lnTo>
                      <a:pt x="4973" y="2682"/>
                    </a:lnTo>
                    <a:lnTo>
                      <a:pt x="4982" y="2681"/>
                    </a:lnTo>
                    <a:lnTo>
                      <a:pt x="4988" y="2680"/>
                    </a:lnTo>
                    <a:lnTo>
                      <a:pt x="4992" y="2679"/>
                    </a:lnTo>
                    <a:lnTo>
                      <a:pt x="4993" y="2679"/>
                    </a:lnTo>
                    <a:lnTo>
                      <a:pt x="4991" y="2681"/>
                    </a:lnTo>
                    <a:lnTo>
                      <a:pt x="4986" y="2686"/>
                    </a:lnTo>
                    <a:lnTo>
                      <a:pt x="4978" y="2695"/>
                    </a:lnTo>
                    <a:lnTo>
                      <a:pt x="4967" y="2708"/>
                    </a:lnTo>
                    <a:lnTo>
                      <a:pt x="4953" y="2723"/>
                    </a:lnTo>
                    <a:lnTo>
                      <a:pt x="4936" y="2742"/>
                    </a:lnTo>
                    <a:lnTo>
                      <a:pt x="4918" y="2762"/>
                    </a:lnTo>
                    <a:lnTo>
                      <a:pt x="4897" y="2785"/>
                    </a:lnTo>
                    <a:lnTo>
                      <a:pt x="4873" y="2811"/>
                    </a:lnTo>
                    <a:lnTo>
                      <a:pt x="4848" y="2838"/>
                    </a:lnTo>
                    <a:lnTo>
                      <a:pt x="4822" y="2868"/>
                    </a:lnTo>
                    <a:lnTo>
                      <a:pt x="4794" y="2899"/>
                    </a:lnTo>
                    <a:lnTo>
                      <a:pt x="4765" y="2932"/>
                    </a:lnTo>
                    <a:lnTo>
                      <a:pt x="4734" y="2966"/>
                    </a:lnTo>
                    <a:lnTo>
                      <a:pt x="4702" y="3001"/>
                    </a:lnTo>
                    <a:lnTo>
                      <a:pt x="4670" y="3037"/>
                    </a:lnTo>
                    <a:lnTo>
                      <a:pt x="4603" y="3111"/>
                    </a:lnTo>
                    <a:lnTo>
                      <a:pt x="4535" y="3188"/>
                    </a:lnTo>
                    <a:lnTo>
                      <a:pt x="4468" y="3263"/>
                    </a:lnTo>
                    <a:lnTo>
                      <a:pt x="4401" y="3337"/>
                    </a:lnTo>
                    <a:lnTo>
                      <a:pt x="4369" y="3372"/>
                    </a:lnTo>
                    <a:lnTo>
                      <a:pt x="4339" y="3407"/>
                    </a:lnTo>
                    <a:lnTo>
                      <a:pt x="4309" y="3440"/>
                    </a:lnTo>
                    <a:lnTo>
                      <a:pt x="4280" y="3473"/>
                    </a:lnTo>
                    <a:lnTo>
                      <a:pt x="4253" y="3503"/>
                    </a:lnTo>
                    <a:lnTo>
                      <a:pt x="4227" y="3532"/>
                    </a:lnTo>
                    <a:lnTo>
                      <a:pt x="4204" y="3558"/>
                    </a:lnTo>
                    <a:lnTo>
                      <a:pt x="4183" y="3583"/>
                    </a:lnTo>
                    <a:lnTo>
                      <a:pt x="4164" y="3607"/>
                    </a:lnTo>
                    <a:lnTo>
                      <a:pt x="4143" y="3634"/>
                    </a:lnTo>
                    <a:lnTo>
                      <a:pt x="4121" y="3661"/>
                    </a:lnTo>
                    <a:lnTo>
                      <a:pt x="4097" y="3691"/>
                    </a:lnTo>
                    <a:lnTo>
                      <a:pt x="4071" y="3723"/>
                    </a:lnTo>
                    <a:lnTo>
                      <a:pt x="4044" y="3756"/>
                    </a:lnTo>
                    <a:lnTo>
                      <a:pt x="4016" y="3791"/>
                    </a:lnTo>
                    <a:lnTo>
                      <a:pt x="3988" y="3828"/>
                    </a:lnTo>
                    <a:lnTo>
                      <a:pt x="3958" y="3865"/>
                    </a:lnTo>
                    <a:lnTo>
                      <a:pt x="3927" y="3905"/>
                    </a:lnTo>
                    <a:lnTo>
                      <a:pt x="3897" y="3945"/>
                    </a:lnTo>
                    <a:lnTo>
                      <a:pt x="3866" y="3987"/>
                    </a:lnTo>
                    <a:lnTo>
                      <a:pt x="3834" y="4029"/>
                    </a:lnTo>
                    <a:lnTo>
                      <a:pt x="3803" y="4073"/>
                    </a:lnTo>
                    <a:lnTo>
                      <a:pt x="3742" y="4163"/>
                    </a:lnTo>
                    <a:lnTo>
                      <a:pt x="3684" y="4257"/>
                    </a:lnTo>
                    <a:lnTo>
                      <a:pt x="3656" y="4305"/>
                    </a:lnTo>
                    <a:lnTo>
                      <a:pt x="3629" y="4354"/>
                    </a:lnTo>
                    <a:lnTo>
                      <a:pt x="3605" y="4402"/>
                    </a:lnTo>
                    <a:lnTo>
                      <a:pt x="3581" y="4451"/>
                    </a:lnTo>
                    <a:lnTo>
                      <a:pt x="3558" y="4502"/>
                    </a:lnTo>
                    <a:lnTo>
                      <a:pt x="3538" y="4551"/>
                    </a:lnTo>
                    <a:lnTo>
                      <a:pt x="3520" y="4602"/>
                    </a:lnTo>
                    <a:lnTo>
                      <a:pt x="3504" y="4652"/>
                    </a:lnTo>
                    <a:lnTo>
                      <a:pt x="3491" y="4703"/>
                    </a:lnTo>
                    <a:lnTo>
                      <a:pt x="3480" y="4753"/>
                    </a:lnTo>
                    <a:lnTo>
                      <a:pt x="3471" y="4804"/>
                    </a:lnTo>
                    <a:lnTo>
                      <a:pt x="3466" y="4854"/>
                    </a:lnTo>
                    <a:lnTo>
                      <a:pt x="3464" y="4905"/>
                    </a:lnTo>
                    <a:lnTo>
                      <a:pt x="3465" y="4954"/>
                    </a:lnTo>
                    <a:lnTo>
                      <a:pt x="3469" y="4984"/>
                    </a:lnTo>
                    <a:lnTo>
                      <a:pt x="3474" y="5014"/>
                    </a:lnTo>
                    <a:lnTo>
                      <a:pt x="3482" y="5045"/>
                    </a:lnTo>
                    <a:lnTo>
                      <a:pt x="3491" y="5076"/>
                    </a:lnTo>
                    <a:lnTo>
                      <a:pt x="3501" y="5107"/>
                    </a:lnTo>
                    <a:lnTo>
                      <a:pt x="3513" y="5139"/>
                    </a:lnTo>
                    <a:lnTo>
                      <a:pt x="3526" y="5170"/>
                    </a:lnTo>
                    <a:lnTo>
                      <a:pt x="3541" y="5202"/>
                    </a:lnTo>
                    <a:lnTo>
                      <a:pt x="3557" y="5234"/>
                    </a:lnTo>
                    <a:lnTo>
                      <a:pt x="3574" y="5267"/>
                    </a:lnTo>
                    <a:lnTo>
                      <a:pt x="3591" y="5300"/>
                    </a:lnTo>
                    <a:lnTo>
                      <a:pt x="3611" y="5333"/>
                    </a:lnTo>
                    <a:lnTo>
                      <a:pt x="3651" y="5399"/>
                    </a:lnTo>
                    <a:lnTo>
                      <a:pt x="3695" y="5465"/>
                    </a:lnTo>
                    <a:lnTo>
                      <a:pt x="3742" y="5530"/>
                    </a:lnTo>
                    <a:lnTo>
                      <a:pt x="3790" y="5595"/>
                    </a:lnTo>
                    <a:lnTo>
                      <a:pt x="3840" y="5659"/>
                    </a:lnTo>
                    <a:lnTo>
                      <a:pt x="3890" y="5722"/>
                    </a:lnTo>
                    <a:lnTo>
                      <a:pt x="3941" y="5782"/>
                    </a:lnTo>
                    <a:lnTo>
                      <a:pt x="3992" y="5841"/>
                    </a:lnTo>
                    <a:lnTo>
                      <a:pt x="4041" y="5898"/>
                    </a:lnTo>
                    <a:lnTo>
                      <a:pt x="4089" y="5951"/>
                    </a:lnTo>
                    <a:lnTo>
                      <a:pt x="4117" y="5986"/>
                    </a:lnTo>
                    <a:lnTo>
                      <a:pt x="4141" y="6020"/>
                    </a:lnTo>
                    <a:lnTo>
                      <a:pt x="4164" y="6052"/>
                    </a:lnTo>
                    <a:lnTo>
                      <a:pt x="4184" y="6084"/>
                    </a:lnTo>
                    <a:lnTo>
                      <a:pt x="4201" y="6114"/>
                    </a:lnTo>
                    <a:lnTo>
                      <a:pt x="4217" y="6142"/>
                    </a:lnTo>
                    <a:lnTo>
                      <a:pt x="4230" y="6169"/>
                    </a:lnTo>
                    <a:lnTo>
                      <a:pt x="4240" y="6193"/>
                    </a:lnTo>
                    <a:lnTo>
                      <a:pt x="4250" y="6215"/>
                    </a:lnTo>
                    <a:lnTo>
                      <a:pt x="4258" y="6236"/>
                    </a:lnTo>
                    <a:lnTo>
                      <a:pt x="4264" y="6253"/>
                    </a:lnTo>
                    <a:lnTo>
                      <a:pt x="4268" y="6267"/>
                    </a:lnTo>
                    <a:lnTo>
                      <a:pt x="4272" y="6279"/>
                    </a:lnTo>
                    <a:lnTo>
                      <a:pt x="4275" y="6287"/>
                    </a:lnTo>
                    <a:lnTo>
                      <a:pt x="4276" y="6293"/>
                    </a:lnTo>
                    <a:lnTo>
                      <a:pt x="4276" y="6294"/>
                    </a:lnTo>
                    <a:lnTo>
                      <a:pt x="3902" y="6856"/>
                    </a:lnTo>
                    <a:lnTo>
                      <a:pt x="3902" y="6856"/>
                    </a:lnTo>
                    <a:lnTo>
                      <a:pt x="3904" y="6858"/>
                    </a:lnTo>
                    <a:lnTo>
                      <a:pt x="3906" y="6861"/>
                    </a:lnTo>
                    <a:lnTo>
                      <a:pt x="3909" y="6865"/>
                    </a:lnTo>
                    <a:lnTo>
                      <a:pt x="3914" y="6870"/>
                    </a:lnTo>
                    <a:lnTo>
                      <a:pt x="3919" y="6877"/>
                    </a:lnTo>
                    <a:lnTo>
                      <a:pt x="3926" y="6884"/>
                    </a:lnTo>
                    <a:lnTo>
                      <a:pt x="3932" y="6893"/>
                    </a:lnTo>
                    <a:lnTo>
                      <a:pt x="3948" y="6912"/>
                    </a:lnTo>
                    <a:lnTo>
                      <a:pt x="3968" y="6936"/>
                    </a:lnTo>
                    <a:lnTo>
                      <a:pt x="3992" y="6963"/>
                    </a:lnTo>
                    <a:lnTo>
                      <a:pt x="4017" y="6993"/>
                    </a:lnTo>
                    <a:lnTo>
                      <a:pt x="4045" y="7025"/>
                    </a:lnTo>
                    <a:lnTo>
                      <a:pt x="4077" y="7059"/>
                    </a:lnTo>
                    <a:lnTo>
                      <a:pt x="4110" y="7095"/>
                    </a:lnTo>
                    <a:lnTo>
                      <a:pt x="4147" y="7133"/>
                    </a:lnTo>
                    <a:lnTo>
                      <a:pt x="4185" y="7173"/>
                    </a:lnTo>
                    <a:lnTo>
                      <a:pt x="4225" y="7213"/>
                    </a:lnTo>
                    <a:lnTo>
                      <a:pt x="4267" y="7254"/>
                    </a:lnTo>
                    <a:lnTo>
                      <a:pt x="4311" y="7295"/>
                    </a:lnTo>
                    <a:lnTo>
                      <a:pt x="4356" y="7338"/>
                    </a:lnTo>
                    <a:lnTo>
                      <a:pt x="4403" y="7379"/>
                    </a:lnTo>
                    <a:lnTo>
                      <a:pt x="4451" y="7419"/>
                    </a:lnTo>
                    <a:lnTo>
                      <a:pt x="4500" y="7459"/>
                    </a:lnTo>
                    <a:lnTo>
                      <a:pt x="4550" y="7498"/>
                    </a:lnTo>
                    <a:lnTo>
                      <a:pt x="4601" y="7535"/>
                    </a:lnTo>
                    <a:lnTo>
                      <a:pt x="4652" y="7571"/>
                    </a:lnTo>
                    <a:lnTo>
                      <a:pt x="4704" y="7604"/>
                    </a:lnTo>
                    <a:lnTo>
                      <a:pt x="4756" y="7635"/>
                    </a:lnTo>
                    <a:lnTo>
                      <a:pt x="4808" y="7664"/>
                    </a:lnTo>
                    <a:lnTo>
                      <a:pt x="4861" y="7690"/>
                    </a:lnTo>
                    <a:lnTo>
                      <a:pt x="4912" y="7712"/>
                    </a:lnTo>
                    <a:lnTo>
                      <a:pt x="4965" y="7730"/>
                    </a:lnTo>
                    <a:lnTo>
                      <a:pt x="4991" y="7737"/>
                    </a:lnTo>
                    <a:lnTo>
                      <a:pt x="5017" y="7744"/>
                    </a:lnTo>
                    <a:lnTo>
                      <a:pt x="5042" y="7750"/>
                    </a:lnTo>
                    <a:lnTo>
                      <a:pt x="5067" y="7754"/>
                    </a:lnTo>
                    <a:lnTo>
                      <a:pt x="5092" y="7757"/>
                    </a:lnTo>
                    <a:lnTo>
                      <a:pt x="5117" y="7759"/>
                    </a:lnTo>
                    <a:lnTo>
                      <a:pt x="5163" y="7758"/>
                    </a:lnTo>
                    <a:lnTo>
                      <a:pt x="5210" y="7755"/>
                    </a:lnTo>
                    <a:lnTo>
                      <a:pt x="5256" y="7750"/>
                    </a:lnTo>
                    <a:lnTo>
                      <a:pt x="5302" y="7742"/>
                    </a:lnTo>
                    <a:lnTo>
                      <a:pt x="5347" y="7733"/>
                    </a:lnTo>
                    <a:lnTo>
                      <a:pt x="5393" y="7723"/>
                    </a:lnTo>
                    <a:lnTo>
                      <a:pt x="5437" y="7711"/>
                    </a:lnTo>
                    <a:lnTo>
                      <a:pt x="5482" y="7696"/>
                    </a:lnTo>
                    <a:lnTo>
                      <a:pt x="5527" y="7681"/>
                    </a:lnTo>
                    <a:lnTo>
                      <a:pt x="5571" y="7664"/>
                    </a:lnTo>
                    <a:lnTo>
                      <a:pt x="5616" y="7646"/>
                    </a:lnTo>
                    <a:lnTo>
                      <a:pt x="5660" y="7626"/>
                    </a:lnTo>
                    <a:lnTo>
                      <a:pt x="5704" y="7605"/>
                    </a:lnTo>
                    <a:lnTo>
                      <a:pt x="5749" y="7584"/>
                    </a:lnTo>
                    <a:lnTo>
                      <a:pt x="5838" y="7538"/>
                    </a:lnTo>
                    <a:lnTo>
                      <a:pt x="5927" y="7487"/>
                    </a:lnTo>
                    <a:lnTo>
                      <a:pt x="6017" y="7435"/>
                    </a:lnTo>
                    <a:lnTo>
                      <a:pt x="6108" y="7381"/>
                    </a:lnTo>
                    <a:lnTo>
                      <a:pt x="6200" y="7325"/>
                    </a:lnTo>
                    <a:lnTo>
                      <a:pt x="6293" y="7269"/>
                    </a:lnTo>
                    <a:lnTo>
                      <a:pt x="6388" y="7213"/>
                    </a:lnTo>
                    <a:lnTo>
                      <a:pt x="6484" y="7158"/>
                    </a:lnTo>
                    <a:lnTo>
                      <a:pt x="6582" y="7105"/>
                    </a:lnTo>
                    <a:lnTo>
                      <a:pt x="6618" y="7087"/>
                    </a:lnTo>
                    <a:lnTo>
                      <a:pt x="6653" y="7072"/>
                    </a:lnTo>
                    <a:lnTo>
                      <a:pt x="6690" y="7059"/>
                    </a:lnTo>
                    <a:lnTo>
                      <a:pt x="6727" y="7045"/>
                    </a:lnTo>
                    <a:lnTo>
                      <a:pt x="6764" y="7034"/>
                    </a:lnTo>
                    <a:lnTo>
                      <a:pt x="6803" y="7025"/>
                    </a:lnTo>
                    <a:lnTo>
                      <a:pt x="6840" y="7015"/>
                    </a:lnTo>
                    <a:lnTo>
                      <a:pt x="6878" y="7007"/>
                    </a:lnTo>
                    <a:lnTo>
                      <a:pt x="6916" y="7001"/>
                    </a:lnTo>
                    <a:lnTo>
                      <a:pt x="6954" y="6995"/>
                    </a:lnTo>
                    <a:lnTo>
                      <a:pt x="7029" y="6986"/>
                    </a:lnTo>
                    <a:lnTo>
                      <a:pt x="7103" y="6981"/>
                    </a:lnTo>
                    <a:lnTo>
                      <a:pt x="7174" y="6980"/>
                    </a:lnTo>
                    <a:lnTo>
                      <a:pt x="7237" y="6981"/>
                    </a:lnTo>
                    <a:lnTo>
                      <a:pt x="7298" y="6984"/>
                    </a:lnTo>
                    <a:lnTo>
                      <a:pt x="7356" y="6988"/>
                    </a:lnTo>
                    <a:lnTo>
                      <a:pt x="7411" y="6995"/>
                    </a:lnTo>
                    <a:lnTo>
                      <a:pt x="7463" y="7002"/>
                    </a:lnTo>
                    <a:lnTo>
                      <a:pt x="7512" y="7009"/>
                    </a:lnTo>
                    <a:lnTo>
                      <a:pt x="7557" y="7018"/>
                    </a:lnTo>
                    <a:lnTo>
                      <a:pt x="7599" y="7027"/>
                    </a:lnTo>
                    <a:lnTo>
                      <a:pt x="7618" y="7031"/>
                    </a:lnTo>
                    <a:lnTo>
                      <a:pt x="7636" y="7035"/>
                    </a:lnTo>
                    <a:lnTo>
                      <a:pt x="7653" y="7040"/>
                    </a:lnTo>
                    <a:lnTo>
                      <a:pt x="7669" y="7044"/>
                    </a:lnTo>
                    <a:lnTo>
                      <a:pt x="7684" y="7048"/>
                    </a:lnTo>
                    <a:lnTo>
                      <a:pt x="7698" y="7051"/>
                    </a:lnTo>
                    <a:lnTo>
                      <a:pt x="7710" y="7055"/>
                    </a:lnTo>
                    <a:lnTo>
                      <a:pt x="7721" y="7059"/>
                    </a:lnTo>
                    <a:lnTo>
                      <a:pt x="7732" y="7062"/>
                    </a:lnTo>
                    <a:lnTo>
                      <a:pt x="7741" y="7065"/>
                    </a:lnTo>
                    <a:lnTo>
                      <a:pt x="7748" y="7067"/>
                    </a:lnTo>
                    <a:lnTo>
                      <a:pt x="7754" y="7069"/>
                    </a:lnTo>
                    <a:lnTo>
                      <a:pt x="7760" y="7071"/>
                    </a:lnTo>
                    <a:lnTo>
                      <a:pt x="7763" y="7072"/>
                    </a:lnTo>
                    <a:lnTo>
                      <a:pt x="7766" y="7073"/>
                    </a:lnTo>
                    <a:lnTo>
                      <a:pt x="7766" y="7073"/>
                    </a:lnTo>
                    <a:lnTo>
                      <a:pt x="7766" y="7073"/>
                    </a:lnTo>
                    <a:lnTo>
                      <a:pt x="7767" y="7071"/>
                    </a:lnTo>
                    <a:lnTo>
                      <a:pt x="7768" y="7069"/>
                    </a:lnTo>
                    <a:lnTo>
                      <a:pt x="7769" y="7065"/>
                    </a:lnTo>
                    <a:lnTo>
                      <a:pt x="7772" y="7054"/>
                    </a:lnTo>
                    <a:lnTo>
                      <a:pt x="7775" y="7040"/>
                    </a:lnTo>
                    <a:lnTo>
                      <a:pt x="7780" y="7021"/>
                    </a:lnTo>
                    <a:lnTo>
                      <a:pt x="7786" y="7000"/>
                    </a:lnTo>
                    <a:lnTo>
                      <a:pt x="7794" y="6974"/>
                    </a:lnTo>
                    <a:lnTo>
                      <a:pt x="7801" y="6945"/>
                    </a:lnTo>
                    <a:lnTo>
                      <a:pt x="7809" y="6913"/>
                    </a:lnTo>
                    <a:lnTo>
                      <a:pt x="7817" y="6879"/>
                    </a:lnTo>
                    <a:lnTo>
                      <a:pt x="7827" y="6841"/>
                    </a:lnTo>
                    <a:lnTo>
                      <a:pt x="7837" y="6800"/>
                    </a:lnTo>
                    <a:lnTo>
                      <a:pt x="7847" y="6758"/>
                    </a:lnTo>
                    <a:lnTo>
                      <a:pt x="7858" y="6711"/>
                    </a:lnTo>
                    <a:lnTo>
                      <a:pt x="7868" y="6664"/>
                    </a:lnTo>
                    <a:lnTo>
                      <a:pt x="7879" y="6614"/>
                    </a:lnTo>
                    <a:lnTo>
                      <a:pt x="7890" y="6562"/>
                    </a:lnTo>
                    <a:lnTo>
                      <a:pt x="7901" y="6507"/>
                    </a:lnTo>
                    <a:lnTo>
                      <a:pt x="7912" y="6452"/>
                    </a:lnTo>
                    <a:lnTo>
                      <a:pt x="7923" y="6395"/>
                    </a:lnTo>
                    <a:lnTo>
                      <a:pt x="7933" y="6336"/>
                    </a:lnTo>
                    <a:lnTo>
                      <a:pt x="7943" y="6276"/>
                    </a:lnTo>
                    <a:lnTo>
                      <a:pt x="7954" y="6215"/>
                    </a:lnTo>
                    <a:lnTo>
                      <a:pt x="7963" y="6153"/>
                    </a:lnTo>
                    <a:lnTo>
                      <a:pt x="7981" y="6026"/>
                    </a:lnTo>
                    <a:lnTo>
                      <a:pt x="7996" y="5899"/>
                    </a:lnTo>
                    <a:lnTo>
                      <a:pt x="8007" y="5769"/>
                    </a:lnTo>
                    <a:lnTo>
                      <a:pt x="8012" y="5704"/>
                    </a:lnTo>
                    <a:lnTo>
                      <a:pt x="8016" y="5640"/>
                    </a:lnTo>
                    <a:lnTo>
                      <a:pt x="8017" y="5597"/>
                    </a:lnTo>
                    <a:lnTo>
                      <a:pt x="8017" y="5555"/>
                    </a:lnTo>
                    <a:lnTo>
                      <a:pt x="8017" y="5513"/>
                    </a:lnTo>
                    <a:lnTo>
                      <a:pt x="8016" y="5473"/>
                    </a:lnTo>
                    <a:lnTo>
                      <a:pt x="8012" y="5397"/>
                    </a:lnTo>
                    <a:lnTo>
                      <a:pt x="8004" y="5323"/>
                    </a:lnTo>
                    <a:lnTo>
                      <a:pt x="7996" y="5253"/>
                    </a:lnTo>
                    <a:lnTo>
                      <a:pt x="7986" y="5186"/>
                    </a:lnTo>
                    <a:lnTo>
                      <a:pt x="7972" y="5121"/>
                    </a:lnTo>
                    <a:lnTo>
                      <a:pt x="7959" y="5058"/>
                    </a:lnTo>
                    <a:lnTo>
                      <a:pt x="7943" y="4997"/>
                    </a:lnTo>
                    <a:lnTo>
                      <a:pt x="7927" y="4938"/>
                    </a:lnTo>
                    <a:lnTo>
                      <a:pt x="7892" y="4820"/>
                    </a:lnTo>
                    <a:lnTo>
                      <a:pt x="7855" y="4704"/>
                    </a:lnTo>
                    <a:lnTo>
                      <a:pt x="7835" y="4644"/>
                    </a:lnTo>
                    <a:lnTo>
                      <a:pt x="7817" y="4584"/>
                    </a:lnTo>
                    <a:lnTo>
                      <a:pt x="7799" y="4523"/>
                    </a:lnTo>
                    <a:lnTo>
                      <a:pt x="7781" y="4460"/>
                    </a:lnTo>
                    <a:lnTo>
                      <a:pt x="7765" y="4395"/>
                    </a:lnTo>
                    <a:lnTo>
                      <a:pt x="7750" y="4327"/>
                    </a:lnTo>
                    <a:lnTo>
                      <a:pt x="7736" y="4256"/>
                    </a:lnTo>
                    <a:lnTo>
                      <a:pt x="7723" y="4183"/>
                    </a:lnTo>
                    <a:lnTo>
                      <a:pt x="7713" y="4104"/>
                    </a:lnTo>
                    <a:lnTo>
                      <a:pt x="7709" y="4064"/>
                    </a:lnTo>
                    <a:lnTo>
                      <a:pt x="7705" y="4023"/>
                    </a:lnTo>
                    <a:lnTo>
                      <a:pt x="7701" y="3981"/>
                    </a:lnTo>
                    <a:lnTo>
                      <a:pt x="7698" y="3936"/>
                    </a:lnTo>
                    <a:lnTo>
                      <a:pt x="7696" y="3892"/>
                    </a:lnTo>
                    <a:lnTo>
                      <a:pt x="7695" y="3846"/>
                    </a:lnTo>
                    <a:lnTo>
                      <a:pt x="7694" y="3798"/>
                    </a:lnTo>
                    <a:lnTo>
                      <a:pt x="7694" y="3750"/>
                    </a:lnTo>
                    <a:lnTo>
                      <a:pt x="7694" y="3700"/>
                    </a:lnTo>
                    <a:lnTo>
                      <a:pt x="7695" y="3648"/>
                    </a:lnTo>
                    <a:lnTo>
                      <a:pt x="7697" y="3596"/>
                    </a:lnTo>
                    <a:lnTo>
                      <a:pt x="7700" y="3541"/>
                    </a:lnTo>
                    <a:lnTo>
                      <a:pt x="7703" y="3484"/>
                    </a:lnTo>
                    <a:lnTo>
                      <a:pt x="7708" y="3427"/>
                    </a:lnTo>
                    <a:lnTo>
                      <a:pt x="7713" y="3367"/>
                    </a:lnTo>
                    <a:lnTo>
                      <a:pt x="7719" y="3306"/>
                    </a:lnTo>
                    <a:lnTo>
                      <a:pt x="7727" y="3243"/>
                    </a:lnTo>
                    <a:lnTo>
                      <a:pt x="7735" y="3178"/>
                    </a:lnTo>
                    <a:lnTo>
                      <a:pt x="7715" y="3213"/>
                    </a:lnTo>
                    <a:lnTo>
                      <a:pt x="7695" y="3250"/>
                    </a:lnTo>
                    <a:lnTo>
                      <a:pt x="7675" y="3289"/>
                    </a:lnTo>
                    <a:lnTo>
                      <a:pt x="7655" y="3328"/>
                    </a:lnTo>
                    <a:lnTo>
                      <a:pt x="7637" y="3368"/>
                    </a:lnTo>
                    <a:lnTo>
                      <a:pt x="7618" y="3410"/>
                    </a:lnTo>
                    <a:lnTo>
                      <a:pt x="7601" y="3453"/>
                    </a:lnTo>
                    <a:lnTo>
                      <a:pt x="7584" y="3499"/>
                    </a:lnTo>
                    <a:lnTo>
                      <a:pt x="7568" y="3545"/>
                    </a:lnTo>
                    <a:lnTo>
                      <a:pt x="7552" y="3592"/>
                    </a:lnTo>
                    <a:lnTo>
                      <a:pt x="7538" y="3643"/>
                    </a:lnTo>
                    <a:lnTo>
                      <a:pt x="7524" y="3694"/>
                    </a:lnTo>
                    <a:lnTo>
                      <a:pt x="7512" y="3747"/>
                    </a:lnTo>
                    <a:lnTo>
                      <a:pt x="7501" y="3803"/>
                    </a:lnTo>
                    <a:lnTo>
                      <a:pt x="7490" y="3859"/>
                    </a:lnTo>
                    <a:lnTo>
                      <a:pt x="7482" y="3918"/>
                    </a:lnTo>
                    <a:lnTo>
                      <a:pt x="7475" y="3979"/>
                    </a:lnTo>
                    <a:lnTo>
                      <a:pt x="7469" y="4042"/>
                    </a:lnTo>
                    <a:lnTo>
                      <a:pt x="7464" y="4107"/>
                    </a:lnTo>
                    <a:lnTo>
                      <a:pt x="7461" y="4174"/>
                    </a:lnTo>
                    <a:lnTo>
                      <a:pt x="7460" y="4243"/>
                    </a:lnTo>
                    <a:lnTo>
                      <a:pt x="7461" y="4316"/>
                    </a:lnTo>
                    <a:lnTo>
                      <a:pt x="7463" y="4390"/>
                    </a:lnTo>
                    <a:lnTo>
                      <a:pt x="7467" y="4466"/>
                    </a:lnTo>
                    <a:lnTo>
                      <a:pt x="7474" y="4545"/>
                    </a:lnTo>
                    <a:lnTo>
                      <a:pt x="7482" y="4627"/>
                    </a:lnTo>
                    <a:lnTo>
                      <a:pt x="7493" y="4711"/>
                    </a:lnTo>
                    <a:lnTo>
                      <a:pt x="7506" y="4798"/>
                    </a:lnTo>
                    <a:lnTo>
                      <a:pt x="7520" y="4887"/>
                    </a:lnTo>
                    <a:lnTo>
                      <a:pt x="7538" y="4980"/>
                    </a:lnTo>
                    <a:lnTo>
                      <a:pt x="7557" y="5075"/>
                    </a:lnTo>
                    <a:lnTo>
                      <a:pt x="7579" y="5173"/>
                    </a:lnTo>
                    <a:lnTo>
                      <a:pt x="7592" y="5228"/>
                    </a:lnTo>
                    <a:lnTo>
                      <a:pt x="7603" y="5287"/>
                    </a:lnTo>
                    <a:lnTo>
                      <a:pt x="7611" y="5346"/>
                    </a:lnTo>
                    <a:lnTo>
                      <a:pt x="7616" y="5405"/>
                    </a:lnTo>
                    <a:lnTo>
                      <a:pt x="7619" y="5466"/>
                    </a:lnTo>
                    <a:lnTo>
                      <a:pt x="7620" y="5528"/>
                    </a:lnTo>
                    <a:lnTo>
                      <a:pt x="7619" y="5589"/>
                    </a:lnTo>
                    <a:lnTo>
                      <a:pt x="7616" y="5651"/>
                    </a:lnTo>
                    <a:lnTo>
                      <a:pt x="7611" y="5713"/>
                    </a:lnTo>
                    <a:lnTo>
                      <a:pt x="7605" y="5774"/>
                    </a:lnTo>
                    <a:lnTo>
                      <a:pt x="7598" y="5836"/>
                    </a:lnTo>
                    <a:lnTo>
                      <a:pt x="7588" y="5896"/>
                    </a:lnTo>
                    <a:lnTo>
                      <a:pt x="7579" y="5955"/>
                    </a:lnTo>
                    <a:lnTo>
                      <a:pt x="7568" y="6014"/>
                    </a:lnTo>
                    <a:lnTo>
                      <a:pt x="7556" y="6071"/>
                    </a:lnTo>
                    <a:lnTo>
                      <a:pt x="7544" y="6126"/>
                    </a:lnTo>
                    <a:lnTo>
                      <a:pt x="7531" y="6181"/>
                    </a:lnTo>
                    <a:lnTo>
                      <a:pt x="7519" y="6232"/>
                    </a:lnTo>
                    <a:lnTo>
                      <a:pt x="7506" y="6282"/>
                    </a:lnTo>
                    <a:lnTo>
                      <a:pt x="7492" y="6329"/>
                    </a:lnTo>
                    <a:lnTo>
                      <a:pt x="7480" y="6375"/>
                    </a:lnTo>
                    <a:lnTo>
                      <a:pt x="7467" y="6417"/>
                    </a:lnTo>
                    <a:lnTo>
                      <a:pt x="7455" y="6456"/>
                    </a:lnTo>
                    <a:lnTo>
                      <a:pt x="7444" y="6491"/>
                    </a:lnTo>
                    <a:lnTo>
                      <a:pt x="7432" y="6524"/>
                    </a:lnTo>
                    <a:lnTo>
                      <a:pt x="7423" y="6553"/>
                    </a:lnTo>
                    <a:lnTo>
                      <a:pt x="7414" y="6578"/>
                    </a:lnTo>
                    <a:lnTo>
                      <a:pt x="7411" y="6589"/>
                    </a:lnTo>
                    <a:lnTo>
                      <a:pt x="7407" y="6598"/>
                    </a:lnTo>
                    <a:lnTo>
                      <a:pt x="7403" y="6607"/>
                    </a:lnTo>
                    <a:lnTo>
                      <a:pt x="7400" y="6615"/>
                    </a:lnTo>
                    <a:lnTo>
                      <a:pt x="7398" y="6622"/>
                    </a:lnTo>
                    <a:lnTo>
                      <a:pt x="7396" y="6627"/>
                    </a:lnTo>
                    <a:lnTo>
                      <a:pt x="7394" y="6631"/>
                    </a:lnTo>
                    <a:lnTo>
                      <a:pt x="7393" y="6634"/>
                    </a:lnTo>
                    <a:lnTo>
                      <a:pt x="7393" y="6636"/>
                    </a:lnTo>
                    <a:lnTo>
                      <a:pt x="7392" y="6637"/>
                    </a:lnTo>
                    <a:lnTo>
                      <a:pt x="7391" y="6636"/>
                    </a:lnTo>
                    <a:lnTo>
                      <a:pt x="7388" y="6635"/>
                    </a:lnTo>
                    <a:lnTo>
                      <a:pt x="7383" y="6634"/>
                    </a:lnTo>
                    <a:lnTo>
                      <a:pt x="7376" y="6632"/>
                    </a:lnTo>
                    <a:lnTo>
                      <a:pt x="7366" y="6630"/>
                    </a:lnTo>
                    <a:lnTo>
                      <a:pt x="7355" y="6627"/>
                    </a:lnTo>
                    <a:lnTo>
                      <a:pt x="7342" y="6625"/>
                    </a:lnTo>
                    <a:lnTo>
                      <a:pt x="7326" y="6622"/>
                    </a:lnTo>
                    <a:lnTo>
                      <a:pt x="7310" y="6619"/>
                    </a:lnTo>
                    <a:lnTo>
                      <a:pt x="7291" y="6616"/>
                    </a:lnTo>
                    <a:lnTo>
                      <a:pt x="7270" y="6614"/>
                    </a:lnTo>
                    <a:lnTo>
                      <a:pt x="7248" y="6610"/>
                    </a:lnTo>
                    <a:lnTo>
                      <a:pt x="7224" y="6609"/>
                    </a:lnTo>
                    <a:lnTo>
                      <a:pt x="7199" y="6607"/>
                    </a:lnTo>
                    <a:lnTo>
                      <a:pt x="7171" y="6606"/>
                    </a:lnTo>
                    <a:lnTo>
                      <a:pt x="7143" y="6606"/>
                    </a:lnTo>
                    <a:lnTo>
                      <a:pt x="7125" y="6606"/>
                    </a:lnTo>
                    <a:lnTo>
                      <a:pt x="7105" y="6606"/>
                    </a:lnTo>
                    <a:lnTo>
                      <a:pt x="7084" y="6606"/>
                    </a:lnTo>
                    <a:lnTo>
                      <a:pt x="7063" y="6606"/>
                    </a:lnTo>
                    <a:lnTo>
                      <a:pt x="7039" y="6607"/>
                    </a:lnTo>
                    <a:lnTo>
                      <a:pt x="7015" y="6607"/>
                    </a:lnTo>
                    <a:lnTo>
                      <a:pt x="6964" y="6610"/>
                    </a:lnTo>
                    <a:lnTo>
                      <a:pt x="6910" y="6614"/>
                    </a:lnTo>
                    <a:lnTo>
                      <a:pt x="6854" y="6619"/>
                    </a:lnTo>
                    <a:lnTo>
                      <a:pt x="6796" y="6627"/>
                    </a:lnTo>
                    <a:lnTo>
                      <a:pt x="6738" y="6637"/>
                    </a:lnTo>
                    <a:lnTo>
                      <a:pt x="6693" y="6648"/>
                    </a:lnTo>
                    <a:lnTo>
                      <a:pt x="6648" y="6660"/>
                    </a:lnTo>
                    <a:lnTo>
                      <a:pt x="6600" y="6675"/>
                    </a:lnTo>
                    <a:lnTo>
                      <a:pt x="6552" y="6692"/>
                    </a:lnTo>
                    <a:lnTo>
                      <a:pt x="6503" y="6711"/>
                    </a:lnTo>
                    <a:lnTo>
                      <a:pt x="6453" y="6733"/>
                    </a:lnTo>
                    <a:lnTo>
                      <a:pt x="6402" y="6756"/>
                    </a:lnTo>
                    <a:lnTo>
                      <a:pt x="6351" y="6779"/>
                    </a:lnTo>
                    <a:lnTo>
                      <a:pt x="6299" y="6805"/>
                    </a:lnTo>
                    <a:lnTo>
                      <a:pt x="6246" y="6832"/>
                    </a:lnTo>
                    <a:lnTo>
                      <a:pt x="6141" y="6889"/>
                    </a:lnTo>
                    <a:lnTo>
                      <a:pt x="6036" y="6947"/>
                    </a:lnTo>
                    <a:lnTo>
                      <a:pt x="5931" y="7007"/>
                    </a:lnTo>
                    <a:lnTo>
                      <a:pt x="5829" y="7067"/>
                    </a:lnTo>
                    <a:lnTo>
                      <a:pt x="5729" y="7124"/>
                    </a:lnTo>
                    <a:lnTo>
                      <a:pt x="5681" y="7152"/>
                    </a:lnTo>
                    <a:lnTo>
                      <a:pt x="5633" y="7179"/>
                    </a:lnTo>
                    <a:lnTo>
                      <a:pt x="5587" y="7205"/>
                    </a:lnTo>
                    <a:lnTo>
                      <a:pt x="5541" y="7228"/>
                    </a:lnTo>
                    <a:lnTo>
                      <a:pt x="5498" y="7251"/>
                    </a:lnTo>
                    <a:lnTo>
                      <a:pt x="5455" y="7273"/>
                    </a:lnTo>
                    <a:lnTo>
                      <a:pt x="5415" y="7292"/>
                    </a:lnTo>
                    <a:lnTo>
                      <a:pt x="5377" y="7309"/>
                    </a:lnTo>
                    <a:lnTo>
                      <a:pt x="5340" y="7324"/>
                    </a:lnTo>
                    <a:lnTo>
                      <a:pt x="5305" y="7337"/>
                    </a:lnTo>
                    <a:lnTo>
                      <a:pt x="5273" y="7347"/>
                    </a:lnTo>
                    <a:lnTo>
                      <a:pt x="5242" y="7354"/>
                    </a:lnTo>
                    <a:lnTo>
                      <a:pt x="5180" y="7354"/>
                    </a:lnTo>
                    <a:lnTo>
                      <a:pt x="5142" y="7352"/>
                    </a:lnTo>
                    <a:lnTo>
                      <a:pt x="5105" y="7349"/>
                    </a:lnTo>
                    <a:lnTo>
                      <a:pt x="5066" y="7343"/>
                    </a:lnTo>
                    <a:lnTo>
                      <a:pt x="5030" y="7334"/>
                    </a:lnTo>
                    <a:lnTo>
                      <a:pt x="4993" y="7323"/>
                    </a:lnTo>
                    <a:lnTo>
                      <a:pt x="4957" y="7311"/>
                    </a:lnTo>
                    <a:lnTo>
                      <a:pt x="4922" y="7296"/>
                    </a:lnTo>
                    <a:lnTo>
                      <a:pt x="4887" y="7281"/>
                    </a:lnTo>
                    <a:lnTo>
                      <a:pt x="4853" y="7264"/>
                    </a:lnTo>
                    <a:lnTo>
                      <a:pt x="4820" y="7245"/>
                    </a:lnTo>
                    <a:lnTo>
                      <a:pt x="4755" y="7206"/>
                    </a:lnTo>
                    <a:lnTo>
                      <a:pt x="4725" y="7185"/>
                    </a:lnTo>
                    <a:lnTo>
                      <a:pt x="4695" y="7164"/>
                    </a:lnTo>
                    <a:lnTo>
                      <a:pt x="4666" y="7142"/>
                    </a:lnTo>
                    <a:lnTo>
                      <a:pt x="4638" y="7120"/>
                    </a:lnTo>
                    <a:lnTo>
                      <a:pt x="4611" y="7099"/>
                    </a:lnTo>
                    <a:lnTo>
                      <a:pt x="4586" y="7076"/>
                    </a:lnTo>
                    <a:lnTo>
                      <a:pt x="4563" y="7055"/>
                    </a:lnTo>
                    <a:lnTo>
                      <a:pt x="4540" y="7034"/>
                    </a:lnTo>
                    <a:lnTo>
                      <a:pt x="4519" y="7014"/>
                    </a:lnTo>
                    <a:lnTo>
                      <a:pt x="4500" y="6995"/>
                    </a:lnTo>
                    <a:lnTo>
                      <a:pt x="4481" y="6976"/>
                    </a:lnTo>
                    <a:lnTo>
                      <a:pt x="4465" y="6960"/>
                    </a:lnTo>
                    <a:lnTo>
                      <a:pt x="4450" y="6943"/>
                    </a:lnTo>
                    <a:lnTo>
                      <a:pt x="4438" y="6930"/>
                    </a:lnTo>
                    <a:lnTo>
                      <a:pt x="4426" y="6917"/>
                    </a:lnTo>
                    <a:lnTo>
                      <a:pt x="4417" y="6906"/>
                    </a:lnTo>
                    <a:lnTo>
                      <a:pt x="4410" y="6898"/>
                    </a:lnTo>
                    <a:lnTo>
                      <a:pt x="4405" y="6892"/>
                    </a:lnTo>
                    <a:lnTo>
                      <a:pt x="4401" y="6888"/>
                    </a:lnTo>
                    <a:lnTo>
                      <a:pt x="4400" y="6887"/>
                    </a:lnTo>
                    <a:lnTo>
                      <a:pt x="5242" y="5142"/>
                    </a:lnTo>
                    <a:lnTo>
                      <a:pt x="4525" y="5983"/>
                    </a:lnTo>
                    <a:lnTo>
                      <a:pt x="4524" y="5981"/>
                    </a:lnTo>
                    <a:lnTo>
                      <a:pt x="4522" y="5977"/>
                    </a:lnTo>
                    <a:lnTo>
                      <a:pt x="4518" y="5970"/>
                    </a:lnTo>
                    <a:lnTo>
                      <a:pt x="4513" y="5959"/>
                    </a:lnTo>
                    <a:lnTo>
                      <a:pt x="4506" y="5946"/>
                    </a:lnTo>
                    <a:lnTo>
                      <a:pt x="4497" y="5931"/>
                    </a:lnTo>
                    <a:lnTo>
                      <a:pt x="4487" y="5911"/>
                    </a:lnTo>
                    <a:lnTo>
                      <a:pt x="4475" y="5889"/>
                    </a:lnTo>
                    <a:lnTo>
                      <a:pt x="4460" y="5865"/>
                    </a:lnTo>
                    <a:lnTo>
                      <a:pt x="4445" y="5837"/>
                    </a:lnTo>
                    <a:lnTo>
                      <a:pt x="4426" y="5806"/>
                    </a:lnTo>
                    <a:lnTo>
                      <a:pt x="4407" y="5772"/>
                    </a:lnTo>
                    <a:lnTo>
                      <a:pt x="4385" y="5736"/>
                    </a:lnTo>
                    <a:lnTo>
                      <a:pt x="4361" y="5697"/>
                    </a:lnTo>
                    <a:lnTo>
                      <a:pt x="4335" y="5654"/>
                    </a:lnTo>
                    <a:lnTo>
                      <a:pt x="4307" y="5608"/>
                    </a:lnTo>
                    <a:lnTo>
                      <a:pt x="4276" y="5562"/>
                    </a:lnTo>
                    <a:lnTo>
                      <a:pt x="4241" y="5517"/>
                    </a:lnTo>
                    <a:lnTo>
                      <a:pt x="4205" y="5471"/>
                    </a:lnTo>
                    <a:lnTo>
                      <a:pt x="4168" y="5426"/>
                    </a:lnTo>
                    <a:lnTo>
                      <a:pt x="4091" y="5336"/>
                    </a:lnTo>
                    <a:lnTo>
                      <a:pt x="4053" y="5292"/>
                    </a:lnTo>
                    <a:lnTo>
                      <a:pt x="4014" y="5247"/>
                    </a:lnTo>
                    <a:lnTo>
                      <a:pt x="3979" y="5201"/>
                    </a:lnTo>
                    <a:lnTo>
                      <a:pt x="3946" y="5155"/>
                    </a:lnTo>
                    <a:lnTo>
                      <a:pt x="3916" y="5109"/>
                    </a:lnTo>
                    <a:lnTo>
                      <a:pt x="3903" y="5085"/>
                    </a:lnTo>
                    <a:lnTo>
                      <a:pt x="3890" y="5061"/>
                    </a:lnTo>
                    <a:lnTo>
                      <a:pt x="3879" y="5037"/>
                    </a:lnTo>
                    <a:lnTo>
                      <a:pt x="3870" y="5013"/>
                    </a:lnTo>
                    <a:lnTo>
                      <a:pt x="3861" y="4988"/>
                    </a:lnTo>
                    <a:lnTo>
                      <a:pt x="3853" y="4963"/>
                    </a:lnTo>
                    <a:lnTo>
                      <a:pt x="3847" y="4938"/>
                    </a:lnTo>
                    <a:lnTo>
                      <a:pt x="3843" y="4913"/>
                    </a:lnTo>
                    <a:lnTo>
                      <a:pt x="3841" y="4887"/>
                    </a:lnTo>
                    <a:lnTo>
                      <a:pt x="3840" y="4860"/>
                    </a:lnTo>
                    <a:lnTo>
                      <a:pt x="3841" y="4833"/>
                    </a:lnTo>
                    <a:lnTo>
                      <a:pt x="3846" y="4803"/>
                    </a:lnTo>
                    <a:lnTo>
                      <a:pt x="3853" y="4770"/>
                    </a:lnTo>
                    <a:lnTo>
                      <a:pt x="3864" y="4734"/>
                    </a:lnTo>
                    <a:lnTo>
                      <a:pt x="3877" y="4696"/>
                    </a:lnTo>
                    <a:lnTo>
                      <a:pt x="3893" y="4655"/>
                    </a:lnTo>
                    <a:lnTo>
                      <a:pt x="3910" y="4612"/>
                    </a:lnTo>
                    <a:lnTo>
                      <a:pt x="3931" y="4568"/>
                    </a:lnTo>
                    <a:lnTo>
                      <a:pt x="3954" y="4522"/>
                    </a:lnTo>
                    <a:lnTo>
                      <a:pt x="3979" y="4473"/>
                    </a:lnTo>
                    <a:lnTo>
                      <a:pt x="4007" y="4423"/>
                    </a:lnTo>
                    <a:lnTo>
                      <a:pt x="4037" y="4371"/>
                    </a:lnTo>
                    <a:lnTo>
                      <a:pt x="4068" y="4319"/>
                    </a:lnTo>
                    <a:lnTo>
                      <a:pt x="4102" y="4264"/>
                    </a:lnTo>
                    <a:lnTo>
                      <a:pt x="4137" y="4208"/>
                    </a:lnTo>
                    <a:lnTo>
                      <a:pt x="4174" y="4152"/>
                    </a:lnTo>
                    <a:lnTo>
                      <a:pt x="4214" y="4094"/>
                    </a:lnTo>
                    <a:lnTo>
                      <a:pt x="4254" y="4036"/>
                    </a:lnTo>
                    <a:lnTo>
                      <a:pt x="4295" y="3978"/>
                    </a:lnTo>
                    <a:lnTo>
                      <a:pt x="4339" y="3918"/>
                    </a:lnTo>
                    <a:lnTo>
                      <a:pt x="4383" y="3858"/>
                    </a:lnTo>
                    <a:lnTo>
                      <a:pt x="4428" y="3798"/>
                    </a:lnTo>
                    <a:lnTo>
                      <a:pt x="4476" y="3738"/>
                    </a:lnTo>
                    <a:lnTo>
                      <a:pt x="4523" y="3678"/>
                    </a:lnTo>
                    <a:lnTo>
                      <a:pt x="4621" y="3557"/>
                    </a:lnTo>
                    <a:lnTo>
                      <a:pt x="4723" y="3439"/>
                    </a:lnTo>
                    <a:lnTo>
                      <a:pt x="4826" y="3323"/>
                    </a:lnTo>
                    <a:lnTo>
                      <a:pt x="4877" y="3265"/>
                    </a:lnTo>
                    <a:lnTo>
                      <a:pt x="4930" y="3209"/>
                    </a:lnTo>
                    <a:lnTo>
                      <a:pt x="5030" y="3097"/>
                    </a:lnTo>
                    <a:lnTo>
                      <a:pt x="5129" y="2984"/>
                    </a:lnTo>
                    <a:lnTo>
                      <a:pt x="5229" y="2870"/>
                    </a:lnTo>
                    <a:lnTo>
                      <a:pt x="5329" y="2758"/>
                    </a:lnTo>
                    <a:lnTo>
                      <a:pt x="5426" y="2648"/>
                    </a:lnTo>
                    <a:lnTo>
                      <a:pt x="5522" y="2541"/>
                    </a:lnTo>
                    <a:lnTo>
                      <a:pt x="5568" y="2489"/>
                    </a:lnTo>
                    <a:lnTo>
                      <a:pt x="5614" y="2438"/>
                    </a:lnTo>
                    <a:lnTo>
                      <a:pt x="5661" y="2388"/>
                    </a:lnTo>
                    <a:lnTo>
                      <a:pt x="5705" y="2340"/>
                    </a:lnTo>
                    <a:lnTo>
                      <a:pt x="5750" y="2294"/>
                    </a:lnTo>
                    <a:lnTo>
                      <a:pt x="5793" y="2248"/>
                    </a:lnTo>
                    <a:lnTo>
                      <a:pt x="5835" y="2205"/>
                    </a:lnTo>
                    <a:lnTo>
                      <a:pt x="5877" y="2164"/>
                    </a:lnTo>
                    <a:lnTo>
                      <a:pt x="5917" y="2125"/>
                    </a:lnTo>
                    <a:lnTo>
                      <a:pt x="5956" y="2089"/>
                    </a:lnTo>
                    <a:lnTo>
                      <a:pt x="5993" y="2054"/>
                    </a:lnTo>
                    <a:lnTo>
                      <a:pt x="6030" y="2022"/>
                    </a:lnTo>
                    <a:lnTo>
                      <a:pt x="6066" y="1992"/>
                    </a:lnTo>
                    <a:lnTo>
                      <a:pt x="6100" y="1965"/>
                    </a:lnTo>
                    <a:lnTo>
                      <a:pt x="6132" y="1941"/>
                    </a:lnTo>
                    <a:lnTo>
                      <a:pt x="6163" y="1920"/>
                    </a:lnTo>
                    <a:lnTo>
                      <a:pt x="6193" y="1902"/>
                    </a:lnTo>
                    <a:lnTo>
                      <a:pt x="6220" y="1888"/>
                    </a:lnTo>
                    <a:lnTo>
                      <a:pt x="6246" y="1876"/>
                    </a:lnTo>
                    <a:lnTo>
                      <a:pt x="6270" y="1869"/>
                    </a:lnTo>
                    <a:lnTo>
                      <a:pt x="6863" y="1775"/>
                    </a:lnTo>
                    <a:lnTo>
                      <a:pt x="6919" y="1767"/>
                    </a:lnTo>
                    <a:lnTo>
                      <a:pt x="6975" y="1758"/>
                    </a:lnTo>
                    <a:lnTo>
                      <a:pt x="7029" y="1749"/>
                    </a:lnTo>
                    <a:lnTo>
                      <a:pt x="7080" y="1739"/>
                    </a:lnTo>
                    <a:lnTo>
                      <a:pt x="7130" y="1730"/>
                    </a:lnTo>
                    <a:lnTo>
                      <a:pt x="7177" y="1721"/>
                    </a:lnTo>
                    <a:lnTo>
                      <a:pt x="7223" y="1712"/>
                    </a:lnTo>
                    <a:lnTo>
                      <a:pt x="7266" y="1702"/>
                    </a:lnTo>
                    <a:lnTo>
                      <a:pt x="7309" y="1693"/>
                    </a:lnTo>
                    <a:lnTo>
                      <a:pt x="7348" y="1684"/>
                    </a:lnTo>
                    <a:lnTo>
                      <a:pt x="7386" y="1674"/>
                    </a:lnTo>
                    <a:lnTo>
                      <a:pt x="7422" y="1665"/>
                    </a:lnTo>
                    <a:lnTo>
                      <a:pt x="7456" y="1657"/>
                    </a:lnTo>
                    <a:lnTo>
                      <a:pt x="7489" y="1648"/>
                    </a:lnTo>
                    <a:lnTo>
                      <a:pt x="7519" y="1639"/>
                    </a:lnTo>
                    <a:lnTo>
                      <a:pt x="7548" y="1631"/>
                    </a:lnTo>
                    <a:lnTo>
                      <a:pt x="7575" y="1623"/>
                    </a:lnTo>
                    <a:lnTo>
                      <a:pt x="7600" y="1616"/>
                    </a:lnTo>
                    <a:lnTo>
                      <a:pt x="7623" y="1609"/>
                    </a:lnTo>
                    <a:lnTo>
                      <a:pt x="7645" y="1601"/>
                    </a:lnTo>
                    <a:lnTo>
                      <a:pt x="7665" y="1595"/>
                    </a:lnTo>
                    <a:lnTo>
                      <a:pt x="7682" y="1589"/>
                    </a:lnTo>
                    <a:lnTo>
                      <a:pt x="7698" y="1584"/>
                    </a:lnTo>
                    <a:lnTo>
                      <a:pt x="7712" y="1579"/>
                    </a:lnTo>
                    <a:lnTo>
                      <a:pt x="7726" y="1574"/>
                    </a:lnTo>
                    <a:lnTo>
                      <a:pt x="7736" y="1569"/>
                    </a:lnTo>
                    <a:lnTo>
                      <a:pt x="7745" y="1566"/>
                    </a:lnTo>
                    <a:lnTo>
                      <a:pt x="7752" y="1563"/>
                    </a:lnTo>
                    <a:lnTo>
                      <a:pt x="7759" y="1560"/>
                    </a:lnTo>
                    <a:lnTo>
                      <a:pt x="7763" y="1559"/>
                    </a:lnTo>
                    <a:lnTo>
                      <a:pt x="7765" y="1558"/>
                    </a:lnTo>
                    <a:lnTo>
                      <a:pt x="7766" y="1557"/>
                    </a:lnTo>
                    <a:lnTo>
                      <a:pt x="6769" y="1589"/>
                    </a:lnTo>
                    <a:lnTo>
                      <a:pt x="6771" y="1588"/>
                    </a:lnTo>
                    <a:lnTo>
                      <a:pt x="6774" y="1585"/>
                    </a:lnTo>
                    <a:lnTo>
                      <a:pt x="6777" y="1581"/>
                    </a:lnTo>
                    <a:lnTo>
                      <a:pt x="6781" y="1575"/>
                    </a:lnTo>
                    <a:lnTo>
                      <a:pt x="6786" y="1567"/>
                    </a:lnTo>
                    <a:lnTo>
                      <a:pt x="6792" y="1558"/>
                    </a:lnTo>
                    <a:lnTo>
                      <a:pt x="6800" y="1548"/>
                    </a:lnTo>
                    <a:lnTo>
                      <a:pt x="6807" y="1535"/>
                    </a:lnTo>
                    <a:lnTo>
                      <a:pt x="6816" y="1522"/>
                    </a:lnTo>
                    <a:lnTo>
                      <a:pt x="6825" y="1507"/>
                    </a:lnTo>
                    <a:lnTo>
                      <a:pt x="6836" y="1491"/>
                    </a:lnTo>
                    <a:lnTo>
                      <a:pt x="6847" y="1474"/>
                    </a:lnTo>
                    <a:lnTo>
                      <a:pt x="6860" y="1455"/>
                    </a:lnTo>
                    <a:lnTo>
                      <a:pt x="6874" y="1436"/>
                    </a:lnTo>
                    <a:lnTo>
                      <a:pt x="6888" y="1415"/>
                    </a:lnTo>
                    <a:lnTo>
                      <a:pt x="6904" y="1394"/>
                    </a:lnTo>
                    <a:lnTo>
                      <a:pt x="6920" y="1372"/>
                    </a:lnTo>
                    <a:lnTo>
                      <a:pt x="6938" y="1348"/>
                    </a:lnTo>
                    <a:lnTo>
                      <a:pt x="6958" y="1324"/>
                    </a:lnTo>
                    <a:lnTo>
                      <a:pt x="6977" y="1300"/>
                    </a:lnTo>
                    <a:lnTo>
                      <a:pt x="6999" y="1274"/>
                    </a:lnTo>
                    <a:lnTo>
                      <a:pt x="7020" y="1248"/>
                    </a:lnTo>
                    <a:lnTo>
                      <a:pt x="7044" y="1221"/>
                    </a:lnTo>
                    <a:lnTo>
                      <a:pt x="7069" y="1194"/>
                    </a:lnTo>
                    <a:lnTo>
                      <a:pt x="7095" y="1167"/>
                    </a:lnTo>
                    <a:lnTo>
                      <a:pt x="7122" y="1139"/>
                    </a:lnTo>
                    <a:lnTo>
                      <a:pt x="7150" y="1110"/>
                    </a:lnTo>
                    <a:lnTo>
                      <a:pt x="7179" y="1081"/>
                    </a:lnTo>
                    <a:lnTo>
                      <a:pt x="7210" y="1052"/>
                    </a:lnTo>
                    <a:lnTo>
                      <a:pt x="7242" y="1023"/>
                    </a:lnTo>
                    <a:lnTo>
                      <a:pt x="7275" y="995"/>
                    </a:lnTo>
                    <a:lnTo>
                      <a:pt x="7311" y="966"/>
                    </a:lnTo>
                    <a:lnTo>
                      <a:pt x="7347" y="936"/>
                    </a:lnTo>
                    <a:lnTo>
                      <a:pt x="7384" y="907"/>
                    </a:lnTo>
                    <a:lnTo>
                      <a:pt x="7423" y="878"/>
                    </a:lnTo>
                    <a:lnTo>
                      <a:pt x="7463" y="849"/>
                    </a:lnTo>
                    <a:lnTo>
                      <a:pt x="7505" y="821"/>
                    </a:lnTo>
                    <a:lnTo>
                      <a:pt x="7548" y="792"/>
                    </a:lnTo>
                    <a:lnTo>
                      <a:pt x="7592" y="764"/>
                    </a:lnTo>
                    <a:lnTo>
                      <a:pt x="7639" y="736"/>
                    </a:lnTo>
                    <a:lnTo>
                      <a:pt x="7686" y="709"/>
                    </a:lnTo>
                    <a:lnTo>
                      <a:pt x="7735" y="683"/>
                    </a:lnTo>
                    <a:lnTo>
                      <a:pt x="7785" y="657"/>
                    </a:lnTo>
                    <a:lnTo>
                      <a:pt x="7838" y="631"/>
                    </a:lnTo>
                    <a:lnTo>
                      <a:pt x="7892" y="606"/>
                    </a:lnTo>
                    <a:lnTo>
                      <a:pt x="7946" y="583"/>
                    </a:lnTo>
                    <a:lnTo>
                      <a:pt x="8003" y="559"/>
                    </a:lnTo>
                    <a:lnTo>
                      <a:pt x="8062" y="536"/>
                    </a:lnTo>
                    <a:lnTo>
                      <a:pt x="8122" y="516"/>
                    </a:lnTo>
                    <a:lnTo>
                      <a:pt x="8184" y="495"/>
                    </a:lnTo>
                    <a:lnTo>
                      <a:pt x="8247" y="476"/>
                    </a:lnTo>
                    <a:lnTo>
                      <a:pt x="8312" y="457"/>
                    </a:lnTo>
                    <a:lnTo>
                      <a:pt x="8379" y="439"/>
                    </a:lnTo>
                    <a:lnTo>
                      <a:pt x="8447" y="424"/>
                    </a:lnTo>
                    <a:lnTo>
                      <a:pt x="8517" y="409"/>
                    </a:lnTo>
                    <a:lnTo>
                      <a:pt x="8590" y="395"/>
                    </a:lnTo>
                    <a:lnTo>
                      <a:pt x="8663" y="384"/>
                    </a:lnTo>
                    <a:lnTo>
                      <a:pt x="8739" y="373"/>
                    </a:lnTo>
                    <a:lnTo>
                      <a:pt x="8817" y="363"/>
                    </a:lnTo>
                    <a:lnTo>
                      <a:pt x="8895" y="356"/>
                    </a:lnTo>
                    <a:lnTo>
                      <a:pt x="8977" y="350"/>
                    </a:lnTo>
                    <a:lnTo>
                      <a:pt x="9059" y="346"/>
                    </a:lnTo>
                    <a:lnTo>
                      <a:pt x="9144" y="343"/>
                    </a:lnTo>
                    <a:lnTo>
                      <a:pt x="9231" y="342"/>
                    </a:lnTo>
                    <a:lnTo>
                      <a:pt x="9231" y="342"/>
                    </a:lnTo>
                    <a:close/>
                    <a:moveTo>
                      <a:pt x="13524" y="1924"/>
                    </a:moveTo>
                    <a:lnTo>
                      <a:pt x="13549" y="1924"/>
                    </a:lnTo>
                    <a:lnTo>
                      <a:pt x="13574" y="1921"/>
                    </a:lnTo>
                    <a:lnTo>
                      <a:pt x="13600" y="1918"/>
                    </a:lnTo>
                    <a:lnTo>
                      <a:pt x="13628" y="1912"/>
                    </a:lnTo>
                    <a:lnTo>
                      <a:pt x="13657" y="1905"/>
                    </a:lnTo>
                    <a:lnTo>
                      <a:pt x="13688" y="1896"/>
                    </a:lnTo>
                    <a:lnTo>
                      <a:pt x="13719" y="1886"/>
                    </a:lnTo>
                    <a:lnTo>
                      <a:pt x="13750" y="1873"/>
                    </a:lnTo>
                    <a:lnTo>
                      <a:pt x="13783" y="1860"/>
                    </a:lnTo>
                    <a:lnTo>
                      <a:pt x="13816" y="1843"/>
                    </a:lnTo>
                    <a:lnTo>
                      <a:pt x="13849" y="1826"/>
                    </a:lnTo>
                    <a:lnTo>
                      <a:pt x="13883" y="1806"/>
                    </a:lnTo>
                    <a:lnTo>
                      <a:pt x="13918" y="1785"/>
                    </a:lnTo>
                    <a:lnTo>
                      <a:pt x="13954" y="1760"/>
                    </a:lnTo>
                    <a:lnTo>
                      <a:pt x="13988" y="1734"/>
                    </a:lnTo>
                    <a:lnTo>
                      <a:pt x="14023" y="1706"/>
                    </a:lnTo>
                    <a:lnTo>
                      <a:pt x="14046" y="1688"/>
                    </a:lnTo>
                    <a:lnTo>
                      <a:pt x="14069" y="1669"/>
                    </a:lnTo>
                    <a:lnTo>
                      <a:pt x="14114" y="1628"/>
                    </a:lnTo>
                    <a:lnTo>
                      <a:pt x="14156" y="1585"/>
                    </a:lnTo>
                    <a:lnTo>
                      <a:pt x="14195" y="1539"/>
                    </a:lnTo>
                    <a:lnTo>
                      <a:pt x="14233" y="1490"/>
                    </a:lnTo>
                    <a:lnTo>
                      <a:pt x="14267" y="1442"/>
                    </a:lnTo>
                    <a:lnTo>
                      <a:pt x="14299" y="1392"/>
                    </a:lnTo>
                    <a:lnTo>
                      <a:pt x="14327" y="1344"/>
                    </a:lnTo>
                    <a:lnTo>
                      <a:pt x="14351" y="1296"/>
                    </a:lnTo>
                    <a:lnTo>
                      <a:pt x="14362" y="1273"/>
                    </a:lnTo>
                    <a:lnTo>
                      <a:pt x="14372" y="1250"/>
                    </a:lnTo>
                    <a:lnTo>
                      <a:pt x="14381" y="1228"/>
                    </a:lnTo>
                    <a:lnTo>
                      <a:pt x="14388" y="1207"/>
                    </a:lnTo>
                    <a:lnTo>
                      <a:pt x="14394" y="1187"/>
                    </a:lnTo>
                    <a:lnTo>
                      <a:pt x="14401" y="1167"/>
                    </a:lnTo>
                    <a:lnTo>
                      <a:pt x="14405" y="1148"/>
                    </a:lnTo>
                    <a:lnTo>
                      <a:pt x="14407" y="1131"/>
                    </a:lnTo>
                    <a:lnTo>
                      <a:pt x="14409" y="1114"/>
                    </a:lnTo>
                    <a:lnTo>
                      <a:pt x="14409" y="1099"/>
                    </a:lnTo>
                    <a:lnTo>
                      <a:pt x="14409" y="1085"/>
                    </a:lnTo>
                    <a:lnTo>
                      <a:pt x="14406" y="1072"/>
                    </a:lnTo>
                    <a:lnTo>
                      <a:pt x="14403" y="1062"/>
                    </a:lnTo>
                    <a:lnTo>
                      <a:pt x="14397" y="1051"/>
                    </a:lnTo>
                    <a:lnTo>
                      <a:pt x="14397" y="1050"/>
                    </a:lnTo>
                    <a:lnTo>
                      <a:pt x="14396" y="1047"/>
                    </a:lnTo>
                    <a:lnTo>
                      <a:pt x="14395" y="1042"/>
                    </a:lnTo>
                    <a:lnTo>
                      <a:pt x="14393" y="1036"/>
                    </a:lnTo>
                    <a:lnTo>
                      <a:pt x="14389" y="1031"/>
                    </a:lnTo>
                    <a:lnTo>
                      <a:pt x="14384" y="1026"/>
                    </a:lnTo>
                    <a:lnTo>
                      <a:pt x="14377" y="1022"/>
                    </a:lnTo>
                    <a:lnTo>
                      <a:pt x="14366" y="1020"/>
                    </a:lnTo>
                    <a:lnTo>
                      <a:pt x="14357" y="1021"/>
                    </a:lnTo>
                    <a:lnTo>
                      <a:pt x="14348" y="1025"/>
                    </a:lnTo>
                    <a:lnTo>
                      <a:pt x="14339" y="1030"/>
                    </a:lnTo>
                    <a:lnTo>
                      <a:pt x="14328" y="1036"/>
                    </a:lnTo>
                    <a:lnTo>
                      <a:pt x="14318" y="1044"/>
                    </a:lnTo>
                    <a:lnTo>
                      <a:pt x="14307" y="1053"/>
                    </a:lnTo>
                    <a:lnTo>
                      <a:pt x="14296" y="1065"/>
                    </a:lnTo>
                    <a:lnTo>
                      <a:pt x="14285" y="1077"/>
                    </a:lnTo>
                    <a:lnTo>
                      <a:pt x="14273" y="1090"/>
                    </a:lnTo>
                    <a:lnTo>
                      <a:pt x="14260" y="1105"/>
                    </a:lnTo>
                    <a:lnTo>
                      <a:pt x="14248" y="1120"/>
                    </a:lnTo>
                    <a:lnTo>
                      <a:pt x="14234" y="1137"/>
                    </a:lnTo>
                    <a:lnTo>
                      <a:pt x="14208" y="1173"/>
                    </a:lnTo>
                    <a:lnTo>
                      <a:pt x="14180" y="1211"/>
                    </a:lnTo>
                    <a:lnTo>
                      <a:pt x="14150" y="1252"/>
                    </a:lnTo>
                    <a:lnTo>
                      <a:pt x="14118" y="1293"/>
                    </a:lnTo>
                    <a:lnTo>
                      <a:pt x="14085" y="1335"/>
                    </a:lnTo>
                    <a:lnTo>
                      <a:pt x="14051" y="1376"/>
                    </a:lnTo>
                    <a:lnTo>
                      <a:pt x="14014" y="1415"/>
                    </a:lnTo>
                    <a:lnTo>
                      <a:pt x="13977" y="1453"/>
                    </a:lnTo>
                    <a:lnTo>
                      <a:pt x="13939" y="1488"/>
                    </a:lnTo>
                    <a:lnTo>
                      <a:pt x="13918" y="1505"/>
                    </a:lnTo>
                    <a:lnTo>
                      <a:pt x="13899" y="1519"/>
                    </a:lnTo>
                    <a:lnTo>
                      <a:pt x="13863" y="1548"/>
                    </a:lnTo>
                    <a:lnTo>
                      <a:pt x="13823" y="1575"/>
                    </a:lnTo>
                    <a:lnTo>
                      <a:pt x="13783" y="1600"/>
                    </a:lnTo>
                    <a:lnTo>
                      <a:pt x="13742" y="1624"/>
                    </a:lnTo>
                    <a:lnTo>
                      <a:pt x="13701" y="1646"/>
                    </a:lnTo>
                    <a:lnTo>
                      <a:pt x="13658" y="1666"/>
                    </a:lnTo>
                    <a:lnTo>
                      <a:pt x="13618" y="1685"/>
                    </a:lnTo>
                    <a:lnTo>
                      <a:pt x="13579" y="1702"/>
                    </a:lnTo>
                    <a:lnTo>
                      <a:pt x="13543" y="1718"/>
                    </a:lnTo>
                    <a:lnTo>
                      <a:pt x="13509" y="1731"/>
                    </a:lnTo>
                    <a:lnTo>
                      <a:pt x="13478" y="1742"/>
                    </a:lnTo>
                    <a:lnTo>
                      <a:pt x="13464" y="1747"/>
                    </a:lnTo>
                    <a:lnTo>
                      <a:pt x="13452" y="1752"/>
                    </a:lnTo>
                    <a:lnTo>
                      <a:pt x="13440" y="1756"/>
                    </a:lnTo>
                    <a:lnTo>
                      <a:pt x="13430" y="1759"/>
                    </a:lnTo>
                    <a:lnTo>
                      <a:pt x="13421" y="1762"/>
                    </a:lnTo>
                    <a:lnTo>
                      <a:pt x="13414" y="1764"/>
                    </a:lnTo>
                    <a:lnTo>
                      <a:pt x="13407" y="1766"/>
                    </a:lnTo>
                    <a:lnTo>
                      <a:pt x="13403" y="1767"/>
                    </a:lnTo>
                    <a:lnTo>
                      <a:pt x="13401" y="1768"/>
                    </a:lnTo>
                    <a:lnTo>
                      <a:pt x="13400" y="1768"/>
                    </a:lnTo>
                    <a:lnTo>
                      <a:pt x="13399" y="1768"/>
                    </a:lnTo>
                    <a:lnTo>
                      <a:pt x="13397" y="1768"/>
                    </a:lnTo>
                    <a:lnTo>
                      <a:pt x="13391" y="1770"/>
                    </a:lnTo>
                    <a:lnTo>
                      <a:pt x="13382" y="1773"/>
                    </a:lnTo>
                    <a:lnTo>
                      <a:pt x="13378" y="1776"/>
                    </a:lnTo>
                    <a:lnTo>
                      <a:pt x="13372" y="1781"/>
                    </a:lnTo>
                    <a:lnTo>
                      <a:pt x="13368" y="1785"/>
                    </a:lnTo>
                    <a:lnTo>
                      <a:pt x="13365" y="1791"/>
                    </a:lnTo>
                    <a:lnTo>
                      <a:pt x="13362" y="1799"/>
                    </a:lnTo>
                    <a:lnTo>
                      <a:pt x="13361" y="1808"/>
                    </a:lnTo>
                    <a:lnTo>
                      <a:pt x="13360" y="1819"/>
                    </a:lnTo>
                    <a:lnTo>
                      <a:pt x="13361" y="1831"/>
                    </a:lnTo>
                    <a:lnTo>
                      <a:pt x="13364" y="1845"/>
                    </a:lnTo>
                    <a:lnTo>
                      <a:pt x="13369" y="1862"/>
                    </a:lnTo>
                    <a:lnTo>
                      <a:pt x="13381" y="1873"/>
                    </a:lnTo>
                    <a:lnTo>
                      <a:pt x="13393" y="1885"/>
                    </a:lnTo>
                    <a:lnTo>
                      <a:pt x="13407" y="1895"/>
                    </a:lnTo>
                    <a:lnTo>
                      <a:pt x="13423" y="1905"/>
                    </a:lnTo>
                    <a:lnTo>
                      <a:pt x="13443" y="1912"/>
                    </a:lnTo>
                    <a:lnTo>
                      <a:pt x="13453" y="1916"/>
                    </a:lnTo>
                    <a:lnTo>
                      <a:pt x="13465" y="1919"/>
                    </a:lnTo>
                    <a:lnTo>
                      <a:pt x="13478" y="1921"/>
                    </a:lnTo>
                    <a:lnTo>
                      <a:pt x="13492" y="1923"/>
                    </a:lnTo>
                    <a:lnTo>
                      <a:pt x="13508" y="1924"/>
                    </a:lnTo>
                    <a:lnTo>
                      <a:pt x="13524" y="1924"/>
                    </a:lnTo>
                    <a:lnTo>
                      <a:pt x="13524" y="1924"/>
                    </a:lnTo>
                    <a:close/>
                    <a:moveTo>
                      <a:pt x="8857" y="3146"/>
                    </a:moveTo>
                    <a:lnTo>
                      <a:pt x="8858" y="3145"/>
                    </a:lnTo>
                    <a:lnTo>
                      <a:pt x="8860" y="3140"/>
                    </a:lnTo>
                    <a:lnTo>
                      <a:pt x="8864" y="3133"/>
                    </a:lnTo>
                    <a:lnTo>
                      <a:pt x="8869" y="3123"/>
                    </a:lnTo>
                    <a:lnTo>
                      <a:pt x="8877" y="3109"/>
                    </a:lnTo>
                    <a:lnTo>
                      <a:pt x="8885" y="3094"/>
                    </a:lnTo>
                    <a:lnTo>
                      <a:pt x="8893" y="3076"/>
                    </a:lnTo>
                    <a:lnTo>
                      <a:pt x="8904" y="3057"/>
                    </a:lnTo>
                    <a:lnTo>
                      <a:pt x="8916" y="3035"/>
                    </a:lnTo>
                    <a:lnTo>
                      <a:pt x="8928" y="3011"/>
                    </a:lnTo>
                    <a:lnTo>
                      <a:pt x="8942" y="2987"/>
                    </a:lnTo>
                    <a:lnTo>
                      <a:pt x="8956" y="2961"/>
                    </a:lnTo>
                    <a:lnTo>
                      <a:pt x="8971" y="2934"/>
                    </a:lnTo>
                    <a:lnTo>
                      <a:pt x="8987" y="2905"/>
                    </a:lnTo>
                    <a:lnTo>
                      <a:pt x="9021" y="2847"/>
                    </a:lnTo>
                    <a:lnTo>
                      <a:pt x="9057" y="2786"/>
                    </a:lnTo>
                    <a:lnTo>
                      <a:pt x="9094" y="2725"/>
                    </a:lnTo>
                    <a:lnTo>
                      <a:pt x="9134" y="2665"/>
                    </a:lnTo>
                    <a:lnTo>
                      <a:pt x="9173" y="2608"/>
                    </a:lnTo>
                    <a:lnTo>
                      <a:pt x="9192" y="2580"/>
                    </a:lnTo>
                    <a:lnTo>
                      <a:pt x="9212" y="2554"/>
                    </a:lnTo>
                    <a:lnTo>
                      <a:pt x="9232" y="2529"/>
                    </a:lnTo>
                    <a:lnTo>
                      <a:pt x="9250" y="2506"/>
                    </a:lnTo>
                    <a:lnTo>
                      <a:pt x="9270" y="2483"/>
                    </a:lnTo>
                    <a:lnTo>
                      <a:pt x="9288" y="2464"/>
                    </a:lnTo>
                    <a:lnTo>
                      <a:pt x="9307" y="2446"/>
                    </a:lnTo>
                    <a:lnTo>
                      <a:pt x="9325" y="2430"/>
                    </a:lnTo>
                    <a:lnTo>
                      <a:pt x="9345" y="2413"/>
                    </a:lnTo>
                    <a:lnTo>
                      <a:pt x="9367" y="2397"/>
                    </a:lnTo>
                    <a:lnTo>
                      <a:pt x="9412" y="2368"/>
                    </a:lnTo>
                    <a:lnTo>
                      <a:pt x="9460" y="2343"/>
                    </a:lnTo>
                    <a:lnTo>
                      <a:pt x="9509" y="2321"/>
                    </a:lnTo>
                    <a:lnTo>
                      <a:pt x="9559" y="2304"/>
                    </a:lnTo>
                    <a:lnTo>
                      <a:pt x="9607" y="2288"/>
                    </a:lnTo>
                    <a:lnTo>
                      <a:pt x="9656" y="2276"/>
                    </a:lnTo>
                    <a:lnTo>
                      <a:pt x="9702" y="2266"/>
                    </a:lnTo>
                    <a:lnTo>
                      <a:pt x="9747" y="2259"/>
                    </a:lnTo>
                    <a:lnTo>
                      <a:pt x="9787" y="2252"/>
                    </a:lnTo>
                    <a:lnTo>
                      <a:pt x="9806" y="2250"/>
                    </a:lnTo>
                    <a:lnTo>
                      <a:pt x="9823" y="2248"/>
                    </a:lnTo>
                    <a:lnTo>
                      <a:pt x="9840" y="2247"/>
                    </a:lnTo>
                    <a:lnTo>
                      <a:pt x="9855" y="2246"/>
                    </a:lnTo>
                    <a:lnTo>
                      <a:pt x="9869" y="2245"/>
                    </a:lnTo>
                    <a:lnTo>
                      <a:pt x="9881" y="2244"/>
                    </a:lnTo>
                    <a:lnTo>
                      <a:pt x="9891" y="2243"/>
                    </a:lnTo>
                    <a:lnTo>
                      <a:pt x="9901" y="2243"/>
                    </a:lnTo>
                    <a:lnTo>
                      <a:pt x="9908" y="2243"/>
                    </a:lnTo>
                    <a:lnTo>
                      <a:pt x="9913" y="2243"/>
                    </a:lnTo>
                    <a:lnTo>
                      <a:pt x="9916" y="2243"/>
                    </a:lnTo>
                    <a:lnTo>
                      <a:pt x="9917" y="2243"/>
                    </a:lnTo>
                    <a:lnTo>
                      <a:pt x="9916" y="2243"/>
                    </a:lnTo>
                    <a:lnTo>
                      <a:pt x="9913" y="2242"/>
                    </a:lnTo>
                    <a:lnTo>
                      <a:pt x="9909" y="2241"/>
                    </a:lnTo>
                    <a:lnTo>
                      <a:pt x="9903" y="2239"/>
                    </a:lnTo>
                    <a:lnTo>
                      <a:pt x="9895" y="2237"/>
                    </a:lnTo>
                    <a:lnTo>
                      <a:pt x="9886" y="2234"/>
                    </a:lnTo>
                    <a:lnTo>
                      <a:pt x="9876" y="2232"/>
                    </a:lnTo>
                    <a:lnTo>
                      <a:pt x="9865" y="2229"/>
                    </a:lnTo>
                    <a:lnTo>
                      <a:pt x="9851" y="2225"/>
                    </a:lnTo>
                    <a:lnTo>
                      <a:pt x="9837" y="2221"/>
                    </a:lnTo>
                    <a:lnTo>
                      <a:pt x="9821" y="2217"/>
                    </a:lnTo>
                    <a:lnTo>
                      <a:pt x="9805" y="2213"/>
                    </a:lnTo>
                    <a:lnTo>
                      <a:pt x="9770" y="2205"/>
                    </a:lnTo>
                    <a:lnTo>
                      <a:pt x="9730" y="2197"/>
                    </a:lnTo>
                    <a:lnTo>
                      <a:pt x="9688" y="2187"/>
                    </a:lnTo>
                    <a:lnTo>
                      <a:pt x="9643" y="2179"/>
                    </a:lnTo>
                    <a:lnTo>
                      <a:pt x="9596" y="2171"/>
                    </a:lnTo>
                    <a:lnTo>
                      <a:pt x="9549" y="2164"/>
                    </a:lnTo>
                    <a:lnTo>
                      <a:pt x="9500" y="2159"/>
                    </a:lnTo>
                    <a:lnTo>
                      <a:pt x="9452" y="2153"/>
                    </a:lnTo>
                    <a:lnTo>
                      <a:pt x="9403" y="2150"/>
                    </a:lnTo>
                    <a:lnTo>
                      <a:pt x="9356" y="2149"/>
                    </a:lnTo>
                    <a:lnTo>
                      <a:pt x="9320" y="2149"/>
                    </a:lnTo>
                    <a:lnTo>
                      <a:pt x="9286" y="2150"/>
                    </a:lnTo>
                    <a:lnTo>
                      <a:pt x="9252" y="2152"/>
                    </a:lnTo>
                    <a:lnTo>
                      <a:pt x="9219" y="2158"/>
                    </a:lnTo>
                    <a:lnTo>
                      <a:pt x="9188" y="2165"/>
                    </a:lnTo>
                    <a:lnTo>
                      <a:pt x="9173" y="2170"/>
                    </a:lnTo>
                    <a:lnTo>
                      <a:pt x="9158" y="2176"/>
                    </a:lnTo>
                    <a:lnTo>
                      <a:pt x="9145" y="2183"/>
                    </a:lnTo>
                    <a:lnTo>
                      <a:pt x="9132" y="2192"/>
                    </a:lnTo>
                    <a:lnTo>
                      <a:pt x="9118" y="2201"/>
                    </a:lnTo>
                    <a:lnTo>
                      <a:pt x="9107" y="2212"/>
                    </a:lnTo>
                    <a:lnTo>
                      <a:pt x="9100" y="2217"/>
                    </a:lnTo>
                    <a:lnTo>
                      <a:pt x="9092" y="2222"/>
                    </a:lnTo>
                    <a:lnTo>
                      <a:pt x="9078" y="2238"/>
                    </a:lnTo>
                    <a:lnTo>
                      <a:pt x="9064" y="2256"/>
                    </a:lnTo>
                    <a:lnTo>
                      <a:pt x="9051" y="2279"/>
                    </a:lnTo>
                    <a:lnTo>
                      <a:pt x="9039" y="2305"/>
                    </a:lnTo>
                    <a:lnTo>
                      <a:pt x="9025" y="2333"/>
                    </a:lnTo>
                    <a:lnTo>
                      <a:pt x="9014" y="2364"/>
                    </a:lnTo>
                    <a:lnTo>
                      <a:pt x="9002" y="2398"/>
                    </a:lnTo>
                    <a:lnTo>
                      <a:pt x="8990" y="2433"/>
                    </a:lnTo>
                    <a:lnTo>
                      <a:pt x="8980" y="2470"/>
                    </a:lnTo>
                    <a:lnTo>
                      <a:pt x="8970" y="2509"/>
                    </a:lnTo>
                    <a:lnTo>
                      <a:pt x="8959" y="2549"/>
                    </a:lnTo>
                    <a:lnTo>
                      <a:pt x="8941" y="2630"/>
                    </a:lnTo>
                    <a:lnTo>
                      <a:pt x="8923" y="2714"/>
                    </a:lnTo>
                    <a:lnTo>
                      <a:pt x="8909" y="2796"/>
                    </a:lnTo>
                    <a:lnTo>
                      <a:pt x="8901" y="2836"/>
                    </a:lnTo>
                    <a:lnTo>
                      <a:pt x="8895" y="2876"/>
                    </a:lnTo>
                    <a:lnTo>
                      <a:pt x="8889" y="2913"/>
                    </a:lnTo>
                    <a:lnTo>
                      <a:pt x="8884" y="2949"/>
                    </a:lnTo>
                    <a:lnTo>
                      <a:pt x="8879" y="2983"/>
                    </a:lnTo>
                    <a:lnTo>
                      <a:pt x="8875" y="3014"/>
                    </a:lnTo>
                    <a:lnTo>
                      <a:pt x="8870" y="3042"/>
                    </a:lnTo>
                    <a:lnTo>
                      <a:pt x="8867" y="3068"/>
                    </a:lnTo>
                    <a:lnTo>
                      <a:pt x="8864" y="3091"/>
                    </a:lnTo>
                    <a:lnTo>
                      <a:pt x="8861" y="3110"/>
                    </a:lnTo>
                    <a:lnTo>
                      <a:pt x="8860" y="3126"/>
                    </a:lnTo>
                    <a:lnTo>
                      <a:pt x="8859" y="3132"/>
                    </a:lnTo>
                    <a:lnTo>
                      <a:pt x="8858" y="3137"/>
                    </a:lnTo>
                    <a:lnTo>
                      <a:pt x="8858" y="3141"/>
                    </a:lnTo>
                    <a:lnTo>
                      <a:pt x="8858" y="3144"/>
                    </a:lnTo>
                    <a:lnTo>
                      <a:pt x="8857" y="3146"/>
                    </a:lnTo>
                    <a:lnTo>
                      <a:pt x="8857" y="3146"/>
                    </a:lnTo>
                    <a:lnTo>
                      <a:pt x="8857" y="3146"/>
                    </a:lnTo>
                    <a:close/>
                    <a:moveTo>
                      <a:pt x="9387" y="3926"/>
                    </a:moveTo>
                    <a:lnTo>
                      <a:pt x="9389" y="3924"/>
                    </a:lnTo>
                    <a:lnTo>
                      <a:pt x="9393" y="3920"/>
                    </a:lnTo>
                    <a:lnTo>
                      <a:pt x="9399" y="3914"/>
                    </a:lnTo>
                    <a:lnTo>
                      <a:pt x="9407" y="3906"/>
                    </a:lnTo>
                    <a:lnTo>
                      <a:pt x="9418" y="3895"/>
                    </a:lnTo>
                    <a:lnTo>
                      <a:pt x="9430" y="3883"/>
                    </a:lnTo>
                    <a:lnTo>
                      <a:pt x="9443" y="3870"/>
                    </a:lnTo>
                    <a:lnTo>
                      <a:pt x="9457" y="3856"/>
                    </a:lnTo>
                    <a:lnTo>
                      <a:pt x="9488" y="3825"/>
                    </a:lnTo>
                    <a:lnTo>
                      <a:pt x="9519" y="3794"/>
                    </a:lnTo>
                    <a:lnTo>
                      <a:pt x="9548" y="3764"/>
                    </a:lnTo>
                    <a:lnTo>
                      <a:pt x="9561" y="3751"/>
                    </a:lnTo>
                    <a:lnTo>
                      <a:pt x="9573" y="3739"/>
                    </a:lnTo>
                    <a:lnTo>
                      <a:pt x="9597" y="3717"/>
                    </a:lnTo>
                    <a:lnTo>
                      <a:pt x="9620" y="3699"/>
                    </a:lnTo>
                    <a:lnTo>
                      <a:pt x="9641" y="3682"/>
                    </a:lnTo>
                    <a:lnTo>
                      <a:pt x="9659" y="3669"/>
                    </a:lnTo>
                    <a:lnTo>
                      <a:pt x="9676" y="3658"/>
                    </a:lnTo>
                    <a:lnTo>
                      <a:pt x="9682" y="3654"/>
                    </a:lnTo>
                    <a:lnTo>
                      <a:pt x="9688" y="3651"/>
                    </a:lnTo>
                    <a:lnTo>
                      <a:pt x="9692" y="3648"/>
                    </a:lnTo>
                    <a:lnTo>
                      <a:pt x="9696" y="3647"/>
                    </a:lnTo>
                    <a:lnTo>
                      <a:pt x="9698" y="3646"/>
                    </a:lnTo>
                    <a:lnTo>
                      <a:pt x="9698" y="3645"/>
                    </a:lnTo>
                    <a:lnTo>
                      <a:pt x="9699" y="3652"/>
                    </a:lnTo>
                    <a:lnTo>
                      <a:pt x="9700" y="3659"/>
                    </a:lnTo>
                    <a:lnTo>
                      <a:pt x="9702" y="3669"/>
                    </a:lnTo>
                    <a:lnTo>
                      <a:pt x="9705" y="3679"/>
                    </a:lnTo>
                    <a:lnTo>
                      <a:pt x="9714" y="3702"/>
                    </a:lnTo>
                    <a:lnTo>
                      <a:pt x="9719" y="3714"/>
                    </a:lnTo>
                    <a:lnTo>
                      <a:pt x="9726" y="3727"/>
                    </a:lnTo>
                    <a:lnTo>
                      <a:pt x="9733" y="3741"/>
                    </a:lnTo>
                    <a:lnTo>
                      <a:pt x="9743" y="3754"/>
                    </a:lnTo>
                    <a:lnTo>
                      <a:pt x="9753" y="3768"/>
                    </a:lnTo>
                    <a:lnTo>
                      <a:pt x="9764" y="3781"/>
                    </a:lnTo>
                    <a:lnTo>
                      <a:pt x="9777" y="3794"/>
                    </a:lnTo>
                    <a:lnTo>
                      <a:pt x="9791" y="3808"/>
                    </a:lnTo>
                    <a:lnTo>
                      <a:pt x="9807" y="3820"/>
                    </a:lnTo>
                    <a:lnTo>
                      <a:pt x="9823" y="3832"/>
                    </a:lnTo>
                    <a:lnTo>
                      <a:pt x="9846" y="3854"/>
                    </a:lnTo>
                    <a:lnTo>
                      <a:pt x="9869" y="3875"/>
                    </a:lnTo>
                    <a:lnTo>
                      <a:pt x="9889" y="3893"/>
                    </a:lnTo>
                    <a:lnTo>
                      <a:pt x="9910" y="3910"/>
                    </a:lnTo>
                    <a:lnTo>
                      <a:pt x="9929" y="3924"/>
                    </a:lnTo>
                    <a:lnTo>
                      <a:pt x="9947" y="3936"/>
                    </a:lnTo>
                    <a:lnTo>
                      <a:pt x="9964" y="3948"/>
                    </a:lnTo>
                    <a:lnTo>
                      <a:pt x="9979" y="3957"/>
                    </a:lnTo>
                    <a:lnTo>
                      <a:pt x="9993" y="3965"/>
                    </a:lnTo>
                    <a:lnTo>
                      <a:pt x="10005" y="3971"/>
                    </a:lnTo>
                    <a:lnTo>
                      <a:pt x="10016" y="3978"/>
                    </a:lnTo>
                    <a:lnTo>
                      <a:pt x="10025" y="3982"/>
                    </a:lnTo>
                    <a:lnTo>
                      <a:pt x="10032" y="3985"/>
                    </a:lnTo>
                    <a:lnTo>
                      <a:pt x="10037" y="3987"/>
                    </a:lnTo>
                    <a:lnTo>
                      <a:pt x="10040" y="3988"/>
                    </a:lnTo>
                    <a:lnTo>
                      <a:pt x="10041" y="3988"/>
                    </a:lnTo>
                    <a:lnTo>
                      <a:pt x="10040" y="3989"/>
                    </a:lnTo>
                    <a:lnTo>
                      <a:pt x="10037" y="3992"/>
                    </a:lnTo>
                    <a:lnTo>
                      <a:pt x="10033" y="3997"/>
                    </a:lnTo>
                    <a:lnTo>
                      <a:pt x="10027" y="4004"/>
                    </a:lnTo>
                    <a:lnTo>
                      <a:pt x="10018" y="4013"/>
                    </a:lnTo>
                    <a:lnTo>
                      <a:pt x="10010" y="4023"/>
                    </a:lnTo>
                    <a:lnTo>
                      <a:pt x="10001" y="4034"/>
                    </a:lnTo>
                    <a:lnTo>
                      <a:pt x="9990" y="4047"/>
                    </a:lnTo>
                    <a:lnTo>
                      <a:pt x="9980" y="4060"/>
                    </a:lnTo>
                    <a:lnTo>
                      <a:pt x="9970" y="4074"/>
                    </a:lnTo>
                    <a:lnTo>
                      <a:pt x="9949" y="4106"/>
                    </a:lnTo>
                    <a:lnTo>
                      <a:pt x="9932" y="4140"/>
                    </a:lnTo>
                    <a:lnTo>
                      <a:pt x="9923" y="4158"/>
                    </a:lnTo>
                    <a:lnTo>
                      <a:pt x="9917" y="4175"/>
                    </a:lnTo>
                    <a:lnTo>
                      <a:pt x="9895" y="4211"/>
                    </a:lnTo>
                    <a:lnTo>
                      <a:pt x="9876" y="4249"/>
                    </a:lnTo>
                    <a:lnTo>
                      <a:pt x="9859" y="4286"/>
                    </a:lnTo>
                    <a:lnTo>
                      <a:pt x="9853" y="4303"/>
                    </a:lnTo>
                    <a:lnTo>
                      <a:pt x="9847" y="4320"/>
                    </a:lnTo>
                    <a:lnTo>
                      <a:pt x="9841" y="4335"/>
                    </a:lnTo>
                    <a:lnTo>
                      <a:pt x="9837" y="4350"/>
                    </a:lnTo>
                    <a:lnTo>
                      <a:pt x="9833" y="4362"/>
                    </a:lnTo>
                    <a:lnTo>
                      <a:pt x="9828" y="4372"/>
                    </a:lnTo>
                    <a:lnTo>
                      <a:pt x="9826" y="4381"/>
                    </a:lnTo>
                    <a:lnTo>
                      <a:pt x="9824" y="4388"/>
                    </a:lnTo>
                    <a:lnTo>
                      <a:pt x="9823" y="4392"/>
                    </a:lnTo>
                    <a:lnTo>
                      <a:pt x="9823" y="4394"/>
                    </a:lnTo>
                    <a:lnTo>
                      <a:pt x="9823" y="4393"/>
                    </a:lnTo>
                    <a:lnTo>
                      <a:pt x="9826" y="4391"/>
                    </a:lnTo>
                    <a:lnTo>
                      <a:pt x="9829" y="4387"/>
                    </a:lnTo>
                    <a:lnTo>
                      <a:pt x="9835" y="4381"/>
                    </a:lnTo>
                    <a:lnTo>
                      <a:pt x="9841" y="4374"/>
                    </a:lnTo>
                    <a:lnTo>
                      <a:pt x="9848" y="4366"/>
                    </a:lnTo>
                    <a:lnTo>
                      <a:pt x="9856" y="4357"/>
                    </a:lnTo>
                    <a:lnTo>
                      <a:pt x="9867" y="4346"/>
                    </a:lnTo>
                    <a:lnTo>
                      <a:pt x="9877" y="4335"/>
                    </a:lnTo>
                    <a:lnTo>
                      <a:pt x="9889" y="4322"/>
                    </a:lnTo>
                    <a:lnTo>
                      <a:pt x="9903" y="4308"/>
                    </a:lnTo>
                    <a:lnTo>
                      <a:pt x="9917" y="4293"/>
                    </a:lnTo>
                    <a:lnTo>
                      <a:pt x="9948" y="4261"/>
                    </a:lnTo>
                    <a:lnTo>
                      <a:pt x="9983" y="4226"/>
                    </a:lnTo>
                    <a:lnTo>
                      <a:pt x="10021" y="4188"/>
                    </a:lnTo>
                    <a:lnTo>
                      <a:pt x="10062" y="4149"/>
                    </a:lnTo>
                    <a:lnTo>
                      <a:pt x="10106" y="4107"/>
                    </a:lnTo>
                    <a:lnTo>
                      <a:pt x="10153" y="4064"/>
                    </a:lnTo>
                    <a:lnTo>
                      <a:pt x="10200" y="4022"/>
                    </a:lnTo>
                    <a:lnTo>
                      <a:pt x="10250" y="3979"/>
                    </a:lnTo>
                    <a:lnTo>
                      <a:pt x="10301" y="3936"/>
                    </a:lnTo>
                    <a:lnTo>
                      <a:pt x="10353" y="3894"/>
                    </a:lnTo>
                    <a:lnTo>
                      <a:pt x="10429" y="3838"/>
                    </a:lnTo>
                    <a:lnTo>
                      <a:pt x="10505" y="3785"/>
                    </a:lnTo>
                    <a:lnTo>
                      <a:pt x="10578" y="3736"/>
                    </a:lnTo>
                    <a:lnTo>
                      <a:pt x="10651" y="3690"/>
                    </a:lnTo>
                    <a:lnTo>
                      <a:pt x="10720" y="3648"/>
                    </a:lnTo>
                    <a:lnTo>
                      <a:pt x="10787" y="3610"/>
                    </a:lnTo>
                    <a:lnTo>
                      <a:pt x="10819" y="3592"/>
                    </a:lnTo>
                    <a:lnTo>
                      <a:pt x="10851" y="3575"/>
                    </a:lnTo>
                    <a:lnTo>
                      <a:pt x="10881" y="3559"/>
                    </a:lnTo>
                    <a:lnTo>
                      <a:pt x="10910" y="3544"/>
                    </a:lnTo>
                    <a:lnTo>
                      <a:pt x="10938" y="3530"/>
                    </a:lnTo>
                    <a:lnTo>
                      <a:pt x="10965" y="3517"/>
                    </a:lnTo>
                    <a:lnTo>
                      <a:pt x="10990" y="3505"/>
                    </a:lnTo>
                    <a:lnTo>
                      <a:pt x="11014" y="3494"/>
                    </a:lnTo>
                    <a:lnTo>
                      <a:pt x="11036" y="3482"/>
                    </a:lnTo>
                    <a:lnTo>
                      <a:pt x="11057" y="3473"/>
                    </a:lnTo>
                    <a:lnTo>
                      <a:pt x="11076" y="3465"/>
                    </a:lnTo>
                    <a:lnTo>
                      <a:pt x="11094" y="3456"/>
                    </a:lnTo>
                    <a:lnTo>
                      <a:pt x="11110" y="3449"/>
                    </a:lnTo>
                    <a:lnTo>
                      <a:pt x="11123" y="3444"/>
                    </a:lnTo>
                    <a:lnTo>
                      <a:pt x="11135" y="3439"/>
                    </a:lnTo>
                    <a:lnTo>
                      <a:pt x="11146" y="3435"/>
                    </a:lnTo>
                    <a:lnTo>
                      <a:pt x="11153" y="3432"/>
                    </a:lnTo>
                    <a:lnTo>
                      <a:pt x="11159" y="3430"/>
                    </a:lnTo>
                    <a:lnTo>
                      <a:pt x="11162" y="3428"/>
                    </a:lnTo>
                    <a:lnTo>
                      <a:pt x="11163" y="3428"/>
                    </a:lnTo>
                    <a:lnTo>
                      <a:pt x="11162" y="3428"/>
                    </a:lnTo>
                    <a:lnTo>
                      <a:pt x="11158" y="3428"/>
                    </a:lnTo>
                    <a:lnTo>
                      <a:pt x="11151" y="3428"/>
                    </a:lnTo>
                    <a:lnTo>
                      <a:pt x="11142" y="3429"/>
                    </a:lnTo>
                    <a:lnTo>
                      <a:pt x="11131" y="3430"/>
                    </a:lnTo>
                    <a:lnTo>
                      <a:pt x="11118" y="3431"/>
                    </a:lnTo>
                    <a:lnTo>
                      <a:pt x="11102" y="3433"/>
                    </a:lnTo>
                    <a:lnTo>
                      <a:pt x="11086" y="3435"/>
                    </a:lnTo>
                    <a:lnTo>
                      <a:pt x="11067" y="3439"/>
                    </a:lnTo>
                    <a:lnTo>
                      <a:pt x="11048" y="3443"/>
                    </a:lnTo>
                    <a:lnTo>
                      <a:pt x="11027" y="3447"/>
                    </a:lnTo>
                    <a:lnTo>
                      <a:pt x="11005" y="3453"/>
                    </a:lnTo>
                    <a:lnTo>
                      <a:pt x="10984" y="3461"/>
                    </a:lnTo>
                    <a:lnTo>
                      <a:pt x="10961" y="3469"/>
                    </a:lnTo>
                    <a:lnTo>
                      <a:pt x="10937" y="3479"/>
                    </a:lnTo>
                    <a:lnTo>
                      <a:pt x="10914" y="3489"/>
                    </a:lnTo>
                    <a:lnTo>
                      <a:pt x="10892" y="3496"/>
                    </a:lnTo>
                    <a:lnTo>
                      <a:pt x="10872" y="3501"/>
                    </a:lnTo>
                    <a:lnTo>
                      <a:pt x="10853" y="3507"/>
                    </a:lnTo>
                    <a:lnTo>
                      <a:pt x="10837" y="3512"/>
                    </a:lnTo>
                    <a:lnTo>
                      <a:pt x="10823" y="3518"/>
                    </a:lnTo>
                    <a:lnTo>
                      <a:pt x="10810" y="3523"/>
                    </a:lnTo>
                    <a:lnTo>
                      <a:pt x="10799" y="3528"/>
                    </a:lnTo>
                    <a:lnTo>
                      <a:pt x="10789" y="3533"/>
                    </a:lnTo>
                    <a:lnTo>
                      <a:pt x="10781" y="3537"/>
                    </a:lnTo>
                    <a:lnTo>
                      <a:pt x="10775" y="3541"/>
                    </a:lnTo>
                    <a:lnTo>
                      <a:pt x="10769" y="3544"/>
                    </a:lnTo>
                    <a:lnTo>
                      <a:pt x="10765" y="3547"/>
                    </a:lnTo>
                    <a:lnTo>
                      <a:pt x="10762" y="3549"/>
                    </a:lnTo>
                    <a:lnTo>
                      <a:pt x="10760" y="3550"/>
                    </a:lnTo>
                    <a:lnTo>
                      <a:pt x="10759" y="3552"/>
                    </a:lnTo>
                    <a:lnTo>
                      <a:pt x="10759" y="3550"/>
                    </a:lnTo>
                    <a:lnTo>
                      <a:pt x="10759" y="3545"/>
                    </a:lnTo>
                    <a:lnTo>
                      <a:pt x="10757" y="3537"/>
                    </a:lnTo>
                    <a:lnTo>
                      <a:pt x="10756" y="3525"/>
                    </a:lnTo>
                    <a:lnTo>
                      <a:pt x="10754" y="3512"/>
                    </a:lnTo>
                    <a:lnTo>
                      <a:pt x="10751" y="3496"/>
                    </a:lnTo>
                    <a:lnTo>
                      <a:pt x="10748" y="3478"/>
                    </a:lnTo>
                    <a:lnTo>
                      <a:pt x="10743" y="3459"/>
                    </a:lnTo>
                    <a:lnTo>
                      <a:pt x="10736" y="3437"/>
                    </a:lnTo>
                    <a:lnTo>
                      <a:pt x="10728" y="3415"/>
                    </a:lnTo>
                    <a:lnTo>
                      <a:pt x="10717" y="3392"/>
                    </a:lnTo>
                    <a:lnTo>
                      <a:pt x="10706" y="3368"/>
                    </a:lnTo>
                    <a:lnTo>
                      <a:pt x="10691" y="3343"/>
                    </a:lnTo>
                    <a:lnTo>
                      <a:pt x="10675" y="3319"/>
                    </a:lnTo>
                    <a:lnTo>
                      <a:pt x="10655" y="3295"/>
                    </a:lnTo>
                    <a:lnTo>
                      <a:pt x="10634" y="3271"/>
                    </a:lnTo>
                    <a:lnTo>
                      <a:pt x="10615" y="3249"/>
                    </a:lnTo>
                    <a:lnTo>
                      <a:pt x="10597" y="3229"/>
                    </a:lnTo>
                    <a:lnTo>
                      <a:pt x="10579" y="3210"/>
                    </a:lnTo>
                    <a:lnTo>
                      <a:pt x="10560" y="3195"/>
                    </a:lnTo>
                    <a:lnTo>
                      <a:pt x="10542" y="3180"/>
                    </a:lnTo>
                    <a:lnTo>
                      <a:pt x="10523" y="3167"/>
                    </a:lnTo>
                    <a:lnTo>
                      <a:pt x="10506" y="3157"/>
                    </a:lnTo>
                    <a:lnTo>
                      <a:pt x="10489" y="3146"/>
                    </a:lnTo>
                    <a:lnTo>
                      <a:pt x="10474" y="3139"/>
                    </a:lnTo>
                    <a:lnTo>
                      <a:pt x="10460" y="3132"/>
                    </a:lnTo>
                    <a:lnTo>
                      <a:pt x="10447" y="3127"/>
                    </a:lnTo>
                    <a:lnTo>
                      <a:pt x="10436" y="3123"/>
                    </a:lnTo>
                    <a:lnTo>
                      <a:pt x="10427" y="3120"/>
                    </a:lnTo>
                    <a:lnTo>
                      <a:pt x="10421" y="3118"/>
                    </a:lnTo>
                    <a:lnTo>
                      <a:pt x="10417" y="3117"/>
                    </a:lnTo>
                    <a:lnTo>
                      <a:pt x="10416" y="3116"/>
                    </a:lnTo>
                    <a:lnTo>
                      <a:pt x="10416" y="3114"/>
                    </a:lnTo>
                    <a:lnTo>
                      <a:pt x="10418" y="3110"/>
                    </a:lnTo>
                    <a:lnTo>
                      <a:pt x="10419" y="3107"/>
                    </a:lnTo>
                    <a:lnTo>
                      <a:pt x="10422" y="3104"/>
                    </a:lnTo>
                    <a:lnTo>
                      <a:pt x="10426" y="3100"/>
                    </a:lnTo>
                    <a:lnTo>
                      <a:pt x="10431" y="3096"/>
                    </a:lnTo>
                    <a:lnTo>
                      <a:pt x="10437" y="3092"/>
                    </a:lnTo>
                    <a:lnTo>
                      <a:pt x="10446" y="3087"/>
                    </a:lnTo>
                    <a:lnTo>
                      <a:pt x="10456" y="3082"/>
                    </a:lnTo>
                    <a:lnTo>
                      <a:pt x="10468" y="3076"/>
                    </a:lnTo>
                    <a:lnTo>
                      <a:pt x="10482" y="3071"/>
                    </a:lnTo>
                    <a:lnTo>
                      <a:pt x="10499" y="3065"/>
                    </a:lnTo>
                    <a:lnTo>
                      <a:pt x="10518" y="3059"/>
                    </a:lnTo>
                    <a:lnTo>
                      <a:pt x="10540" y="3054"/>
                    </a:lnTo>
                    <a:lnTo>
                      <a:pt x="10562" y="3048"/>
                    </a:lnTo>
                    <a:lnTo>
                      <a:pt x="10584" y="3041"/>
                    </a:lnTo>
                    <a:lnTo>
                      <a:pt x="10604" y="3036"/>
                    </a:lnTo>
                    <a:lnTo>
                      <a:pt x="10622" y="3030"/>
                    </a:lnTo>
                    <a:lnTo>
                      <a:pt x="10639" y="3025"/>
                    </a:lnTo>
                    <a:lnTo>
                      <a:pt x="10654" y="3020"/>
                    </a:lnTo>
                    <a:lnTo>
                      <a:pt x="10668" y="3016"/>
                    </a:lnTo>
                    <a:lnTo>
                      <a:pt x="10680" y="3010"/>
                    </a:lnTo>
                    <a:lnTo>
                      <a:pt x="10691" y="3006"/>
                    </a:lnTo>
                    <a:lnTo>
                      <a:pt x="10701" y="3002"/>
                    </a:lnTo>
                    <a:lnTo>
                      <a:pt x="10709" y="2999"/>
                    </a:lnTo>
                    <a:lnTo>
                      <a:pt x="10715" y="2996"/>
                    </a:lnTo>
                    <a:lnTo>
                      <a:pt x="10720" y="2994"/>
                    </a:lnTo>
                    <a:lnTo>
                      <a:pt x="10724" y="2993"/>
                    </a:lnTo>
                    <a:lnTo>
                      <a:pt x="10727" y="2992"/>
                    </a:lnTo>
                    <a:lnTo>
                      <a:pt x="10728" y="2991"/>
                    </a:lnTo>
                    <a:lnTo>
                      <a:pt x="10723" y="2991"/>
                    </a:lnTo>
                    <a:lnTo>
                      <a:pt x="10718" y="2991"/>
                    </a:lnTo>
                    <a:lnTo>
                      <a:pt x="10710" y="2991"/>
                    </a:lnTo>
                    <a:lnTo>
                      <a:pt x="10702" y="2992"/>
                    </a:lnTo>
                    <a:lnTo>
                      <a:pt x="10690" y="2992"/>
                    </a:lnTo>
                    <a:lnTo>
                      <a:pt x="10679" y="2993"/>
                    </a:lnTo>
                    <a:lnTo>
                      <a:pt x="10665" y="2994"/>
                    </a:lnTo>
                    <a:lnTo>
                      <a:pt x="10650" y="2995"/>
                    </a:lnTo>
                    <a:lnTo>
                      <a:pt x="10634" y="2997"/>
                    </a:lnTo>
                    <a:lnTo>
                      <a:pt x="10615" y="2999"/>
                    </a:lnTo>
                    <a:lnTo>
                      <a:pt x="10595" y="3001"/>
                    </a:lnTo>
                    <a:lnTo>
                      <a:pt x="10576" y="3004"/>
                    </a:lnTo>
                    <a:lnTo>
                      <a:pt x="10554" y="3008"/>
                    </a:lnTo>
                    <a:lnTo>
                      <a:pt x="10530" y="3013"/>
                    </a:lnTo>
                    <a:lnTo>
                      <a:pt x="10507" y="3017"/>
                    </a:lnTo>
                    <a:lnTo>
                      <a:pt x="10482" y="3023"/>
                    </a:lnTo>
                    <a:lnTo>
                      <a:pt x="10428" y="3035"/>
                    </a:lnTo>
                    <a:lnTo>
                      <a:pt x="10371" y="3052"/>
                    </a:lnTo>
                    <a:lnTo>
                      <a:pt x="10312" y="3072"/>
                    </a:lnTo>
                    <a:lnTo>
                      <a:pt x="10281" y="3084"/>
                    </a:lnTo>
                    <a:lnTo>
                      <a:pt x="10250" y="3096"/>
                    </a:lnTo>
                    <a:lnTo>
                      <a:pt x="10217" y="3110"/>
                    </a:lnTo>
                    <a:lnTo>
                      <a:pt x="10185" y="3125"/>
                    </a:lnTo>
                    <a:lnTo>
                      <a:pt x="10150" y="3141"/>
                    </a:lnTo>
                    <a:lnTo>
                      <a:pt x="10117" y="3158"/>
                    </a:lnTo>
                    <a:lnTo>
                      <a:pt x="10083" y="3176"/>
                    </a:lnTo>
                    <a:lnTo>
                      <a:pt x="10048" y="3197"/>
                    </a:lnTo>
                    <a:lnTo>
                      <a:pt x="10014" y="3217"/>
                    </a:lnTo>
                    <a:lnTo>
                      <a:pt x="9979" y="3240"/>
                    </a:lnTo>
                    <a:lnTo>
                      <a:pt x="9944" y="3262"/>
                    </a:lnTo>
                    <a:lnTo>
                      <a:pt x="9911" y="3284"/>
                    </a:lnTo>
                    <a:lnTo>
                      <a:pt x="9878" y="3308"/>
                    </a:lnTo>
                    <a:lnTo>
                      <a:pt x="9846" y="3333"/>
                    </a:lnTo>
                    <a:lnTo>
                      <a:pt x="9785" y="3384"/>
                    </a:lnTo>
                    <a:lnTo>
                      <a:pt x="9728" y="3439"/>
                    </a:lnTo>
                    <a:lnTo>
                      <a:pt x="9676" y="3496"/>
                    </a:lnTo>
                    <a:lnTo>
                      <a:pt x="9651" y="3524"/>
                    </a:lnTo>
                    <a:lnTo>
                      <a:pt x="9627" y="3553"/>
                    </a:lnTo>
                    <a:lnTo>
                      <a:pt x="9604" y="3581"/>
                    </a:lnTo>
                    <a:lnTo>
                      <a:pt x="9583" y="3610"/>
                    </a:lnTo>
                    <a:lnTo>
                      <a:pt x="9562" y="3638"/>
                    </a:lnTo>
                    <a:lnTo>
                      <a:pt x="9542" y="3665"/>
                    </a:lnTo>
                    <a:lnTo>
                      <a:pt x="9524" y="3691"/>
                    </a:lnTo>
                    <a:lnTo>
                      <a:pt x="9507" y="3717"/>
                    </a:lnTo>
                    <a:lnTo>
                      <a:pt x="9491" y="3743"/>
                    </a:lnTo>
                    <a:lnTo>
                      <a:pt x="9475" y="3767"/>
                    </a:lnTo>
                    <a:lnTo>
                      <a:pt x="9462" y="3789"/>
                    </a:lnTo>
                    <a:lnTo>
                      <a:pt x="9449" y="3811"/>
                    </a:lnTo>
                    <a:lnTo>
                      <a:pt x="9437" y="3831"/>
                    </a:lnTo>
                    <a:lnTo>
                      <a:pt x="9427" y="3850"/>
                    </a:lnTo>
                    <a:lnTo>
                      <a:pt x="9418" y="3866"/>
                    </a:lnTo>
                    <a:lnTo>
                      <a:pt x="9409" y="3881"/>
                    </a:lnTo>
                    <a:lnTo>
                      <a:pt x="9403" y="3894"/>
                    </a:lnTo>
                    <a:lnTo>
                      <a:pt x="9397" y="3906"/>
                    </a:lnTo>
                    <a:lnTo>
                      <a:pt x="9393" y="3914"/>
                    </a:lnTo>
                    <a:lnTo>
                      <a:pt x="9390" y="3921"/>
                    </a:lnTo>
                    <a:lnTo>
                      <a:pt x="9388" y="3924"/>
                    </a:lnTo>
                    <a:lnTo>
                      <a:pt x="9387" y="3926"/>
                    </a:lnTo>
                    <a:lnTo>
                      <a:pt x="9387" y="3926"/>
                    </a:lnTo>
                    <a:close/>
                    <a:moveTo>
                      <a:pt x="9231" y="0"/>
                    </a:moveTo>
                    <a:lnTo>
                      <a:pt x="9134" y="1"/>
                    </a:lnTo>
                    <a:lnTo>
                      <a:pt x="9040" y="4"/>
                    </a:lnTo>
                    <a:lnTo>
                      <a:pt x="8947" y="8"/>
                    </a:lnTo>
                    <a:lnTo>
                      <a:pt x="8856" y="15"/>
                    </a:lnTo>
                    <a:lnTo>
                      <a:pt x="8767" y="23"/>
                    </a:lnTo>
                    <a:lnTo>
                      <a:pt x="8680" y="34"/>
                    </a:lnTo>
                    <a:lnTo>
                      <a:pt x="8596" y="46"/>
                    </a:lnTo>
                    <a:lnTo>
                      <a:pt x="8513" y="59"/>
                    </a:lnTo>
                    <a:lnTo>
                      <a:pt x="8433" y="75"/>
                    </a:lnTo>
                    <a:lnTo>
                      <a:pt x="8354" y="91"/>
                    </a:lnTo>
                    <a:lnTo>
                      <a:pt x="8277" y="110"/>
                    </a:lnTo>
                    <a:lnTo>
                      <a:pt x="8202" y="129"/>
                    </a:lnTo>
                    <a:lnTo>
                      <a:pt x="8129" y="150"/>
                    </a:lnTo>
                    <a:lnTo>
                      <a:pt x="8058" y="172"/>
                    </a:lnTo>
                    <a:lnTo>
                      <a:pt x="7989" y="195"/>
                    </a:lnTo>
                    <a:lnTo>
                      <a:pt x="7921" y="219"/>
                    </a:lnTo>
                    <a:lnTo>
                      <a:pt x="7856" y="245"/>
                    </a:lnTo>
                    <a:lnTo>
                      <a:pt x="7792" y="272"/>
                    </a:lnTo>
                    <a:lnTo>
                      <a:pt x="7730" y="298"/>
                    </a:lnTo>
                    <a:lnTo>
                      <a:pt x="7669" y="326"/>
                    </a:lnTo>
                    <a:lnTo>
                      <a:pt x="7610" y="355"/>
                    </a:lnTo>
                    <a:lnTo>
                      <a:pt x="7553" y="385"/>
                    </a:lnTo>
                    <a:lnTo>
                      <a:pt x="7497" y="416"/>
                    </a:lnTo>
                    <a:lnTo>
                      <a:pt x="7444" y="447"/>
                    </a:lnTo>
                    <a:lnTo>
                      <a:pt x="7392" y="478"/>
                    </a:lnTo>
                    <a:lnTo>
                      <a:pt x="7342" y="510"/>
                    </a:lnTo>
                    <a:lnTo>
                      <a:pt x="7293" y="542"/>
                    </a:lnTo>
                    <a:lnTo>
                      <a:pt x="7246" y="575"/>
                    </a:lnTo>
                    <a:lnTo>
                      <a:pt x="7200" y="608"/>
                    </a:lnTo>
                    <a:lnTo>
                      <a:pt x="7157" y="641"/>
                    </a:lnTo>
                    <a:lnTo>
                      <a:pt x="7113" y="675"/>
                    </a:lnTo>
                    <a:lnTo>
                      <a:pt x="7073" y="708"/>
                    </a:lnTo>
                    <a:lnTo>
                      <a:pt x="7034" y="742"/>
                    </a:lnTo>
                    <a:lnTo>
                      <a:pt x="6996" y="775"/>
                    </a:lnTo>
                    <a:lnTo>
                      <a:pt x="6960" y="809"/>
                    </a:lnTo>
                    <a:lnTo>
                      <a:pt x="6924" y="842"/>
                    </a:lnTo>
                    <a:lnTo>
                      <a:pt x="6890" y="875"/>
                    </a:lnTo>
                    <a:lnTo>
                      <a:pt x="6858" y="908"/>
                    </a:lnTo>
                    <a:lnTo>
                      <a:pt x="6827" y="941"/>
                    </a:lnTo>
                    <a:lnTo>
                      <a:pt x="6799" y="973"/>
                    </a:lnTo>
                    <a:lnTo>
                      <a:pt x="6771" y="1005"/>
                    </a:lnTo>
                    <a:lnTo>
                      <a:pt x="6744" y="1036"/>
                    </a:lnTo>
                    <a:lnTo>
                      <a:pt x="6718" y="1067"/>
                    </a:lnTo>
                    <a:lnTo>
                      <a:pt x="6694" y="1097"/>
                    </a:lnTo>
                    <a:lnTo>
                      <a:pt x="6672" y="1127"/>
                    </a:lnTo>
                    <a:lnTo>
                      <a:pt x="6650" y="1154"/>
                    </a:lnTo>
                    <a:lnTo>
                      <a:pt x="6629" y="1182"/>
                    </a:lnTo>
                    <a:lnTo>
                      <a:pt x="6611" y="1209"/>
                    </a:lnTo>
                    <a:lnTo>
                      <a:pt x="6593" y="1235"/>
                    </a:lnTo>
                    <a:lnTo>
                      <a:pt x="6576" y="1259"/>
                    </a:lnTo>
                    <a:lnTo>
                      <a:pt x="6560" y="1283"/>
                    </a:lnTo>
                    <a:lnTo>
                      <a:pt x="6547" y="1306"/>
                    </a:lnTo>
                    <a:lnTo>
                      <a:pt x="6533" y="1327"/>
                    </a:lnTo>
                    <a:lnTo>
                      <a:pt x="6521" y="1347"/>
                    </a:lnTo>
                    <a:lnTo>
                      <a:pt x="6509" y="1365"/>
                    </a:lnTo>
                    <a:lnTo>
                      <a:pt x="6500" y="1383"/>
                    </a:lnTo>
                    <a:lnTo>
                      <a:pt x="6491" y="1399"/>
                    </a:lnTo>
                    <a:lnTo>
                      <a:pt x="6484" y="1414"/>
                    </a:lnTo>
                    <a:lnTo>
                      <a:pt x="6476" y="1426"/>
                    </a:lnTo>
                    <a:lnTo>
                      <a:pt x="6471" y="1438"/>
                    </a:lnTo>
                    <a:lnTo>
                      <a:pt x="6466" y="1447"/>
                    </a:lnTo>
                    <a:lnTo>
                      <a:pt x="6462" y="1454"/>
                    </a:lnTo>
                    <a:lnTo>
                      <a:pt x="6460" y="1460"/>
                    </a:lnTo>
                    <a:lnTo>
                      <a:pt x="6458" y="1464"/>
                    </a:lnTo>
                    <a:lnTo>
                      <a:pt x="6431" y="1476"/>
                    </a:lnTo>
                    <a:lnTo>
                      <a:pt x="6402" y="1487"/>
                    </a:lnTo>
                    <a:lnTo>
                      <a:pt x="6373" y="1496"/>
                    </a:lnTo>
                    <a:lnTo>
                      <a:pt x="6343" y="1506"/>
                    </a:lnTo>
                    <a:lnTo>
                      <a:pt x="6311" y="1513"/>
                    </a:lnTo>
                    <a:lnTo>
                      <a:pt x="6278" y="1519"/>
                    </a:lnTo>
                    <a:lnTo>
                      <a:pt x="6244" y="1523"/>
                    </a:lnTo>
                    <a:lnTo>
                      <a:pt x="6208" y="1526"/>
                    </a:lnTo>
                    <a:lnTo>
                      <a:pt x="6161" y="1540"/>
                    </a:lnTo>
                    <a:lnTo>
                      <a:pt x="6114" y="1557"/>
                    </a:lnTo>
                    <a:lnTo>
                      <a:pt x="6090" y="1567"/>
                    </a:lnTo>
                    <a:lnTo>
                      <a:pt x="6067" y="1579"/>
                    </a:lnTo>
                    <a:lnTo>
                      <a:pt x="6043" y="1591"/>
                    </a:lnTo>
                    <a:lnTo>
                      <a:pt x="6018" y="1604"/>
                    </a:lnTo>
                    <a:lnTo>
                      <a:pt x="5994" y="1619"/>
                    </a:lnTo>
                    <a:lnTo>
                      <a:pt x="5970" y="1634"/>
                    </a:lnTo>
                    <a:lnTo>
                      <a:pt x="5945" y="1651"/>
                    </a:lnTo>
                    <a:lnTo>
                      <a:pt x="5919" y="1668"/>
                    </a:lnTo>
                    <a:lnTo>
                      <a:pt x="5893" y="1688"/>
                    </a:lnTo>
                    <a:lnTo>
                      <a:pt x="5867" y="1708"/>
                    </a:lnTo>
                    <a:lnTo>
                      <a:pt x="5842" y="1729"/>
                    </a:lnTo>
                    <a:lnTo>
                      <a:pt x="5815" y="1752"/>
                    </a:lnTo>
                    <a:lnTo>
                      <a:pt x="5787" y="1776"/>
                    </a:lnTo>
                    <a:lnTo>
                      <a:pt x="5759" y="1801"/>
                    </a:lnTo>
                    <a:lnTo>
                      <a:pt x="5731" y="1828"/>
                    </a:lnTo>
                    <a:lnTo>
                      <a:pt x="5702" y="1856"/>
                    </a:lnTo>
                    <a:lnTo>
                      <a:pt x="5673" y="1886"/>
                    </a:lnTo>
                    <a:lnTo>
                      <a:pt x="5643" y="1917"/>
                    </a:lnTo>
                    <a:lnTo>
                      <a:pt x="5612" y="1948"/>
                    </a:lnTo>
                    <a:lnTo>
                      <a:pt x="5581" y="1981"/>
                    </a:lnTo>
                    <a:lnTo>
                      <a:pt x="5549" y="2017"/>
                    </a:lnTo>
                    <a:lnTo>
                      <a:pt x="5516" y="2054"/>
                    </a:lnTo>
                    <a:lnTo>
                      <a:pt x="5483" y="2092"/>
                    </a:lnTo>
                    <a:lnTo>
                      <a:pt x="5449" y="2131"/>
                    </a:lnTo>
                    <a:lnTo>
                      <a:pt x="5414" y="2172"/>
                    </a:lnTo>
                    <a:lnTo>
                      <a:pt x="5379" y="2215"/>
                    </a:lnTo>
                    <a:lnTo>
                      <a:pt x="5342" y="2260"/>
                    </a:lnTo>
                    <a:lnTo>
                      <a:pt x="5305" y="2305"/>
                    </a:lnTo>
                    <a:lnTo>
                      <a:pt x="4961" y="2368"/>
                    </a:lnTo>
                    <a:lnTo>
                      <a:pt x="4957" y="2368"/>
                    </a:lnTo>
                    <a:lnTo>
                      <a:pt x="4951" y="2368"/>
                    </a:lnTo>
                    <a:lnTo>
                      <a:pt x="4942" y="2369"/>
                    </a:lnTo>
                    <a:lnTo>
                      <a:pt x="4932" y="2370"/>
                    </a:lnTo>
                    <a:lnTo>
                      <a:pt x="4920" y="2371"/>
                    </a:lnTo>
                    <a:lnTo>
                      <a:pt x="4904" y="2373"/>
                    </a:lnTo>
                    <a:lnTo>
                      <a:pt x="4888" y="2375"/>
                    </a:lnTo>
                    <a:lnTo>
                      <a:pt x="4869" y="2378"/>
                    </a:lnTo>
                    <a:lnTo>
                      <a:pt x="4848" y="2380"/>
                    </a:lnTo>
                    <a:lnTo>
                      <a:pt x="4826" y="2384"/>
                    </a:lnTo>
                    <a:lnTo>
                      <a:pt x="4802" y="2387"/>
                    </a:lnTo>
                    <a:lnTo>
                      <a:pt x="4776" y="2391"/>
                    </a:lnTo>
                    <a:lnTo>
                      <a:pt x="4748" y="2397"/>
                    </a:lnTo>
                    <a:lnTo>
                      <a:pt x="4719" y="2402"/>
                    </a:lnTo>
                    <a:lnTo>
                      <a:pt x="4688" y="2407"/>
                    </a:lnTo>
                    <a:lnTo>
                      <a:pt x="4656" y="2413"/>
                    </a:lnTo>
                    <a:lnTo>
                      <a:pt x="4622" y="2419"/>
                    </a:lnTo>
                    <a:lnTo>
                      <a:pt x="4587" y="2426"/>
                    </a:lnTo>
                    <a:lnTo>
                      <a:pt x="4550" y="2435"/>
                    </a:lnTo>
                    <a:lnTo>
                      <a:pt x="4512" y="2443"/>
                    </a:lnTo>
                    <a:lnTo>
                      <a:pt x="4473" y="2451"/>
                    </a:lnTo>
                    <a:lnTo>
                      <a:pt x="4432" y="2460"/>
                    </a:lnTo>
                    <a:lnTo>
                      <a:pt x="4390" y="2471"/>
                    </a:lnTo>
                    <a:lnTo>
                      <a:pt x="4347" y="2481"/>
                    </a:lnTo>
                    <a:lnTo>
                      <a:pt x="4303" y="2492"/>
                    </a:lnTo>
                    <a:lnTo>
                      <a:pt x="4258" y="2505"/>
                    </a:lnTo>
                    <a:lnTo>
                      <a:pt x="4165" y="2530"/>
                    </a:lnTo>
                    <a:lnTo>
                      <a:pt x="4068" y="2558"/>
                    </a:lnTo>
                    <a:lnTo>
                      <a:pt x="3968" y="2590"/>
                    </a:lnTo>
                    <a:lnTo>
                      <a:pt x="3865" y="2624"/>
                    </a:lnTo>
                    <a:lnTo>
                      <a:pt x="3759" y="2662"/>
                    </a:lnTo>
                    <a:lnTo>
                      <a:pt x="3652" y="2702"/>
                    </a:lnTo>
                    <a:lnTo>
                      <a:pt x="3544" y="2747"/>
                    </a:lnTo>
                    <a:lnTo>
                      <a:pt x="3433" y="2795"/>
                    </a:lnTo>
                    <a:lnTo>
                      <a:pt x="3322" y="2846"/>
                    </a:lnTo>
                    <a:lnTo>
                      <a:pt x="3210" y="2901"/>
                    </a:lnTo>
                    <a:lnTo>
                      <a:pt x="3099" y="2960"/>
                    </a:lnTo>
                    <a:lnTo>
                      <a:pt x="2987" y="3023"/>
                    </a:lnTo>
                    <a:lnTo>
                      <a:pt x="2931" y="3056"/>
                    </a:lnTo>
                    <a:lnTo>
                      <a:pt x="2877" y="3090"/>
                    </a:lnTo>
                    <a:lnTo>
                      <a:pt x="2822" y="3125"/>
                    </a:lnTo>
                    <a:lnTo>
                      <a:pt x="2767" y="3161"/>
                    </a:lnTo>
                    <a:lnTo>
                      <a:pt x="2713" y="3198"/>
                    </a:lnTo>
                    <a:lnTo>
                      <a:pt x="2659" y="3236"/>
                    </a:lnTo>
                    <a:lnTo>
                      <a:pt x="2605" y="3275"/>
                    </a:lnTo>
                    <a:lnTo>
                      <a:pt x="2553" y="3315"/>
                    </a:lnTo>
                    <a:lnTo>
                      <a:pt x="2501" y="3358"/>
                    </a:lnTo>
                    <a:lnTo>
                      <a:pt x="2449" y="3400"/>
                    </a:lnTo>
                    <a:lnTo>
                      <a:pt x="2398" y="3444"/>
                    </a:lnTo>
                    <a:lnTo>
                      <a:pt x="2348" y="3489"/>
                    </a:lnTo>
                    <a:lnTo>
                      <a:pt x="2299" y="3536"/>
                    </a:lnTo>
                    <a:lnTo>
                      <a:pt x="2250" y="3583"/>
                    </a:lnTo>
                    <a:lnTo>
                      <a:pt x="2217" y="3616"/>
                    </a:lnTo>
                    <a:lnTo>
                      <a:pt x="2184" y="3650"/>
                    </a:lnTo>
                    <a:lnTo>
                      <a:pt x="2150" y="3687"/>
                    </a:lnTo>
                    <a:lnTo>
                      <a:pt x="2116" y="3725"/>
                    </a:lnTo>
                    <a:lnTo>
                      <a:pt x="2081" y="3764"/>
                    </a:lnTo>
                    <a:lnTo>
                      <a:pt x="2046" y="3805"/>
                    </a:lnTo>
                    <a:lnTo>
                      <a:pt x="1973" y="3888"/>
                    </a:lnTo>
                    <a:lnTo>
                      <a:pt x="1901" y="3975"/>
                    </a:lnTo>
                    <a:lnTo>
                      <a:pt x="1829" y="4063"/>
                    </a:lnTo>
                    <a:lnTo>
                      <a:pt x="1759" y="4151"/>
                    </a:lnTo>
                    <a:lnTo>
                      <a:pt x="1690" y="4236"/>
                    </a:lnTo>
                    <a:lnTo>
                      <a:pt x="1657" y="4278"/>
                    </a:lnTo>
                    <a:lnTo>
                      <a:pt x="1625" y="4320"/>
                    </a:lnTo>
                    <a:lnTo>
                      <a:pt x="1593" y="4360"/>
                    </a:lnTo>
                    <a:lnTo>
                      <a:pt x="1563" y="4399"/>
                    </a:lnTo>
                    <a:lnTo>
                      <a:pt x="1533" y="4436"/>
                    </a:lnTo>
                    <a:lnTo>
                      <a:pt x="1505" y="4472"/>
                    </a:lnTo>
                    <a:lnTo>
                      <a:pt x="1478" y="4506"/>
                    </a:lnTo>
                    <a:lnTo>
                      <a:pt x="1453" y="4538"/>
                    </a:lnTo>
                    <a:lnTo>
                      <a:pt x="1429" y="4568"/>
                    </a:lnTo>
                    <a:lnTo>
                      <a:pt x="1407" y="4596"/>
                    </a:lnTo>
                    <a:lnTo>
                      <a:pt x="1387" y="4621"/>
                    </a:lnTo>
                    <a:lnTo>
                      <a:pt x="1369" y="4644"/>
                    </a:lnTo>
                    <a:lnTo>
                      <a:pt x="1352" y="4664"/>
                    </a:lnTo>
                    <a:lnTo>
                      <a:pt x="1338" y="4681"/>
                    </a:lnTo>
                    <a:lnTo>
                      <a:pt x="1325" y="4695"/>
                    </a:lnTo>
                    <a:lnTo>
                      <a:pt x="1315" y="4705"/>
                    </a:lnTo>
                    <a:lnTo>
                      <a:pt x="1315" y="4699"/>
                    </a:lnTo>
                    <a:lnTo>
                      <a:pt x="1315" y="4689"/>
                    </a:lnTo>
                    <a:lnTo>
                      <a:pt x="1315" y="4678"/>
                    </a:lnTo>
                    <a:lnTo>
                      <a:pt x="1315" y="4666"/>
                    </a:lnTo>
                    <a:lnTo>
                      <a:pt x="1315" y="4651"/>
                    </a:lnTo>
                    <a:lnTo>
                      <a:pt x="1316" y="4636"/>
                    </a:lnTo>
                    <a:lnTo>
                      <a:pt x="1316" y="4618"/>
                    </a:lnTo>
                    <a:lnTo>
                      <a:pt x="1316" y="4599"/>
                    </a:lnTo>
                    <a:lnTo>
                      <a:pt x="1316" y="4579"/>
                    </a:lnTo>
                    <a:lnTo>
                      <a:pt x="1317" y="4558"/>
                    </a:lnTo>
                    <a:lnTo>
                      <a:pt x="1317" y="4535"/>
                    </a:lnTo>
                    <a:lnTo>
                      <a:pt x="1318" y="4511"/>
                    </a:lnTo>
                    <a:lnTo>
                      <a:pt x="1320" y="4462"/>
                    </a:lnTo>
                    <a:lnTo>
                      <a:pt x="1322" y="4410"/>
                    </a:lnTo>
                    <a:lnTo>
                      <a:pt x="1325" y="4356"/>
                    </a:lnTo>
                    <a:lnTo>
                      <a:pt x="1329" y="4300"/>
                    </a:lnTo>
                    <a:lnTo>
                      <a:pt x="1334" y="4244"/>
                    </a:lnTo>
                    <a:lnTo>
                      <a:pt x="1341" y="4189"/>
                    </a:lnTo>
                    <a:lnTo>
                      <a:pt x="1348" y="4135"/>
                    </a:lnTo>
                    <a:lnTo>
                      <a:pt x="1356" y="4083"/>
                    </a:lnTo>
                    <a:lnTo>
                      <a:pt x="1366" y="4033"/>
                    </a:lnTo>
                    <a:lnTo>
                      <a:pt x="1372" y="4011"/>
                    </a:lnTo>
                    <a:lnTo>
                      <a:pt x="1378" y="3988"/>
                    </a:lnTo>
                    <a:lnTo>
                      <a:pt x="1398" y="3917"/>
                    </a:lnTo>
                    <a:lnTo>
                      <a:pt x="1421" y="3848"/>
                    </a:lnTo>
                    <a:lnTo>
                      <a:pt x="1447" y="3779"/>
                    </a:lnTo>
                    <a:lnTo>
                      <a:pt x="1474" y="3711"/>
                    </a:lnTo>
                    <a:lnTo>
                      <a:pt x="1503" y="3644"/>
                    </a:lnTo>
                    <a:lnTo>
                      <a:pt x="1534" y="3578"/>
                    </a:lnTo>
                    <a:lnTo>
                      <a:pt x="1566" y="3512"/>
                    </a:lnTo>
                    <a:lnTo>
                      <a:pt x="1600" y="3446"/>
                    </a:lnTo>
                    <a:lnTo>
                      <a:pt x="1634" y="3381"/>
                    </a:lnTo>
                    <a:lnTo>
                      <a:pt x="1670" y="3316"/>
                    </a:lnTo>
                    <a:lnTo>
                      <a:pt x="1743" y="3186"/>
                    </a:lnTo>
                    <a:lnTo>
                      <a:pt x="1820" y="3054"/>
                    </a:lnTo>
                    <a:lnTo>
                      <a:pt x="1897" y="2921"/>
                    </a:lnTo>
                    <a:lnTo>
                      <a:pt x="1780" y="2979"/>
                    </a:lnTo>
                    <a:lnTo>
                      <a:pt x="1665" y="3037"/>
                    </a:lnTo>
                    <a:lnTo>
                      <a:pt x="1547" y="3096"/>
                    </a:lnTo>
                    <a:lnTo>
                      <a:pt x="1487" y="3127"/>
                    </a:lnTo>
                    <a:lnTo>
                      <a:pt x="1425" y="3158"/>
                    </a:lnTo>
                    <a:lnTo>
                      <a:pt x="1363" y="3191"/>
                    </a:lnTo>
                    <a:lnTo>
                      <a:pt x="1298" y="3224"/>
                    </a:lnTo>
                    <a:lnTo>
                      <a:pt x="1232" y="3259"/>
                    </a:lnTo>
                    <a:lnTo>
                      <a:pt x="1164" y="3296"/>
                    </a:lnTo>
                    <a:lnTo>
                      <a:pt x="1093" y="3334"/>
                    </a:lnTo>
                    <a:lnTo>
                      <a:pt x="1020" y="3374"/>
                    </a:lnTo>
                    <a:lnTo>
                      <a:pt x="944" y="3415"/>
                    </a:lnTo>
                    <a:lnTo>
                      <a:pt x="865" y="3460"/>
                    </a:lnTo>
                    <a:lnTo>
                      <a:pt x="797" y="3496"/>
                    </a:lnTo>
                    <a:lnTo>
                      <a:pt x="731" y="3534"/>
                    </a:lnTo>
                    <a:lnTo>
                      <a:pt x="664" y="3573"/>
                    </a:lnTo>
                    <a:lnTo>
                      <a:pt x="600" y="3615"/>
                    </a:lnTo>
                    <a:lnTo>
                      <a:pt x="538" y="3658"/>
                    </a:lnTo>
                    <a:lnTo>
                      <a:pt x="477" y="3705"/>
                    </a:lnTo>
                    <a:lnTo>
                      <a:pt x="418" y="3754"/>
                    </a:lnTo>
                    <a:lnTo>
                      <a:pt x="362" y="3807"/>
                    </a:lnTo>
                    <a:lnTo>
                      <a:pt x="308" y="3862"/>
                    </a:lnTo>
                    <a:lnTo>
                      <a:pt x="259" y="3921"/>
                    </a:lnTo>
                    <a:lnTo>
                      <a:pt x="211" y="3984"/>
                    </a:lnTo>
                    <a:lnTo>
                      <a:pt x="190" y="4017"/>
                    </a:lnTo>
                    <a:lnTo>
                      <a:pt x="168" y="4051"/>
                    </a:lnTo>
                    <a:lnTo>
                      <a:pt x="148" y="4086"/>
                    </a:lnTo>
                    <a:lnTo>
                      <a:pt x="129" y="4122"/>
                    </a:lnTo>
                    <a:lnTo>
                      <a:pt x="111" y="4159"/>
                    </a:lnTo>
                    <a:lnTo>
                      <a:pt x="94" y="4197"/>
                    </a:lnTo>
                    <a:lnTo>
                      <a:pt x="78" y="4236"/>
                    </a:lnTo>
                    <a:lnTo>
                      <a:pt x="63" y="4277"/>
                    </a:lnTo>
                    <a:lnTo>
                      <a:pt x="49" y="4319"/>
                    </a:lnTo>
                    <a:lnTo>
                      <a:pt x="37" y="4362"/>
                    </a:lnTo>
                    <a:lnTo>
                      <a:pt x="29" y="4394"/>
                    </a:lnTo>
                    <a:lnTo>
                      <a:pt x="21" y="4425"/>
                    </a:lnTo>
                    <a:lnTo>
                      <a:pt x="15" y="4456"/>
                    </a:lnTo>
                    <a:lnTo>
                      <a:pt x="11" y="4485"/>
                    </a:lnTo>
                    <a:lnTo>
                      <a:pt x="3" y="4542"/>
                    </a:lnTo>
                    <a:lnTo>
                      <a:pt x="0" y="4597"/>
                    </a:lnTo>
                    <a:lnTo>
                      <a:pt x="0" y="4649"/>
                    </a:lnTo>
                    <a:lnTo>
                      <a:pt x="3" y="4699"/>
                    </a:lnTo>
                    <a:lnTo>
                      <a:pt x="9" y="4746"/>
                    </a:lnTo>
                    <a:lnTo>
                      <a:pt x="17" y="4790"/>
                    </a:lnTo>
                    <a:lnTo>
                      <a:pt x="30" y="4834"/>
                    </a:lnTo>
                    <a:lnTo>
                      <a:pt x="43" y="4874"/>
                    </a:lnTo>
                    <a:lnTo>
                      <a:pt x="59" y="4913"/>
                    </a:lnTo>
                    <a:lnTo>
                      <a:pt x="77" y="4949"/>
                    </a:lnTo>
                    <a:lnTo>
                      <a:pt x="96" y="4984"/>
                    </a:lnTo>
                    <a:lnTo>
                      <a:pt x="117" y="5018"/>
                    </a:lnTo>
                    <a:lnTo>
                      <a:pt x="139" y="5049"/>
                    </a:lnTo>
                    <a:lnTo>
                      <a:pt x="162" y="5079"/>
                    </a:lnTo>
                    <a:lnTo>
                      <a:pt x="165" y="5104"/>
                    </a:lnTo>
                    <a:lnTo>
                      <a:pt x="169" y="5128"/>
                    </a:lnTo>
                    <a:lnTo>
                      <a:pt x="173" y="5154"/>
                    </a:lnTo>
                    <a:lnTo>
                      <a:pt x="178" y="5182"/>
                    </a:lnTo>
                    <a:lnTo>
                      <a:pt x="191" y="5238"/>
                    </a:lnTo>
                    <a:lnTo>
                      <a:pt x="206" y="5298"/>
                    </a:lnTo>
                    <a:lnTo>
                      <a:pt x="225" y="5360"/>
                    </a:lnTo>
                    <a:lnTo>
                      <a:pt x="246" y="5424"/>
                    </a:lnTo>
                    <a:lnTo>
                      <a:pt x="272" y="5487"/>
                    </a:lnTo>
                    <a:lnTo>
                      <a:pt x="287" y="5519"/>
                    </a:lnTo>
                    <a:lnTo>
                      <a:pt x="302" y="5551"/>
                    </a:lnTo>
                    <a:lnTo>
                      <a:pt x="319" y="5581"/>
                    </a:lnTo>
                    <a:lnTo>
                      <a:pt x="336" y="5612"/>
                    </a:lnTo>
                    <a:lnTo>
                      <a:pt x="356" y="5643"/>
                    </a:lnTo>
                    <a:lnTo>
                      <a:pt x="375" y="5673"/>
                    </a:lnTo>
                    <a:lnTo>
                      <a:pt x="397" y="5702"/>
                    </a:lnTo>
                    <a:lnTo>
                      <a:pt x="420" y="5730"/>
                    </a:lnTo>
                    <a:lnTo>
                      <a:pt x="444" y="5758"/>
                    </a:lnTo>
                    <a:lnTo>
                      <a:pt x="468" y="5784"/>
                    </a:lnTo>
                    <a:lnTo>
                      <a:pt x="495" y="5810"/>
                    </a:lnTo>
                    <a:lnTo>
                      <a:pt x="523" y="5835"/>
                    </a:lnTo>
                    <a:lnTo>
                      <a:pt x="553" y="5858"/>
                    </a:lnTo>
                    <a:lnTo>
                      <a:pt x="584" y="5879"/>
                    </a:lnTo>
                    <a:lnTo>
                      <a:pt x="616" y="5900"/>
                    </a:lnTo>
                    <a:lnTo>
                      <a:pt x="650" y="5918"/>
                    </a:lnTo>
                    <a:lnTo>
                      <a:pt x="686" y="5936"/>
                    </a:lnTo>
                    <a:lnTo>
                      <a:pt x="723" y="5951"/>
                    </a:lnTo>
                    <a:lnTo>
                      <a:pt x="751" y="5963"/>
                    </a:lnTo>
                    <a:lnTo>
                      <a:pt x="779" y="5974"/>
                    </a:lnTo>
                    <a:lnTo>
                      <a:pt x="805" y="5983"/>
                    </a:lnTo>
                    <a:lnTo>
                      <a:pt x="830" y="5992"/>
                    </a:lnTo>
                    <a:lnTo>
                      <a:pt x="877" y="6009"/>
                    </a:lnTo>
                    <a:lnTo>
                      <a:pt x="922" y="6021"/>
                    </a:lnTo>
                    <a:lnTo>
                      <a:pt x="965" y="6032"/>
                    </a:lnTo>
                    <a:lnTo>
                      <a:pt x="1008" y="6039"/>
                    </a:lnTo>
                    <a:lnTo>
                      <a:pt x="1052" y="6043"/>
                    </a:lnTo>
                    <a:lnTo>
                      <a:pt x="1097" y="6045"/>
                    </a:lnTo>
                    <a:lnTo>
                      <a:pt x="1094" y="6086"/>
                    </a:lnTo>
                    <a:lnTo>
                      <a:pt x="1091" y="6129"/>
                    </a:lnTo>
                    <a:lnTo>
                      <a:pt x="1089" y="6173"/>
                    </a:lnTo>
                    <a:lnTo>
                      <a:pt x="1086" y="6218"/>
                    </a:lnTo>
                    <a:lnTo>
                      <a:pt x="1081" y="6311"/>
                    </a:lnTo>
                    <a:lnTo>
                      <a:pt x="1077" y="6408"/>
                    </a:lnTo>
                    <a:lnTo>
                      <a:pt x="1075" y="6507"/>
                    </a:lnTo>
                    <a:lnTo>
                      <a:pt x="1075" y="6609"/>
                    </a:lnTo>
                    <a:lnTo>
                      <a:pt x="1077" y="6714"/>
                    </a:lnTo>
                    <a:lnTo>
                      <a:pt x="1082" y="6821"/>
                    </a:lnTo>
                    <a:lnTo>
                      <a:pt x="1089" y="6928"/>
                    </a:lnTo>
                    <a:lnTo>
                      <a:pt x="1099" y="7035"/>
                    </a:lnTo>
                    <a:lnTo>
                      <a:pt x="1114" y="7143"/>
                    </a:lnTo>
                    <a:lnTo>
                      <a:pt x="1123" y="7197"/>
                    </a:lnTo>
                    <a:lnTo>
                      <a:pt x="1132" y="7250"/>
                    </a:lnTo>
                    <a:lnTo>
                      <a:pt x="1142" y="7304"/>
                    </a:lnTo>
                    <a:lnTo>
                      <a:pt x="1155" y="7356"/>
                    </a:lnTo>
                    <a:lnTo>
                      <a:pt x="1168" y="7410"/>
                    </a:lnTo>
                    <a:lnTo>
                      <a:pt x="1182" y="7461"/>
                    </a:lnTo>
                    <a:lnTo>
                      <a:pt x="1198" y="7514"/>
                    </a:lnTo>
                    <a:lnTo>
                      <a:pt x="1215" y="7564"/>
                    </a:lnTo>
                    <a:lnTo>
                      <a:pt x="1233" y="7616"/>
                    </a:lnTo>
                    <a:lnTo>
                      <a:pt x="1253" y="7665"/>
                    </a:lnTo>
                    <a:lnTo>
                      <a:pt x="1277" y="7727"/>
                    </a:lnTo>
                    <a:lnTo>
                      <a:pt x="1301" y="7789"/>
                    </a:lnTo>
                    <a:lnTo>
                      <a:pt x="1354" y="7912"/>
                    </a:lnTo>
                    <a:lnTo>
                      <a:pt x="1410" y="8037"/>
                    </a:lnTo>
                    <a:lnTo>
                      <a:pt x="1468" y="8161"/>
                    </a:lnTo>
                    <a:lnTo>
                      <a:pt x="1528" y="8282"/>
                    </a:lnTo>
                    <a:lnTo>
                      <a:pt x="1589" y="8402"/>
                    </a:lnTo>
                    <a:lnTo>
                      <a:pt x="1650" y="8518"/>
                    </a:lnTo>
                    <a:lnTo>
                      <a:pt x="1681" y="8576"/>
                    </a:lnTo>
                    <a:lnTo>
                      <a:pt x="1712" y="8631"/>
                    </a:lnTo>
                    <a:lnTo>
                      <a:pt x="1743" y="8686"/>
                    </a:lnTo>
                    <a:lnTo>
                      <a:pt x="1773" y="8741"/>
                    </a:lnTo>
                    <a:lnTo>
                      <a:pt x="1803" y="8793"/>
                    </a:lnTo>
                    <a:lnTo>
                      <a:pt x="1833" y="8844"/>
                    </a:lnTo>
                    <a:lnTo>
                      <a:pt x="1862" y="8893"/>
                    </a:lnTo>
                    <a:lnTo>
                      <a:pt x="1890" y="8941"/>
                    </a:lnTo>
                    <a:lnTo>
                      <a:pt x="1918" y="8988"/>
                    </a:lnTo>
                    <a:lnTo>
                      <a:pt x="1946" y="9033"/>
                    </a:lnTo>
                    <a:lnTo>
                      <a:pt x="1971" y="9075"/>
                    </a:lnTo>
                    <a:lnTo>
                      <a:pt x="1997" y="9117"/>
                    </a:lnTo>
                    <a:lnTo>
                      <a:pt x="2021" y="9156"/>
                    </a:lnTo>
                    <a:lnTo>
                      <a:pt x="2045" y="9193"/>
                    </a:lnTo>
                    <a:lnTo>
                      <a:pt x="2066" y="9227"/>
                    </a:lnTo>
                    <a:lnTo>
                      <a:pt x="2088" y="9260"/>
                    </a:lnTo>
                    <a:lnTo>
                      <a:pt x="2108" y="9290"/>
                    </a:lnTo>
                    <a:lnTo>
                      <a:pt x="2125" y="9317"/>
                    </a:lnTo>
                    <a:lnTo>
                      <a:pt x="2121" y="9342"/>
                    </a:lnTo>
                    <a:lnTo>
                      <a:pt x="2115" y="9371"/>
                    </a:lnTo>
                    <a:lnTo>
                      <a:pt x="2108" y="9404"/>
                    </a:lnTo>
                    <a:lnTo>
                      <a:pt x="2099" y="9439"/>
                    </a:lnTo>
                    <a:lnTo>
                      <a:pt x="2089" y="9477"/>
                    </a:lnTo>
                    <a:lnTo>
                      <a:pt x="2078" y="9518"/>
                    </a:lnTo>
                    <a:lnTo>
                      <a:pt x="2065" y="9562"/>
                    </a:lnTo>
                    <a:lnTo>
                      <a:pt x="2052" y="9607"/>
                    </a:lnTo>
                    <a:lnTo>
                      <a:pt x="2037" y="9653"/>
                    </a:lnTo>
                    <a:lnTo>
                      <a:pt x="2023" y="9703"/>
                    </a:lnTo>
                    <a:lnTo>
                      <a:pt x="2008" y="9752"/>
                    </a:lnTo>
                    <a:lnTo>
                      <a:pt x="1991" y="9804"/>
                    </a:lnTo>
                    <a:lnTo>
                      <a:pt x="1958" y="9908"/>
                    </a:lnTo>
                    <a:lnTo>
                      <a:pt x="1925" y="10014"/>
                    </a:lnTo>
                    <a:lnTo>
                      <a:pt x="1893" y="10119"/>
                    </a:lnTo>
                    <a:lnTo>
                      <a:pt x="1876" y="10170"/>
                    </a:lnTo>
                    <a:lnTo>
                      <a:pt x="1862" y="10221"/>
                    </a:lnTo>
                    <a:lnTo>
                      <a:pt x="1848" y="10270"/>
                    </a:lnTo>
                    <a:lnTo>
                      <a:pt x="1833" y="10319"/>
                    </a:lnTo>
                    <a:lnTo>
                      <a:pt x="1821" y="10365"/>
                    </a:lnTo>
                    <a:lnTo>
                      <a:pt x="1808" y="10409"/>
                    </a:lnTo>
                    <a:lnTo>
                      <a:pt x="1797" y="10452"/>
                    </a:lnTo>
                    <a:lnTo>
                      <a:pt x="1788" y="10492"/>
                    </a:lnTo>
                    <a:lnTo>
                      <a:pt x="1779" y="10528"/>
                    </a:lnTo>
                    <a:lnTo>
                      <a:pt x="1773" y="10562"/>
                    </a:lnTo>
                    <a:lnTo>
                      <a:pt x="1768" y="10593"/>
                    </a:lnTo>
                    <a:lnTo>
                      <a:pt x="1764" y="10620"/>
                    </a:lnTo>
                    <a:lnTo>
                      <a:pt x="1763" y="10644"/>
                    </a:lnTo>
                    <a:lnTo>
                      <a:pt x="1763" y="10654"/>
                    </a:lnTo>
                    <a:lnTo>
                      <a:pt x="1763" y="10664"/>
                    </a:lnTo>
                    <a:lnTo>
                      <a:pt x="1766" y="10683"/>
                    </a:lnTo>
                    <a:lnTo>
                      <a:pt x="1772" y="10704"/>
                    </a:lnTo>
                    <a:lnTo>
                      <a:pt x="1780" y="10724"/>
                    </a:lnTo>
                    <a:lnTo>
                      <a:pt x="1792" y="10745"/>
                    </a:lnTo>
                    <a:lnTo>
                      <a:pt x="1805" y="10766"/>
                    </a:lnTo>
                    <a:lnTo>
                      <a:pt x="1822" y="10786"/>
                    </a:lnTo>
                    <a:lnTo>
                      <a:pt x="1840" y="10807"/>
                    </a:lnTo>
                    <a:lnTo>
                      <a:pt x="1861" y="10829"/>
                    </a:lnTo>
                    <a:lnTo>
                      <a:pt x="1884" y="10849"/>
                    </a:lnTo>
                    <a:lnTo>
                      <a:pt x="1909" y="10870"/>
                    </a:lnTo>
                    <a:lnTo>
                      <a:pt x="1936" y="10891"/>
                    </a:lnTo>
                    <a:lnTo>
                      <a:pt x="1966" y="10912"/>
                    </a:lnTo>
                    <a:lnTo>
                      <a:pt x="1997" y="10933"/>
                    </a:lnTo>
                    <a:lnTo>
                      <a:pt x="2030" y="10954"/>
                    </a:lnTo>
                    <a:lnTo>
                      <a:pt x="2065" y="10975"/>
                    </a:lnTo>
                    <a:lnTo>
                      <a:pt x="2101" y="10995"/>
                    </a:lnTo>
                    <a:lnTo>
                      <a:pt x="2140" y="11015"/>
                    </a:lnTo>
                    <a:lnTo>
                      <a:pt x="2179" y="11036"/>
                    </a:lnTo>
                    <a:lnTo>
                      <a:pt x="2219" y="11055"/>
                    </a:lnTo>
                    <a:lnTo>
                      <a:pt x="2261" y="11076"/>
                    </a:lnTo>
                    <a:lnTo>
                      <a:pt x="2305" y="11095"/>
                    </a:lnTo>
                    <a:lnTo>
                      <a:pt x="2349" y="11114"/>
                    </a:lnTo>
                    <a:lnTo>
                      <a:pt x="2395" y="11133"/>
                    </a:lnTo>
                    <a:lnTo>
                      <a:pt x="2441" y="11152"/>
                    </a:lnTo>
                    <a:lnTo>
                      <a:pt x="2536" y="11188"/>
                    </a:lnTo>
                    <a:lnTo>
                      <a:pt x="2634" y="11223"/>
                    </a:lnTo>
                    <a:lnTo>
                      <a:pt x="2734" y="11256"/>
                    </a:lnTo>
                    <a:lnTo>
                      <a:pt x="2836" y="11287"/>
                    </a:lnTo>
                    <a:lnTo>
                      <a:pt x="2939" y="11316"/>
                    </a:lnTo>
                    <a:lnTo>
                      <a:pt x="3041" y="11342"/>
                    </a:lnTo>
                    <a:lnTo>
                      <a:pt x="3143" y="11367"/>
                    </a:lnTo>
                    <a:lnTo>
                      <a:pt x="3243" y="11389"/>
                    </a:lnTo>
                    <a:lnTo>
                      <a:pt x="3341" y="11407"/>
                    </a:lnTo>
                    <a:lnTo>
                      <a:pt x="3437" y="11424"/>
                    </a:lnTo>
                    <a:lnTo>
                      <a:pt x="3529" y="11436"/>
                    </a:lnTo>
                    <a:lnTo>
                      <a:pt x="3574" y="11441"/>
                    </a:lnTo>
                    <a:lnTo>
                      <a:pt x="3618" y="11445"/>
                    </a:lnTo>
                    <a:lnTo>
                      <a:pt x="3660" y="11449"/>
                    </a:lnTo>
                    <a:lnTo>
                      <a:pt x="3702" y="11452"/>
                    </a:lnTo>
                    <a:lnTo>
                      <a:pt x="3741" y="11453"/>
                    </a:lnTo>
                    <a:lnTo>
                      <a:pt x="3779" y="11453"/>
                    </a:lnTo>
                    <a:lnTo>
                      <a:pt x="3816" y="11453"/>
                    </a:lnTo>
                    <a:lnTo>
                      <a:pt x="3851" y="11452"/>
                    </a:lnTo>
                    <a:lnTo>
                      <a:pt x="3884" y="11449"/>
                    </a:lnTo>
                    <a:lnTo>
                      <a:pt x="3916" y="11445"/>
                    </a:lnTo>
                    <a:lnTo>
                      <a:pt x="3946" y="11440"/>
                    </a:lnTo>
                    <a:lnTo>
                      <a:pt x="3974" y="11435"/>
                    </a:lnTo>
                    <a:lnTo>
                      <a:pt x="4000" y="11428"/>
                    </a:lnTo>
                    <a:lnTo>
                      <a:pt x="4024" y="11420"/>
                    </a:lnTo>
                    <a:lnTo>
                      <a:pt x="4045" y="11410"/>
                    </a:lnTo>
                    <a:lnTo>
                      <a:pt x="4064" y="11400"/>
                    </a:lnTo>
                    <a:lnTo>
                      <a:pt x="4080" y="11389"/>
                    </a:lnTo>
                    <a:lnTo>
                      <a:pt x="4095" y="11376"/>
                    </a:lnTo>
                    <a:lnTo>
                      <a:pt x="4122" y="11347"/>
                    </a:lnTo>
                    <a:lnTo>
                      <a:pt x="4147" y="11317"/>
                    </a:lnTo>
                    <a:lnTo>
                      <a:pt x="4170" y="11287"/>
                    </a:lnTo>
                    <a:lnTo>
                      <a:pt x="4192" y="11256"/>
                    </a:lnTo>
                    <a:lnTo>
                      <a:pt x="4213" y="11224"/>
                    </a:lnTo>
                    <a:lnTo>
                      <a:pt x="4232" y="11192"/>
                    </a:lnTo>
                    <a:lnTo>
                      <a:pt x="4250" y="11159"/>
                    </a:lnTo>
                    <a:lnTo>
                      <a:pt x="4266" y="11126"/>
                    </a:lnTo>
                    <a:lnTo>
                      <a:pt x="4282" y="11093"/>
                    </a:lnTo>
                    <a:lnTo>
                      <a:pt x="4296" y="11060"/>
                    </a:lnTo>
                    <a:lnTo>
                      <a:pt x="4309" y="11027"/>
                    </a:lnTo>
                    <a:lnTo>
                      <a:pt x="4321" y="10994"/>
                    </a:lnTo>
                    <a:lnTo>
                      <a:pt x="4331" y="10961"/>
                    </a:lnTo>
                    <a:lnTo>
                      <a:pt x="4341" y="10928"/>
                    </a:lnTo>
                    <a:lnTo>
                      <a:pt x="4358" y="10862"/>
                    </a:lnTo>
                    <a:lnTo>
                      <a:pt x="4371" y="10799"/>
                    </a:lnTo>
                    <a:lnTo>
                      <a:pt x="4381" y="10737"/>
                    </a:lnTo>
                    <a:lnTo>
                      <a:pt x="4389" y="10677"/>
                    </a:lnTo>
                    <a:lnTo>
                      <a:pt x="4394" y="10621"/>
                    </a:lnTo>
                    <a:lnTo>
                      <a:pt x="4396" y="10595"/>
                    </a:lnTo>
                    <a:lnTo>
                      <a:pt x="4397" y="10569"/>
                    </a:lnTo>
                    <a:lnTo>
                      <a:pt x="4398" y="10544"/>
                    </a:lnTo>
                    <a:lnTo>
                      <a:pt x="4399" y="10521"/>
                    </a:lnTo>
                    <a:lnTo>
                      <a:pt x="4400" y="10498"/>
                    </a:lnTo>
                    <a:lnTo>
                      <a:pt x="4400" y="10477"/>
                    </a:lnTo>
                    <a:lnTo>
                      <a:pt x="4400" y="10458"/>
                    </a:lnTo>
                    <a:lnTo>
                      <a:pt x="4400" y="10439"/>
                    </a:lnTo>
                    <a:lnTo>
                      <a:pt x="4400" y="10376"/>
                    </a:lnTo>
                    <a:lnTo>
                      <a:pt x="4405" y="10369"/>
                    </a:lnTo>
                    <a:lnTo>
                      <a:pt x="4410" y="10359"/>
                    </a:lnTo>
                    <a:lnTo>
                      <a:pt x="4416" y="10346"/>
                    </a:lnTo>
                    <a:lnTo>
                      <a:pt x="4423" y="10332"/>
                    </a:lnTo>
                    <a:lnTo>
                      <a:pt x="4431" y="10315"/>
                    </a:lnTo>
                    <a:lnTo>
                      <a:pt x="4441" y="10295"/>
                    </a:lnTo>
                    <a:lnTo>
                      <a:pt x="4451" y="10274"/>
                    </a:lnTo>
                    <a:lnTo>
                      <a:pt x="4462" y="10251"/>
                    </a:lnTo>
                    <a:lnTo>
                      <a:pt x="4474" y="10227"/>
                    </a:lnTo>
                    <a:lnTo>
                      <a:pt x="4487" y="10200"/>
                    </a:lnTo>
                    <a:lnTo>
                      <a:pt x="4500" y="10173"/>
                    </a:lnTo>
                    <a:lnTo>
                      <a:pt x="4513" y="10146"/>
                    </a:lnTo>
                    <a:lnTo>
                      <a:pt x="4540" y="10087"/>
                    </a:lnTo>
                    <a:lnTo>
                      <a:pt x="4568" y="10026"/>
                    </a:lnTo>
                    <a:lnTo>
                      <a:pt x="4596" y="9964"/>
                    </a:lnTo>
                    <a:lnTo>
                      <a:pt x="4621" y="9904"/>
                    </a:lnTo>
                    <a:lnTo>
                      <a:pt x="4646" y="9845"/>
                    </a:lnTo>
                    <a:lnTo>
                      <a:pt x="4658" y="9817"/>
                    </a:lnTo>
                    <a:lnTo>
                      <a:pt x="4668" y="9789"/>
                    </a:lnTo>
                    <a:lnTo>
                      <a:pt x="4677" y="9763"/>
                    </a:lnTo>
                    <a:lnTo>
                      <a:pt x="4686" y="9739"/>
                    </a:lnTo>
                    <a:lnTo>
                      <a:pt x="4694" y="9716"/>
                    </a:lnTo>
                    <a:lnTo>
                      <a:pt x="4700" y="9694"/>
                    </a:lnTo>
                    <a:lnTo>
                      <a:pt x="4705" y="9675"/>
                    </a:lnTo>
                    <a:lnTo>
                      <a:pt x="4709" y="9657"/>
                    </a:lnTo>
                    <a:lnTo>
                      <a:pt x="4711" y="9642"/>
                    </a:lnTo>
                    <a:lnTo>
                      <a:pt x="4712" y="9628"/>
                    </a:lnTo>
                    <a:lnTo>
                      <a:pt x="4713" y="9604"/>
                    </a:lnTo>
                    <a:lnTo>
                      <a:pt x="4717" y="9576"/>
                    </a:lnTo>
                    <a:lnTo>
                      <a:pt x="4722" y="9546"/>
                    </a:lnTo>
                    <a:lnTo>
                      <a:pt x="4728" y="9512"/>
                    </a:lnTo>
                    <a:lnTo>
                      <a:pt x="4734" y="9476"/>
                    </a:lnTo>
                    <a:lnTo>
                      <a:pt x="4739" y="9436"/>
                    </a:lnTo>
                    <a:lnTo>
                      <a:pt x="4742" y="9394"/>
                    </a:lnTo>
                    <a:lnTo>
                      <a:pt x="4743" y="9348"/>
                    </a:lnTo>
                    <a:lnTo>
                      <a:pt x="4779" y="9366"/>
                    </a:lnTo>
                    <a:lnTo>
                      <a:pt x="4816" y="9382"/>
                    </a:lnTo>
                    <a:lnTo>
                      <a:pt x="4855" y="9398"/>
                    </a:lnTo>
                    <a:lnTo>
                      <a:pt x="4894" y="9412"/>
                    </a:lnTo>
                    <a:lnTo>
                      <a:pt x="4935" y="9426"/>
                    </a:lnTo>
                    <a:lnTo>
                      <a:pt x="4976" y="9439"/>
                    </a:lnTo>
                    <a:lnTo>
                      <a:pt x="5020" y="9450"/>
                    </a:lnTo>
                    <a:lnTo>
                      <a:pt x="5063" y="9462"/>
                    </a:lnTo>
                    <a:lnTo>
                      <a:pt x="5107" y="9471"/>
                    </a:lnTo>
                    <a:lnTo>
                      <a:pt x="5152" y="9479"/>
                    </a:lnTo>
                    <a:lnTo>
                      <a:pt x="5197" y="9486"/>
                    </a:lnTo>
                    <a:lnTo>
                      <a:pt x="5243" y="9493"/>
                    </a:lnTo>
                    <a:lnTo>
                      <a:pt x="5289" y="9498"/>
                    </a:lnTo>
                    <a:lnTo>
                      <a:pt x="5336" y="9502"/>
                    </a:lnTo>
                    <a:lnTo>
                      <a:pt x="5382" y="9504"/>
                    </a:lnTo>
                    <a:lnTo>
                      <a:pt x="5429" y="9504"/>
                    </a:lnTo>
                    <a:lnTo>
                      <a:pt x="5406" y="9540"/>
                    </a:lnTo>
                    <a:lnTo>
                      <a:pt x="5382" y="9575"/>
                    </a:lnTo>
                    <a:lnTo>
                      <a:pt x="5361" y="9613"/>
                    </a:lnTo>
                    <a:lnTo>
                      <a:pt x="5340" y="9652"/>
                    </a:lnTo>
                    <a:lnTo>
                      <a:pt x="5320" y="9694"/>
                    </a:lnTo>
                    <a:lnTo>
                      <a:pt x="5311" y="9717"/>
                    </a:lnTo>
                    <a:lnTo>
                      <a:pt x="5302" y="9741"/>
                    </a:lnTo>
                    <a:lnTo>
                      <a:pt x="5293" y="9765"/>
                    </a:lnTo>
                    <a:lnTo>
                      <a:pt x="5286" y="9791"/>
                    </a:lnTo>
                    <a:lnTo>
                      <a:pt x="5279" y="9819"/>
                    </a:lnTo>
                    <a:lnTo>
                      <a:pt x="5273" y="9847"/>
                    </a:lnTo>
                    <a:lnTo>
                      <a:pt x="5269" y="9894"/>
                    </a:lnTo>
                    <a:lnTo>
                      <a:pt x="5268" y="9942"/>
                    </a:lnTo>
                    <a:lnTo>
                      <a:pt x="5270" y="9991"/>
                    </a:lnTo>
                    <a:lnTo>
                      <a:pt x="5274" y="10041"/>
                    </a:lnTo>
                    <a:lnTo>
                      <a:pt x="5282" y="10091"/>
                    </a:lnTo>
                    <a:lnTo>
                      <a:pt x="5294" y="10142"/>
                    </a:lnTo>
                    <a:lnTo>
                      <a:pt x="5309" y="10195"/>
                    </a:lnTo>
                    <a:lnTo>
                      <a:pt x="5327" y="10249"/>
                    </a:lnTo>
                    <a:lnTo>
                      <a:pt x="5350" y="10303"/>
                    </a:lnTo>
                    <a:lnTo>
                      <a:pt x="5376" y="10359"/>
                    </a:lnTo>
                    <a:lnTo>
                      <a:pt x="5406" y="10415"/>
                    </a:lnTo>
                    <a:lnTo>
                      <a:pt x="5440" y="10473"/>
                    </a:lnTo>
                    <a:lnTo>
                      <a:pt x="5477" y="10533"/>
                    </a:lnTo>
                    <a:lnTo>
                      <a:pt x="5498" y="10564"/>
                    </a:lnTo>
                    <a:lnTo>
                      <a:pt x="5519" y="10594"/>
                    </a:lnTo>
                    <a:lnTo>
                      <a:pt x="5542" y="10625"/>
                    </a:lnTo>
                    <a:lnTo>
                      <a:pt x="5565" y="10656"/>
                    </a:lnTo>
                    <a:lnTo>
                      <a:pt x="5590" y="10687"/>
                    </a:lnTo>
                    <a:lnTo>
                      <a:pt x="5616" y="10719"/>
                    </a:lnTo>
                    <a:lnTo>
                      <a:pt x="5651" y="10763"/>
                    </a:lnTo>
                    <a:lnTo>
                      <a:pt x="5685" y="10805"/>
                    </a:lnTo>
                    <a:lnTo>
                      <a:pt x="5718" y="10846"/>
                    </a:lnTo>
                    <a:lnTo>
                      <a:pt x="5751" y="10886"/>
                    </a:lnTo>
                    <a:lnTo>
                      <a:pt x="5783" y="10924"/>
                    </a:lnTo>
                    <a:lnTo>
                      <a:pt x="5815" y="10962"/>
                    </a:lnTo>
                    <a:lnTo>
                      <a:pt x="5846" y="10998"/>
                    </a:lnTo>
                    <a:lnTo>
                      <a:pt x="5877" y="11033"/>
                    </a:lnTo>
                    <a:lnTo>
                      <a:pt x="5907" y="11067"/>
                    </a:lnTo>
                    <a:lnTo>
                      <a:pt x="5937" y="11100"/>
                    </a:lnTo>
                    <a:lnTo>
                      <a:pt x="5966" y="11131"/>
                    </a:lnTo>
                    <a:lnTo>
                      <a:pt x="5995" y="11162"/>
                    </a:lnTo>
                    <a:lnTo>
                      <a:pt x="6024" y="11190"/>
                    </a:lnTo>
                    <a:lnTo>
                      <a:pt x="6053" y="11218"/>
                    </a:lnTo>
                    <a:lnTo>
                      <a:pt x="6082" y="11244"/>
                    </a:lnTo>
                    <a:lnTo>
                      <a:pt x="6111" y="11269"/>
                    </a:lnTo>
                    <a:lnTo>
                      <a:pt x="6139" y="11292"/>
                    </a:lnTo>
                    <a:lnTo>
                      <a:pt x="6168" y="11315"/>
                    </a:lnTo>
                    <a:lnTo>
                      <a:pt x="6196" y="11335"/>
                    </a:lnTo>
                    <a:lnTo>
                      <a:pt x="6225" y="11354"/>
                    </a:lnTo>
                    <a:lnTo>
                      <a:pt x="6252" y="11372"/>
                    </a:lnTo>
                    <a:lnTo>
                      <a:pt x="6281" y="11388"/>
                    </a:lnTo>
                    <a:lnTo>
                      <a:pt x="6310" y="11403"/>
                    </a:lnTo>
                    <a:lnTo>
                      <a:pt x="6339" y="11417"/>
                    </a:lnTo>
                    <a:lnTo>
                      <a:pt x="6368" y="11428"/>
                    </a:lnTo>
                    <a:lnTo>
                      <a:pt x="6398" y="11438"/>
                    </a:lnTo>
                    <a:lnTo>
                      <a:pt x="6427" y="11448"/>
                    </a:lnTo>
                    <a:lnTo>
                      <a:pt x="6458" y="11455"/>
                    </a:lnTo>
                    <a:lnTo>
                      <a:pt x="6488" y="11460"/>
                    </a:lnTo>
                    <a:lnTo>
                      <a:pt x="6519" y="11464"/>
                    </a:lnTo>
                    <a:lnTo>
                      <a:pt x="6550" y="11466"/>
                    </a:lnTo>
                    <a:lnTo>
                      <a:pt x="6582" y="11467"/>
                    </a:lnTo>
                    <a:lnTo>
                      <a:pt x="6628" y="11466"/>
                    </a:lnTo>
                    <a:lnTo>
                      <a:pt x="6674" y="11460"/>
                    </a:lnTo>
                    <a:lnTo>
                      <a:pt x="6719" y="11452"/>
                    </a:lnTo>
                    <a:lnTo>
                      <a:pt x="6763" y="11440"/>
                    </a:lnTo>
                    <a:lnTo>
                      <a:pt x="6807" y="11427"/>
                    </a:lnTo>
                    <a:lnTo>
                      <a:pt x="6849" y="11410"/>
                    </a:lnTo>
                    <a:lnTo>
                      <a:pt x="6891" y="11391"/>
                    </a:lnTo>
                    <a:lnTo>
                      <a:pt x="6933" y="11370"/>
                    </a:lnTo>
                    <a:lnTo>
                      <a:pt x="6973" y="11348"/>
                    </a:lnTo>
                    <a:lnTo>
                      <a:pt x="7013" y="11323"/>
                    </a:lnTo>
                    <a:lnTo>
                      <a:pt x="7052" y="11297"/>
                    </a:lnTo>
                    <a:lnTo>
                      <a:pt x="7091" y="11270"/>
                    </a:lnTo>
                    <a:lnTo>
                      <a:pt x="7165" y="11214"/>
                    </a:lnTo>
                    <a:lnTo>
                      <a:pt x="7236" y="11156"/>
                    </a:lnTo>
                    <a:lnTo>
                      <a:pt x="7271" y="11131"/>
                    </a:lnTo>
                    <a:lnTo>
                      <a:pt x="7306" y="11105"/>
                    </a:lnTo>
                    <a:lnTo>
                      <a:pt x="7342" y="11076"/>
                    </a:lnTo>
                    <a:lnTo>
                      <a:pt x="7377" y="11047"/>
                    </a:lnTo>
                    <a:lnTo>
                      <a:pt x="7412" y="11018"/>
                    </a:lnTo>
                    <a:lnTo>
                      <a:pt x="7447" y="10989"/>
                    </a:lnTo>
                    <a:lnTo>
                      <a:pt x="7482" y="10962"/>
                    </a:lnTo>
                    <a:lnTo>
                      <a:pt x="7517" y="10938"/>
                    </a:lnTo>
                    <a:lnTo>
                      <a:pt x="7658" y="10820"/>
                    </a:lnTo>
                    <a:lnTo>
                      <a:pt x="7802" y="10703"/>
                    </a:lnTo>
                    <a:lnTo>
                      <a:pt x="7944" y="10583"/>
                    </a:lnTo>
                    <a:lnTo>
                      <a:pt x="8086" y="10462"/>
                    </a:lnTo>
                    <a:lnTo>
                      <a:pt x="8156" y="10401"/>
                    </a:lnTo>
                    <a:lnTo>
                      <a:pt x="8224" y="10338"/>
                    </a:lnTo>
                    <a:lnTo>
                      <a:pt x="8292" y="10274"/>
                    </a:lnTo>
                    <a:lnTo>
                      <a:pt x="8358" y="10210"/>
                    </a:lnTo>
                    <a:lnTo>
                      <a:pt x="8423" y="10145"/>
                    </a:lnTo>
                    <a:lnTo>
                      <a:pt x="8487" y="10078"/>
                    </a:lnTo>
                    <a:lnTo>
                      <a:pt x="8548" y="10010"/>
                    </a:lnTo>
                    <a:lnTo>
                      <a:pt x="8608" y="9941"/>
                    </a:lnTo>
                    <a:lnTo>
                      <a:pt x="8623" y="9921"/>
                    </a:lnTo>
                    <a:lnTo>
                      <a:pt x="8638" y="9900"/>
                    </a:lnTo>
                    <a:lnTo>
                      <a:pt x="8653" y="9878"/>
                    </a:lnTo>
                    <a:lnTo>
                      <a:pt x="8668" y="9855"/>
                    </a:lnTo>
                    <a:lnTo>
                      <a:pt x="8685" y="9831"/>
                    </a:lnTo>
                    <a:lnTo>
                      <a:pt x="8700" y="9807"/>
                    </a:lnTo>
                    <a:lnTo>
                      <a:pt x="8733" y="9754"/>
                    </a:lnTo>
                    <a:lnTo>
                      <a:pt x="8766" y="9698"/>
                    </a:lnTo>
                    <a:lnTo>
                      <a:pt x="8799" y="9638"/>
                    </a:lnTo>
                    <a:lnTo>
                      <a:pt x="8834" y="9575"/>
                    </a:lnTo>
                    <a:lnTo>
                      <a:pt x="8868" y="9510"/>
                    </a:lnTo>
                    <a:lnTo>
                      <a:pt x="8903" y="9442"/>
                    </a:lnTo>
                    <a:lnTo>
                      <a:pt x="8939" y="9372"/>
                    </a:lnTo>
                    <a:lnTo>
                      <a:pt x="8975" y="9300"/>
                    </a:lnTo>
                    <a:lnTo>
                      <a:pt x="9010" y="9227"/>
                    </a:lnTo>
                    <a:lnTo>
                      <a:pt x="9045" y="9153"/>
                    </a:lnTo>
                    <a:lnTo>
                      <a:pt x="9080" y="9076"/>
                    </a:lnTo>
                    <a:lnTo>
                      <a:pt x="9149" y="8924"/>
                    </a:lnTo>
                    <a:lnTo>
                      <a:pt x="9217" y="8770"/>
                    </a:lnTo>
                    <a:lnTo>
                      <a:pt x="9250" y="8694"/>
                    </a:lnTo>
                    <a:lnTo>
                      <a:pt x="9282" y="8619"/>
                    </a:lnTo>
                    <a:lnTo>
                      <a:pt x="9313" y="8545"/>
                    </a:lnTo>
                    <a:lnTo>
                      <a:pt x="9343" y="8473"/>
                    </a:lnTo>
                    <a:lnTo>
                      <a:pt x="9373" y="8402"/>
                    </a:lnTo>
                    <a:lnTo>
                      <a:pt x="9401" y="8333"/>
                    </a:lnTo>
                    <a:lnTo>
                      <a:pt x="9428" y="8266"/>
                    </a:lnTo>
                    <a:lnTo>
                      <a:pt x="9454" y="8201"/>
                    </a:lnTo>
                    <a:lnTo>
                      <a:pt x="9477" y="8139"/>
                    </a:lnTo>
                    <a:lnTo>
                      <a:pt x="9500" y="8081"/>
                    </a:lnTo>
                    <a:lnTo>
                      <a:pt x="9522" y="8026"/>
                    </a:lnTo>
                    <a:lnTo>
                      <a:pt x="9540" y="7974"/>
                    </a:lnTo>
                    <a:lnTo>
                      <a:pt x="9550" y="7951"/>
                    </a:lnTo>
                    <a:lnTo>
                      <a:pt x="9558" y="7927"/>
                    </a:lnTo>
                    <a:lnTo>
                      <a:pt x="9566" y="7905"/>
                    </a:lnTo>
                    <a:lnTo>
                      <a:pt x="9573" y="7884"/>
                    </a:lnTo>
                    <a:lnTo>
                      <a:pt x="9644" y="7942"/>
                    </a:lnTo>
                    <a:lnTo>
                      <a:pt x="9714" y="7999"/>
                    </a:lnTo>
                    <a:lnTo>
                      <a:pt x="9784" y="8055"/>
                    </a:lnTo>
                    <a:lnTo>
                      <a:pt x="9819" y="8080"/>
                    </a:lnTo>
                    <a:lnTo>
                      <a:pt x="9854" y="8106"/>
                    </a:lnTo>
                    <a:lnTo>
                      <a:pt x="9889" y="8130"/>
                    </a:lnTo>
                    <a:lnTo>
                      <a:pt x="9924" y="8153"/>
                    </a:lnTo>
                    <a:lnTo>
                      <a:pt x="9960" y="8175"/>
                    </a:lnTo>
                    <a:lnTo>
                      <a:pt x="9995" y="8195"/>
                    </a:lnTo>
                    <a:lnTo>
                      <a:pt x="10030" y="8213"/>
                    </a:lnTo>
                    <a:lnTo>
                      <a:pt x="10065" y="8231"/>
                    </a:lnTo>
                    <a:lnTo>
                      <a:pt x="10100" y="8245"/>
                    </a:lnTo>
                    <a:lnTo>
                      <a:pt x="10135" y="8258"/>
                    </a:lnTo>
                    <a:lnTo>
                      <a:pt x="10205" y="8281"/>
                    </a:lnTo>
                    <a:lnTo>
                      <a:pt x="10274" y="8304"/>
                    </a:lnTo>
                    <a:lnTo>
                      <a:pt x="10344" y="8324"/>
                    </a:lnTo>
                    <a:lnTo>
                      <a:pt x="10412" y="8343"/>
                    </a:lnTo>
                    <a:lnTo>
                      <a:pt x="10478" y="8359"/>
                    </a:lnTo>
                    <a:lnTo>
                      <a:pt x="10511" y="8366"/>
                    </a:lnTo>
                    <a:lnTo>
                      <a:pt x="10543" y="8372"/>
                    </a:lnTo>
                    <a:lnTo>
                      <a:pt x="10574" y="8376"/>
                    </a:lnTo>
                    <a:lnTo>
                      <a:pt x="10605" y="8380"/>
                    </a:lnTo>
                    <a:lnTo>
                      <a:pt x="10636" y="8382"/>
                    </a:lnTo>
                    <a:lnTo>
                      <a:pt x="10665" y="8382"/>
                    </a:lnTo>
                    <a:lnTo>
                      <a:pt x="10706" y="8382"/>
                    </a:lnTo>
                    <a:lnTo>
                      <a:pt x="10745" y="8380"/>
                    </a:lnTo>
                    <a:lnTo>
                      <a:pt x="10785" y="8377"/>
                    </a:lnTo>
                    <a:lnTo>
                      <a:pt x="10825" y="8372"/>
                    </a:lnTo>
                    <a:lnTo>
                      <a:pt x="10863" y="8367"/>
                    </a:lnTo>
                    <a:lnTo>
                      <a:pt x="10901" y="8359"/>
                    </a:lnTo>
                    <a:lnTo>
                      <a:pt x="10938" y="8351"/>
                    </a:lnTo>
                    <a:lnTo>
                      <a:pt x="10975" y="8342"/>
                    </a:lnTo>
                    <a:lnTo>
                      <a:pt x="11011" y="8331"/>
                    </a:lnTo>
                    <a:lnTo>
                      <a:pt x="11048" y="8318"/>
                    </a:lnTo>
                    <a:lnTo>
                      <a:pt x="11083" y="8305"/>
                    </a:lnTo>
                    <a:lnTo>
                      <a:pt x="11118" y="8290"/>
                    </a:lnTo>
                    <a:lnTo>
                      <a:pt x="11152" y="8274"/>
                    </a:lnTo>
                    <a:lnTo>
                      <a:pt x="11186" y="8258"/>
                    </a:lnTo>
                    <a:lnTo>
                      <a:pt x="11220" y="8239"/>
                    </a:lnTo>
                    <a:lnTo>
                      <a:pt x="11253" y="8218"/>
                    </a:lnTo>
                    <a:lnTo>
                      <a:pt x="11286" y="8198"/>
                    </a:lnTo>
                    <a:lnTo>
                      <a:pt x="11318" y="8175"/>
                    </a:lnTo>
                    <a:lnTo>
                      <a:pt x="11349" y="8151"/>
                    </a:lnTo>
                    <a:lnTo>
                      <a:pt x="11381" y="8127"/>
                    </a:lnTo>
                    <a:lnTo>
                      <a:pt x="11412" y="8101"/>
                    </a:lnTo>
                    <a:lnTo>
                      <a:pt x="11442" y="8073"/>
                    </a:lnTo>
                    <a:lnTo>
                      <a:pt x="11472" y="8044"/>
                    </a:lnTo>
                    <a:lnTo>
                      <a:pt x="11502" y="8014"/>
                    </a:lnTo>
                    <a:lnTo>
                      <a:pt x="11531" y="7982"/>
                    </a:lnTo>
                    <a:lnTo>
                      <a:pt x="11560" y="7951"/>
                    </a:lnTo>
                    <a:lnTo>
                      <a:pt x="11587" y="7917"/>
                    </a:lnTo>
                    <a:lnTo>
                      <a:pt x="11616" y="7882"/>
                    </a:lnTo>
                    <a:lnTo>
                      <a:pt x="11643" y="7844"/>
                    </a:lnTo>
                    <a:lnTo>
                      <a:pt x="11671" y="7807"/>
                    </a:lnTo>
                    <a:lnTo>
                      <a:pt x="11698" y="7768"/>
                    </a:lnTo>
                    <a:lnTo>
                      <a:pt x="11724" y="7728"/>
                    </a:lnTo>
                    <a:lnTo>
                      <a:pt x="11746" y="7693"/>
                    </a:lnTo>
                    <a:lnTo>
                      <a:pt x="11768" y="7658"/>
                    </a:lnTo>
                    <a:lnTo>
                      <a:pt x="11788" y="7623"/>
                    </a:lnTo>
                    <a:lnTo>
                      <a:pt x="11806" y="7589"/>
                    </a:lnTo>
                    <a:lnTo>
                      <a:pt x="11824" y="7555"/>
                    </a:lnTo>
                    <a:lnTo>
                      <a:pt x="11839" y="7522"/>
                    </a:lnTo>
                    <a:lnTo>
                      <a:pt x="11855" y="7490"/>
                    </a:lnTo>
                    <a:lnTo>
                      <a:pt x="11868" y="7459"/>
                    </a:lnTo>
                    <a:lnTo>
                      <a:pt x="11881" y="7429"/>
                    </a:lnTo>
                    <a:lnTo>
                      <a:pt x="11893" y="7401"/>
                    </a:lnTo>
                    <a:lnTo>
                      <a:pt x="11903" y="7373"/>
                    </a:lnTo>
                    <a:lnTo>
                      <a:pt x="11913" y="7347"/>
                    </a:lnTo>
                    <a:lnTo>
                      <a:pt x="11921" y="7322"/>
                    </a:lnTo>
                    <a:lnTo>
                      <a:pt x="11929" y="7300"/>
                    </a:lnTo>
                    <a:lnTo>
                      <a:pt x="11936" y="7279"/>
                    </a:lnTo>
                    <a:lnTo>
                      <a:pt x="11943" y="7260"/>
                    </a:lnTo>
                    <a:lnTo>
                      <a:pt x="12038" y="7282"/>
                    </a:lnTo>
                    <a:lnTo>
                      <a:pt x="12135" y="7302"/>
                    </a:lnTo>
                    <a:lnTo>
                      <a:pt x="12235" y="7317"/>
                    </a:lnTo>
                    <a:lnTo>
                      <a:pt x="12336" y="7330"/>
                    </a:lnTo>
                    <a:lnTo>
                      <a:pt x="12439" y="7341"/>
                    </a:lnTo>
                    <a:lnTo>
                      <a:pt x="12543" y="7348"/>
                    </a:lnTo>
                    <a:lnTo>
                      <a:pt x="12648" y="7352"/>
                    </a:lnTo>
                    <a:lnTo>
                      <a:pt x="12753" y="7354"/>
                    </a:lnTo>
                    <a:lnTo>
                      <a:pt x="12846" y="7354"/>
                    </a:lnTo>
                    <a:lnTo>
                      <a:pt x="12899" y="7353"/>
                    </a:lnTo>
                    <a:lnTo>
                      <a:pt x="12951" y="7351"/>
                    </a:lnTo>
                    <a:lnTo>
                      <a:pt x="13004" y="7347"/>
                    </a:lnTo>
                    <a:lnTo>
                      <a:pt x="13056" y="7341"/>
                    </a:lnTo>
                    <a:lnTo>
                      <a:pt x="13109" y="7334"/>
                    </a:lnTo>
                    <a:lnTo>
                      <a:pt x="13161" y="7324"/>
                    </a:lnTo>
                    <a:lnTo>
                      <a:pt x="13213" y="7314"/>
                    </a:lnTo>
                    <a:lnTo>
                      <a:pt x="13265" y="7303"/>
                    </a:lnTo>
                    <a:lnTo>
                      <a:pt x="13318" y="7288"/>
                    </a:lnTo>
                    <a:lnTo>
                      <a:pt x="13369" y="7274"/>
                    </a:lnTo>
                    <a:lnTo>
                      <a:pt x="13421" y="7257"/>
                    </a:lnTo>
                    <a:lnTo>
                      <a:pt x="13472" y="7239"/>
                    </a:lnTo>
                    <a:lnTo>
                      <a:pt x="13524" y="7219"/>
                    </a:lnTo>
                    <a:lnTo>
                      <a:pt x="13575" y="7198"/>
                    </a:lnTo>
                    <a:lnTo>
                      <a:pt x="13625" y="7175"/>
                    </a:lnTo>
                    <a:lnTo>
                      <a:pt x="13676" y="7151"/>
                    </a:lnTo>
                    <a:lnTo>
                      <a:pt x="13726" y="7125"/>
                    </a:lnTo>
                    <a:lnTo>
                      <a:pt x="13776" y="7099"/>
                    </a:lnTo>
                    <a:lnTo>
                      <a:pt x="13826" y="7070"/>
                    </a:lnTo>
                    <a:lnTo>
                      <a:pt x="13875" y="7040"/>
                    </a:lnTo>
                    <a:lnTo>
                      <a:pt x="13925" y="7009"/>
                    </a:lnTo>
                    <a:lnTo>
                      <a:pt x="13973" y="6976"/>
                    </a:lnTo>
                    <a:lnTo>
                      <a:pt x="14022" y="6942"/>
                    </a:lnTo>
                    <a:lnTo>
                      <a:pt x="14069" y="6907"/>
                    </a:lnTo>
                    <a:lnTo>
                      <a:pt x="14117" y="6870"/>
                    </a:lnTo>
                    <a:lnTo>
                      <a:pt x="14164" y="6832"/>
                    </a:lnTo>
                    <a:lnTo>
                      <a:pt x="14211" y="6792"/>
                    </a:lnTo>
                    <a:lnTo>
                      <a:pt x="14256" y="6752"/>
                    </a:lnTo>
                    <a:lnTo>
                      <a:pt x="14302" y="6709"/>
                    </a:lnTo>
                    <a:lnTo>
                      <a:pt x="14347" y="6666"/>
                    </a:lnTo>
                    <a:lnTo>
                      <a:pt x="14392" y="6621"/>
                    </a:lnTo>
                    <a:lnTo>
                      <a:pt x="14436" y="6574"/>
                    </a:lnTo>
                    <a:lnTo>
                      <a:pt x="14502" y="6500"/>
                    </a:lnTo>
                    <a:lnTo>
                      <a:pt x="14566" y="6424"/>
                    </a:lnTo>
                    <a:lnTo>
                      <a:pt x="14629" y="6345"/>
                    </a:lnTo>
                    <a:lnTo>
                      <a:pt x="14689" y="6264"/>
                    </a:lnTo>
                    <a:lnTo>
                      <a:pt x="14746" y="6181"/>
                    </a:lnTo>
                    <a:lnTo>
                      <a:pt x="14802" y="6095"/>
                    </a:lnTo>
                    <a:lnTo>
                      <a:pt x="14856" y="6008"/>
                    </a:lnTo>
                    <a:lnTo>
                      <a:pt x="14907" y="5918"/>
                    </a:lnTo>
                    <a:lnTo>
                      <a:pt x="14957" y="5826"/>
                    </a:lnTo>
                    <a:lnTo>
                      <a:pt x="15004" y="5732"/>
                    </a:lnTo>
                    <a:lnTo>
                      <a:pt x="15050" y="5636"/>
                    </a:lnTo>
                    <a:lnTo>
                      <a:pt x="15092" y="5539"/>
                    </a:lnTo>
                    <a:lnTo>
                      <a:pt x="15133" y="5439"/>
                    </a:lnTo>
                    <a:lnTo>
                      <a:pt x="15172" y="5337"/>
                    </a:lnTo>
                    <a:lnTo>
                      <a:pt x="15208" y="5234"/>
                    </a:lnTo>
                    <a:lnTo>
                      <a:pt x="15242" y="5129"/>
                    </a:lnTo>
                    <a:lnTo>
                      <a:pt x="15274" y="5023"/>
                    </a:lnTo>
                    <a:lnTo>
                      <a:pt x="15303" y="4914"/>
                    </a:lnTo>
                    <a:lnTo>
                      <a:pt x="15331" y="4804"/>
                    </a:lnTo>
                    <a:lnTo>
                      <a:pt x="15355" y="4693"/>
                    </a:lnTo>
                    <a:lnTo>
                      <a:pt x="15377" y="4579"/>
                    </a:lnTo>
                    <a:lnTo>
                      <a:pt x="15398" y="4464"/>
                    </a:lnTo>
                    <a:lnTo>
                      <a:pt x="15415" y="4348"/>
                    </a:lnTo>
                    <a:lnTo>
                      <a:pt x="15431" y="4230"/>
                    </a:lnTo>
                    <a:lnTo>
                      <a:pt x="15443" y="4111"/>
                    </a:lnTo>
                    <a:lnTo>
                      <a:pt x="15454" y="3990"/>
                    </a:lnTo>
                    <a:lnTo>
                      <a:pt x="15462" y="3868"/>
                    </a:lnTo>
                    <a:lnTo>
                      <a:pt x="15467" y="3745"/>
                    </a:lnTo>
                    <a:lnTo>
                      <a:pt x="15470" y="3621"/>
                    </a:lnTo>
                    <a:lnTo>
                      <a:pt x="15471" y="3496"/>
                    </a:lnTo>
                    <a:lnTo>
                      <a:pt x="15469" y="3369"/>
                    </a:lnTo>
                    <a:lnTo>
                      <a:pt x="15464" y="3240"/>
                    </a:lnTo>
                    <a:lnTo>
                      <a:pt x="15460" y="3150"/>
                    </a:lnTo>
                    <a:lnTo>
                      <a:pt x="15455" y="3060"/>
                    </a:lnTo>
                    <a:lnTo>
                      <a:pt x="15448" y="2971"/>
                    </a:lnTo>
                    <a:lnTo>
                      <a:pt x="15441" y="2885"/>
                    </a:lnTo>
                    <a:lnTo>
                      <a:pt x="15435" y="2799"/>
                    </a:lnTo>
                    <a:lnTo>
                      <a:pt x="15427" y="2716"/>
                    </a:lnTo>
                    <a:lnTo>
                      <a:pt x="15418" y="2633"/>
                    </a:lnTo>
                    <a:lnTo>
                      <a:pt x="15409" y="2553"/>
                    </a:lnTo>
                    <a:lnTo>
                      <a:pt x="15400" y="2475"/>
                    </a:lnTo>
                    <a:lnTo>
                      <a:pt x="15390" y="2397"/>
                    </a:lnTo>
                    <a:lnTo>
                      <a:pt x="15379" y="2321"/>
                    </a:lnTo>
                    <a:lnTo>
                      <a:pt x="15369" y="2246"/>
                    </a:lnTo>
                    <a:lnTo>
                      <a:pt x="15356" y="2174"/>
                    </a:lnTo>
                    <a:lnTo>
                      <a:pt x="15345" y="2102"/>
                    </a:lnTo>
                    <a:lnTo>
                      <a:pt x="15332" y="2032"/>
                    </a:lnTo>
                    <a:lnTo>
                      <a:pt x="15319" y="1964"/>
                    </a:lnTo>
                    <a:lnTo>
                      <a:pt x="15306" y="1897"/>
                    </a:lnTo>
                    <a:lnTo>
                      <a:pt x="15291" y="1832"/>
                    </a:lnTo>
                    <a:lnTo>
                      <a:pt x="15277" y="1768"/>
                    </a:lnTo>
                    <a:lnTo>
                      <a:pt x="15261" y="1705"/>
                    </a:lnTo>
                    <a:lnTo>
                      <a:pt x="15247" y="1645"/>
                    </a:lnTo>
                    <a:lnTo>
                      <a:pt x="15231" y="1585"/>
                    </a:lnTo>
                    <a:lnTo>
                      <a:pt x="15214" y="1527"/>
                    </a:lnTo>
                    <a:lnTo>
                      <a:pt x="15197" y="1471"/>
                    </a:lnTo>
                    <a:lnTo>
                      <a:pt x="15181" y="1415"/>
                    </a:lnTo>
                    <a:lnTo>
                      <a:pt x="15163" y="1361"/>
                    </a:lnTo>
                    <a:lnTo>
                      <a:pt x="15146" y="1310"/>
                    </a:lnTo>
                    <a:lnTo>
                      <a:pt x="15127" y="1258"/>
                    </a:lnTo>
                    <a:lnTo>
                      <a:pt x="15109" y="1210"/>
                    </a:lnTo>
                    <a:lnTo>
                      <a:pt x="15090" y="1162"/>
                    </a:lnTo>
                    <a:lnTo>
                      <a:pt x="15071" y="1115"/>
                    </a:lnTo>
                    <a:lnTo>
                      <a:pt x="15051" y="1071"/>
                    </a:lnTo>
                    <a:lnTo>
                      <a:pt x="15031" y="1027"/>
                    </a:lnTo>
                    <a:lnTo>
                      <a:pt x="15011" y="985"/>
                    </a:lnTo>
                    <a:lnTo>
                      <a:pt x="14991" y="944"/>
                    </a:lnTo>
                    <a:lnTo>
                      <a:pt x="14969" y="905"/>
                    </a:lnTo>
                    <a:lnTo>
                      <a:pt x="14949" y="867"/>
                    </a:lnTo>
                    <a:lnTo>
                      <a:pt x="14927" y="831"/>
                    </a:lnTo>
                    <a:lnTo>
                      <a:pt x="14905" y="796"/>
                    </a:lnTo>
                    <a:lnTo>
                      <a:pt x="14884" y="763"/>
                    </a:lnTo>
                    <a:lnTo>
                      <a:pt x="14862" y="731"/>
                    </a:lnTo>
                    <a:lnTo>
                      <a:pt x="14839" y="700"/>
                    </a:lnTo>
                    <a:lnTo>
                      <a:pt x="14817" y="670"/>
                    </a:lnTo>
                    <a:lnTo>
                      <a:pt x="14794" y="642"/>
                    </a:lnTo>
                    <a:lnTo>
                      <a:pt x="14771" y="617"/>
                    </a:lnTo>
                    <a:lnTo>
                      <a:pt x="14748" y="591"/>
                    </a:lnTo>
                    <a:lnTo>
                      <a:pt x="14725" y="567"/>
                    </a:lnTo>
                    <a:lnTo>
                      <a:pt x="14702" y="546"/>
                    </a:lnTo>
                    <a:lnTo>
                      <a:pt x="14678" y="524"/>
                    </a:lnTo>
                    <a:lnTo>
                      <a:pt x="14654" y="504"/>
                    </a:lnTo>
                    <a:lnTo>
                      <a:pt x="14630" y="487"/>
                    </a:lnTo>
                    <a:lnTo>
                      <a:pt x="14606" y="469"/>
                    </a:lnTo>
                    <a:lnTo>
                      <a:pt x="14582" y="454"/>
                    </a:lnTo>
                    <a:lnTo>
                      <a:pt x="14557" y="440"/>
                    </a:lnTo>
                    <a:lnTo>
                      <a:pt x="14534" y="427"/>
                    </a:lnTo>
                    <a:lnTo>
                      <a:pt x="14509" y="416"/>
                    </a:lnTo>
                    <a:lnTo>
                      <a:pt x="14484" y="405"/>
                    </a:lnTo>
                    <a:lnTo>
                      <a:pt x="14459" y="397"/>
                    </a:lnTo>
                    <a:lnTo>
                      <a:pt x="14435" y="390"/>
                    </a:lnTo>
                    <a:lnTo>
                      <a:pt x="14410" y="384"/>
                    </a:lnTo>
                    <a:lnTo>
                      <a:pt x="14385" y="380"/>
                    </a:lnTo>
                    <a:lnTo>
                      <a:pt x="14360" y="376"/>
                    </a:lnTo>
                    <a:lnTo>
                      <a:pt x="14336" y="374"/>
                    </a:lnTo>
                    <a:lnTo>
                      <a:pt x="14311" y="374"/>
                    </a:lnTo>
                    <a:lnTo>
                      <a:pt x="14280" y="374"/>
                    </a:lnTo>
                    <a:lnTo>
                      <a:pt x="14251" y="377"/>
                    </a:lnTo>
                    <a:lnTo>
                      <a:pt x="14223" y="381"/>
                    </a:lnTo>
                    <a:lnTo>
                      <a:pt x="14170" y="393"/>
                    </a:lnTo>
                    <a:lnTo>
                      <a:pt x="14121" y="409"/>
                    </a:lnTo>
                    <a:lnTo>
                      <a:pt x="14074" y="428"/>
                    </a:lnTo>
                    <a:lnTo>
                      <a:pt x="14031" y="450"/>
                    </a:lnTo>
                    <a:lnTo>
                      <a:pt x="13990" y="473"/>
                    </a:lnTo>
                    <a:lnTo>
                      <a:pt x="13953" y="500"/>
                    </a:lnTo>
                    <a:lnTo>
                      <a:pt x="13917" y="529"/>
                    </a:lnTo>
                    <a:lnTo>
                      <a:pt x="13885" y="559"/>
                    </a:lnTo>
                    <a:lnTo>
                      <a:pt x="13855" y="590"/>
                    </a:lnTo>
                    <a:lnTo>
                      <a:pt x="13828" y="622"/>
                    </a:lnTo>
                    <a:lnTo>
                      <a:pt x="13802" y="654"/>
                    </a:lnTo>
                    <a:lnTo>
                      <a:pt x="13779" y="686"/>
                    </a:lnTo>
                    <a:lnTo>
                      <a:pt x="13757" y="718"/>
                    </a:lnTo>
                    <a:lnTo>
                      <a:pt x="13737" y="748"/>
                    </a:lnTo>
                    <a:lnTo>
                      <a:pt x="13719" y="778"/>
                    </a:lnTo>
                    <a:lnTo>
                      <a:pt x="13706" y="803"/>
                    </a:lnTo>
                    <a:lnTo>
                      <a:pt x="13690" y="829"/>
                    </a:lnTo>
                    <a:lnTo>
                      <a:pt x="13674" y="857"/>
                    </a:lnTo>
                    <a:lnTo>
                      <a:pt x="13656" y="883"/>
                    </a:lnTo>
                    <a:lnTo>
                      <a:pt x="13639" y="909"/>
                    </a:lnTo>
                    <a:lnTo>
                      <a:pt x="13622" y="932"/>
                    </a:lnTo>
                    <a:lnTo>
                      <a:pt x="13615" y="942"/>
                    </a:lnTo>
                    <a:lnTo>
                      <a:pt x="13607" y="951"/>
                    </a:lnTo>
                    <a:lnTo>
                      <a:pt x="13600" y="959"/>
                    </a:lnTo>
                    <a:lnTo>
                      <a:pt x="13594" y="966"/>
                    </a:lnTo>
                    <a:lnTo>
                      <a:pt x="13559" y="987"/>
                    </a:lnTo>
                    <a:lnTo>
                      <a:pt x="13524" y="1007"/>
                    </a:lnTo>
                    <a:lnTo>
                      <a:pt x="13489" y="1025"/>
                    </a:lnTo>
                    <a:lnTo>
                      <a:pt x="13454" y="1040"/>
                    </a:lnTo>
                    <a:lnTo>
                      <a:pt x="13419" y="1053"/>
                    </a:lnTo>
                    <a:lnTo>
                      <a:pt x="13384" y="1067"/>
                    </a:lnTo>
                    <a:lnTo>
                      <a:pt x="13314" y="1090"/>
                    </a:lnTo>
                    <a:lnTo>
                      <a:pt x="13266" y="1112"/>
                    </a:lnTo>
                    <a:lnTo>
                      <a:pt x="13214" y="1134"/>
                    </a:lnTo>
                    <a:lnTo>
                      <a:pt x="13162" y="1157"/>
                    </a:lnTo>
                    <a:lnTo>
                      <a:pt x="13135" y="1170"/>
                    </a:lnTo>
                    <a:lnTo>
                      <a:pt x="13107" y="1183"/>
                    </a:lnTo>
                    <a:lnTo>
                      <a:pt x="13079" y="1199"/>
                    </a:lnTo>
                    <a:lnTo>
                      <a:pt x="13051" y="1216"/>
                    </a:lnTo>
                    <a:lnTo>
                      <a:pt x="13022" y="1235"/>
                    </a:lnTo>
                    <a:lnTo>
                      <a:pt x="12993" y="1256"/>
                    </a:lnTo>
                    <a:lnTo>
                      <a:pt x="12965" y="1280"/>
                    </a:lnTo>
                    <a:lnTo>
                      <a:pt x="12936" y="1307"/>
                    </a:lnTo>
                    <a:lnTo>
                      <a:pt x="12907" y="1337"/>
                    </a:lnTo>
                    <a:lnTo>
                      <a:pt x="12878" y="1371"/>
                    </a:lnTo>
                    <a:lnTo>
                      <a:pt x="12858" y="1391"/>
                    </a:lnTo>
                    <a:lnTo>
                      <a:pt x="12840" y="1412"/>
                    </a:lnTo>
                    <a:lnTo>
                      <a:pt x="12823" y="1433"/>
                    </a:lnTo>
                    <a:lnTo>
                      <a:pt x="12809" y="1455"/>
                    </a:lnTo>
                    <a:lnTo>
                      <a:pt x="12795" y="1477"/>
                    </a:lnTo>
                    <a:lnTo>
                      <a:pt x="12783" y="1499"/>
                    </a:lnTo>
                    <a:lnTo>
                      <a:pt x="12772" y="1522"/>
                    </a:lnTo>
                    <a:lnTo>
                      <a:pt x="12762" y="1545"/>
                    </a:lnTo>
                    <a:lnTo>
                      <a:pt x="12754" y="1568"/>
                    </a:lnTo>
                    <a:lnTo>
                      <a:pt x="12747" y="1591"/>
                    </a:lnTo>
                    <a:lnTo>
                      <a:pt x="12741" y="1615"/>
                    </a:lnTo>
                    <a:lnTo>
                      <a:pt x="12735" y="1638"/>
                    </a:lnTo>
                    <a:lnTo>
                      <a:pt x="12729" y="1688"/>
                    </a:lnTo>
                    <a:lnTo>
                      <a:pt x="12725" y="1736"/>
                    </a:lnTo>
                    <a:lnTo>
                      <a:pt x="12726" y="1787"/>
                    </a:lnTo>
                    <a:lnTo>
                      <a:pt x="12728" y="1837"/>
                    </a:lnTo>
                    <a:lnTo>
                      <a:pt x="12734" y="1889"/>
                    </a:lnTo>
                    <a:lnTo>
                      <a:pt x="12742" y="1940"/>
                    </a:lnTo>
                    <a:lnTo>
                      <a:pt x="12751" y="1992"/>
                    </a:lnTo>
                    <a:lnTo>
                      <a:pt x="12761" y="2044"/>
                    </a:lnTo>
                    <a:lnTo>
                      <a:pt x="12784" y="2149"/>
                    </a:lnTo>
                    <a:lnTo>
                      <a:pt x="12795" y="2203"/>
                    </a:lnTo>
                    <a:lnTo>
                      <a:pt x="12809" y="2260"/>
                    </a:lnTo>
                    <a:lnTo>
                      <a:pt x="12821" y="2318"/>
                    </a:lnTo>
                    <a:lnTo>
                      <a:pt x="12835" y="2379"/>
                    </a:lnTo>
                    <a:lnTo>
                      <a:pt x="12847" y="2444"/>
                    </a:lnTo>
                    <a:lnTo>
                      <a:pt x="12859" y="2511"/>
                    </a:lnTo>
                    <a:lnTo>
                      <a:pt x="12871" y="2582"/>
                    </a:lnTo>
                    <a:lnTo>
                      <a:pt x="12881" y="2656"/>
                    </a:lnTo>
                    <a:lnTo>
                      <a:pt x="12891" y="2733"/>
                    </a:lnTo>
                    <a:lnTo>
                      <a:pt x="12900" y="2815"/>
                    </a:lnTo>
                    <a:lnTo>
                      <a:pt x="12903" y="2858"/>
                    </a:lnTo>
                    <a:lnTo>
                      <a:pt x="12906" y="2901"/>
                    </a:lnTo>
                    <a:lnTo>
                      <a:pt x="12909" y="2946"/>
                    </a:lnTo>
                    <a:lnTo>
                      <a:pt x="12911" y="2991"/>
                    </a:lnTo>
                    <a:lnTo>
                      <a:pt x="12913" y="3037"/>
                    </a:lnTo>
                    <a:lnTo>
                      <a:pt x="12914" y="3085"/>
                    </a:lnTo>
                    <a:lnTo>
                      <a:pt x="12915" y="3134"/>
                    </a:lnTo>
                    <a:lnTo>
                      <a:pt x="12915" y="3184"/>
                    </a:lnTo>
                    <a:lnTo>
                      <a:pt x="12914" y="3235"/>
                    </a:lnTo>
                    <a:lnTo>
                      <a:pt x="12913" y="3288"/>
                    </a:lnTo>
                    <a:lnTo>
                      <a:pt x="12911" y="3341"/>
                    </a:lnTo>
                    <a:lnTo>
                      <a:pt x="12909" y="3396"/>
                    </a:lnTo>
                    <a:lnTo>
                      <a:pt x="12901" y="3396"/>
                    </a:lnTo>
                    <a:lnTo>
                      <a:pt x="12890" y="3396"/>
                    </a:lnTo>
                    <a:lnTo>
                      <a:pt x="12869" y="3392"/>
                    </a:lnTo>
                    <a:lnTo>
                      <a:pt x="12843" y="3384"/>
                    </a:lnTo>
                    <a:lnTo>
                      <a:pt x="12815" y="3375"/>
                    </a:lnTo>
                    <a:lnTo>
                      <a:pt x="12785" y="3362"/>
                    </a:lnTo>
                    <a:lnTo>
                      <a:pt x="12754" y="3345"/>
                    </a:lnTo>
                    <a:lnTo>
                      <a:pt x="12722" y="3326"/>
                    </a:lnTo>
                    <a:lnTo>
                      <a:pt x="12690" y="3303"/>
                    </a:lnTo>
                    <a:lnTo>
                      <a:pt x="12690" y="3302"/>
                    </a:lnTo>
                    <a:lnTo>
                      <a:pt x="12688" y="3300"/>
                    </a:lnTo>
                    <a:lnTo>
                      <a:pt x="12685" y="3296"/>
                    </a:lnTo>
                    <a:lnTo>
                      <a:pt x="12681" y="3291"/>
                    </a:lnTo>
                    <a:lnTo>
                      <a:pt x="12676" y="3284"/>
                    </a:lnTo>
                    <a:lnTo>
                      <a:pt x="12669" y="3276"/>
                    </a:lnTo>
                    <a:lnTo>
                      <a:pt x="12662" y="3268"/>
                    </a:lnTo>
                    <a:lnTo>
                      <a:pt x="12654" y="3258"/>
                    </a:lnTo>
                    <a:lnTo>
                      <a:pt x="12636" y="3236"/>
                    </a:lnTo>
                    <a:lnTo>
                      <a:pt x="12615" y="3210"/>
                    </a:lnTo>
                    <a:lnTo>
                      <a:pt x="12591" y="3184"/>
                    </a:lnTo>
                    <a:lnTo>
                      <a:pt x="12566" y="3155"/>
                    </a:lnTo>
                    <a:lnTo>
                      <a:pt x="12539" y="3125"/>
                    </a:lnTo>
                    <a:lnTo>
                      <a:pt x="12511" y="3096"/>
                    </a:lnTo>
                    <a:lnTo>
                      <a:pt x="12482" y="3067"/>
                    </a:lnTo>
                    <a:lnTo>
                      <a:pt x="12454" y="3039"/>
                    </a:lnTo>
                    <a:lnTo>
                      <a:pt x="12426" y="3015"/>
                    </a:lnTo>
                    <a:lnTo>
                      <a:pt x="12398" y="2992"/>
                    </a:lnTo>
                    <a:lnTo>
                      <a:pt x="12384" y="2983"/>
                    </a:lnTo>
                    <a:lnTo>
                      <a:pt x="12372" y="2973"/>
                    </a:lnTo>
                    <a:lnTo>
                      <a:pt x="12360" y="2966"/>
                    </a:lnTo>
                    <a:lnTo>
                      <a:pt x="12347" y="2960"/>
                    </a:lnTo>
                    <a:lnTo>
                      <a:pt x="12370" y="2947"/>
                    </a:lnTo>
                    <a:lnTo>
                      <a:pt x="12390" y="2931"/>
                    </a:lnTo>
                    <a:lnTo>
                      <a:pt x="12408" y="2914"/>
                    </a:lnTo>
                    <a:lnTo>
                      <a:pt x="12426" y="2893"/>
                    </a:lnTo>
                    <a:lnTo>
                      <a:pt x="12443" y="2872"/>
                    </a:lnTo>
                    <a:lnTo>
                      <a:pt x="12462" y="2850"/>
                    </a:lnTo>
                    <a:lnTo>
                      <a:pt x="12481" y="2827"/>
                    </a:lnTo>
                    <a:lnTo>
                      <a:pt x="12503" y="2803"/>
                    </a:lnTo>
                    <a:lnTo>
                      <a:pt x="12519" y="2762"/>
                    </a:lnTo>
                    <a:lnTo>
                      <a:pt x="12531" y="2721"/>
                    </a:lnTo>
                    <a:lnTo>
                      <a:pt x="12539" y="2678"/>
                    </a:lnTo>
                    <a:lnTo>
                      <a:pt x="12544" y="2634"/>
                    </a:lnTo>
                    <a:lnTo>
                      <a:pt x="12546" y="2590"/>
                    </a:lnTo>
                    <a:lnTo>
                      <a:pt x="12544" y="2545"/>
                    </a:lnTo>
                    <a:lnTo>
                      <a:pt x="12539" y="2500"/>
                    </a:lnTo>
                    <a:lnTo>
                      <a:pt x="12531" y="2453"/>
                    </a:lnTo>
                    <a:lnTo>
                      <a:pt x="12519" y="2406"/>
                    </a:lnTo>
                    <a:lnTo>
                      <a:pt x="12503" y="2358"/>
                    </a:lnTo>
                    <a:lnTo>
                      <a:pt x="12486" y="2310"/>
                    </a:lnTo>
                    <a:lnTo>
                      <a:pt x="12464" y="2261"/>
                    </a:lnTo>
                    <a:lnTo>
                      <a:pt x="12439" y="2210"/>
                    </a:lnTo>
                    <a:lnTo>
                      <a:pt x="12411" y="2160"/>
                    </a:lnTo>
                    <a:lnTo>
                      <a:pt x="12381" y="2108"/>
                    </a:lnTo>
                    <a:lnTo>
                      <a:pt x="12347" y="2056"/>
                    </a:lnTo>
                    <a:lnTo>
                      <a:pt x="12327" y="2030"/>
                    </a:lnTo>
                    <a:lnTo>
                      <a:pt x="12306" y="2006"/>
                    </a:lnTo>
                    <a:lnTo>
                      <a:pt x="12285" y="1982"/>
                    </a:lnTo>
                    <a:lnTo>
                      <a:pt x="12265" y="1961"/>
                    </a:lnTo>
                    <a:lnTo>
                      <a:pt x="12243" y="1939"/>
                    </a:lnTo>
                    <a:lnTo>
                      <a:pt x="12222" y="1920"/>
                    </a:lnTo>
                    <a:lnTo>
                      <a:pt x="12179" y="1882"/>
                    </a:lnTo>
                    <a:lnTo>
                      <a:pt x="12136" y="1848"/>
                    </a:lnTo>
                    <a:lnTo>
                      <a:pt x="12092" y="1816"/>
                    </a:lnTo>
                    <a:lnTo>
                      <a:pt x="12048" y="1786"/>
                    </a:lnTo>
                    <a:lnTo>
                      <a:pt x="12005" y="1758"/>
                    </a:lnTo>
                    <a:lnTo>
                      <a:pt x="11960" y="1730"/>
                    </a:lnTo>
                    <a:lnTo>
                      <a:pt x="11917" y="1703"/>
                    </a:lnTo>
                    <a:lnTo>
                      <a:pt x="11830" y="1650"/>
                    </a:lnTo>
                    <a:lnTo>
                      <a:pt x="11787" y="1622"/>
                    </a:lnTo>
                    <a:lnTo>
                      <a:pt x="11744" y="1592"/>
                    </a:lnTo>
                    <a:lnTo>
                      <a:pt x="11703" y="1561"/>
                    </a:lnTo>
                    <a:lnTo>
                      <a:pt x="11662" y="1526"/>
                    </a:lnTo>
                    <a:lnTo>
                      <a:pt x="11628" y="1498"/>
                    </a:lnTo>
                    <a:lnTo>
                      <a:pt x="11594" y="1470"/>
                    </a:lnTo>
                    <a:lnTo>
                      <a:pt x="11577" y="1454"/>
                    </a:lnTo>
                    <a:lnTo>
                      <a:pt x="11562" y="1438"/>
                    </a:lnTo>
                    <a:lnTo>
                      <a:pt x="11548" y="1421"/>
                    </a:lnTo>
                    <a:lnTo>
                      <a:pt x="11537" y="1402"/>
                    </a:lnTo>
                    <a:lnTo>
                      <a:pt x="11510" y="1365"/>
                    </a:lnTo>
                    <a:lnTo>
                      <a:pt x="11479" y="1325"/>
                    </a:lnTo>
                    <a:lnTo>
                      <a:pt x="11447" y="1282"/>
                    </a:lnTo>
                    <a:lnTo>
                      <a:pt x="11412" y="1237"/>
                    </a:lnTo>
                    <a:lnTo>
                      <a:pt x="11374" y="1189"/>
                    </a:lnTo>
                    <a:lnTo>
                      <a:pt x="11334" y="1139"/>
                    </a:lnTo>
                    <a:lnTo>
                      <a:pt x="11290" y="1087"/>
                    </a:lnTo>
                    <a:lnTo>
                      <a:pt x="11245" y="1034"/>
                    </a:lnTo>
                    <a:lnTo>
                      <a:pt x="11196" y="979"/>
                    </a:lnTo>
                    <a:lnTo>
                      <a:pt x="11146" y="924"/>
                    </a:lnTo>
                    <a:lnTo>
                      <a:pt x="11092" y="867"/>
                    </a:lnTo>
                    <a:lnTo>
                      <a:pt x="11036" y="810"/>
                    </a:lnTo>
                    <a:lnTo>
                      <a:pt x="10977" y="754"/>
                    </a:lnTo>
                    <a:lnTo>
                      <a:pt x="10916" y="696"/>
                    </a:lnTo>
                    <a:lnTo>
                      <a:pt x="10852" y="639"/>
                    </a:lnTo>
                    <a:lnTo>
                      <a:pt x="10785" y="584"/>
                    </a:lnTo>
                    <a:lnTo>
                      <a:pt x="10716" y="529"/>
                    </a:lnTo>
                    <a:lnTo>
                      <a:pt x="10644" y="474"/>
                    </a:lnTo>
                    <a:lnTo>
                      <a:pt x="10570" y="423"/>
                    </a:lnTo>
                    <a:lnTo>
                      <a:pt x="10492" y="371"/>
                    </a:lnTo>
                    <a:lnTo>
                      <a:pt x="10413" y="323"/>
                    </a:lnTo>
                    <a:lnTo>
                      <a:pt x="10330" y="277"/>
                    </a:lnTo>
                    <a:lnTo>
                      <a:pt x="10244" y="233"/>
                    </a:lnTo>
                    <a:lnTo>
                      <a:pt x="10157" y="192"/>
                    </a:lnTo>
                    <a:lnTo>
                      <a:pt x="10066" y="154"/>
                    </a:lnTo>
                    <a:lnTo>
                      <a:pt x="9973" y="120"/>
                    </a:lnTo>
                    <a:lnTo>
                      <a:pt x="9877" y="89"/>
                    </a:lnTo>
                    <a:lnTo>
                      <a:pt x="9827" y="75"/>
                    </a:lnTo>
                    <a:lnTo>
                      <a:pt x="9778" y="62"/>
                    </a:lnTo>
                    <a:lnTo>
                      <a:pt x="9727" y="50"/>
                    </a:lnTo>
                    <a:lnTo>
                      <a:pt x="9677" y="40"/>
                    </a:lnTo>
                    <a:lnTo>
                      <a:pt x="9625" y="30"/>
                    </a:lnTo>
                    <a:lnTo>
                      <a:pt x="9572" y="21"/>
                    </a:lnTo>
                    <a:lnTo>
                      <a:pt x="9520" y="14"/>
                    </a:lnTo>
                    <a:lnTo>
                      <a:pt x="9465" y="8"/>
                    </a:lnTo>
                    <a:lnTo>
                      <a:pt x="9411" y="3"/>
                    </a:lnTo>
                    <a:lnTo>
                      <a:pt x="9356" y="0"/>
                    </a:lnTo>
                    <a:lnTo>
                      <a:pt x="9231" y="0"/>
                    </a:lnTo>
                    <a:lnTo>
                      <a:pt x="9231" y="0"/>
                    </a:lnTo>
                    <a:close/>
                  </a:path>
                </a:pathLst>
              </a:custGeom>
              <a:grpFill/>
              <a:ln w="3175">
                <a:solidFill>
                  <a:schemeClr val="tx1"/>
                </a:solidFill>
                <a:round/>
                <a:headEnd/>
                <a:tailEnd/>
              </a:ln>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5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28" name="Freeform 45"/>
              <p:cNvSpPr>
                <a:spLocks/>
              </p:cNvSpPr>
              <p:nvPr/>
            </p:nvSpPr>
            <p:spPr bwMode="auto">
              <a:xfrm>
                <a:off x="-1422419" y="-770563"/>
                <a:ext cx="415114" cy="424072"/>
              </a:xfrm>
              <a:custGeom>
                <a:avLst/>
                <a:gdLst>
                  <a:gd name="T0" fmla="*/ 2086 w 2090"/>
                  <a:gd name="T1" fmla="*/ 1 h 2119"/>
                  <a:gd name="T2" fmla="*/ 2063 w 2090"/>
                  <a:gd name="T3" fmla="*/ 8 h 2119"/>
                  <a:gd name="T4" fmla="*/ 2023 w 2090"/>
                  <a:gd name="T5" fmla="*/ 20 h 2119"/>
                  <a:gd name="T6" fmla="*/ 1964 w 2090"/>
                  <a:gd name="T7" fmla="*/ 35 h 2119"/>
                  <a:gd name="T8" fmla="*/ 1887 w 2090"/>
                  <a:gd name="T9" fmla="*/ 53 h 2119"/>
                  <a:gd name="T10" fmla="*/ 1790 w 2090"/>
                  <a:gd name="T11" fmla="*/ 73 h 2119"/>
                  <a:gd name="T12" fmla="*/ 1673 w 2090"/>
                  <a:gd name="T13" fmla="*/ 96 h 2119"/>
                  <a:gd name="T14" fmla="*/ 1536 w 2090"/>
                  <a:gd name="T15" fmla="*/ 119 h 2119"/>
                  <a:gd name="T16" fmla="*/ 1298 w 2090"/>
                  <a:gd name="T17" fmla="*/ 152 h 2119"/>
                  <a:gd name="T18" fmla="*/ 1061 w 2090"/>
                  <a:gd name="T19" fmla="*/ 171 h 2119"/>
                  <a:gd name="T20" fmla="*/ 859 w 2090"/>
                  <a:gd name="T21" fmla="*/ 192 h 2119"/>
                  <a:gd name="T22" fmla="*/ 693 w 2090"/>
                  <a:gd name="T23" fmla="*/ 233 h 2119"/>
                  <a:gd name="T24" fmla="*/ 515 w 2090"/>
                  <a:gd name="T25" fmla="*/ 347 h 2119"/>
                  <a:gd name="T26" fmla="*/ 365 w 2090"/>
                  <a:gd name="T27" fmla="*/ 513 h 2119"/>
                  <a:gd name="T28" fmla="*/ 248 w 2090"/>
                  <a:gd name="T29" fmla="*/ 723 h 2119"/>
                  <a:gd name="T30" fmla="*/ 150 w 2090"/>
                  <a:gd name="T31" fmla="*/ 986 h 2119"/>
                  <a:gd name="T32" fmla="*/ 77 w 2090"/>
                  <a:gd name="T33" fmla="*/ 1239 h 2119"/>
                  <a:gd name="T34" fmla="*/ 19 w 2090"/>
                  <a:gd name="T35" fmla="*/ 1600 h 2119"/>
                  <a:gd name="T36" fmla="*/ 7 w 2090"/>
                  <a:gd name="T37" fmla="*/ 1765 h 2119"/>
                  <a:gd name="T38" fmla="*/ 1 w 2090"/>
                  <a:gd name="T39" fmla="*/ 1907 h 2119"/>
                  <a:gd name="T40" fmla="*/ 1 w 2090"/>
                  <a:gd name="T41" fmla="*/ 2019 h 2119"/>
                  <a:gd name="T42" fmla="*/ 2 w 2090"/>
                  <a:gd name="T43" fmla="*/ 2093 h 2119"/>
                  <a:gd name="T44" fmla="*/ 3 w 2090"/>
                  <a:gd name="T45" fmla="*/ 2119 h 2119"/>
                  <a:gd name="T46" fmla="*/ 5 w 2090"/>
                  <a:gd name="T47" fmla="*/ 2110 h 2119"/>
                  <a:gd name="T48" fmla="*/ 12 w 2090"/>
                  <a:gd name="T49" fmla="*/ 2082 h 2119"/>
                  <a:gd name="T50" fmla="*/ 40 w 2090"/>
                  <a:gd name="T51" fmla="*/ 1983 h 2119"/>
                  <a:gd name="T52" fmla="*/ 83 w 2090"/>
                  <a:gd name="T53" fmla="*/ 1837 h 2119"/>
                  <a:gd name="T54" fmla="*/ 139 w 2090"/>
                  <a:gd name="T55" fmla="*/ 1659 h 2119"/>
                  <a:gd name="T56" fmla="*/ 260 w 2090"/>
                  <a:gd name="T57" fmla="*/ 1325 h 2119"/>
                  <a:gd name="T58" fmla="*/ 337 w 2090"/>
                  <a:gd name="T59" fmla="*/ 1145 h 2119"/>
                  <a:gd name="T60" fmla="*/ 419 w 2090"/>
                  <a:gd name="T61" fmla="*/ 997 h 2119"/>
                  <a:gd name="T62" fmla="*/ 481 w 2090"/>
                  <a:gd name="T63" fmla="*/ 901 h 2119"/>
                  <a:gd name="T64" fmla="*/ 565 w 2090"/>
                  <a:gd name="T65" fmla="*/ 784 h 2119"/>
                  <a:gd name="T66" fmla="*/ 636 w 2090"/>
                  <a:gd name="T67" fmla="*/ 701 h 2119"/>
                  <a:gd name="T68" fmla="*/ 679 w 2090"/>
                  <a:gd name="T69" fmla="*/ 662 h 2119"/>
                  <a:gd name="T70" fmla="*/ 687 w 2090"/>
                  <a:gd name="T71" fmla="*/ 656 h 2119"/>
                  <a:gd name="T72" fmla="*/ 675 w 2090"/>
                  <a:gd name="T73" fmla="*/ 694 h 2119"/>
                  <a:gd name="T74" fmla="*/ 657 w 2090"/>
                  <a:gd name="T75" fmla="*/ 770 h 2119"/>
                  <a:gd name="T76" fmla="*/ 648 w 2090"/>
                  <a:gd name="T77" fmla="*/ 863 h 2119"/>
                  <a:gd name="T78" fmla="*/ 663 w 2090"/>
                  <a:gd name="T79" fmla="*/ 987 h 2119"/>
                  <a:gd name="T80" fmla="*/ 699 w 2090"/>
                  <a:gd name="T81" fmla="*/ 1175 h 2119"/>
                  <a:gd name="T82" fmla="*/ 741 w 2090"/>
                  <a:gd name="T83" fmla="*/ 1322 h 2119"/>
                  <a:gd name="T84" fmla="*/ 767 w 2090"/>
                  <a:gd name="T85" fmla="*/ 1395 h 2119"/>
                  <a:gd name="T86" fmla="*/ 778 w 2090"/>
                  <a:gd name="T87" fmla="*/ 1424 h 2119"/>
                  <a:gd name="T88" fmla="*/ 782 w 2090"/>
                  <a:gd name="T89" fmla="*/ 1434 h 2119"/>
                  <a:gd name="T90" fmla="*/ 783 w 2090"/>
                  <a:gd name="T91" fmla="*/ 1407 h 2119"/>
                  <a:gd name="T92" fmla="*/ 790 w 2090"/>
                  <a:gd name="T93" fmla="*/ 1337 h 2119"/>
                  <a:gd name="T94" fmla="*/ 803 w 2090"/>
                  <a:gd name="T95" fmla="*/ 1231 h 2119"/>
                  <a:gd name="T96" fmla="*/ 824 w 2090"/>
                  <a:gd name="T97" fmla="*/ 1102 h 2119"/>
                  <a:gd name="T98" fmla="*/ 900 w 2090"/>
                  <a:gd name="T99" fmla="*/ 816 h 2119"/>
                  <a:gd name="T100" fmla="*/ 974 w 2090"/>
                  <a:gd name="T101" fmla="*/ 647 h 2119"/>
                  <a:gd name="T102" fmla="*/ 1055 w 2090"/>
                  <a:gd name="T103" fmla="*/ 533 h 2119"/>
                  <a:gd name="T104" fmla="*/ 1165 w 2090"/>
                  <a:gd name="T105" fmla="*/ 433 h 2119"/>
                  <a:gd name="T106" fmla="*/ 1295 w 2090"/>
                  <a:gd name="T107" fmla="*/ 351 h 2119"/>
                  <a:gd name="T108" fmla="*/ 1560 w 2090"/>
                  <a:gd name="T109" fmla="*/ 249 h 2119"/>
                  <a:gd name="T110" fmla="*/ 1736 w 2090"/>
                  <a:gd name="T111" fmla="*/ 184 h 2119"/>
                  <a:gd name="T112" fmla="*/ 1907 w 2090"/>
                  <a:gd name="T113" fmla="*/ 101 h 2119"/>
                  <a:gd name="T114" fmla="*/ 2012 w 2090"/>
                  <a:gd name="T115" fmla="*/ 45 h 2119"/>
                  <a:gd name="T116" fmla="*/ 2060 w 2090"/>
                  <a:gd name="T117" fmla="*/ 18 h 2119"/>
                  <a:gd name="T118" fmla="*/ 2087 w 2090"/>
                  <a:gd name="T119" fmla="*/ 2 h 2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090" h="2119">
                    <a:moveTo>
                      <a:pt x="2090" y="0"/>
                    </a:moveTo>
                    <a:lnTo>
                      <a:pt x="2090" y="0"/>
                    </a:lnTo>
                    <a:lnTo>
                      <a:pt x="2088" y="1"/>
                    </a:lnTo>
                    <a:lnTo>
                      <a:pt x="2086" y="1"/>
                    </a:lnTo>
                    <a:lnTo>
                      <a:pt x="2082" y="3"/>
                    </a:lnTo>
                    <a:lnTo>
                      <a:pt x="2077" y="4"/>
                    </a:lnTo>
                    <a:lnTo>
                      <a:pt x="2070" y="6"/>
                    </a:lnTo>
                    <a:lnTo>
                      <a:pt x="2063" y="8"/>
                    </a:lnTo>
                    <a:lnTo>
                      <a:pt x="2055" y="10"/>
                    </a:lnTo>
                    <a:lnTo>
                      <a:pt x="2046" y="13"/>
                    </a:lnTo>
                    <a:lnTo>
                      <a:pt x="2034" y="17"/>
                    </a:lnTo>
                    <a:lnTo>
                      <a:pt x="2023" y="20"/>
                    </a:lnTo>
                    <a:lnTo>
                      <a:pt x="2009" y="23"/>
                    </a:lnTo>
                    <a:lnTo>
                      <a:pt x="1996" y="27"/>
                    </a:lnTo>
                    <a:lnTo>
                      <a:pt x="1981" y="31"/>
                    </a:lnTo>
                    <a:lnTo>
                      <a:pt x="1964" y="35"/>
                    </a:lnTo>
                    <a:lnTo>
                      <a:pt x="1946" y="39"/>
                    </a:lnTo>
                    <a:lnTo>
                      <a:pt x="1928" y="43"/>
                    </a:lnTo>
                    <a:lnTo>
                      <a:pt x="1907" y="48"/>
                    </a:lnTo>
                    <a:lnTo>
                      <a:pt x="1887" y="53"/>
                    </a:lnTo>
                    <a:lnTo>
                      <a:pt x="1864" y="58"/>
                    </a:lnTo>
                    <a:lnTo>
                      <a:pt x="1840" y="63"/>
                    </a:lnTo>
                    <a:lnTo>
                      <a:pt x="1815" y="68"/>
                    </a:lnTo>
                    <a:lnTo>
                      <a:pt x="1790" y="73"/>
                    </a:lnTo>
                    <a:lnTo>
                      <a:pt x="1762" y="79"/>
                    </a:lnTo>
                    <a:lnTo>
                      <a:pt x="1733" y="85"/>
                    </a:lnTo>
                    <a:lnTo>
                      <a:pt x="1704" y="90"/>
                    </a:lnTo>
                    <a:lnTo>
                      <a:pt x="1673" y="96"/>
                    </a:lnTo>
                    <a:lnTo>
                      <a:pt x="1640" y="102"/>
                    </a:lnTo>
                    <a:lnTo>
                      <a:pt x="1607" y="107"/>
                    </a:lnTo>
                    <a:lnTo>
                      <a:pt x="1572" y="113"/>
                    </a:lnTo>
                    <a:lnTo>
                      <a:pt x="1536" y="119"/>
                    </a:lnTo>
                    <a:lnTo>
                      <a:pt x="1498" y="125"/>
                    </a:lnTo>
                    <a:lnTo>
                      <a:pt x="1429" y="135"/>
                    </a:lnTo>
                    <a:lnTo>
                      <a:pt x="1362" y="144"/>
                    </a:lnTo>
                    <a:lnTo>
                      <a:pt x="1298" y="152"/>
                    </a:lnTo>
                    <a:lnTo>
                      <a:pt x="1235" y="158"/>
                    </a:lnTo>
                    <a:lnTo>
                      <a:pt x="1175" y="163"/>
                    </a:lnTo>
                    <a:lnTo>
                      <a:pt x="1118" y="167"/>
                    </a:lnTo>
                    <a:lnTo>
                      <a:pt x="1061" y="171"/>
                    </a:lnTo>
                    <a:lnTo>
                      <a:pt x="1007" y="175"/>
                    </a:lnTo>
                    <a:lnTo>
                      <a:pt x="957" y="180"/>
                    </a:lnTo>
                    <a:lnTo>
                      <a:pt x="907" y="185"/>
                    </a:lnTo>
                    <a:lnTo>
                      <a:pt x="859" y="192"/>
                    </a:lnTo>
                    <a:lnTo>
                      <a:pt x="815" y="199"/>
                    </a:lnTo>
                    <a:lnTo>
                      <a:pt x="772" y="208"/>
                    </a:lnTo>
                    <a:lnTo>
                      <a:pt x="731" y="219"/>
                    </a:lnTo>
                    <a:lnTo>
                      <a:pt x="693" y="233"/>
                    </a:lnTo>
                    <a:lnTo>
                      <a:pt x="657" y="249"/>
                    </a:lnTo>
                    <a:lnTo>
                      <a:pt x="606" y="279"/>
                    </a:lnTo>
                    <a:lnTo>
                      <a:pt x="559" y="312"/>
                    </a:lnTo>
                    <a:lnTo>
                      <a:pt x="515" y="347"/>
                    </a:lnTo>
                    <a:lnTo>
                      <a:pt x="473" y="384"/>
                    </a:lnTo>
                    <a:lnTo>
                      <a:pt x="435" y="424"/>
                    </a:lnTo>
                    <a:lnTo>
                      <a:pt x="399" y="468"/>
                    </a:lnTo>
                    <a:lnTo>
                      <a:pt x="365" y="513"/>
                    </a:lnTo>
                    <a:lnTo>
                      <a:pt x="334" y="561"/>
                    </a:lnTo>
                    <a:lnTo>
                      <a:pt x="304" y="612"/>
                    </a:lnTo>
                    <a:lnTo>
                      <a:pt x="275" y="667"/>
                    </a:lnTo>
                    <a:lnTo>
                      <a:pt x="248" y="723"/>
                    </a:lnTo>
                    <a:lnTo>
                      <a:pt x="224" y="784"/>
                    </a:lnTo>
                    <a:lnTo>
                      <a:pt x="199" y="848"/>
                    </a:lnTo>
                    <a:lnTo>
                      <a:pt x="174" y="915"/>
                    </a:lnTo>
                    <a:lnTo>
                      <a:pt x="150" y="986"/>
                    </a:lnTo>
                    <a:lnTo>
                      <a:pt x="128" y="1060"/>
                    </a:lnTo>
                    <a:lnTo>
                      <a:pt x="113" y="1104"/>
                    </a:lnTo>
                    <a:lnTo>
                      <a:pt x="100" y="1149"/>
                    </a:lnTo>
                    <a:lnTo>
                      <a:pt x="77" y="1239"/>
                    </a:lnTo>
                    <a:lnTo>
                      <a:pt x="57" y="1331"/>
                    </a:lnTo>
                    <a:lnTo>
                      <a:pt x="42" y="1423"/>
                    </a:lnTo>
                    <a:lnTo>
                      <a:pt x="29" y="1512"/>
                    </a:lnTo>
                    <a:lnTo>
                      <a:pt x="19" y="1600"/>
                    </a:lnTo>
                    <a:lnTo>
                      <a:pt x="15" y="1643"/>
                    </a:lnTo>
                    <a:lnTo>
                      <a:pt x="12" y="1684"/>
                    </a:lnTo>
                    <a:lnTo>
                      <a:pt x="9" y="1725"/>
                    </a:lnTo>
                    <a:lnTo>
                      <a:pt x="7" y="1765"/>
                    </a:lnTo>
                    <a:lnTo>
                      <a:pt x="5" y="1803"/>
                    </a:lnTo>
                    <a:lnTo>
                      <a:pt x="3" y="1839"/>
                    </a:lnTo>
                    <a:lnTo>
                      <a:pt x="2" y="1874"/>
                    </a:lnTo>
                    <a:lnTo>
                      <a:pt x="1" y="1907"/>
                    </a:lnTo>
                    <a:lnTo>
                      <a:pt x="1" y="1939"/>
                    </a:lnTo>
                    <a:lnTo>
                      <a:pt x="0" y="1967"/>
                    </a:lnTo>
                    <a:lnTo>
                      <a:pt x="0" y="1994"/>
                    </a:lnTo>
                    <a:lnTo>
                      <a:pt x="1" y="2019"/>
                    </a:lnTo>
                    <a:lnTo>
                      <a:pt x="1" y="2042"/>
                    </a:lnTo>
                    <a:lnTo>
                      <a:pt x="1" y="2061"/>
                    </a:lnTo>
                    <a:lnTo>
                      <a:pt x="1" y="2079"/>
                    </a:lnTo>
                    <a:lnTo>
                      <a:pt x="2" y="2093"/>
                    </a:lnTo>
                    <a:lnTo>
                      <a:pt x="2" y="2104"/>
                    </a:lnTo>
                    <a:lnTo>
                      <a:pt x="3" y="2113"/>
                    </a:lnTo>
                    <a:lnTo>
                      <a:pt x="3" y="2117"/>
                    </a:lnTo>
                    <a:lnTo>
                      <a:pt x="3" y="2119"/>
                    </a:lnTo>
                    <a:lnTo>
                      <a:pt x="3" y="2119"/>
                    </a:lnTo>
                    <a:lnTo>
                      <a:pt x="4" y="2117"/>
                    </a:lnTo>
                    <a:lnTo>
                      <a:pt x="4" y="2114"/>
                    </a:lnTo>
                    <a:lnTo>
                      <a:pt x="5" y="2110"/>
                    </a:lnTo>
                    <a:lnTo>
                      <a:pt x="7" y="2104"/>
                    </a:lnTo>
                    <a:lnTo>
                      <a:pt x="8" y="2098"/>
                    </a:lnTo>
                    <a:lnTo>
                      <a:pt x="10" y="2091"/>
                    </a:lnTo>
                    <a:lnTo>
                      <a:pt x="12" y="2082"/>
                    </a:lnTo>
                    <a:lnTo>
                      <a:pt x="18" y="2062"/>
                    </a:lnTo>
                    <a:lnTo>
                      <a:pt x="24" y="2040"/>
                    </a:lnTo>
                    <a:lnTo>
                      <a:pt x="32" y="2013"/>
                    </a:lnTo>
                    <a:lnTo>
                      <a:pt x="40" y="1983"/>
                    </a:lnTo>
                    <a:lnTo>
                      <a:pt x="49" y="1950"/>
                    </a:lnTo>
                    <a:lnTo>
                      <a:pt x="59" y="1914"/>
                    </a:lnTo>
                    <a:lnTo>
                      <a:pt x="71" y="1877"/>
                    </a:lnTo>
                    <a:lnTo>
                      <a:pt x="83" y="1837"/>
                    </a:lnTo>
                    <a:lnTo>
                      <a:pt x="96" y="1794"/>
                    </a:lnTo>
                    <a:lnTo>
                      <a:pt x="110" y="1751"/>
                    </a:lnTo>
                    <a:lnTo>
                      <a:pt x="123" y="1706"/>
                    </a:lnTo>
                    <a:lnTo>
                      <a:pt x="139" y="1659"/>
                    </a:lnTo>
                    <a:lnTo>
                      <a:pt x="171" y="1565"/>
                    </a:lnTo>
                    <a:lnTo>
                      <a:pt x="205" y="1468"/>
                    </a:lnTo>
                    <a:lnTo>
                      <a:pt x="241" y="1372"/>
                    </a:lnTo>
                    <a:lnTo>
                      <a:pt x="260" y="1325"/>
                    </a:lnTo>
                    <a:lnTo>
                      <a:pt x="278" y="1277"/>
                    </a:lnTo>
                    <a:lnTo>
                      <a:pt x="298" y="1232"/>
                    </a:lnTo>
                    <a:lnTo>
                      <a:pt x="317" y="1189"/>
                    </a:lnTo>
                    <a:lnTo>
                      <a:pt x="337" y="1145"/>
                    </a:lnTo>
                    <a:lnTo>
                      <a:pt x="358" y="1105"/>
                    </a:lnTo>
                    <a:lnTo>
                      <a:pt x="377" y="1066"/>
                    </a:lnTo>
                    <a:lnTo>
                      <a:pt x="398" y="1030"/>
                    </a:lnTo>
                    <a:lnTo>
                      <a:pt x="419" y="997"/>
                    </a:lnTo>
                    <a:lnTo>
                      <a:pt x="438" y="966"/>
                    </a:lnTo>
                    <a:lnTo>
                      <a:pt x="453" y="944"/>
                    </a:lnTo>
                    <a:lnTo>
                      <a:pt x="467" y="922"/>
                    </a:lnTo>
                    <a:lnTo>
                      <a:pt x="481" y="901"/>
                    </a:lnTo>
                    <a:lnTo>
                      <a:pt x="494" y="881"/>
                    </a:lnTo>
                    <a:lnTo>
                      <a:pt x="520" y="845"/>
                    </a:lnTo>
                    <a:lnTo>
                      <a:pt x="544" y="813"/>
                    </a:lnTo>
                    <a:lnTo>
                      <a:pt x="565" y="784"/>
                    </a:lnTo>
                    <a:lnTo>
                      <a:pt x="586" y="758"/>
                    </a:lnTo>
                    <a:lnTo>
                      <a:pt x="604" y="736"/>
                    </a:lnTo>
                    <a:lnTo>
                      <a:pt x="622" y="717"/>
                    </a:lnTo>
                    <a:lnTo>
                      <a:pt x="636" y="701"/>
                    </a:lnTo>
                    <a:lnTo>
                      <a:pt x="650" y="687"/>
                    </a:lnTo>
                    <a:lnTo>
                      <a:pt x="661" y="677"/>
                    </a:lnTo>
                    <a:lnTo>
                      <a:pt x="671" y="669"/>
                    </a:lnTo>
                    <a:lnTo>
                      <a:pt x="679" y="662"/>
                    </a:lnTo>
                    <a:lnTo>
                      <a:pt x="684" y="657"/>
                    </a:lnTo>
                    <a:lnTo>
                      <a:pt x="687" y="655"/>
                    </a:lnTo>
                    <a:lnTo>
                      <a:pt x="688" y="654"/>
                    </a:lnTo>
                    <a:lnTo>
                      <a:pt x="687" y="656"/>
                    </a:lnTo>
                    <a:lnTo>
                      <a:pt x="685" y="661"/>
                    </a:lnTo>
                    <a:lnTo>
                      <a:pt x="683" y="670"/>
                    </a:lnTo>
                    <a:lnTo>
                      <a:pt x="679" y="681"/>
                    </a:lnTo>
                    <a:lnTo>
                      <a:pt x="675" y="694"/>
                    </a:lnTo>
                    <a:lnTo>
                      <a:pt x="670" y="711"/>
                    </a:lnTo>
                    <a:lnTo>
                      <a:pt x="665" y="728"/>
                    </a:lnTo>
                    <a:lnTo>
                      <a:pt x="661" y="748"/>
                    </a:lnTo>
                    <a:lnTo>
                      <a:pt x="657" y="770"/>
                    </a:lnTo>
                    <a:lnTo>
                      <a:pt x="653" y="791"/>
                    </a:lnTo>
                    <a:lnTo>
                      <a:pt x="650" y="815"/>
                    </a:lnTo>
                    <a:lnTo>
                      <a:pt x="649" y="839"/>
                    </a:lnTo>
                    <a:lnTo>
                      <a:pt x="648" y="863"/>
                    </a:lnTo>
                    <a:lnTo>
                      <a:pt x="649" y="887"/>
                    </a:lnTo>
                    <a:lnTo>
                      <a:pt x="652" y="912"/>
                    </a:lnTo>
                    <a:lnTo>
                      <a:pt x="657" y="935"/>
                    </a:lnTo>
                    <a:lnTo>
                      <a:pt x="663" y="987"/>
                    </a:lnTo>
                    <a:lnTo>
                      <a:pt x="672" y="1037"/>
                    </a:lnTo>
                    <a:lnTo>
                      <a:pt x="680" y="1085"/>
                    </a:lnTo>
                    <a:lnTo>
                      <a:pt x="689" y="1131"/>
                    </a:lnTo>
                    <a:lnTo>
                      <a:pt x="699" y="1175"/>
                    </a:lnTo>
                    <a:lnTo>
                      <a:pt x="710" y="1216"/>
                    </a:lnTo>
                    <a:lnTo>
                      <a:pt x="720" y="1255"/>
                    </a:lnTo>
                    <a:lnTo>
                      <a:pt x="731" y="1290"/>
                    </a:lnTo>
                    <a:lnTo>
                      <a:pt x="741" y="1322"/>
                    </a:lnTo>
                    <a:lnTo>
                      <a:pt x="750" y="1349"/>
                    </a:lnTo>
                    <a:lnTo>
                      <a:pt x="759" y="1374"/>
                    </a:lnTo>
                    <a:lnTo>
                      <a:pt x="762" y="1385"/>
                    </a:lnTo>
                    <a:lnTo>
                      <a:pt x="767" y="1395"/>
                    </a:lnTo>
                    <a:lnTo>
                      <a:pt x="770" y="1404"/>
                    </a:lnTo>
                    <a:lnTo>
                      <a:pt x="773" y="1411"/>
                    </a:lnTo>
                    <a:lnTo>
                      <a:pt x="776" y="1418"/>
                    </a:lnTo>
                    <a:lnTo>
                      <a:pt x="778" y="1424"/>
                    </a:lnTo>
                    <a:lnTo>
                      <a:pt x="779" y="1428"/>
                    </a:lnTo>
                    <a:lnTo>
                      <a:pt x="781" y="1431"/>
                    </a:lnTo>
                    <a:lnTo>
                      <a:pt x="781" y="1433"/>
                    </a:lnTo>
                    <a:lnTo>
                      <a:pt x="782" y="1434"/>
                    </a:lnTo>
                    <a:lnTo>
                      <a:pt x="782" y="1432"/>
                    </a:lnTo>
                    <a:lnTo>
                      <a:pt x="782" y="1427"/>
                    </a:lnTo>
                    <a:lnTo>
                      <a:pt x="783" y="1418"/>
                    </a:lnTo>
                    <a:lnTo>
                      <a:pt x="783" y="1407"/>
                    </a:lnTo>
                    <a:lnTo>
                      <a:pt x="784" y="1394"/>
                    </a:lnTo>
                    <a:lnTo>
                      <a:pt x="786" y="1377"/>
                    </a:lnTo>
                    <a:lnTo>
                      <a:pt x="788" y="1358"/>
                    </a:lnTo>
                    <a:lnTo>
                      <a:pt x="790" y="1337"/>
                    </a:lnTo>
                    <a:lnTo>
                      <a:pt x="792" y="1313"/>
                    </a:lnTo>
                    <a:lnTo>
                      <a:pt x="795" y="1288"/>
                    </a:lnTo>
                    <a:lnTo>
                      <a:pt x="799" y="1261"/>
                    </a:lnTo>
                    <a:lnTo>
                      <a:pt x="803" y="1231"/>
                    </a:lnTo>
                    <a:lnTo>
                      <a:pt x="808" y="1201"/>
                    </a:lnTo>
                    <a:lnTo>
                      <a:pt x="813" y="1169"/>
                    </a:lnTo>
                    <a:lnTo>
                      <a:pt x="818" y="1136"/>
                    </a:lnTo>
                    <a:lnTo>
                      <a:pt x="824" y="1102"/>
                    </a:lnTo>
                    <a:lnTo>
                      <a:pt x="839" y="1032"/>
                    </a:lnTo>
                    <a:lnTo>
                      <a:pt x="856" y="960"/>
                    </a:lnTo>
                    <a:lnTo>
                      <a:pt x="876" y="888"/>
                    </a:lnTo>
                    <a:lnTo>
                      <a:pt x="900" y="816"/>
                    </a:lnTo>
                    <a:lnTo>
                      <a:pt x="927" y="746"/>
                    </a:lnTo>
                    <a:lnTo>
                      <a:pt x="942" y="712"/>
                    </a:lnTo>
                    <a:lnTo>
                      <a:pt x="958" y="679"/>
                    </a:lnTo>
                    <a:lnTo>
                      <a:pt x="974" y="647"/>
                    </a:lnTo>
                    <a:lnTo>
                      <a:pt x="993" y="617"/>
                    </a:lnTo>
                    <a:lnTo>
                      <a:pt x="1011" y="588"/>
                    </a:lnTo>
                    <a:lnTo>
                      <a:pt x="1031" y="561"/>
                    </a:lnTo>
                    <a:lnTo>
                      <a:pt x="1055" y="533"/>
                    </a:lnTo>
                    <a:lnTo>
                      <a:pt x="1080" y="506"/>
                    </a:lnTo>
                    <a:lnTo>
                      <a:pt x="1107" y="480"/>
                    </a:lnTo>
                    <a:lnTo>
                      <a:pt x="1136" y="455"/>
                    </a:lnTo>
                    <a:lnTo>
                      <a:pt x="1165" y="433"/>
                    </a:lnTo>
                    <a:lnTo>
                      <a:pt x="1196" y="410"/>
                    </a:lnTo>
                    <a:lnTo>
                      <a:pt x="1228" y="389"/>
                    </a:lnTo>
                    <a:lnTo>
                      <a:pt x="1261" y="370"/>
                    </a:lnTo>
                    <a:lnTo>
                      <a:pt x="1295" y="351"/>
                    </a:lnTo>
                    <a:lnTo>
                      <a:pt x="1330" y="334"/>
                    </a:lnTo>
                    <a:lnTo>
                      <a:pt x="1403" y="302"/>
                    </a:lnTo>
                    <a:lnTo>
                      <a:pt x="1481" y="274"/>
                    </a:lnTo>
                    <a:lnTo>
                      <a:pt x="1560" y="249"/>
                    </a:lnTo>
                    <a:lnTo>
                      <a:pt x="1603" y="236"/>
                    </a:lnTo>
                    <a:lnTo>
                      <a:pt x="1646" y="221"/>
                    </a:lnTo>
                    <a:lnTo>
                      <a:pt x="1690" y="203"/>
                    </a:lnTo>
                    <a:lnTo>
                      <a:pt x="1736" y="184"/>
                    </a:lnTo>
                    <a:lnTo>
                      <a:pt x="1780" y="164"/>
                    </a:lnTo>
                    <a:lnTo>
                      <a:pt x="1825" y="143"/>
                    </a:lnTo>
                    <a:lnTo>
                      <a:pt x="1867" y="122"/>
                    </a:lnTo>
                    <a:lnTo>
                      <a:pt x="1907" y="101"/>
                    </a:lnTo>
                    <a:lnTo>
                      <a:pt x="1945" y="81"/>
                    </a:lnTo>
                    <a:lnTo>
                      <a:pt x="1981" y="63"/>
                    </a:lnTo>
                    <a:lnTo>
                      <a:pt x="1996" y="54"/>
                    </a:lnTo>
                    <a:lnTo>
                      <a:pt x="2012" y="45"/>
                    </a:lnTo>
                    <a:lnTo>
                      <a:pt x="2026" y="37"/>
                    </a:lnTo>
                    <a:lnTo>
                      <a:pt x="2038" y="30"/>
                    </a:lnTo>
                    <a:lnTo>
                      <a:pt x="2050" y="24"/>
                    </a:lnTo>
                    <a:lnTo>
                      <a:pt x="2060" y="18"/>
                    </a:lnTo>
                    <a:lnTo>
                      <a:pt x="2069" y="12"/>
                    </a:lnTo>
                    <a:lnTo>
                      <a:pt x="2077" y="8"/>
                    </a:lnTo>
                    <a:lnTo>
                      <a:pt x="2083" y="4"/>
                    </a:lnTo>
                    <a:lnTo>
                      <a:pt x="2087" y="2"/>
                    </a:lnTo>
                    <a:lnTo>
                      <a:pt x="2090" y="0"/>
                    </a:lnTo>
                    <a:lnTo>
                      <a:pt x="2090" y="0"/>
                    </a:lnTo>
                    <a:close/>
                  </a:path>
                </a:pathLst>
              </a:custGeom>
              <a:grpFill/>
              <a:ln w="3175">
                <a:solidFill>
                  <a:schemeClr val="tx1"/>
                </a:solidFill>
                <a:round/>
                <a:headEnd/>
                <a:tailEnd/>
              </a:ln>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5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grpSp>
        <p:sp>
          <p:nvSpPr>
            <p:cNvPr id="31" name="Cylinder 812">
              <a:extLst>
                <a:ext uri="{FF2B5EF4-FFF2-40B4-BE49-F238E27FC236}">
                  <a16:creationId xmlns:a16="http://schemas.microsoft.com/office/drawing/2014/main" id="{97C68356-76ED-4307-828B-F8E97423BE48}"/>
                </a:ext>
              </a:extLst>
            </p:cNvPr>
            <p:cNvSpPr/>
            <p:nvPr/>
          </p:nvSpPr>
          <p:spPr bwMode="auto">
            <a:xfrm>
              <a:off x="487087" y="2647507"/>
              <a:ext cx="578940" cy="760594"/>
            </a:xfrm>
            <a:prstGeom prst="can">
              <a:avLst>
                <a:gd name="adj" fmla="val 39530"/>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1" i="0" u="none" strike="noStrike" kern="1200" cap="none" spc="0" normalizeH="0" baseline="0" noProof="0" dirty="0">
                  <a:ln>
                    <a:noFill/>
                  </a:ln>
                  <a:solidFill>
                    <a:schemeClr val="tx1"/>
                  </a:solidFill>
                  <a:effectLst/>
                  <a:uLnTx/>
                  <a:uFillTx/>
                  <a:ea typeface="Segoe UI Semibold" charset="0"/>
                  <a:cs typeface="Segoe UI Semibold" charset="0"/>
                </a:rPr>
                <a:t>SQL</a:t>
              </a:r>
            </a:p>
          </p:txBody>
        </p:sp>
        <p:sp>
          <p:nvSpPr>
            <p:cNvPr id="33" name="TextBox 32">
              <a:extLst>
                <a:ext uri="{FF2B5EF4-FFF2-40B4-BE49-F238E27FC236}">
                  <a16:creationId xmlns:a16="http://schemas.microsoft.com/office/drawing/2014/main" id="{1C438224-143B-4168-9821-30145A5DF0ED}"/>
                </a:ext>
              </a:extLst>
            </p:cNvPr>
            <p:cNvSpPr txBox="1"/>
            <p:nvPr/>
          </p:nvSpPr>
          <p:spPr>
            <a:xfrm>
              <a:off x="437318" y="3603796"/>
              <a:ext cx="3806829" cy="566656"/>
            </a:xfrm>
            <a:prstGeom prst="rect">
              <a:avLst/>
            </a:prstGeom>
            <a:noFill/>
          </p:spPr>
          <p:txBody>
            <a:bodyPr wrap="square" lIns="0" tIns="143428" rIns="179285" bIns="143428" rtlCol="0">
              <a:spAutoFit/>
            </a:bodyPr>
            <a:lstStyle/>
            <a:p>
              <a:pPr lvl="0">
                <a:lnSpc>
                  <a:spcPct val="90000"/>
                </a:lnSpc>
                <a:spcAft>
                  <a:spcPts val="588"/>
                </a:spcAft>
                <a:defRPr/>
              </a:pPr>
              <a:r>
                <a:rPr lang="en-US" sz="2000" dirty="0">
                  <a:solidFill>
                    <a:srgbClr val="0078D7"/>
                  </a:solidFill>
                  <a:latin typeface="+mj-lt"/>
                </a:rPr>
                <a:t>Modern data warehousing</a:t>
              </a:r>
            </a:p>
          </p:txBody>
        </p:sp>
        <p:sp>
          <p:nvSpPr>
            <p:cNvPr id="34" name="TextBox 33">
              <a:extLst>
                <a:ext uri="{FF2B5EF4-FFF2-40B4-BE49-F238E27FC236}">
                  <a16:creationId xmlns:a16="http://schemas.microsoft.com/office/drawing/2014/main" id="{1517D7F0-220B-4E90-9844-9127BBE5C573}"/>
                </a:ext>
              </a:extLst>
            </p:cNvPr>
            <p:cNvSpPr txBox="1"/>
            <p:nvPr/>
          </p:nvSpPr>
          <p:spPr>
            <a:xfrm>
              <a:off x="437318" y="4318874"/>
              <a:ext cx="2869408" cy="935988"/>
            </a:xfrm>
            <a:prstGeom prst="rect">
              <a:avLst/>
            </a:prstGeom>
            <a:noFill/>
          </p:spPr>
          <p:txBody>
            <a:bodyPr wrap="square" lIns="0" tIns="143428" rIns="179285" bIns="143428" rtlCol="0">
              <a:spAutoFit/>
            </a:bodyPr>
            <a:lstStyle/>
            <a:p>
              <a:pPr lvl="0">
                <a:spcAft>
                  <a:spcPts val="1200"/>
                </a:spcAft>
                <a:defRPr/>
              </a:pPr>
              <a:r>
                <a:rPr lang="en-US" sz="1400" dirty="0">
                  <a:solidFill>
                    <a:srgbClr val="353535"/>
                  </a:solidFill>
                </a:rPr>
                <a:t>“We want to integrate all our data—including Big Data—with our data warehouse”</a:t>
              </a:r>
            </a:p>
          </p:txBody>
        </p:sp>
        <p:cxnSp>
          <p:nvCxnSpPr>
            <p:cNvPr id="35" name="Straight Connector 34">
              <a:extLst>
                <a:ext uri="{FF2B5EF4-FFF2-40B4-BE49-F238E27FC236}">
                  <a16:creationId xmlns:a16="http://schemas.microsoft.com/office/drawing/2014/main" id="{D9B0109D-EB12-472C-9BA7-A10ACE03B52E}"/>
                </a:ext>
              </a:extLst>
            </p:cNvPr>
            <p:cNvCxnSpPr>
              <a:cxnSpLocks/>
            </p:cNvCxnSpPr>
            <p:nvPr/>
          </p:nvCxnSpPr>
          <p:spPr>
            <a:xfrm>
              <a:off x="444779" y="4265636"/>
              <a:ext cx="2952000"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 name="Group 2">
            <a:extLst>
              <a:ext uri="{FF2B5EF4-FFF2-40B4-BE49-F238E27FC236}">
                <a16:creationId xmlns:a16="http://schemas.microsoft.com/office/drawing/2014/main" id="{61BCCA4C-F647-9843-85E7-C4F26B5AB129}"/>
              </a:ext>
            </a:extLst>
          </p:cNvPr>
          <p:cNvGrpSpPr/>
          <p:nvPr/>
        </p:nvGrpSpPr>
        <p:grpSpPr>
          <a:xfrm>
            <a:off x="4236685" y="2760920"/>
            <a:ext cx="3212189" cy="2278499"/>
            <a:chOff x="4236685" y="2760920"/>
            <a:chExt cx="3212189" cy="2278499"/>
          </a:xfrm>
        </p:grpSpPr>
        <p:sp>
          <p:nvSpPr>
            <p:cNvPr id="36" name="TextBox 35">
              <a:extLst>
                <a:ext uri="{FF2B5EF4-FFF2-40B4-BE49-F238E27FC236}">
                  <a16:creationId xmlns:a16="http://schemas.microsoft.com/office/drawing/2014/main" id="{1C438224-143B-4168-9821-30145A5DF0ED}"/>
                </a:ext>
              </a:extLst>
            </p:cNvPr>
            <p:cNvSpPr txBox="1"/>
            <p:nvPr/>
          </p:nvSpPr>
          <p:spPr>
            <a:xfrm>
              <a:off x="4236685" y="3603796"/>
              <a:ext cx="3212189" cy="566656"/>
            </a:xfrm>
            <a:prstGeom prst="rect">
              <a:avLst/>
            </a:prstGeom>
            <a:noFill/>
          </p:spPr>
          <p:txBody>
            <a:bodyPr wrap="square" lIns="0" tIns="143428" rIns="179285" bIns="143428" rtlCol="0">
              <a:spAutoFit/>
            </a:bodyPr>
            <a:lstStyle/>
            <a:p>
              <a:pPr lvl="0">
                <a:lnSpc>
                  <a:spcPct val="90000"/>
                </a:lnSpc>
                <a:spcAft>
                  <a:spcPts val="588"/>
                </a:spcAft>
                <a:defRPr/>
              </a:pPr>
              <a:r>
                <a:rPr lang="en-US" sz="2000" dirty="0">
                  <a:solidFill>
                    <a:srgbClr val="0078D7"/>
                  </a:solidFill>
                  <a:latin typeface="+mj-lt"/>
                </a:rPr>
                <a:t>Advanced analytics</a:t>
              </a:r>
            </a:p>
          </p:txBody>
        </p:sp>
        <p:sp>
          <p:nvSpPr>
            <p:cNvPr id="37" name="TextBox 36">
              <a:extLst>
                <a:ext uri="{FF2B5EF4-FFF2-40B4-BE49-F238E27FC236}">
                  <a16:creationId xmlns:a16="http://schemas.microsoft.com/office/drawing/2014/main" id="{1517D7F0-220B-4E90-9844-9127BBE5C573}"/>
                </a:ext>
              </a:extLst>
            </p:cNvPr>
            <p:cNvSpPr txBox="1"/>
            <p:nvPr/>
          </p:nvSpPr>
          <p:spPr>
            <a:xfrm>
              <a:off x="4236685" y="4318874"/>
              <a:ext cx="2653213" cy="720545"/>
            </a:xfrm>
            <a:prstGeom prst="rect">
              <a:avLst/>
            </a:prstGeom>
            <a:noFill/>
          </p:spPr>
          <p:txBody>
            <a:bodyPr wrap="square" lIns="0" tIns="143428" rIns="179285" bIns="143428" rtlCol="0">
              <a:spAutoFit/>
            </a:bodyPr>
            <a:lstStyle/>
            <a:p>
              <a:pPr lvl="0">
                <a:spcAft>
                  <a:spcPts val="1200"/>
                </a:spcAft>
                <a:defRPr/>
              </a:pPr>
              <a:r>
                <a:rPr lang="en-US" sz="1400" dirty="0">
                  <a:solidFill>
                    <a:srgbClr val="353535"/>
                  </a:solidFill>
                </a:rPr>
                <a:t>“We’re trying to predict when our customers churn”</a:t>
              </a:r>
            </a:p>
          </p:txBody>
        </p:sp>
        <p:cxnSp>
          <p:nvCxnSpPr>
            <p:cNvPr id="38" name="Straight Connector 37">
              <a:extLst>
                <a:ext uri="{FF2B5EF4-FFF2-40B4-BE49-F238E27FC236}">
                  <a16:creationId xmlns:a16="http://schemas.microsoft.com/office/drawing/2014/main" id="{D9B0109D-EB12-472C-9BA7-A10ACE03B52E}"/>
                </a:ext>
              </a:extLst>
            </p:cNvPr>
            <p:cNvCxnSpPr>
              <a:cxnSpLocks/>
            </p:cNvCxnSpPr>
            <p:nvPr/>
          </p:nvCxnSpPr>
          <p:spPr>
            <a:xfrm>
              <a:off x="4244146" y="4265636"/>
              <a:ext cx="2952000"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2" name="Freeform 41">
              <a:extLst>
                <a:ext uri="{FF2B5EF4-FFF2-40B4-BE49-F238E27FC236}">
                  <a16:creationId xmlns:a16="http://schemas.microsoft.com/office/drawing/2014/main" id="{C5A7969D-6335-FA41-99F7-856AA635FEFA}"/>
                </a:ext>
              </a:extLst>
            </p:cNvPr>
            <p:cNvSpPr/>
            <p:nvPr/>
          </p:nvSpPr>
          <p:spPr bwMode="auto">
            <a:xfrm>
              <a:off x="4244146" y="2760920"/>
              <a:ext cx="643828" cy="677631"/>
            </a:xfrm>
            <a:custGeom>
              <a:avLst/>
              <a:gdLst>
                <a:gd name="connsiteX0" fmla="*/ 2182745 w 5136567"/>
                <a:gd name="connsiteY0" fmla="*/ 631371 h 5406253"/>
                <a:gd name="connsiteX1" fmla="*/ 2182745 w 5136567"/>
                <a:gd name="connsiteY1" fmla="*/ 1735832 h 5406253"/>
                <a:gd name="connsiteX2" fmla="*/ 697528 w 5136567"/>
                <a:gd name="connsiteY2" fmla="*/ 4553298 h 5406253"/>
                <a:gd name="connsiteX3" fmla="*/ 824661 w 5136567"/>
                <a:gd name="connsiteY3" fmla="*/ 4771571 h 5406253"/>
                <a:gd name="connsiteX4" fmla="*/ 1110209 w 5136567"/>
                <a:gd name="connsiteY4" fmla="*/ 4771571 h 5406253"/>
                <a:gd name="connsiteX5" fmla="*/ 2337230 w 5136567"/>
                <a:gd name="connsiteY5" fmla="*/ 2307772 h 5406253"/>
                <a:gd name="connsiteX6" fmla="*/ 3250167 w 5136567"/>
                <a:gd name="connsiteY6" fmla="*/ 2307772 h 5406253"/>
                <a:gd name="connsiteX7" fmla="*/ 2952394 w 5136567"/>
                <a:gd name="connsiteY7" fmla="*/ 1745343 h 5406253"/>
                <a:gd name="connsiteX8" fmla="*/ 2952394 w 5136567"/>
                <a:gd name="connsiteY8" fmla="*/ 631371 h 5406253"/>
                <a:gd name="connsiteX9" fmla="*/ 1250202 w 5136567"/>
                <a:gd name="connsiteY9" fmla="*/ 0 h 5406253"/>
                <a:gd name="connsiteX10" fmla="*/ 3888174 w 5136567"/>
                <a:gd name="connsiteY10" fmla="*/ 0 h 5406253"/>
                <a:gd name="connsiteX11" fmla="*/ 3888174 w 5136567"/>
                <a:gd name="connsiteY11" fmla="*/ 631371 h 5406253"/>
                <a:gd name="connsiteX12" fmla="*/ 3561994 w 5136567"/>
                <a:gd name="connsiteY12" fmla="*/ 631371 h 5406253"/>
                <a:gd name="connsiteX13" fmla="*/ 3561994 w 5136567"/>
                <a:gd name="connsiteY13" fmla="*/ 1585587 h 5406253"/>
                <a:gd name="connsiteX14" fmla="*/ 5135065 w 5136567"/>
                <a:gd name="connsiteY14" fmla="*/ 4566049 h 5406253"/>
                <a:gd name="connsiteX15" fmla="*/ 5136567 w 5136567"/>
                <a:gd name="connsiteY15" fmla="*/ 4566924 h 5406253"/>
                <a:gd name="connsiteX16" fmla="*/ 5136021 w 5136567"/>
                <a:gd name="connsiteY16" fmla="*/ 4567861 h 5406253"/>
                <a:gd name="connsiteX17" fmla="*/ 5136564 w 5136567"/>
                <a:gd name="connsiteY17" fmla="*/ 4568890 h 5406253"/>
                <a:gd name="connsiteX18" fmla="*/ 5134916 w 5136567"/>
                <a:gd name="connsiteY18" fmla="*/ 4569760 h 5406253"/>
                <a:gd name="connsiteX19" fmla="*/ 4647701 w 5136567"/>
                <a:gd name="connsiteY19" fmla="*/ 5406253 h 5406253"/>
                <a:gd name="connsiteX20" fmla="*/ 488866 w 5136567"/>
                <a:gd name="connsiteY20" fmla="*/ 5406253 h 5406253"/>
                <a:gd name="connsiteX21" fmla="*/ 1650 w 5136567"/>
                <a:gd name="connsiteY21" fmla="*/ 4569758 h 5406253"/>
                <a:gd name="connsiteX22" fmla="*/ 2 w 5136567"/>
                <a:gd name="connsiteY22" fmla="*/ 4568888 h 5406253"/>
                <a:gd name="connsiteX23" fmla="*/ 545 w 5136567"/>
                <a:gd name="connsiteY23" fmla="*/ 4567860 h 5406253"/>
                <a:gd name="connsiteX24" fmla="*/ 0 w 5136567"/>
                <a:gd name="connsiteY24" fmla="*/ 4566924 h 5406253"/>
                <a:gd name="connsiteX25" fmla="*/ 1500 w 5136567"/>
                <a:gd name="connsiteY25" fmla="*/ 4566051 h 5406253"/>
                <a:gd name="connsiteX26" fmla="*/ 1573145 w 5136567"/>
                <a:gd name="connsiteY26" fmla="*/ 1588289 h 5406253"/>
                <a:gd name="connsiteX27" fmla="*/ 1573145 w 5136567"/>
                <a:gd name="connsiteY27" fmla="*/ 631371 h 5406253"/>
                <a:gd name="connsiteX28" fmla="*/ 1250202 w 5136567"/>
                <a:gd name="connsiteY28" fmla="*/ 631371 h 5406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136567" h="5406253">
                  <a:moveTo>
                    <a:pt x="2182745" y="631371"/>
                  </a:moveTo>
                  <a:lnTo>
                    <a:pt x="2182745" y="1735832"/>
                  </a:lnTo>
                  <a:lnTo>
                    <a:pt x="697528" y="4553298"/>
                  </a:lnTo>
                  <a:lnTo>
                    <a:pt x="824661" y="4771571"/>
                  </a:lnTo>
                  <a:lnTo>
                    <a:pt x="1110209" y="4771571"/>
                  </a:lnTo>
                  <a:lnTo>
                    <a:pt x="2337230" y="2307772"/>
                  </a:lnTo>
                  <a:lnTo>
                    <a:pt x="3250167" y="2307772"/>
                  </a:lnTo>
                  <a:lnTo>
                    <a:pt x="2952394" y="1745343"/>
                  </a:lnTo>
                  <a:lnTo>
                    <a:pt x="2952394" y="631371"/>
                  </a:lnTo>
                  <a:close/>
                  <a:moveTo>
                    <a:pt x="1250202" y="0"/>
                  </a:moveTo>
                  <a:lnTo>
                    <a:pt x="3888174" y="0"/>
                  </a:lnTo>
                  <a:lnTo>
                    <a:pt x="3888174" y="631371"/>
                  </a:lnTo>
                  <a:lnTo>
                    <a:pt x="3561994" y="631371"/>
                  </a:lnTo>
                  <a:lnTo>
                    <a:pt x="3561994" y="1585587"/>
                  </a:lnTo>
                  <a:lnTo>
                    <a:pt x="5135065" y="4566049"/>
                  </a:lnTo>
                  <a:lnTo>
                    <a:pt x="5136567" y="4566924"/>
                  </a:lnTo>
                  <a:lnTo>
                    <a:pt x="5136021" y="4567861"/>
                  </a:lnTo>
                  <a:lnTo>
                    <a:pt x="5136564" y="4568890"/>
                  </a:lnTo>
                  <a:lnTo>
                    <a:pt x="5134916" y="4569760"/>
                  </a:lnTo>
                  <a:lnTo>
                    <a:pt x="4647701" y="5406253"/>
                  </a:lnTo>
                  <a:lnTo>
                    <a:pt x="488866" y="5406253"/>
                  </a:lnTo>
                  <a:lnTo>
                    <a:pt x="1650" y="4569758"/>
                  </a:lnTo>
                  <a:lnTo>
                    <a:pt x="2" y="4568888"/>
                  </a:lnTo>
                  <a:lnTo>
                    <a:pt x="545" y="4567860"/>
                  </a:lnTo>
                  <a:lnTo>
                    <a:pt x="0" y="4566924"/>
                  </a:lnTo>
                  <a:lnTo>
                    <a:pt x="1500" y="4566051"/>
                  </a:lnTo>
                  <a:lnTo>
                    <a:pt x="1573145" y="1588289"/>
                  </a:lnTo>
                  <a:lnTo>
                    <a:pt x="1573145" y="631371"/>
                  </a:lnTo>
                  <a:lnTo>
                    <a:pt x="1250202" y="631371"/>
                  </a:lnTo>
                  <a:close/>
                </a:path>
              </a:pathLst>
            </a:cu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46" name="graph_9" title="Icon of a line chart with connected circles at varying points">
              <a:extLst>
                <a:ext uri="{FF2B5EF4-FFF2-40B4-BE49-F238E27FC236}">
                  <a16:creationId xmlns:a16="http://schemas.microsoft.com/office/drawing/2014/main" id="{4416ECAF-1CD3-45DC-8543-EEB8F93EE408}"/>
                </a:ext>
              </a:extLst>
            </p:cNvPr>
            <p:cNvSpPr>
              <a:spLocks noChangeAspect="1" noEditPoints="1"/>
            </p:cNvSpPr>
            <p:nvPr/>
          </p:nvSpPr>
          <p:spPr bwMode="auto">
            <a:xfrm>
              <a:off x="4986023" y="2966062"/>
              <a:ext cx="503604" cy="454424"/>
            </a:xfrm>
            <a:custGeom>
              <a:avLst/>
              <a:gdLst>
                <a:gd name="T0" fmla="*/ 352 w 352"/>
                <a:gd name="T1" fmla="*/ 318 h 318"/>
                <a:gd name="T2" fmla="*/ 0 w 352"/>
                <a:gd name="T3" fmla="*/ 318 h 318"/>
                <a:gd name="T4" fmla="*/ 0 w 352"/>
                <a:gd name="T5" fmla="*/ 0 h 318"/>
                <a:gd name="T6" fmla="*/ 266 w 352"/>
                <a:gd name="T7" fmla="*/ 105 h 318"/>
                <a:gd name="T8" fmla="*/ 286 w 352"/>
                <a:gd name="T9" fmla="*/ 126 h 318"/>
                <a:gd name="T10" fmla="*/ 307 w 352"/>
                <a:gd name="T11" fmla="*/ 105 h 318"/>
                <a:gd name="T12" fmla="*/ 286 w 352"/>
                <a:gd name="T13" fmla="*/ 84 h 318"/>
                <a:gd name="T14" fmla="*/ 266 w 352"/>
                <a:gd name="T15" fmla="*/ 105 h 318"/>
                <a:gd name="T16" fmla="*/ 57 w 352"/>
                <a:gd name="T17" fmla="*/ 252 h 318"/>
                <a:gd name="T18" fmla="*/ 100 w 352"/>
                <a:gd name="T19" fmla="*/ 188 h 318"/>
                <a:gd name="T20" fmla="*/ 200 w 352"/>
                <a:gd name="T21" fmla="*/ 205 h 318"/>
                <a:gd name="T22" fmla="*/ 134 w 352"/>
                <a:gd name="T23" fmla="*/ 181 h 318"/>
                <a:gd name="T24" fmla="*/ 236 w 352"/>
                <a:gd name="T25" fmla="*/ 187 h 318"/>
                <a:gd name="T26" fmla="*/ 276 w 352"/>
                <a:gd name="T27" fmla="*/ 123 h 318"/>
                <a:gd name="T28" fmla="*/ 200 w 352"/>
                <a:gd name="T29" fmla="*/ 201 h 318"/>
                <a:gd name="T30" fmla="*/ 221 w 352"/>
                <a:gd name="T31" fmla="*/ 222 h 318"/>
                <a:gd name="T32" fmla="*/ 241 w 352"/>
                <a:gd name="T33" fmla="*/ 201 h 318"/>
                <a:gd name="T34" fmla="*/ 221 w 352"/>
                <a:gd name="T35" fmla="*/ 180 h 318"/>
                <a:gd name="T36" fmla="*/ 200 w 352"/>
                <a:gd name="T37" fmla="*/ 201 h 318"/>
                <a:gd name="T38" fmla="*/ 200 w 352"/>
                <a:gd name="T39" fmla="*/ 201 h 318"/>
                <a:gd name="T40" fmla="*/ 94 w 352"/>
                <a:gd name="T41" fmla="*/ 174 h 318"/>
                <a:gd name="T42" fmla="*/ 115 w 352"/>
                <a:gd name="T43" fmla="*/ 194 h 318"/>
                <a:gd name="T44" fmla="*/ 136 w 352"/>
                <a:gd name="T45" fmla="*/ 174 h 318"/>
                <a:gd name="T46" fmla="*/ 115 w 352"/>
                <a:gd name="T47" fmla="*/ 153 h 318"/>
                <a:gd name="T48" fmla="*/ 94 w 352"/>
                <a:gd name="T49" fmla="*/ 174 h 318"/>
                <a:gd name="T50" fmla="*/ 94 w 352"/>
                <a:gd name="T51" fmla="*/ 174 h 318"/>
                <a:gd name="T52" fmla="*/ 25 w 352"/>
                <a:gd name="T53" fmla="*/ 269 h 318"/>
                <a:gd name="T54" fmla="*/ 46 w 352"/>
                <a:gd name="T55" fmla="*/ 289 h 318"/>
                <a:gd name="T56" fmla="*/ 66 w 352"/>
                <a:gd name="T57" fmla="*/ 269 h 318"/>
                <a:gd name="T58" fmla="*/ 46 w 352"/>
                <a:gd name="T59" fmla="*/ 248 h 318"/>
                <a:gd name="T60" fmla="*/ 25 w 352"/>
                <a:gd name="T61" fmla="*/ 269 h 318"/>
                <a:gd name="T62" fmla="*/ 25 w 352"/>
                <a:gd name="T63" fmla="*/ 269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52" h="318">
                  <a:moveTo>
                    <a:pt x="352" y="318"/>
                  </a:moveTo>
                  <a:cubicBezTo>
                    <a:pt x="0" y="318"/>
                    <a:pt x="0" y="318"/>
                    <a:pt x="0" y="318"/>
                  </a:cubicBezTo>
                  <a:cubicBezTo>
                    <a:pt x="0" y="0"/>
                    <a:pt x="0" y="0"/>
                    <a:pt x="0" y="0"/>
                  </a:cubicBezTo>
                  <a:moveTo>
                    <a:pt x="266" y="105"/>
                  </a:moveTo>
                  <a:cubicBezTo>
                    <a:pt x="266" y="116"/>
                    <a:pt x="275" y="126"/>
                    <a:pt x="286" y="126"/>
                  </a:cubicBezTo>
                  <a:cubicBezTo>
                    <a:pt x="298" y="126"/>
                    <a:pt x="307" y="116"/>
                    <a:pt x="307" y="105"/>
                  </a:cubicBezTo>
                  <a:cubicBezTo>
                    <a:pt x="307" y="93"/>
                    <a:pt x="298" y="84"/>
                    <a:pt x="286" y="84"/>
                  </a:cubicBezTo>
                  <a:cubicBezTo>
                    <a:pt x="275" y="84"/>
                    <a:pt x="266" y="93"/>
                    <a:pt x="266" y="105"/>
                  </a:cubicBezTo>
                  <a:close/>
                  <a:moveTo>
                    <a:pt x="57" y="252"/>
                  </a:moveTo>
                  <a:cubicBezTo>
                    <a:pt x="100" y="188"/>
                    <a:pt x="100" y="188"/>
                    <a:pt x="100" y="188"/>
                  </a:cubicBezTo>
                  <a:moveTo>
                    <a:pt x="200" y="205"/>
                  </a:moveTo>
                  <a:cubicBezTo>
                    <a:pt x="134" y="181"/>
                    <a:pt x="134" y="181"/>
                    <a:pt x="134" y="181"/>
                  </a:cubicBezTo>
                  <a:moveTo>
                    <a:pt x="236" y="187"/>
                  </a:moveTo>
                  <a:cubicBezTo>
                    <a:pt x="276" y="123"/>
                    <a:pt x="276" y="123"/>
                    <a:pt x="276" y="123"/>
                  </a:cubicBezTo>
                  <a:moveTo>
                    <a:pt x="200" y="201"/>
                  </a:moveTo>
                  <a:cubicBezTo>
                    <a:pt x="200" y="213"/>
                    <a:pt x="209" y="222"/>
                    <a:pt x="221" y="222"/>
                  </a:cubicBezTo>
                  <a:cubicBezTo>
                    <a:pt x="232" y="222"/>
                    <a:pt x="241" y="213"/>
                    <a:pt x="241" y="201"/>
                  </a:cubicBezTo>
                  <a:cubicBezTo>
                    <a:pt x="241" y="190"/>
                    <a:pt x="232" y="180"/>
                    <a:pt x="221" y="180"/>
                  </a:cubicBezTo>
                  <a:cubicBezTo>
                    <a:pt x="209" y="180"/>
                    <a:pt x="200" y="190"/>
                    <a:pt x="200" y="201"/>
                  </a:cubicBezTo>
                  <a:cubicBezTo>
                    <a:pt x="200" y="201"/>
                    <a:pt x="200" y="201"/>
                    <a:pt x="200" y="201"/>
                  </a:cubicBezTo>
                  <a:moveTo>
                    <a:pt x="94" y="174"/>
                  </a:moveTo>
                  <a:cubicBezTo>
                    <a:pt x="94" y="185"/>
                    <a:pt x="104" y="194"/>
                    <a:pt x="115" y="194"/>
                  </a:cubicBezTo>
                  <a:cubicBezTo>
                    <a:pt x="127" y="194"/>
                    <a:pt x="136" y="185"/>
                    <a:pt x="136" y="174"/>
                  </a:cubicBezTo>
                  <a:cubicBezTo>
                    <a:pt x="136" y="162"/>
                    <a:pt x="127" y="153"/>
                    <a:pt x="115" y="153"/>
                  </a:cubicBezTo>
                  <a:cubicBezTo>
                    <a:pt x="104" y="153"/>
                    <a:pt x="94" y="162"/>
                    <a:pt x="94" y="174"/>
                  </a:cubicBezTo>
                  <a:cubicBezTo>
                    <a:pt x="94" y="174"/>
                    <a:pt x="94" y="174"/>
                    <a:pt x="94" y="174"/>
                  </a:cubicBezTo>
                  <a:moveTo>
                    <a:pt x="25" y="269"/>
                  </a:moveTo>
                  <a:cubicBezTo>
                    <a:pt x="25" y="280"/>
                    <a:pt x="34" y="289"/>
                    <a:pt x="46" y="289"/>
                  </a:cubicBezTo>
                  <a:cubicBezTo>
                    <a:pt x="57" y="289"/>
                    <a:pt x="66" y="280"/>
                    <a:pt x="66" y="269"/>
                  </a:cubicBezTo>
                  <a:cubicBezTo>
                    <a:pt x="66" y="257"/>
                    <a:pt x="57" y="248"/>
                    <a:pt x="46" y="248"/>
                  </a:cubicBezTo>
                  <a:cubicBezTo>
                    <a:pt x="34" y="248"/>
                    <a:pt x="25" y="257"/>
                    <a:pt x="25" y="269"/>
                  </a:cubicBezTo>
                  <a:cubicBezTo>
                    <a:pt x="25" y="269"/>
                    <a:pt x="25" y="269"/>
                    <a:pt x="25" y="269"/>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grpSp>
      <p:grpSp>
        <p:nvGrpSpPr>
          <p:cNvPr id="4" name="Group 3">
            <a:extLst>
              <a:ext uri="{FF2B5EF4-FFF2-40B4-BE49-F238E27FC236}">
                <a16:creationId xmlns:a16="http://schemas.microsoft.com/office/drawing/2014/main" id="{46D65DAF-12D3-5A4C-8068-B73550C18E3F}"/>
              </a:ext>
            </a:extLst>
          </p:cNvPr>
          <p:cNvGrpSpPr/>
          <p:nvPr/>
        </p:nvGrpSpPr>
        <p:grpSpPr>
          <a:xfrm>
            <a:off x="8043514" y="2803607"/>
            <a:ext cx="3212189" cy="2605143"/>
            <a:chOff x="8043514" y="2803607"/>
            <a:chExt cx="3212189" cy="2605143"/>
          </a:xfrm>
        </p:grpSpPr>
        <p:sp>
          <p:nvSpPr>
            <p:cNvPr id="39" name="TextBox 38">
              <a:extLst>
                <a:ext uri="{FF2B5EF4-FFF2-40B4-BE49-F238E27FC236}">
                  <a16:creationId xmlns:a16="http://schemas.microsoft.com/office/drawing/2014/main" id="{1C438224-143B-4168-9821-30145A5DF0ED}"/>
                </a:ext>
              </a:extLst>
            </p:cNvPr>
            <p:cNvSpPr txBox="1"/>
            <p:nvPr/>
          </p:nvSpPr>
          <p:spPr>
            <a:xfrm>
              <a:off x="8043514" y="3603796"/>
              <a:ext cx="3212189" cy="566656"/>
            </a:xfrm>
            <a:prstGeom prst="rect">
              <a:avLst/>
            </a:prstGeom>
            <a:noFill/>
          </p:spPr>
          <p:txBody>
            <a:bodyPr wrap="square" lIns="0" tIns="143428" rIns="179285" bIns="143428" rtlCol="0">
              <a:spAutoFit/>
            </a:bodyPr>
            <a:lstStyle/>
            <a:p>
              <a:pPr lvl="0">
                <a:lnSpc>
                  <a:spcPct val="90000"/>
                </a:lnSpc>
                <a:spcAft>
                  <a:spcPts val="588"/>
                </a:spcAft>
                <a:defRPr/>
              </a:pPr>
              <a:r>
                <a:rPr lang="en-US" sz="2000" dirty="0">
                  <a:solidFill>
                    <a:srgbClr val="0078D7"/>
                  </a:solidFill>
                  <a:latin typeface="+mj-lt"/>
                </a:rPr>
                <a:t>Real-time analytics</a:t>
              </a:r>
            </a:p>
          </p:txBody>
        </p:sp>
        <p:sp>
          <p:nvSpPr>
            <p:cNvPr id="40" name="TextBox 39">
              <a:extLst>
                <a:ext uri="{FF2B5EF4-FFF2-40B4-BE49-F238E27FC236}">
                  <a16:creationId xmlns:a16="http://schemas.microsoft.com/office/drawing/2014/main" id="{1517D7F0-220B-4E90-9844-9127BBE5C573}"/>
                </a:ext>
              </a:extLst>
            </p:cNvPr>
            <p:cNvSpPr txBox="1"/>
            <p:nvPr/>
          </p:nvSpPr>
          <p:spPr>
            <a:xfrm>
              <a:off x="8043514" y="4318874"/>
              <a:ext cx="2652839" cy="1089876"/>
            </a:xfrm>
            <a:prstGeom prst="rect">
              <a:avLst/>
            </a:prstGeom>
            <a:noFill/>
          </p:spPr>
          <p:txBody>
            <a:bodyPr wrap="square" lIns="0" tIns="143428" rIns="179285" bIns="143428" rtlCol="0">
              <a:spAutoFit/>
            </a:bodyPr>
            <a:lstStyle/>
            <a:p>
              <a:pPr lvl="0">
                <a:spcAft>
                  <a:spcPts val="1200"/>
                </a:spcAft>
                <a:defRPr/>
              </a:pPr>
              <a:r>
                <a:rPr lang="en-US" sz="1400" dirty="0">
                  <a:solidFill>
                    <a:srgbClr val="353535"/>
                  </a:solidFill>
                </a:rPr>
                <a:t>“We’re trying to get insights from our devices in real-time”</a:t>
              </a:r>
            </a:p>
            <a:p>
              <a:pPr lvl="0">
                <a:spcAft>
                  <a:spcPts val="1200"/>
                </a:spcAft>
                <a:defRPr/>
              </a:pPr>
              <a:endParaRPr lang="en-US" sz="1400" dirty="0">
                <a:solidFill>
                  <a:srgbClr val="353535"/>
                </a:solidFill>
              </a:endParaRPr>
            </a:p>
          </p:txBody>
        </p:sp>
        <p:cxnSp>
          <p:nvCxnSpPr>
            <p:cNvPr id="41" name="Straight Connector 40">
              <a:extLst>
                <a:ext uri="{FF2B5EF4-FFF2-40B4-BE49-F238E27FC236}">
                  <a16:creationId xmlns:a16="http://schemas.microsoft.com/office/drawing/2014/main" id="{D9B0109D-EB12-472C-9BA7-A10ACE03B52E}"/>
                </a:ext>
              </a:extLst>
            </p:cNvPr>
            <p:cNvCxnSpPr>
              <a:cxnSpLocks/>
            </p:cNvCxnSpPr>
            <p:nvPr/>
          </p:nvCxnSpPr>
          <p:spPr>
            <a:xfrm>
              <a:off x="8050975" y="4265636"/>
              <a:ext cx="2952000"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6" name="Group 5"/>
            <p:cNvGrpSpPr/>
            <p:nvPr/>
          </p:nvGrpSpPr>
          <p:grpSpPr>
            <a:xfrm>
              <a:off x="8050975" y="2803607"/>
              <a:ext cx="498786" cy="646919"/>
              <a:chOff x="8050975" y="2803607"/>
              <a:chExt cx="498786" cy="646919"/>
            </a:xfrm>
          </p:grpSpPr>
          <p:sp>
            <p:nvSpPr>
              <p:cNvPr id="5" name="Rectangle 4"/>
              <p:cNvSpPr/>
              <p:nvPr/>
            </p:nvSpPr>
            <p:spPr bwMode="auto">
              <a:xfrm>
                <a:off x="8050975" y="3099735"/>
                <a:ext cx="492417" cy="14029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3" name="Freeform 32">
                <a:extLst>
                  <a:ext uri="{FF2B5EF4-FFF2-40B4-BE49-F238E27FC236}">
                    <a16:creationId xmlns:a16="http://schemas.microsoft.com/office/drawing/2014/main" id="{049CAAA8-4CD6-47E7-9984-143613282B60}"/>
                  </a:ext>
                </a:extLst>
              </p:cNvPr>
              <p:cNvSpPr/>
              <p:nvPr/>
            </p:nvSpPr>
            <p:spPr>
              <a:xfrm>
                <a:off x="8050975" y="2824658"/>
                <a:ext cx="498786" cy="613893"/>
              </a:xfrm>
              <a:custGeom>
                <a:avLst/>
                <a:gdLst>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1744872 w 3489743"/>
                  <a:gd name="connsiteY24" fmla="*/ 256767 h 4475775"/>
                  <a:gd name="connsiteX25" fmla="*/ 540488 w 3489743"/>
                  <a:gd name="connsiteY25" fmla="*/ 610251 h 4475775"/>
                  <a:gd name="connsiteX26" fmla="*/ 1744872 w 3489743"/>
                  <a:gd name="connsiteY26" fmla="*/ 963735 h 4475775"/>
                  <a:gd name="connsiteX27" fmla="*/ 2949256 w 3489743"/>
                  <a:gd name="connsiteY27" fmla="*/ 610251 h 4475775"/>
                  <a:gd name="connsiteX28" fmla="*/ 1744872 w 3489743"/>
                  <a:gd name="connsiteY28" fmla="*/ 256767 h 4475775"/>
                  <a:gd name="connsiteX29" fmla="*/ 1744871 w 3489743"/>
                  <a:gd name="connsiteY29" fmla="*/ 0 h 4475775"/>
                  <a:gd name="connsiteX30" fmla="*/ 3480733 w 3489743"/>
                  <a:gd name="connsiteY30" fmla="*/ 638982 h 4475775"/>
                  <a:gd name="connsiteX31" fmla="*/ 3487076 w 3489743"/>
                  <a:gd name="connsiteY31" fmla="*/ 690223 h 4475775"/>
                  <a:gd name="connsiteX32" fmla="*/ 3489741 w 3489743"/>
                  <a:gd name="connsiteY32" fmla="*/ 690223 h 4475775"/>
                  <a:gd name="connsiteX33" fmla="*/ 3489741 w 3489743"/>
                  <a:gd name="connsiteY33" fmla="*/ 711755 h 4475775"/>
                  <a:gd name="connsiteX34" fmla="*/ 3489741 w 3489743"/>
                  <a:gd name="connsiteY34" fmla="*/ 1865194 h 4475775"/>
                  <a:gd name="connsiteX35" fmla="*/ 3489742 w 3489743"/>
                  <a:gd name="connsiteY35" fmla="*/ 1865195 h 4475775"/>
                  <a:gd name="connsiteX36" fmla="*/ 3489742 w 3489743"/>
                  <a:gd name="connsiteY36" fmla="*/ 2439566 h 4475775"/>
                  <a:gd name="connsiteX37" fmla="*/ 3452256 w 3489743"/>
                  <a:gd name="connsiteY37" fmla="*/ 2470984 h 4475775"/>
                  <a:gd name="connsiteX38" fmla="*/ 2991530 w 3489743"/>
                  <a:gd name="connsiteY38" fmla="*/ 2602954 h 4475775"/>
                  <a:gd name="connsiteX39" fmla="*/ 2391168 w 3489743"/>
                  <a:gd name="connsiteY39" fmla="*/ 2327764 h 4475775"/>
                  <a:gd name="connsiteX40" fmla="*/ 2360503 w 3489743"/>
                  <a:gd name="connsiteY40" fmla="*/ 2259449 h 4475775"/>
                  <a:gd name="connsiteX41" fmla="*/ 2329837 w 3489743"/>
                  <a:gd name="connsiteY41" fmla="*/ 2327764 h 4475775"/>
                  <a:gd name="connsiteX42" fmla="*/ 1729475 w 3489743"/>
                  <a:gd name="connsiteY42" fmla="*/ 2602954 h 4475775"/>
                  <a:gd name="connsiteX43" fmla="*/ 1129113 w 3489743"/>
                  <a:gd name="connsiteY43" fmla="*/ 2327764 h 4475775"/>
                  <a:gd name="connsiteX44" fmla="*/ 1113843 w 3489743"/>
                  <a:gd name="connsiteY44" fmla="*/ 2293745 h 4475775"/>
                  <a:gd name="connsiteX45" fmla="*/ 1098572 w 3489743"/>
                  <a:gd name="connsiteY45" fmla="*/ 2327764 h 4475775"/>
                  <a:gd name="connsiteX46" fmla="*/ 498210 w 3489743"/>
                  <a:gd name="connsiteY46" fmla="*/ 2602954 h 4475775"/>
                  <a:gd name="connsiteX47" fmla="*/ 37484 w 3489743"/>
                  <a:gd name="connsiteY47" fmla="*/ 2470984 h 4475775"/>
                  <a:gd name="connsiteX48" fmla="*/ 0 w 3489743"/>
                  <a:gd name="connsiteY48" fmla="*/ 2439567 h 4475775"/>
                  <a:gd name="connsiteX49" fmla="*/ 0 w 3489743"/>
                  <a:gd name="connsiteY49" fmla="*/ 1865193 h 4475775"/>
                  <a:gd name="connsiteX50" fmla="*/ 2 w 3489743"/>
                  <a:gd name="connsiteY50" fmla="*/ 1865191 h 4475775"/>
                  <a:gd name="connsiteX51" fmla="*/ 2 w 3489743"/>
                  <a:gd name="connsiteY51" fmla="*/ 711763 h 4475775"/>
                  <a:gd name="connsiteX52" fmla="*/ 1 w 3489743"/>
                  <a:gd name="connsiteY52" fmla="*/ 711755 h 4475775"/>
                  <a:gd name="connsiteX53" fmla="*/ 2 w 3489743"/>
                  <a:gd name="connsiteY53" fmla="*/ 711747 h 4475775"/>
                  <a:gd name="connsiteX54" fmla="*/ 9010 w 3489743"/>
                  <a:gd name="connsiteY54" fmla="*/ 638982 h 4475775"/>
                  <a:gd name="connsiteX55" fmla="*/ 1744871 w 3489743"/>
                  <a:gd name="connsiteY55" fmla="*/ 0 h 4475775"/>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2360504 w 3489743"/>
                  <a:gd name="connsiteY24" fmla="*/ 2523946 h 4475775"/>
                  <a:gd name="connsiteX25" fmla="*/ 1744872 w 3489743"/>
                  <a:gd name="connsiteY25" fmla="*/ 256767 h 4475775"/>
                  <a:gd name="connsiteX26" fmla="*/ 540488 w 3489743"/>
                  <a:gd name="connsiteY26" fmla="*/ 610251 h 4475775"/>
                  <a:gd name="connsiteX27" fmla="*/ 1744872 w 3489743"/>
                  <a:gd name="connsiteY27" fmla="*/ 963735 h 4475775"/>
                  <a:gd name="connsiteX28" fmla="*/ 2949256 w 3489743"/>
                  <a:gd name="connsiteY28" fmla="*/ 610251 h 4475775"/>
                  <a:gd name="connsiteX29" fmla="*/ 1744872 w 3489743"/>
                  <a:gd name="connsiteY29" fmla="*/ 256767 h 4475775"/>
                  <a:gd name="connsiteX30" fmla="*/ 1744871 w 3489743"/>
                  <a:gd name="connsiteY30" fmla="*/ 0 h 4475775"/>
                  <a:gd name="connsiteX31" fmla="*/ 3480733 w 3489743"/>
                  <a:gd name="connsiteY31" fmla="*/ 638982 h 4475775"/>
                  <a:gd name="connsiteX32" fmla="*/ 3487076 w 3489743"/>
                  <a:gd name="connsiteY32" fmla="*/ 690223 h 4475775"/>
                  <a:gd name="connsiteX33" fmla="*/ 3489741 w 3489743"/>
                  <a:gd name="connsiteY33" fmla="*/ 690223 h 4475775"/>
                  <a:gd name="connsiteX34" fmla="*/ 3489741 w 3489743"/>
                  <a:gd name="connsiteY34" fmla="*/ 711755 h 4475775"/>
                  <a:gd name="connsiteX35" fmla="*/ 3489741 w 3489743"/>
                  <a:gd name="connsiteY35" fmla="*/ 1865194 h 4475775"/>
                  <a:gd name="connsiteX36" fmla="*/ 3489742 w 3489743"/>
                  <a:gd name="connsiteY36" fmla="*/ 2439566 h 4475775"/>
                  <a:gd name="connsiteX37" fmla="*/ 3452256 w 3489743"/>
                  <a:gd name="connsiteY37" fmla="*/ 2470984 h 4475775"/>
                  <a:gd name="connsiteX38" fmla="*/ 2991530 w 3489743"/>
                  <a:gd name="connsiteY38" fmla="*/ 2602954 h 4475775"/>
                  <a:gd name="connsiteX39" fmla="*/ 2391168 w 3489743"/>
                  <a:gd name="connsiteY39" fmla="*/ 2327764 h 4475775"/>
                  <a:gd name="connsiteX40" fmla="*/ 2360503 w 3489743"/>
                  <a:gd name="connsiteY40" fmla="*/ 2259449 h 4475775"/>
                  <a:gd name="connsiteX41" fmla="*/ 2329837 w 3489743"/>
                  <a:gd name="connsiteY41" fmla="*/ 2327764 h 4475775"/>
                  <a:gd name="connsiteX42" fmla="*/ 1729475 w 3489743"/>
                  <a:gd name="connsiteY42" fmla="*/ 2602954 h 4475775"/>
                  <a:gd name="connsiteX43" fmla="*/ 1129113 w 3489743"/>
                  <a:gd name="connsiteY43" fmla="*/ 2327764 h 4475775"/>
                  <a:gd name="connsiteX44" fmla="*/ 1113843 w 3489743"/>
                  <a:gd name="connsiteY44" fmla="*/ 2293745 h 4475775"/>
                  <a:gd name="connsiteX45" fmla="*/ 1098572 w 3489743"/>
                  <a:gd name="connsiteY45" fmla="*/ 2327764 h 4475775"/>
                  <a:gd name="connsiteX46" fmla="*/ 498210 w 3489743"/>
                  <a:gd name="connsiteY46" fmla="*/ 2602954 h 4475775"/>
                  <a:gd name="connsiteX47" fmla="*/ 37484 w 3489743"/>
                  <a:gd name="connsiteY47" fmla="*/ 2470984 h 4475775"/>
                  <a:gd name="connsiteX48" fmla="*/ 0 w 3489743"/>
                  <a:gd name="connsiteY48" fmla="*/ 2439567 h 4475775"/>
                  <a:gd name="connsiteX49" fmla="*/ 0 w 3489743"/>
                  <a:gd name="connsiteY49" fmla="*/ 1865193 h 4475775"/>
                  <a:gd name="connsiteX50" fmla="*/ 2 w 3489743"/>
                  <a:gd name="connsiteY50" fmla="*/ 1865191 h 4475775"/>
                  <a:gd name="connsiteX51" fmla="*/ 2 w 3489743"/>
                  <a:gd name="connsiteY51" fmla="*/ 711763 h 4475775"/>
                  <a:gd name="connsiteX52" fmla="*/ 1 w 3489743"/>
                  <a:gd name="connsiteY52" fmla="*/ 711755 h 4475775"/>
                  <a:gd name="connsiteX53" fmla="*/ 2 w 3489743"/>
                  <a:gd name="connsiteY53" fmla="*/ 711747 h 4475775"/>
                  <a:gd name="connsiteX54" fmla="*/ 9010 w 3489743"/>
                  <a:gd name="connsiteY54" fmla="*/ 638982 h 4475775"/>
                  <a:gd name="connsiteX55" fmla="*/ 1744871 w 3489743"/>
                  <a:gd name="connsiteY55" fmla="*/ 0 h 4475775"/>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2360504 w 3489743"/>
                  <a:gd name="connsiteY24" fmla="*/ 2523946 h 4475775"/>
                  <a:gd name="connsiteX25" fmla="*/ 1744872 w 3489743"/>
                  <a:gd name="connsiteY25" fmla="*/ 256767 h 4475775"/>
                  <a:gd name="connsiteX26" fmla="*/ 540488 w 3489743"/>
                  <a:gd name="connsiteY26" fmla="*/ 610251 h 4475775"/>
                  <a:gd name="connsiteX27" fmla="*/ 1744872 w 3489743"/>
                  <a:gd name="connsiteY27" fmla="*/ 963735 h 4475775"/>
                  <a:gd name="connsiteX28" fmla="*/ 2949256 w 3489743"/>
                  <a:gd name="connsiteY28" fmla="*/ 610251 h 4475775"/>
                  <a:gd name="connsiteX29" fmla="*/ 1744872 w 3489743"/>
                  <a:gd name="connsiteY29" fmla="*/ 256767 h 4475775"/>
                  <a:gd name="connsiteX30" fmla="*/ 1744871 w 3489743"/>
                  <a:gd name="connsiteY30" fmla="*/ 0 h 4475775"/>
                  <a:gd name="connsiteX31" fmla="*/ 3480733 w 3489743"/>
                  <a:gd name="connsiteY31" fmla="*/ 638982 h 4475775"/>
                  <a:gd name="connsiteX32" fmla="*/ 3487076 w 3489743"/>
                  <a:gd name="connsiteY32" fmla="*/ 690223 h 4475775"/>
                  <a:gd name="connsiteX33" fmla="*/ 3489741 w 3489743"/>
                  <a:gd name="connsiteY33" fmla="*/ 690223 h 4475775"/>
                  <a:gd name="connsiteX34" fmla="*/ 3489741 w 3489743"/>
                  <a:gd name="connsiteY34" fmla="*/ 711755 h 4475775"/>
                  <a:gd name="connsiteX35" fmla="*/ 3489742 w 3489743"/>
                  <a:gd name="connsiteY35" fmla="*/ 2439566 h 4475775"/>
                  <a:gd name="connsiteX36" fmla="*/ 3452256 w 3489743"/>
                  <a:gd name="connsiteY36" fmla="*/ 2470984 h 4475775"/>
                  <a:gd name="connsiteX37" fmla="*/ 2991530 w 3489743"/>
                  <a:gd name="connsiteY37" fmla="*/ 2602954 h 4475775"/>
                  <a:gd name="connsiteX38" fmla="*/ 2391168 w 3489743"/>
                  <a:gd name="connsiteY38" fmla="*/ 2327764 h 4475775"/>
                  <a:gd name="connsiteX39" fmla="*/ 2360503 w 3489743"/>
                  <a:gd name="connsiteY39" fmla="*/ 2259449 h 4475775"/>
                  <a:gd name="connsiteX40" fmla="*/ 2329837 w 3489743"/>
                  <a:gd name="connsiteY40" fmla="*/ 2327764 h 4475775"/>
                  <a:gd name="connsiteX41" fmla="*/ 1729475 w 3489743"/>
                  <a:gd name="connsiteY41" fmla="*/ 2602954 h 4475775"/>
                  <a:gd name="connsiteX42" fmla="*/ 1129113 w 3489743"/>
                  <a:gd name="connsiteY42" fmla="*/ 2327764 h 4475775"/>
                  <a:gd name="connsiteX43" fmla="*/ 1113843 w 3489743"/>
                  <a:gd name="connsiteY43" fmla="*/ 2293745 h 4475775"/>
                  <a:gd name="connsiteX44" fmla="*/ 1098572 w 3489743"/>
                  <a:gd name="connsiteY44" fmla="*/ 2327764 h 4475775"/>
                  <a:gd name="connsiteX45" fmla="*/ 498210 w 3489743"/>
                  <a:gd name="connsiteY45" fmla="*/ 2602954 h 4475775"/>
                  <a:gd name="connsiteX46" fmla="*/ 37484 w 3489743"/>
                  <a:gd name="connsiteY46" fmla="*/ 2470984 h 4475775"/>
                  <a:gd name="connsiteX47" fmla="*/ 0 w 3489743"/>
                  <a:gd name="connsiteY47" fmla="*/ 2439567 h 4475775"/>
                  <a:gd name="connsiteX48" fmla="*/ 0 w 3489743"/>
                  <a:gd name="connsiteY48" fmla="*/ 1865193 h 4475775"/>
                  <a:gd name="connsiteX49" fmla="*/ 2 w 3489743"/>
                  <a:gd name="connsiteY49" fmla="*/ 1865191 h 4475775"/>
                  <a:gd name="connsiteX50" fmla="*/ 2 w 3489743"/>
                  <a:gd name="connsiteY50" fmla="*/ 711763 h 4475775"/>
                  <a:gd name="connsiteX51" fmla="*/ 1 w 3489743"/>
                  <a:gd name="connsiteY51" fmla="*/ 711755 h 4475775"/>
                  <a:gd name="connsiteX52" fmla="*/ 2 w 3489743"/>
                  <a:gd name="connsiteY52" fmla="*/ 711747 h 4475775"/>
                  <a:gd name="connsiteX53" fmla="*/ 9010 w 3489743"/>
                  <a:gd name="connsiteY53" fmla="*/ 638982 h 4475775"/>
                  <a:gd name="connsiteX54" fmla="*/ 1744871 w 3489743"/>
                  <a:gd name="connsiteY54" fmla="*/ 0 h 4475775"/>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2360504 w 3489743"/>
                  <a:gd name="connsiteY24" fmla="*/ 2523946 h 4475775"/>
                  <a:gd name="connsiteX25" fmla="*/ 1744872 w 3489743"/>
                  <a:gd name="connsiteY25" fmla="*/ 256767 h 4475775"/>
                  <a:gd name="connsiteX26" fmla="*/ 540488 w 3489743"/>
                  <a:gd name="connsiteY26" fmla="*/ 610251 h 4475775"/>
                  <a:gd name="connsiteX27" fmla="*/ 1744872 w 3489743"/>
                  <a:gd name="connsiteY27" fmla="*/ 963735 h 4475775"/>
                  <a:gd name="connsiteX28" fmla="*/ 2949256 w 3489743"/>
                  <a:gd name="connsiteY28" fmla="*/ 610251 h 4475775"/>
                  <a:gd name="connsiteX29" fmla="*/ 1744872 w 3489743"/>
                  <a:gd name="connsiteY29" fmla="*/ 256767 h 4475775"/>
                  <a:gd name="connsiteX30" fmla="*/ 1744871 w 3489743"/>
                  <a:gd name="connsiteY30" fmla="*/ 0 h 4475775"/>
                  <a:gd name="connsiteX31" fmla="*/ 3480733 w 3489743"/>
                  <a:gd name="connsiteY31" fmla="*/ 638982 h 4475775"/>
                  <a:gd name="connsiteX32" fmla="*/ 3487076 w 3489743"/>
                  <a:gd name="connsiteY32" fmla="*/ 690223 h 4475775"/>
                  <a:gd name="connsiteX33" fmla="*/ 3489741 w 3489743"/>
                  <a:gd name="connsiteY33" fmla="*/ 690223 h 4475775"/>
                  <a:gd name="connsiteX34" fmla="*/ 3489741 w 3489743"/>
                  <a:gd name="connsiteY34" fmla="*/ 711755 h 4475775"/>
                  <a:gd name="connsiteX35" fmla="*/ 3489742 w 3489743"/>
                  <a:gd name="connsiteY35" fmla="*/ 2439566 h 4475775"/>
                  <a:gd name="connsiteX36" fmla="*/ 3452256 w 3489743"/>
                  <a:gd name="connsiteY36" fmla="*/ 2470984 h 4475775"/>
                  <a:gd name="connsiteX37" fmla="*/ 2991530 w 3489743"/>
                  <a:gd name="connsiteY37" fmla="*/ 2602954 h 4475775"/>
                  <a:gd name="connsiteX38" fmla="*/ 2391168 w 3489743"/>
                  <a:gd name="connsiteY38" fmla="*/ 2327764 h 4475775"/>
                  <a:gd name="connsiteX39" fmla="*/ 2360503 w 3489743"/>
                  <a:gd name="connsiteY39" fmla="*/ 2259449 h 4475775"/>
                  <a:gd name="connsiteX40" fmla="*/ 2329837 w 3489743"/>
                  <a:gd name="connsiteY40" fmla="*/ 2327764 h 4475775"/>
                  <a:gd name="connsiteX41" fmla="*/ 1729475 w 3489743"/>
                  <a:gd name="connsiteY41" fmla="*/ 2602954 h 4475775"/>
                  <a:gd name="connsiteX42" fmla="*/ 1129113 w 3489743"/>
                  <a:gd name="connsiteY42" fmla="*/ 2327764 h 4475775"/>
                  <a:gd name="connsiteX43" fmla="*/ 1113843 w 3489743"/>
                  <a:gd name="connsiteY43" fmla="*/ 2293745 h 4475775"/>
                  <a:gd name="connsiteX44" fmla="*/ 1098572 w 3489743"/>
                  <a:gd name="connsiteY44" fmla="*/ 2327764 h 4475775"/>
                  <a:gd name="connsiteX45" fmla="*/ 498210 w 3489743"/>
                  <a:gd name="connsiteY45" fmla="*/ 2602954 h 4475775"/>
                  <a:gd name="connsiteX46" fmla="*/ 37484 w 3489743"/>
                  <a:gd name="connsiteY46" fmla="*/ 2470984 h 4475775"/>
                  <a:gd name="connsiteX47" fmla="*/ 0 w 3489743"/>
                  <a:gd name="connsiteY47" fmla="*/ 2439567 h 4475775"/>
                  <a:gd name="connsiteX48" fmla="*/ 0 w 3489743"/>
                  <a:gd name="connsiteY48" fmla="*/ 1865193 h 4475775"/>
                  <a:gd name="connsiteX49" fmla="*/ 2 w 3489743"/>
                  <a:gd name="connsiteY49" fmla="*/ 711763 h 4475775"/>
                  <a:gd name="connsiteX50" fmla="*/ 1 w 3489743"/>
                  <a:gd name="connsiteY50" fmla="*/ 711755 h 4475775"/>
                  <a:gd name="connsiteX51" fmla="*/ 2 w 3489743"/>
                  <a:gd name="connsiteY51" fmla="*/ 711747 h 4475775"/>
                  <a:gd name="connsiteX52" fmla="*/ 9010 w 3489743"/>
                  <a:gd name="connsiteY52" fmla="*/ 638982 h 4475775"/>
                  <a:gd name="connsiteX53" fmla="*/ 1744871 w 3489743"/>
                  <a:gd name="connsiteY53" fmla="*/ 0 h 4475775"/>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2360504 w 3489743"/>
                  <a:gd name="connsiteY24" fmla="*/ 2523946 h 4475775"/>
                  <a:gd name="connsiteX25" fmla="*/ 1744872 w 3489743"/>
                  <a:gd name="connsiteY25" fmla="*/ 256767 h 4475775"/>
                  <a:gd name="connsiteX26" fmla="*/ 540488 w 3489743"/>
                  <a:gd name="connsiteY26" fmla="*/ 610251 h 4475775"/>
                  <a:gd name="connsiteX27" fmla="*/ 1744872 w 3489743"/>
                  <a:gd name="connsiteY27" fmla="*/ 963735 h 4475775"/>
                  <a:gd name="connsiteX28" fmla="*/ 2949256 w 3489743"/>
                  <a:gd name="connsiteY28" fmla="*/ 610251 h 4475775"/>
                  <a:gd name="connsiteX29" fmla="*/ 1744872 w 3489743"/>
                  <a:gd name="connsiteY29" fmla="*/ 256767 h 4475775"/>
                  <a:gd name="connsiteX30" fmla="*/ 1744871 w 3489743"/>
                  <a:gd name="connsiteY30" fmla="*/ 0 h 4475775"/>
                  <a:gd name="connsiteX31" fmla="*/ 3480733 w 3489743"/>
                  <a:gd name="connsiteY31" fmla="*/ 638982 h 4475775"/>
                  <a:gd name="connsiteX32" fmla="*/ 3487076 w 3489743"/>
                  <a:gd name="connsiteY32" fmla="*/ 690223 h 4475775"/>
                  <a:gd name="connsiteX33" fmla="*/ 3489741 w 3489743"/>
                  <a:gd name="connsiteY33" fmla="*/ 690223 h 4475775"/>
                  <a:gd name="connsiteX34" fmla="*/ 3489741 w 3489743"/>
                  <a:gd name="connsiteY34" fmla="*/ 711755 h 4475775"/>
                  <a:gd name="connsiteX35" fmla="*/ 3489742 w 3489743"/>
                  <a:gd name="connsiteY35" fmla="*/ 2439566 h 4475775"/>
                  <a:gd name="connsiteX36" fmla="*/ 3452256 w 3489743"/>
                  <a:gd name="connsiteY36" fmla="*/ 2470984 h 4475775"/>
                  <a:gd name="connsiteX37" fmla="*/ 2991530 w 3489743"/>
                  <a:gd name="connsiteY37" fmla="*/ 2602954 h 4475775"/>
                  <a:gd name="connsiteX38" fmla="*/ 2391168 w 3489743"/>
                  <a:gd name="connsiteY38" fmla="*/ 2327764 h 4475775"/>
                  <a:gd name="connsiteX39" fmla="*/ 2360503 w 3489743"/>
                  <a:gd name="connsiteY39" fmla="*/ 2259449 h 4475775"/>
                  <a:gd name="connsiteX40" fmla="*/ 2329837 w 3489743"/>
                  <a:gd name="connsiteY40" fmla="*/ 2327764 h 4475775"/>
                  <a:gd name="connsiteX41" fmla="*/ 1729475 w 3489743"/>
                  <a:gd name="connsiteY41" fmla="*/ 2602954 h 4475775"/>
                  <a:gd name="connsiteX42" fmla="*/ 1129113 w 3489743"/>
                  <a:gd name="connsiteY42" fmla="*/ 2327764 h 4475775"/>
                  <a:gd name="connsiteX43" fmla="*/ 1113843 w 3489743"/>
                  <a:gd name="connsiteY43" fmla="*/ 2293745 h 4475775"/>
                  <a:gd name="connsiteX44" fmla="*/ 1098572 w 3489743"/>
                  <a:gd name="connsiteY44" fmla="*/ 2327764 h 4475775"/>
                  <a:gd name="connsiteX45" fmla="*/ 498210 w 3489743"/>
                  <a:gd name="connsiteY45" fmla="*/ 2602954 h 4475775"/>
                  <a:gd name="connsiteX46" fmla="*/ 37484 w 3489743"/>
                  <a:gd name="connsiteY46" fmla="*/ 2470984 h 4475775"/>
                  <a:gd name="connsiteX47" fmla="*/ 0 w 3489743"/>
                  <a:gd name="connsiteY47" fmla="*/ 2439567 h 4475775"/>
                  <a:gd name="connsiteX48" fmla="*/ 2 w 3489743"/>
                  <a:gd name="connsiteY48" fmla="*/ 711763 h 4475775"/>
                  <a:gd name="connsiteX49" fmla="*/ 1 w 3489743"/>
                  <a:gd name="connsiteY49" fmla="*/ 711755 h 4475775"/>
                  <a:gd name="connsiteX50" fmla="*/ 2 w 3489743"/>
                  <a:gd name="connsiteY50" fmla="*/ 711747 h 4475775"/>
                  <a:gd name="connsiteX51" fmla="*/ 9010 w 3489743"/>
                  <a:gd name="connsiteY51" fmla="*/ 638982 h 4475775"/>
                  <a:gd name="connsiteX52" fmla="*/ 1744871 w 3489743"/>
                  <a:gd name="connsiteY52" fmla="*/ 0 h 447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3489743" h="4475775">
                    <a:moveTo>
                      <a:pt x="2360504" y="2523946"/>
                    </a:moveTo>
                    <a:lnTo>
                      <a:pt x="2391169" y="2592261"/>
                    </a:lnTo>
                    <a:cubicBezTo>
                      <a:pt x="2490082" y="2753979"/>
                      <a:pt x="2721644" y="2867451"/>
                      <a:pt x="2991531" y="2867451"/>
                    </a:cubicBezTo>
                    <a:cubicBezTo>
                      <a:pt x="3171455" y="2867451"/>
                      <a:pt x="3334347" y="2817019"/>
                      <a:pt x="3452257" y="2735481"/>
                    </a:cubicBezTo>
                    <a:lnTo>
                      <a:pt x="3489742" y="2704064"/>
                    </a:lnTo>
                    <a:lnTo>
                      <a:pt x="3489742" y="3764012"/>
                    </a:lnTo>
                    <a:cubicBezTo>
                      <a:pt x="3489742" y="3764015"/>
                      <a:pt x="3489743" y="3764017"/>
                      <a:pt x="3489743" y="3764020"/>
                    </a:cubicBezTo>
                    <a:cubicBezTo>
                      <a:pt x="3489743" y="3764023"/>
                      <a:pt x="3489742" y="3764025"/>
                      <a:pt x="3489742" y="3764028"/>
                    </a:cubicBezTo>
                    <a:lnTo>
                      <a:pt x="3489742" y="3785552"/>
                    </a:lnTo>
                    <a:lnTo>
                      <a:pt x="3487077" y="3785552"/>
                    </a:lnTo>
                    <a:lnTo>
                      <a:pt x="3480734" y="3836793"/>
                    </a:lnTo>
                    <a:cubicBezTo>
                      <a:pt x="3391380" y="4195699"/>
                      <a:pt x="2648309" y="4475775"/>
                      <a:pt x="1744873" y="4475775"/>
                    </a:cubicBezTo>
                    <a:cubicBezTo>
                      <a:pt x="841437" y="4475775"/>
                      <a:pt x="98366" y="4195699"/>
                      <a:pt x="9011" y="3836793"/>
                    </a:cubicBezTo>
                    <a:lnTo>
                      <a:pt x="2668" y="3785552"/>
                    </a:lnTo>
                    <a:lnTo>
                      <a:pt x="3" y="3785552"/>
                    </a:lnTo>
                    <a:lnTo>
                      <a:pt x="3" y="3764020"/>
                    </a:lnTo>
                    <a:lnTo>
                      <a:pt x="3" y="2704066"/>
                    </a:lnTo>
                    <a:lnTo>
                      <a:pt x="37485" y="2735481"/>
                    </a:lnTo>
                    <a:cubicBezTo>
                      <a:pt x="155395" y="2817019"/>
                      <a:pt x="318287" y="2867451"/>
                      <a:pt x="498211" y="2867451"/>
                    </a:cubicBezTo>
                    <a:cubicBezTo>
                      <a:pt x="768098" y="2867451"/>
                      <a:pt x="999660" y="2753979"/>
                      <a:pt x="1098573" y="2592261"/>
                    </a:cubicBezTo>
                    <a:lnTo>
                      <a:pt x="1113844" y="2558242"/>
                    </a:lnTo>
                    <a:lnTo>
                      <a:pt x="1129114" y="2592261"/>
                    </a:lnTo>
                    <a:cubicBezTo>
                      <a:pt x="1228027" y="2753979"/>
                      <a:pt x="1459589" y="2867451"/>
                      <a:pt x="1729476" y="2867451"/>
                    </a:cubicBezTo>
                    <a:cubicBezTo>
                      <a:pt x="1999363" y="2867451"/>
                      <a:pt x="2230925" y="2753979"/>
                      <a:pt x="2329838" y="2592261"/>
                    </a:cubicBezTo>
                    <a:lnTo>
                      <a:pt x="2360504" y="2523946"/>
                    </a:lnTo>
                    <a:close/>
                    <a:moveTo>
                      <a:pt x="1744872" y="256767"/>
                    </a:moveTo>
                    <a:cubicBezTo>
                      <a:pt x="1079709" y="256767"/>
                      <a:pt x="540488" y="415027"/>
                      <a:pt x="540488" y="610251"/>
                    </a:cubicBezTo>
                    <a:cubicBezTo>
                      <a:pt x="540488" y="805475"/>
                      <a:pt x="1079709" y="963735"/>
                      <a:pt x="1744872" y="963735"/>
                    </a:cubicBezTo>
                    <a:cubicBezTo>
                      <a:pt x="2410035" y="963735"/>
                      <a:pt x="2949256" y="805475"/>
                      <a:pt x="2949256" y="610251"/>
                    </a:cubicBezTo>
                    <a:cubicBezTo>
                      <a:pt x="2949256" y="415027"/>
                      <a:pt x="2410035" y="256767"/>
                      <a:pt x="1744872" y="256767"/>
                    </a:cubicBezTo>
                    <a:close/>
                    <a:moveTo>
                      <a:pt x="1744871" y="0"/>
                    </a:moveTo>
                    <a:cubicBezTo>
                      <a:pt x="2648307" y="0"/>
                      <a:pt x="3391378" y="280076"/>
                      <a:pt x="3480733" y="638982"/>
                    </a:cubicBezTo>
                    <a:lnTo>
                      <a:pt x="3487076" y="690223"/>
                    </a:lnTo>
                    <a:lnTo>
                      <a:pt x="3489741" y="690223"/>
                    </a:lnTo>
                    <a:lnTo>
                      <a:pt x="3489741" y="711755"/>
                    </a:lnTo>
                    <a:cubicBezTo>
                      <a:pt x="3489741" y="1287692"/>
                      <a:pt x="3489742" y="1863629"/>
                      <a:pt x="3489742" y="2439566"/>
                    </a:cubicBezTo>
                    <a:lnTo>
                      <a:pt x="3452256" y="2470984"/>
                    </a:lnTo>
                    <a:cubicBezTo>
                      <a:pt x="3334346" y="2552522"/>
                      <a:pt x="3171454" y="2602954"/>
                      <a:pt x="2991530" y="2602954"/>
                    </a:cubicBezTo>
                    <a:cubicBezTo>
                      <a:pt x="2721643" y="2602954"/>
                      <a:pt x="2490081" y="2489482"/>
                      <a:pt x="2391168" y="2327764"/>
                    </a:cubicBezTo>
                    <a:lnTo>
                      <a:pt x="2360503" y="2259449"/>
                    </a:lnTo>
                    <a:lnTo>
                      <a:pt x="2329837" y="2327764"/>
                    </a:lnTo>
                    <a:cubicBezTo>
                      <a:pt x="2230924" y="2489482"/>
                      <a:pt x="1999362" y="2602954"/>
                      <a:pt x="1729475" y="2602954"/>
                    </a:cubicBezTo>
                    <a:cubicBezTo>
                      <a:pt x="1459588" y="2602954"/>
                      <a:pt x="1228026" y="2489482"/>
                      <a:pt x="1129113" y="2327764"/>
                    </a:cubicBezTo>
                    <a:lnTo>
                      <a:pt x="1113843" y="2293745"/>
                    </a:lnTo>
                    <a:lnTo>
                      <a:pt x="1098572" y="2327764"/>
                    </a:lnTo>
                    <a:cubicBezTo>
                      <a:pt x="999659" y="2489482"/>
                      <a:pt x="768097" y="2602954"/>
                      <a:pt x="498210" y="2602954"/>
                    </a:cubicBezTo>
                    <a:cubicBezTo>
                      <a:pt x="318286" y="2602954"/>
                      <a:pt x="155394" y="2552522"/>
                      <a:pt x="37484" y="2470984"/>
                    </a:cubicBezTo>
                    <a:lnTo>
                      <a:pt x="0" y="2439567"/>
                    </a:lnTo>
                    <a:cubicBezTo>
                      <a:pt x="1" y="1863632"/>
                      <a:pt x="1" y="1287698"/>
                      <a:pt x="2" y="711763"/>
                    </a:cubicBezTo>
                    <a:cubicBezTo>
                      <a:pt x="2" y="711760"/>
                      <a:pt x="1" y="711758"/>
                      <a:pt x="1" y="711755"/>
                    </a:cubicBezTo>
                    <a:cubicBezTo>
                      <a:pt x="1" y="711752"/>
                      <a:pt x="2" y="711750"/>
                      <a:pt x="2" y="711747"/>
                    </a:cubicBezTo>
                    <a:lnTo>
                      <a:pt x="9010" y="638982"/>
                    </a:lnTo>
                    <a:cubicBezTo>
                      <a:pt x="98364" y="280076"/>
                      <a:pt x="841435" y="0"/>
                      <a:pt x="1744871" y="0"/>
                    </a:cubicBezTo>
                    <a:close/>
                  </a:path>
                </a:pathLst>
              </a:custGeom>
              <a:solidFill>
                <a:schemeClr val="bg1"/>
              </a:solidFill>
              <a:ln w="12700" cap="flat" cmpd="sng" algn="ctr">
                <a:solidFill>
                  <a:schemeClr val="bg2"/>
                </a:solidFill>
                <a:prstDash val="solid"/>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44" name="Cylinder 828">
                <a:extLst>
                  <a:ext uri="{FF2B5EF4-FFF2-40B4-BE49-F238E27FC236}">
                    <a16:creationId xmlns:a16="http://schemas.microsoft.com/office/drawing/2014/main" id="{8B3D60E1-1E16-4F9F-99CB-F45A1F6DBEE6}"/>
                  </a:ext>
                </a:extLst>
              </p:cNvPr>
              <p:cNvSpPr/>
              <p:nvPr/>
            </p:nvSpPr>
            <p:spPr bwMode="auto">
              <a:xfrm>
                <a:off x="8050975" y="2803607"/>
                <a:ext cx="492417" cy="646919"/>
              </a:xfrm>
              <a:prstGeom prst="can">
                <a:avLst>
                  <a:gd name="adj" fmla="val 39530"/>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78D7"/>
                  </a:solidFill>
                  <a:effectLst/>
                  <a:uLnTx/>
                  <a:uFillTx/>
                  <a:latin typeface="Segoe UI Light"/>
                  <a:ea typeface="Segoe UI" pitchFamily="34" charset="0"/>
                  <a:cs typeface="Segoe UI" pitchFamily="34" charset="0"/>
                </a:endParaRPr>
              </a:p>
            </p:txBody>
          </p:sp>
        </p:grpSp>
        <p:sp>
          <p:nvSpPr>
            <p:cNvPr id="52" name="graph_9" title="Icon of a line chart with connected circles at varying points">
              <a:extLst>
                <a:ext uri="{FF2B5EF4-FFF2-40B4-BE49-F238E27FC236}">
                  <a16:creationId xmlns:a16="http://schemas.microsoft.com/office/drawing/2014/main" id="{4416ECAF-1CD3-45DC-8543-EEB8F93EE408}"/>
                </a:ext>
              </a:extLst>
            </p:cNvPr>
            <p:cNvSpPr>
              <a:spLocks noChangeAspect="1" noEditPoints="1"/>
            </p:cNvSpPr>
            <p:nvPr/>
          </p:nvSpPr>
          <p:spPr bwMode="auto">
            <a:xfrm>
              <a:off x="8652628" y="2933588"/>
              <a:ext cx="503604" cy="454424"/>
            </a:xfrm>
            <a:custGeom>
              <a:avLst/>
              <a:gdLst>
                <a:gd name="T0" fmla="*/ 352 w 352"/>
                <a:gd name="T1" fmla="*/ 318 h 318"/>
                <a:gd name="T2" fmla="*/ 0 w 352"/>
                <a:gd name="T3" fmla="*/ 318 h 318"/>
                <a:gd name="T4" fmla="*/ 0 w 352"/>
                <a:gd name="T5" fmla="*/ 0 h 318"/>
                <a:gd name="T6" fmla="*/ 266 w 352"/>
                <a:gd name="T7" fmla="*/ 105 h 318"/>
                <a:gd name="T8" fmla="*/ 286 w 352"/>
                <a:gd name="T9" fmla="*/ 126 h 318"/>
                <a:gd name="T10" fmla="*/ 307 w 352"/>
                <a:gd name="T11" fmla="*/ 105 h 318"/>
                <a:gd name="T12" fmla="*/ 286 w 352"/>
                <a:gd name="T13" fmla="*/ 84 h 318"/>
                <a:gd name="T14" fmla="*/ 266 w 352"/>
                <a:gd name="T15" fmla="*/ 105 h 318"/>
                <a:gd name="T16" fmla="*/ 57 w 352"/>
                <a:gd name="T17" fmla="*/ 252 h 318"/>
                <a:gd name="T18" fmla="*/ 100 w 352"/>
                <a:gd name="T19" fmla="*/ 188 h 318"/>
                <a:gd name="T20" fmla="*/ 200 w 352"/>
                <a:gd name="T21" fmla="*/ 205 h 318"/>
                <a:gd name="T22" fmla="*/ 134 w 352"/>
                <a:gd name="T23" fmla="*/ 181 h 318"/>
                <a:gd name="T24" fmla="*/ 236 w 352"/>
                <a:gd name="T25" fmla="*/ 187 h 318"/>
                <a:gd name="T26" fmla="*/ 276 w 352"/>
                <a:gd name="T27" fmla="*/ 123 h 318"/>
                <a:gd name="T28" fmla="*/ 200 w 352"/>
                <a:gd name="T29" fmla="*/ 201 h 318"/>
                <a:gd name="T30" fmla="*/ 221 w 352"/>
                <a:gd name="T31" fmla="*/ 222 h 318"/>
                <a:gd name="T32" fmla="*/ 241 w 352"/>
                <a:gd name="T33" fmla="*/ 201 h 318"/>
                <a:gd name="T34" fmla="*/ 221 w 352"/>
                <a:gd name="T35" fmla="*/ 180 h 318"/>
                <a:gd name="T36" fmla="*/ 200 w 352"/>
                <a:gd name="T37" fmla="*/ 201 h 318"/>
                <a:gd name="T38" fmla="*/ 200 w 352"/>
                <a:gd name="T39" fmla="*/ 201 h 318"/>
                <a:gd name="T40" fmla="*/ 94 w 352"/>
                <a:gd name="T41" fmla="*/ 174 h 318"/>
                <a:gd name="T42" fmla="*/ 115 w 352"/>
                <a:gd name="T43" fmla="*/ 194 h 318"/>
                <a:gd name="T44" fmla="*/ 136 w 352"/>
                <a:gd name="T45" fmla="*/ 174 h 318"/>
                <a:gd name="T46" fmla="*/ 115 w 352"/>
                <a:gd name="T47" fmla="*/ 153 h 318"/>
                <a:gd name="T48" fmla="*/ 94 w 352"/>
                <a:gd name="T49" fmla="*/ 174 h 318"/>
                <a:gd name="T50" fmla="*/ 94 w 352"/>
                <a:gd name="T51" fmla="*/ 174 h 318"/>
                <a:gd name="T52" fmla="*/ 25 w 352"/>
                <a:gd name="T53" fmla="*/ 269 h 318"/>
                <a:gd name="T54" fmla="*/ 46 w 352"/>
                <a:gd name="T55" fmla="*/ 289 h 318"/>
                <a:gd name="T56" fmla="*/ 66 w 352"/>
                <a:gd name="T57" fmla="*/ 269 h 318"/>
                <a:gd name="T58" fmla="*/ 46 w 352"/>
                <a:gd name="T59" fmla="*/ 248 h 318"/>
                <a:gd name="T60" fmla="*/ 25 w 352"/>
                <a:gd name="T61" fmla="*/ 269 h 318"/>
                <a:gd name="T62" fmla="*/ 25 w 352"/>
                <a:gd name="T63" fmla="*/ 269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52" h="318">
                  <a:moveTo>
                    <a:pt x="352" y="318"/>
                  </a:moveTo>
                  <a:cubicBezTo>
                    <a:pt x="0" y="318"/>
                    <a:pt x="0" y="318"/>
                    <a:pt x="0" y="318"/>
                  </a:cubicBezTo>
                  <a:cubicBezTo>
                    <a:pt x="0" y="0"/>
                    <a:pt x="0" y="0"/>
                    <a:pt x="0" y="0"/>
                  </a:cubicBezTo>
                  <a:moveTo>
                    <a:pt x="266" y="105"/>
                  </a:moveTo>
                  <a:cubicBezTo>
                    <a:pt x="266" y="116"/>
                    <a:pt x="275" y="126"/>
                    <a:pt x="286" y="126"/>
                  </a:cubicBezTo>
                  <a:cubicBezTo>
                    <a:pt x="298" y="126"/>
                    <a:pt x="307" y="116"/>
                    <a:pt x="307" y="105"/>
                  </a:cubicBezTo>
                  <a:cubicBezTo>
                    <a:pt x="307" y="93"/>
                    <a:pt x="298" y="84"/>
                    <a:pt x="286" y="84"/>
                  </a:cubicBezTo>
                  <a:cubicBezTo>
                    <a:pt x="275" y="84"/>
                    <a:pt x="266" y="93"/>
                    <a:pt x="266" y="105"/>
                  </a:cubicBezTo>
                  <a:close/>
                  <a:moveTo>
                    <a:pt x="57" y="252"/>
                  </a:moveTo>
                  <a:cubicBezTo>
                    <a:pt x="100" y="188"/>
                    <a:pt x="100" y="188"/>
                    <a:pt x="100" y="188"/>
                  </a:cubicBezTo>
                  <a:moveTo>
                    <a:pt x="200" y="205"/>
                  </a:moveTo>
                  <a:cubicBezTo>
                    <a:pt x="134" y="181"/>
                    <a:pt x="134" y="181"/>
                    <a:pt x="134" y="181"/>
                  </a:cubicBezTo>
                  <a:moveTo>
                    <a:pt x="236" y="187"/>
                  </a:moveTo>
                  <a:cubicBezTo>
                    <a:pt x="276" y="123"/>
                    <a:pt x="276" y="123"/>
                    <a:pt x="276" y="123"/>
                  </a:cubicBezTo>
                  <a:moveTo>
                    <a:pt x="200" y="201"/>
                  </a:moveTo>
                  <a:cubicBezTo>
                    <a:pt x="200" y="213"/>
                    <a:pt x="209" y="222"/>
                    <a:pt x="221" y="222"/>
                  </a:cubicBezTo>
                  <a:cubicBezTo>
                    <a:pt x="232" y="222"/>
                    <a:pt x="241" y="213"/>
                    <a:pt x="241" y="201"/>
                  </a:cubicBezTo>
                  <a:cubicBezTo>
                    <a:pt x="241" y="190"/>
                    <a:pt x="232" y="180"/>
                    <a:pt x="221" y="180"/>
                  </a:cubicBezTo>
                  <a:cubicBezTo>
                    <a:pt x="209" y="180"/>
                    <a:pt x="200" y="190"/>
                    <a:pt x="200" y="201"/>
                  </a:cubicBezTo>
                  <a:cubicBezTo>
                    <a:pt x="200" y="201"/>
                    <a:pt x="200" y="201"/>
                    <a:pt x="200" y="201"/>
                  </a:cubicBezTo>
                  <a:moveTo>
                    <a:pt x="94" y="174"/>
                  </a:moveTo>
                  <a:cubicBezTo>
                    <a:pt x="94" y="185"/>
                    <a:pt x="104" y="194"/>
                    <a:pt x="115" y="194"/>
                  </a:cubicBezTo>
                  <a:cubicBezTo>
                    <a:pt x="127" y="194"/>
                    <a:pt x="136" y="185"/>
                    <a:pt x="136" y="174"/>
                  </a:cubicBezTo>
                  <a:cubicBezTo>
                    <a:pt x="136" y="162"/>
                    <a:pt x="127" y="153"/>
                    <a:pt x="115" y="153"/>
                  </a:cubicBezTo>
                  <a:cubicBezTo>
                    <a:pt x="104" y="153"/>
                    <a:pt x="94" y="162"/>
                    <a:pt x="94" y="174"/>
                  </a:cubicBezTo>
                  <a:cubicBezTo>
                    <a:pt x="94" y="174"/>
                    <a:pt x="94" y="174"/>
                    <a:pt x="94" y="174"/>
                  </a:cubicBezTo>
                  <a:moveTo>
                    <a:pt x="25" y="269"/>
                  </a:moveTo>
                  <a:cubicBezTo>
                    <a:pt x="25" y="280"/>
                    <a:pt x="34" y="289"/>
                    <a:pt x="46" y="289"/>
                  </a:cubicBezTo>
                  <a:cubicBezTo>
                    <a:pt x="57" y="289"/>
                    <a:pt x="66" y="280"/>
                    <a:pt x="66" y="269"/>
                  </a:cubicBezTo>
                  <a:cubicBezTo>
                    <a:pt x="66" y="257"/>
                    <a:pt x="57" y="248"/>
                    <a:pt x="46" y="248"/>
                  </a:cubicBezTo>
                  <a:cubicBezTo>
                    <a:pt x="34" y="248"/>
                    <a:pt x="25" y="257"/>
                    <a:pt x="25" y="269"/>
                  </a:cubicBezTo>
                  <a:cubicBezTo>
                    <a:pt x="25" y="269"/>
                    <a:pt x="25" y="269"/>
                    <a:pt x="25" y="269"/>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grpSp>
      <p:sp>
        <p:nvSpPr>
          <p:cNvPr id="29" name="Rectangle 28">
            <a:extLst>
              <a:ext uri="{FF2B5EF4-FFF2-40B4-BE49-F238E27FC236}">
                <a16:creationId xmlns:a16="http://schemas.microsoft.com/office/drawing/2014/main" id="{922FC4A0-740C-444D-BBE6-578E47193E46}"/>
              </a:ext>
            </a:extLst>
          </p:cNvPr>
          <p:cNvSpPr/>
          <p:nvPr/>
        </p:nvSpPr>
        <p:spPr bwMode="auto">
          <a:xfrm>
            <a:off x="7928036" y="2302030"/>
            <a:ext cx="3212189" cy="3384299"/>
          </a:xfrm>
          <a:prstGeom prst="rect">
            <a:avLst/>
          </a:prstGeom>
          <a:solidFill>
            <a:schemeClr val="bg1">
              <a:alpha val="8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 </a:t>
            </a:r>
          </a:p>
        </p:txBody>
      </p:sp>
      <p:sp>
        <p:nvSpPr>
          <p:cNvPr id="30" name="Rectangle 29">
            <a:extLst>
              <a:ext uri="{FF2B5EF4-FFF2-40B4-BE49-F238E27FC236}">
                <a16:creationId xmlns:a16="http://schemas.microsoft.com/office/drawing/2014/main" id="{4E1BF3F5-1EBD-4134-94D8-46710AAC0F84}"/>
              </a:ext>
            </a:extLst>
          </p:cNvPr>
          <p:cNvSpPr/>
          <p:nvPr/>
        </p:nvSpPr>
        <p:spPr bwMode="auto">
          <a:xfrm>
            <a:off x="377240" y="2395224"/>
            <a:ext cx="3207997" cy="3384299"/>
          </a:xfrm>
          <a:prstGeom prst="rect">
            <a:avLst/>
          </a:prstGeom>
          <a:solidFill>
            <a:schemeClr val="bg1">
              <a:alpha val="8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 </a:t>
            </a:r>
          </a:p>
        </p:txBody>
      </p:sp>
    </p:spTree>
    <p:custDataLst>
      <p:tags r:id="rId1"/>
    </p:custDataLst>
    <p:extLst>
      <p:ext uri="{BB962C8B-B14F-4D97-AF65-F5344CB8AC3E}">
        <p14:creationId xmlns:p14="http://schemas.microsoft.com/office/powerpoint/2010/main" val="10577906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fade">
                                      <p:cBhvr>
                                        <p:cTn id="10"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26426" y="1184320"/>
            <a:ext cx="9601494" cy="3535032"/>
          </a:xfrm>
        </p:spPr>
        <p:txBody>
          <a:bodyPr/>
          <a:lstStyle/>
          <a:p>
            <a:r>
              <a:rPr lang="en-US" dirty="0"/>
              <a:t>Modern Data Platform Concepts</a:t>
            </a:r>
            <a:br>
              <a:rPr lang="en-US" dirty="0"/>
            </a:br>
            <a:r>
              <a:rPr lang="en-US" sz="4400" dirty="0"/>
              <a:t>Part III</a:t>
            </a:r>
            <a:endParaRPr lang="en-US" dirty="0"/>
          </a:p>
        </p:txBody>
      </p:sp>
    </p:spTree>
    <p:custDataLst>
      <p:tags r:id="rId1"/>
    </p:custDataLst>
    <p:extLst>
      <p:ext uri="{BB962C8B-B14F-4D97-AF65-F5344CB8AC3E}">
        <p14:creationId xmlns:p14="http://schemas.microsoft.com/office/powerpoint/2010/main" val="929916469"/>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49EC7BD-D45D-4EA5-9FDC-44E642C1A58C}"/>
              </a:ext>
            </a:extLst>
          </p:cNvPr>
          <p:cNvSpPr>
            <a:spLocks noGrp="1"/>
          </p:cNvSpPr>
          <p:nvPr>
            <p:ph type="body" sz="quarter" idx="10"/>
          </p:nvPr>
        </p:nvSpPr>
        <p:spPr/>
        <p:txBody>
          <a:bodyPr/>
          <a:lstStyle/>
          <a:p>
            <a:r>
              <a:rPr lang="en-AU" dirty="0"/>
              <a:t>Open Source Apache Projects for Big Data Compute</a:t>
            </a:r>
          </a:p>
        </p:txBody>
      </p:sp>
      <p:sp>
        <p:nvSpPr>
          <p:cNvPr id="3" name="Title 2">
            <a:extLst>
              <a:ext uri="{FF2B5EF4-FFF2-40B4-BE49-F238E27FC236}">
                <a16:creationId xmlns:a16="http://schemas.microsoft.com/office/drawing/2014/main" id="{E8EEB666-3101-4C57-ADFB-A7E669576012}"/>
              </a:ext>
            </a:extLst>
          </p:cNvPr>
          <p:cNvSpPr>
            <a:spLocks noGrp="1"/>
          </p:cNvSpPr>
          <p:nvPr>
            <p:ph type="title"/>
          </p:nvPr>
        </p:nvSpPr>
        <p:spPr/>
        <p:txBody>
          <a:bodyPr/>
          <a:lstStyle/>
          <a:p>
            <a:r>
              <a:rPr lang="en-AU" dirty="0"/>
              <a:t>Hadoop and Spark in Azure</a:t>
            </a:r>
          </a:p>
        </p:txBody>
      </p:sp>
      <p:pic>
        <p:nvPicPr>
          <p:cNvPr id="5" name="Picture 4" descr="A picture containing object, clock&#10;&#10;Description automatically generated">
            <a:extLst>
              <a:ext uri="{FF2B5EF4-FFF2-40B4-BE49-F238E27FC236}">
                <a16:creationId xmlns:a16="http://schemas.microsoft.com/office/drawing/2014/main" id="{A82DA4B3-B5E2-4A3F-88F5-8F026D1D1C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49849" y="1423859"/>
            <a:ext cx="1968578" cy="510600"/>
          </a:xfrm>
          <a:prstGeom prst="rect">
            <a:avLst/>
          </a:prstGeom>
        </p:spPr>
      </p:pic>
      <p:pic>
        <p:nvPicPr>
          <p:cNvPr id="7" name="Picture 6" descr="A close up of a sign&#10;&#10;Description automatically generated">
            <a:extLst>
              <a:ext uri="{FF2B5EF4-FFF2-40B4-BE49-F238E27FC236}">
                <a16:creationId xmlns:a16="http://schemas.microsoft.com/office/drawing/2014/main" id="{19CBC779-7BF4-4B52-8D48-D964A08883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0648" y="1287311"/>
            <a:ext cx="1232625" cy="641350"/>
          </a:xfrm>
          <a:prstGeom prst="rect">
            <a:avLst/>
          </a:prstGeom>
        </p:spPr>
      </p:pic>
      <p:cxnSp>
        <p:nvCxnSpPr>
          <p:cNvPr id="8" name="Straight Connector 7">
            <a:extLst>
              <a:ext uri="{FF2B5EF4-FFF2-40B4-BE49-F238E27FC236}">
                <a16:creationId xmlns:a16="http://schemas.microsoft.com/office/drawing/2014/main" id="{76EB7D98-94D6-4DC4-9B16-B10E3C45108B}"/>
              </a:ext>
            </a:extLst>
          </p:cNvPr>
          <p:cNvCxnSpPr>
            <a:cxnSpLocks/>
          </p:cNvCxnSpPr>
          <p:nvPr/>
        </p:nvCxnSpPr>
        <p:spPr>
          <a:xfrm>
            <a:off x="5749537" y="1368311"/>
            <a:ext cx="0" cy="2637945"/>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40C852FC-A445-4807-91DB-F76DB382A431}"/>
              </a:ext>
            </a:extLst>
          </p:cNvPr>
          <p:cNvSpPr txBox="1"/>
          <p:nvPr/>
        </p:nvSpPr>
        <p:spPr>
          <a:xfrm>
            <a:off x="426424" y="2136338"/>
            <a:ext cx="5323113" cy="2008307"/>
          </a:xfrm>
          <a:prstGeom prst="rect">
            <a:avLst/>
          </a:prstGeom>
          <a:noFill/>
        </p:spPr>
        <p:txBody>
          <a:bodyPr wrap="square" lIns="182880" tIns="146304" rIns="182880" bIns="146304" rtlCol="0">
            <a:spAutoFit/>
          </a:bodyPr>
          <a:lstStyle/>
          <a:p>
            <a:pPr algn="r">
              <a:lnSpc>
                <a:spcPct val="90000"/>
              </a:lnSpc>
              <a:spcAft>
                <a:spcPts val="600"/>
              </a:spcAft>
            </a:pPr>
            <a:r>
              <a:rPr lang="en-US" sz="1370" dirty="0">
                <a:gradFill>
                  <a:gsLst>
                    <a:gs pos="2917">
                      <a:schemeClr val="tx1"/>
                    </a:gs>
                    <a:gs pos="30000">
                      <a:schemeClr val="tx1"/>
                    </a:gs>
                  </a:gsLst>
                  <a:lin ang="5400000" scaled="0"/>
                </a:gradFill>
              </a:rPr>
              <a:t>It was the original open-source framework for distributed processing and analysis of big data sets on clusters.</a:t>
            </a:r>
          </a:p>
          <a:p>
            <a:pPr algn="r">
              <a:lnSpc>
                <a:spcPct val="90000"/>
              </a:lnSpc>
              <a:spcAft>
                <a:spcPts val="600"/>
              </a:spcAft>
            </a:pPr>
            <a:endParaRPr lang="en-US" sz="1370" dirty="0">
              <a:gradFill>
                <a:gsLst>
                  <a:gs pos="2917">
                    <a:schemeClr val="tx1"/>
                  </a:gs>
                  <a:gs pos="30000">
                    <a:schemeClr val="tx1"/>
                  </a:gs>
                </a:gsLst>
                <a:lin ang="5400000" scaled="0"/>
              </a:gradFill>
            </a:endParaRPr>
          </a:p>
          <a:p>
            <a:pPr algn="r">
              <a:lnSpc>
                <a:spcPct val="90000"/>
              </a:lnSpc>
              <a:spcAft>
                <a:spcPts val="600"/>
              </a:spcAft>
            </a:pPr>
            <a:r>
              <a:rPr lang="en-US" sz="1370" dirty="0">
                <a:gradFill>
                  <a:gsLst>
                    <a:gs pos="2917">
                      <a:schemeClr val="tx1"/>
                    </a:gs>
                    <a:gs pos="30000">
                      <a:schemeClr val="tx1"/>
                    </a:gs>
                  </a:gsLst>
                  <a:lin ang="5400000" scaled="0"/>
                </a:gradFill>
              </a:rPr>
              <a:t>Read/write from disk. </a:t>
            </a:r>
          </a:p>
          <a:p>
            <a:pPr algn="r">
              <a:lnSpc>
                <a:spcPct val="90000"/>
              </a:lnSpc>
              <a:spcAft>
                <a:spcPts val="600"/>
              </a:spcAft>
            </a:pPr>
            <a:endParaRPr lang="en-US" sz="1370" dirty="0">
              <a:gradFill>
                <a:gsLst>
                  <a:gs pos="2917">
                    <a:schemeClr val="tx1"/>
                  </a:gs>
                  <a:gs pos="30000">
                    <a:schemeClr val="tx1"/>
                  </a:gs>
                </a:gsLst>
                <a:lin ang="5400000" scaled="0"/>
              </a:gradFill>
            </a:endParaRPr>
          </a:p>
          <a:p>
            <a:pPr algn="r">
              <a:lnSpc>
                <a:spcPct val="90000"/>
              </a:lnSpc>
              <a:spcAft>
                <a:spcPts val="600"/>
              </a:spcAft>
            </a:pPr>
            <a:r>
              <a:rPr lang="en-US" sz="1370" dirty="0">
                <a:gradFill>
                  <a:gsLst>
                    <a:gs pos="2917">
                      <a:schemeClr val="tx1"/>
                    </a:gs>
                    <a:gs pos="30000">
                      <a:schemeClr val="tx1"/>
                    </a:gs>
                  </a:gsLst>
                  <a:lin ang="5400000" scaled="0"/>
                </a:gradFill>
              </a:rPr>
              <a:t>Economical batch mode.</a:t>
            </a:r>
          </a:p>
          <a:p>
            <a:pPr algn="r">
              <a:lnSpc>
                <a:spcPct val="90000"/>
              </a:lnSpc>
              <a:spcAft>
                <a:spcPts val="600"/>
              </a:spcAft>
            </a:pPr>
            <a:r>
              <a:rPr lang="en-US" sz="1370" dirty="0">
                <a:gradFill>
                  <a:gsLst>
                    <a:gs pos="2917">
                      <a:schemeClr val="tx1"/>
                    </a:gs>
                    <a:gs pos="30000">
                      <a:schemeClr val="tx1"/>
                    </a:gs>
                  </a:gsLst>
                  <a:lin ang="5400000" scaled="0"/>
                </a:gradFill>
              </a:rPr>
              <a:t>Linear processing of huge datasets.</a:t>
            </a:r>
          </a:p>
        </p:txBody>
      </p:sp>
      <p:sp>
        <p:nvSpPr>
          <p:cNvPr id="10" name="TextBox 9">
            <a:extLst>
              <a:ext uri="{FF2B5EF4-FFF2-40B4-BE49-F238E27FC236}">
                <a16:creationId xmlns:a16="http://schemas.microsoft.com/office/drawing/2014/main" id="{14A5E4ED-D199-47D1-8756-6F764DB1E2D0}"/>
              </a:ext>
            </a:extLst>
          </p:cNvPr>
          <p:cNvSpPr txBox="1"/>
          <p:nvPr/>
        </p:nvSpPr>
        <p:spPr>
          <a:xfrm>
            <a:off x="5749536" y="2136338"/>
            <a:ext cx="6012917" cy="2008307"/>
          </a:xfrm>
          <a:prstGeom prst="rect">
            <a:avLst/>
          </a:prstGeom>
          <a:noFill/>
        </p:spPr>
        <p:txBody>
          <a:bodyPr wrap="square" lIns="182880" tIns="146304" rIns="182880" bIns="146304" rtlCol="0">
            <a:spAutoFit/>
          </a:bodyPr>
          <a:lstStyle/>
          <a:p>
            <a:pPr>
              <a:lnSpc>
                <a:spcPct val="90000"/>
              </a:lnSpc>
              <a:spcAft>
                <a:spcPts val="600"/>
              </a:spcAft>
            </a:pPr>
            <a:r>
              <a:rPr lang="en-AU" sz="1370" dirty="0">
                <a:gradFill>
                  <a:gsLst>
                    <a:gs pos="2917">
                      <a:schemeClr val="tx1"/>
                    </a:gs>
                    <a:gs pos="30000">
                      <a:schemeClr val="tx1"/>
                    </a:gs>
                  </a:gsLst>
                  <a:lin ang="5400000" scaled="0"/>
                </a:gradFill>
              </a:rPr>
              <a:t>Effective, fast, general-purpose unified cluster computing framework with high-level APIs in Java, Scala, Python and R.</a:t>
            </a:r>
          </a:p>
          <a:p>
            <a:pPr>
              <a:lnSpc>
                <a:spcPct val="90000"/>
              </a:lnSpc>
              <a:spcAft>
                <a:spcPts val="600"/>
              </a:spcAft>
            </a:pPr>
            <a:endParaRPr lang="en-AU" sz="1370" dirty="0">
              <a:gradFill>
                <a:gsLst>
                  <a:gs pos="2917">
                    <a:schemeClr val="tx1"/>
                  </a:gs>
                  <a:gs pos="30000">
                    <a:schemeClr val="tx1"/>
                  </a:gs>
                </a:gsLst>
                <a:lin ang="5400000" scaled="0"/>
              </a:gradFill>
            </a:endParaRPr>
          </a:p>
          <a:p>
            <a:pPr>
              <a:lnSpc>
                <a:spcPct val="90000"/>
              </a:lnSpc>
              <a:spcAft>
                <a:spcPts val="600"/>
              </a:spcAft>
            </a:pPr>
            <a:r>
              <a:rPr lang="en-AU" sz="1370" dirty="0">
                <a:gradFill>
                  <a:gsLst>
                    <a:gs pos="2917">
                      <a:schemeClr val="tx1"/>
                    </a:gs>
                    <a:gs pos="30000">
                      <a:schemeClr val="tx1"/>
                    </a:gs>
                  </a:gsLst>
                  <a:lin ang="5400000" scaled="0"/>
                </a:gradFill>
              </a:rPr>
              <a:t>In-memory processing.</a:t>
            </a:r>
          </a:p>
          <a:p>
            <a:pPr>
              <a:lnSpc>
                <a:spcPct val="90000"/>
              </a:lnSpc>
              <a:spcAft>
                <a:spcPts val="600"/>
              </a:spcAft>
            </a:pPr>
            <a:endParaRPr lang="en-AU" sz="1370" dirty="0">
              <a:gradFill>
                <a:gsLst>
                  <a:gs pos="2917">
                    <a:schemeClr val="tx1"/>
                  </a:gs>
                  <a:gs pos="30000">
                    <a:schemeClr val="tx1"/>
                  </a:gs>
                </a:gsLst>
                <a:lin ang="5400000" scaled="0"/>
              </a:gradFill>
            </a:endParaRPr>
          </a:p>
          <a:p>
            <a:pPr>
              <a:lnSpc>
                <a:spcPct val="90000"/>
              </a:lnSpc>
              <a:spcAft>
                <a:spcPts val="600"/>
              </a:spcAft>
            </a:pPr>
            <a:r>
              <a:rPr lang="en-AU" sz="1370" dirty="0">
                <a:gradFill>
                  <a:gsLst>
                    <a:gs pos="2917">
                      <a:schemeClr val="tx1"/>
                    </a:gs>
                    <a:gs pos="30000">
                      <a:schemeClr val="tx1"/>
                    </a:gs>
                  </a:gsLst>
                  <a:lin ang="5400000" scaled="0"/>
                </a:gradFill>
              </a:rPr>
              <a:t>Fast, interactive data processing. </a:t>
            </a:r>
          </a:p>
          <a:p>
            <a:pPr>
              <a:lnSpc>
                <a:spcPct val="90000"/>
              </a:lnSpc>
              <a:spcAft>
                <a:spcPts val="600"/>
              </a:spcAft>
            </a:pPr>
            <a:r>
              <a:rPr lang="en-AU" sz="1370" dirty="0">
                <a:gradFill>
                  <a:gsLst>
                    <a:gs pos="2917">
                      <a:schemeClr val="tx1"/>
                    </a:gs>
                    <a:gs pos="30000">
                      <a:schemeClr val="tx1"/>
                    </a:gs>
                  </a:gsLst>
                  <a:lin ang="5400000" scaled="0"/>
                </a:gradFill>
              </a:rPr>
              <a:t>Streaming and Machine Learning Support</a:t>
            </a:r>
          </a:p>
        </p:txBody>
      </p:sp>
      <p:pic>
        <p:nvPicPr>
          <p:cNvPr id="12" name="Picture 11">
            <a:extLst>
              <a:ext uri="{FF2B5EF4-FFF2-40B4-BE49-F238E27FC236}">
                <a16:creationId xmlns:a16="http://schemas.microsoft.com/office/drawing/2014/main" id="{C1613DB8-969A-471E-86DF-D94E707D0613}"/>
              </a:ext>
            </a:extLst>
          </p:cNvPr>
          <p:cNvPicPr>
            <a:picLocks noChangeAspect="1"/>
          </p:cNvPicPr>
          <p:nvPr/>
        </p:nvPicPr>
        <p:blipFill>
          <a:blip r:embed="rId4"/>
          <a:stretch>
            <a:fillRect/>
          </a:stretch>
        </p:blipFill>
        <p:spPr>
          <a:xfrm>
            <a:off x="707377" y="4495356"/>
            <a:ext cx="10084318" cy="2140060"/>
          </a:xfrm>
          <a:prstGeom prst="rect">
            <a:avLst/>
          </a:prstGeom>
        </p:spPr>
      </p:pic>
      <p:sp>
        <p:nvSpPr>
          <p:cNvPr id="13" name="TextBox 12">
            <a:extLst>
              <a:ext uri="{FF2B5EF4-FFF2-40B4-BE49-F238E27FC236}">
                <a16:creationId xmlns:a16="http://schemas.microsoft.com/office/drawing/2014/main" id="{D85E7789-372D-4B56-B255-3B23078491FF}"/>
              </a:ext>
            </a:extLst>
          </p:cNvPr>
          <p:cNvSpPr txBox="1"/>
          <p:nvPr/>
        </p:nvSpPr>
        <p:spPr>
          <a:xfrm>
            <a:off x="426423" y="4144645"/>
            <a:ext cx="11137502" cy="544765"/>
          </a:xfrm>
          <a:prstGeom prst="rect">
            <a:avLst/>
          </a:prstGeom>
          <a:noFill/>
        </p:spPr>
        <p:txBody>
          <a:bodyPr wrap="square" lIns="182880" tIns="146304" rIns="182880" bIns="146304" rtlCol="0">
            <a:spAutoFit/>
          </a:bodyPr>
          <a:lstStyle/>
          <a:p>
            <a:pPr>
              <a:lnSpc>
                <a:spcPct val="90000"/>
              </a:lnSpc>
              <a:spcAft>
                <a:spcPts val="600"/>
              </a:spcAft>
            </a:pPr>
            <a:r>
              <a:rPr lang="en-US" dirty="0">
                <a:solidFill>
                  <a:schemeClr val="tx2"/>
                </a:solidFill>
                <a:latin typeface="+mj-lt"/>
              </a:rPr>
              <a:t>Azure HDInsight is a managed, full-spectrum, open-source analytics service for enterprises </a:t>
            </a:r>
            <a:endParaRPr lang="en-AU" sz="2400" dirty="0" err="1">
              <a:solidFill>
                <a:schemeClr val="tx2"/>
              </a:solidFill>
              <a:latin typeface="+mj-lt"/>
            </a:endParaRPr>
          </a:p>
        </p:txBody>
      </p:sp>
    </p:spTree>
    <p:extLst>
      <p:ext uri="{BB962C8B-B14F-4D97-AF65-F5344CB8AC3E}">
        <p14:creationId xmlns:p14="http://schemas.microsoft.com/office/powerpoint/2010/main" val="237684514"/>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170B9B9-BCAC-4C9E-9942-A8FDF282FF82}"/>
              </a:ext>
            </a:extLst>
          </p:cNvPr>
          <p:cNvSpPr>
            <a:spLocks noGrp="1"/>
          </p:cNvSpPr>
          <p:nvPr>
            <p:ph type="title"/>
          </p:nvPr>
        </p:nvSpPr>
        <p:spPr/>
        <p:txBody>
          <a:bodyPr/>
          <a:lstStyle/>
          <a:p>
            <a:r>
              <a:rPr lang="en-AU" dirty="0"/>
              <a:t>Apache Spark Value Proposition</a:t>
            </a:r>
          </a:p>
        </p:txBody>
      </p:sp>
      <p:graphicFrame>
        <p:nvGraphicFramePr>
          <p:cNvPr id="7" name="Diagram 6">
            <a:extLst>
              <a:ext uri="{FF2B5EF4-FFF2-40B4-BE49-F238E27FC236}">
                <a16:creationId xmlns:a16="http://schemas.microsoft.com/office/drawing/2014/main" id="{2CC402AF-EE19-4742-9E35-501495CC3259}"/>
              </a:ext>
            </a:extLst>
          </p:cNvPr>
          <p:cNvGraphicFramePr/>
          <p:nvPr>
            <p:extLst>
              <p:ext uri="{D42A27DB-BD31-4B8C-83A1-F6EECF244321}">
                <p14:modId xmlns:p14="http://schemas.microsoft.com/office/powerpoint/2010/main" val="1741981287"/>
              </p:ext>
            </p:extLst>
          </p:nvPr>
        </p:nvGraphicFramePr>
        <p:xfrm>
          <a:off x="118665" y="1075622"/>
          <a:ext cx="11951555" cy="540967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Financial_E7BB" title="Icon of a chart made of vertical lines with a line tracing the top of each, turning into an arrow pointing up">
            <a:extLst>
              <a:ext uri="{FF2B5EF4-FFF2-40B4-BE49-F238E27FC236}">
                <a16:creationId xmlns:a16="http://schemas.microsoft.com/office/drawing/2014/main" id="{8C2466D8-1AC9-48F7-A01B-5054B0CE96FC}"/>
              </a:ext>
            </a:extLst>
          </p:cNvPr>
          <p:cNvSpPr>
            <a:spLocks noChangeAspect="1" noEditPoints="1"/>
          </p:cNvSpPr>
          <p:nvPr/>
        </p:nvSpPr>
        <p:spPr bwMode="auto">
          <a:xfrm>
            <a:off x="426424" y="1625281"/>
            <a:ext cx="410030" cy="365760"/>
          </a:xfrm>
          <a:custGeom>
            <a:avLst/>
            <a:gdLst>
              <a:gd name="T0" fmla="*/ 47 w 4770"/>
              <a:gd name="T1" fmla="*/ 4255 h 4255"/>
              <a:gd name="T2" fmla="*/ 47 w 4770"/>
              <a:gd name="T3" fmla="*/ 3626 h 4255"/>
              <a:gd name="T4" fmla="*/ 676 w 4770"/>
              <a:gd name="T5" fmla="*/ 4255 h 4255"/>
              <a:gd name="T6" fmla="*/ 676 w 4770"/>
              <a:gd name="T7" fmla="*/ 2996 h 4255"/>
              <a:gd name="T8" fmla="*/ 1306 w 4770"/>
              <a:gd name="T9" fmla="*/ 4255 h 4255"/>
              <a:gd name="T10" fmla="*/ 1306 w 4770"/>
              <a:gd name="T11" fmla="*/ 2366 h 4255"/>
              <a:gd name="T12" fmla="*/ 1935 w 4770"/>
              <a:gd name="T13" fmla="*/ 4255 h 4255"/>
              <a:gd name="T14" fmla="*/ 1935 w 4770"/>
              <a:gd name="T15" fmla="*/ 1736 h 4255"/>
              <a:gd name="T16" fmla="*/ 2564 w 4770"/>
              <a:gd name="T17" fmla="*/ 4255 h 4255"/>
              <a:gd name="T18" fmla="*/ 2564 w 4770"/>
              <a:gd name="T19" fmla="*/ 1736 h 4255"/>
              <a:gd name="T20" fmla="*/ 3194 w 4770"/>
              <a:gd name="T21" fmla="*/ 4255 h 4255"/>
              <a:gd name="T22" fmla="*/ 3194 w 4770"/>
              <a:gd name="T23" fmla="*/ 2361 h 4255"/>
              <a:gd name="T24" fmla="*/ 3823 w 4770"/>
              <a:gd name="T25" fmla="*/ 4255 h 4255"/>
              <a:gd name="T26" fmla="*/ 3823 w 4770"/>
              <a:gd name="T27" fmla="*/ 1736 h 4255"/>
              <a:gd name="T28" fmla="*/ 4453 w 4770"/>
              <a:gd name="T29" fmla="*/ 4255 h 4255"/>
              <a:gd name="T30" fmla="*/ 4453 w 4770"/>
              <a:gd name="T31" fmla="*/ 1424 h 4255"/>
              <a:gd name="T32" fmla="*/ 4760 w 4770"/>
              <a:gd name="T33" fmla="*/ 5 h 4255"/>
              <a:gd name="T34" fmla="*/ 3191 w 4770"/>
              <a:gd name="T35" fmla="*/ 1575 h 4255"/>
              <a:gd name="T36" fmla="*/ 2247 w 4770"/>
              <a:gd name="T37" fmla="*/ 630 h 4255"/>
              <a:gd name="T38" fmla="*/ 0 w 4770"/>
              <a:gd name="T39" fmla="*/ 2879 h 4255"/>
              <a:gd name="T40" fmla="*/ 4770 w 4770"/>
              <a:gd name="T41" fmla="*/ 948 h 4255"/>
              <a:gd name="T42" fmla="*/ 4770 w 4770"/>
              <a:gd name="T43" fmla="*/ 0 h 4255"/>
              <a:gd name="T44" fmla="*/ 3818 w 4770"/>
              <a:gd name="T45" fmla="*/ 0 h 4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70" h="4255">
                <a:moveTo>
                  <a:pt x="47" y="4255"/>
                </a:moveTo>
                <a:lnTo>
                  <a:pt x="47" y="3626"/>
                </a:lnTo>
                <a:moveTo>
                  <a:pt x="676" y="4255"/>
                </a:moveTo>
                <a:lnTo>
                  <a:pt x="676" y="2996"/>
                </a:lnTo>
                <a:moveTo>
                  <a:pt x="1306" y="4255"/>
                </a:moveTo>
                <a:lnTo>
                  <a:pt x="1306" y="2366"/>
                </a:lnTo>
                <a:moveTo>
                  <a:pt x="1935" y="4255"/>
                </a:moveTo>
                <a:lnTo>
                  <a:pt x="1935" y="1736"/>
                </a:lnTo>
                <a:moveTo>
                  <a:pt x="2564" y="4255"/>
                </a:moveTo>
                <a:lnTo>
                  <a:pt x="2564" y="1736"/>
                </a:lnTo>
                <a:moveTo>
                  <a:pt x="3194" y="4255"/>
                </a:moveTo>
                <a:lnTo>
                  <a:pt x="3194" y="2361"/>
                </a:lnTo>
                <a:moveTo>
                  <a:pt x="3823" y="4255"/>
                </a:moveTo>
                <a:lnTo>
                  <a:pt x="3823" y="1736"/>
                </a:lnTo>
                <a:moveTo>
                  <a:pt x="4453" y="4255"/>
                </a:moveTo>
                <a:lnTo>
                  <a:pt x="4453" y="1424"/>
                </a:lnTo>
                <a:moveTo>
                  <a:pt x="4760" y="5"/>
                </a:moveTo>
                <a:lnTo>
                  <a:pt x="3191" y="1575"/>
                </a:lnTo>
                <a:lnTo>
                  <a:pt x="2247" y="630"/>
                </a:lnTo>
                <a:lnTo>
                  <a:pt x="0" y="2879"/>
                </a:lnTo>
                <a:moveTo>
                  <a:pt x="4770" y="948"/>
                </a:moveTo>
                <a:lnTo>
                  <a:pt x="4770" y="0"/>
                </a:lnTo>
                <a:lnTo>
                  <a:pt x="3818" y="0"/>
                </a:lnTo>
              </a:path>
            </a:pathLst>
          </a:custGeom>
          <a:noFill/>
          <a:ln w="15875" cap="sq">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10" name="DevUpdate_ECC5" title="Icon of a clock with an arrow around it pointing clockwise">
            <a:extLst>
              <a:ext uri="{FF2B5EF4-FFF2-40B4-BE49-F238E27FC236}">
                <a16:creationId xmlns:a16="http://schemas.microsoft.com/office/drawing/2014/main" id="{AE884460-5D01-49F4-9FD8-9FF95B8B5698}"/>
              </a:ext>
            </a:extLst>
          </p:cNvPr>
          <p:cNvSpPr>
            <a:spLocks noChangeAspect="1" noEditPoints="1"/>
          </p:cNvSpPr>
          <p:nvPr/>
        </p:nvSpPr>
        <p:spPr bwMode="auto">
          <a:xfrm>
            <a:off x="3508349" y="1625281"/>
            <a:ext cx="393192" cy="393287"/>
          </a:xfrm>
          <a:custGeom>
            <a:avLst/>
            <a:gdLst>
              <a:gd name="T0" fmla="*/ 2500 w 3750"/>
              <a:gd name="T1" fmla="*/ 2750 h 3750"/>
              <a:gd name="T2" fmla="*/ 1750 w 3750"/>
              <a:gd name="T3" fmla="*/ 2000 h 3750"/>
              <a:gd name="T4" fmla="*/ 1750 w 3750"/>
              <a:gd name="T5" fmla="*/ 875 h 3750"/>
              <a:gd name="T6" fmla="*/ 2875 w 3750"/>
              <a:gd name="T7" fmla="*/ 1250 h 3750"/>
              <a:gd name="T8" fmla="*/ 3750 w 3750"/>
              <a:gd name="T9" fmla="*/ 1250 h 3750"/>
              <a:gd name="T10" fmla="*/ 3750 w 3750"/>
              <a:gd name="T11" fmla="*/ 375 h 3750"/>
              <a:gd name="T12" fmla="*/ 3641 w 3750"/>
              <a:gd name="T13" fmla="*/ 1250 h 3750"/>
              <a:gd name="T14" fmla="*/ 1875 w 3750"/>
              <a:gd name="T15" fmla="*/ 0 h 3750"/>
              <a:gd name="T16" fmla="*/ 0 w 3750"/>
              <a:gd name="T17" fmla="*/ 1875 h 3750"/>
              <a:gd name="T18" fmla="*/ 1875 w 3750"/>
              <a:gd name="T19" fmla="*/ 3750 h 3750"/>
              <a:gd name="T20" fmla="*/ 3681 w 3750"/>
              <a:gd name="T21" fmla="*/ 23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50" h="3750">
                <a:moveTo>
                  <a:pt x="2500" y="2750"/>
                </a:moveTo>
                <a:cubicBezTo>
                  <a:pt x="1750" y="2000"/>
                  <a:pt x="1750" y="2000"/>
                  <a:pt x="1750" y="2000"/>
                </a:cubicBezTo>
                <a:cubicBezTo>
                  <a:pt x="1750" y="875"/>
                  <a:pt x="1750" y="875"/>
                  <a:pt x="1750" y="875"/>
                </a:cubicBezTo>
                <a:moveTo>
                  <a:pt x="2875" y="1250"/>
                </a:moveTo>
                <a:cubicBezTo>
                  <a:pt x="3750" y="1250"/>
                  <a:pt x="3750" y="1250"/>
                  <a:pt x="3750" y="1250"/>
                </a:cubicBezTo>
                <a:cubicBezTo>
                  <a:pt x="3750" y="375"/>
                  <a:pt x="3750" y="375"/>
                  <a:pt x="3750" y="375"/>
                </a:cubicBezTo>
                <a:moveTo>
                  <a:pt x="3641" y="1250"/>
                </a:moveTo>
                <a:cubicBezTo>
                  <a:pt x="3383" y="522"/>
                  <a:pt x="2691" y="0"/>
                  <a:pt x="1875" y="0"/>
                </a:cubicBezTo>
                <a:cubicBezTo>
                  <a:pt x="839" y="0"/>
                  <a:pt x="0" y="839"/>
                  <a:pt x="0" y="1875"/>
                </a:cubicBezTo>
                <a:cubicBezTo>
                  <a:pt x="0" y="2911"/>
                  <a:pt x="839" y="3750"/>
                  <a:pt x="1875" y="3750"/>
                </a:cubicBezTo>
                <a:cubicBezTo>
                  <a:pt x="2737" y="3750"/>
                  <a:pt x="3461" y="3167"/>
                  <a:pt x="3681" y="2375"/>
                </a:cubicBezTo>
              </a:path>
            </a:pathLst>
          </a:custGeom>
          <a:noFill/>
          <a:ln w="15875"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11" name="IoT" title="Icon of five circles that all connect to a center circle">
            <a:extLst>
              <a:ext uri="{FF2B5EF4-FFF2-40B4-BE49-F238E27FC236}">
                <a16:creationId xmlns:a16="http://schemas.microsoft.com/office/drawing/2014/main" id="{AC525715-9EFC-45BD-B5A3-3D4BB7D54F56}"/>
              </a:ext>
            </a:extLst>
          </p:cNvPr>
          <p:cNvSpPr>
            <a:spLocks noChangeAspect="1" noEditPoints="1"/>
          </p:cNvSpPr>
          <p:nvPr/>
        </p:nvSpPr>
        <p:spPr bwMode="auto">
          <a:xfrm>
            <a:off x="6573436" y="1652222"/>
            <a:ext cx="365760" cy="366346"/>
          </a:xfrm>
          <a:custGeom>
            <a:avLst/>
            <a:gdLst>
              <a:gd name="T0" fmla="*/ 235 w 352"/>
              <a:gd name="T1" fmla="*/ 176 h 352"/>
              <a:gd name="T2" fmla="*/ 176 w 352"/>
              <a:gd name="T3" fmla="*/ 235 h 352"/>
              <a:gd name="T4" fmla="*/ 117 w 352"/>
              <a:gd name="T5" fmla="*/ 176 h 352"/>
              <a:gd name="T6" fmla="*/ 176 w 352"/>
              <a:gd name="T7" fmla="*/ 117 h 352"/>
              <a:gd name="T8" fmla="*/ 235 w 352"/>
              <a:gd name="T9" fmla="*/ 176 h 352"/>
              <a:gd name="T10" fmla="*/ 270 w 352"/>
              <a:gd name="T11" fmla="*/ 0 h 352"/>
              <a:gd name="T12" fmla="*/ 235 w 352"/>
              <a:gd name="T13" fmla="*/ 35 h 352"/>
              <a:gd name="T14" fmla="*/ 270 w 352"/>
              <a:gd name="T15" fmla="*/ 70 h 352"/>
              <a:gd name="T16" fmla="*/ 305 w 352"/>
              <a:gd name="T17" fmla="*/ 35 h 352"/>
              <a:gd name="T18" fmla="*/ 270 w 352"/>
              <a:gd name="T19" fmla="*/ 0 h 352"/>
              <a:gd name="T20" fmla="*/ 82 w 352"/>
              <a:gd name="T21" fmla="*/ 23 h 352"/>
              <a:gd name="T22" fmla="*/ 47 w 352"/>
              <a:gd name="T23" fmla="*/ 59 h 352"/>
              <a:gd name="T24" fmla="*/ 82 w 352"/>
              <a:gd name="T25" fmla="*/ 94 h 352"/>
              <a:gd name="T26" fmla="*/ 117 w 352"/>
              <a:gd name="T27" fmla="*/ 59 h 352"/>
              <a:gd name="T28" fmla="*/ 82 w 352"/>
              <a:gd name="T29" fmla="*/ 23 h 352"/>
              <a:gd name="T30" fmla="*/ 35 w 352"/>
              <a:gd name="T31" fmla="*/ 211 h 352"/>
              <a:gd name="T32" fmla="*/ 0 w 352"/>
              <a:gd name="T33" fmla="*/ 246 h 352"/>
              <a:gd name="T34" fmla="*/ 35 w 352"/>
              <a:gd name="T35" fmla="*/ 282 h 352"/>
              <a:gd name="T36" fmla="*/ 70 w 352"/>
              <a:gd name="T37" fmla="*/ 246 h 352"/>
              <a:gd name="T38" fmla="*/ 35 w 352"/>
              <a:gd name="T39" fmla="*/ 211 h 352"/>
              <a:gd name="T40" fmla="*/ 223 w 352"/>
              <a:gd name="T41" fmla="*/ 282 h 352"/>
              <a:gd name="T42" fmla="*/ 188 w 352"/>
              <a:gd name="T43" fmla="*/ 317 h 352"/>
              <a:gd name="T44" fmla="*/ 223 w 352"/>
              <a:gd name="T45" fmla="*/ 352 h 352"/>
              <a:gd name="T46" fmla="*/ 258 w 352"/>
              <a:gd name="T47" fmla="*/ 317 h 352"/>
              <a:gd name="T48" fmla="*/ 223 w 352"/>
              <a:gd name="T49" fmla="*/ 282 h 352"/>
              <a:gd name="T50" fmla="*/ 317 w 352"/>
              <a:gd name="T51" fmla="*/ 164 h 352"/>
              <a:gd name="T52" fmla="*/ 282 w 352"/>
              <a:gd name="T53" fmla="*/ 199 h 352"/>
              <a:gd name="T54" fmla="*/ 317 w 352"/>
              <a:gd name="T55" fmla="*/ 235 h 352"/>
              <a:gd name="T56" fmla="*/ 352 w 352"/>
              <a:gd name="T57" fmla="*/ 199 h 352"/>
              <a:gd name="T58" fmla="*/ 317 w 352"/>
              <a:gd name="T59" fmla="*/ 164 h 352"/>
              <a:gd name="T60" fmla="*/ 250 w 352"/>
              <a:gd name="T61" fmla="*/ 64 h 352"/>
              <a:gd name="T62" fmla="*/ 209 w 352"/>
              <a:gd name="T63" fmla="*/ 127 h 352"/>
              <a:gd name="T64" fmla="*/ 139 w 352"/>
              <a:gd name="T65" fmla="*/ 130 h 352"/>
              <a:gd name="T66" fmla="*/ 104 w 352"/>
              <a:gd name="T67" fmla="*/ 86 h 352"/>
              <a:gd name="T68" fmla="*/ 67 w 352"/>
              <a:gd name="T69" fmla="*/ 231 h 352"/>
              <a:gd name="T70" fmla="*/ 124 w 352"/>
              <a:gd name="T71" fmla="*/ 202 h 352"/>
              <a:gd name="T72" fmla="*/ 212 w 352"/>
              <a:gd name="T73" fmla="*/ 283 h 352"/>
              <a:gd name="T74" fmla="*/ 195 w 352"/>
              <a:gd name="T75" fmla="*/ 232 h 352"/>
              <a:gd name="T76" fmla="*/ 234 w 352"/>
              <a:gd name="T77" fmla="*/ 186 h 352"/>
              <a:gd name="T78" fmla="*/ 282 w 352"/>
              <a:gd name="T79" fmla="*/ 194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2" h="352">
                <a:moveTo>
                  <a:pt x="235" y="176"/>
                </a:moveTo>
                <a:cubicBezTo>
                  <a:pt x="235" y="208"/>
                  <a:pt x="208" y="235"/>
                  <a:pt x="176" y="235"/>
                </a:cubicBezTo>
                <a:cubicBezTo>
                  <a:pt x="144" y="235"/>
                  <a:pt x="117" y="208"/>
                  <a:pt x="117" y="176"/>
                </a:cubicBezTo>
                <a:cubicBezTo>
                  <a:pt x="117" y="144"/>
                  <a:pt x="144" y="117"/>
                  <a:pt x="176" y="117"/>
                </a:cubicBezTo>
                <a:cubicBezTo>
                  <a:pt x="208" y="117"/>
                  <a:pt x="235" y="144"/>
                  <a:pt x="235" y="176"/>
                </a:cubicBezTo>
                <a:close/>
                <a:moveTo>
                  <a:pt x="270" y="0"/>
                </a:moveTo>
                <a:cubicBezTo>
                  <a:pt x="250" y="0"/>
                  <a:pt x="235" y="16"/>
                  <a:pt x="235" y="35"/>
                </a:cubicBezTo>
                <a:cubicBezTo>
                  <a:pt x="235" y="55"/>
                  <a:pt x="250" y="70"/>
                  <a:pt x="270" y="70"/>
                </a:cubicBezTo>
                <a:cubicBezTo>
                  <a:pt x="289" y="70"/>
                  <a:pt x="305" y="55"/>
                  <a:pt x="305" y="35"/>
                </a:cubicBezTo>
                <a:cubicBezTo>
                  <a:pt x="305" y="16"/>
                  <a:pt x="289" y="0"/>
                  <a:pt x="270" y="0"/>
                </a:cubicBezTo>
                <a:close/>
                <a:moveTo>
                  <a:pt x="82" y="23"/>
                </a:moveTo>
                <a:cubicBezTo>
                  <a:pt x="63" y="23"/>
                  <a:pt x="47" y="39"/>
                  <a:pt x="47" y="59"/>
                </a:cubicBezTo>
                <a:cubicBezTo>
                  <a:pt x="47" y="78"/>
                  <a:pt x="63" y="94"/>
                  <a:pt x="82" y="94"/>
                </a:cubicBezTo>
                <a:cubicBezTo>
                  <a:pt x="102" y="94"/>
                  <a:pt x="117" y="78"/>
                  <a:pt x="117" y="59"/>
                </a:cubicBezTo>
                <a:cubicBezTo>
                  <a:pt x="117" y="39"/>
                  <a:pt x="102" y="23"/>
                  <a:pt x="82" y="23"/>
                </a:cubicBezTo>
                <a:close/>
                <a:moveTo>
                  <a:pt x="35" y="211"/>
                </a:moveTo>
                <a:cubicBezTo>
                  <a:pt x="16" y="211"/>
                  <a:pt x="0" y="227"/>
                  <a:pt x="0" y="246"/>
                </a:cubicBezTo>
                <a:cubicBezTo>
                  <a:pt x="0" y="266"/>
                  <a:pt x="16" y="282"/>
                  <a:pt x="35" y="282"/>
                </a:cubicBezTo>
                <a:cubicBezTo>
                  <a:pt x="55" y="282"/>
                  <a:pt x="70" y="266"/>
                  <a:pt x="70" y="246"/>
                </a:cubicBezTo>
                <a:cubicBezTo>
                  <a:pt x="70" y="227"/>
                  <a:pt x="55" y="211"/>
                  <a:pt x="35" y="211"/>
                </a:cubicBezTo>
                <a:close/>
                <a:moveTo>
                  <a:pt x="223" y="282"/>
                </a:moveTo>
                <a:cubicBezTo>
                  <a:pt x="203" y="282"/>
                  <a:pt x="188" y="297"/>
                  <a:pt x="188" y="317"/>
                </a:cubicBezTo>
                <a:cubicBezTo>
                  <a:pt x="188" y="336"/>
                  <a:pt x="203" y="352"/>
                  <a:pt x="223" y="352"/>
                </a:cubicBezTo>
                <a:cubicBezTo>
                  <a:pt x="242" y="352"/>
                  <a:pt x="258" y="336"/>
                  <a:pt x="258" y="317"/>
                </a:cubicBezTo>
                <a:cubicBezTo>
                  <a:pt x="258" y="297"/>
                  <a:pt x="242" y="282"/>
                  <a:pt x="223" y="282"/>
                </a:cubicBezTo>
                <a:close/>
                <a:moveTo>
                  <a:pt x="317" y="164"/>
                </a:moveTo>
                <a:cubicBezTo>
                  <a:pt x="297" y="164"/>
                  <a:pt x="282" y="180"/>
                  <a:pt x="282" y="199"/>
                </a:cubicBezTo>
                <a:cubicBezTo>
                  <a:pt x="282" y="219"/>
                  <a:pt x="297" y="235"/>
                  <a:pt x="317" y="235"/>
                </a:cubicBezTo>
                <a:cubicBezTo>
                  <a:pt x="336" y="235"/>
                  <a:pt x="352" y="219"/>
                  <a:pt x="352" y="199"/>
                </a:cubicBezTo>
                <a:cubicBezTo>
                  <a:pt x="352" y="180"/>
                  <a:pt x="336" y="164"/>
                  <a:pt x="317" y="164"/>
                </a:cubicBezTo>
                <a:close/>
                <a:moveTo>
                  <a:pt x="250" y="64"/>
                </a:moveTo>
                <a:cubicBezTo>
                  <a:pt x="209" y="127"/>
                  <a:pt x="209" y="127"/>
                  <a:pt x="209" y="127"/>
                </a:cubicBezTo>
                <a:moveTo>
                  <a:pt x="139" y="130"/>
                </a:moveTo>
                <a:cubicBezTo>
                  <a:pt x="104" y="86"/>
                  <a:pt x="104" y="86"/>
                  <a:pt x="104" y="86"/>
                </a:cubicBezTo>
                <a:moveTo>
                  <a:pt x="67" y="231"/>
                </a:moveTo>
                <a:cubicBezTo>
                  <a:pt x="124" y="202"/>
                  <a:pt x="124" y="202"/>
                  <a:pt x="124" y="202"/>
                </a:cubicBezTo>
                <a:moveTo>
                  <a:pt x="212" y="283"/>
                </a:moveTo>
                <a:cubicBezTo>
                  <a:pt x="195" y="232"/>
                  <a:pt x="195" y="232"/>
                  <a:pt x="195" y="232"/>
                </a:cubicBezTo>
                <a:moveTo>
                  <a:pt x="234" y="186"/>
                </a:moveTo>
                <a:cubicBezTo>
                  <a:pt x="282" y="194"/>
                  <a:pt x="282" y="194"/>
                  <a:pt x="282" y="194"/>
                </a:cubicBezTo>
              </a:path>
            </a:pathLst>
          </a:custGeom>
          <a:noFill/>
          <a:ln w="15875" cap="sq">
            <a:solidFill>
              <a:schemeClr val="bg1"/>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12" name="globe_4" title="Icon of the earth">
            <a:extLst>
              <a:ext uri="{FF2B5EF4-FFF2-40B4-BE49-F238E27FC236}">
                <a16:creationId xmlns:a16="http://schemas.microsoft.com/office/drawing/2014/main" id="{AAC64B83-CAE0-4426-9E9E-F022F83FBD07}"/>
              </a:ext>
            </a:extLst>
          </p:cNvPr>
          <p:cNvSpPr>
            <a:spLocks noChangeAspect="1" noEditPoints="1"/>
          </p:cNvSpPr>
          <p:nvPr/>
        </p:nvSpPr>
        <p:spPr bwMode="auto">
          <a:xfrm>
            <a:off x="9734088" y="1639044"/>
            <a:ext cx="361225" cy="365760"/>
          </a:xfrm>
          <a:custGeom>
            <a:avLst/>
            <a:gdLst>
              <a:gd name="T0" fmla="*/ 0 w 332"/>
              <a:gd name="T1" fmla="*/ 167 h 333"/>
              <a:gd name="T2" fmla="*/ 36 w 332"/>
              <a:gd name="T3" fmla="*/ 63 h 333"/>
              <a:gd name="T4" fmla="*/ 166 w 332"/>
              <a:gd name="T5" fmla="*/ 0 h 333"/>
              <a:gd name="T6" fmla="*/ 332 w 332"/>
              <a:gd name="T7" fmla="*/ 167 h 333"/>
              <a:gd name="T8" fmla="*/ 166 w 332"/>
              <a:gd name="T9" fmla="*/ 333 h 333"/>
              <a:gd name="T10" fmla="*/ 0 w 332"/>
              <a:gd name="T11" fmla="*/ 167 h 333"/>
              <a:gd name="T12" fmla="*/ 89 w 332"/>
              <a:gd name="T13" fmla="*/ 314 h 333"/>
              <a:gd name="T14" fmla="*/ 102 w 332"/>
              <a:gd name="T15" fmla="*/ 299 h 333"/>
              <a:gd name="T16" fmla="*/ 98 w 332"/>
              <a:gd name="T17" fmla="*/ 272 h 333"/>
              <a:gd name="T18" fmla="*/ 72 w 332"/>
              <a:gd name="T19" fmla="*/ 255 h 333"/>
              <a:gd name="T20" fmla="*/ 38 w 332"/>
              <a:gd name="T21" fmla="*/ 255 h 333"/>
              <a:gd name="T22" fmla="*/ 21 w 332"/>
              <a:gd name="T23" fmla="*/ 217 h 333"/>
              <a:gd name="T24" fmla="*/ 38 w 332"/>
              <a:gd name="T25" fmla="*/ 168 h 333"/>
              <a:gd name="T26" fmla="*/ 58 w 332"/>
              <a:gd name="T27" fmla="*/ 167 h 333"/>
              <a:gd name="T28" fmla="*/ 80 w 332"/>
              <a:gd name="T29" fmla="*/ 193 h 333"/>
              <a:gd name="T30" fmla="*/ 102 w 332"/>
              <a:gd name="T31" fmla="*/ 182 h 333"/>
              <a:gd name="T32" fmla="*/ 93 w 332"/>
              <a:gd name="T33" fmla="*/ 156 h 333"/>
              <a:gd name="T34" fmla="*/ 101 w 332"/>
              <a:gd name="T35" fmla="*/ 124 h 333"/>
              <a:gd name="T36" fmla="*/ 145 w 332"/>
              <a:gd name="T37" fmla="*/ 80 h 333"/>
              <a:gd name="T38" fmla="*/ 119 w 332"/>
              <a:gd name="T39" fmla="*/ 47 h 333"/>
              <a:gd name="T40" fmla="*/ 101 w 332"/>
              <a:gd name="T41" fmla="*/ 68 h 333"/>
              <a:gd name="T42" fmla="*/ 32 w 332"/>
              <a:gd name="T43" fmla="*/ 68 h 333"/>
              <a:gd name="T44" fmla="*/ 251 w 332"/>
              <a:gd name="T45" fmla="*/ 24 h 333"/>
              <a:gd name="T46" fmla="*/ 187 w 332"/>
              <a:gd name="T47" fmla="*/ 56 h 333"/>
              <a:gd name="T48" fmla="*/ 201 w 332"/>
              <a:gd name="T49" fmla="*/ 92 h 333"/>
              <a:gd name="T50" fmla="*/ 235 w 332"/>
              <a:gd name="T51" fmla="*/ 92 h 333"/>
              <a:gd name="T52" fmla="*/ 219 w 332"/>
              <a:gd name="T53" fmla="*/ 115 h 333"/>
              <a:gd name="T54" fmla="*/ 187 w 332"/>
              <a:gd name="T55" fmla="*/ 130 h 333"/>
              <a:gd name="T56" fmla="*/ 161 w 332"/>
              <a:gd name="T57" fmla="*/ 168 h 333"/>
              <a:gd name="T58" fmla="*/ 169 w 332"/>
              <a:gd name="T59" fmla="*/ 204 h 333"/>
              <a:gd name="T60" fmla="*/ 206 w 332"/>
              <a:gd name="T61" fmla="*/ 225 h 333"/>
              <a:gd name="T62" fmla="*/ 218 w 332"/>
              <a:gd name="T63" fmla="*/ 212 h 333"/>
              <a:gd name="T64" fmla="*/ 229 w 332"/>
              <a:gd name="T65" fmla="*/ 244 h 333"/>
              <a:gd name="T66" fmla="*/ 217 w 332"/>
              <a:gd name="T67" fmla="*/ 289 h 333"/>
              <a:gd name="T68" fmla="*/ 245 w 332"/>
              <a:gd name="T69" fmla="*/ 276 h 333"/>
              <a:gd name="T70" fmla="*/ 259 w 332"/>
              <a:gd name="T71" fmla="*/ 256 h 333"/>
              <a:gd name="T72" fmla="*/ 259 w 332"/>
              <a:gd name="T73" fmla="*/ 168 h 333"/>
              <a:gd name="T74" fmla="*/ 239 w 332"/>
              <a:gd name="T75" fmla="*/ 137 h 333"/>
              <a:gd name="T76" fmla="*/ 259 w 332"/>
              <a:gd name="T77" fmla="*/ 124 h 333"/>
              <a:gd name="T78" fmla="*/ 284 w 332"/>
              <a:gd name="T79" fmla="*/ 137 h 333"/>
              <a:gd name="T80" fmla="*/ 306 w 332"/>
              <a:gd name="T81" fmla="*/ 170 h 333"/>
              <a:gd name="T82" fmla="*/ 306 w 332"/>
              <a:gd name="T83" fmla="*/ 186 h 333"/>
              <a:gd name="T84" fmla="*/ 332 w 332"/>
              <a:gd name="T85" fmla="*/ 181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2" h="333">
                <a:moveTo>
                  <a:pt x="0" y="167"/>
                </a:moveTo>
                <a:cubicBezTo>
                  <a:pt x="0" y="128"/>
                  <a:pt x="13" y="92"/>
                  <a:pt x="36" y="63"/>
                </a:cubicBezTo>
                <a:cubicBezTo>
                  <a:pt x="66" y="25"/>
                  <a:pt x="113" y="0"/>
                  <a:pt x="166" y="0"/>
                </a:cubicBezTo>
                <a:cubicBezTo>
                  <a:pt x="258" y="0"/>
                  <a:pt x="332" y="75"/>
                  <a:pt x="332" y="167"/>
                </a:cubicBezTo>
                <a:cubicBezTo>
                  <a:pt x="332" y="258"/>
                  <a:pt x="258" y="333"/>
                  <a:pt x="166" y="333"/>
                </a:cubicBezTo>
                <a:cubicBezTo>
                  <a:pt x="74" y="333"/>
                  <a:pt x="0" y="258"/>
                  <a:pt x="0" y="167"/>
                </a:cubicBezTo>
                <a:close/>
                <a:moveTo>
                  <a:pt x="89" y="314"/>
                </a:moveTo>
                <a:cubicBezTo>
                  <a:pt x="102" y="299"/>
                  <a:pt x="102" y="299"/>
                  <a:pt x="102" y="299"/>
                </a:cubicBezTo>
                <a:cubicBezTo>
                  <a:pt x="98" y="272"/>
                  <a:pt x="98" y="272"/>
                  <a:pt x="98" y="272"/>
                </a:cubicBezTo>
                <a:cubicBezTo>
                  <a:pt x="72" y="255"/>
                  <a:pt x="72" y="255"/>
                  <a:pt x="72" y="255"/>
                </a:cubicBezTo>
                <a:cubicBezTo>
                  <a:pt x="38" y="255"/>
                  <a:pt x="38" y="255"/>
                  <a:pt x="38" y="255"/>
                </a:cubicBezTo>
                <a:cubicBezTo>
                  <a:pt x="21" y="217"/>
                  <a:pt x="21" y="217"/>
                  <a:pt x="21" y="217"/>
                </a:cubicBezTo>
                <a:cubicBezTo>
                  <a:pt x="38" y="168"/>
                  <a:pt x="38" y="168"/>
                  <a:pt x="38" y="168"/>
                </a:cubicBezTo>
                <a:cubicBezTo>
                  <a:pt x="58" y="167"/>
                  <a:pt x="58" y="167"/>
                  <a:pt x="58" y="167"/>
                </a:cubicBezTo>
                <a:cubicBezTo>
                  <a:pt x="80" y="193"/>
                  <a:pt x="80" y="193"/>
                  <a:pt x="80" y="193"/>
                </a:cubicBezTo>
                <a:cubicBezTo>
                  <a:pt x="102" y="182"/>
                  <a:pt x="102" y="182"/>
                  <a:pt x="102" y="182"/>
                </a:cubicBezTo>
                <a:cubicBezTo>
                  <a:pt x="93" y="156"/>
                  <a:pt x="93" y="156"/>
                  <a:pt x="93" y="156"/>
                </a:cubicBezTo>
                <a:cubicBezTo>
                  <a:pt x="101" y="124"/>
                  <a:pt x="101" y="124"/>
                  <a:pt x="101" y="124"/>
                </a:cubicBezTo>
                <a:cubicBezTo>
                  <a:pt x="145" y="80"/>
                  <a:pt x="145" y="80"/>
                  <a:pt x="145" y="80"/>
                </a:cubicBezTo>
                <a:cubicBezTo>
                  <a:pt x="119" y="47"/>
                  <a:pt x="119" y="47"/>
                  <a:pt x="119" y="47"/>
                </a:cubicBezTo>
                <a:cubicBezTo>
                  <a:pt x="101" y="68"/>
                  <a:pt x="101" y="68"/>
                  <a:pt x="101" y="68"/>
                </a:cubicBezTo>
                <a:cubicBezTo>
                  <a:pt x="32" y="68"/>
                  <a:pt x="32" y="68"/>
                  <a:pt x="32" y="68"/>
                </a:cubicBezTo>
                <a:moveTo>
                  <a:pt x="251" y="24"/>
                </a:moveTo>
                <a:cubicBezTo>
                  <a:pt x="187" y="56"/>
                  <a:pt x="187" y="56"/>
                  <a:pt x="187" y="56"/>
                </a:cubicBezTo>
                <a:cubicBezTo>
                  <a:pt x="201" y="92"/>
                  <a:pt x="201" y="92"/>
                  <a:pt x="201" y="92"/>
                </a:cubicBezTo>
                <a:cubicBezTo>
                  <a:pt x="235" y="92"/>
                  <a:pt x="235" y="92"/>
                  <a:pt x="235" y="92"/>
                </a:cubicBezTo>
                <a:cubicBezTo>
                  <a:pt x="219" y="115"/>
                  <a:pt x="219" y="115"/>
                  <a:pt x="219" y="115"/>
                </a:cubicBezTo>
                <a:cubicBezTo>
                  <a:pt x="187" y="130"/>
                  <a:pt x="187" y="130"/>
                  <a:pt x="187" y="130"/>
                </a:cubicBezTo>
                <a:cubicBezTo>
                  <a:pt x="161" y="168"/>
                  <a:pt x="161" y="168"/>
                  <a:pt x="161" y="168"/>
                </a:cubicBezTo>
                <a:cubicBezTo>
                  <a:pt x="169" y="204"/>
                  <a:pt x="169" y="204"/>
                  <a:pt x="169" y="204"/>
                </a:cubicBezTo>
                <a:cubicBezTo>
                  <a:pt x="206" y="225"/>
                  <a:pt x="206" y="225"/>
                  <a:pt x="206" y="225"/>
                </a:cubicBezTo>
                <a:cubicBezTo>
                  <a:pt x="218" y="212"/>
                  <a:pt x="218" y="212"/>
                  <a:pt x="218" y="212"/>
                </a:cubicBezTo>
                <a:cubicBezTo>
                  <a:pt x="229" y="244"/>
                  <a:pt x="229" y="244"/>
                  <a:pt x="229" y="244"/>
                </a:cubicBezTo>
                <a:cubicBezTo>
                  <a:pt x="217" y="289"/>
                  <a:pt x="217" y="289"/>
                  <a:pt x="217" y="289"/>
                </a:cubicBezTo>
                <a:cubicBezTo>
                  <a:pt x="245" y="276"/>
                  <a:pt x="245" y="276"/>
                  <a:pt x="245" y="276"/>
                </a:cubicBezTo>
                <a:cubicBezTo>
                  <a:pt x="259" y="256"/>
                  <a:pt x="259" y="256"/>
                  <a:pt x="259" y="256"/>
                </a:cubicBezTo>
                <a:cubicBezTo>
                  <a:pt x="259" y="168"/>
                  <a:pt x="259" y="168"/>
                  <a:pt x="259" y="168"/>
                </a:cubicBezTo>
                <a:cubicBezTo>
                  <a:pt x="239" y="137"/>
                  <a:pt x="239" y="137"/>
                  <a:pt x="239" y="137"/>
                </a:cubicBezTo>
                <a:cubicBezTo>
                  <a:pt x="259" y="124"/>
                  <a:pt x="259" y="124"/>
                  <a:pt x="259" y="124"/>
                </a:cubicBezTo>
                <a:cubicBezTo>
                  <a:pt x="284" y="137"/>
                  <a:pt x="284" y="137"/>
                  <a:pt x="284" y="137"/>
                </a:cubicBezTo>
                <a:cubicBezTo>
                  <a:pt x="306" y="170"/>
                  <a:pt x="306" y="170"/>
                  <a:pt x="306" y="170"/>
                </a:cubicBezTo>
                <a:cubicBezTo>
                  <a:pt x="306" y="186"/>
                  <a:pt x="306" y="186"/>
                  <a:pt x="306" y="186"/>
                </a:cubicBezTo>
                <a:cubicBezTo>
                  <a:pt x="332" y="181"/>
                  <a:pt x="332" y="181"/>
                  <a:pt x="332" y="181"/>
                </a:cubicBezTo>
              </a:path>
            </a:pathLst>
          </a:custGeom>
          <a:noFill/>
          <a:ln w="15875" cap="flat">
            <a:solidFill>
              <a:schemeClr val="bg1"/>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Tree>
    <p:extLst>
      <p:ext uri="{BB962C8B-B14F-4D97-AF65-F5344CB8AC3E}">
        <p14:creationId xmlns:p14="http://schemas.microsoft.com/office/powerpoint/2010/main" val="3256628083"/>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26425" y="1184320"/>
            <a:ext cx="10768047" cy="3535032"/>
          </a:xfrm>
        </p:spPr>
        <p:txBody>
          <a:bodyPr/>
          <a:lstStyle/>
          <a:p>
            <a:r>
              <a:rPr lang="en-US" dirty="0"/>
              <a:t>Azure Databricks</a:t>
            </a:r>
          </a:p>
        </p:txBody>
      </p:sp>
    </p:spTree>
    <p:custDataLst>
      <p:tags r:id="rId1"/>
    </p:custDataLst>
    <p:extLst>
      <p:ext uri="{BB962C8B-B14F-4D97-AF65-F5344CB8AC3E}">
        <p14:creationId xmlns:p14="http://schemas.microsoft.com/office/powerpoint/2010/main" val="3380414934"/>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266948B-8C38-4C4A-8691-FD9F357292FB}"/>
              </a:ext>
            </a:extLst>
          </p:cNvPr>
          <p:cNvSpPr>
            <a:spLocks noGrp="1"/>
          </p:cNvSpPr>
          <p:nvPr>
            <p:ph type="body" sz="quarter" idx="10"/>
          </p:nvPr>
        </p:nvSpPr>
        <p:spPr/>
        <p:txBody>
          <a:bodyPr/>
          <a:lstStyle/>
          <a:p>
            <a:r>
              <a:rPr lang="en-US" dirty="0"/>
              <a:t>A fast, easy and collaborative Apache® Spark™ based analytics platform optimized for Azure</a:t>
            </a:r>
            <a:endParaRPr lang="en-AU" dirty="0"/>
          </a:p>
        </p:txBody>
      </p:sp>
      <p:sp>
        <p:nvSpPr>
          <p:cNvPr id="3" name="Title 2">
            <a:extLst>
              <a:ext uri="{FF2B5EF4-FFF2-40B4-BE49-F238E27FC236}">
                <a16:creationId xmlns:a16="http://schemas.microsoft.com/office/drawing/2014/main" id="{9D9EC654-CE82-498E-BC76-7F40E6B494CB}"/>
              </a:ext>
            </a:extLst>
          </p:cNvPr>
          <p:cNvSpPr>
            <a:spLocks noGrp="1"/>
          </p:cNvSpPr>
          <p:nvPr>
            <p:ph type="title"/>
          </p:nvPr>
        </p:nvSpPr>
        <p:spPr/>
        <p:txBody>
          <a:bodyPr/>
          <a:lstStyle/>
          <a:p>
            <a:r>
              <a:rPr lang="en-AU" dirty="0"/>
              <a:t>Azure Databricks</a:t>
            </a:r>
          </a:p>
        </p:txBody>
      </p:sp>
      <p:sp>
        <p:nvSpPr>
          <p:cNvPr id="5" name="Rectangle 4">
            <a:extLst>
              <a:ext uri="{FF2B5EF4-FFF2-40B4-BE49-F238E27FC236}">
                <a16:creationId xmlns:a16="http://schemas.microsoft.com/office/drawing/2014/main" id="{C998AB93-0439-4446-BD18-64C78F7478CE}"/>
              </a:ext>
            </a:extLst>
          </p:cNvPr>
          <p:cNvSpPr/>
          <p:nvPr/>
        </p:nvSpPr>
        <p:spPr bwMode="auto">
          <a:xfrm>
            <a:off x="2131973" y="1960161"/>
            <a:ext cx="3070090" cy="627864"/>
          </a:xfrm>
          <a:prstGeom prst="rect">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505050"/>
                </a:solidFill>
                <a:effectLst/>
                <a:uLnTx/>
                <a:uFillTx/>
                <a:latin typeface="Segoe UI" charset="0"/>
                <a:ea typeface="Segoe UI" charset="0"/>
                <a:cs typeface="Segoe UI" charset="0"/>
              </a:rPr>
              <a:t>Best</a:t>
            </a:r>
            <a:r>
              <a:rPr kumimoji="0" lang="en-US" sz="2400" b="0" i="0" u="none" strike="noStrike" kern="1200" cap="none" spc="100" normalizeH="0" baseline="0" noProof="0" dirty="0">
                <a:ln>
                  <a:noFill/>
                </a:ln>
                <a:solidFill>
                  <a:srgbClr val="505050"/>
                </a:solidFill>
                <a:effectLst/>
                <a:uLnTx/>
                <a:uFillTx/>
                <a:latin typeface="Segoe UI" charset="0"/>
                <a:ea typeface="Segoe UI" charset="0"/>
                <a:cs typeface="Segoe UI" charset="0"/>
              </a:rPr>
              <a:t> of Databricks</a:t>
            </a:r>
          </a:p>
        </p:txBody>
      </p:sp>
      <p:sp>
        <p:nvSpPr>
          <p:cNvPr id="6" name="Rectangle 5">
            <a:extLst>
              <a:ext uri="{FF2B5EF4-FFF2-40B4-BE49-F238E27FC236}">
                <a16:creationId xmlns:a16="http://schemas.microsoft.com/office/drawing/2014/main" id="{35B24E56-1AFC-4165-A5FC-641CD18DF289}"/>
              </a:ext>
            </a:extLst>
          </p:cNvPr>
          <p:cNvSpPr/>
          <p:nvPr/>
        </p:nvSpPr>
        <p:spPr bwMode="auto">
          <a:xfrm>
            <a:off x="6272581" y="1991849"/>
            <a:ext cx="3070090" cy="627864"/>
          </a:xfrm>
          <a:prstGeom prst="rect">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100" normalizeH="0" baseline="0" noProof="0" dirty="0">
                <a:ln>
                  <a:noFill/>
                </a:ln>
                <a:solidFill>
                  <a:srgbClr val="505050"/>
                </a:solidFill>
                <a:effectLst/>
                <a:uLnTx/>
                <a:uFillTx/>
                <a:latin typeface="Segoe UI" charset="0"/>
                <a:ea typeface="Segoe UI" charset="0"/>
                <a:cs typeface="Segoe UI" charset="0"/>
              </a:rPr>
              <a:t>Best of Microsoft</a:t>
            </a:r>
          </a:p>
        </p:txBody>
      </p:sp>
      <p:sp>
        <p:nvSpPr>
          <p:cNvPr id="7" name="Plus Sign 6">
            <a:extLst>
              <a:ext uri="{FF2B5EF4-FFF2-40B4-BE49-F238E27FC236}">
                <a16:creationId xmlns:a16="http://schemas.microsoft.com/office/drawing/2014/main" id="{D8408925-EAE6-4AE8-92BD-85B00A6A56A9}"/>
              </a:ext>
            </a:extLst>
          </p:cNvPr>
          <p:cNvSpPr/>
          <p:nvPr/>
        </p:nvSpPr>
        <p:spPr bwMode="auto">
          <a:xfrm>
            <a:off x="5549098" y="1768272"/>
            <a:ext cx="400590" cy="383778"/>
          </a:xfrm>
          <a:prstGeom prst="mathPlus">
            <a:avLst>
              <a:gd name="adj1" fmla="val 4595"/>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pic>
        <p:nvPicPr>
          <p:cNvPr id="8" name="Picture 7">
            <a:extLst>
              <a:ext uri="{FF2B5EF4-FFF2-40B4-BE49-F238E27FC236}">
                <a16:creationId xmlns:a16="http://schemas.microsoft.com/office/drawing/2014/main" id="{5FE35478-4B90-42A1-878C-D94B14AEF3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12081" y="1679159"/>
            <a:ext cx="1191090" cy="438134"/>
          </a:xfrm>
          <a:prstGeom prst="rect">
            <a:avLst/>
          </a:prstGeom>
        </p:spPr>
      </p:pic>
      <p:pic>
        <p:nvPicPr>
          <p:cNvPr id="9" name="Picture 2" descr="Image result for databricks logo">
            <a:extLst>
              <a:ext uri="{FF2B5EF4-FFF2-40B4-BE49-F238E27FC236}">
                <a16:creationId xmlns:a16="http://schemas.microsoft.com/office/drawing/2014/main" id="{B4BC71A3-6EEE-4265-B880-B8BC90BC41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3618" y="1775858"/>
            <a:ext cx="1066800" cy="181356"/>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oup 9">
            <a:extLst>
              <a:ext uri="{FF2B5EF4-FFF2-40B4-BE49-F238E27FC236}">
                <a16:creationId xmlns:a16="http://schemas.microsoft.com/office/drawing/2014/main" id="{1F203C26-71EE-4537-8DDE-589E074216A2}"/>
              </a:ext>
            </a:extLst>
          </p:cNvPr>
          <p:cNvGrpSpPr/>
          <p:nvPr/>
        </p:nvGrpSpPr>
        <p:grpSpPr>
          <a:xfrm>
            <a:off x="2131973" y="2305781"/>
            <a:ext cx="7096969" cy="746373"/>
            <a:chOff x="3487386" y="2755027"/>
            <a:chExt cx="5217226" cy="438116"/>
          </a:xfrm>
        </p:grpSpPr>
        <p:sp>
          <p:nvSpPr>
            <p:cNvPr id="11" name="Freeform 3">
              <a:extLst>
                <a:ext uri="{FF2B5EF4-FFF2-40B4-BE49-F238E27FC236}">
                  <a16:creationId xmlns:a16="http://schemas.microsoft.com/office/drawing/2014/main" id="{F1F03FD1-1470-45F3-B11C-C97669D121A7}"/>
                </a:ext>
              </a:extLst>
            </p:cNvPr>
            <p:cNvSpPr/>
            <p:nvPr/>
          </p:nvSpPr>
          <p:spPr>
            <a:xfrm rot="10800000">
              <a:off x="3487386" y="2755027"/>
              <a:ext cx="5217226" cy="159197"/>
            </a:xfrm>
            <a:custGeom>
              <a:avLst/>
              <a:gdLst>
                <a:gd name="connsiteX0" fmla="*/ 0 w 9096498"/>
                <a:gd name="connsiteY0" fmla="*/ 356260 h 368135"/>
                <a:gd name="connsiteX1" fmla="*/ 0 w 9096498"/>
                <a:gd name="connsiteY1" fmla="*/ 0 h 368135"/>
                <a:gd name="connsiteX2" fmla="*/ 9096498 w 9096498"/>
                <a:gd name="connsiteY2" fmla="*/ 0 h 368135"/>
                <a:gd name="connsiteX3" fmla="*/ 9096498 w 9096498"/>
                <a:gd name="connsiteY3" fmla="*/ 368135 h 368135"/>
              </a:gdLst>
              <a:ahLst/>
              <a:cxnLst>
                <a:cxn ang="0">
                  <a:pos x="connsiteX0" y="connsiteY0"/>
                </a:cxn>
                <a:cxn ang="0">
                  <a:pos x="connsiteX1" y="connsiteY1"/>
                </a:cxn>
                <a:cxn ang="0">
                  <a:pos x="connsiteX2" y="connsiteY2"/>
                </a:cxn>
                <a:cxn ang="0">
                  <a:pos x="connsiteX3" y="connsiteY3"/>
                </a:cxn>
              </a:cxnLst>
              <a:rect l="l" t="t" r="r" b="b"/>
              <a:pathLst>
                <a:path w="9096498" h="368135">
                  <a:moveTo>
                    <a:pt x="0" y="356260"/>
                  </a:moveTo>
                  <a:lnTo>
                    <a:pt x="0" y="0"/>
                  </a:lnTo>
                  <a:lnTo>
                    <a:pt x="9096498" y="0"/>
                  </a:lnTo>
                  <a:lnTo>
                    <a:pt x="9096498" y="368135"/>
                  </a:lnTo>
                </a:path>
              </a:pathLst>
            </a:custGeom>
            <a:noFill/>
            <a:ln w="12700">
              <a:solidFill>
                <a:schemeClr val="tx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Light" panose="020F0302020204030204"/>
                <a:ea typeface="+mn-ea"/>
                <a:cs typeface="+mn-cs"/>
              </a:endParaRPr>
            </a:p>
          </p:txBody>
        </p:sp>
        <p:cxnSp>
          <p:nvCxnSpPr>
            <p:cNvPr id="12" name="Straight Arrow Connector 11">
              <a:extLst>
                <a:ext uri="{FF2B5EF4-FFF2-40B4-BE49-F238E27FC236}">
                  <a16:creationId xmlns:a16="http://schemas.microsoft.com/office/drawing/2014/main" id="{88B962E1-5D8C-4AF7-8A84-CCA931863DA6}"/>
                </a:ext>
              </a:extLst>
            </p:cNvPr>
            <p:cNvCxnSpPr>
              <a:cxnSpLocks/>
            </p:cNvCxnSpPr>
            <p:nvPr/>
          </p:nvCxnSpPr>
          <p:spPr>
            <a:xfrm>
              <a:off x="6096000" y="2914224"/>
              <a:ext cx="0" cy="278919"/>
            </a:xfrm>
            <a:prstGeom prst="straightConnector1">
              <a:avLst/>
            </a:prstGeom>
            <a:noFill/>
            <a:ln w="12700">
              <a:solidFill>
                <a:schemeClr val="tx2"/>
              </a:solidFill>
              <a:prstDash val="sysDash"/>
              <a:tailEnd type="triangle"/>
            </a:ln>
          </p:spPr>
          <p:style>
            <a:lnRef idx="2">
              <a:schemeClr val="accent1">
                <a:shade val="50000"/>
              </a:schemeClr>
            </a:lnRef>
            <a:fillRef idx="1">
              <a:schemeClr val="accent1"/>
            </a:fillRef>
            <a:effectRef idx="0">
              <a:schemeClr val="accent1"/>
            </a:effectRef>
            <a:fontRef idx="minor">
              <a:schemeClr val="lt1"/>
            </a:fontRef>
          </p:style>
        </p:cxnSp>
      </p:grpSp>
      <p:grpSp>
        <p:nvGrpSpPr>
          <p:cNvPr id="13" name="Group 12">
            <a:extLst>
              <a:ext uri="{FF2B5EF4-FFF2-40B4-BE49-F238E27FC236}">
                <a16:creationId xmlns:a16="http://schemas.microsoft.com/office/drawing/2014/main" id="{758D07A7-3AFF-4CDE-AA81-108CBD24EF1B}"/>
              </a:ext>
            </a:extLst>
          </p:cNvPr>
          <p:cNvGrpSpPr/>
          <p:nvPr/>
        </p:nvGrpSpPr>
        <p:grpSpPr>
          <a:xfrm>
            <a:off x="1077927" y="3946549"/>
            <a:ext cx="198046" cy="294762"/>
            <a:chOff x="6068771" y="1750336"/>
            <a:chExt cx="1818300" cy="2706296"/>
          </a:xfrm>
          <a:solidFill>
            <a:schemeClr val="bg1"/>
          </a:solidFill>
        </p:grpSpPr>
        <p:sp>
          <p:nvSpPr>
            <p:cNvPr id="14" name="Freeform 5">
              <a:extLst>
                <a:ext uri="{FF2B5EF4-FFF2-40B4-BE49-F238E27FC236}">
                  <a16:creationId xmlns:a16="http://schemas.microsoft.com/office/drawing/2014/main" id="{65EA4F4C-3345-4BBF-93A8-9ED9200DA563}"/>
                </a:ext>
              </a:extLst>
            </p:cNvPr>
            <p:cNvSpPr>
              <a:spLocks/>
            </p:cNvSpPr>
            <p:nvPr/>
          </p:nvSpPr>
          <p:spPr bwMode="auto">
            <a:xfrm>
              <a:off x="6068771" y="1750336"/>
              <a:ext cx="1818300" cy="2706296"/>
            </a:xfrm>
            <a:custGeom>
              <a:avLst/>
              <a:gdLst>
                <a:gd name="T0" fmla="*/ 120 w 127"/>
                <a:gd name="T1" fmla="*/ 33 h 190"/>
                <a:gd name="T2" fmla="*/ 75 w 127"/>
                <a:gd name="T3" fmla="*/ 0 h 190"/>
                <a:gd name="T4" fmla="*/ 64 w 127"/>
                <a:gd name="T5" fmla="*/ 0 h 190"/>
                <a:gd name="T6" fmla="*/ 64 w 127"/>
                <a:gd name="T7" fmla="*/ 0 h 190"/>
                <a:gd name="T8" fmla="*/ 57 w 127"/>
                <a:gd name="T9" fmla="*/ 0 h 190"/>
                <a:gd name="T10" fmla="*/ 53 w 127"/>
                <a:gd name="T11" fmla="*/ 0 h 190"/>
                <a:gd name="T12" fmla="*/ 8 w 127"/>
                <a:gd name="T13" fmla="*/ 33 h 190"/>
                <a:gd name="T14" fmla="*/ 3 w 127"/>
                <a:gd name="T15" fmla="*/ 132 h 190"/>
                <a:gd name="T16" fmla="*/ 64 w 127"/>
                <a:gd name="T17" fmla="*/ 190 h 190"/>
                <a:gd name="T18" fmla="*/ 64 w 127"/>
                <a:gd name="T19" fmla="*/ 190 h 190"/>
                <a:gd name="T20" fmla="*/ 64 w 127"/>
                <a:gd name="T21" fmla="*/ 190 h 190"/>
                <a:gd name="T22" fmla="*/ 125 w 127"/>
                <a:gd name="T23" fmla="*/ 132 h 190"/>
                <a:gd name="T24" fmla="*/ 120 w 127"/>
                <a:gd name="T25" fmla="*/ 33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7" h="190">
                  <a:moveTo>
                    <a:pt x="120" y="33"/>
                  </a:moveTo>
                  <a:cubicBezTo>
                    <a:pt x="114" y="9"/>
                    <a:pt x="101" y="0"/>
                    <a:pt x="75" y="0"/>
                  </a:cubicBezTo>
                  <a:cubicBezTo>
                    <a:pt x="64" y="0"/>
                    <a:pt x="64" y="0"/>
                    <a:pt x="64" y="0"/>
                  </a:cubicBezTo>
                  <a:cubicBezTo>
                    <a:pt x="64" y="0"/>
                    <a:pt x="64" y="0"/>
                    <a:pt x="64" y="0"/>
                  </a:cubicBezTo>
                  <a:cubicBezTo>
                    <a:pt x="57" y="0"/>
                    <a:pt x="57" y="0"/>
                    <a:pt x="57" y="0"/>
                  </a:cubicBezTo>
                  <a:cubicBezTo>
                    <a:pt x="53" y="0"/>
                    <a:pt x="53" y="0"/>
                    <a:pt x="53" y="0"/>
                  </a:cubicBezTo>
                  <a:cubicBezTo>
                    <a:pt x="27" y="0"/>
                    <a:pt x="14" y="9"/>
                    <a:pt x="8" y="33"/>
                  </a:cubicBezTo>
                  <a:cubicBezTo>
                    <a:pt x="3" y="52"/>
                    <a:pt x="0" y="86"/>
                    <a:pt x="3" y="132"/>
                  </a:cubicBezTo>
                  <a:cubicBezTo>
                    <a:pt x="5" y="174"/>
                    <a:pt x="33" y="190"/>
                    <a:pt x="64" y="190"/>
                  </a:cubicBezTo>
                  <a:cubicBezTo>
                    <a:pt x="64" y="190"/>
                    <a:pt x="64" y="190"/>
                    <a:pt x="64" y="190"/>
                  </a:cubicBezTo>
                  <a:cubicBezTo>
                    <a:pt x="64" y="190"/>
                    <a:pt x="64" y="190"/>
                    <a:pt x="64" y="190"/>
                  </a:cubicBezTo>
                  <a:cubicBezTo>
                    <a:pt x="94" y="190"/>
                    <a:pt x="123" y="174"/>
                    <a:pt x="125" y="132"/>
                  </a:cubicBezTo>
                  <a:cubicBezTo>
                    <a:pt x="127" y="86"/>
                    <a:pt x="124" y="52"/>
                    <a:pt x="120" y="33"/>
                  </a:cubicBezTo>
                  <a:close/>
                </a:path>
              </a:pathLst>
            </a:custGeom>
            <a:grpFill/>
            <a:ln w="12700">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cxnSp>
          <p:nvCxnSpPr>
            <p:cNvPr id="15" name="Straight Connector 14">
              <a:extLst>
                <a:ext uri="{FF2B5EF4-FFF2-40B4-BE49-F238E27FC236}">
                  <a16:creationId xmlns:a16="http://schemas.microsoft.com/office/drawing/2014/main" id="{D16DC282-C20B-42DD-89EA-09339F03D686}"/>
                </a:ext>
              </a:extLst>
            </p:cNvPr>
            <p:cNvCxnSpPr>
              <a:cxnSpLocks/>
            </p:cNvCxnSpPr>
            <p:nvPr/>
          </p:nvCxnSpPr>
          <p:spPr>
            <a:xfrm>
              <a:off x="6977921" y="1750336"/>
              <a:ext cx="0" cy="1454634"/>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Freeform 6">
              <a:extLst>
                <a:ext uri="{FF2B5EF4-FFF2-40B4-BE49-F238E27FC236}">
                  <a16:creationId xmlns:a16="http://schemas.microsoft.com/office/drawing/2014/main" id="{9F87C0A7-60A2-48D5-A20B-0CE1228174C2}"/>
                </a:ext>
              </a:extLst>
            </p:cNvPr>
            <p:cNvSpPr>
              <a:spLocks/>
            </p:cNvSpPr>
            <p:nvPr/>
          </p:nvSpPr>
          <p:spPr bwMode="auto">
            <a:xfrm>
              <a:off x="6884892" y="2105537"/>
              <a:ext cx="186059" cy="668117"/>
            </a:xfrm>
            <a:custGeom>
              <a:avLst/>
              <a:gdLst>
                <a:gd name="T0" fmla="*/ 13 w 13"/>
                <a:gd name="T1" fmla="*/ 40 h 47"/>
                <a:gd name="T2" fmla="*/ 7 w 13"/>
                <a:gd name="T3" fmla="*/ 47 h 47"/>
                <a:gd name="T4" fmla="*/ 7 w 13"/>
                <a:gd name="T5" fmla="*/ 47 h 47"/>
                <a:gd name="T6" fmla="*/ 0 w 13"/>
                <a:gd name="T7" fmla="*/ 40 h 47"/>
                <a:gd name="T8" fmla="*/ 0 w 13"/>
                <a:gd name="T9" fmla="*/ 7 h 47"/>
                <a:gd name="T10" fmla="*/ 7 w 13"/>
                <a:gd name="T11" fmla="*/ 0 h 47"/>
                <a:gd name="T12" fmla="*/ 7 w 13"/>
                <a:gd name="T13" fmla="*/ 0 h 47"/>
                <a:gd name="T14" fmla="*/ 13 w 13"/>
                <a:gd name="T15" fmla="*/ 7 h 47"/>
                <a:gd name="T16" fmla="*/ 13 w 13"/>
                <a:gd name="T17" fmla="*/ 4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47">
                  <a:moveTo>
                    <a:pt x="13" y="40"/>
                  </a:moveTo>
                  <a:cubicBezTo>
                    <a:pt x="13" y="44"/>
                    <a:pt x="10" y="47"/>
                    <a:pt x="7" y="47"/>
                  </a:cubicBezTo>
                  <a:cubicBezTo>
                    <a:pt x="7" y="47"/>
                    <a:pt x="7" y="47"/>
                    <a:pt x="7" y="47"/>
                  </a:cubicBezTo>
                  <a:cubicBezTo>
                    <a:pt x="3" y="47"/>
                    <a:pt x="0" y="44"/>
                    <a:pt x="0" y="40"/>
                  </a:cubicBezTo>
                  <a:cubicBezTo>
                    <a:pt x="0" y="7"/>
                    <a:pt x="0" y="7"/>
                    <a:pt x="0" y="7"/>
                  </a:cubicBezTo>
                  <a:cubicBezTo>
                    <a:pt x="0" y="3"/>
                    <a:pt x="3" y="0"/>
                    <a:pt x="7" y="0"/>
                  </a:cubicBezTo>
                  <a:cubicBezTo>
                    <a:pt x="7" y="0"/>
                    <a:pt x="7" y="0"/>
                    <a:pt x="7" y="0"/>
                  </a:cubicBezTo>
                  <a:cubicBezTo>
                    <a:pt x="10" y="0"/>
                    <a:pt x="13" y="3"/>
                    <a:pt x="13" y="7"/>
                  </a:cubicBezTo>
                  <a:lnTo>
                    <a:pt x="13" y="40"/>
                  </a:lnTo>
                  <a:close/>
                </a:path>
              </a:pathLst>
            </a:custGeom>
            <a:grpFill/>
            <a:ln w="12700">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sp>
        <p:nvSpPr>
          <p:cNvPr id="17" name="Rectangle 16">
            <a:extLst>
              <a:ext uri="{FF2B5EF4-FFF2-40B4-BE49-F238E27FC236}">
                <a16:creationId xmlns:a16="http://schemas.microsoft.com/office/drawing/2014/main" id="{2B0EA1C8-E0AD-49C4-9CAB-2FA9B1631044}"/>
              </a:ext>
            </a:extLst>
          </p:cNvPr>
          <p:cNvSpPr/>
          <p:nvPr/>
        </p:nvSpPr>
        <p:spPr>
          <a:xfrm>
            <a:off x="1442464" y="3404820"/>
            <a:ext cx="9307072" cy="2643224"/>
          </a:xfrm>
          <a:prstGeom prst="rect">
            <a:avLst/>
          </a:prstGeom>
        </p:spPr>
        <p:txBody>
          <a:bodyPr wrap="square" numCol="1">
            <a:spAutoFit/>
          </a:bodyPr>
          <a:lstStyle/>
          <a:p>
            <a:pPr marL="0" marR="0" lvl="0" indent="0" algn="l" defTabSz="914400" rtl="0" eaLnBrk="1" fontAlgn="auto" latinLnBrk="0" hangingPunct="1">
              <a:lnSpc>
                <a:spcPct val="150000"/>
              </a:lnSpc>
              <a:spcBef>
                <a:spcPts val="0"/>
              </a:spcBef>
              <a:spcAft>
                <a:spcPts val="1800"/>
              </a:spcAft>
              <a:buClrTx/>
              <a:buSzTx/>
              <a:buFontTx/>
              <a:buNone/>
              <a:tabLst/>
              <a:defRPr/>
            </a:pPr>
            <a:r>
              <a:rPr kumimoji="0" lang="en-US" sz="1200" b="0" i="0" u="none" strike="noStrike" kern="1200" cap="none" spc="100" normalizeH="0" baseline="0" noProof="0" dirty="0">
                <a:ln>
                  <a:noFill/>
                </a:ln>
                <a:solidFill>
                  <a:srgbClr val="505050"/>
                </a:solidFill>
                <a:effectLst/>
                <a:uLnTx/>
                <a:uFillTx/>
                <a:latin typeface="Segoe UI Semibold" panose="020B0702040204020203" pitchFamily="34" charset="0"/>
                <a:ea typeface="+mn-ea"/>
                <a:cs typeface="Segoe UI" charset="0"/>
              </a:rPr>
              <a:t>Designed in collaboration with the founders of Apache Spark </a:t>
            </a:r>
          </a:p>
          <a:p>
            <a:pPr marL="0" marR="0" lvl="0" indent="0" algn="l" defTabSz="914400" rtl="0" eaLnBrk="1" fontAlgn="auto" latinLnBrk="0" hangingPunct="1">
              <a:lnSpc>
                <a:spcPct val="150000"/>
              </a:lnSpc>
              <a:spcBef>
                <a:spcPts val="0"/>
              </a:spcBef>
              <a:spcAft>
                <a:spcPts val="1800"/>
              </a:spcAft>
              <a:buClrTx/>
              <a:buSzTx/>
              <a:buFontTx/>
              <a:buNone/>
              <a:tabLst/>
              <a:defRPr/>
            </a:pPr>
            <a:r>
              <a:rPr kumimoji="0" lang="en-US" sz="1200" b="0" i="0" u="none" strike="noStrike" kern="1200" cap="none" spc="100" normalizeH="0" baseline="0" noProof="0" dirty="0">
                <a:ln>
                  <a:noFill/>
                </a:ln>
                <a:solidFill>
                  <a:srgbClr val="505050"/>
                </a:solidFill>
                <a:effectLst/>
                <a:uLnTx/>
                <a:uFillTx/>
                <a:latin typeface="Segoe UI Semibold" panose="020B0702040204020203" pitchFamily="34" charset="0"/>
                <a:ea typeface="+mn-ea"/>
                <a:cs typeface="Segoe UI" charset="0"/>
              </a:rPr>
              <a:t>One-click set up; streamlined workflows</a:t>
            </a:r>
          </a:p>
          <a:p>
            <a:pPr marL="0" marR="0" lvl="0" indent="0" algn="l" defTabSz="914400" rtl="0" eaLnBrk="1" fontAlgn="auto" latinLnBrk="0" hangingPunct="1">
              <a:lnSpc>
                <a:spcPct val="150000"/>
              </a:lnSpc>
              <a:spcBef>
                <a:spcPts val="0"/>
              </a:spcBef>
              <a:spcAft>
                <a:spcPts val="1800"/>
              </a:spcAft>
              <a:buClrTx/>
              <a:buSzTx/>
              <a:buFontTx/>
              <a:buNone/>
              <a:tabLst/>
              <a:defRPr/>
            </a:pPr>
            <a:r>
              <a:rPr kumimoji="0" lang="en-US" sz="1200" b="0" i="0" u="none" strike="noStrike" kern="1200" cap="none" spc="100" normalizeH="0" baseline="0" noProof="0" dirty="0">
                <a:ln>
                  <a:noFill/>
                </a:ln>
                <a:solidFill>
                  <a:srgbClr val="505050"/>
                </a:solidFill>
                <a:effectLst/>
                <a:uLnTx/>
                <a:uFillTx/>
                <a:latin typeface="Segoe UI Semibold" panose="020B0702040204020203" pitchFamily="34" charset="0"/>
                <a:ea typeface="+mn-ea"/>
                <a:cs typeface="Segoe UI" charset="0"/>
              </a:rPr>
              <a:t>Interactive workspace that enables collaboration between data scientists, data engineers, and business analysts. </a:t>
            </a:r>
          </a:p>
          <a:p>
            <a:pPr marL="0" marR="0" lvl="0" indent="0" algn="l" defTabSz="914400" rtl="0" eaLnBrk="1" fontAlgn="auto" latinLnBrk="0" hangingPunct="1">
              <a:lnSpc>
                <a:spcPct val="150000"/>
              </a:lnSpc>
              <a:spcBef>
                <a:spcPts val="0"/>
              </a:spcBef>
              <a:spcAft>
                <a:spcPts val="1800"/>
              </a:spcAft>
              <a:buClrTx/>
              <a:buSzTx/>
              <a:buFontTx/>
              <a:buNone/>
              <a:tabLst/>
              <a:defRPr/>
            </a:pPr>
            <a:r>
              <a:rPr kumimoji="0" lang="en-US" sz="1200" b="0" i="0" u="none" strike="noStrike" kern="1200" cap="none" spc="100" normalizeH="0" baseline="0" noProof="0" dirty="0">
                <a:ln>
                  <a:noFill/>
                </a:ln>
                <a:solidFill>
                  <a:srgbClr val="505050"/>
                </a:solidFill>
                <a:effectLst/>
                <a:uLnTx/>
                <a:uFillTx/>
                <a:latin typeface="Segoe UI Semibold" panose="020B0702040204020203" pitchFamily="34" charset="0"/>
                <a:ea typeface="+mn-ea"/>
                <a:cs typeface="Segoe UI" charset="0"/>
              </a:rPr>
              <a:t>Native integration with Azure services (Power BI, SQL DW, Cosmos DB, ADLS, </a:t>
            </a:r>
            <a:r>
              <a:rPr lang="en-US" sz="1200" spc="100" dirty="0">
                <a:solidFill>
                  <a:srgbClr val="505050"/>
                </a:solidFill>
                <a:latin typeface="Segoe UI Semibold" panose="020B0702040204020203" pitchFamily="34" charset="0"/>
                <a:cs typeface="Segoe UI" charset="0"/>
              </a:rPr>
              <a:t>Azure Storage, </a:t>
            </a:r>
            <a:r>
              <a:rPr kumimoji="0" lang="en-US" sz="1200" b="0" i="0" u="none" strike="noStrike" kern="1200" cap="none" spc="100" normalizeH="0" baseline="0" noProof="0" dirty="0">
                <a:ln>
                  <a:noFill/>
                </a:ln>
                <a:solidFill>
                  <a:srgbClr val="505050"/>
                </a:solidFill>
                <a:effectLst/>
                <a:uLnTx/>
                <a:uFillTx/>
                <a:latin typeface="Segoe UI Semibold" panose="020B0702040204020203" pitchFamily="34" charset="0"/>
                <a:ea typeface="+mn-ea"/>
                <a:cs typeface="Segoe UI" charset="0"/>
              </a:rPr>
              <a:t>Azure Data Factory, Azure AD, Event Hub, IoT Hub, HDInsight Kafka, SQL DB)</a:t>
            </a:r>
          </a:p>
          <a:p>
            <a:pPr marL="0" marR="0" lvl="0" indent="0" algn="l" defTabSz="914400" rtl="0" eaLnBrk="1" fontAlgn="auto" latinLnBrk="0" hangingPunct="1">
              <a:lnSpc>
                <a:spcPct val="150000"/>
              </a:lnSpc>
              <a:spcBef>
                <a:spcPts val="0"/>
              </a:spcBef>
              <a:spcAft>
                <a:spcPts val="1800"/>
              </a:spcAft>
              <a:buClrTx/>
              <a:buSzTx/>
              <a:buFontTx/>
              <a:buNone/>
              <a:tabLst/>
              <a:defRPr/>
            </a:pPr>
            <a:r>
              <a:rPr kumimoji="0" lang="en-US" sz="1200" b="0" i="0" u="none" strike="noStrike" kern="1200" cap="none" spc="100" normalizeH="0" baseline="0" noProof="0" dirty="0">
                <a:ln>
                  <a:noFill/>
                </a:ln>
                <a:solidFill>
                  <a:srgbClr val="505050"/>
                </a:solidFill>
                <a:effectLst/>
                <a:uLnTx/>
                <a:uFillTx/>
                <a:latin typeface="Segoe UI Semibold" panose="020B0702040204020203" pitchFamily="34" charset="0"/>
                <a:ea typeface="+mn-ea"/>
                <a:cs typeface="Segoe UI" charset="0"/>
              </a:rPr>
              <a:t>Enterprise-grade Azure security (Active Directory integration, compliance, enterprise-grade SLAs)</a:t>
            </a:r>
          </a:p>
        </p:txBody>
      </p:sp>
      <p:grpSp>
        <p:nvGrpSpPr>
          <p:cNvPr id="18" name="Group 4">
            <a:extLst>
              <a:ext uri="{FF2B5EF4-FFF2-40B4-BE49-F238E27FC236}">
                <a16:creationId xmlns:a16="http://schemas.microsoft.com/office/drawing/2014/main" id="{11A2A184-E043-49B6-A3AA-246359BBB5C5}"/>
              </a:ext>
            </a:extLst>
          </p:cNvPr>
          <p:cNvGrpSpPr>
            <a:grpSpLocks noChangeAspect="1"/>
          </p:cNvGrpSpPr>
          <p:nvPr/>
        </p:nvGrpSpPr>
        <p:grpSpPr bwMode="auto">
          <a:xfrm>
            <a:off x="1026056" y="4453570"/>
            <a:ext cx="331118" cy="310818"/>
            <a:chOff x="2065" y="3150"/>
            <a:chExt cx="734" cy="689"/>
          </a:xfrm>
          <a:noFill/>
        </p:grpSpPr>
        <p:sp>
          <p:nvSpPr>
            <p:cNvPr id="19" name="Freeform 5">
              <a:extLst>
                <a:ext uri="{FF2B5EF4-FFF2-40B4-BE49-F238E27FC236}">
                  <a16:creationId xmlns:a16="http://schemas.microsoft.com/office/drawing/2014/main" id="{AD03FAF5-82BD-43F1-9E85-D2D8238CDB5B}"/>
                </a:ext>
              </a:extLst>
            </p:cNvPr>
            <p:cNvSpPr>
              <a:spLocks/>
            </p:cNvSpPr>
            <p:nvPr/>
          </p:nvSpPr>
          <p:spPr bwMode="auto">
            <a:xfrm>
              <a:off x="2356" y="3185"/>
              <a:ext cx="187" cy="41"/>
            </a:xfrm>
            <a:custGeom>
              <a:avLst/>
              <a:gdLst>
                <a:gd name="T0" fmla="*/ 0 w 32"/>
                <a:gd name="T1" fmla="*/ 1 h 7"/>
                <a:gd name="T2" fmla="*/ 8 w 32"/>
                <a:gd name="T3" fmla="*/ 0 h 7"/>
                <a:gd name="T4" fmla="*/ 32 w 32"/>
                <a:gd name="T5" fmla="*/ 7 h 7"/>
              </a:gdLst>
              <a:ahLst/>
              <a:cxnLst>
                <a:cxn ang="0">
                  <a:pos x="T0" y="T1"/>
                </a:cxn>
                <a:cxn ang="0">
                  <a:pos x="T2" y="T3"/>
                </a:cxn>
                <a:cxn ang="0">
                  <a:pos x="T4" y="T5"/>
                </a:cxn>
              </a:cxnLst>
              <a:rect l="0" t="0" r="r" b="b"/>
              <a:pathLst>
                <a:path w="32" h="7">
                  <a:moveTo>
                    <a:pt x="0" y="1"/>
                  </a:moveTo>
                  <a:cubicBezTo>
                    <a:pt x="2" y="1"/>
                    <a:pt x="5" y="0"/>
                    <a:pt x="8" y="0"/>
                  </a:cubicBezTo>
                  <a:cubicBezTo>
                    <a:pt x="17" y="0"/>
                    <a:pt x="25" y="3"/>
                    <a:pt x="32" y="7"/>
                  </a:cubicBezTo>
                </a:path>
              </a:pathLst>
            </a:custGeom>
            <a:grpFill/>
            <a:ln w="1270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0" name="Freeform 6">
              <a:extLst>
                <a:ext uri="{FF2B5EF4-FFF2-40B4-BE49-F238E27FC236}">
                  <a16:creationId xmlns:a16="http://schemas.microsoft.com/office/drawing/2014/main" id="{7A26B44F-C054-4426-8504-F1AE3EC3CA8A}"/>
                </a:ext>
              </a:extLst>
            </p:cNvPr>
            <p:cNvSpPr>
              <a:spLocks/>
            </p:cNvSpPr>
            <p:nvPr/>
          </p:nvSpPr>
          <p:spPr bwMode="auto">
            <a:xfrm>
              <a:off x="2123" y="3238"/>
              <a:ext cx="123" cy="175"/>
            </a:xfrm>
            <a:custGeom>
              <a:avLst/>
              <a:gdLst>
                <a:gd name="T0" fmla="*/ 0 w 21"/>
                <a:gd name="T1" fmla="*/ 30 h 30"/>
                <a:gd name="T2" fmla="*/ 21 w 21"/>
                <a:gd name="T3" fmla="*/ 0 h 30"/>
              </a:gdLst>
              <a:ahLst/>
              <a:cxnLst>
                <a:cxn ang="0">
                  <a:pos x="T0" y="T1"/>
                </a:cxn>
                <a:cxn ang="0">
                  <a:pos x="T2" y="T3"/>
                </a:cxn>
              </a:cxnLst>
              <a:rect l="0" t="0" r="r" b="b"/>
              <a:pathLst>
                <a:path w="21" h="30">
                  <a:moveTo>
                    <a:pt x="0" y="30"/>
                  </a:moveTo>
                  <a:cubicBezTo>
                    <a:pt x="3" y="17"/>
                    <a:pt x="11" y="7"/>
                    <a:pt x="21" y="0"/>
                  </a:cubicBezTo>
                </a:path>
              </a:pathLst>
            </a:custGeom>
            <a:grpFill/>
            <a:ln w="1270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Semilight"/>
                  <a:ea typeface="+mn-ea"/>
                  <a:cs typeface="+mn-cs"/>
                </a:rPr>
                <a:t> </a:t>
              </a:r>
            </a:p>
          </p:txBody>
        </p:sp>
        <p:sp>
          <p:nvSpPr>
            <p:cNvPr id="21" name="Freeform 7">
              <a:extLst>
                <a:ext uri="{FF2B5EF4-FFF2-40B4-BE49-F238E27FC236}">
                  <a16:creationId xmlns:a16="http://schemas.microsoft.com/office/drawing/2014/main" id="{0EEA5E91-124E-413B-AA47-0AFEAA856309}"/>
                </a:ext>
              </a:extLst>
            </p:cNvPr>
            <p:cNvSpPr>
              <a:spLocks/>
            </p:cNvSpPr>
            <p:nvPr/>
          </p:nvSpPr>
          <p:spPr bwMode="auto">
            <a:xfrm>
              <a:off x="2123" y="3530"/>
              <a:ext cx="105" cy="163"/>
            </a:xfrm>
            <a:custGeom>
              <a:avLst/>
              <a:gdLst>
                <a:gd name="T0" fmla="*/ 18 w 18"/>
                <a:gd name="T1" fmla="*/ 28 h 28"/>
                <a:gd name="T2" fmla="*/ 0 w 18"/>
                <a:gd name="T3" fmla="*/ 0 h 28"/>
              </a:gdLst>
              <a:ahLst/>
              <a:cxnLst>
                <a:cxn ang="0">
                  <a:pos x="T0" y="T1"/>
                </a:cxn>
                <a:cxn ang="0">
                  <a:pos x="T2" y="T3"/>
                </a:cxn>
              </a:cxnLst>
              <a:rect l="0" t="0" r="r" b="b"/>
              <a:pathLst>
                <a:path w="18" h="28">
                  <a:moveTo>
                    <a:pt x="18" y="28"/>
                  </a:moveTo>
                  <a:cubicBezTo>
                    <a:pt x="9" y="21"/>
                    <a:pt x="3" y="11"/>
                    <a:pt x="0" y="0"/>
                  </a:cubicBezTo>
                </a:path>
              </a:pathLst>
            </a:custGeom>
            <a:grpFill/>
            <a:ln w="1270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2" name="Oval 8">
              <a:extLst>
                <a:ext uri="{FF2B5EF4-FFF2-40B4-BE49-F238E27FC236}">
                  <a16:creationId xmlns:a16="http://schemas.microsoft.com/office/drawing/2014/main" id="{F720980D-E437-4D52-85FB-D4FA28DBA925}"/>
                </a:ext>
              </a:extLst>
            </p:cNvPr>
            <p:cNvSpPr>
              <a:spLocks noChangeArrowheads="1"/>
            </p:cNvSpPr>
            <p:nvPr/>
          </p:nvSpPr>
          <p:spPr bwMode="auto">
            <a:xfrm>
              <a:off x="2590" y="3249"/>
              <a:ext cx="192" cy="187"/>
            </a:xfrm>
            <a:prstGeom prst="ellipse">
              <a:avLst/>
            </a:prstGeom>
            <a:grpFill/>
            <a:ln w="127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3" name="Oval 9">
              <a:extLst>
                <a:ext uri="{FF2B5EF4-FFF2-40B4-BE49-F238E27FC236}">
                  <a16:creationId xmlns:a16="http://schemas.microsoft.com/office/drawing/2014/main" id="{3844478C-BAF6-4EB0-9F10-43C9B3F493D9}"/>
                </a:ext>
              </a:extLst>
            </p:cNvPr>
            <p:cNvSpPr>
              <a:spLocks noChangeArrowheads="1"/>
            </p:cNvSpPr>
            <p:nvPr/>
          </p:nvSpPr>
          <p:spPr bwMode="auto">
            <a:xfrm>
              <a:off x="2333" y="3436"/>
              <a:ext cx="233" cy="234"/>
            </a:xfrm>
            <a:prstGeom prst="ellipse">
              <a:avLst/>
            </a:prstGeom>
            <a:grpFill/>
            <a:ln w="127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4" name="Oval 10">
              <a:extLst>
                <a:ext uri="{FF2B5EF4-FFF2-40B4-BE49-F238E27FC236}">
                  <a16:creationId xmlns:a16="http://schemas.microsoft.com/office/drawing/2014/main" id="{3E97385F-D029-49F6-9E55-C7F10595BEBE}"/>
                </a:ext>
              </a:extLst>
            </p:cNvPr>
            <p:cNvSpPr>
              <a:spLocks noChangeArrowheads="1"/>
            </p:cNvSpPr>
            <p:nvPr/>
          </p:nvSpPr>
          <p:spPr bwMode="auto">
            <a:xfrm>
              <a:off x="2240" y="3150"/>
              <a:ext cx="116" cy="117"/>
            </a:xfrm>
            <a:prstGeom prst="ellipse">
              <a:avLst/>
            </a:prstGeom>
            <a:grpFill/>
            <a:ln w="127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5" name="Oval 11">
              <a:extLst>
                <a:ext uri="{FF2B5EF4-FFF2-40B4-BE49-F238E27FC236}">
                  <a16:creationId xmlns:a16="http://schemas.microsoft.com/office/drawing/2014/main" id="{39CC6C8B-4356-46D2-B455-43AA0E99A3A4}"/>
                </a:ext>
              </a:extLst>
            </p:cNvPr>
            <p:cNvSpPr>
              <a:spLocks noChangeArrowheads="1"/>
            </p:cNvSpPr>
            <p:nvPr/>
          </p:nvSpPr>
          <p:spPr bwMode="auto">
            <a:xfrm>
              <a:off x="2065" y="3413"/>
              <a:ext cx="111" cy="117"/>
            </a:xfrm>
            <a:prstGeom prst="ellipse">
              <a:avLst/>
            </a:prstGeom>
            <a:grpFill/>
            <a:ln w="1270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6" name="Freeform 12">
              <a:extLst>
                <a:ext uri="{FF2B5EF4-FFF2-40B4-BE49-F238E27FC236}">
                  <a16:creationId xmlns:a16="http://schemas.microsoft.com/office/drawing/2014/main" id="{EA9A3F89-CDBE-4307-B78F-D2D7389AFB0E}"/>
                </a:ext>
              </a:extLst>
            </p:cNvPr>
            <p:cNvSpPr>
              <a:spLocks/>
            </p:cNvSpPr>
            <p:nvPr/>
          </p:nvSpPr>
          <p:spPr bwMode="auto">
            <a:xfrm>
              <a:off x="2287" y="3670"/>
              <a:ext cx="332" cy="169"/>
            </a:xfrm>
            <a:custGeom>
              <a:avLst/>
              <a:gdLst>
                <a:gd name="T0" fmla="*/ 57 w 57"/>
                <a:gd name="T1" fmla="*/ 29 h 29"/>
                <a:gd name="T2" fmla="*/ 28 w 57"/>
                <a:gd name="T3" fmla="*/ 0 h 29"/>
                <a:gd name="T4" fmla="*/ 0 w 57"/>
                <a:gd name="T5" fmla="*/ 29 h 29"/>
              </a:gdLst>
              <a:ahLst/>
              <a:cxnLst>
                <a:cxn ang="0">
                  <a:pos x="T0" y="T1"/>
                </a:cxn>
                <a:cxn ang="0">
                  <a:pos x="T2" y="T3"/>
                </a:cxn>
                <a:cxn ang="0">
                  <a:pos x="T4" y="T5"/>
                </a:cxn>
              </a:cxnLst>
              <a:rect l="0" t="0" r="r" b="b"/>
              <a:pathLst>
                <a:path w="57" h="29">
                  <a:moveTo>
                    <a:pt x="57" y="29"/>
                  </a:moveTo>
                  <a:cubicBezTo>
                    <a:pt x="57" y="13"/>
                    <a:pt x="44" y="0"/>
                    <a:pt x="28" y="0"/>
                  </a:cubicBezTo>
                  <a:cubicBezTo>
                    <a:pt x="13" y="0"/>
                    <a:pt x="0" y="13"/>
                    <a:pt x="0" y="29"/>
                  </a:cubicBezTo>
                </a:path>
              </a:pathLst>
            </a:custGeom>
            <a:grpFill/>
            <a:ln w="127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7" name="Freeform 13">
              <a:extLst>
                <a:ext uri="{FF2B5EF4-FFF2-40B4-BE49-F238E27FC236}">
                  <a16:creationId xmlns:a16="http://schemas.microsoft.com/office/drawing/2014/main" id="{A01FD6FD-2186-474B-8EF2-B2922BF3B8CD}"/>
                </a:ext>
              </a:extLst>
            </p:cNvPr>
            <p:cNvSpPr>
              <a:spLocks/>
            </p:cNvSpPr>
            <p:nvPr/>
          </p:nvSpPr>
          <p:spPr bwMode="auto">
            <a:xfrm>
              <a:off x="2566" y="3436"/>
              <a:ext cx="233" cy="117"/>
            </a:xfrm>
            <a:custGeom>
              <a:avLst/>
              <a:gdLst>
                <a:gd name="T0" fmla="*/ 40 w 40"/>
                <a:gd name="T1" fmla="*/ 20 h 20"/>
                <a:gd name="T2" fmla="*/ 20 w 40"/>
                <a:gd name="T3" fmla="*/ 0 h 20"/>
                <a:gd name="T4" fmla="*/ 0 w 40"/>
                <a:gd name="T5" fmla="*/ 20 h 20"/>
              </a:gdLst>
              <a:ahLst/>
              <a:cxnLst>
                <a:cxn ang="0">
                  <a:pos x="T0" y="T1"/>
                </a:cxn>
                <a:cxn ang="0">
                  <a:pos x="T2" y="T3"/>
                </a:cxn>
                <a:cxn ang="0">
                  <a:pos x="T4" y="T5"/>
                </a:cxn>
              </a:cxnLst>
              <a:rect l="0" t="0" r="r" b="b"/>
              <a:pathLst>
                <a:path w="40" h="20">
                  <a:moveTo>
                    <a:pt x="40" y="20"/>
                  </a:moveTo>
                  <a:cubicBezTo>
                    <a:pt x="40" y="9"/>
                    <a:pt x="31" y="0"/>
                    <a:pt x="20" y="0"/>
                  </a:cubicBezTo>
                  <a:cubicBezTo>
                    <a:pt x="9" y="0"/>
                    <a:pt x="0" y="9"/>
                    <a:pt x="0" y="20"/>
                  </a:cubicBezTo>
                </a:path>
              </a:pathLst>
            </a:custGeom>
            <a:grpFill/>
            <a:ln w="1270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sp>
        <p:nvSpPr>
          <p:cNvPr id="28" name="key">
            <a:extLst>
              <a:ext uri="{FF2B5EF4-FFF2-40B4-BE49-F238E27FC236}">
                <a16:creationId xmlns:a16="http://schemas.microsoft.com/office/drawing/2014/main" id="{1BBCFB2A-6294-4AE7-96A6-37B70DF8F1A6}"/>
              </a:ext>
            </a:extLst>
          </p:cNvPr>
          <p:cNvSpPr>
            <a:spLocks noChangeAspect="1" noEditPoints="1"/>
          </p:cNvSpPr>
          <p:nvPr/>
        </p:nvSpPr>
        <p:spPr bwMode="auto">
          <a:xfrm>
            <a:off x="1048452" y="5724485"/>
            <a:ext cx="295406" cy="293890"/>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pic>
        <p:nvPicPr>
          <p:cNvPr id="29" name="Picture 28">
            <a:extLst>
              <a:ext uri="{FF2B5EF4-FFF2-40B4-BE49-F238E27FC236}">
                <a16:creationId xmlns:a16="http://schemas.microsoft.com/office/drawing/2014/main" id="{BDC2E492-5E28-45BD-B107-EFEAB4D5DA9C}"/>
              </a:ext>
            </a:extLst>
          </p:cNvPr>
          <p:cNvPicPr>
            <a:picLocks noChangeAspect="1"/>
          </p:cNvPicPr>
          <p:nvPr/>
        </p:nvPicPr>
        <p:blipFill>
          <a:blip r:embed="rId4">
            <a:extLst>
              <a:ext uri="{BEBA8EAE-BF5A-486C-A8C5-ECC9F3942E4B}">
                <a14:imgProps xmlns:a14="http://schemas.microsoft.com/office/drawing/2010/main">
                  <a14:imgLayer r:embed="rId5">
                    <a14:imgEffect>
                      <a14:saturation sat="0"/>
                    </a14:imgEffect>
                    <a14:imgEffect>
                      <a14:brightnessContrast bright="-18000"/>
                    </a14:imgEffect>
                  </a14:imgLayer>
                </a14:imgProps>
              </a:ext>
              <a:ext uri="{28A0092B-C50C-407E-A947-70E740481C1C}">
                <a14:useLocalDpi xmlns:a14="http://schemas.microsoft.com/office/drawing/2010/main" val="0"/>
              </a:ext>
            </a:extLst>
          </a:blip>
          <a:stretch>
            <a:fillRect/>
          </a:stretch>
        </p:blipFill>
        <p:spPr>
          <a:xfrm>
            <a:off x="973835" y="3462054"/>
            <a:ext cx="435092" cy="227576"/>
          </a:xfrm>
          <a:prstGeom prst="rect">
            <a:avLst/>
          </a:prstGeom>
        </p:spPr>
      </p:pic>
      <p:grpSp>
        <p:nvGrpSpPr>
          <p:cNvPr id="30" name="Group 29">
            <a:extLst>
              <a:ext uri="{FF2B5EF4-FFF2-40B4-BE49-F238E27FC236}">
                <a16:creationId xmlns:a16="http://schemas.microsoft.com/office/drawing/2014/main" id="{08F9A0CA-B8DA-49EC-932F-66FB5642BCCA}"/>
              </a:ext>
            </a:extLst>
          </p:cNvPr>
          <p:cNvGrpSpPr/>
          <p:nvPr/>
        </p:nvGrpSpPr>
        <p:grpSpPr>
          <a:xfrm rot="20700000">
            <a:off x="1024913" y="5026162"/>
            <a:ext cx="333405" cy="265916"/>
            <a:chOff x="-156824" y="2791591"/>
            <a:chExt cx="620907" cy="495220"/>
          </a:xfrm>
        </p:grpSpPr>
        <p:sp>
          <p:nvSpPr>
            <p:cNvPr id="31" name="gear_3">
              <a:extLst>
                <a:ext uri="{FF2B5EF4-FFF2-40B4-BE49-F238E27FC236}">
                  <a16:creationId xmlns:a16="http://schemas.microsoft.com/office/drawing/2014/main" id="{5E3D3EBD-9E33-4837-9B1E-37B6717D9D20}"/>
                </a:ext>
              </a:extLst>
            </p:cNvPr>
            <p:cNvSpPr>
              <a:spLocks noChangeAspect="1" noEditPoints="1"/>
            </p:cNvSpPr>
            <p:nvPr/>
          </p:nvSpPr>
          <p:spPr bwMode="auto">
            <a:xfrm>
              <a:off x="-156824" y="2970506"/>
              <a:ext cx="313648" cy="316305"/>
            </a:xfrm>
            <a:custGeom>
              <a:avLst/>
              <a:gdLst>
                <a:gd name="T0" fmla="*/ 81 w 327"/>
                <a:gd name="T1" fmla="*/ 162 h 327"/>
                <a:gd name="T2" fmla="*/ 162 w 327"/>
                <a:gd name="T3" fmla="*/ 80 h 327"/>
                <a:gd name="T4" fmla="*/ 244 w 327"/>
                <a:gd name="T5" fmla="*/ 162 h 327"/>
                <a:gd name="T6" fmla="*/ 162 w 327"/>
                <a:gd name="T7" fmla="*/ 243 h 327"/>
                <a:gd name="T8" fmla="*/ 81 w 327"/>
                <a:gd name="T9" fmla="*/ 162 h 327"/>
                <a:gd name="T10" fmla="*/ 298 w 327"/>
                <a:gd name="T11" fmla="*/ 162 h 327"/>
                <a:gd name="T12" fmla="*/ 295 w 327"/>
                <a:gd name="T13" fmla="*/ 135 h 327"/>
                <a:gd name="T14" fmla="*/ 327 w 327"/>
                <a:gd name="T15" fmla="*/ 117 h 327"/>
                <a:gd name="T16" fmla="*/ 286 w 327"/>
                <a:gd name="T17" fmla="*/ 46 h 327"/>
                <a:gd name="T18" fmla="*/ 256 w 327"/>
                <a:gd name="T19" fmla="*/ 64 h 327"/>
                <a:gd name="T20" fmla="*/ 205 w 327"/>
                <a:gd name="T21" fmla="*/ 33 h 327"/>
                <a:gd name="T22" fmla="*/ 205 w 327"/>
                <a:gd name="T23" fmla="*/ 0 h 327"/>
                <a:gd name="T24" fmla="*/ 124 w 327"/>
                <a:gd name="T25" fmla="*/ 0 h 327"/>
                <a:gd name="T26" fmla="*/ 124 w 327"/>
                <a:gd name="T27" fmla="*/ 31 h 327"/>
                <a:gd name="T28" fmla="*/ 68 w 327"/>
                <a:gd name="T29" fmla="*/ 64 h 327"/>
                <a:gd name="T30" fmla="*/ 41 w 327"/>
                <a:gd name="T31" fmla="*/ 48 h 327"/>
                <a:gd name="T32" fmla="*/ 0 w 327"/>
                <a:gd name="T33" fmla="*/ 119 h 327"/>
                <a:gd name="T34" fmla="*/ 29 w 327"/>
                <a:gd name="T35" fmla="*/ 135 h 327"/>
                <a:gd name="T36" fmla="*/ 26 w 327"/>
                <a:gd name="T37" fmla="*/ 162 h 327"/>
                <a:gd name="T38" fmla="*/ 30 w 327"/>
                <a:gd name="T39" fmla="*/ 194 h 327"/>
                <a:gd name="T40" fmla="*/ 3 w 327"/>
                <a:gd name="T41" fmla="*/ 210 h 327"/>
                <a:gd name="T42" fmla="*/ 43 w 327"/>
                <a:gd name="T43" fmla="*/ 280 h 327"/>
                <a:gd name="T44" fmla="*/ 72 w 327"/>
                <a:gd name="T45" fmla="*/ 264 h 327"/>
                <a:gd name="T46" fmla="*/ 124 w 327"/>
                <a:gd name="T47" fmla="*/ 292 h 327"/>
                <a:gd name="T48" fmla="*/ 124 w 327"/>
                <a:gd name="T49" fmla="*/ 327 h 327"/>
                <a:gd name="T50" fmla="*/ 205 w 327"/>
                <a:gd name="T51" fmla="*/ 327 h 327"/>
                <a:gd name="T52" fmla="*/ 205 w 327"/>
                <a:gd name="T53" fmla="*/ 291 h 327"/>
                <a:gd name="T54" fmla="*/ 252 w 327"/>
                <a:gd name="T55" fmla="*/ 264 h 327"/>
                <a:gd name="T56" fmla="*/ 283 w 327"/>
                <a:gd name="T57" fmla="*/ 282 h 327"/>
                <a:gd name="T58" fmla="*/ 324 w 327"/>
                <a:gd name="T59" fmla="*/ 212 h 327"/>
                <a:gd name="T60" fmla="*/ 294 w 327"/>
                <a:gd name="T61" fmla="*/ 194 h 327"/>
                <a:gd name="T62" fmla="*/ 298 w 327"/>
                <a:gd name="T63" fmla="*/ 162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7" h="327">
                  <a:moveTo>
                    <a:pt x="81" y="162"/>
                  </a:moveTo>
                  <a:cubicBezTo>
                    <a:pt x="81" y="117"/>
                    <a:pt x="117" y="80"/>
                    <a:pt x="162" y="80"/>
                  </a:cubicBezTo>
                  <a:cubicBezTo>
                    <a:pt x="207" y="80"/>
                    <a:pt x="244" y="117"/>
                    <a:pt x="244" y="162"/>
                  </a:cubicBezTo>
                  <a:cubicBezTo>
                    <a:pt x="244" y="207"/>
                    <a:pt x="207" y="243"/>
                    <a:pt x="162" y="243"/>
                  </a:cubicBezTo>
                  <a:cubicBezTo>
                    <a:pt x="117" y="243"/>
                    <a:pt x="81" y="207"/>
                    <a:pt x="81" y="162"/>
                  </a:cubicBezTo>
                  <a:close/>
                  <a:moveTo>
                    <a:pt x="298" y="162"/>
                  </a:moveTo>
                  <a:cubicBezTo>
                    <a:pt x="298" y="153"/>
                    <a:pt x="297" y="144"/>
                    <a:pt x="295" y="135"/>
                  </a:cubicBezTo>
                  <a:cubicBezTo>
                    <a:pt x="327" y="117"/>
                    <a:pt x="327" y="117"/>
                    <a:pt x="327" y="117"/>
                  </a:cubicBezTo>
                  <a:cubicBezTo>
                    <a:pt x="286" y="46"/>
                    <a:pt x="286" y="46"/>
                    <a:pt x="286" y="46"/>
                  </a:cubicBezTo>
                  <a:cubicBezTo>
                    <a:pt x="256" y="64"/>
                    <a:pt x="256" y="64"/>
                    <a:pt x="256" y="64"/>
                  </a:cubicBezTo>
                  <a:cubicBezTo>
                    <a:pt x="242" y="50"/>
                    <a:pt x="225" y="39"/>
                    <a:pt x="205" y="33"/>
                  </a:cubicBezTo>
                  <a:cubicBezTo>
                    <a:pt x="205" y="0"/>
                    <a:pt x="205" y="0"/>
                    <a:pt x="205" y="0"/>
                  </a:cubicBezTo>
                  <a:cubicBezTo>
                    <a:pt x="124" y="0"/>
                    <a:pt x="124" y="0"/>
                    <a:pt x="124" y="0"/>
                  </a:cubicBezTo>
                  <a:cubicBezTo>
                    <a:pt x="124" y="31"/>
                    <a:pt x="124" y="31"/>
                    <a:pt x="124" y="31"/>
                  </a:cubicBezTo>
                  <a:cubicBezTo>
                    <a:pt x="103" y="38"/>
                    <a:pt x="84" y="49"/>
                    <a:pt x="68" y="64"/>
                  </a:cubicBezTo>
                  <a:cubicBezTo>
                    <a:pt x="41" y="48"/>
                    <a:pt x="41" y="48"/>
                    <a:pt x="41" y="48"/>
                  </a:cubicBezTo>
                  <a:cubicBezTo>
                    <a:pt x="0" y="119"/>
                    <a:pt x="0" y="119"/>
                    <a:pt x="0" y="119"/>
                  </a:cubicBezTo>
                  <a:cubicBezTo>
                    <a:pt x="29" y="135"/>
                    <a:pt x="29" y="135"/>
                    <a:pt x="29" y="135"/>
                  </a:cubicBezTo>
                  <a:cubicBezTo>
                    <a:pt x="27" y="144"/>
                    <a:pt x="26" y="153"/>
                    <a:pt x="26" y="162"/>
                  </a:cubicBezTo>
                  <a:cubicBezTo>
                    <a:pt x="26" y="173"/>
                    <a:pt x="28" y="184"/>
                    <a:pt x="30" y="194"/>
                  </a:cubicBezTo>
                  <a:cubicBezTo>
                    <a:pt x="3" y="210"/>
                    <a:pt x="3" y="210"/>
                    <a:pt x="3" y="210"/>
                  </a:cubicBezTo>
                  <a:cubicBezTo>
                    <a:pt x="43" y="280"/>
                    <a:pt x="43" y="280"/>
                    <a:pt x="43" y="280"/>
                  </a:cubicBezTo>
                  <a:cubicBezTo>
                    <a:pt x="72" y="264"/>
                    <a:pt x="72" y="264"/>
                    <a:pt x="72" y="264"/>
                  </a:cubicBezTo>
                  <a:cubicBezTo>
                    <a:pt x="87" y="277"/>
                    <a:pt x="105" y="287"/>
                    <a:pt x="124" y="292"/>
                  </a:cubicBezTo>
                  <a:cubicBezTo>
                    <a:pt x="124" y="327"/>
                    <a:pt x="124" y="327"/>
                    <a:pt x="124" y="327"/>
                  </a:cubicBezTo>
                  <a:cubicBezTo>
                    <a:pt x="205" y="327"/>
                    <a:pt x="205" y="327"/>
                    <a:pt x="205" y="327"/>
                  </a:cubicBezTo>
                  <a:cubicBezTo>
                    <a:pt x="205" y="291"/>
                    <a:pt x="205" y="291"/>
                    <a:pt x="205" y="291"/>
                  </a:cubicBezTo>
                  <a:cubicBezTo>
                    <a:pt x="223" y="285"/>
                    <a:pt x="238" y="276"/>
                    <a:pt x="252" y="264"/>
                  </a:cubicBezTo>
                  <a:cubicBezTo>
                    <a:pt x="283" y="282"/>
                    <a:pt x="283" y="282"/>
                    <a:pt x="283" y="282"/>
                  </a:cubicBezTo>
                  <a:cubicBezTo>
                    <a:pt x="324" y="212"/>
                    <a:pt x="324" y="212"/>
                    <a:pt x="324" y="212"/>
                  </a:cubicBezTo>
                  <a:cubicBezTo>
                    <a:pt x="294" y="194"/>
                    <a:pt x="294" y="194"/>
                    <a:pt x="294" y="194"/>
                  </a:cubicBezTo>
                  <a:cubicBezTo>
                    <a:pt x="297" y="184"/>
                    <a:pt x="298" y="173"/>
                    <a:pt x="298" y="162"/>
                  </a:cubicBezTo>
                  <a:close/>
                </a:path>
              </a:pathLst>
            </a:custGeom>
            <a:noFill/>
            <a:ln w="12700">
              <a:solidFill>
                <a:schemeClr val="tx1"/>
              </a:solidFill>
              <a:prstDash val="solid"/>
              <a:miter lim="800000"/>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32" name="gear_3">
              <a:extLst>
                <a:ext uri="{FF2B5EF4-FFF2-40B4-BE49-F238E27FC236}">
                  <a16:creationId xmlns:a16="http://schemas.microsoft.com/office/drawing/2014/main" id="{AC894424-017C-4518-AC1A-DDE34EE22050}"/>
                </a:ext>
              </a:extLst>
            </p:cNvPr>
            <p:cNvSpPr>
              <a:spLocks noChangeAspect="1" noEditPoints="1"/>
            </p:cNvSpPr>
            <p:nvPr/>
          </p:nvSpPr>
          <p:spPr bwMode="auto">
            <a:xfrm rot="1800000">
              <a:off x="150433" y="2791591"/>
              <a:ext cx="313650" cy="316306"/>
            </a:xfrm>
            <a:custGeom>
              <a:avLst/>
              <a:gdLst>
                <a:gd name="T0" fmla="*/ 81 w 327"/>
                <a:gd name="T1" fmla="*/ 162 h 327"/>
                <a:gd name="T2" fmla="*/ 162 w 327"/>
                <a:gd name="T3" fmla="*/ 80 h 327"/>
                <a:gd name="T4" fmla="*/ 244 w 327"/>
                <a:gd name="T5" fmla="*/ 162 h 327"/>
                <a:gd name="T6" fmla="*/ 162 w 327"/>
                <a:gd name="T7" fmla="*/ 243 h 327"/>
                <a:gd name="T8" fmla="*/ 81 w 327"/>
                <a:gd name="T9" fmla="*/ 162 h 327"/>
                <a:gd name="T10" fmla="*/ 298 w 327"/>
                <a:gd name="T11" fmla="*/ 162 h 327"/>
                <a:gd name="T12" fmla="*/ 295 w 327"/>
                <a:gd name="T13" fmla="*/ 135 h 327"/>
                <a:gd name="T14" fmla="*/ 327 w 327"/>
                <a:gd name="T15" fmla="*/ 117 h 327"/>
                <a:gd name="T16" fmla="*/ 286 w 327"/>
                <a:gd name="T17" fmla="*/ 46 h 327"/>
                <a:gd name="T18" fmla="*/ 256 w 327"/>
                <a:gd name="T19" fmla="*/ 64 h 327"/>
                <a:gd name="T20" fmla="*/ 205 w 327"/>
                <a:gd name="T21" fmla="*/ 33 h 327"/>
                <a:gd name="T22" fmla="*/ 205 w 327"/>
                <a:gd name="T23" fmla="*/ 0 h 327"/>
                <a:gd name="T24" fmla="*/ 124 w 327"/>
                <a:gd name="T25" fmla="*/ 0 h 327"/>
                <a:gd name="T26" fmla="*/ 124 w 327"/>
                <a:gd name="T27" fmla="*/ 31 h 327"/>
                <a:gd name="T28" fmla="*/ 68 w 327"/>
                <a:gd name="T29" fmla="*/ 64 h 327"/>
                <a:gd name="T30" fmla="*/ 41 w 327"/>
                <a:gd name="T31" fmla="*/ 48 h 327"/>
                <a:gd name="T32" fmla="*/ 0 w 327"/>
                <a:gd name="T33" fmla="*/ 119 h 327"/>
                <a:gd name="T34" fmla="*/ 29 w 327"/>
                <a:gd name="T35" fmla="*/ 135 h 327"/>
                <a:gd name="T36" fmla="*/ 26 w 327"/>
                <a:gd name="T37" fmla="*/ 162 h 327"/>
                <a:gd name="T38" fmla="*/ 30 w 327"/>
                <a:gd name="T39" fmla="*/ 194 h 327"/>
                <a:gd name="T40" fmla="*/ 3 w 327"/>
                <a:gd name="T41" fmla="*/ 210 h 327"/>
                <a:gd name="T42" fmla="*/ 43 w 327"/>
                <a:gd name="T43" fmla="*/ 280 h 327"/>
                <a:gd name="T44" fmla="*/ 72 w 327"/>
                <a:gd name="T45" fmla="*/ 264 h 327"/>
                <a:gd name="T46" fmla="*/ 124 w 327"/>
                <a:gd name="T47" fmla="*/ 292 h 327"/>
                <a:gd name="T48" fmla="*/ 124 w 327"/>
                <a:gd name="T49" fmla="*/ 327 h 327"/>
                <a:gd name="T50" fmla="*/ 205 w 327"/>
                <a:gd name="T51" fmla="*/ 327 h 327"/>
                <a:gd name="T52" fmla="*/ 205 w 327"/>
                <a:gd name="T53" fmla="*/ 291 h 327"/>
                <a:gd name="T54" fmla="*/ 252 w 327"/>
                <a:gd name="T55" fmla="*/ 264 h 327"/>
                <a:gd name="T56" fmla="*/ 283 w 327"/>
                <a:gd name="T57" fmla="*/ 282 h 327"/>
                <a:gd name="T58" fmla="*/ 324 w 327"/>
                <a:gd name="T59" fmla="*/ 212 h 327"/>
                <a:gd name="T60" fmla="*/ 294 w 327"/>
                <a:gd name="T61" fmla="*/ 194 h 327"/>
                <a:gd name="T62" fmla="*/ 298 w 327"/>
                <a:gd name="T63" fmla="*/ 162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7" h="327">
                  <a:moveTo>
                    <a:pt x="81" y="162"/>
                  </a:moveTo>
                  <a:cubicBezTo>
                    <a:pt x="81" y="117"/>
                    <a:pt x="117" y="80"/>
                    <a:pt x="162" y="80"/>
                  </a:cubicBezTo>
                  <a:cubicBezTo>
                    <a:pt x="207" y="80"/>
                    <a:pt x="244" y="117"/>
                    <a:pt x="244" y="162"/>
                  </a:cubicBezTo>
                  <a:cubicBezTo>
                    <a:pt x="244" y="207"/>
                    <a:pt x="207" y="243"/>
                    <a:pt x="162" y="243"/>
                  </a:cubicBezTo>
                  <a:cubicBezTo>
                    <a:pt x="117" y="243"/>
                    <a:pt x="81" y="207"/>
                    <a:pt x="81" y="162"/>
                  </a:cubicBezTo>
                  <a:close/>
                  <a:moveTo>
                    <a:pt x="298" y="162"/>
                  </a:moveTo>
                  <a:cubicBezTo>
                    <a:pt x="298" y="153"/>
                    <a:pt x="297" y="144"/>
                    <a:pt x="295" y="135"/>
                  </a:cubicBezTo>
                  <a:cubicBezTo>
                    <a:pt x="327" y="117"/>
                    <a:pt x="327" y="117"/>
                    <a:pt x="327" y="117"/>
                  </a:cubicBezTo>
                  <a:cubicBezTo>
                    <a:pt x="286" y="46"/>
                    <a:pt x="286" y="46"/>
                    <a:pt x="286" y="46"/>
                  </a:cubicBezTo>
                  <a:cubicBezTo>
                    <a:pt x="256" y="64"/>
                    <a:pt x="256" y="64"/>
                    <a:pt x="256" y="64"/>
                  </a:cubicBezTo>
                  <a:cubicBezTo>
                    <a:pt x="242" y="50"/>
                    <a:pt x="225" y="39"/>
                    <a:pt x="205" y="33"/>
                  </a:cubicBezTo>
                  <a:cubicBezTo>
                    <a:pt x="205" y="0"/>
                    <a:pt x="205" y="0"/>
                    <a:pt x="205" y="0"/>
                  </a:cubicBezTo>
                  <a:cubicBezTo>
                    <a:pt x="124" y="0"/>
                    <a:pt x="124" y="0"/>
                    <a:pt x="124" y="0"/>
                  </a:cubicBezTo>
                  <a:cubicBezTo>
                    <a:pt x="124" y="31"/>
                    <a:pt x="124" y="31"/>
                    <a:pt x="124" y="31"/>
                  </a:cubicBezTo>
                  <a:cubicBezTo>
                    <a:pt x="103" y="38"/>
                    <a:pt x="84" y="49"/>
                    <a:pt x="68" y="64"/>
                  </a:cubicBezTo>
                  <a:cubicBezTo>
                    <a:pt x="41" y="48"/>
                    <a:pt x="41" y="48"/>
                    <a:pt x="41" y="48"/>
                  </a:cubicBezTo>
                  <a:cubicBezTo>
                    <a:pt x="0" y="119"/>
                    <a:pt x="0" y="119"/>
                    <a:pt x="0" y="119"/>
                  </a:cubicBezTo>
                  <a:cubicBezTo>
                    <a:pt x="29" y="135"/>
                    <a:pt x="29" y="135"/>
                    <a:pt x="29" y="135"/>
                  </a:cubicBezTo>
                  <a:cubicBezTo>
                    <a:pt x="27" y="144"/>
                    <a:pt x="26" y="153"/>
                    <a:pt x="26" y="162"/>
                  </a:cubicBezTo>
                  <a:cubicBezTo>
                    <a:pt x="26" y="173"/>
                    <a:pt x="28" y="184"/>
                    <a:pt x="30" y="194"/>
                  </a:cubicBezTo>
                  <a:cubicBezTo>
                    <a:pt x="3" y="210"/>
                    <a:pt x="3" y="210"/>
                    <a:pt x="3" y="210"/>
                  </a:cubicBezTo>
                  <a:cubicBezTo>
                    <a:pt x="43" y="280"/>
                    <a:pt x="43" y="280"/>
                    <a:pt x="43" y="280"/>
                  </a:cubicBezTo>
                  <a:cubicBezTo>
                    <a:pt x="72" y="264"/>
                    <a:pt x="72" y="264"/>
                    <a:pt x="72" y="264"/>
                  </a:cubicBezTo>
                  <a:cubicBezTo>
                    <a:pt x="87" y="277"/>
                    <a:pt x="105" y="287"/>
                    <a:pt x="124" y="292"/>
                  </a:cubicBezTo>
                  <a:cubicBezTo>
                    <a:pt x="124" y="327"/>
                    <a:pt x="124" y="327"/>
                    <a:pt x="124" y="327"/>
                  </a:cubicBezTo>
                  <a:cubicBezTo>
                    <a:pt x="205" y="327"/>
                    <a:pt x="205" y="327"/>
                    <a:pt x="205" y="327"/>
                  </a:cubicBezTo>
                  <a:cubicBezTo>
                    <a:pt x="205" y="291"/>
                    <a:pt x="205" y="291"/>
                    <a:pt x="205" y="291"/>
                  </a:cubicBezTo>
                  <a:cubicBezTo>
                    <a:pt x="223" y="285"/>
                    <a:pt x="238" y="276"/>
                    <a:pt x="252" y="264"/>
                  </a:cubicBezTo>
                  <a:cubicBezTo>
                    <a:pt x="283" y="282"/>
                    <a:pt x="283" y="282"/>
                    <a:pt x="283" y="282"/>
                  </a:cubicBezTo>
                  <a:cubicBezTo>
                    <a:pt x="324" y="212"/>
                    <a:pt x="324" y="212"/>
                    <a:pt x="324" y="212"/>
                  </a:cubicBezTo>
                  <a:cubicBezTo>
                    <a:pt x="294" y="194"/>
                    <a:pt x="294" y="194"/>
                    <a:pt x="294" y="194"/>
                  </a:cubicBezTo>
                  <a:cubicBezTo>
                    <a:pt x="297" y="184"/>
                    <a:pt x="298" y="173"/>
                    <a:pt x="298" y="162"/>
                  </a:cubicBezTo>
                  <a:close/>
                </a:path>
              </a:pathLst>
            </a:custGeom>
            <a:noFill/>
            <a:ln w="12700">
              <a:solidFill>
                <a:schemeClr val="tx1"/>
              </a:solidFill>
              <a:prstDash val="solid"/>
              <a:miter lim="800000"/>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grpSp>
    </p:spTree>
    <p:extLst>
      <p:ext uri="{BB962C8B-B14F-4D97-AF65-F5344CB8AC3E}">
        <p14:creationId xmlns:p14="http://schemas.microsoft.com/office/powerpoint/2010/main" val="2851856230"/>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44F37E-CD5B-4CF3-A909-809625AD789B}"/>
              </a:ext>
            </a:extLst>
          </p:cNvPr>
          <p:cNvSpPr>
            <a:spLocks noGrp="1"/>
          </p:cNvSpPr>
          <p:nvPr>
            <p:ph type="title"/>
          </p:nvPr>
        </p:nvSpPr>
        <p:spPr/>
        <p:txBody>
          <a:bodyPr/>
          <a:lstStyle/>
          <a:p>
            <a:r>
              <a:rPr lang="en-AU" dirty="0"/>
              <a:t>Azure Databricks</a:t>
            </a:r>
          </a:p>
        </p:txBody>
      </p:sp>
      <p:sp>
        <p:nvSpPr>
          <p:cNvPr id="3" name="Freeform 4">
            <a:extLst>
              <a:ext uri="{FF2B5EF4-FFF2-40B4-BE49-F238E27FC236}">
                <a16:creationId xmlns:a16="http://schemas.microsoft.com/office/drawing/2014/main" id="{D48F7163-D3A4-461B-A3BC-992BE4AA8BF9}"/>
              </a:ext>
            </a:extLst>
          </p:cNvPr>
          <p:cNvSpPr>
            <a:spLocks noChangeArrowheads="1"/>
          </p:cNvSpPr>
          <p:nvPr/>
        </p:nvSpPr>
        <p:spPr bwMode="auto">
          <a:xfrm>
            <a:off x="2740512" y="1159995"/>
            <a:ext cx="6559026" cy="4560641"/>
          </a:xfrm>
          <a:prstGeom prst="rect">
            <a:avLst/>
          </a:prstGeom>
          <a:solidFill>
            <a:schemeClr val="tx2">
              <a:alpha val="5000"/>
            </a:schemeClr>
          </a:solidFill>
          <a:ln w="12700" cap="flat">
            <a:solidFill>
              <a:schemeClr val="tx2"/>
            </a:solidFill>
            <a:prstDash val="solid"/>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4" name="Freeform 4">
            <a:extLst>
              <a:ext uri="{FF2B5EF4-FFF2-40B4-BE49-F238E27FC236}">
                <a16:creationId xmlns:a16="http://schemas.microsoft.com/office/drawing/2014/main" id="{526B1AFD-8C83-4CEF-91D6-D7F27016C974}"/>
              </a:ext>
            </a:extLst>
          </p:cNvPr>
          <p:cNvSpPr>
            <a:spLocks noChangeArrowheads="1"/>
          </p:cNvSpPr>
          <p:nvPr/>
        </p:nvSpPr>
        <p:spPr bwMode="auto">
          <a:xfrm>
            <a:off x="2837398" y="4387108"/>
            <a:ext cx="6350000" cy="1214672"/>
          </a:xfrm>
          <a:prstGeom prst="rect">
            <a:avLst/>
          </a:prstGeom>
          <a:noFill/>
          <a:ln w="12700" cap="flat">
            <a:solidFill>
              <a:schemeClr val="tx1"/>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nvGrpSpPr>
          <p:cNvPr id="5" name="Group 4">
            <a:extLst>
              <a:ext uri="{FF2B5EF4-FFF2-40B4-BE49-F238E27FC236}">
                <a16:creationId xmlns:a16="http://schemas.microsoft.com/office/drawing/2014/main" id="{53A1F818-FD2D-4E00-AB71-C84A83873B71}"/>
              </a:ext>
            </a:extLst>
          </p:cNvPr>
          <p:cNvGrpSpPr/>
          <p:nvPr/>
        </p:nvGrpSpPr>
        <p:grpSpPr>
          <a:xfrm>
            <a:off x="3571135" y="4773395"/>
            <a:ext cx="411025" cy="476588"/>
            <a:chOff x="1271588" y="5613400"/>
            <a:chExt cx="517525" cy="600076"/>
          </a:xfrm>
          <a:solidFill>
            <a:schemeClr val="tx2"/>
          </a:solidFill>
        </p:grpSpPr>
        <p:sp>
          <p:nvSpPr>
            <p:cNvPr id="6" name="Freeform 83">
              <a:extLst>
                <a:ext uri="{FF2B5EF4-FFF2-40B4-BE49-F238E27FC236}">
                  <a16:creationId xmlns:a16="http://schemas.microsoft.com/office/drawing/2014/main" id="{42458577-C1D6-4716-A6CD-3805BB5F4A8E}"/>
                </a:ext>
              </a:extLst>
            </p:cNvPr>
            <p:cNvSpPr>
              <a:spLocks noChangeArrowheads="1"/>
            </p:cNvSpPr>
            <p:nvPr/>
          </p:nvSpPr>
          <p:spPr bwMode="auto">
            <a:xfrm>
              <a:off x="1368425" y="5705476"/>
              <a:ext cx="420688" cy="508000"/>
            </a:xfrm>
            <a:custGeom>
              <a:avLst/>
              <a:gdLst>
                <a:gd name="T0" fmla="*/ 934 w 1168"/>
                <a:gd name="T1" fmla="*/ 687 h 1410"/>
                <a:gd name="T2" fmla="*/ 760 w 1168"/>
                <a:gd name="T3" fmla="*/ 687 h 1410"/>
                <a:gd name="T4" fmla="*/ 585 w 1168"/>
                <a:gd name="T5" fmla="*/ 529 h 1410"/>
                <a:gd name="T6" fmla="*/ 416 w 1168"/>
                <a:gd name="T7" fmla="*/ 687 h 1410"/>
                <a:gd name="T8" fmla="*/ 234 w 1168"/>
                <a:gd name="T9" fmla="*/ 687 h 1410"/>
                <a:gd name="T10" fmla="*/ 46 w 1168"/>
                <a:gd name="T11" fmla="*/ 462 h 1410"/>
                <a:gd name="T12" fmla="*/ 234 w 1168"/>
                <a:gd name="T13" fmla="*/ 238 h 1410"/>
                <a:gd name="T14" fmla="*/ 552 w 1168"/>
                <a:gd name="T15" fmla="*/ 238 h 1410"/>
                <a:gd name="T16" fmla="*/ 552 w 1168"/>
                <a:gd name="T17" fmla="*/ 422 h 1410"/>
                <a:gd name="T18" fmla="*/ 1147 w 1168"/>
                <a:gd name="T19" fmla="*/ 422 h 1410"/>
                <a:gd name="T20" fmla="*/ 1147 w 1168"/>
                <a:gd name="T21" fmla="*/ 0 h 1410"/>
                <a:gd name="T22" fmla="*/ 552 w 1168"/>
                <a:gd name="T23" fmla="*/ 0 h 1410"/>
                <a:gd name="T24" fmla="*/ 552 w 1168"/>
                <a:gd name="T25" fmla="*/ 192 h 1410"/>
                <a:gd name="T26" fmla="*/ 234 w 1168"/>
                <a:gd name="T27" fmla="*/ 192 h 1410"/>
                <a:gd name="T28" fmla="*/ 0 w 1168"/>
                <a:gd name="T29" fmla="*/ 459 h 1410"/>
                <a:gd name="T30" fmla="*/ 234 w 1168"/>
                <a:gd name="T31" fmla="*/ 728 h 1410"/>
                <a:gd name="T32" fmla="*/ 420 w 1168"/>
                <a:gd name="T33" fmla="*/ 728 h 1410"/>
                <a:gd name="T34" fmla="*/ 593 w 1168"/>
                <a:gd name="T35" fmla="*/ 873 h 1410"/>
                <a:gd name="T36" fmla="*/ 760 w 1168"/>
                <a:gd name="T37" fmla="*/ 728 h 1410"/>
                <a:gd name="T38" fmla="*/ 934 w 1168"/>
                <a:gd name="T39" fmla="*/ 728 h 1410"/>
                <a:gd name="T40" fmla="*/ 1121 w 1168"/>
                <a:gd name="T41" fmla="*/ 954 h 1410"/>
                <a:gd name="T42" fmla="*/ 1121 w 1168"/>
                <a:gd name="T43" fmla="*/ 962 h 1410"/>
                <a:gd name="T44" fmla="*/ 934 w 1168"/>
                <a:gd name="T45" fmla="*/ 1186 h 1410"/>
                <a:gd name="T46" fmla="*/ 615 w 1168"/>
                <a:gd name="T47" fmla="*/ 1186 h 1410"/>
                <a:gd name="T48" fmla="*/ 615 w 1168"/>
                <a:gd name="T49" fmla="*/ 997 h 1410"/>
                <a:gd name="T50" fmla="*/ 22 w 1168"/>
                <a:gd name="T51" fmla="*/ 997 h 1410"/>
                <a:gd name="T52" fmla="*/ 22 w 1168"/>
                <a:gd name="T53" fmla="*/ 1409 h 1410"/>
                <a:gd name="T54" fmla="*/ 615 w 1168"/>
                <a:gd name="T55" fmla="*/ 1409 h 1410"/>
                <a:gd name="T56" fmla="*/ 615 w 1168"/>
                <a:gd name="T57" fmla="*/ 1236 h 1410"/>
                <a:gd name="T58" fmla="*/ 934 w 1168"/>
                <a:gd name="T59" fmla="*/ 1236 h 1410"/>
                <a:gd name="T60" fmla="*/ 1167 w 1168"/>
                <a:gd name="T61" fmla="*/ 967 h 1410"/>
                <a:gd name="T62" fmla="*/ 1167 w 1168"/>
                <a:gd name="T63" fmla="*/ 960 h 1410"/>
                <a:gd name="T64" fmla="*/ 934 w 1168"/>
                <a:gd name="T65" fmla="*/ 687 h 1410"/>
                <a:gd name="T66" fmla="*/ 1103 w 1168"/>
                <a:gd name="T67" fmla="*/ 376 h 1410"/>
                <a:gd name="T68" fmla="*/ 1026 w 1168"/>
                <a:gd name="T69" fmla="*/ 376 h 1410"/>
                <a:gd name="T70" fmla="*/ 1026 w 1168"/>
                <a:gd name="T71" fmla="*/ 46 h 1410"/>
                <a:gd name="T72" fmla="*/ 1103 w 1168"/>
                <a:gd name="T73" fmla="*/ 46 h 1410"/>
                <a:gd name="T74" fmla="*/ 1103 w 1168"/>
                <a:gd name="T75" fmla="*/ 376 h 1410"/>
                <a:gd name="T76" fmla="*/ 980 w 1168"/>
                <a:gd name="T77" fmla="*/ 44 h 1410"/>
                <a:gd name="T78" fmla="*/ 980 w 1168"/>
                <a:gd name="T79" fmla="*/ 376 h 1410"/>
                <a:gd name="T80" fmla="*/ 596 w 1168"/>
                <a:gd name="T81" fmla="*/ 376 h 1410"/>
                <a:gd name="T82" fmla="*/ 596 w 1168"/>
                <a:gd name="T83" fmla="*/ 44 h 1410"/>
                <a:gd name="T84" fmla="*/ 980 w 1168"/>
                <a:gd name="T85" fmla="*/ 44 h 1410"/>
                <a:gd name="T86" fmla="*/ 574 w 1168"/>
                <a:gd name="T87" fmla="*/ 798 h 1410"/>
                <a:gd name="T88" fmla="*/ 510 w 1168"/>
                <a:gd name="T89" fmla="*/ 746 h 1410"/>
                <a:gd name="T90" fmla="*/ 538 w 1168"/>
                <a:gd name="T91" fmla="*/ 711 h 1410"/>
                <a:gd name="T92" fmla="*/ 569 w 1168"/>
                <a:gd name="T93" fmla="*/ 737 h 1410"/>
                <a:gd name="T94" fmla="*/ 644 w 1168"/>
                <a:gd name="T95" fmla="*/ 643 h 1410"/>
                <a:gd name="T96" fmla="*/ 679 w 1168"/>
                <a:gd name="T97" fmla="*/ 669 h 1410"/>
                <a:gd name="T98" fmla="*/ 574 w 1168"/>
                <a:gd name="T99" fmla="*/ 798 h 1410"/>
                <a:gd name="T100" fmla="*/ 68 w 1168"/>
                <a:gd name="T101" fmla="*/ 1045 h 1410"/>
                <a:gd name="T102" fmla="*/ 145 w 1168"/>
                <a:gd name="T103" fmla="*/ 1045 h 1410"/>
                <a:gd name="T104" fmla="*/ 145 w 1168"/>
                <a:gd name="T105" fmla="*/ 1372 h 1410"/>
                <a:gd name="T106" fmla="*/ 68 w 1168"/>
                <a:gd name="T107" fmla="*/ 1372 h 1410"/>
                <a:gd name="T108" fmla="*/ 68 w 1168"/>
                <a:gd name="T109" fmla="*/ 1045 h 1410"/>
                <a:gd name="T110" fmla="*/ 573 w 1168"/>
                <a:gd name="T111" fmla="*/ 1372 h 1410"/>
                <a:gd name="T112" fmla="*/ 188 w 1168"/>
                <a:gd name="T113" fmla="*/ 1372 h 1410"/>
                <a:gd name="T114" fmla="*/ 188 w 1168"/>
                <a:gd name="T115" fmla="*/ 1045 h 1410"/>
                <a:gd name="T116" fmla="*/ 573 w 1168"/>
                <a:gd name="T117" fmla="*/ 1045 h 1410"/>
                <a:gd name="T118" fmla="*/ 573 w 1168"/>
                <a:gd name="T119" fmla="*/ 1372 h 1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68" h="1410">
                  <a:moveTo>
                    <a:pt x="934" y="687"/>
                  </a:moveTo>
                  <a:lnTo>
                    <a:pt x="760" y="687"/>
                  </a:lnTo>
                  <a:cubicBezTo>
                    <a:pt x="751" y="599"/>
                    <a:pt x="676" y="529"/>
                    <a:pt x="585" y="529"/>
                  </a:cubicBezTo>
                  <a:cubicBezTo>
                    <a:pt x="497" y="532"/>
                    <a:pt x="423" y="599"/>
                    <a:pt x="416" y="687"/>
                  </a:cubicBezTo>
                  <a:lnTo>
                    <a:pt x="234" y="687"/>
                  </a:lnTo>
                  <a:cubicBezTo>
                    <a:pt x="129" y="687"/>
                    <a:pt x="46" y="586"/>
                    <a:pt x="46" y="462"/>
                  </a:cubicBezTo>
                  <a:cubicBezTo>
                    <a:pt x="46" y="339"/>
                    <a:pt x="132" y="238"/>
                    <a:pt x="234" y="238"/>
                  </a:cubicBezTo>
                  <a:lnTo>
                    <a:pt x="552" y="238"/>
                  </a:lnTo>
                  <a:lnTo>
                    <a:pt x="552" y="422"/>
                  </a:lnTo>
                  <a:lnTo>
                    <a:pt x="1147" y="422"/>
                  </a:lnTo>
                  <a:lnTo>
                    <a:pt x="1147" y="0"/>
                  </a:lnTo>
                  <a:lnTo>
                    <a:pt x="552" y="0"/>
                  </a:lnTo>
                  <a:lnTo>
                    <a:pt x="552" y="192"/>
                  </a:lnTo>
                  <a:lnTo>
                    <a:pt x="234" y="192"/>
                  </a:lnTo>
                  <a:cubicBezTo>
                    <a:pt x="105" y="192"/>
                    <a:pt x="0" y="311"/>
                    <a:pt x="0" y="459"/>
                  </a:cubicBezTo>
                  <a:cubicBezTo>
                    <a:pt x="0" y="607"/>
                    <a:pt x="105" y="728"/>
                    <a:pt x="234" y="728"/>
                  </a:cubicBezTo>
                  <a:lnTo>
                    <a:pt x="420" y="728"/>
                  </a:lnTo>
                  <a:cubicBezTo>
                    <a:pt x="433" y="811"/>
                    <a:pt x="504" y="875"/>
                    <a:pt x="593" y="873"/>
                  </a:cubicBezTo>
                  <a:cubicBezTo>
                    <a:pt x="679" y="870"/>
                    <a:pt x="746" y="809"/>
                    <a:pt x="760" y="728"/>
                  </a:cubicBezTo>
                  <a:lnTo>
                    <a:pt x="934" y="728"/>
                  </a:lnTo>
                  <a:cubicBezTo>
                    <a:pt x="1039" y="728"/>
                    <a:pt x="1121" y="831"/>
                    <a:pt x="1121" y="954"/>
                  </a:cubicBezTo>
                  <a:lnTo>
                    <a:pt x="1121" y="962"/>
                  </a:lnTo>
                  <a:cubicBezTo>
                    <a:pt x="1121" y="1085"/>
                    <a:pt x="1037" y="1186"/>
                    <a:pt x="934" y="1186"/>
                  </a:cubicBezTo>
                  <a:lnTo>
                    <a:pt x="615" y="1186"/>
                  </a:lnTo>
                  <a:lnTo>
                    <a:pt x="615" y="997"/>
                  </a:lnTo>
                  <a:lnTo>
                    <a:pt x="22" y="997"/>
                  </a:lnTo>
                  <a:lnTo>
                    <a:pt x="22" y="1409"/>
                  </a:lnTo>
                  <a:lnTo>
                    <a:pt x="615" y="1409"/>
                  </a:lnTo>
                  <a:lnTo>
                    <a:pt x="615" y="1236"/>
                  </a:lnTo>
                  <a:lnTo>
                    <a:pt x="934" y="1236"/>
                  </a:lnTo>
                  <a:cubicBezTo>
                    <a:pt x="1062" y="1236"/>
                    <a:pt x="1167" y="1115"/>
                    <a:pt x="1167" y="967"/>
                  </a:cubicBezTo>
                  <a:lnTo>
                    <a:pt x="1167" y="960"/>
                  </a:lnTo>
                  <a:cubicBezTo>
                    <a:pt x="1167" y="809"/>
                    <a:pt x="1062" y="687"/>
                    <a:pt x="934" y="687"/>
                  </a:cubicBezTo>
                  <a:close/>
                  <a:moveTo>
                    <a:pt x="1103" y="376"/>
                  </a:moveTo>
                  <a:lnTo>
                    <a:pt x="1026" y="376"/>
                  </a:lnTo>
                  <a:lnTo>
                    <a:pt x="1026" y="46"/>
                  </a:lnTo>
                  <a:lnTo>
                    <a:pt x="1103" y="46"/>
                  </a:lnTo>
                  <a:lnTo>
                    <a:pt x="1103" y="376"/>
                  </a:lnTo>
                  <a:close/>
                  <a:moveTo>
                    <a:pt x="980" y="44"/>
                  </a:moveTo>
                  <a:lnTo>
                    <a:pt x="980" y="376"/>
                  </a:lnTo>
                  <a:lnTo>
                    <a:pt x="596" y="376"/>
                  </a:lnTo>
                  <a:lnTo>
                    <a:pt x="596" y="44"/>
                  </a:lnTo>
                  <a:lnTo>
                    <a:pt x="980" y="44"/>
                  </a:lnTo>
                  <a:close/>
                  <a:moveTo>
                    <a:pt x="574" y="798"/>
                  </a:moveTo>
                  <a:lnTo>
                    <a:pt x="510" y="746"/>
                  </a:lnTo>
                  <a:lnTo>
                    <a:pt x="538" y="711"/>
                  </a:lnTo>
                  <a:lnTo>
                    <a:pt x="569" y="737"/>
                  </a:lnTo>
                  <a:lnTo>
                    <a:pt x="644" y="643"/>
                  </a:lnTo>
                  <a:lnTo>
                    <a:pt x="679" y="669"/>
                  </a:lnTo>
                  <a:lnTo>
                    <a:pt x="574" y="798"/>
                  </a:lnTo>
                  <a:close/>
                  <a:moveTo>
                    <a:pt x="68" y="1045"/>
                  </a:moveTo>
                  <a:lnTo>
                    <a:pt x="145" y="1045"/>
                  </a:lnTo>
                  <a:lnTo>
                    <a:pt x="145" y="1372"/>
                  </a:lnTo>
                  <a:lnTo>
                    <a:pt x="68" y="1372"/>
                  </a:lnTo>
                  <a:lnTo>
                    <a:pt x="68" y="1045"/>
                  </a:lnTo>
                  <a:close/>
                  <a:moveTo>
                    <a:pt x="573" y="1372"/>
                  </a:moveTo>
                  <a:lnTo>
                    <a:pt x="188" y="1372"/>
                  </a:lnTo>
                  <a:lnTo>
                    <a:pt x="188" y="1045"/>
                  </a:lnTo>
                  <a:lnTo>
                    <a:pt x="573" y="1045"/>
                  </a:lnTo>
                  <a:lnTo>
                    <a:pt x="573" y="1372"/>
                  </a:lnTo>
                  <a:close/>
                </a:path>
              </a:pathLst>
            </a:custGeom>
            <a:grpFill/>
            <a:ln>
              <a:noFill/>
            </a:ln>
            <a:effectLst/>
            <a:extLst>
              <a:ext uri="{91240B29-F687-4F45-9708-019B960494DF}">
                <a14:hiddenLine xmlns:a14="http://schemas.microsoft.com/office/drawing/2010/main" w="9525" cap="rnd">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 name="Freeform 84">
              <a:extLst>
                <a:ext uri="{FF2B5EF4-FFF2-40B4-BE49-F238E27FC236}">
                  <a16:creationId xmlns:a16="http://schemas.microsoft.com/office/drawing/2014/main" id="{5A44E58D-C3A8-4412-BAE8-01F3FA5886E6}"/>
                </a:ext>
              </a:extLst>
            </p:cNvPr>
            <p:cNvSpPr>
              <a:spLocks noChangeArrowheads="1"/>
            </p:cNvSpPr>
            <p:nvPr/>
          </p:nvSpPr>
          <p:spPr bwMode="auto">
            <a:xfrm>
              <a:off x="1271588" y="5715000"/>
              <a:ext cx="50800" cy="50800"/>
            </a:xfrm>
            <a:custGeom>
              <a:avLst/>
              <a:gdLst>
                <a:gd name="T0" fmla="*/ 70 w 143"/>
                <a:gd name="T1" fmla="*/ 0 h 143"/>
                <a:gd name="T2" fmla="*/ 0 w 143"/>
                <a:gd name="T3" fmla="*/ 72 h 143"/>
                <a:gd name="T4" fmla="*/ 70 w 143"/>
                <a:gd name="T5" fmla="*/ 142 h 143"/>
                <a:gd name="T6" fmla="*/ 70 w 143"/>
                <a:gd name="T7" fmla="*/ 142 h 143"/>
                <a:gd name="T8" fmla="*/ 70 w 143"/>
                <a:gd name="T9" fmla="*/ 142 h 143"/>
                <a:gd name="T10" fmla="*/ 140 w 143"/>
                <a:gd name="T11" fmla="*/ 70 h 143"/>
                <a:gd name="T12" fmla="*/ 70 w 143"/>
                <a:gd name="T13" fmla="*/ 0 h 143"/>
                <a:gd name="T14" fmla="*/ 72 w 143"/>
                <a:gd name="T15" fmla="*/ 99 h 143"/>
                <a:gd name="T16" fmla="*/ 72 w 143"/>
                <a:gd name="T17" fmla="*/ 99 h 143"/>
                <a:gd name="T18" fmla="*/ 43 w 143"/>
                <a:gd name="T19" fmla="*/ 72 h 143"/>
                <a:gd name="T20" fmla="*/ 70 w 143"/>
                <a:gd name="T21" fmla="*/ 42 h 143"/>
                <a:gd name="T22" fmla="*/ 70 w 143"/>
                <a:gd name="T23" fmla="*/ 42 h 143"/>
                <a:gd name="T24" fmla="*/ 96 w 143"/>
                <a:gd name="T25" fmla="*/ 70 h 143"/>
                <a:gd name="T26" fmla="*/ 72 w 143"/>
                <a:gd name="T27" fmla="*/ 99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3" h="143">
                  <a:moveTo>
                    <a:pt x="70" y="0"/>
                  </a:moveTo>
                  <a:cubicBezTo>
                    <a:pt x="30" y="0"/>
                    <a:pt x="0" y="31"/>
                    <a:pt x="0" y="72"/>
                  </a:cubicBezTo>
                  <a:cubicBezTo>
                    <a:pt x="0" y="110"/>
                    <a:pt x="32" y="142"/>
                    <a:pt x="70" y="142"/>
                  </a:cubicBezTo>
                  <a:lnTo>
                    <a:pt x="70" y="142"/>
                  </a:lnTo>
                  <a:lnTo>
                    <a:pt x="70" y="142"/>
                  </a:lnTo>
                  <a:cubicBezTo>
                    <a:pt x="111" y="142"/>
                    <a:pt x="140" y="110"/>
                    <a:pt x="140" y="70"/>
                  </a:cubicBezTo>
                  <a:cubicBezTo>
                    <a:pt x="142" y="31"/>
                    <a:pt x="111" y="0"/>
                    <a:pt x="70" y="0"/>
                  </a:cubicBezTo>
                  <a:close/>
                  <a:moveTo>
                    <a:pt x="72" y="99"/>
                  </a:moveTo>
                  <a:lnTo>
                    <a:pt x="72" y="99"/>
                  </a:lnTo>
                  <a:cubicBezTo>
                    <a:pt x="56" y="99"/>
                    <a:pt x="47" y="85"/>
                    <a:pt x="43" y="72"/>
                  </a:cubicBezTo>
                  <a:cubicBezTo>
                    <a:pt x="43" y="55"/>
                    <a:pt x="54" y="46"/>
                    <a:pt x="70" y="42"/>
                  </a:cubicBezTo>
                  <a:lnTo>
                    <a:pt x="70" y="42"/>
                  </a:lnTo>
                  <a:cubicBezTo>
                    <a:pt x="87" y="42"/>
                    <a:pt x="96" y="55"/>
                    <a:pt x="96" y="70"/>
                  </a:cubicBezTo>
                  <a:cubicBezTo>
                    <a:pt x="100" y="85"/>
                    <a:pt x="89" y="99"/>
                    <a:pt x="72" y="99"/>
                  </a:cubicBezTo>
                  <a:close/>
                </a:path>
              </a:pathLst>
            </a:custGeom>
            <a:grpFill/>
            <a:ln>
              <a:noFill/>
            </a:ln>
            <a:effectLst/>
            <a:extLst>
              <a:ext uri="{91240B29-F687-4F45-9708-019B960494DF}">
                <a14:hiddenLine xmlns:a14="http://schemas.microsoft.com/office/drawing/2010/main" w="9525" cap="rnd">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8" name="Freeform 85">
              <a:extLst>
                <a:ext uri="{FF2B5EF4-FFF2-40B4-BE49-F238E27FC236}">
                  <a16:creationId xmlns:a16="http://schemas.microsoft.com/office/drawing/2014/main" id="{D8F6CAD8-4030-48A4-A334-EF54F8354E28}"/>
                </a:ext>
              </a:extLst>
            </p:cNvPr>
            <p:cNvSpPr>
              <a:spLocks noChangeArrowheads="1"/>
            </p:cNvSpPr>
            <p:nvPr/>
          </p:nvSpPr>
          <p:spPr bwMode="auto">
            <a:xfrm>
              <a:off x="1363663" y="5613400"/>
              <a:ext cx="69850" cy="68263"/>
            </a:xfrm>
            <a:custGeom>
              <a:avLst/>
              <a:gdLst>
                <a:gd name="T0" fmla="*/ 70 w 192"/>
                <a:gd name="T1" fmla="*/ 190 h 191"/>
                <a:gd name="T2" fmla="*/ 79 w 192"/>
                <a:gd name="T3" fmla="*/ 190 h 191"/>
                <a:gd name="T4" fmla="*/ 114 w 192"/>
                <a:gd name="T5" fmla="*/ 190 h 191"/>
                <a:gd name="T6" fmla="*/ 121 w 192"/>
                <a:gd name="T7" fmla="*/ 190 h 191"/>
                <a:gd name="T8" fmla="*/ 191 w 192"/>
                <a:gd name="T9" fmla="*/ 120 h 191"/>
                <a:gd name="T10" fmla="*/ 191 w 192"/>
                <a:gd name="T11" fmla="*/ 112 h 191"/>
                <a:gd name="T12" fmla="*/ 191 w 192"/>
                <a:gd name="T13" fmla="*/ 77 h 191"/>
                <a:gd name="T14" fmla="*/ 191 w 192"/>
                <a:gd name="T15" fmla="*/ 70 h 191"/>
                <a:gd name="T16" fmla="*/ 121 w 192"/>
                <a:gd name="T17" fmla="*/ 0 h 191"/>
                <a:gd name="T18" fmla="*/ 114 w 192"/>
                <a:gd name="T19" fmla="*/ 0 h 191"/>
                <a:gd name="T20" fmla="*/ 79 w 192"/>
                <a:gd name="T21" fmla="*/ 0 h 191"/>
                <a:gd name="T22" fmla="*/ 70 w 192"/>
                <a:gd name="T23" fmla="*/ 0 h 191"/>
                <a:gd name="T24" fmla="*/ 0 w 192"/>
                <a:gd name="T25" fmla="*/ 70 h 191"/>
                <a:gd name="T26" fmla="*/ 0 w 192"/>
                <a:gd name="T27" fmla="*/ 77 h 191"/>
                <a:gd name="T28" fmla="*/ 0 w 192"/>
                <a:gd name="T29" fmla="*/ 112 h 191"/>
                <a:gd name="T30" fmla="*/ 0 w 192"/>
                <a:gd name="T31" fmla="*/ 120 h 191"/>
                <a:gd name="T32" fmla="*/ 70 w 192"/>
                <a:gd name="T33" fmla="*/ 190 h 191"/>
                <a:gd name="T34" fmla="*/ 97 w 192"/>
                <a:gd name="T35" fmla="*/ 59 h 191"/>
                <a:gd name="T36" fmla="*/ 132 w 192"/>
                <a:gd name="T37" fmla="*/ 94 h 191"/>
                <a:gd name="T38" fmla="*/ 97 w 192"/>
                <a:gd name="T39" fmla="*/ 129 h 191"/>
                <a:gd name="T40" fmla="*/ 62 w 192"/>
                <a:gd name="T41" fmla="*/ 94 h 191"/>
                <a:gd name="T42" fmla="*/ 97 w 192"/>
                <a:gd name="T43" fmla="*/ 59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92" h="191">
                  <a:moveTo>
                    <a:pt x="70" y="190"/>
                  </a:moveTo>
                  <a:lnTo>
                    <a:pt x="79" y="190"/>
                  </a:lnTo>
                  <a:lnTo>
                    <a:pt x="114" y="190"/>
                  </a:lnTo>
                  <a:lnTo>
                    <a:pt x="121" y="190"/>
                  </a:lnTo>
                  <a:cubicBezTo>
                    <a:pt x="121" y="153"/>
                    <a:pt x="153" y="120"/>
                    <a:pt x="191" y="120"/>
                  </a:cubicBezTo>
                  <a:lnTo>
                    <a:pt x="191" y="112"/>
                  </a:lnTo>
                  <a:lnTo>
                    <a:pt x="191" y="77"/>
                  </a:lnTo>
                  <a:lnTo>
                    <a:pt x="191" y="70"/>
                  </a:lnTo>
                  <a:cubicBezTo>
                    <a:pt x="153" y="70"/>
                    <a:pt x="121" y="37"/>
                    <a:pt x="121" y="0"/>
                  </a:cubicBezTo>
                  <a:lnTo>
                    <a:pt x="114" y="0"/>
                  </a:lnTo>
                  <a:lnTo>
                    <a:pt x="79" y="0"/>
                  </a:lnTo>
                  <a:lnTo>
                    <a:pt x="70" y="0"/>
                  </a:lnTo>
                  <a:cubicBezTo>
                    <a:pt x="70" y="37"/>
                    <a:pt x="38" y="70"/>
                    <a:pt x="0" y="70"/>
                  </a:cubicBezTo>
                  <a:lnTo>
                    <a:pt x="0" y="77"/>
                  </a:lnTo>
                  <a:lnTo>
                    <a:pt x="0" y="112"/>
                  </a:lnTo>
                  <a:lnTo>
                    <a:pt x="0" y="120"/>
                  </a:lnTo>
                  <a:cubicBezTo>
                    <a:pt x="38" y="120"/>
                    <a:pt x="70" y="153"/>
                    <a:pt x="70" y="190"/>
                  </a:cubicBezTo>
                  <a:close/>
                  <a:moveTo>
                    <a:pt x="97" y="59"/>
                  </a:moveTo>
                  <a:cubicBezTo>
                    <a:pt x="105" y="72"/>
                    <a:pt x="118" y="85"/>
                    <a:pt x="132" y="94"/>
                  </a:cubicBezTo>
                  <a:cubicBezTo>
                    <a:pt x="118" y="101"/>
                    <a:pt x="105" y="114"/>
                    <a:pt x="97" y="129"/>
                  </a:cubicBezTo>
                  <a:cubicBezTo>
                    <a:pt x="88" y="114"/>
                    <a:pt x="75" y="101"/>
                    <a:pt x="62" y="94"/>
                  </a:cubicBezTo>
                  <a:cubicBezTo>
                    <a:pt x="75" y="85"/>
                    <a:pt x="88" y="76"/>
                    <a:pt x="97" y="59"/>
                  </a:cubicBezTo>
                  <a:close/>
                </a:path>
              </a:pathLst>
            </a:custGeom>
            <a:grpFill/>
            <a:ln>
              <a:noFill/>
            </a:ln>
            <a:effectLst/>
            <a:extLst>
              <a:ext uri="{91240B29-F687-4F45-9708-019B960494DF}">
                <a14:hiddenLine xmlns:a14="http://schemas.microsoft.com/office/drawing/2010/main" w="9525" cap="rnd">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sp>
        <p:nvSpPr>
          <p:cNvPr id="9" name="Freeform 86">
            <a:extLst>
              <a:ext uri="{FF2B5EF4-FFF2-40B4-BE49-F238E27FC236}">
                <a16:creationId xmlns:a16="http://schemas.microsoft.com/office/drawing/2014/main" id="{9D7F448A-02E2-42EE-8A2F-4DCC3CB9F740}"/>
              </a:ext>
            </a:extLst>
          </p:cNvPr>
          <p:cNvSpPr>
            <a:spLocks noChangeArrowheads="1"/>
          </p:cNvSpPr>
          <p:nvPr/>
        </p:nvSpPr>
        <p:spPr bwMode="auto">
          <a:xfrm>
            <a:off x="6651352" y="4782101"/>
            <a:ext cx="610233" cy="394634"/>
          </a:xfrm>
          <a:custGeom>
            <a:avLst/>
            <a:gdLst>
              <a:gd name="T0" fmla="*/ 1728 w 2136"/>
              <a:gd name="T1" fmla="*/ 444 h 1379"/>
              <a:gd name="T2" fmla="*/ 1684 w 2136"/>
              <a:gd name="T3" fmla="*/ 446 h 1379"/>
              <a:gd name="T4" fmla="*/ 1089 w 2136"/>
              <a:gd name="T5" fmla="*/ 0 h 1379"/>
              <a:gd name="T6" fmla="*/ 510 w 2136"/>
              <a:gd name="T7" fmla="*/ 396 h 1379"/>
              <a:gd name="T8" fmla="*/ 462 w 2136"/>
              <a:gd name="T9" fmla="*/ 392 h 1379"/>
              <a:gd name="T10" fmla="*/ 444 w 2136"/>
              <a:gd name="T11" fmla="*/ 392 h 1379"/>
              <a:gd name="T12" fmla="*/ 420 w 2136"/>
              <a:gd name="T13" fmla="*/ 396 h 1379"/>
              <a:gd name="T14" fmla="*/ 416 w 2136"/>
              <a:gd name="T15" fmla="*/ 396 h 1379"/>
              <a:gd name="T16" fmla="*/ 315 w 2136"/>
              <a:gd name="T17" fmla="*/ 416 h 1379"/>
              <a:gd name="T18" fmla="*/ 315 w 2136"/>
              <a:gd name="T19" fmla="*/ 420 h 1379"/>
              <a:gd name="T20" fmla="*/ 0 w 2136"/>
              <a:gd name="T21" fmla="*/ 884 h 1379"/>
              <a:gd name="T22" fmla="*/ 462 w 2136"/>
              <a:gd name="T23" fmla="*/ 1378 h 1379"/>
              <a:gd name="T24" fmla="*/ 1713 w 2136"/>
              <a:gd name="T25" fmla="*/ 1378 h 1379"/>
              <a:gd name="T26" fmla="*/ 2133 w 2136"/>
              <a:gd name="T27" fmla="*/ 882 h 1379"/>
              <a:gd name="T28" fmla="*/ 1728 w 2136"/>
              <a:gd name="T29" fmla="*/ 444 h 1379"/>
              <a:gd name="T30" fmla="*/ 1713 w 2136"/>
              <a:gd name="T31" fmla="*/ 1326 h 1379"/>
              <a:gd name="T32" fmla="*/ 462 w 2136"/>
              <a:gd name="T33" fmla="*/ 1326 h 1379"/>
              <a:gd name="T34" fmla="*/ 55 w 2136"/>
              <a:gd name="T35" fmla="*/ 886 h 1379"/>
              <a:gd name="T36" fmla="*/ 420 w 2136"/>
              <a:gd name="T37" fmla="*/ 450 h 1379"/>
              <a:gd name="T38" fmla="*/ 422 w 2136"/>
              <a:gd name="T39" fmla="*/ 450 h 1379"/>
              <a:gd name="T40" fmla="*/ 444 w 2136"/>
              <a:gd name="T41" fmla="*/ 450 h 1379"/>
              <a:gd name="T42" fmla="*/ 461 w 2136"/>
              <a:gd name="T43" fmla="*/ 450 h 1379"/>
              <a:gd name="T44" fmla="*/ 505 w 2136"/>
              <a:gd name="T45" fmla="*/ 451 h 1379"/>
              <a:gd name="T46" fmla="*/ 505 w 2136"/>
              <a:gd name="T47" fmla="*/ 451 h 1379"/>
              <a:gd name="T48" fmla="*/ 768 w 2136"/>
              <a:gd name="T49" fmla="*/ 602 h 1379"/>
              <a:gd name="T50" fmla="*/ 812 w 2136"/>
              <a:gd name="T51" fmla="*/ 569 h 1379"/>
              <a:gd name="T52" fmla="*/ 562 w 2136"/>
              <a:gd name="T53" fmla="*/ 409 h 1379"/>
              <a:gd name="T54" fmla="*/ 1085 w 2136"/>
              <a:gd name="T55" fmla="*/ 57 h 1379"/>
              <a:gd name="T56" fmla="*/ 1636 w 2136"/>
              <a:gd name="T57" fmla="*/ 485 h 1379"/>
              <a:gd name="T58" fmla="*/ 1641 w 2136"/>
              <a:gd name="T59" fmla="*/ 508 h 1379"/>
              <a:gd name="T60" fmla="*/ 1665 w 2136"/>
              <a:gd name="T61" fmla="*/ 505 h 1379"/>
              <a:gd name="T62" fmla="*/ 1722 w 2136"/>
              <a:gd name="T63" fmla="*/ 501 h 1379"/>
              <a:gd name="T64" fmla="*/ 2076 w 2136"/>
              <a:gd name="T65" fmla="*/ 886 h 1379"/>
              <a:gd name="T66" fmla="*/ 1713 w 2136"/>
              <a:gd name="T67" fmla="*/ 1326 h 1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136" h="1379">
                <a:moveTo>
                  <a:pt x="1728" y="444"/>
                </a:moveTo>
                <a:cubicBezTo>
                  <a:pt x="1713" y="444"/>
                  <a:pt x="1700" y="444"/>
                  <a:pt x="1684" y="446"/>
                </a:cubicBezTo>
                <a:cubicBezTo>
                  <a:pt x="1606" y="184"/>
                  <a:pt x="1365" y="0"/>
                  <a:pt x="1089" y="0"/>
                </a:cubicBezTo>
                <a:cubicBezTo>
                  <a:pt x="833" y="0"/>
                  <a:pt x="602" y="159"/>
                  <a:pt x="510" y="396"/>
                </a:cubicBezTo>
                <a:cubicBezTo>
                  <a:pt x="496" y="392"/>
                  <a:pt x="479" y="392"/>
                  <a:pt x="462" y="392"/>
                </a:cubicBezTo>
                <a:cubicBezTo>
                  <a:pt x="457" y="392"/>
                  <a:pt x="450" y="392"/>
                  <a:pt x="444" y="392"/>
                </a:cubicBezTo>
                <a:cubicBezTo>
                  <a:pt x="437" y="392"/>
                  <a:pt x="427" y="392"/>
                  <a:pt x="420" y="396"/>
                </a:cubicBezTo>
                <a:lnTo>
                  <a:pt x="416" y="396"/>
                </a:lnTo>
                <a:cubicBezTo>
                  <a:pt x="381" y="398"/>
                  <a:pt x="350" y="407"/>
                  <a:pt x="315" y="416"/>
                </a:cubicBezTo>
                <a:lnTo>
                  <a:pt x="315" y="420"/>
                </a:lnTo>
                <a:cubicBezTo>
                  <a:pt x="135" y="490"/>
                  <a:pt x="0" y="678"/>
                  <a:pt x="0" y="884"/>
                </a:cubicBezTo>
                <a:cubicBezTo>
                  <a:pt x="0" y="1148"/>
                  <a:pt x="216" y="1378"/>
                  <a:pt x="462" y="1378"/>
                </a:cubicBezTo>
                <a:lnTo>
                  <a:pt x="1713" y="1378"/>
                </a:lnTo>
                <a:cubicBezTo>
                  <a:pt x="1940" y="1378"/>
                  <a:pt x="2133" y="1103"/>
                  <a:pt x="2133" y="882"/>
                </a:cubicBezTo>
                <a:cubicBezTo>
                  <a:pt x="2135" y="650"/>
                  <a:pt x="1945" y="444"/>
                  <a:pt x="1728" y="444"/>
                </a:cubicBezTo>
                <a:close/>
                <a:moveTo>
                  <a:pt x="1713" y="1326"/>
                </a:moveTo>
                <a:lnTo>
                  <a:pt x="462" y="1326"/>
                </a:lnTo>
                <a:cubicBezTo>
                  <a:pt x="245" y="1326"/>
                  <a:pt x="55" y="1120"/>
                  <a:pt x="55" y="886"/>
                </a:cubicBezTo>
                <a:cubicBezTo>
                  <a:pt x="55" y="667"/>
                  <a:pt x="221" y="474"/>
                  <a:pt x="420" y="450"/>
                </a:cubicBezTo>
                <a:lnTo>
                  <a:pt x="422" y="450"/>
                </a:lnTo>
                <a:cubicBezTo>
                  <a:pt x="427" y="450"/>
                  <a:pt x="437" y="450"/>
                  <a:pt x="444" y="450"/>
                </a:cubicBezTo>
                <a:cubicBezTo>
                  <a:pt x="450" y="450"/>
                  <a:pt x="455" y="450"/>
                  <a:pt x="461" y="450"/>
                </a:cubicBezTo>
                <a:cubicBezTo>
                  <a:pt x="475" y="450"/>
                  <a:pt x="490" y="450"/>
                  <a:pt x="505" y="451"/>
                </a:cubicBezTo>
                <a:lnTo>
                  <a:pt x="505" y="451"/>
                </a:lnTo>
                <a:cubicBezTo>
                  <a:pt x="610" y="466"/>
                  <a:pt x="704" y="516"/>
                  <a:pt x="768" y="602"/>
                </a:cubicBezTo>
                <a:lnTo>
                  <a:pt x="812" y="569"/>
                </a:lnTo>
                <a:cubicBezTo>
                  <a:pt x="748" y="486"/>
                  <a:pt x="661" y="431"/>
                  <a:pt x="562" y="409"/>
                </a:cubicBezTo>
                <a:cubicBezTo>
                  <a:pt x="648" y="197"/>
                  <a:pt x="855" y="57"/>
                  <a:pt x="1085" y="57"/>
                </a:cubicBezTo>
                <a:cubicBezTo>
                  <a:pt x="1347" y="57"/>
                  <a:pt x="1571" y="234"/>
                  <a:pt x="1636" y="485"/>
                </a:cubicBezTo>
                <a:lnTo>
                  <a:pt x="1641" y="508"/>
                </a:lnTo>
                <a:lnTo>
                  <a:pt x="1665" y="505"/>
                </a:lnTo>
                <a:cubicBezTo>
                  <a:pt x="1687" y="503"/>
                  <a:pt x="1706" y="501"/>
                  <a:pt x="1722" y="501"/>
                </a:cubicBezTo>
                <a:cubicBezTo>
                  <a:pt x="1910" y="501"/>
                  <a:pt x="2076" y="680"/>
                  <a:pt x="2076" y="886"/>
                </a:cubicBezTo>
                <a:cubicBezTo>
                  <a:pt x="2081" y="1079"/>
                  <a:pt x="1910" y="1326"/>
                  <a:pt x="1713" y="1326"/>
                </a:cubicBezTo>
                <a:close/>
              </a:path>
            </a:pathLst>
          </a:custGeom>
          <a:solidFill>
            <a:schemeClr val="tx2"/>
          </a:solidFill>
          <a:ln>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0" name="Rectangle 9">
            <a:extLst>
              <a:ext uri="{FF2B5EF4-FFF2-40B4-BE49-F238E27FC236}">
                <a16:creationId xmlns:a16="http://schemas.microsoft.com/office/drawing/2014/main" id="{557EE260-7768-4731-BAED-42C02A545E8B}"/>
              </a:ext>
            </a:extLst>
          </p:cNvPr>
          <p:cNvSpPr/>
          <p:nvPr/>
        </p:nvSpPr>
        <p:spPr>
          <a:xfrm>
            <a:off x="2879892" y="4395226"/>
            <a:ext cx="6103542" cy="30777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a:solidFill>
                  <a:srgbClr val="0078D6"/>
                </a:solidFill>
                <a:latin typeface="Segoe UI Semibold" panose="020B0702040204020203" pitchFamily="34" charset="0"/>
                <a:ea typeface="Segoe UI" charset="0"/>
                <a:cs typeface="Segoe UI Semibold" panose="020B0702040204020203" pitchFamily="34" charset="0"/>
              </a:rPr>
              <a:t>Optimized </a:t>
            </a:r>
            <a:r>
              <a:rPr kumimoji="0" lang="en-US" sz="1400" b="1" i="0" u="none" strike="noStrike" kern="1200" cap="none" spc="0" normalizeH="0" baseline="0" noProof="0" dirty="0">
                <a:ln>
                  <a:noFill/>
                </a:ln>
                <a:solidFill>
                  <a:srgbClr val="0078D6"/>
                </a:solidFill>
                <a:effectLst/>
                <a:uLnTx/>
                <a:uFillTx/>
                <a:latin typeface="Segoe UI Semibold" panose="020B0702040204020203" pitchFamily="34" charset="0"/>
                <a:ea typeface="Segoe UI" charset="0"/>
                <a:cs typeface="Segoe UI Semibold" panose="020B0702040204020203" pitchFamily="34" charset="0"/>
              </a:rPr>
              <a:t>Databricks Runtime Engine</a:t>
            </a:r>
          </a:p>
        </p:txBody>
      </p:sp>
      <p:sp>
        <p:nvSpPr>
          <p:cNvPr id="11" name="Rectangle 10">
            <a:extLst>
              <a:ext uri="{FF2B5EF4-FFF2-40B4-BE49-F238E27FC236}">
                <a16:creationId xmlns:a16="http://schemas.microsoft.com/office/drawing/2014/main" id="{3FFF2F17-BD77-4BDE-AD75-F601041C075D}"/>
              </a:ext>
            </a:extLst>
          </p:cNvPr>
          <p:cNvSpPr/>
          <p:nvPr/>
        </p:nvSpPr>
        <p:spPr>
          <a:xfrm>
            <a:off x="3169464" y="5297242"/>
            <a:ext cx="1245010"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DATABRICKS I/O</a:t>
            </a:r>
          </a:p>
        </p:txBody>
      </p:sp>
      <p:sp>
        <p:nvSpPr>
          <p:cNvPr id="12" name="Rectangle 11">
            <a:extLst>
              <a:ext uri="{FF2B5EF4-FFF2-40B4-BE49-F238E27FC236}">
                <a16:creationId xmlns:a16="http://schemas.microsoft.com/office/drawing/2014/main" id="{AEB6DCF1-3254-4992-8244-260A7C2859B7}"/>
              </a:ext>
            </a:extLst>
          </p:cNvPr>
          <p:cNvSpPr/>
          <p:nvPr/>
        </p:nvSpPr>
        <p:spPr>
          <a:xfrm>
            <a:off x="6333964" y="5296192"/>
            <a:ext cx="1245010"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SERVERLESS</a:t>
            </a:r>
          </a:p>
        </p:txBody>
      </p:sp>
      <p:sp>
        <p:nvSpPr>
          <p:cNvPr id="13" name="Freeform 2">
            <a:extLst>
              <a:ext uri="{FF2B5EF4-FFF2-40B4-BE49-F238E27FC236}">
                <a16:creationId xmlns:a16="http://schemas.microsoft.com/office/drawing/2014/main" id="{437AF2A1-A64D-4654-9D37-FB5C07E552D3}"/>
              </a:ext>
            </a:extLst>
          </p:cNvPr>
          <p:cNvSpPr>
            <a:spLocks noChangeArrowheads="1"/>
          </p:cNvSpPr>
          <p:nvPr/>
        </p:nvSpPr>
        <p:spPr bwMode="auto">
          <a:xfrm>
            <a:off x="2837398" y="2906476"/>
            <a:ext cx="6350000" cy="1378842"/>
          </a:xfrm>
          <a:prstGeom prst="rect">
            <a:avLst/>
          </a:prstGeom>
          <a:noFill/>
          <a:ln w="12700" cap="flat">
            <a:solidFill>
              <a:schemeClr val="tx1"/>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4" name="Rectangle 13">
            <a:extLst>
              <a:ext uri="{FF2B5EF4-FFF2-40B4-BE49-F238E27FC236}">
                <a16:creationId xmlns:a16="http://schemas.microsoft.com/office/drawing/2014/main" id="{450FDA73-D873-422D-BDFF-7679007EE4C3}"/>
              </a:ext>
            </a:extLst>
          </p:cNvPr>
          <p:cNvSpPr/>
          <p:nvPr/>
        </p:nvSpPr>
        <p:spPr>
          <a:xfrm>
            <a:off x="2879892" y="1535417"/>
            <a:ext cx="3644480" cy="30777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6"/>
                </a:solidFill>
                <a:effectLst/>
                <a:uLnTx/>
                <a:uFillTx/>
                <a:latin typeface="Segoe UI Semibold" panose="020B0702040204020203" pitchFamily="34" charset="0"/>
                <a:ea typeface="Segoe UI" charset="0"/>
                <a:cs typeface="Segoe UI Semibold" panose="020B0702040204020203" pitchFamily="34" charset="0"/>
              </a:rPr>
              <a:t>Collaborative Workspace</a:t>
            </a:r>
          </a:p>
        </p:txBody>
      </p:sp>
      <p:sp>
        <p:nvSpPr>
          <p:cNvPr id="15" name="TextBox 14">
            <a:extLst>
              <a:ext uri="{FF2B5EF4-FFF2-40B4-BE49-F238E27FC236}">
                <a16:creationId xmlns:a16="http://schemas.microsoft.com/office/drawing/2014/main" id="{830D642B-3903-4EF3-9B2E-741BA5118D9A}"/>
              </a:ext>
            </a:extLst>
          </p:cNvPr>
          <p:cNvSpPr txBox="1"/>
          <p:nvPr/>
        </p:nvSpPr>
        <p:spPr>
          <a:xfrm>
            <a:off x="693570" y="3266086"/>
            <a:ext cx="1142909"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160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Cloud storage</a:t>
            </a:r>
          </a:p>
        </p:txBody>
      </p:sp>
      <p:sp>
        <p:nvSpPr>
          <p:cNvPr id="16" name="TextBox 15">
            <a:extLst>
              <a:ext uri="{FF2B5EF4-FFF2-40B4-BE49-F238E27FC236}">
                <a16:creationId xmlns:a16="http://schemas.microsoft.com/office/drawing/2014/main" id="{EDFBE909-F8C7-402E-8531-6646CC5B0EC7}"/>
              </a:ext>
            </a:extLst>
          </p:cNvPr>
          <p:cNvSpPr txBox="1"/>
          <p:nvPr/>
        </p:nvSpPr>
        <p:spPr>
          <a:xfrm>
            <a:off x="529594" y="4214192"/>
            <a:ext cx="1470861"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160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Data warehouses</a:t>
            </a:r>
          </a:p>
        </p:txBody>
      </p:sp>
      <p:sp>
        <p:nvSpPr>
          <p:cNvPr id="17" name="TextBox 16">
            <a:extLst>
              <a:ext uri="{FF2B5EF4-FFF2-40B4-BE49-F238E27FC236}">
                <a16:creationId xmlns:a16="http://schemas.microsoft.com/office/drawing/2014/main" id="{D345BEFB-CD15-4AEB-8528-73052E9360D3}"/>
              </a:ext>
            </a:extLst>
          </p:cNvPr>
          <p:cNvSpPr txBox="1"/>
          <p:nvPr/>
        </p:nvSpPr>
        <p:spPr>
          <a:xfrm>
            <a:off x="566895" y="5198443"/>
            <a:ext cx="1396258"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160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Hadoop storage</a:t>
            </a:r>
          </a:p>
        </p:txBody>
      </p:sp>
      <p:sp>
        <p:nvSpPr>
          <p:cNvPr id="18" name="TextBox 17">
            <a:extLst>
              <a:ext uri="{FF2B5EF4-FFF2-40B4-BE49-F238E27FC236}">
                <a16:creationId xmlns:a16="http://schemas.microsoft.com/office/drawing/2014/main" id="{F7A624D5-CF0B-4E0C-A40A-B8D7844F0C89}"/>
              </a:ext>
            </a:extLst>
          </p:cNvPr>
          <p:cNvSpPr txBox="1"/>
          <p:nvPr/>
        </p:nvSpPr>
        <p:spPr>
          <a:xfrm>
            <a:off x="529594" y="2195139"/>
            <a:ext cx="1470861"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160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IoT / streaming data</a:t>
            </a:r>
          </a:p>
        </p:txBody>
      </p:sp>
      <p:sp>
        <p:nvSpPr>
          <p:cNvPr id="19" name="Rectangle 18">
            <a:extLst>
              <a:ext uri="{FF2B5EF4-FFF2-40B4-BE49-F238E27FC236}">
                <a16:creationId xmlns:a16="http://schemas.microsoft.com/office/drawing/2014/main" id="{6A3FF1FA-AA35-41CF-AEDE-3F0765CCE434}"/>
              </a:ext>
            </a:extLst>
          </p:cNvPr>
          <p:cNvSpPr/>
          <p:nvPr/>
        </p:nvSpPr>
        <p:spPr>
          <a:xfrm>
            <a:off x="7853879" y="5288285"/>
            <a:ext cx="1216197"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Rest APIs</a:t>
            </a:r>
          </a:p>
        </p:txBody>
      </p:sp>
      <p:sp>
        <p:nvSpPr>
          <p:cNvPr id="20" name="TextBox 19">
            <a:extLst>
              <a:ext uri="{FF2B5EF4-FFF2-40B4-BE49-F238E27FC236}">
                <a16:creationId xmlns:a16="http://schemas.microsoft.com/office/drawing/2014/main" id="{CE97EFE0-D86F-4875-B5A3-67434F9B90B3}"/>
              </a:ext>
            </a:extLst>
          </p:cNvPr>
          <p:cNvSpPr txBox="1"/>
          <p:nvPr/>
        </p:nvSpPr>
        <p:spPr>
          <a:xfrm>
            <a:off x="9988928" y="2164572"/>
            <a:ext cx="1784096" cy="246221"/>
          </a:xfrm>
          <a:prstGeom prst="rect">
            <a:avLst/>
          </a:prstGeom>
          <a:noFill/>
        </p:spPr>
        <p:txBody>
          <a:bodyPr wrap="square" rtlCol="0">
            <a:spAutoFit/>
          </a:bodyPr>
          <a:lstStyle>
            <a:defPPr>
              <a:defRPr lang="en-US"/>
            </a:defPPr>
            <a:lvl1pPr algn="ctr">
              <a:spcAft>
                <a:spcPts val="1600"/>
              </a:spcAft>
              <a:defRPr sz="1200" b="1">
                <a:latin typeface="Source Sans Pro Semibold" charset="0"/>
                <a:ea typeface="Source Sans Pro Semibold" charset="0"/>
                <a:cs typeface="Source Sans Pro Semibold" charset="0"/>
              </a:defRPr>
            </a:lvl1pPr>
          </a:lstStyle>
          <a:p>
            <a:pPr marL="0" marR="0" lvl="0" indent="0" algn="ctr" defTabSz="914400" rtl="0" eaLnBrk="1" fontAlgn="auto" latinLnBrk="0" hangingPunct="1">
              <a:lnSpc>
                <a:spcPct val="100000"/>
              </a:lnSpc>
              <a:spcBef>
                <a:spcPts val="0"/>
              </a:spcBef>
              <a:spcAft>
                <a:spcPts val="160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Machine learning models</a:t>
            </a:r>
          </a:p>
        </p:txBody>
      </p:sp>
      <p:sp>
        <p:nvSpPr>
          <p:cNvPr id="21" name="TextBox 20">
            <a:extLst>
              <a:ext uri="{FF2B5EF4-FFF2-40B4-BE49-F238E27FC236}">
                <a16:creationId xmlns:a16="http://schemas.microsoft.com/office/drawing/2014/main" id="{62135DD1-3EB0-461A-8D4D-6459FB933A03}"/>
              </a:ext>
            </a:extLst>
          </p:cNvPr>
          <p:cNvSpPr txBox="1"/>
          <p:nvPr/>
        </p:nvSpPr>
        <p:spPr>
          <a:xfrm>
            <a:off x="10359966" y="3192030"/>
            <a:ext cx="1080551" cy="246221"/>
          </a:xfrm>
          <a:prstGeom prst="rect">
            <a:avLst/>
          </a:prstGeom>
          <a:noFill/>
        </p:spPr>
        <p:txBody>
          <a:bodyPr wrap="square" rtlCol="0">
            <a:spAutoFit/>
          </a:bodyPr>
          <a:lstStyle>
            <a:defPPr>
              <a:defRPr lang="en-US"/>
            </a:defPPr>
            <a:lvl1pPr algn="ctr">
              <a:spcAft>
                <a:spcPts val="1600"/>
              </a:spcAft>
              <a:defRPr sz="1200" b="1">
                <a:latin typeface="Source Sans Pro Semibold" charset="0"/>
                <a:ea typeface="Source Sans Pro Semibold" charset="0"/>
                <a:cs typeface="Source Sans Pro Semibold" charset="0"/>
              </a:defRPr>
            </a:lvl1pPr>
          </a:lstStyle>
          <a:p>
            <a:pPr marL="0" marR="0" lvl="0" indent="0" algn="ctr" defTabSz="914400" rtl="0" eaLnBrk="1" fontAlgn="auto" latinLnBrk="0" hangingPunct="1">
              <a:lnSpc>
                <a:spcPct val="100000"/>
              </a:lnSpc>
              <a:spcBef>
                <a:spcPts val="0"/>
              </a:spcBef>
              <a:spcAft>
                <a:spcPts val="160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BI tools</a:t>
            </a:r>
          </a:p>
        </p:txBody>
      </p:sp>
      <p:sp>
        <p:nvSpPr>
          <p:cNvPr id="22" name="TextBox 21">
            <a:extLst>
              <a:ext uri="{FF2B5EF4-FFF2-40B4-BE49-F238E27FC236}">
                <a16:creationId xmlns:a16="http://schemas.microsoft.com/office/drawing/2014/main" id="{4ED9C7DA-68D7-40B1-9D3E-457AE6352A26}"/>
              </a:ext>
            </a:extLst>
          </p:cNvPr>
          <p:cNvSpPr txBox="1"/>
          <p:nvPr/>
        </p:nvSpPr>
        <p:spPr>
          <a:xfrm>
            <a:off x="10274676" y="4406302"/>
            <a:ext cx="1230232" cy="246221"/>
          </a:xfrm>
          <a:prstGeom prst="rect">
            <a:avLst/>
          </a:prstGeom>
          <a:noFill/>
        </p:spPr>
        <p:txBody>
          <a:bodyPr wrap="square" rtlCol="0">
            <a:spAutoFit/>
          </a:bodyPr>
          <a:lstStyle>
            <a:defPPr>
              <a:defRPr lang="en-US"/>
            </a:defPPr>
            <a:lvl1pPr algn="ctr">
              <a:spcAft>
                <a:spcPts val="1600"/>
              </a:spcAft>
              <a:defRPr sz="1200" b="1">
                <a:latin typeface="Source Sans Pro Semibold" charset="0"/>
                <a:ea typeface="Source Sans Pro Semibold" charset="0"/>
                <a:cs typeface="Source Sans Pro Semibold" charset="0"/>
              </a:defRPr>
            </a:lvl1pPr>
          </a:lstStyle>
          <a:p>
            <a:pPr marL="0" marR="0" lvl="0" indent="0" algn="ctr" defTabSz="914400" rtl="0" eaLnBrk="1" fontAlgn="auto" latinLnBrk="0" hangingPunct="1">
              <a:lnSpc>
                <a:spcPct val="100000"/>
              </a:lnSpc>
              <a:spcBef>
                <a:spcPts val="0"/>
              </a:spcBef>
              <a:spcAft>
                <a:spcPts val="160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Data exports</a:t>
            </a:r>
          </a:p>
        </p:txBody>
      </p:sp>
      <p:grpSp>
        <p:nvGrpSpPr>
          <p:cNvPr id="23" name="Group 22">
            <a:extLst>
              <a:ext uri="{FF2B5EF4-FFF2-40B4-BE49-F238E27FC236}">
                <a16:creationId xmlns:a16="http://schemas.microsoft.com/office/drawing/2014/main" id="{DFDD70A4-0889-4398-92A9-E503613D59B2}"/>
              </a:ext>
            </a:extLst>
          </p:cNvPr>
          <p:cNvGrpSpPr/>
          <p:nvPr/>
        </p:nvGrpSpPr>
        <p:grpSpPr>
          <a:xfrm>
            <a:off x="10593261" y="3862623"/>
            <a:ext cx="593063" cy="516113"/>
            <a:chOff x="8834092" y="4167766"/>
            <a:chExt cx="1712913" cy="1490662"/>
          </a:xfrm>
        </p:grpSpPr>
        <p:sp>
          <p:nvSpPr>
            <p:cNvPr id="24" name="Freeform 18">
              <a:extLst>
                <a:ext uri="{FF2B5EF4-FFF2-40B4-BE49-F238E27FC236}">
                  <a16:creationId xmlns:a16="http://schemas.microsoft.com/office/drawing/2014/main" id="{02D82BE8-CD0F-4C5E-91D5-C6F26EA80DFF}"/>
                </a:ext>
              </a:extLst>
            </p:cNvPr>
            <p:cNvSpPr>
              <a:spLocks noChangeArrowheads="1"/>
            </p:cNvSpPr>
            <p:nvPr/>
          </p:nvSpPr>
          <p:spPr bwMode="auto">
            <a:xfrm>
              <a:off x="8834092" y="4167766"/>
              <a:ext cx="1712913" cy="1339850"/>
            </a:xfrm>
            <a:custGeom>
              <a:avLst/>
              <a:gdLst>
                <a:gd name="T0" fmla="*/ 4759 w 4760"/>
                <a:gd name="T1" fmla="*/ 3395 h 3724"/>
                <a:gd name="T2" fmla="*/ 4449 w 4760"/>
                <a:gd name="T3" fmla="*/ 3723 h 3724"/>
                <a:gd name="T4" fmla="*/ 310 w 4760"/>
                <a:gd name="T5" fmla="*/ 3723 h 3724"/>
                <a:gd name="T6" fmla="*/ 0 w 4760"/>
                <a:gd name="T7" fmla="*/ 3395 h 3724"/>
                <a:gd name="T8" fmla="*/ 0 w 4760"/>
                <a:gd name="T9" fmla="*/ 328 h 3724"/>
                <a:gd name="T10" fmla="*/ 310 w 4760"/>
                <a:gd name="T11" fmla="*/ 0 h 3724"/>
                <a:gd name="T12" fmla="*/ 4449 w 4760"/>
                <a:gd name="T13" fmla="*/ 0 h 3724"/>
                <a:gd name="T14" fmla="*/ 4759 w 4760"/>
                <a:gd name="T15" fmla="*/ 328 h 3724"/>
                <a:gd name="T16" fmla="*/ 4759 w 4760"/>
                <a:gd name="T17" fmla="*/ 3395 h 3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60" h="3724">
                  <a:moveTo>
                    <a:pt x="4759" y="3395"/>
                  </a:moveTo>
                  <a:cubicBezTo>
                    <a:pt x="4759" y="3576"/>
                    <a:pt x="4620" y="3723"/>
                    <a:pt x="4449" y="3723"/>
                  </a:cubicBezTo>
                  <a:lnTo>
                    <a:pt x="310" y="3723"/>
                  </a:lnTo>
                  <a:cubicBezTo>
                    <a:pt x="139" y="3723"/>
                    <a:pt x="0" y="3576"/>
                    <a:pt x="0" y="3395"/>
                  </a:cubicBezTo>
                  <a:lnTo>
                    <a:pt x="0" y="328"/>
                  </a:lnTo>
                  <a:cubicBezTo>
                    <a:pt x="0" y="147"/>
                    <a:pt x="139" y="0"/>
                    <a:pt x="310" y="0"/>
                  </a:cubicBezTo>
                  <a:lnTo>
                    <a:pt x="4449" y="0"/>
                  </a:lnTo>
                  <a:cubicBezTo>
                    <a:pt x="4620" y="0"/>
                    <a:pt x="4759" y="147"/>
                    <a:pt x="4759" y="328"/>
                  </a:cubicBezTo>
                  <a:lnTo>
                    <a:pt x="4759" y="3395"/>
                  </a:lnTo>
                </a:path>
              </a:pathLst>
            </a:custGeom>
            <a:noFill/>
            <a:ln w="12700" cap="sq">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25" name="Line 19">
              <a:extLst>
                <a:ext uri="{FF2B5EF4-FFF2-40B4-BE49-F238E27FC236}">
                  <a16:creationId xmlns:a16="http://schemas.microsoft.com/office/drawing/2014/main" id="{0C021141-494A-45A1-8B0A-9BAE5B6D2260}"/>
                </a:ext>
              </a:extLst>
            </p:cNvPr>
            <p:cNvSpPr>
              <a:spLocks noChangeShapeType="1"/>
            </p:cNvSpPr>
            <p:nvPr/>
          </p:nvSpPr>
          <p:spPr bwMode="auto">
            <a:xfrm>
              <a:off x="9169055" y="5656841"/>
              <a:ext cx="1042987" cy="1587"/>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26" name="Line 20">
              <a:extLst>
                <a:ext uri="{FF2B5EF4-FFF2-40B4-BE49-F238E27FC236}">
                  <a16:creationId xmlns:a16="http://schemas.microsoft.com/office/drawing/2014/main" id="{BC14FDB8-BDED-401A-AEC1-9F7A5964AE05}"/>
                </a:ext>
              </a:extLst>
            </p:cNvPr>
            <p:cNvSpPr>
              <a:spLocks noChangeShapeType="1"/>
            </p:cNvSpPr>
            <p:nvPr/>
          </p:nvSpPr>
          <p:spPr bwMode="auto">
            <a:xfrm>
              <a:off x="9653242" y="5509203"/>
              <a:ext cx="1588" cy="149225"/>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27" name="Freeform 21">
              <a:extLst>
                <a:ext uri="{FF2B5EF4-FFF2-40B4-BE49-F238E27FC236}">
                  <a16:creationId xmlns:a16="http://schemas.microsoft.com/office/drawing/2014/main" id="{2E8A7195-654B-4908-8B08-A66E9F62C75C}"/>
                </a:ext>
              </a:extLst>
            </p:cNvPr>
            <p:cNvSpPr>
              <a:spLocks noChangeArrowheads="1"/>
            </p:cNvSpPr>
            <p:nvPr/>
          </p:nvSpPr>
          <p:spPr bwMode="auto">
            <a:xfrm>
              <a:off x="9653242" y="5321878"/>
              <a:ext cx="74613" cy="74613"/>
            </a:xfrm>
            <a:custGeom>
              <a:avLst/>
              <a:gdLst>
                <a:gd name="T0" fmla="*/ 205 w 206"/>
                <a:gd name="T1" fmla="*/ 103 h 207"/>
                <a:gd name="T2" fmla="*/ 192 w 206"/>
                <a:gd name="T3" fmla="*/ 155 h 207"/>
                <a:gd name="T4" fmla="*/ 154 w 206"/>
                <a:gd name="T5" fmla="*/ 192 h 207"/>
                <a:gd name="T6" fmla="*/ 103 w 206"/>
                <a:gd name="T7" fmla="*/ 206 h 207"/>
                <a:gd name="T8" fmla="*/ 51 w 206"/>
                <a:gd name="T9" fmla="*/ 192 h 207"/>
                <a:gd name="T10" fmla="*/ 13 w 206"/>
                <a:gd name="T11" fmla="*/ 155 h 207"/>
                <a:gd name="T12" fmla="*/ 0 w 206"/>
                <a:gd name="T13" fmla="*/ 103 h 207"/>
                <a:gd name="T14" fmla="*/ 13 w 206"/>
                <a:gd name="T15" fmla="*/ 52 h 207"/>
                <a:gd name="T16" fmla="*/ 51 w 206"/>
                <a:gd name="T17" fmla="*/ 14 h 207"/>
                <a:gd name="T18" fmla="*/ 103 w 206"/>
                <a:gd name="T19" fmla="*/ 0 h 207"/>
                <a:gd name="T20" fmla="*/ 154 w 206"/>
                <a:gd name="T21" fmla="*/ 14 h 207"/>
                <a:gd name="T22" fmla="*/ 192 w 206"/>
                <a:gd name="T23" fmla="*/ 52 h 207"/>
                <a:gd name="T24" fmla="*/ 205 w 206"/>
                <a:gd name="T25" fmla="*/ 103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6" h="207">
                  <a:moveTo>
                    <a:pt x="205" y="103"/>
                  </a:moveTo>
                  <a:cubicBezTo>
                    <a:pt x="205" y="122"/>
                    <a:pt x="201" y="139"/>
                    <a:pt x="192" y="155"/>
                  </a:cubicBezTo>
                  <a:cubicBezTo>
                    <a:pt x="182" y="172"/>
                    <a:pt x="170" y="183"/>
                    <a:pt x="154" y="192"/>
                  </a:cubicBezTo>
                  <a:cubicBezTo>
                    <a:pt x="138" y="202"/>
                    <a:pt x="121" y="206"/>
                    <a:pt x="103" y="206"/>
                  </a:cubicBezTo>
                  <a:cubicBezTo>
                    <a:pt x="84" y="206"/>
                    <a:pt x="67" y="202"/>
                    <a:pt x="51" y="192"/>
                  </a:cubicBezTo>
                  <a:cubicBezTo>
                    <a:pt x="35" y="183"/>
                    <a:pt x="22" y="172"/>
                    <a:pt x="13" y="155"/>
                  </a:cubicBezTo>
                  <a:cubicBezTo>
                    <a:pt x="3" y="139"/>
                    <a:pt x="0" y="122"/>
                    <a:pt x="0" y="103"/>
                  </a:cubicBezTo>
                  <a:cubicBezTo>
                    <a:pt x="0" y="84"/>
                    <a:pt x="3" y="69"/>
                    <a:pt x="13" y="52"/>
                  </a:cubicBezTo>
                  <a:cubicBezTo>
                    <a:pt x="22" y="36"/>
                    <a:pt x="35" y="24"/>
                    <a:pt x="51" y="14"/>
                  </a:cubicBezTo>
                  <a:cubicBezTo>
                    <a:pt x="67" y="5"/>
                    <a:pt x="84" y="0"/>
                    <a:pt x="103" y="0"/>
                  </a:cubicBezTo>
                  <a:cubicBezTo>
                    <a:pt x="121" y="0"/>
                    <a:pt x="138" y="5"/>
                    <a:pt x="154" y="14"/>
                  </a:cubicBezTo>
                  <a:cubicBezTo>
                    <a:pt x="170" y="24"/>
                    <a:pt x="182" y="36"/>
                    <a:pt x="192" y="52"/>
                  </a:cubicBezTo>
                  <a:cubicBezTo>
                    <a:pt x="201" y="69"/>
                    <a:pt x="205" y="84"/>
                    <a:pt x="205" y="103"/>
                  </a:cubicBezTo>
                </a:path>
              </a:pathLst>
            </a:custGeom>
            <a:noFill/>
            <a:ln w="12700" cap="sq">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28" name="Line 22">
              <a:extLst>
                <a:ext uri="{FF2B5EF4-FFF2-40B4-BE49-F238E27FC236}">
                  <a16:creationId xmlns:a16="http://schemas.microsoft.com/office/drawing/2014/main" id="{AF420266-BDE8-45D3-A84A-7BD8002AC833}"/>
                </a:ext>
              </a:extLst>
            </p:cNvPr>
            <p:cNvSpPr>
              <a:spLocks noChangeShapeType="1"/>
            </p:cNvSpPr>
            <p:nvPr/>
          </p:nvSpPr>
          <p:spPr bwMode="auto">
            <a:xfrm>
              <a:off x="8834092" y="5210753"/>
              <a:ext cx="1712913" cy="1588"/>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29" name="Freeform 23">
              <a:extLst>
                <a:ext uri="{FF2B5EF4-FFF2-40B4-BE49-F238E27FC236}">
                  <a16:creationId xmlns:a16="http://schemas.microsoft.com/office/drawing/2014/main" id="{28002938-AB30-46BD-89AC-CF313E49E624}"/>
                </a:ext>
              </a:extLst>
            </p:cNvPr>
            <p:cNvSpPr>
              <a:spLocks noChangeArrowheads="1"/>
            </p:cNvSpPr>
            <p:nvPr/>
          </p:nvSpPr>
          <p:spPr bwMode="auto">
            <a:xfrm>
              <a:off x="9019830" y="4316991"/>
              <a:ext cx="746125" cy="746125"/>
            </a:xfrm>
            <a:custGeom>
              <a:avLst/>
              <a:gdLst>
                <a:gd name="T0" fmla="*/ 2071 w 2072"/>
                <a:gd name="T1" fmla="*/ 1036 h 2072"/>
                <a:gd name="T2" fmla="*/ 1932 w 2072"/>
                <a:gd name="T3" fmla="*/ 1553 h 2072"/>
                <a:gd name="T4" fmla="*/ 1553 w 2072"/>
                <a:gd name="T5" fmla="*/ 1932 h 2072"/>
                <a:gd name="T6" fmla="*/ 1036 w 2072"/>
                <a:gd name="T7" fmla="*/ 2071 h 2072"/>
                <a:gd name="T8" fmla="*/ 518 w 2072"/>
                <a:gd name="T9" fmla="*/ 1932 h 2072"/>
                <a:gd name="T10" fmla="*/ 139 w 2072"/>
                <a:gd name="T11" fmla="*/ 1553 h 2072"/>
                <a:gd name="T12" fmla="*/ 0 w 2072"/>
                <a:gd name="T13" fmla="*/ 1036 h 2072"/>
                <a:gd name="T14" fmla="*/ 139 w 2072"/>
                <a:gd name="T15" fmla="*/ 518 h 2072"/>
                <a:gd name="T16" fmla="*/ 518 w 2072"/>
                <a:gd name="T17" fmla="*/ 139 h 2072"/>
                <a:gd name="T18" fmla="*/ 1036 w 2072"/>
                <a:gd name="T19" fmla="*/ 0 h 2072"/>
                <a:gd name="T20" fmla="*/ 1553 w 2072"/>
                <a:gd name="T21" fmla="*/ 139 h 2072"/>
                <a:gd name="T22" fmla="*/ 1932 w 2072"/>
                <a:gd name="T23" fmla="*/ 518 h 2072"/>
                <a:gd name="T24" fmla="*/ 2071 w 2072"/>
                <a:gd name="T25" fmla="*/ 1036 h 2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72" h="2072">
                  <a:moveTo>
                    <a:pt x="2071" y="1036"/>
                  </a:moveTo>
                  <a:cubicBezTo>
                    <a:pt x="2071" y="1226"/>
                    <a:pt x="2027" y="1388"/>
                    <a:pt x="1932" y="1553"/>
                  </a:cubicBezTo>
                  <a:cubicBezTo>
                    <a:pt x="1837" y="1718"/>
                    <a:pt x="1718" y="1837"/>
                    <a:pt x="1553" y="1932"/>
                  </a:cubicBezTo>
                  <a:cubicBezTo>
                    <a:pt x="1388" y="2028"/>
                    <a:pt x="1226" y="2071"/>
                    <a:pt x="1036" y="2071"/>
                  </a:cubicBezTo>
                  <a:cubicBezTo>
                    <a:pt x="845" y="2071"/>
                    <a:pt x="683" y="2028"/>
                    <a:pt x="518" y="1932"/>
                  </a:cubicBezTo>
                  <a:cubicBezTo>
                    <a:pt x="353" y="1837"/>
                    <a:pt x="234" y="1718"/>
                    <a:pt x="139" y="1553"/>
                  </a:cubicBezTo>
                  <a:cubicBezTo>
                    <a:pt x="44" y="1388"/>
                    <a:pt x="0" y="1227"/>
                    <a:pt x="0" y="1036"/>
                  </a:cubicBezTo>
                  <a:cubicBezTo>
                    <a:pt x="0" y="846"/>
                    <a:pt x="44" y="683"/>
                    <a:pt x="139" y="518"/>
                  </a:cubicBezTo>
                  <a:cubicBezTo>
                    <a:pt x="234" y="353"/>
                    <a:pt x="353" y="234"/>
                    <a:pt x="518" y="139"/>
                  </a:cubicBezTo>
                  <a:cubicBezTo>
                    <a:pt x="683" y="44"/>
                    <a:pt x="845" y="0"/>
                    <a:pt x="1036" y="0"/>
                  </a:cubicBezTo>
                  <a:cubicBezTo>
                    <a:pt x="1226" y="0"/>
                    <a:pt x="1388" y="44"/>
                    <a:pt x="1553" y="139"/>
                  </a:cubicBezTo>
                  <a:cubicBezTo>
                    <a:pt x="1718" y="234"/>
                    <a:pt x="1837" y="353"/>
                    <a:pt x="1932" y="518"/>
                  </a:cubicBezTo>
                  <a:cubicBezTo>
                    <a:pt x="2027" y="683"/>
                    <a:pt x="2071" y="845"/>
                    <a:pt x="2071" y="1036"/>
                  </a:cubicBezTo>
                </a:path>
              </a:pathLst>
            </a:custGeom>
            <a:noFill/>
            <a:ln w="12700" cap="sq">
              <a:solidFill>
                <a:schemeClr val="tx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30" name="Freeform 24">
              <a:extLst>
                <a:ext uri="{FF2B5EF4-FFF2-40B4-BE49-F238E27FC236}">
                  <a16:creationId xmlns:a16="http://schemas.microsoft.com/office/drawing/2014/main" id="{4FBCEACC-9A8C-4895-B309-5B0FF81D419C}"/>
                </a:ext>
              </a:extLst>
            </p:cNvPr>
            <p:cNvSpPr>
              <a:spLocks noChangeArrowheads="1"/>
            </p:cNvSpPr>
            <p:nvPr/>
          </p:nvSpPr>
          <p:spPr bwMode="auto">
            <a:xfrm>
              <a:off x="9392892" y="4382078"/>
              <a:ext cx="239713" cy="593725"/>
            </a:xfrm>
            <a:custGeom>
              <a:avLst/>
              <a:gdLst>
                <a:gd name="T0" fmla="*/ 584 w 664"/>
                <a:gd name="T1" fmla="*/ 0 h 1648"/>
                <a:gd name="T2" fmla="*/ 0 w 664"/>
                <a:gd name="T3" fmla="*/ 854 h 1648"/>
                <a:gd name="T4" fmla="*/ 663 w 664"/>
                <a:gd name="T5" fmla="*/ 1647 h 1648"/>
              </a:gdLst>
              <a:ahLst/>
              <a:cxnLst>
                <a:cxn ang="0">
                  <a:pos x="T0" y="T1"/>
                </a:cxn>
                <a:cxn ang="0">
                  <a:pos x="T2" y="T3"/>
                </a:cxn>
                <a:cxn ang="0">
                  <a:pos x="T4" y="T5"/>
                </a:cxn>
              </a:cxnLst>
              <a:rect l="0" t="0" r="r" b="b"/>
              <a:pathLst>
                <a:path w="664" h="1648">
                  <a:moveTo>
                    <a:pt x="584" y="0"/>
                  </a:moveTo>
                  <a:lnTo>
                    <a:pt x="0" y="854"/>
                  </a:lnTo>
                  <a:lnTo>
                    <a:pt x="663" y="1647"/>
                  </a:lnTo>
                </a:path>
              </a:pathLst>
            </a:custGeom>
            <a:noFill/>
            <a:ln w="12700" cap="sq">
              <a:solidFill>
                <a:schemeClr val="tx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31" name="Line 25">
              <a:extLst>
                <a:ext uri="{FF2B5EF4-FFF2-40B4-BE49-F238E27FC236}">
                  <a16:creationId xmlns:a16="http://schemas.microsoft.com/office/drawing/2014/main" id="{801C2B37-2823-4602-A4A8-2BEB2B96F6A2}"/>
                </a:ext>
              </a:extLst>
            </p:cNvPr>
            <p:cNvSpPr>
              <a:spLocks noChangeShapeType="1"/>
            </p:cNvSpPr>
            <p:nvPr/>
          </p:nvSpPr>
          <p:spPr bwMode="auto">
            <a:xfrm flipH="1">
              <a:off x="9018242" y="4690053"/>
              <a:ext cx="376238" cy="1588"/>
            </a:xfrm>
            <a:prstGeom prst="line">
              <a:avLst/>
            </a:prstGeom>
            <a:noFill/>
            <a:ln w="12700" cap="sq">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32" name="Line 26">
              <a:extLst>
                <a:ext uri="{FF2B5EF4-FFF2-40B4-BE49-F238E27FC236}">
                  <a16:creationId xmlns:a16="http://schemas.microsoft.com/office/drawing/2014/main" id="{B533658E-44A0-4D72-B2D9-3D777A414DBB}"/>
                </a:ext>
              </a:extLst>
            </p:cNvPr>
            <p:cNvSpPr>
              <a:spLocks noChangeShapeType="1"/>
            </p:cNvSpPr>
            <p:nvPr/>
          </p:nvSpPr>
          <p:spPr bwMode="auto">
            <a:xfrm>
              <a:off x="9913592" y="4391603"/>
              <a:ext cx="446088" cy="1588"/>
            </a:xfrm>
            <a:prstGeom prst="line">
              <a:avLst/>
            </a:prstGeom>
            <a:noFill/>
            <a:ln w="12700" cap="sq">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33" name="Line 27">
              <a:extLst>
                <a:ext uri="{FF2B5EF4-FFF2-40B4-BE49-F238E27FC236}">
                  <a16:creationId xmlns:a16="http://schemas.microsoft.com/office/drawing/2014/main" id="{5395A71F-A3C3-4FC9-8005-6949549AD1A1}"/>
                </a:ext>
              </a:extLst>
            </p:cNvPr>
            <p:cNvSpPr>
              <a:spLocks noChangeShapeType="1"/>
            </p:cNvSpPr>
            <p:nvPr/>
          </p:nvSpPr>
          <p:spPr bwMode="auto">
            <a:xfrm flipV="1">
              <a:off x="9913592" y="4612435"/>
              <a:ext cx="466787" cy="3007"/>
            </a:xfrm>
            <a:prstGeom prst="line">
              <a:avLst/>
            </a:prstGeom>
            <a:noFill/>
            <a:ln w="12700" cap="sq">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34" name="Line 28">
              <a:extLst>
                <a:ext uri="{FF2B5EF4-FFF2-40B4-BE49-F238E27FC236}">
                  <a16:creationId xmlns:a16="http://schemas.microsoft.com/office/drawing/2014/main" id="{CBBD7BC4-53C0-414A-BEF9-9BC438FF8432}"/>
                </a:ext>
              </a:extLst>
            </p:cNvPr>
            <p:cNvSpPr>
              <a:spLocks noChangeShapeType="1"/>
            </p:cNvSpPr>
            <p:nvPr/>
          </p:nvSpPr>
          <p:spPr bwMode="auto">
            <a:xfrm>
              <a:off x="9913592" y="4837691"/>
              <a:ext cx="446088" cy="1587"/>
            </a:xfrm>
            <a:prstGeom prst="line">
              <a:avLst/>
            </a:prstGeom>
            <a:noFill/>
            <a:ln w="12700" cap="sq">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sp>
        <p:nvSpPr>
          <p:cNvPr id="35" name="Rectangle 34">
            <a:extLst>
              <a:ext uri="{FF2B5EF4-FFF2-40B4-BE49-F238E27FC236}">
                <a16:creationId xmlns:a16="http://schemas.microsoft.com/office/drawing/2014/main" id="{685A4516-3CA9-44AC-BC69-4171DE117B6E}"/>
              </a:ext>
            </a:extLst>
          </p:cNvPr>
          <p:cNvSpPr/>
          <p:nvPr/>
        </p:nvSpPr>
        <p:spPr>
          <a:xfrm>
            <a:off x="1029082" y="2910939"/>
            <a:ext cx="471885" cy="2388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a:ea typeface="+mn-ea"/>
              <a:cs typeface="+mn-cs"/>
            </a:endParaRPr>
          </a:p>
        </p:txBody>
      </p:sp>
      <p:grpSp>
        <p:nvGrpSpPr>
          <p:cNvPr id="36" name="Group 35">
            <a:extLst>
              <a:ext uri="{FF2B5EF4-FFF2-40B4-BE49-F238E27FC236}">
                <a16:creationId xmlns:a16="http://schemas.microsoft.com/office/drawing/2014/main" id="{2E45514C-5764-40C2-A94F-BF7312B1EF7E}"/>
              </a:ext>
            </a:extLst>
          </p:cNvPr>
          <p:cNvGrpSpPr/>
          <p:nvPr/>
        </p:nvGrpSpPr>
        <p:grpSpPr>
          <a:xfrm>
            <a:off x="1026957" y="3748057"/>
            <a:ext cx="476134" cy="467582"/>
            <a:chOff x="2549926" y="1227604"/>
            <a:chExt cx="5177116" cy="5084148"/>
          </a:xfrm>
        </p:grpSpPr>
        <p:sp>
          <p:nvSpPr>
            <p:cNvPr id="37" name="Freeform: Shape 583">
              <a:extLst>
                <a:ext uri="{FF2B5EF4-FFF2-40B4-BE49-F238E27FC236}">
                  <a16:creationId xmlns:a16="http://schemas.microsoft.com/office/drawing/2014/main" id="{37C595E9-9651-4D68-AA4F-BC105CAEF294}"/>
                </a:ext>
              </a:extLst>
            </p:cNvPr>
            <p:cNvSpPr/>
            <p:nvPr/>
          </p:nvSpPr>
          <p:spPr bwMode="auto">
            <a:xfrm>
              <a:off x="2549926" y="1227604"/>
              <a:ext cx="4001268" cy="3614059"/>
            </a:xfrm>
            <a:custGeom>
              <a:avLst/>
              <a:gdLst>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72234 w 4001268"/>
                <a:gd name="connsiteY5" fmla="*/ 1559139 h 3614059"/>
                <a:gd name="connsiteX6" fmla="*/ 629034 w 4001268"/>
                <a:gd name="connsiteY6" fmla="*/ 1559139 h 3614059"/>
                <a:gd name="connsiteX7" fmla="*/ 629034 w 4001268"/>
                <a:gd name="connsiteY7" fmla="*/ 3614059 h 3614059"/>
                <a:gd name="connsiteX8" fmla="*/ 342168 w 4001268"/>
                <a:gd name="connsiteY8" fmla="*/ 3614059 h 3614059"/>
                <a:gd name="connsiteX9" fmla="*/ 342168 w 4001268"/>
                <a:gd name="connsiteY9" fmla="*/ 1445188 h 3614059"/>
                <a:gd name="connsiteX10" fmla="*/ 0 w 4001268"/>
                <a:gd name="connsiteY10" fmla="*/ 1445188 h 3614059"/>
                <a:gd name="connsiteX11" fmla="*/ 2000634 w 4001268"/>
                <a:gd name="connsiteY11" fmla="*/ 0 h 3614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01268" h="3614059">
                  <a:moveTo>
                    <a:pt x="2000634" y="0"/>
                  </a:moveTo>
                  <a:lnTo>
                    <a:pt x="4001268" y="1445188"/>
                  </a:lnTo>
                  <a:lnTo>
                    <a:pt x="3659101" y="1445188"/>
                  </a:lnTo>
                  <a:lnTo>
                    <a:pt x="3659101" y="3614059"/>
                  </a:lnTo>
                  <a:lnTo>
                    <a:pt x="3372234" y="3614059"/>
                  </a:lnTo>
                  <a:lnTo>
                    <a:pt x="3372234" y="1559139"/>
                  </a:lnTo>
                  <a:lnTo>
                    <a:pt x="629034" y="1559139"/>
                  </a:lnTo>
                  <a:lnTo>
                    <a:pt x="629034" y="3614059"/>
                  </a:lnTo>
                  <a:lnTo>
                    <a:pt x="342168" y="3614059"/>
                  </a:lnTo>
                  <a:lnTo>
                    <a:pt x="342168" y="1445188"/>
                  </a:lnTo>
                  <a:lnTo>
                    <a:pt x="0" y="1445188"/>
                  </a:lnTo>
                  <a:lnTo>
                    <a:pt x="2000634"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38" name="Rectangle 37">
              <a:extLst>
                <a:ext uri="{FF2B5EF4-FFF2-40B4-BE49-F238E27FC236}">
                  <a16:creationId xmlns:a16="http://schemas.microsoft.com/office/drawing/2014/main" id="{A938D55A-0DA4-4B3F-B47E-8B1D7BB39A8B}"/>
                </a:ext>
              </a:extLst>
            </p:cNvPr>
            <p:cNvSpPr/>
            <p:nvPr/>
          </p:nvSpPr>
          <p:spPr bwMode="auto">
            <a:xfrm>
              <a:off x="3364798" y="4227868"/>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39" name="Rectangle 38">
              <a:extLst>
                <a:ext uri="{FF2B5EF4-FFF2-40B4-BE49-F238E27FC236}">
                  <a16:creationId xmlns:a16="http://schemas.microsoft.com/office/drawing/2014/main" id="{9694DCCA-311E-4D23-ADC4-46E479CE42F2}"/>
                </a:ext>
              </a:extLst>
            </p:cNvPr>
            <p:cNvSpPr/>
            <p:nvPr/>
          </p:nvSpPr>
          <p:spPr bwMode="auto">
            <a:xfrm>
              <a:off x="3968585" y="4227868"/>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40" name="Rectangle 39">
              <a:extLst>
                <a:ext uri="{FF2B5EF4-FFF2-40B4-BE49-F238E27FC236}">
                  <a16:creationId xmlns:a16="http://schemas.microsoft.com/office/drawing/2014/main" id="{9D3C57F6-1140-4B7E-BC05-4250BEDD7FB8}"/>
                </a:ext>
              </a:extLst>
            </p:cNvPr>
            <p:cNvSpPr/>
            <p:nvPr/>
          </p:nvSpPr>
          <p:spPr bwMode="auto">
            <a:xfrm>
              <a:off x="4572371" y="4227868"/>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41" name="Rectangle 40">
              <a:extLst>
                <a:ext uri="{FF2B5EF4-FFF2-40B4-BE49-F238E27FC236}">
                  <a16:creationId xmlns:a16="http://schemas.microsoft.com/office/drawing/2014/main" id="{9E32565F-710E-4CE9-9DB6-8551DDC227C8}"/>
                </a:ext>
              </a:extLst>
            </p:cNvPr>
            <p:cNvSpPr/>
            <p:nvPr/>
          </p:nvSpPr>
          <p:spPr bwMode="auto">
            <a:xfrm>
              <a:off x="3364798" y="3624080"/>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42" name="Rectangle 41">
              <a:extLst>
                <a:ext uri="{FF2B5EF4-FFF2-40B4-BE49-F238E27FC236}">
                  <a16:creationId xmlns:a16="http://schemas.microsoft.com/office/drawing/2014/main" id="{7588AECE-680D-47CC-B463-A8B182B7EF27}"/>
                </a:ext>
              </a:extLst>
            </p:cNvPr>
            <p:cNvSpPr/>
            <p:nvPr/>
          </p:nvSpPr>
          <p:spPr bwMode="auto">
            <a:xfrm>
              <a:off x="3968585" y="3624080"/>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43" name="Rectangle 42">
              <a:extLst>
                <a:ext uri="{FF2B5EF4-FFF2-40B4-BE49-F238E27FC236}">
                  <a16:creationId xmlns:a16="http://schemas.microsoft.com/office/drawing/2014/main" id="{3A085EAF-78B5-488E-8726-7F6F0CD6E58F}"/>
                </a:ext>
              </a:extLst>
            </p:cNvPr>
            <p:cNvSpPr/>
            <p:nvPr/>
          </p:nvSpPr>
          <p:spPr bwMode="auto">
            <a:xfrm>
              <a:off x="3777367" y="3020291"/>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44" name="Cylinder 590">
              <a:extLst>
                <a:ext uri="{FF2B5EF4-FFF2-40B4-BE49-F238E27FC236}">
                  <a16:creationId xmlns:a16="http://schemas.microsoft.com/office/drawing/2014/main" id="{DA49A754-63E5-42B9-A2D9-5C46B8ED190E}"/>
                </a:ext>
              </a:extLst>
            </p:cNvPr>
            <p:cNvSpPr/>
            <p:nvPr/>
          </p:nvSpPr>
          <p:spPr bwMode="auto">
            <a:xfrm>
              <a:off x="5335724" y="3170126"/>
              <a:ext cx="2391318" cy="3141626"/>
            </a:xfrm>
            <a:prstGeom prst="can">
              <a:avLst>
                <a:gd name="adj" fmla="val 39530"/>
              </a:avLst>
            </a:prstGeom>
            <a:solidFill>
              <a:schemeClr val="bg1"/>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162F33"/>
                </a:solidFill>
                <a:effectLst/>
                <a:uLnTx/>
                <a:uFillTx/>
                <a:latin typeface="Calibri Light" panose="020F0302020204030204"/>
                <a:ea typeface="Segoe UI" pitchFamily="34" charset="0"/>
                <a:cs typeface="Segoe UI" pitchFamily="34" charset="0"/>
              </a:endParaRPr>
            </a:p>
          </p:txBody>
        </p:sp>
      </p:grpSp>
      <p:grpSp>
        <p:nvGrpSpPr>
          <p:cNvPr id="45" name="Group 44">
            <a:extLst>
              <a:ext uri="{FF2B5EF4-FFF2-40B4-BE49-F238E27FC236}">
                <a16:creationId xmlns:a16="http://schemas.microsoft.com/office/drawing/2014/main" id="{8C0677F6-8FCF-4C95-8EC8-97C6EE39AD29}"/>
              </a:ext>
            </a:extLst>
          </p:cNvPr>
          <p:cNvGrpSpPr/>
          <p:nvPr/>
        </p:nvGrpSpPr>
        <p:grpSpPr>
          <a:xfrm>
            <a:off x="1057440" y="4846358"/>
            <a:ext cx="415168" cy="307754"/>
            <a:chOff x="-2575175" y="-1203589"/>
            <a:chExt cx="3082009" cy="2284626"/>
          </a:xfrm>
          <a:solidFill>
            <a:schemeClr val="tx2"/>
          </a:solidFill>
        </p:grpSpPr>
        <p:sp>
          <p:nvSpPr>
            <p:cNvPr id="46" name="Freeform 42">
              <a:extLst>
                <a:ext uri="{FF2B5EF4-FFF2-40B4-BE49-F238E27FC236}">
                  <a16:creationId xmlns:a16="http://schemas.microsoft.com/office/drawing/2014/main" id="{DCD9FBDB-1B76-4285-8916-65050DB763CA}"/>
                </a:ext>
              </a:extLst>
            </p:cNvPr>
            <p:cNvSpPr>
              <a:spLocks/>
            </p:cNvSpPr>
            <p:nvPr/>
          </p:nvSpPr>
          <p:spPr bwMode="auto">
            <a:xfrm>
              <a:off x="-2542326" y="188088"/>
              <a:ext cx="462894" cy="621180"/>
            </a:xfrm>
            <a:custGeom>
              <a:avLst/>
              <a:gdLst>
                <a:gd name="T0" fmla="*/ 363 w 2335"/>
                <a:gd name="T1" fmla="*/ 2397 h 3120"/>
                <a:gd name="T2" fmla="*/ 250 w 2335"/>
                <a:gd name="T3" fmla="*/ 2251 h 3120"/>
                <a:gd name="T4" fmla="*/ 168 w 2335"/>
                <a:gd name="T5" fmla="*/ 2133 h 3120"/>
                <a:gd name="T6" fmla="*/ 122 w 2335"/>
                <a:gd name="T7" fmla="*/ 2060 h 3120"/>
                <a:gd name="T8" fmla="*/ 40 w 2335"/>
                <a:gd name="T9" fmla="*/ 1892 h 3120"/>
                <a:gd name="T10" fmla="*/ 5 w 2335"/>
                <a:gd name="T11" fmla="*/ 1733 h 3120"/>
                <a:gd name="T12" fmla="*/ 3 w 2335"/>
                <a:gd name="T13" fmla="*/ 1613 h 3120"/>
                <a:gd name="T14" fmla="*/ 20 w 2335"/>
                <a:gd name="T15" fmla="*/ 1485 h 3120"/>
                <a:gd name="T16" fmla="*/ 63 w 2335"/>
                <a:gd name="T17" fmla="*/ 1347 h 3120"/>
                <a:gd name="T18" fmla="*/ 136 w 2335"/>
                <a:gd name="T19" fmla="*/ 1200 h 3120"/>
                <a:gd name="T20" fmla="*/ 264 w 2335"/>
                <a:gd name="T21" fmla="*/ 1014 h 3120"/>
                <a:gd name="T22" fmla="*/ 411 w 2335"/>
                <a:gd name="T23" fmla="*/ 815 h 3120"/>
                <a:gd name="T24" fmla="*/ 625 w 2335"/>
                <a:gd name="T25" fmla="*/ 551 h 3120"/>
                <a:gd name="T26" fmla="*/ 1110 w 2335"/>
                <a:gd name="T27" fmla="*/ 0 h 3120"/>
                <a:gd name="T28" fmla="*/ 1021 w 2335"/>
                <a:gd name="T29" fmla="*/ 632 h 3120"/>
                <a:gd name="T30" fmla="*/ 993 w 2335"/>
                <a:gd name="T31" fmla="*/ 666 h 3120"/>
                <a:gd name="T32" fmla="*/ 940 w 2335"/>
                <a:gd name="T33" fmla="*/ 730 h 3120"/>
                <a:gd name="T34" fmla="*/ 868 w 2335"/>
                <a:gd name="T35" fmla="*/ 815 h 3120"/>
                <a:gd name="T36" fmla="*/ 691 w 2335"/>
                <a:gd name="T37" fmla="*/ 1029 h 3120"/>
                <a:gd name="T38" fmla="*/ 507 w 2335"/>
                <a:gd name="T39" fmla="*/ 1258 h 3120"/>
                <a:gd name="T40" fmla="*/ 412 w 2335"/>
                <a:gd name="T41" fmla="*/ 1397 h 3120"/>
                <a:gd name="T42" fmla="*/ 370 w 2335"/>
                <a:gd name="T43" fmla="*/ 1498 h 3120"/>
                <a:gd name="T44" fmla="*/ 350 w 2335"/>
                <a:gd name="T45" fmla="*/ 1587 h 3120"/>
                <a:gd name="T46" fmla="*/ 358 w 2335"/>
                <a:gd name="T47" fmla="*/ 1709 h 3120"/>
                <a:gd name="T48" fmla="*/ 390 w 2335"/>
                <a:gd name="T49" fmla="*/ 1792 h 3120"/>
                <a:gd name="T50" fmla="*/ 401 w 2335"/>
                <a:gd name="T51" fmla="*/ 1809 h 3120"/>
                <a:gd name="T52" fmla="*/ 404 w 2335"/>
                <a:gd name="T53" fmla="*/ 1813 h 3120"/>
                <a:gd name="T54" fmla="*/ 418 w 2335"/>
                <a:gd name="T55" fmla="*/ 1833 h 3120"/>
                <a:gd name="T56" fmla="*/ 460 w 2335"/>
                <a:gd name="T57" fmla="*/ 1895 h 3120"/>
                <a:gd name="T58" fmla="*/ 555 w 2335"/>
                <a:gd name="T59" fmla="*/ 2020 h 3120"/>
                <a:gd name="T60" fmla="*/ 684 w 2335"/>
                <a:gd name="T61" fmla="*/ 2179 h 3120"/>
                <a:gd name="T62" fmla="*/ 839 w 2335"/>
                <a:gd name="T63" fmla="*/ 2347 h 3120"/>
                <a:gd name="T64" fmla="*/ 1011 w 2335"/>
                <a:gd name="T65" fmla="*/ 2505 h 3120"/>
                <a:gd name="T66" fmla="*/ 1192 w 2335"/>
                <a:gd name="T67" fmla="*/ 2631 h 3120"/>
                <a:gd name="T68" fmla="*/ 1329 w 2335"/>
                <a:gd name="T69" fmla="*/ 2693 h 3120"/>
                <a:gd name="T70" fmla="*/ 1418 w 2335"/>
                <a:gd name="T71" fmla="*/ 2712 h 3120"/>
                <a:gd name="T72" fmla="*/ 1581 w 2335"/>
                <a:gd name="T73" fmla="*/ 2713 h 3120"/>
                <a:gd name="T74" fmla="*/ 1680 w 2335"/>
                <a:gd name="T75" fmla="*/ 2691 h 3120"/>
                <a:gd name="T76" fmla="*/ 1771 w 2335"/>
                <a:gd name="T77" fmla="*/ 2642 h 3120"/>
                <a:gd name="T78" fmla="*/ 1875 w 2335"/>
                <a:gd name="T79" fmla="*/ 2556 h 3120"/>
                <a:gd name="T80" fmla="*/ 2029 w 2335"/>
                <a:gd name="T81" fmla="*/ 2386 h 3120"/>
                <a:gd name="T82" fmla="*/ 2173 w 2335"/>
                <a:gd name="T83" fmla="*/ 2220 h 3120"/>
                <a:gd name="T84" fmla="*/ 2241 w 2335"/>
                <a:gd name="T85" fmla="*/ 2559 h 3120"/>
                <a:gd name="T86" fmla="*/ 2212 w 2335"/>
                <a:gd name="T87" fmla="*/ 2604 h 3120"/>
                <a:gd name="T88" fmla="*/ 2146 w 2335"/>
                <a:gd name="T89" fmla="*/ 2704 h 3120"/>
                <a:gd name="T90" fmla="*/ 2018 w 2335"/>
                <a:gd name="T91" fmla="*/ 2865 h 3120"/>
                <a:gd name="T92" fmla="*/ 1842 w 2335"/>
                <a:gd name="T93" fmla="*/ 3013 h 3120"/>
                <a:gd name="T94" fmla="*/ 1737 w 2335"/>
                <a:gd name="T95" fmla="*/ 3069 h 3120"/>
                <a:gd name="T96" fmla="*/ 1634 w 2335"/>
                <a:gd name="T97" fmla="*/ 3107 h 3120"/>
                <a:gd name="T98" fmla="*/ 1540 w 2335"/>
                <a:gd name="T99" fmla="*/ 3119 h 3120"/>
                <a:gd name="T100" fmla="*/ 1404 w 2335"/>
                <a:gd name="T101" fmla="*/ 3115 h 3120"/>
                <a:gd name="T102" fmla="*/ 1285 w 2335"/>
                <a:gd name="T103" fmla="*/ 3093 h 3120"/>
                <a:gd name="T104" fmla="*/ 1162 w 2335"/>
                <a:gd name="T105" fmla="*/ 3053 h 3120"/>
                <a:gd name="T106" fmla="*/ 1038 w 2335"/>
                <a:gd name="T107" fmla="*/ 2997 h 3120"/>
                <a:gd name="T108" fmla="*/ 912 w 2335"/>
                <a:gd name="T109" fmla="*/ 2922 h 3120"/>
                <a:gd name="T110" fmla="*/ 784 w 2335"/>
                <a:gd name="T111" fmla="*/ 2830 h 3120"/>
                <a:gd name="T112" fmla="*/ 656 w 2335"/>
                <a:gd name="T113" fmla="*/ 2721 h 3120"/>
                <a:gd name="T114" fmla="*/ 528 w 2335"/>
                <a:gd name="T115" fmla="*/ 2593 h 3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335" h="3120">
                  <a:moveTo>
                    <a:pt x="496" y="2559"/>
                  </a:moveTo>
                  <a:lnTo>
                    <a:pt x="427" y="2478"/>
                  </a:lnTo>
                  <a:lnTo>
                    <a:pt x="395" y="2437"/>
                  </a:lnTo>
                  <a:lnTo>
                    <a:pt x="363" y="2397"/>
                  </a:lnTo>
                  <a:lnTo>
                    <a:pt x="333" y="2359"/>
                  </a:lnTo>
                  <a:lnTo>
                    <a:pt x="304" y="2322"/>
                  </a:lnTo>
                  <a:lnTo>
                    <a:pt x="276" y="2286"/>
                  </a:lnTo>
                  <a:lnTo>
                    <a:pt x="250" y="2251"/>
                  </a:lnTo>
                  <a:lnTo>
                    <a:pt x="227" y="2218"/>
                  </a:lnTo>
                  <a:lnTo>
                    <a:pt x="205" y="2188"/>
                  </a:lnTo>
                  <a:lnTo>
                    <a:pt x="185" y="2159"/>
                  </a:lnTo>
                  <a:lnTo>
                    <a:pt x="168" y="2133"/>
                  </a:lnTo>
                  <a:lnTo>
                    <a:pt x="152" y="2111"/>
                  </a:lnTo>
                  <a:lnTo>
                    <a:pt x="140" y="2090"/>
                  </a:lnTo>
                  <a:lnTo>
                    <a:pt x="130" y="2074"/>
                  </a:lnTo>
                  <a:lnTo>
                    <a:pt x="122" y="2060"/>
                  </a:lnTo>
                  <a:lnTo>
                    <a:pt x="100" y="2023"/>
                  </a:lnTo>
                  <a:lnTo>
                    <a:pt x="77" y="1983"/>
                  </a:lnTo>
                  <a:lnTo>
                    <a:pt x="57" y="1939"/>
                  </a:lnTo>
                  <a:lnTo>
                    <a:pt x="40" y="1892"/>
                  </a:lnTo>
                  <a:lnTo>
                    <a:pt x="24" y="1842"/>
                  </a:lnTo>
                  <a:lnTo>
                    <a:pt x="13" y="1789"/>
                  </a:lnTo>
                  <a:lnTo>
                    <a:pt x="9" y="1762"/>
                  </a:lnTo>
                  <a:lnTo>
                    <a:pt x="5" y="1733"/>
                  </a:lnTo>
                  <a:lnTo>
                    <a:pt x="3" y="1704"/>
                  </a:lnTo>
                  <a:lnTo>
                    <a:pt x="1" y="1675"/>
                  </a:lnTo>
                  <a:lnTo>
                    <a:pt x="0" y="1644"/>
                  </a:lnTo>
                  <a:lnTo>
                    <a:pt x="3" y="1613"/>
                  </a:lnTo>
                  <a:lnTo>
                    <a:pt x="5" y="1582"/>
                  </a:lnTo>
                  <a:lnTo>
                    <a:pt x="9" y="1549"/>
                  </a:lnTo>
                  <a:lnTo>
                    <a:pt x="14" y="1518"/>
                  </a:lnTo>
                  <a:lnTo>
                    <a:pt x="20" y="1485"/>
                  </a:lnTo>
                  <a:lnTo>
                    <a:pt x="28" y="1451"/>
                  </a:lnTo>
                  <a:lnTo>
                    <a:pt x="39" y="1417"/>
                  </a:lnTo>
                  <a:lnTo>
                    <a:pt x="50" y="1382"/>
                  </a:lnTo>
                  <a:lnTo>
                    <a:pt x="63" y="1347"/>
                  </a:lnTo>
                  <a:lnTo>
                    <a:pt x="79" y="1310"/>
                  </a:lnTo>
                  <a:lnTo>
                    <a:pt x="95" y="1274"/>
                  </a:lnTo>
                  <a:lnTo>
                    <a:pt x="115" y="1237"/>
                  </a:lnTo>
                  <a:lnTo>
                    <a:pt x="136" y="1200"/>
                  </a:lnTo>
                  <a:lnTo>
                    <a:pt x="158" y="1163"/>
                  </a:lnTo>
                  <a:lnTo>
                    <a:pt x="184" y="1125"/>
                  </a:lnTo>
                  <a:lnTo>
                    <a:pt x="224" y="1068"/>
                  </a:lnTo>
                  <a:lnTo>
                    <a:pt x="264" y="1014"/>
                  </a:lnTo>
                  <a:lnTo>
                    <a:pt x="302" y="961"/>
                  </a:lnTo>
                  <a:lnTo>
                    <a:pt x="339" y="911"/>
                  </a:lnTo>
                  <a:lnTo>
                    <a:pt x="375" y="861"/>
                  </a:lnTo>
                  <a:lnTo>
                    <a:pt x="411" y="815"/>
                  </a:lnTo>
                  <a:lnTo>
                    <a:pt x="447" y="769"/>
                  </a:lnTo>
                  <a:lnTo>
                    <a:pt x="483" y="723"/>
                  </a:lnTo>
                  <a:lnTo>
                    <a:pt x="554" y="637"/>
                  </a:lnTo>
                  <a:lnTo>
                    <a:pt x="625" y="551"/>
                  </a:lnTo>
                  <a:lnTo>
                    <a:pt x="699" y="465"/>
                  </a:lnTo>
                  <a:lnTo>
                    <a:pt x="738" y="422"/>
                  </a:lnTo>
                  <a:lnTo>
                    <a:pt x="776" y="377"/>
                  </a:lnTo>
                  <a:lnTo>
                    <a:pt x="1110" y="0"/>
                  </a:lnTo>
                  <a:lnTo>
                    <a:pt x="1277" y="433"/>
                  </a:lnTo>
                  <a:lnTo>
                    <a:pt x="1026" y="627"/>
                  </a:lnTo>
                  <a:lnTo>
                    <a:pt x="1025" y="628"/>
                  </a:lnTo>
                  <a:lnTo>
                    <a:pt x="1021" y="632"/>
                  </a:lnTo>
                  <a:lnTo>
                    <a:pt x="1017" y="637"/>
                  </a:lnTo>
                  <a:lnTo>
                    <a:pt x="1011" y="645"/>
                  </a:lnTo>
                  <a:lnTo>
                    <a:pt x="1003" y="654"/>
                  </a:lnTo>
                  <a:lnTo>
                    <a:pt x="993" y="666"/>
                  </a:lnTo>
                  <a:lnTo>
                    <a:pt x="981" y="679"/>
                  </a:lnTo>
                  <a:lnTo>
                    <a:pt x="969" y="695"/>
                  </a:lnTo>
                  <a:lnTo>
                    <a:pt x="954" y="711"/>
                  </a:lnTo>
                  <a:lnTo>
                    <a:pt x="940" y="730"/>
                  </a:lnTo>
                  <a:lnTo>
                    <a:pt x="923" y="749"/>
                  </a:lnTo>
                  <a:lnTo>
                    <a:pt x="906" y="770"/>
                  </a:lnTo>
                  <a:lnTo>
                    <a:pt x="887" y="792"/>
                  </a:lnTo>
                  <a:lnTo>
                    <a:pt x="868" y="815"/>
                  </a:lnTo>
                  <a:lnTo>
                    <a:pt x="827" y="864"/>
                  </a:lnTo>
                  <a:lnTo>
                    <a:pt x="783" y="917"/>
                  </a:lnTo>
                  <a:lnTo>
                    <a:pt x="738" y="973"/>
                  </a:lnTo>
                  <a:lnTo>
                    <a:pt x="691" y="1029"/>
                  </a:lnTo>
                  <a:lnTo>
                    <a:pt x="645" y="1087"/>
                  </a:lnTo>
                  <a:lnTo>
                    <a:pt x="597" y="1145"/>
                  </a:lnTo>
                  <a:lnTo>
                    <a:pt x="552" y="1202"/>
                  </a:lnTo>
                  <a:lnTo>
                    <a:pt x="507" y="1258"/>
                  </a:lnTo>
                  <a:lnTo>
                    <a:pt x="465" y="1313"/>
                  </a:lnTo>
                  <a:lnTo>
                    <a:pt x="445" y="1341"/>
                  </a:lnTo>
                  <a:lnTo>
                    <a:pt x="428" y="1369"/>
                  </a:lnTo>
                  <a:lnTo>
                    <a:pt x="412" y="1397"/>
                  </a:lnTo>
                  <a:lnTo>
                    <a:pt x="399" y="1423"/>
                  </a:lnTo>
                  <a:lnTo>
                    <a:pt x="388" y="1448"/>
                  </a:lnTo>
                  <a:lnTo>
                    <a:pt x="378" y="1474"/>
                  </a:lnTo>
                  <a:lnTo>
                    <a:pt x="370" y="1498"/>
                  </a:lnTo>
                  <a:lnTo>
                    <a:pt x="363" y="1522"/>
                  </a:lnTo>
                  <a:lnTo>
                    <a:pt x="358" y="1544"/>
                  </a:lnTo>
                  <a:lnTo>
                    <a:pt x="354" y="1566"/>
                  </a:lnTo>
                  <a:lnTo>
                    <a:pt x="350" y="1587"/>
                  </a:lnTo>
                  <a:lnTo>
                    <a:pt x="349" y="1607"/>
                  </a:lnTo>
                  <a:lnTo>
                    <a:pt x="348" y="1644"/>
                  </a:lnTo>
                  <a:lnTo>
                    <a:pt x="351" y="1678"/>
                  </a:lnTo>
                  <a:lnTo>
                    <a:pt x="358" y="1709"/>
                  </a:lnTo>
                  <a:lnTo>
                    <a:pt x="365" y="1735"/>
                  </a:lnTo>
                  <a:lnTo>
                    <a:pt x="373" y="1758"/>
                  </a:lnTo>
                  <a:lnTo>
                    <a:pt x="381" y="1777"/>
                  </a:lnTo>
                  <a:lnTo>
                    <a:pt x="390" y="1792"/>
                  </a:lnTo>
                  <a:lnTo>
                    <a:pt x="393" y="1798"/>
                  </a:lnTo>
                  <a:lnTo>
                    <a:pt x="396" y="1802"/>
                  </a:lnTo>
                  <a:lnTo>
                    <a:pt x="399" y="1806"/>
                  </a:lnTo>
                  <a:lnTo>
                    <a:pt x="401" y="1809"/>
                  </a:lnTo>
                  <a:lnTo>
                    <a:pt x="402" y="1810"/>
                  </a:lnTo>
                  <a:lnTo>
                    <a:pt x="402" y="1811"/>
                  </a:lnTo>
                  <a:lnTo>
                    <a:pt x="403" y="1811"/>
                  </a:lnTo>
                  <a:lnTo>
                    <a:pt x="404" y="1813"/>
                  </a:lnTo>
                  <a:lnTo>
                    <a:pt x="406" y="1816"/>
                  </a:lnTo>
                  <a:lnTo>
                    <a:pt x="409" y="1821"/>
                  </a:lnTo>
                  <a:lnTo>
                    <a:pt x="413" y="1827"/>
                  </a:lnTo>
                  <a:lnTo>
                    <a:pt x="418" y="1833"/>
                  </a:lnTo>
                  <a:lnTo>
                    <a:pt x="423" y="1841"/>
                  </a:lnTo>
                  <a:lnTo>
                    <a:pt x="429" y="1849"/>
                  </a:lnTo>
                  <a:lnTo>
                    <a:pt x="443" y="1870"/>
                  </a:lnTo>
                  <a:lnTo>
                    <a:pt x="460" y="1895"/>
                  </a:lnTo>
                  <a:lnTo>
                    <a:pt x="480" y="1921"/>
                  </a:lnTo>
                  <a:lnTo>
                    <a:pt x="502" y="1952"/>
                  </a:lnTo>
                  <a:lnTo>
                    <a:pt x="528" y="1985"/>
                  </a:lnTo>
                  <a:lnTo>
                    <a:pt x="555" y="2020"/>
                  </a:lnTo>
                  <a:lnTo>
                    <a:pt x="584" y="2058"/>
                  </a:lnTo>
                  <a:lnTo>
                    <a:pt x="616" y="2096"/>
                  </a:lnTo>
                  <a:lnTo>
                    <a:pt x="649" y="2138"/>
                  </a:lnTo>
                  <a:lnTo>
                    <a:pt x="684" y="2179"/>
                  </a:lnTo>
                  <a:lnTo>
                    <a:pt x="720" y="2220"/>
                  </a:lnTo>
                  <a:lnTo>
                    <a:pt x="758" y="2263"/>
                  </a:lnTo>
                  <a:lnTo>
                    <a:pt x="797" y="2305"/>
                  </a:lnTo>
                  <a:lnTo>
                    <a:pt x="839" y="2347"/>
                  </a:lnTo>
                  <a:lnTo>
                    <a:pt x="880" y="2388"/>
                  </a:lnTo>
                  <a:lnTo>
                    <a:pt x="922" y="2429"/>
                  </a:lnTo>
                  <a:lnTo>
                    <a:pt x="967" y="2468"/>
                  </a:lnTo>
                  <a:lnTo>
                    <a:pt x="1011" y="2505"/>
                  </a:lnTo>
                  <a:lnTo>
                    <a:pt x="1055" y="2540"/>
                  </a:lnTo>
                  <a:lnTo>
                    <a:pt x="1101" y="2573"/>
                  </a:lnTo>
                  <a:lnTo>
                    <a:pt x="1146" y="2604"/>
                  </a:lnTo>
                  <a:lnTo>
                    <a:pt x="1192" y="2631"/>
                  </a:lnTo>
                  <a:lnTo>
                    <a:pt x="1237" y="2656"/>
                  </a:lnTo>
                  <a:lnTo>
                    <a:pt x="1284" y="2676"/>
                  </a:lnTo>
                  <a:lnTo>
                    <a:pt x="1306" y="2685"/>
                  </a:lnTo>
                  <a:lnTo>
                    <a:pt x="1329" y="2693"/>
                  </a:lnTo>
                  <a:lnTo>
                    <a:pt x="1351" y="2699"/>
                  </a:lnTo>
                  <a:lnTo>
                    <a:pt x="1373" y="2704"/>
                  </a:lnTo>
                  <a:lnTo>
                    <a:pt x="1396" y="2709"/>
                  </a:lnTo>
                  <a:lnTo>
                    <a:pt x="1418" y="2712"/>
                  </a:lnTo>
                  <a:lnTo>
                    <a:pt x="1441" y="2714"/>
                  </a:lnTo>
                  <a:lnTo>
                    <a:pt x="1462" y="2714"/>
                  </a:lnTo>
                  <a:lnTo>
                    <a:pt x="1555" y="2714"/>
                  </a:lnTo>
                  <a:lnTo>
                    <a:pt x="1581" y="2713"/>
                  </a:lnTo>
                  <a:lnTo>
                    <a:pt x="1607" y="2710"/>
                  </a:lnTo>
                  <a:lnTo>
                    <a:pt x="1632" y="2706"/>
                  </a:lnTo>
                  <a:lnTo>
                    <a:pt x="1656" y="2699"/>
                  </a:lnTo>
                  <a:lnTo>
                    <a:pt x="1680" y="2691"/>
                  </a:lnTo>
                  <a:lnTo>
                    <a:pt x="1704" y="2681"/>
                  </a:lnTo>
                  <a:lnTo>
                    <a:pt x="1727" y="2669"/>
                  </a:lnTo>
                  <a:lnTo>
                    <a:pt x="1749" y="2657"/>
                  </a:lnTo>
                  <a:lnTo>
                    <a:pt x="1771" y="2642"/>
                  </a:lnTo>
                  <a:lnTo>
                    <a:pt x="1793" y="2628"/>
                  </a:lnTo>
                  <a:lnTo>
                    <a:pt x="1814" y="2611"/>
                  </a:lnTo>
                  <a:lnTo>
                    <a:pt x="1835" y="2594"/>
                  </a:lnTo>
                  <a:lnTo>
                    <a:pt x="1875" y="2556"/>
                  </a:lnTo>
                  <a:lnTo>
                    <a:pt x="1915" y="2516"/>
                  </a:lnTo>
                  <a:lnTo>
                    <a:pt x="1954" y="2473"/>
                  </a:lnTo>
                  <a:lnTo>
                    <a:pt x="1992" y="2430"/>
                  </a:lnTo>
                  <a:lnTo>
                    <a:pt x="2029" y="2386"/>
                  </a:lnTo>
                  <a:lnTo>
                    <a:pt x="2065" y="2343"/>
                  </a:lnTo>
                  <a:lnTo>
                    <a:pt x="2101" y="2299"/>
                  </a:lnTo>
                  <a:lnTo>
                    <a:pt x="2137" y="2258"/>
                  </a:lnTo>
                  <a:lnTo>
                    <a:pt x="2173" y="2220"/>
                  </a:lnTo>
                  <a:lnTo>
                    <a:pt x="2192" y="2202"/>
                  </a:lnTo>
                  <a:lnTo>
                    <a:pt x="2210" y="2185"/>
                  </a:lnTo>
                  <a:lnTo>
                    <a:pt x="2335" y="2371"/>
                  </a:lnTo>
                  <a:lnTo>
                    <a:pt x="2241" y="2559"/>
                  </a:lnTo>
                  <a:lnTo>
                    <a:pt x="2234" y="2568"/>
                  </a:lnTo>
                  <a:lnTo>
                    <a:pt x="2228" y="2579"/>
                  </a:lnTo>
                  <a:lnTo>
                    <a:pt x="2220" y="2591"/>
                  </a:lnTo>
                  <a:lnTo>
                    <a:pt x="2212" y="2604"/>
                  </a:lnTo>
                  <a:lnTo>
                    <a:pt x="2202" y="2619"/>
                  </a:lnTo>
                  <a:lnTo>
                    <a:pt x="2193" y="2634"/>
                  </a:lnTo>
                  <a:lnTo>
                    <a:pt x="2171" y="2668"/>
                  </a:lnTo>
                  <a:lnTo>
                    <a:pt x="2146" y="2704"/>
                  </a:lnTo>
                  <a:lnTo>
                    <a:pt x="2119" y="2743"/>
                  </a:lnTo>
                  <a:lnTo>
                    <a:pt x="2088" y="2783"/>
                  </a:lnTo>
                  <a:lnTo>
                    <a:pt x="2054" y="2824"/>
                  </a:lnTo>
                  <a:lnTo>
                    <a:pt x="2018" y="2865"/>
                  </a:lnTo>
                  <a:lnTo>
                    <a:pt x="1978" y="2905"/>
                  </a:lnTo>
                  <a:lnTo>
                    <a:pt x="1936" y="2943"/>
                  </a:lnTo>
                  <a:lnTo>
                    <a:pt x="1891" y="2980"/>
                  </a:lnTo>
                  <a:lnTo>
                    <a:pt x="1842" y="3013"/>
                  </a:lnTo>
                  <a:lnTo>
                    <a:pt x="1817" y="3029"/>
                  </a:lnTo>
                  <a:lnTo>
                    <a:pt x="1792" y="3043"/>
                  </a:lnTo>
                  <a:lnTo>
                    <a:pt x="1765" y="3056"/>
                  </a:lnTo>
                  <a:lnTo>
                    <a:pt x="1737" y="3069"/>
                  </a:lnTo>
                  <a:lnTo>
                    <a:pt x="1709" y="3079"/>
                  </a:lnTo>
                  <a:lnTo>
                    <a:pt x="1680" y="3088"/>
                  </a:lnTo>
                  <a:lnTo>
                    <a:pt x="1657" y="3099"/>
                  </a:lnTo>
                  <a:lnTo>
                    <a:pt x="1634" y="3107"/>
                  </a:lnTo>
                  <a:lnTo>
                    <a:pt x="1610" y="3112"/>
                  </a:lnTo>
                  <a:lnTo>
                    <a:pt x="1587" y="3116"/>
                  </a:lnTo>
                  <a:lnTo>
                    <a:pt x="1563" y="3118"/>
                  </a:lnTo>
                  <a:lnTo>
                    <a:pt x="1540" y="3119"/>
                  </a:lnTo>
                  <a:lnTo>
                    <a:pt x="1493" y="3120"/>
                  </a:lnTo>
                  <a:lnTo>
                    <a:pt x="1463" y="3119"/>
                  </a:lnTo>
                  <a:lnTo>
                    <a:pt x="1434" y="3118"/>
                  </a:lnTo>
                  <a:lnTo>
                    <a:pt x="1404" y="3115"/>
                  </a:lnTo>
                  <a:lnTo>
                    <a:pt x="1374" y="3111"/>
                  </a:lnTo>
                  <a:lnTo>
                    <a:pt x="1345" y="3106"/>
                  </a:lnTo>
                  <a:lnTo>
                    <a:pt x="1315" y="3101"/>
                  </a:lnTo>
                  <a:lnTo>
                    <a:pt x="1285" y="3093"/>
                  </a:lnTo>
                  <a:lnTo>
                    <a:pt x="1254" y="3085"/>
                  </a:lnTo>
                  <a:lnTo>
                    <a:pt x="1224" y="3076"/>
                  </a:lnTo>
                  <a:lnTo>
                    <a:pt x="1193" y="3066"/>
                  </a:lnTo>
                  <a:lnTo>
                    <a:pt x="1162" y="3053"/>
                  </a:lnTo>
                  <a:lnTo>
                    <a:pt x="1131" y="3041"/>
                  </a:lnTo>
                  <a:lnTo>
                    <a:pt x="1100" y="3028"/>
                  </a:lnTo>
                  <a:lnTo>
                    <a:pt x="1069" y="3013"/>
                  </a:lnTo>
                  <a:lnTo>
                    <a:pt x="1038" y="2997"/>
                  </a:lnTo>
                  <a:lnTo>
                    <a:pt x="1006" y="2980"/>
                  </a:lnTo>
                  <a:lnTo>
                    <a:pt x="975" y="2962"/>
                  </a:lnTo>
                  <a:lnTo>
                    <a:pt x="943" y="2942"/>
                  </a:lnTo>
                  <a:lnTo>
                    <a:pt x="912" y="2922"/>
                  </a:lnTo>
                  <a:lnTo>
                    <a:pt x="880" y="2901"/>
                  </a:lnTo>
                  <a:lnTo>
                    <a:pt x="848" y="2878"/>
                  </a:lnTo>
                  <a:lnTo>
                    <a:pt x="816" y="2855"/>
                  </a:lnTo>
                  <a:lnTo>
                    <a:pt x="784" y="2830"/>
                  </a:lnTo>
                  <a:lnTo>
                    <a:pt x="752" y="2804"/>
                  </a:lnTo>
                  <a:lnTo>
                    <a:pt x="720" y="2777"/>
                  </a:lnTo>
                  <a:lnTo>
                    <a:pt x="688" y="2749"/>
                  </a:lnTo>
                  <a:lnTo>
                    <a:pt x="656" y="2721"/>
                  </a:lnTo>
                  <a:lnTo>
                    <a:pt x="624" y="2691"/>
                  </a:lnTo>
                  <a:lnTo>
                    <a:pt x="592" y="2659"/>
                  </a:lnTo>
                  <a:lnTo>
                    <a:pt x="560" y="2627"/>
                  </a:lnTo>
                  <a:lnTo>
                    <a:pt x="528" y="2593"/>
                  </a:lnTo>
                  <a:lnTo>
                    <a:pt x="496" y="2559"/>
                  </a:lnTo>
                  <a:lnTo>
                    <a:pt x="496" y="255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Calibri Light" panose="020F0302020204030204"/>
                <a:ea typeface="+mn-ea"/>
                <a:cs typeface="+mn-cs"/>
              </a:endParaRPr>
            </a:p>
          </p:txBody>
        </p:sp>
        <p:sp>
          <p:nvSpPr>
            <p:cNvPr id="47" name="Freeform 43">
              <a:extLst>
                <a:ext uri="{FF2B5EF4-FFF2-40B4-BE49-F238E27FC236}">
                  <a16:creationId xmlns:a16="http://schemas.microsoft.com/office/drawing/2014/main" id="{AD971A1D-A5EE-49DF-94D0-18ED58A2E338}"/>
                </a:ext>
              </a:extLst>
            </p:cNvPr>
            <p:cNvSpPr>
              <a:spLocks/>
            </p:cNvSpPr>
            <p:nvPr/>
          </p:nvSpPr>
          <p:spPr bwMode="auto">
            <a:xfrm>
              <a:off x="-986393" y="340397"/>
              <a:ext cx="477830" cy="651045"/>
            </a:xfrm>
            <a:custGeom>
              <a:avLst/>
              <a:gdLst>
                <a:gd name="T0" fmla="*/ 77 w 2403"/>
                <a:gd name="T1" fmla="*/ 3032 h 3283"/>
                <a:gd name="T2" fmla="*/ 19 w 2403"/>
                <a:gd name="T3" fmla="*/ 2902 h 3283"/>
                <a:gd name="T4" fmla="*/ 1 w 2403"/>
                <a:gd name="T5" fmla="*/ 2781 h 3283"/>
                <a:gd name="T6" fmla="*/ 2 w 2403"/>
                <a:gd name="T7" fmla="*/ 2687 h 3283"/>
                <a:gd name="T8" fmla="*/ 377 w 2403"/>
                <a:gd name="T9" fmla="*/ 2720 h 3283"/>
                <a:gd name="T10" fmla="*/ 376 w 2403"/>
                <a:gd name="T11" fmla="*/ 2729 h 3283"/>
                <a:gd name="T12" fmla="*/ 378 w 2403"/>
                <a:gd name="T13" fmla="*/ 2789 h 3283"/>
                <a:gd name="T14" fmla="*/ 409 w 2403"/>
                <a:gd name="T15" fmla="*/ 2868 h 3283"/>
                <a:gd name="T16" fmla="*/ 453 w 2403"/>
                <a:gd name="T17" fmla="*/ 2911 h 3283"/>
                <a:gd name="T18" fmla="*/ 508 w 2403"/>
                <a:gd name="T19" fmla="*/ 2932 h 3283"/>
                <a:gd name="T20" fmla="*/ 1748 w 2403"/>
                <a:gd name="T21" fmla="*/ 2941 h 3283"/>
                <a:gd name="T22" fmla="*/ 1875 w 2403"/>
                <a:gd name="T23" fmla="*/ 2914 h 3283"/>
                <a:gd name="T24" fmla="*/ 1974 w 2403"/>
                <a:gd name="T25" fmla="*/ 2840 h 3283"/>
                <a:gd name="T26" fmla="*/ 2037 w 2403"/>
                <a:gd name="T27" fmla="*/ 2731 h 3283"/>
                <a:gd name="T28" fmla="*/ 2060 w 2403"/>
                <a:gd name="T29" fmla="*/ 2598 h 3283"/>
                <a:gd name="T30" fmla="*/ 2036 w 2403"/>
                <a:gd name="T31" fmla="*/ 2461 h 3283"/>
                <a:gd name="T32" fmla="*/ 1982 w 2403"/>
                <a:gd name="T33" fmla="*/ 2342 h 3283"/>
                <a:gd name="T34" fmla="*/ 1930 w 2403"/>
                <a:gd name="T35" fmla="*/ 2257 h 3283"/>
                <a:gd name="T36" fmla="*/ 1907 w 2403"/>
                <a:gd name="T37" fmla="*/ 2226 h 3283"/>
                <a:gd name="T38" fmla="*/ 1906 w 2403"/>
                <a:gd name="T39" fmla="*/ 2217 h 3283"/>
                <a:gd name="T40" fmla="*/ 1908 w 2403"/>
                <a:gd name="T41" fmla="*/ 2166 h 3283"/>
                <a:gd name="T42" fmla="*/ 1911 w 2403"/>
                <a:gd name="T43" fmla="*/ 2073 h 3283"/>
                <a:gd name="T44" fmla="*/ 1913 w 2403"/>
                <a:gd name="T45" fmla="*/ 1952 h 3283"/>
                <a:gd name="T46" fmla="*/ 1910 w 2403"/>
                <a:gd name="T47" fmla="*/ 1675 h 3283"/>
                <a:gd name="T48" fmla="*/ 1899 w 2403"/>
                <a:gd name="T49" fmla="*/ 1512 h 3283"/>
                <a:gd name="T50" fmla="*/ 1882 w 2403"/>
                <a:gd name="T51" fmla="*/ 1404 h 3283"/>
                <a:gd name="T52" fmla="*/ 1827 w 2403"/>
                <a:gd name="T53" fmla="*/ 1248 h 3283"/>
                <a:gd name="T54" fmla="*/ 1769 w 2403"/>
                <a:gd name="T55" fmla="*/ 1094 h 3283"/>
                <a:gd name="T56" fmla="*/ 1714 w 2403"/>
                <a:gd name="T57" fmla="*/ 965 h 3283"/>
                <a:gd name="T58" fmla="*/ 1618 w 2403"/>
                <a:gd name="T59" fmla="*/ 773 h 3283"/>
                <a:gd name="T60" fmla="*/ 1484 w 2403"/>
                <a:gd name="T61" fmla="*/ 567 h 3283"/>
                <a:gd name="T62" fmla="*/ 1373 w 2403"/>
                <a:gd name="T63" fmla="*/ 423 h 3283"/>
                <a:gd name="T64" fmla="*/ 1853 w 2403"/>
                <a:gd name="T65" fmla="*/ 489 h 3283"/>
                <a:gd name="T66" fmla="*/ 1888 w 2403"/>
                <a:gd name="T67" fmla="*/ 544 h 3283"/>
                <a:gd name="T68" fmla="*/ 1936 w 2403"/>
                <a:gd name="T69" fmla="*/ 622 h 3283"/>
                <a:gd name="T70" fmla="*/ 2034 w 2403"/>
                <a:gd name="T71" fmla="*/ 796 h 3283"/>
                <a:gd name="T72" fmla="*/ 2144 w 2403"/>
                <a:gd name="T73" fmla="*/ 1019 h 3283"/>
                <a:gd name="T74" fmla="*/ 2214 w 2403"/>
                <a:gd name="T75" fmla="*/ 1205 h 3283"/>
                <a:gd name="T76" fmla="*/ 2238 w 2403"/>
                <a:gd name="T77" fmla="*/ 1318 h 3283"/>
                <a:gd name="T78" fmla="*/ 2256 w 2403"/>
                <a:gd name="T79" fmla="*/ 1534 h 3283"/>
                <a:gd name="T80" fmla="*/ 2254 w 2403"/>
                <a:gd name="T81" fmla="*/ 1832 h 3283"/>
                <a:gd name="T82" fmla="*/ 2249 w 2403"/>
                <a:gd name="T83" fmla="*/ 2052 h 3283"/>
                <a:gd name="T84" fmla="*/ 2338 w 2403"/>
                <a:gd name="T85" fmla="*/ 2254 h 3283"/>
                <a:gd name="T86" fmla="*/ 2379 w 2403"/>
                <a:gd name="T87" fmla="*/ 2372 h 3283"/>
                <a:gd name="T88" fmla="*/ 2400 w 2403"/>
                <a:gd name="T89" fmla="*/ 2500 h 3283"/>
                <a:gd name="T90" fmla="*/ 2399 w 2403"/>
                <a:gd name="T91" fmla="*/ 2644 h 3283"/>
                <a:gd name="T92" fmla="*/ 2375 w 2403"/>
                <a:gd name="T93" fmla="*/ 2785 h 3283"/>
                <a:gd name="T94" fmla="*/ 2326 w 2403"/>
                <a:gd name="T95" fmla="*/ 2914 h 3283"/>
                <a:gd name="T96" fmla="*/ 2257 w 2403"/>
                <a:gd name="T97" fmla="*/ 3028 h 3283"/>
                <a:gd name="T98" fmla="*/ 2169 w 2403"/>
                <a:gd name="T99" fmla="*/ 3124 h 3283"/>
                <a:gd name="T100" fmla="*/ 2065 w 2403"/>
                <a:gd name="T101" fmla="*/ 3200 h 3283"/>
                <a:gd name="T102" fmla="*/ 1946 w 2403"/>
                <a:gd name="T103" fmla="*/ 3252 h 3283"/>
                <a:gd name="T104" fmla="*/ 1816 w 2403"/>
                <a:gd name="T105" fmla="*/ 3280 h 3283"/>
                <a:gd name="T106" fmla="*/ 528 w 2403"/>
                <a:gd name="T107" fmla="*/ 3280 h 3283"/>
                <a:gd name="T108" fmla="*/ 398 w 2403"/>
                <a:gd name="T109" fmla="*/ 3263 h 3283"/>
                <a:gd name="T110" fmla="*/ 282 w 2403"/>
                <a:gd name="T111" fmla="*/ 3221 h 3283"/>
                <a:gd name="T112" fmla="*/ 185 w 2403"/>
                <a:gd name="T113" fmla="*/ 3157 h 3283"/>
                <a:gd name="T114" fmla="*/ 126 w 2403"/>
                <a:gd name="T115" fmla="*/ 3093 h 3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403" h="3283">
                  <a:moveTo>
                    <a:pt x="126" y="3093"/>
                  </a:moveTo>
                  <a:lnTo>
                    <a:pt x="113" y="3078"/>
                  </a:lnTo>
                  <a:lnTo>
                    <a:pt x="99" y="3063"/>
                  </a:lnTo>
                  <a:lnTo>
                    <a:pt x="77" y="3032"/>
                  </a:lnTo>
                  <a:lnTo>
                    <a:pt x="57" y="3000"/>
                  </a:lnTo>
                  <a:lnTo>
                    <a:pt x="42" y="2967"/>
                  </a:lnTo>
                  <a:lnTo>
                    <a:pt x="29" y="2935"/>
                  </a:lnTo>
                  <a:lnTo>
                    <a:pt x="19" y="2902"/>
                  </a:lnTo>
                  <a:lnTo>
                    <a:pt x="12" y="2870"/>
                  </a:lnTo>
                  <a:lnTo>
                    <a:pt x="6" y="2839"/>
                  </a:lnTo>
                  <a:lnTo>
                    <a:pt x="3" y="2809"/>
                  </a:lnTo>
                  <a:lnTo>
                    <a:pt x="1" y="2781"/>
                  </a:lnTo>
                  <a:lnTo>
                    <a:pt x="0" y="2754"/>
                  </a:lnTo>
                  <a:lnTo>
                    <a:pt x="0" y="2729"/>
                  </a:lnTo>
                  <a:lnTo>
                    <a:pt x="1" y="2706"/>
                  </a:lnTo>
                  <a:lnTo>
                    <a:pt x="2" y="2687"/>
                  </a:lnTo>
                  <a:lnTo>
                    <a:pt x="2" y="2669"/>
                  </a:lnTo>
                  <a:lnTo>
                    <a:pt x="3" y="2656"/>
                  </a:lnTo>
                  <a:lnTo>
                    <a:pt x="341" y="2331"/>
                  </a:lnTo>
                  <a:lnTo>
                    <a:pt x="377" y="2720"/>
                  </a:lnTo>
                  <a:lnTo>
                    <a:pt x="377" y="2720"/>
                  </a:lnTo>
                  <a:lnTo>
                    <a:pt x="376" y="2722"/>
                  </a:lnTo>
                  <a:lnTo>
                    <a:pt x="376" y="2725"/>
                  </a:lnTo>
                  <a:lnTo>
                    <a:pt x="376" y="2729"/>
                  </a:lnTo>
                  <a:lnTo>
                    <a:pt x="375" y="2739"/>
                  </a:lnTo>
                  <a:lnTo>
                    <a:pt x="375" y="2754"/>
                  </a:lnTo>
                  <a:lnTo>
                    <a:pt x="376" y="2770"/>
                  </a:lnTo>
                  <a:lnTo>
                    <a:pt x="378" y="2789"/>
                  </a:lnTo>
                  <a:lnTo>
                    <a:pt x="382" y="2808"/>
                  </a:lnTo>
                  <a:lnTo>
                    <a:pt x="388" y="2829"/>
                  </a:lnTo>
                  <a:lnTo>
                    <a:pt x="397" y="2849"/>
                  </a:lnTo>
                  <a:lnTo>
                    <a:pt x="409" y="2868"/>
                  </a:lnTo>
                  <a:lnTo>
                    <a:pt x="424" y="2887"/>
                  </a:lnTo>
                  <a:lnTo>
                    <a:pt x="433" y="2896"/>
                  </a:lnTo>
                  <a:lnTo>
                    <a:pt x="442" y="2903"/>
                  </a:lnTo>
                  <a:lnTo>
                    <a:pt x="453" y="2911"/>
                  </a:lnTo>
                  <a:lnTo>
                    <a:pt x="466" y="2918"/>
                  </a:lnTo>
                  <a:lnTo>
                    <a:pt x="478" y="2924"/>
                  </a:lnTo>
                  <a:lnTo>
                    <a:pt x="493" y="2929"/>
                  </a:lnTo>
                  <a:lnTo>
                    <a:pt x="508" y="2932"/>
                  </a:lnTo>
                  <a:lnTo>
                    <a:pt x="526" y="2935"/>
                  </a:lnTo>
                  <a:lnTo>
                    <a:pt x="544" y="2937"/>
                  </a:lnTo>
                  <a:lnTo>
                    <a:pt x="564" y="2938"/>
                  </a:lnTo>
                  <a:lnTo>
                    <a:pt x="1748" y="2941"/>
                  </a:lnTo>
                  <a:lnTo>
                    <a:pt x="1782" y="2939"/>
                  </a:lnTo>
                  <a:lnTo>
                    <a:pt x="1815" y="2934"/>
                  </a:lnTo>
                  <a:lnTo>
                    <a:pt x="1846" y="2926"/>
                  </a:lnTo>
                  <a:lnTo>
                    <a:pt x="1875" y="2914"/>
                  </a:lnTo>
                  <a:lnTo>
                    <a:pt x="1903" y="2900"/>
                  </a:lnTo>
                  <a:lnTo>
                    <a:pt x="1929" y="2883"/>
                  </a:lnTo>
                  <a:lnTo>
                    <a:pt x="1952" y="2863"/>
                  </a:lnTo>
                  <a:lnTo>
                    <a:pt x="1974" y="2840"/>
                  </a:lnTo>
                  <a:lnTo>
                    <a:pt x="1993" y="2816"/>
                  </a:lnTo>
                  <a:lnTo>
                    <a:pt x="2010" y="2790"/>
                  </a:lnTo>
                  <a:lnTo>
                    <a:pt x="2025" y="2761"/>
                  </a:lnTo>
                  <a:lnTo>
                    <a:pt x="2037" y="2731"/>
                  </a:lnTo>
                  <a:lnTo>
                    <a:pt x="2047" y="2700"/>
                  </a:lnTo>
                  <a:lnTo>
                    <a:pt x="2055" y="2667"/>
                  </a:lnTo>
                  <a:lnTo>
                    <a:pt x="2059" y="2633"/>
                  </a:lnTo>
                  <a:lnTo>
                    <a:pt x="2060" y="2598"/>
                  </a:lnTo>
                  <a:lnTo>
                    <a:pt x="2059" y="2563"/>
                  </a:lnTo>
                  <a:lnTo>
                    <a:pt x="2054" y="2529"/>
                  </a:lnTo>
                  <a:lnTo>
                    <a:pt x="2046" y="2495"/>
                  </a:lnTo>
                  <a:lnTo>
                    <a:pt x="2036" y="2461"/>
                  </a:lnTo>
                  <a:lnTo>
                    <a:pt x="2025" y="2429"/>
                  </a:lnTo>
                  <a:lnTo>
                    <a:pt x="2011" y="2398"/>
                  </a:lnTo>
                  <a:lnTo>
                    <a:pt x="1997" y="2369"/>
                  </a:lnTo>
                  <a:lnTo>
                    <a:pt x="1982" y="2342"/>
                  </a:lnTo>
                  <a:lnTo>
                    <a:pt x="1968" y="2316"/>
                  </a:lnTo>
                  <a:lnTo>
                    <a:pt x="1954" y="2293"/>
                  </a:lnTo>
                  <a:lnTo>
                    <a:pt x="1941" y="2274"/>
                  </a:lnTo>
                  <a:lnTo>
                    <a:pt x="1930" y="2257"/>
                  </a:lnTo>
                  <a:lnTo>
                    <a:pt x="1919" y="2243"/>
                  </a:lnTo>
                  <a:lnTo>
                    <a:pt x="1912" y="2233"/>
                  </a:lnTo>
                  <a:lnTo>
                    <a:pt x="1909" y="2229"/>
                  </a:lnTo>
                  <a:lnTo>
                    <a:pt x="1907" y="2226"/>
                  </a:lnTo>
                  <a:lnTo>
                    <a:pt x="1906" y="2225"/>
                  </a:lnTo>
                  <a:lnTo>
                    <a:pt x="1905" y="2224"/>
                  </a:lnTo>
                  <a:lnTo>
                    <a:pt x="1905" y="2223"/>
                  </a:lnTo>
                  <a:lnTo>
                    <a:pt x="1906" y="2217"/>
                  </a:lnTo>
                  <a:lnTo>
                    <a:pt x="1906" y="2209"/>
                  </a:lnTo>
                  <a:lnTo>
                    <a:pt x="1907" y="2198"/>
                  </a:lnTo>
                  <a:lnTo>
                    <a:pt x="1907" y="2183"/>
                  </a:lnTo>
                  <a:lnTo>
                    <a:pt x="1908" y="2166"/>
                  </a:lnTo>
                  <a:lnTo>
                    <a:pt x="1909" y="2146"/>
                  </a:lnTo>
                  <a:lnTo>
                    <a:pt x="1909" y="2123"/>
                  </a:lnTo>
                  <a:lnTo>
                    <a:pt x="1910" y="2100"/>
                  </a:lnTo>
                  <a:lnTo>
                    <a:pt x="1911" y="2073"/>
                  </a:lnTo>
                  <a:lnTo>
                    <a:pt x="1911" y="2045"/>
                  </a:lnTo>
                  <a:lnTo>
                    <a:pt x="1912" y="2016"/>
                  </a:lnTo>
                  <a:lnTo>
                    <a:pt x="1913" y="1985"/>
                  </a:lnTo>
                  <a:lnTo>
                    <a:pt x="1913" y="1952"/>
                  </a:lnTo>
                  <a:lnTo>
                    <a:pt x="1914" y="1885"/>
                  </a:lnTo>
                  <a:lnTo>
                    <a:pt x="1913" y="1816"/>
                  </a:lnTo>
                  <a:lnTo>
                    <a:pt x="1912" y="1745"/>
                  </a:lnTo>
                  <a:lnTo>
                    <a:pt x="1910" y="1675"/>
                  </a:lnTo>
                  <a:lnTo>
                    <a:pt x="1907" y="1606"/>
                  </a:lnTo>
                  <a:lnTo>
                    <a:pt x="1905" y="1573"/>
                  </a:lnTo>
                  <a:lnTo>
                    <a:pt x="1902" y="1541"/>
                  </a:lnTo>
                  <a:lnTo>
                    <a:pt x="1899" y="1512"/>
                  </a:lnTo>
                  <a:lnTo>
                    <a:pt x="1896" y="1482"/>
                  </a:lnTo>
                  <a:lnTo>
                    <a:pt x="1891" y="1454"/>
                  </a:lnTo>
                  <a:lnTo>
                    <a:pt x="1886" y="1428"/>
                  </a:lnTo>
                  <a:lnTo>
                    <a:pt x="1882" y="1404"/>
                  </a:lnTo>
                  <a:lnTo>
                    <a:pt x="1876" y="1383"/>
                  </a:lnTo>
                  <a:lnTo>
                    <a:pt x="1859" y="1336"/>
                  </a:lnTo>
                  <a:lnTo>
                    <a:pt x="1843" y="1291"/>
                  </a:lnTo>
                  <a:lnTo>
                    <a:pt x="1827" y="1248"/>
                  </a:lnTo>
                  <a:lnTo>
                    <a:pt x="1812" y="1207"/>
                  </a:lnTo>
                  <a:lnTo>
                    <a:pt x="1796" y="1167"/>
                  </a:lnTo>
                  <a:lnTo>
                    <a:pt x="1782" y="1130"/>
                  </a:lnTo>
                  <a:lnTo>
                    <a:pt x="1769" y="1094"/>
                  </a:lnTo>
                  <a:lnTo>
                    <a:pt x="1754" y="1060"/>
                  </a:lnTo>
                  <a:lnTo>
                    <a:pt x="1741" y="1026"/>
                  </a:lnTo>
                  <a:lnTo>
                    <a:pt x="1727" y="995"/>
                  </a:lnTo>
                  <a:lnTo>
                    <a:pt x="1714" y="965"/>
                  </a:lnTo>
                  <a:lnTo>
                    <a:pt x="1700" y="935"/>
                  </a:lnTo>
                  <a:lnTo>
                    <a:pt x="1674" y="878"/>
                  </a:lnTo>
                  <a:lnTo>
                    <a:pt x="1647" y="824"/>
                  </a:lnTo>
                  <a:lnTo>
                    <a:pt x="1618" y="773"/>
                  </a:lnTo>
                  <a:lnTo>
                    <a:pt x="1588" y="721"/>
                  </a:lnTo>
                  <a:lnTo>
                    <a:pt x="1556" y="671"/>
                  </a:lnTo>
                  <a:lnTo>
                    <a:pt x="1522" y="621"/>
                  </a:lnTo>
                  <a:lnTo>
                    <a:pt x="1484" y="567"/>
                  </a:lnTo>
                  <a:lnTo>
                    <a:pt x="1442" y="512"/>
                  </a:lnTo>
                  <a:lnTo>
                    <a:pt x="1421" y="484"/>
                  </a:lnTo>
                  <a:lnTo>
                    <a:pt x="1398" y="454"/>
                  </a:lnTo>
                  <a:lnTo>
                    <a:pt x="1373" y="423"/>
                  </a:lnTo>
                  <a:lnTo>
                    <a:pt x="1348" y="391"/>
                  </a:lnTo>
                  <a:lnTo>
                    <a:pt x="1488" y="0"/>
                  </a:lnTo>
                  <a:lnTo>
                    <a:pt x="1847" y="479"/>
                  </a:lnTo>
                  <a:lnTo>
                    <a:pt x="1853" y="489"/>
                  </a:lnTo>
                  <a:lnTo>
                    <a:pt x="1862" y="500"/>
                  </a:lnTo>
                  <a:lnTo>
                    <a:pt x="1870" y="513"/>
                  </a:lnTo>
                  <a:lnTo>
                    <a:pt x="1879" y="528"/>
                  </a:lnTo>
                  <a:lnTo>
                    <a:pt x="1888" y="544"/>
                  </a:lnTo>
                  <a:lnTo>
                    <a:pt x="1900" y="562"/>
                  </a:lnTo>
                  <a:lnTo>
                    <a:pt x="1911" y="580"/>
                  </a:lnTo>
                  <a:lnTo>
                    <a:pt x="1922" y="601"/>
                  </a:lnTo>
                  <a:lnTo>
                    <a:pt x="1936" y="622"/>
                  </a:lnTo>
                  <a:lnTo>
                    <a:pt x="1948" y="644"/>
                  </a:lnTo>
                  <a:lnTo>
                    <a:pt x="1976" y="692"/>
                  </a:lnTo>
                  <a:lnTo>
                    <a:pt x="2004" y="742"/>
                  </a:lnTo>
                  <a:lnTo>
                    <a:pt x="2034" y="796"/>
                  </a:lnTo>
                  <a:lnTo>
                    <a:pt x="2063" y="850"/>
                  </a:lnTo>
                  <a:lnTo>
                    <a:pt x="2091" y="906"/>
                  </a:lnTo>
                  <a:lnTo>
                    <a:pt x="2119" y="963"/>
                  </a:lnTo>
                  <a:lnTo>
                    <a:pt x="2144" y="1019"/>
                  </a:lnTo>
                  <a:lnTo>
                    <a:pt x="2167" y="1075"/>
                  </a:lnTo>
                  <a:lnTo>
                    <a:pt x="2189" y="1128"/>
                  </a:lnTo>
                  <a:lnTo>
                    <a:pt x="2206" y="1180"/>
                  </a:lnTo>
                  <a:lnTo>
                    <a:pt x="2214" y="1205"/>
                  </a:lnTo>
                  <a:lnTo>
                    <a:pt x="2220" y="1228"/>
                  </a:lnTo>
                  <a:lnTo>
                    <a:pt x="2225" y="1249"/>
                  </a:lnTo>
                  <a:lnTo>
                    <a:pt x="2230" y="1272"/>
                  </a:lnTo>
                  <a:lnTo>
                    <a:pt x="2238" y="1318"/>
                  </a:lnTo>
                  <a:lnTo>
                    <a:pt x="2246" y="1368"/>
                  </a:lnTo>
                  <a:lnTo>
                    <a:pt x="2250" y="1422"/>
                  </a:lnTo>
                  <a:lnTo>
                    <a:pt x="2254" y="1477"/>
                  </a:lnTo>
                  <a:lnTo>
                    <a:pt x="2256" y="1534"/>
                  </a:lnTo>
                  <a:lnTo>
                    <a:pt x="2257" y="1593"/>
                  </a:lnTo>
                  <a:lnTo>
                    <a:pt x="2257" y="1653"/>
                  </a:lnTo>
                  <a:lnTo>
                    <a:pt x="2256" y="1772"/>
                  </a:lnTo>
                  <a:lnTo>
                    <a:pt x="2254" y="1832"/>
                  </a:lnTo>
                  <a:lnTo>
                    <a:pt x="2253" y="1890"/>
                  </a:lnTo>
                  <a:lnTo>
                    <a:pt x="2251" y="1946"/>
                  </a:lnTo>
                  <a:lnTo>
                    <a:pt x="2250" y="2001"/>
                  </a:lnTo>
                  <a:lnTo>
                    <a:pt x="2249" y="2052"/>
                  </a:lnTo>
                  <a:lnTo>
                    <a:pt x="2249" y="2101"/>
                  </a:lnTo>
                  <a:lnTo>
                    <a:pt x="2282" y="2149"/>
                  </a:lnTo>
                  <a:lnTo>
                    <a:pt x="2312" y="2201"/>
                  </a:lnTo>
                  <a:lnTo>
                    <a:pt x="2338" y="2254"/>
                  </a:lnTo>
                  <a:lnTo>
                    <a:pt x="2350" y="2282"/>
                  </a:lnTo>
                  <a:lnTo>
                    <a:pt x="2361" y="2312"/>
                  </a:lnTo>
                  <a:lnTo>
                    <a:pt x="2370" y="2341"/>
                  </a:lnTo>
                  <a:lnTo>
                    <a:pt x="2379" y="2372"/>
                  </a:lnTo>
                  <a:lnTo>
                    <a:pt x="2386" y="2403"/>
                  </a:lnTo>
                  <a:lnTo>
                    <a:pt x="2392" y="2434"/>
                  </a:lnTo>
                  <a:lnTo>
                    <a:pt x="2397" y="2466"/>
                  </a:lnTo>
                  <a:lnTo>
                    <a:pt x="2400" y="2500"/>
                  </a:lnTo>
                  <a:lnTo>
                    <a:pt x="2402" y="2534"/>
                  </a:lnTo>
                  <a:lnTo>
                    <a:pt x="2403" y="2568"/>
                  </a:lnTo>
                  <a:lnTo>
                    <a:pt x="2402" y="2606"/>
                  </a:lnTo>
                  <a:lnTo>
                    <a:pt x="2399" y="2644"/>
                  </a:lnTo>
                  <a:lnTo>
                    <a:pt x="2395" y="2680"/>
                  </a:lnTo>
                  <a:lnTo>
                    <a:pt x="2390" y="2716"/>
                  </a:lnTo>
                  <a:lnTo>
                    <a:pt x="2383" y="2751"/>
                  </a:lnTo>
                  <a:lnTo>
                    <a:pt x="2375" y="2785"/>
                  </a:lnTo>
                  <a:lnTo>
                    <a:pt x="2364" y="2819"/>
                  </a:lnTo>
                  <a:lnTo>
                    <a:pt x="2353" y="2852"/>
                  </a:lnTo>
                  <a:lnTo>
                    <a:pt x="2341" y="2884"/>
                  </a:lnTo>
                  <a:lnTo>
                    <a:pt x="2326" y="2914"/>
                  </a:lnTo>
                  <a:lnTo>
                    <a:pt x="2311" y="2944"/>
                  </a:lnTo>
                  <a:lnTo>
                    <a:pt x="2294" y="2973"/>
                  </a:lnTo>
                  <a:lnTo>
                    <a:pt x="2275" y="3001"/>
                  </a:lnTo>
                  <a:lnTo>
                    <a:pt x="2257" y="3028"/>
                  </a:lnTo>
                  <a:lnTo>
                    <a:pt x="2236" y="3054"/>
                  </a:lnTo>
                  <a:lnTo>
                    <a:pt x="2215" y="3078"/>
                  </a:lnTo>
                  <a:lnTo>
                    <a:pt x="2193" y="3102"/>
                  </a:lnTo>
                  <a:lnTo>
                    <a:pt x="2169" y="3124"/>
                  </a:lnTo>
                  <a:lnTo>
                    <a:pt x="2144" y="3145"/>
                  </a:lnTo>
                  <a:lnTo>
                    <a:pt x="2119" y="3165"/>
                  </a:lnTo>
                  <a:lnTo>
                    <a:pt x="2092" y="3183"/>
                  </a:lnTo>
                  <a:lnTo>
                    <a:pt x="2065" y="3200"/>
                  </a:lnTo>
                  <a:lnTo>
                    <a:pt x="2036" y="3215"/>
                  </a:lnTo>
                  <a:lnTo>
                    <a:pt x="2007" y="3230"/>
                  </a:lnTo>
                  <a:lnTo>
                    <a:pt x="1977" y="3242"/>
                  </a:lnTo>
                  <a:lnTo>
                    <a:pt x="1946" y="3252"/>
                  </a:lnTo>
                  <a:lnTo>
                    <a:pt x="1914" y="3262"/>
                  </a:lnTo>
                  <a:lnTo>
                    <a:pt x="1882" y="3270"/>
                  </a:lnTo>
                  <a:lnTo>
                    <a:pt x="1849" y="3276"/>
                  </a:lnTo>
                  <a:lnTo>
                    <a:pt x="1816" y="3280"/>
                  </a:lnTo>
                  <a:lnTo>
                    <a:pt x="1781" y="3282"/>
                  </a:lnTo>
                  <a:lnTo>
                    <a:pt x="1747" y="3283"/>
                  </a:lnTo>
                  <a:lnTo>
                    <a:pt x="563" y="3281"/>
                  </a:lnTo>
                  <a:lnTo>
                    <a:pt x="528" y="3280"/>
                  </a:lnTo>
                  <a:lnTo>
                    <a:pt x="494" y="3278"/>
                  </a:lnTo>
                  <a:lnTo>
                    <a:pt x="461" y="3274"/>
                  </a:lnTo>
                  <a:lnTo>
                    <a:pt x="429" y="3269"/>
                  </a:lnTo>
                  <a:lnTo>
                    <a:pt x="398" y="3263"/>
                  </a:lnTo>
                  <a:lnTo>
                    <a:pt x="367" y="3254"/>
                  </a:lnTo>
                  <a:lnTo>
                    <a:pt x="338" y="3244"/>
                  </a:lnTo>
                  <a:lnTo>
                    <a:pt x="309" y="3234"/>
                  </a:lnTo>
                  <a:lnTo>
                    <a:pt x="282" y="3221"/>
                  </a:lnTo>
                  <a:lnTo>
                    <a:pt x="256" y="3207"/>
                  </a:lnTo>
                  <a:lnTo>
                    <a:pt x="231" y="3192"/>
                  </a:lnTo>
                  <a:lnTo>
                    <a:pt x="208" y="3175"/>
                  </a:lnTo>
                  <a:lnTo>
                    <a:pt x="185" y="3157"/>
                  </a:lnTo>
                  <a:lnTo>
                    <a:pt x="164" y="3137"/>
                  </a:lnTo>
                  <a:lnTo>
                    <a:pt x="145" y="3115"/>
                  </a:lnTo>
                  <a:lnTo>
                    <a:pt x="126" y="3093"/>
                  </a:lnTo>
                  <a:lnTo>
                    <a:pt x="126" y="309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Calibri Light" panose="020F0302020204030204"/>
                <a:ea typeface="+mn-ea"/>
                <a:cs typeface="+mn-cs"/>
              </a:endParaRPr>
            </a:p>
          </p:txBody>
        </p:sp>
        <p:sp>
          <p:nvSpPr>
            <p:cNvPr id="48" name="Freeform 44">
              <a:extLst>
                <a:ext uri="{FF2B5EF4-FFF2-40B4-BE49-F238E27FC236}">
                  <a16:creationId xmlns:a16="http://schemas.microsoft.com/office/drawing/2014/main" id="{AD135C64-50BF-441C-BA38-DB80286B9901}"/>
                </a:ext>
              </a:extLst>
            </p:cNvPr>
            <p:cNvSpPr>
              <a:spLocks noEditPoints="1"/>
            </p:cNvSpPr>
            <p:nvPr/>
          </p:nvSpPr>
          <p:spPr bwMode="auto">
            <a:xfrm>
              <a:off x="-2575175" y="-1203589"/>
              <a:ext cx="3082009" cy="2284626"/>
            </a:xfrm>
            <a:custGeom>
              <a:avLst/>
              <a:gdLst>
                <a:gd name="T0" fmla="*/ 10977 w 15471"/>
                <a:gd name="T1" fmla="*/ 1806 h 11467"/>
                <a:gd name="T2" fmla="*/ 11863 w 15471"/>
                <a:gd name="T3" fmla="*/ 2687 h 11467"/>
                <a:gd name="T4" fmla="*/ 11965 w 15471"/>
                <a:gd name="T5" fmla="*/ 3282 h 11467"/>
                <a:gd name="T6" fmla="*/ 12755 w 15471"/>
                <a:gd name="T7" fmla="*/ 3676 h 11467"/>
                <a:gd name="T8" fmla="*/ 12767 w 15471"/>
                <a:gd name="T9" fmla="*/ 4735 h 11467"/>
                <a:gd name="T10" fmla="*/ 13108 w 15471"/>
                <a:gd name="T11" fmla="*/ 1674 h 11467"/>
                <a:gd name="T12" fmla="*/ 14652 w 15471"/>
                <a:gd name="T13" fmla="*/ 942 h 11467"/>
                <a:gd name="T14" fmla="*/ 15075 w 15471"/>
                <a:gd name="T15" fmla="*/ 4776 h 11467"/>
                <a:gd name="T16" fmla="*/ 12080 w 15471"/>
                <a:gd name="T17" fmla="*/ 6929 h 11467"/>
                <a:gd name="T18" fmla="*/ 10191 w 15471"/>
                <a:gd name="T19" fmla="*/ 5810 h 11467"/>
                <a:gd name="T20" fmla="*/ 11264 w 15471"/>
                <a:gd name="T21" fmla="*/ 7535 h 11467"/>
                <a:gd name="T22" fmla="*/ 10824 w 15471"/>
                <a:gd name="T23" fmla="*/ 8068 h 11467"/>
                <a:gd name="T24" fmla="*/ 8547 w 15471"/>
                <a:gd name="T25" fmla="*/ 6706 h 11467"/>
                <a:gd name="T26" fmla="*/ 9172 w 15471"/>
                <a:gd name="T27" fmla="*/ 8211 h 11467"/>
                <a:gd name="T28" fmla="*/ 6576 w 15471"/>
                <a:gd name="T29" fmla="*/ 11116 h 11467"/>
                <a:gd name="T30" fmla="*/ 6156 w 15471"/>
                <a:gd name="T31" fmla="*/ 9541 h 11467"/>
                <a:gd name="T32" fmla="*/ 6205 w 15471"/>
                <a:gd name="T33" fmla="*/ 9052 h 11467"/>
                <a:gd name="T34" fmla="*/ 4485 w 15471"/>
                <a:gd name="T35" fmla="*/ 9219 h 11467"/>
                <a:gd name="T36" fmla="*/ 3981 w 15471"/>
                <a:gd name="T37" fmla="*/ 10956 h 11467"/>
                <a:gd name="T38" fmla="*/ 2377 w 15471"/>
                <a:gd name="T39" fmla="*/ 9801 h 11467"/>
                <a:gd name="T40" fmla="*/ 1530 w 15471"/>
                <a:gd name="T41" fmla="*/ 7314 h 11467"/>
                <a:gd name="T42" fmla="*/ 1041 w 15471"/>
                <a:gd name="T43" fmla="*/ 5673 h 11467"/>
                <a:gd name="T44" fmla="*/ 412 w 15471"/>
                <a:gd name="T45" fmla="*/ 4456 h 11467"/>
                <a:gd name="T46" fmla="*/ 938 w 15471"/>
                <a:gd name="T47" fmla="*/ 4506 h 11467"/>
                <a:gd name="T48" fmla="*/ 1436 w 15471"/>
                <a:gd name="T49" fmla="*/ 5064 h 11467"/>
                <a:gd name="T50" fmla="*/ 4800 w 15471"/>
                <a:gd name="T51" fmla="*/ 2713 h 11467"/>
                <a:gd name="T52" fmla="*/ 3605 w 15471"/>
                <a:gd name="T53" fmla="*/ 4402 h 11467"/>
                <a:gd name="T54" fmla="*/ 3968 w 15471"/>
                <a:gd name="T55" fmla="*/ 6936 h 11467"/>
                <a:gd name="T56" fmla="*/ 6878 w 15471"/>
                <a:gd name="T57" fmla="*/ 7007 h 11467"/>
                <a:gd name="T58" fmla="*/ 8016 w 15471"/>
                <a:gd name="T59" fmla="*/ 5640 h 11467"/>
                <a:gd name="T60" fmla="*/ 7464 w 15471"/>
                <a:gd name="T61" fmla="*/ 4107 h 11467"/>
                <a:gd name="T62" fmla="*/ 7291 w 15471"/>
                <a:gd name="T63" fmla="*/ 6616 h 11467"/>
                <a:gd name="T64" fmla="*/ 4638 w 15471"/>
                <a:gd name="T65" fmla="*/ 7120 h 11467"/>
                <a:gd name="T66" fmla="*/ 3893 w 15471"/>
                <a:gd name="T67" fmla="*/ 4655 h 11467"/>
                <a:gd name="T68" fmla="*/ 7348 w 15471"/>
                <a:gd name="T69" fmla="*/ 1684 h 11467"/>
                <a:gd name="T70" fmla="*/ 7505 w 15471"/>
                <a:gd name="T71" fmla="*/ 821 h 11467"/>
                <a:gd name="T72" fmla="*/ 14394 w 15471"/>
                <a:gd name="T73" fmla="*/ 1187 h 11467"/>
                <a:gd name="T74" fmla="*/ 13401 w 15471"/>
                <a:gd name="T75" fmla="*/ 1768 h 11467"/>
                <a:gd name="T76" fmla="*/ 9509 w 15471"/>
                <a:gd name="T77" fmla="*/ 2321 h 11467"/>
                <a:gd name="T78" fmla="*/ 9002 w 15471"/>
                <a:gd name="T79" fmla="*/ 2398 h 11467"/>
                <a:gd name="T80" fmla="*/ 9753 w 15471"/>
                <a:gd name="T81" fmla="*/ 3768 h 11467"/>
                <a:gd name="T82" fmla="*/ 9917 w 15471"/>
                <a:gd name="T83" fmla="*/ 4293 h 11467"/>
                <a:gd name="T84" fmla="*/ 10789 w 15471"/>
                <a:gd name="T85" fmla="*/ 3533 h 11467"/>
                <a:gd name="T86" fmla="*/ 10668 w 15471"/>
                <a:gd name="T87" fmla="*/ 3016 h 11467"/>
                <a:gd name="T88" fmla="*/ 9418 w 15471"/>
                <a:gd name="T89" fmla="*/ 3866 h 11467"/>
                <a:gd name="T90" fmla="*/ 6560 w 15471"/>
                <a:gd name="T91" fmla="*/ 1283 h 11467"/>
                <a:gd name="T92" fmla="*/ 4869 w 15471"/>
                <a:gd name="T93" fmla="*/ 2378 h 11467"/>
                <a:gd name="T94" fmla="*/ 1533 w 15471"/>
                <a:gd name="T95" fmla="*/ 4436 h 11467"/>
                <a:gd name="T96" fmla="*/ 865 w 15471"/>
                <a:gd name="T97" fmla="*/ 3460 h 11467"/>
                <a:gd name="T98" fmla="*/ 523 w 15471"/>
                <a:gd name="T99" fmla="*/ 5835 h 11467"/>
                <a:gd name="T100" fmla="*/ 2021 w 15471"/>
                <a:gd name="T101" fmla="*/ 9156 h 11467"/>
                <a:gd name="T102" fmla="*/ 2536 w 15471"/>
                <a:gd name="T103" fmla="*/ 11188 h 11467"/>
                <a:gd name="T104" fmla="*/ 4423 w 15471"/>
                <a:gd name="T105" fmla="*/ 10332 h 11467"/>
                <a:gd name="T106" fmla="*/ 5268 w 15471"/>
                <a:gd name="T107" fmla="*/ 9942 h 11467"/>
                <a:gd name="T108" fmla="*/ 7052 w 15471"/>
                <a:gd name="T109" fmla="*/ 11297 h 11467"/>
                <a:gd name="T110" fmla="*/ 9714 w 15471"/>
                <a:gd name="T111" fmla="*/ 7999 h 11467"/>
                <a:gd name="T112" fmla="*/ 11839 w 15471"/>
                <a:gd name="T113" fmla="*/ 7522 h 11467"/>
                <a:gd name="T114" fmla="*/ 14957 w 15471"/>
                <a:gd name="T115" fmla="*/ 5826 h 11467"/>
                <a:gd name="T116" fmla="*/ 14949 w 15471"/>
                <a:gd name="T117" fmla="*/ 867 h 11467"/>
                <a:gd name="T118" fmla="*/ 13419 w 15471"/>
                <a:gd name="T119" fmla="*/ 1053 h 11467"/>
                <a:gd name="T120" fmla="*/ 12890 w 15471"/>
                <a:gd name="T121" fmla="*/ 3396 h 11467"/>
                <a:gd name="T122" fmla="*/ 12179 w 15471"/>
                <a:gd name="T123" fmla="*/ 1882 h 11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471" h="11467">
                  <a:moveTo>
                    <a:pt x="9231" y="342"/>
                  </a:moveTo>
                  <a:lnTo>
                    <a:pt x="9450" y="342"/>
                  </a:lnTo>
                  <a:lnTo>
                    <a:pt x="9501" y="346"/>
                  </a:lnTo>
                  <a:lnTo>
                    <a:pt x="9553" y="351"/>
                  </a:lnTo>
                  <a:lnTo>
                    <a:pt x="9604" y="357"/>
                  </a:lnTo>
                  <a:lnTo>
                    <a:pt x="9654" y="364"/>
                  </a:lnTo>
                  <a:lnTo>
                    <a:pt x="9703" y="373"/>
                  </a:lnTo>
                  <a:lnTo>
                    <a:pt x="9752" y="383"/>
                  </a:lnTo>
                  <a:lnTo>
                    <a:pt x="9801" y="394"/>
                  </a:lnTo>
                  <a:lnTo>
                    <a:pt x="9848" y="405"/>
                  </a:lnTo>
                  <a:lnTo>
                    <a:pt x="9894" y="419"/>
                  </a:lnTo>
                  <a:lnTo>
                    <a:pt x="9941" y="433"/>
                  </a:lnTo>
                  <a:lnTo>
                    <a:pt x="10031" y="464"/>
                  </a:lnTo>
                  <a:lnTo>
                    <a:pt x="10118" y="499"/>
                  </a:lnTo>
                  <a:lnTo>
                    <a:pt x="10203" y="537"/>
                  </a:lnTo>
                  <a:lnTo>
                    <a:pt x="10285" y="579"/>
                  </a:lnTo>
                  <a:lnTo>
                    <a:pt x="10364" y="623"/>
                  </a:lnTo>
                  <a:lnTo>
                    <a:pt x="10441" y="669"/>
                  </a:lnTo>
                  <a:lnTo>
                    <a:pt x="10514" y="718"/>
                  </a:lnTo>
                  <a:lnTo>
                    <a:pt x="10585" y="768"/>
                  </a:lnTo>
                  <a:lnTo>
                    <a:pt x="10653" y="820"/>
                  </a:lnTo>
                  <a:lnTo>
                    <a:pt x="10719" y="873"/>
                  </a:lnTo>
                  <a:lnTo>
                    <a:pt x="10781" y="927"/>
                  </a:lnTo>
                  <a:lnTo>
                    <a:pt x="10841" y="980"/>
                  </a:lnTo>
                  <a:lnTo>
                    <a:pt x="10899" y="1035"/>
                  </a:lnTo>
                  <a:lnTo>
                    <a:pt x="10954" y="1089"/>
                  </a:lnTo>
                  <a:lnTo>
                    <a:pt x="11005" y="1144"/>
                  </a:lnTo>
                  <a:lnTo>
                    <a:pt x="11054" y="1198"/>
                  </a:lnTo>
                  <a:lnTo>
                    <a:pt x="11100" y="1249"/>
                  </a:lnTo>
                  <a:lnTo>
                    <a:pt x="11144" y="1301"/>
                  </a:lnTo>
                  <a:lnTo>
                    <a:pt x="11185" y="1350"/>
                  </a:lnTo>
                  <a:lnTo>
                    <a:pt x="11223" y="1397"/>
                  </a:lnTo>
                  <a:lnTo>
                    <a:pt x="11258" y="1443"/>
                  </a:lnTo>
                  <a:lnTo>
                    <a:pt x="11291" y="1486"/>
                  </a:lnTo>
                  <a:lnTo>
                    <a:pt x="11321" y="1526"/>
                  </a:lnTo>
                  <a:lnTo>
                    <a:pt x="11348" y="1562"/>
                  </a:lnTo>
                  <a:lnTo>
                    <a:pt x="11373" y="1596"/>
                  </a:lnTo>
                  <a:lnTo>
                    <a:pt x="11393" y="1626"/>
                  </a:lnTo>
                  <a:lnTo>
                    <a:pt x="11404" y="1638"/>
                  </a:lnTo>
                  <a:lnTo>
                    <a:pt x="11413" y="1651"/>
                  </a:lnTo>
                  <a:lnTo>
                    <a:pt x="11381" y="1651"/>
                  </a:lnTo>
                  <a:lnTo>
                    <a:pt x="11351" y="1653"/>
                  </a:lnTo>
                  <a:lnTo>
                    <a:pt x="11319" y="1658"/>
                  </a:lnTo>
                  <a:lnTo>
                    <a:pt x="11286" y="1665"/>
                  </a:lnTo>
                  <a:lnTo>
                    <a:pt x="11253" y="1676"/>
                  </a:lnTo>
                  <a:lnTo>
                    <a:pt x="11219" y="1687"/>
                  </a:lnTo>
                  <a:lnTo>
                    <a:pt x="11185" y="1700"/>
                  </a:lnTo>
                  <a:lnTo>
                    <a:pt x="11152" y="1715"/>
                  </a:lnTo>
                  <a:lnTo>
                    <a:pt x="11121" y="1729"/>
                  </a:lnTo>
                  <a:lnTo>
                    <a:pt x="11091" y="1743"/>
                  </a:lnTo>
                  <a:lnTo>
                    <a:pt x="11064" y="1758"/>
                  </a:lnTo>
                  <a:lnTo>
                    <a:pt x="11039" y="1770"/>
                  </a:lnTo>
                  <a:lnTo>
                    <a:pt x="11018" y="1783"/>
                  </a:lnTo>
                  <a:lnTo>
                    <a:pt x="11008" y="1788"/>
                  </a:lnTo>
                  <a:lnTo>
                    <a:pt x="11001" y="1792"/>
                  </a:lnTo>
                  <a:lnTo>
                    <a:pt x="10994" y="1796"/>
                  </a:lnTo>
                  <a:lnTo>
                    <a:pt x="10988" y="1800"/>
                  </a:lnTo>
                  <a:lnTo>
                    <a:pt x="10983" y="1803"/>
                  </a:lnTo>
                  <a:lnTo>
                    <a:pt x="10979" y="1805"/>
                  </a:lnTo>
                  <a:lnTo>
                    <a:pt x="10977" y="1806"/>
                  </a:lnTo>
                  <a:lnTo>
                    <a:pt x="10976" y="1806"/>
                  </a:lnTo>
                  <a:lnTo>
                    <a:pt x="11257" y="1806"/>
                  </a:lnTo>
                  <a:lnTo>
                    <a:pt x="11303" y="1806"/>
                  </a:lnTo>
                  <a:lnTo>
                    <a:pt x="11345" y="1807"/>
                  </a:lnTo>
                  <a:lnTo>
                    <a:pt x="11385" y="1808"/>
                  </a:lnTo>
                  <a:lnTo>
                    <a:pt x="11424" y="1810"/>
                  </a:lnTo>
                  <a:lnTo>
                    <a:pt x="11462" y="1815"/>
                  </a:lnTo>
                  <a:lnTo>
                    <a:pt x="11498" y="1820"/>
                  </a:lnTo>
                  <a:lnTo>
                    <a:pt x="11534" y="1828"/>
                  </a:lnTo>
                  <a:lnTo>
                    <a:pt x="11569" y="1838"/>
                  </a:lnTo>
                  <a:lnTo>
                    <a:pt x="11603" y="1851"/>
                  </a:lnTo>
                  <a:lnTo>
                    <a:pt x="11637" y="1863"/>
                  </a:lnTo>
                  <a:lnTo>
                    <a:pt x="11671" y="1877"/>
                  </a:lnTo>
                  <a:lnTo>
                    <a:pt x="11704" y="1893"/>
                  </a:lnTo>
                  <a:lnTo>
                    <a:pt x="11737" y="1910"/>
                  </a:lnTo>
                  <a:lnTo>
                    <a:pt x="11771" y="1930"/>
                  </a:lnTo>
                  <a:lnTo>
                    <a:pt x="11804" y="1951"/>
                  </a:lnTo>
                  <a:lnTo>
                    <a:pt x="11837" y="1974"/>
                  </a:lnTo>
                  <a:lnTo>
                    <a:pt x="11871" y="2000"/>
                  </a:lnTo>
                  <a:lnTo>
                    <a:pt x="11905" y="2029"/>
                  </a:lnTo>
                  <a:lnTo>
                    <a:pt x="11941" y="2061"/>
                  </a:lnTo>
                  <a:lnTo>
                    <a:pt x="11977" y="2097"/>
                  </a:lnTo>
                  <a:lnTo>
                    <a:pt x="12013" y="2135"/>
                  </a:lnTo>
                  <a:lnTo>
                    <a:pt x="12051" y="2177"/>
                  </a:lnTo>
                  <a:lnTo>
                    <a:pt x="12070" y="2200"/>
                  </a:lnTo>
                  <a:lnTo>
                    <a:pt x="12089" y="2223"/>
                  </a:lnTo>
                  <a:lnTo>
                    <a:pt x="12110" y="2248"/>
                  </a:lnTo>
                  <a:lnTo>
                    <a:pt x="12129" y="2274"/>
                  </a:lnTo>
                  <a:lnTo>
                    <a:pt x="12157" y="2310"/>
                  </a:lnTo>
                  <a:lnTo>
                    <a:pt x="12182" y="2345"/>
                  </a:lnTo>
                  <a:lnTo>
                    <a:pt x="12204" y="2381"/>
                  </a:lnTo>
                  <a:lnTo>
                    <a:pt x="12221" y="2416"/>
                  </a:lnTo>
                  <a:lnTo>
                    <a:pt x="12237" y="2451"/>
                  </a:lnTo>
                  <a:lnTo>
                    <a:pt x="12247" y="2484"/>
                  </a:lnTo>
                  <a:lnTo>
                    <a:pt x="12254" y="2517"/>
                  </a:lnTo>
                  <a:lnTo>
                    <a:pt x="12258" y="2547"/>
                  </a:lnTo>
                  <a:lnTo>
                    <a:pt x="12258" y="2561"/>
                  </a:lnTo>
                  <a:lnTo>
                    <a:pt x="12257" y="2575"/>
                  </a:lnTo>
                  <a:lnTo>
                    <a:pt x="12255" y="2588"/>
                  </a:lnTo>
                  <a:lnTo>
                    <a:pt x="12253" y="2600"/>
                  </a:lnTo>
                  <a:lnTo>
                    <a:pt x="12249" y="2612"/>
                  </a:lnTo>
                  <a:lnTo>
                    <a:pt x="12244" y="2623"/>
                  </a:lnTo>
                  <a:lnTo>
                    <a:pt x="12238" y="2632"/>
                  </a:lnTo>
                  <a:lnTo>
                    <a:pt x="12231" y="2642"/>
                  </a:lnTo>
                  <a:lnTo>
                    <a:pt x="12222" y="2650"/>
                  </a:lnTo>
                  <a:lnTo>
                    <a:pt x="12212" y="2658"/>
                  </a:lnTo>
                  <a:lnTo>
                    <a:pt x="12202" y="2664"/>
                  </a:lnTo>
                  <a:lnTo>
                    <a:pt x="12189" y="2670"/>
                  </a:lnTo>
                  <a:lnTo>
                    <a:pt x="12177" y="2674"/>
                  </a:lnTo>
                  <a:lnTo>
                    <a:pt x="12162" y="2677"/>
                  </a:lnTo>
                  <a:lnTo>
                    <a:pt x="12147" y="2679"/>
                  </a:lnTo>
                  <a:lnTo>
                    <a:pt x="12129" y="2679"/>
                  </a:lnTo>
                  <a:lnTo>
                    <a:pt x="12035" y="2679"/>
                  </a:lnTo>
                  <a:lnTo>
                    <a:pt x="12008" y="2679"/>
                  </a:lnTo>
                  <a:lnTo>
                    <a:pt x="11980" y="2680"/>
                  </a:lnTo>
                  <a:lnTo>
                    <a:pt x="11954" y="2681"/>
                  </a:lnTo>
                  <a:lnTo>
                    <a:pt x="11930" y="2682"/>
                  </a:lnTo>
                  <a:lnTo>
                    <a:pt x="11906" y="2684"/>
                  </a:lnTo>
                  <a:lnTo>
                    <a:pt x="11885" y="2685"/>
                  </a:lnTo>
                  <a:lnTo>
                    <a:pt x="11863" y="2687"/>
                  </a:lnTo>
                  <a:lnTo>
                    <a:pt x="11843" y="2690"/>
                  </a:lnTo>
                  <a:lnTo>
                    <a:pt x="11806" y="2695"/>
                  </a:lnTo>
                  <a:lnTo>
                    <a:pt x="11772" y="2702"/>
                  </a:lnTo>
                  <a:lnTo>
                    <a:pt x="11741" y="2710"/>
                  </a:lnTo>
                  <a:lnTo>
                    <a:pt x="11712" y="2718"/>
                  </a:lnTo>
                  <a:lnTo>
                    <a:pt x="11686" y="2727"/>
                  </a:lnTo>
                  <a:lnTo>
                    <a:pt x="11660" y="2737"/>
                  </a:lnTo>
                  <a:lnTo>
                    <a:pt x="11611" y="2758"/>
                  </a:lnTo>
                  <a:lnTo>
                    <a:pt x="11586" y="2769"/>
                  </a:lnTo>
                  <a:lnTo>
                    <a:pt x="11561" y="2781"/>
                  </a:lnTo>
                  <a:lnTo>
                    <a:pt x="11535" y="2792"/>
                  </a:lnTo>
                  <a:lnTo>
                    <a:pt x="11506" y="2803"/>
                  </a:lnTo>
                  <a:lnTo>
                    <a:pt x="11519" y="2802"/>
                  </a:lnTo>
                  <a:lnTo>
                    <a:pt x="11535" y="2799"/>
                  </a:lnTo>
                  <a:lnTo>
                    <a:pt x="11552" y="2794"/>
                  </a:lnTo>
                  <a:lnTo>
                    <a:pt x="11572" y="2788"/>
                  </a:lnTo>
                  <a:lnTo>
                    <a:pt x="11594" y="2783"/>
                  </a:lnTo>
                  <a:lnTo>
                    <a:pt x="11615" y="2778"/>
                  </a:lnTo>
                  <a:lnTo>
                    <a:pt x="11639" y="2775"/>
                  </a:lnTo>
                  <a:lnTo>
                    <a:pt x="11662" y="2773"/>
                  </a:lnTo>
                  <a:lnTo>
                    <a:pt x="11709" y="2774"/>
                  </a:lnTo>
                  <a:lnTo>
                    <a:pt x="11733" y="2775"/>
                  </a:lnTo>
                  <a:lnTo>
                    <a:pt x="11757" y="2777"/>
                  </a:lnTo>
                  <a:lnTo>
                    <a:pt x="11781" y="2781"/>
                  </a:lnTo>
                  <a:lnTo>
                    <a:pt x="11803" y="2787"/>
                  </a:lnTo>
                  <a:lnTo>
                    <a:pt x="11826" y="2795"/>
                  </a:lnTo>
                  <a:lnTo>
                    <a:pt x="11849" y="2805"/>
                  </a:lnTo>
                  <a:lnTo>
                    <a:pt x="11870" y="2819"/>
                  </a:lnTo>
                  <a:lnTo>
                    <a:pt x="11890" y="2835"/>
                  </a:lnTo>
                  <a:lnTo>
                    <a:pt x="11910" y="2856"/>
                  </a:lnTo>
                  <a:lnTo>
                    <a:pt x="11920" y="2867"/>
                  </a:lnTo>
                  <a:lnTo>
                    <a:pt x="11928" y="2880"/>
                  </a:lnTo>
                  <a:lnTo>
                    <a:pt x="11937" y="2894"/>
                  </a:lnTo>
                  <a:lnTo>
                    <a:pt x="11946" y="2908"/>
                  </a:lnTo>
                  <a:lnTo>
                    <a:pt x="11954" y="2925"/>
                  </a:lnTo>
                  <a:lnTo>
                    <a:pt x="11961" y="2942"/>
                  </a:lnTo>
                  <a:lnTo>
                    <a:pt x="11968" y="2961"/>
                  </a:lnTo>
                  <a:lnTo>
                    <a:pt x="11976" y="2981"/>
                  </a:lnTo>
                  <a:lnTo>
                    <a:pt x="11982" y="3002"/>
                  </a:lnTo>
                  <a:lnTo>
                    <a:pt x="11988" y="3025"/>
                  </a:lnTo>
                  <a:lnTo>
                    <a:pt x="11989" y="3058"/>
                  </a:lnTo>
                  <a:lnTo>
                    <a:pt x="11988" y="3088"/>
                  </a:lnTo>
                  <a:lnTo>
                    <a:pt x="11987" y="3117"/>
                  </a:lnTo>
                  <a:lnTo>
                    <a:pt x="11986" y="3142"/>
                  </a:lnTo>
                  <a:lnTo>
                    <a:pt x="11983" y="3166"/>
                  </a:lnTo>
                  <a:lnTo>
                    <a:pt x="11980" y="3188"/>
                  </a:lnTo>
                  <a:lnTo>
                    <a:pt x="11976" y="3207"/>
                  </a:lnTo>
                  <a:lnTo>
                    <a:pt x="11970" y="3226"/>
                  </a:lnTo>
                  <a:lnTo>
                    <a:pt x="11963" y="3241"/>
                  </a:lnTo>
                  <a:lnTo>
                    <a:pt x="11956" y="3256"/>
                  </a:lnTo>
                  <a:lnTo>
                    <a:pt x="11947" y="3268"/>
                  </a:lnTo>
                  <a:lnTo>
                    <a:pt x="11936" y="3278"/>
                  </a:lnTo>
                  <a:lnTo>
                    <a:pt x="11925" y="3288"/>
                  </a:lnTo>
                  <a:lnTo>
                    <a:pt x="11912" y="3296"/>
                  </a:lnTo>
                  <a:lnTo>
                    <a:pt x="11897" y="3302"/>
                  </a:lnTo>
                  <a:lnTo>
                    <a:pt x="11881" y="3307"/>
                  </a:lnTo>
                  <a:lnTo>
                    <a:pt x="11905" y="3298"/>
                  </a:lnTo>
                  <a:lnTo>
                    <a:pt x="11928" y="3291"/>
                  </a:lnTo>
                  <a:lnTo>
                    <a:pt x="11952" y="3284"/>
                  </a:lnTo>
                  <a:lnTo>
                    <a:pt x="11965" y="3282"/>
                  </a:lnTo>
                  <a:lnTo>
                    <a:pt x="11979" y="3280"/>
                  </a:lnTo>
                  <a:lnTo>
                    <a:pt x="11994" y="3278"/>
                  </a:lnTo>
                  <a:lnTo>
                    <a:pt x="12011" y="3277"/>
                  </a:lnTo>
                  <a:lnTo>
                    <a:pt x="12029" y="3275"/>
                  </a:lnTo>
                  <a:lnTo>
                    <a:pt x="12050" y="3274"/>
                  </a:lnTo>
                  <a:lnTo>
                    <a:pt x="12074" y="3273"/>
                  </a:lnTo>
                  <a:lnTo>
                    <a:pt x="12100" y="3273"/>
                  </a:lnTo>
                  <a:lnTo>
                    <a:pt x="12128" y="3272"/>
                  </a:lnTo>
                  <a:lnTo>
                    <a:pt x="12160" y="3271"/>
                  </a:lnTo>
                  <a:lnTo>
                    <a:pt x="12184" y="3272"/>
                  </a:lnTo>
                  <a:lnTo>
                    <a:pt x="12208" y="3275"/>
                  </a:lnTo>
                  <a:lnTo>
                    <a:pt x="12232" y="3279"/>
                  </a:lnTo>
                  <a:lnTo>
                    <a:pt x="12255" y="3284"/>
                  </a:lnTo>
                  <a:lnTo>
                    <a:pt x="12279" y="3293"/>
                  </a:lnTo>
                  <a:lnTo>
                    <a:pt x="12302" y="3301"/>
                  </a:lnTo>
                  <a:lnTo>
                    <a:pt x="12325" y="3311"/>
                  </a:lnTo>
                  <a:lnTo>
                    <a:pt x="12346" y="3324"/>
                  </a:lnTo>
                  <a:lnTo>
                    <a:pt x="12367" y="3336"/>
                  </a:lnTo>
                  <a:lnTo>
                    <a:pt x="12386" y="3350"/>
                  </a:lnTo>
                  <a:lnTo>
                    <a:pt x="12404" y="3366"/>
                  </a:lnTo>
                  <a:lnTo>
                    <a:pt x="12422" y="3382"/>
                  </a:lnTo>
                  <a:lnTo>
                    <a:pt x="12437" y="3400"/>
                  </a:lnTo>
                  <a:lnTo>
                    <a:pt x="12450" y="3418"/>
                  </a:lnTo>
                  <a:lnTo>
                    <a:pt x="12463" y="3438"/>
                  </a:lnTo>
                  <a:lnTo>
                    <a:pt x="12472" y="3459"/>
                  </a:lnTo>
                  <a:lnTo>
                    <a:pt x="12481" y="3479"/>
                  </a:lnTo>
                  <a:lnTo>
                    <a:pt x="12490" y="3499"/>
                  </a:lnTo>
                  <a:lnTo>
                    <a:pt x="12498" y="3518"/>
                  </a:lnTo>
                  <a:lnTo>
                    <a:pt x="12505" y="3537"/>
                  </a:lnTo>
                  <a:lnTo>
                    <a:pt x="12511" y="3555"/>
                  </a:lnTo>
                  <a:lnTo>
                    <a:pt x="12516" y="3574"/>
                  </a:lnTo>
                  <a:lnTo>
                    <a:pt x="12518" y="3592"/>
                  </a:lnTo>
                  <a:lnTo>
                    <a:pt x="12518" y="3612"/>
                  </a:lnTo>
                  <a:lnTo>
                    <a:pt x="12514" y="3633"/>
                  </a:lnTo>
                  <a:lnTo>
                    <a:pt x="12508" y="3654"/>
                  </a:lnTo>
                  <a:lnTo>
                    <a:pt x="12499" y="3677"/>
                  </a:lnTo>
                  <a:lnTo>
                    <a:pt x="12493" y="3688"/>
                  </a:lnTo>
                  <a:lnTo>
                    <a:pt x="12486" y="3701"/>
                  </a:lnTo>
                  <a:lnTo>
                    <a:pt x="12477" y="3714"/>
                  </a:lnTo>
                  <a:lnTo>
                    <a:pt x="12468" y="3727"/>
                  </a:lnTo>
                  <a:lnTo>
                    <a:pt x="12458" y="3742"/>
                  </a:lnTo>
                  <a:lnTo>
                    <a:pt x="12445" y="3756"/>
                  </a:lnTo>
                  <a:lnTo>
                    <a:pt x="12433" y="3771"/>
                  </a:lnTo>
                  <a:lnTo>
                    <a:pt x="12418" y="3787"/>
                  </a:lnTo>
                  <a:lnTo>
                    <a:pt x="12403" y="3804"/>
                  </a:lnTo>
                  <a:lnTo>
                    <a:pt x="12386" y="3820"/>
                  </a:lnTo>
                  <a:lnTo>
                    <a:pt x="12404" y="3804"/>
                  </a:lnTo>
                  <a:lnTo>
                    <a:pt x="12423" y="3788"/>
                  </a:lnTo>
                  <a:lnTo>
                    <a:pt x="12441" y="3774"/>
                  </a:lnTo>
                  <a:lnTo>
                    <a:pt x="12461" y="3760"/>
                  </a:lnTo>
                  <a:lnTo>
                    <a:pt x="12481" y="3748"/>
                  </a:lnTo>
                  <a:lnTo>
                    <a:pt x="12501" y="3737"/>
                  </a:lnTo>
                  <a:lnTo>
                    <a:pt x="12523" y="3726"/>
                  </a:lnTo>
                  <a:lnTo>
                    <a:pt x="12543" y="3717"/>
                  </a:lnTo>
                  <a:lnTo>
                    <a:pt x="12587" y="3702"/>
                  </a:lnTo>
                  <a:lnTo>
                    <a:pt x="12631" y="3690"/>
                  </a:lnTo>
                  <a:lnTo>
                    <a:pt x="12677" y="3682"/>
                  </a:lnTo>
                  <a:lnTo>
                    <a:pt x="12722" y="3677"/>
                  </a:lnTo>
                  <a:lnTo>
                    <a:pt x="12739" y="3676"/>
                  </a:lnTo>
                  <a:lnTo>
                    <a:pt x="12755" y="3676"/>
                  </a:lnTo>
                  <a:lnTo>
                    <a:pt x="12773" y="3677"/>
                  </a:lnTo>
                  <a:lnTo>
                    <a:pt x="12789" y="3679"/>
                  </a:lnTo>
                  <a:lnTo>
                    <a:pt x="12806" y="3683"/>
                  </a:lnTo>
                  <a:lnTo>
                    <a:pt x="12821" y="3689"/>
                  </a:lnTo>
                  <a:lnTo>
                    <a:pt x="12835" y="3697"/>
                  </a:lnTo>
                  <a:lnTo>
                    <a:pt x="12846" y="3708"/>
                  </a:lnTo>
                  <a:lnTo>
                    <a:pt x="12861" y="3724"/>
                  </a:lnTo>
                  <a:lnTo>
                    <a:pt x="12875" y="3740"/>
                  </a:lnTo>
                  <a:lnTo>
                    <a:pt x="12887" y="3755"/>
                  </a:lnTo>
                  <a:lnTo>
                    <a:pt x="12899" y="3770"/>
                  </a:lnTo>
                  <a:lnTo>
                    <a:pt x="12908" y="3784"/>
                  </a:lnTo>
                  <a:lnTo>
                    <a:pt x="12916" y="3799"/>
                  </a:lnTo>
                  <a:lnTo>
                    <a:pt x="12922" y="3816"/>
                  </a:lnTo>
                  <a:lnTo>
                    <a:pt x="12927" y="3834"/>
                  </a:lnTo>
                  <a:lnTo>
                    <a:pt x="12931" y="3854"/>
                  </a:lnTo>
                  <a:lnTo>
                    <a:pt x="12932" y="3876"/>
                  </a:lnTo>
                  <a:lnTo>
                    <a:pt x="12931" y="3900"/>
                  </a:lnTo>
                  <a:lnTo>
                    <a:pt x="12928" y="3928"/>
                  </a:lnTo>
                  <a:lnTo>
                    <a:pt x="12924" y="3959"/>
                  </a:lnTo>
                  <a:lnTo>
                    <a:pt x="12921" y="3977"/>
                  </a:lnTo>
                  <a:lnTo>
                    <a:pt x="12917" y="3995"/>
                  </a:lnTo>
                  <a:lnTo>
                    <a:pt x="12913" y="4014"/>
                  </a:lnTo>
                  <a:lnTo>
                    <a:pt x="12909" y="4034"/>
                  </a:lnTo>
                  <a:lnTo>
                    <a:pt x="12904" y="4056"/>
                  </a:lnTo>
                  <a:lnTo>
                    <a:pt x="12899" y="4079"/>
                  </a:lnTo>
                  <a:lnTo>
                    <a:pt x="12892" y="4108"/>
                  </a:lnTo>
                  <a:lnTo>
                    <a:pt x="12885" y="4139"/>
                  </a:lnTo>
                  <a:lnTo>
                    <a:pt x="12870" y="4203"/>
                  </a:lnTo>
                  <a:lnTo>
                    <a:pt x="12853" y="4269"/>
                  </a:lnTo>
                  <a:lnTo>
                    <a:pt x="12835" y="4337"/>
                  </a:lnTo>
                  <a:lnTo>
                    <a:pt x="12815" y="4405"/>
                  </a:lnTo>
                  <a:lnTo>
                    <a:pt x="12795" y="4473"/>
                  </a:lnTo>
                  <a:lnTo>
                    <a:pt x="12775" y="4539"/>
                  </a:lnTo>
                  <a:lnTo>
                    <a:pt x="12755" y="4602"/>
                  </a:lnTo>
                  <a:lnTo>
                    <a:pt x="12746" y="4633"/>
                  </a:lnTo>
                  <a:lnTo>
                    <a:pt x="12736" y="4662"/>
                  </a:lnTo>
                  <a:lnTo>
                    <a:pt x="12727" y="4690"/>
                  </a:lnTo>
                  <a:lnTo>
                    <a:pt x="12719" y="4717"/>
                  </a:lnTo>
                  <a:lnTo>
                    <a:pt x="12710" y="4742"/>
                  </a:lnTo>
                  <a:lnTo>
                    <a:pt x="12702" y="4766"/>
                  </a:lnTo>
                  <a:lnTo>
                    <a:pt x="12695" y="4788"/>
                  </a:lnTo>
                  <a:lnTo>
                    <a:pt x="12688" y="4809"/>
                  </a:lnTo>
                  <a:lnTo>
                    <a:pt x="12682" y="4827"/>
                  </a:lnTo>
                  <a:lnTo>
                    <a:pt x="12676" y="4844"/>
                  </a:lnTo>
                  <a:lnTo>
                    <a:pt x="12671" y="4858"/>
                  </a:lnTo>
                  <a:lnTo>
                    <a:pt x="12667" y="4870"/>
                  </a:lnTo>
                  <a:lnTo>
                    <a:pt x="12664" y="4879"/>
                  </a:lnTo>
                  <a:lnTo>
                    <a:pt x="12661" y="4886"/>
                  </a:lnTo>
                  <a:lnTo>
                    <a:pt x="12660" y="4890"/>
                  </a:lnTo>
                  <a:lnTo>
                    <a:pt x="12659" y="4892"/>
                  </a:lnTo>
                  <a:lnTo>
                    <a:pt x="12661" y="4890"/>
                  </a:lnTo>
                  <a:lnTo>
                    <a:pt x="12664" y="4886"/>
                  </a:lnTo>
                  <a:lnTo>
                    <a:pt x="12670" y="4878"/>
                  </a:lnTo>
                  <a:lnTo>
                    <a:pt x="12679" y="4867"/>
                  </a:lnTo>
                  <a:lnTo>
                    <a:pt x="12689" y="4852"/>
                  </a:lnTo>
                  <a:lnTo>
                    <a:pt x="12701" y="4836"/>
                  </a:lnTo>
                  <a:lnTo>
                    <a:pt x="12716" y="4815"/>
                  </a:lnTo>
                  <a:lnTo>
                    <a:pt x="12731" y="4791"/>
                  </a:lnTo>
                  <a:lnTo>
                    <a:pt x="12749" y="4765"/>
                  </a:lnTo>
                  <a:lnTo>
                    <a:pt x="12767" y="4735"/>
                  </a:lnTo>
                  <a:lnTo>
                    <a:pt x="12786" y="4702"/>
                  </a:lnTo>
                  <a:lnTo>
                    <a:pt x="12807" y="4666"/>
                  </a:lnTo>
                  <a:lnTo>
                    <a:pt x="12828" y="4627"/>
                  </a:lnTo>
                  <a:lnTo>
                    <a:pt x="12850" y="4584"/>
                  </a:lnTo>
                  <a:lnTo>
                    <a:pt x="12873" y="4538"/>
                  </a:lnTo>
                  <a:lnTo>
                    <a:pt x="12895" y="4490"/>
                  </a:lnTo>
                  <a:lnTo>
                    <a:pt x="12918" y="4438"/>
                  </a:lnTo>
                  <a:lnTo>
                    <a:pt x="12941" y="4384"/>
                  </a:lnTo>
                  <a:lnTo>
                    <a:pt x="12964" y="4326"/>
                  </a:lnTo>
                  <a:lnTo>
                    <a:pt x="12986" y="4264"/>
                  </a:lnTo>
                  <a:lnTo>
                    <a:pt x="13008" y="4200"/>
                  </a:lnTo>
                  <a:lnTo>
                    <a:pt x="13030" y="4133"/>
                  </a:lnTo>
                  <a:lnTo>
                    <a:pt x="13050" y="4063"/>
                  </a:lnTo>
                  <a:lnTo>
                    <a:pt x="13070" y="3990"/>
                  </a:lnTo>
                  <a:lnTo>
                    <a:pt x="13088" y="3914"/>
                  </a:lnTo>
                  <a:lnTo>
                    <a:pt x="13106" y="3833"/>
                  </a:lnTo>
                  <a:lnTo>
                    <a:pt x="13123" y="3751"/>
                  </a:lnTo>
                  <a:lnTo>
                    <a:pt x="13137" y="3666"/>
                  </a:lnTo>
                  <a:lnTo>
                    <a:pt x="13150" y="3577"/>
                  </a:lnTo>
                  <a:lnTo>
                    <a:pt x="13161" y="3485"/>
                  </a:lnTo>
                  <a:lnTo>
                    <a:pt x="13170" y="3391"/>
                  </a:lnTo>
                  <a:lnTo>
                    <a:pt x="13177" y="3293"/>
                  </a:lnTo>
                  <a:lnTo>
                    <a:pt x="13179" y="3239"/>
                  </a:lnTo>
                  <a:lnTo>
                    <a:pt x="13181" y="3188"/>
                  </a:lnTo>
                  <a:lnTo>
                    <a:pt x="13183" y="3136"/>
                  </a:lnTo>
                  <a:lnTo>
                    <a:pt x="13184" y="3087"/>
                  </a:lnTo>
                  <a:lnTo>
                    <a:pt x="13186" y="3037"/>
                  </a:lnTo>
                  <a:lnTo>
                    <a:pt x="13186" y="2990"/>
                  </a:lnTo>
                  <a:lnTo>
                    <a:pt x="13186" y="2944"/>
                  </a:lnTo>
                  <a:lnTo>
                    <a:pt x="13186" y="2898"/>
                  </a:lnTo>
                  <a:lnTo>
                    <a:pt x="13184" y="2854"/>
                  </a:lnTo>
                  <a:lnTo>
                    <a:pt x="13182" y="2811"/>
                  </a:lnTo>
                  <a:lnTo>
                    <a:pt x="13181" y="2768"/>
                  </a:lnTo>
                  <a:lnTo>
                    <a:pt x="13179" y="2727"/>
                  </a:lnTo>
                  <a:lnTo>
                    <a:pt x="13177" y="2687"/>
                  </a:lnTo>
                  <a:lnTo>
                    <a:pt x="13174" y="2648"/>
                  </a:lnTo>
                  <a:lnTo>
                    <a:pt x="13169" y="2573"/>
                  </a:lnTo>
                  <a:lnTo>
                    <a:pt x="13162" y="2502"/>
                  </a:lnTo>
                  <a:lnTo>
                    <a:pt x="13155" y="2435"/>
                  </a:lnTo>
                  <a:lnTo>
                    <a:pt x="13147" y="2371"/>
                  </a:lnTo>
                  <a:lnTo>
                    <a:pt x="13139" y="2310"/>
                  </a:lnTo>
                  <a:lnTo>
                    <a:pt x="13130" y="2253"/>
                  </a:lnTo>
                  <a:lnTo>
                    <a:pt x="13121" y="2200"/>
                  </a:lnTo>
                  <a:lnTo>
                    <a:pt x="13112" y="2149"/>
                  </a:lnTo>
                  <a:lnTo>
                    <a:pt x="13104" y="2102"/>
                  </a:lnTo>
                  <a:lnTo>
                    <a:pt x="13096" y="2058"/>
                  </a:lnTo>
                  <a:lnTo>
                    <a:pt x="13088" y="2015"/>
                  </a:lnTo>
                  <a:lnTo>
                    <a:pt x="13081" y="1977"/>
                  </a:lnTo>
                  <a:lnTo>
                    <a:pt x="13075" y="1940"/>
                  </a:lnTo>
                  <a:lnTo>
                    <a:pt x="13070" y="1906"/>
                  </a:lnTo>
                  <a:lnTo>
                    <a:pt x="13067" y="1875"/>
                  </a:lnTo>
                  <a:lnTo>
                    <a:pt x="13064" y="1845"/>
                  </a:lnTo>
                  <a:lnTo>
                    <a:pt x="13063" y="1818"/>
                  </a:lnTo>
                  <a:lnTo>
                    <a:pt x="13063" y="1793"/>
                  </a:lnTo>
                  <a:lnTo>
                    <a:pt x="13065" y="1769"/>
                  </a:lnTo>
                  <a:lnTo>
                    <a:pt x="13069" y="1748"/>
                  </a:lnTo>
                  <a:lnTo>
                    <a:pt x="13075" y="1727"/>
                  </a:lnTo>
                  <a:lnTo>
                    <a:pt x="13084" y="1708"/>
                  </a:lnTo>
                  <a:lnTo>
                    <a:pt x="13095" y="1691"/>
                  </a:lnTo>
                  <a:lnTo>
                    <a:pt x="13108" y="1674"/>
                  </a:lnTo>
                  <a:lnTo>
                    <a:pt x="13125" y="1659"/>
                  </a:lnTo>
                  <a:lnTo>
                    <a:pt x="13140" y="1643"/>
                  </a:lnTo>
                  <a:lnTo>
                    <a:pt x="13157" y="1627"/>
                  </a:lnTo>
                  <a:lnTo>
                    <a:pt x="13174" y="1613"/>
                  </a:lnTo>
                  <a:lnTo>
                    <a:pt x="13193" y="1599"/>
                  </a:lnTo>
                  <a:lnTo>
                    <a:pt x="13212" y="1587"/>
                  </a:lnTo>
                  <a:lnTo>
                    <a:pt x="13233" y="1576"/>
                  </a:lnTo>
                  <a:lnTo>
                    <a:pt x="13277" y="1556"/>
                  </a:lnTo>
                  <a:lnTo>
                    <a:pt x="13326" y="1539"/>
                  </a:lnTo>
                  <a:lnTo>
                    <a:pt x="13376" y="1522"/>
                  </a:lnTo>
                  <a:lnTo>
                    <a:pt x="13429" y="1507"/>
                  </a:lnTo>
                  <a:lnTo>
                    <a:pt x="13484" y="1491"/>
                  </a:lnTo>
                  <a:lnTo>
                    <a:pt x="13541" y="1476"/>
                  </a:lnTo>
                  <a:lnTo>
                    <a:pt x="13597" y="1458"/>
                  </a:lnTo>
                  <a:lnTo>
                    <a:pt x="13655" y="1439"/>
                  </a:lnTo>
                  <a:lnTo>
                    <a:pt x="13714" y="1416"/>
                  </a:lnTo>
                  <a:lnTo>
                    <a:pt x="13742" y="1403"/>
                  </a:lnTo>
                  <a:lnTo>
                    <a:pt x="13771" y="1389"/>
                  </a:lnTo>
                  <a:lnTo>
                    <a:pt x="13800" y="1374"/>
                  </a:lnTo>
                  <a:lnTo>
                    <a:pt x="13828" y="1357"/>
                  </a:lnTo>
                  <a:lnTo>
                    <a:pt x="13855" y="1340"/>
                  </a:lnTo>
                  <a:lnTo>
                    <a:pt x="13883" y="1320"/>
                  </a:lnTo>
                  <a:lnTo>
                    <a:pt x="13910" y="1300"/>
                  </a:lnTo>
                  <a:lnTo>
                    <a:pt x="13937" y="1277"/>
                  </a:lnTo>
                  <a:lnTo>
                    <a:pt x="13957" y="1262"/>
                  </a:lnTo>
                  <a:lnTo>
                    <a:pt x="13976" y="1246"/>
                  </a:lnTo>
                  <a:lnTo>
                    <a:pt x="14012" y="1211"/>
                  </a:lnTo>
                  <a:lnTo>
                    <a:pt x="14045" y="1173"/>
                  </a:lnTo>
                  <a:lnTo>
                    <a:pt x="14076" y="1134"/>
                  </a:lnTo>
                  <a:lnTo>
                    <a:pt x="14105" y="1093"/>
                  </a:lnTo>
                  <a:lnTo>
                    <a:pt x="14133" y="1050"/>
                  </a:lnTo>
                  <a:lnTo>
                    <a:pt x="14160" y="1009"/>
                  </a:lnTo>
                  <a:lnTo>
                    <a:pt x="14187" y="969"/>
                  </a:lnTo>
                  <a:lnTo>
                    <a:pt x="14213" y="931"/>
                  </a:lnTo>
                  <a:lnTo>
                    <a:pt x="14240" y="895"/>
                  </a:lnTo>
                  <a:lnTo>
                    <a:pt x="14253" y="878"/>
                  </a:lnTo>
                  <a:lnTo>
                    <a:pt x="14267" y="863"/>
                  </a:lnTo>
                  <a:lnTo>
                    <a:pt x="14282" y="847"/>
                  </a:lnTo>
                  <a:lnTo>
                    <a:pt x="14296" y="834"/>
                  </a:lnTo>
                  <a:lnTo>
                    <a:pt x="14312" y="822"/>
                  </a:lnTo>
                  <a:lnTo>
                    <a:pt x="14327" y="811"/>
                  </a:lnTo>
                  <a:lnTo>
                    <a:pt x="14344" y="801"/>
                  </a:lnTo>
                  <a:lnTo>
                    <a:pt x="14360" y="793"/>
                  </a:lnTo>
                  <a:lnTo>
                    <a:pt x="14379" y="787"/>
                  </a:lnTo>
                  <a:lnTo>
                    <a:pt x="14396" y="782"/>
                  </a:lnTo>
                  <a:lnTo>
                    <a:pt x="14416" y="779"/>
                  </a:lnTo>
                  <a:lnTo>
                    <a:pt x="14436" y="778"/>
                  </a:lnTo>
                  <a:lnTo>
                    <a:pt x="14451" y="779"/>
                  </a:lnTo>
                  <a:lnTo>
                    <a:pt x="14470" y="785"/>
                  </a:lnTo>
                  <a:lnTo>
                    <a:pt x="14489" y="793"/>
                  </a:lnTo>
                  <a:lnTo>
                    <a:pt x="14510" y="805"/>
                  </a:lnTo>
                  <a:lnTo>
                    <a:pt x="14534" y="821"/>
                  </a:lnTo>
                  <a:lnTo>
                    <a:pt x="14557" y="840"/>
                  </a:lnTo>
                  <a:lnTo>
                    <a:pt x="14571" y="851"/>
                  </a:lnTo>
                  <a:lnTo>
                    <a:pt x="14583" y="864"/>
                  </a:lnTo>
                  <a:lnTo>
                    <a:pt x="14597" y="877"/>
                  </a:lnTo>
                  <a:lnTo>
                    <a:pt x="14610" y="892"/>
                  </a:lnTo>
                  <a:lnTo>
                    <a:pt x="14625" y="907"/>
                  </a:lnTo>
                  <a:lnTo>
                    <a:pt x="14638" y="924"/>
                  </a:lnTo>
                  <a:lnTo>
                    <a:pt x="14652" y="942"/>
                  </a:lnTo>
                  <a:lnTo>
                    <a:pt x="14667" y="961"/>
                  </a:lnTo>
                  <a:lnTo>
                    <a:pt x="14681" y="981"/>
                  </a:lnTo>
                  <a:lnTo>
                    <a:pt x="14696" y="1003"/>
                  </a:lnTo>
                  <a:lnTo>
                    <a:pt x="14711" y="1026"/>
                  </a:lnTo>
                  <a:lnTo>
                    <a:pt x="14727" y="1049"/>
                  </a:lnTo>
                  <a:lnTo>
                    <a:pt x="14741" y="1075"/>
                  </a:lnTo>
                  <a:lnTo>
                    <a:pt x="14757" y="1101"/>
                  </a:lnTo>
                  <a:lnTo>
                    <a:pt x="14772" y="1129"/>
                  </a:lnTo>
                  <a:lnTo>
                    <a:pt x="14788" y="1158"/>
                  </a:lnTo>
                  <a:lnTo>
                    <a:pt x="14803" y="1188"/>
                  </a:lnTo>
                  <a:lnTo>
                    <a:pt x="14818" y="1220"/>
                  </a:lnTo>
                  <a:lnTo>
                    <a:pt x="14833" y="1254"/>
                  </a:lnTo>
                  <a:lnTo>
                    <a:pt x="14849" y="1288"/>
                  </a:lnTo>
                  <a:lnTo>
                    <a:pt x="14864" y="1324"/>
                  </a:lnTo>
                  <a:lnTo>
                    <a:pt x="14880" y="1362"/>
                  </a:lnTo>
                  <a:lnTo>
                    <a:pt x="14894" y="1402"/>
                  </a:lnTo>
                  <a:lnTo>
                    <a:pt x="14909" y="1442"/>
                  </a:lnTo>
                  <a:lnTo>
                    <a:pt x="14925" y="1484"/>
                  </a:lnTo>
                  <a:lnTo>
                    <a:pt x="14939" y="1527"/>
                  </a:lnTo>
                  <a:lnTo>
                    <a:pt x="14954" y="1573"/>
                  </a:lnTo>
                  <a:lnTo>
                    <a:pt x="14968" y="1620"/>
                  </a:lnTo>
                  <a:lnTo>
                    <a:pt x="14983" y="1668"/>
                  </a:lnTo>
                  <a:lnTo>
                    <a:pt x="14997" y="1718"/>
                  </a:lnTo>
                  <a:lnTo>
                    <a:pt x="15011" y="1770"/>
                  </a:lnTo>
                  <a:lnTo>
                    <a:pt x="15024" y="1823"/>
                  </a:lnTo>
                  <a:lnTo>
                    <a:pt x="15037" y="1878"/>
                  </a:lnTo>
                  <a:lnTo>
                    <a:pt x="15051" y="1935"/>
                  </a:lnTo>
                  <a:lnTo>
                    <a:pt x="15063" y="1994"/>
                  </a:lnTo>
                  <a:lnTo>
                    <a:pt x="15076" y="2054"/>
                  </a:lnTo>
                  <a:lnTo>
                    <a:pt x="15088" y="2115"/>
                  </a:lnTo>
                  <a:lnTo>
                    <a:pt x="15099" y="2179"/>
                  </a:lnTo>
                  <a:lnTo>
                    <a:pt x="15111" y="2245"/>
                  </a:lnTo>
                  <a:lnTo>
                    <a:pt x="15121" y="2312"/>
                  </a:lnTo>
                  <a:lnTo>
                    <a:pt x="15132" y="2381"/>
                  </a:lnTo>
                  <a:lnTo>
                    <a:pt x="15142" y="2452"/>
                  </a:lnTo>
                  <a:lnTo>
                    <a:pt x="15152" y="2525"/>
                  </a:lnTo>
                  <a:lnTo>
                    <a:pt x="15161" y="2600"/>
                  </a:lnTo>
                  <a:lnTo>
                    <a:pt x="15170" y="2678"/>
                  </a:lnTo>
                  <a:lnTo>
                    <a:pt x="15178" y="2756"/>
                  </a:lnTo>
                  <a:lnTo>
                    <a:pt x="15185" y="2837"/>
                  </a:lnTo>
                  <a:lnTo>
                    <a:pt x="15192" y="2920"/>
                  </a:lnTo>
                  <a:lnTo>
                    <a:pt x="15199" y="3004"/>
                  </a:lnTo>
                  <a:lnTo>
                    <a:pt x="15205" y="3092"/>
                  </a:lnTo>
                  <a:lnTo>
                    <a:pt x="15210" y="3180"/>
                  </a:lnTo>
                  <a:lnTo>
                    <a:pt x="15215" y="3271"/>
                  </a:lnTo>
                  <a:lnTo>
                    <a:pt x="15218" y="3383"/>
                  </a:lnTo>
                  <a:lnTo>
                    <a:pt x="15219" y="3494"/>
                  </a:lnTo>
                  <a:lnTo>
                    <a:pt x="15219" y="3602"/>
                  </a:lnTo>
                  <a:lnTo>
                    <a:pt x="15217" y="3709"/>
                  </a:lnTo>
                  <a:lnTo>
                    <a:pt x="15212" y="3814"/>
                  </a:lnTo>
                  <a:lnTo>
                    <a:pt x="15206" y="3917"/>
                  </a:lnTo>
                  <a:lnTo>
                    <a:pt x="15199" y="4019"/>
                  </a:lnTo>
                  <a:lnTo>
                    <a:pt x="15188" y="4120"/>
                  </a:lnTo>
                  <a:lnTo>
                    <a:pt x="15177" y="4219"/>
                  </a:lnTo>
                  <a:lnTo>
                    <a:pt x="15164" y="4316"/>
                  </a:lnTo>
                  <a:lnTo>
                    <a:pt x="15149" y="4411"/>
                  </a:lnTo>
                  <a:lnTo>
                    <a:pt x="15133" y="4505"/>
                  </a:lnTo>
                  <a:lnTo>
                    <a:pt x="15115" y="4597"/>
                  </a:lnTo>
                  <a:lnTo>
                    <a:pt x="15095" y="4687"/>
                  </a:lnTo>
                  <a:lnTo>
                    <a:pt x="15075" y="4776"/>
                  </a:lnTo>
                  <a:lnTo>
                    <a:pt x="15052" y="4864"/>
                  </a:lnTo>
                  <a:lnTo>
                    <a:pt x="15028" y="4949"/>
                  </a:lnTo>
                  <a:lnTo>
                    <a:pt x="15003" y="5033"/>
                  </a:lnTo>
                  <a:lnTo>
                    <a:pt x="14977" y="5115"/>
                  </a:lnTo>
                  <a:lnTo>
                    <a:pt x="14949" y="5196"/>
                  </a:lnTo>
                  <a:lnTo>
                    <a:pt x="14919" y="5274"/>
                  </a:lnTo>
                  <a:lnTo>
                    <a:pt x="14889" y="5352"/>
                  </a:lnTo>
                  <a:lnTo>
                    <a:pt x="14857" y="5427"/>
                  </a:lnTo>
                  <a:lnTo>
                    <a:pt x="14824" y="5501"/>
                  </a:lnTo>
                  <a:lnTo>
                    <a:pt x="14790" y="5573"/>
                  </a:lnTo>
                  <a:lnTo>
                    <a:pt x="14755" y="5643"/>
                  </a:lnTo>
                  <a:lnTo>
                    <a:pt x="14718" y="5712"/>
                  </a:lnTo>
                  <a:lnTo>
                    <a:pt x="14680" y="5779"/>
                  </a:lnTo>
                  <a:lnTo>
                    <a:pt x="14642" y="5844"/>
                  </a:lnTo>
                  <a:lnTo>
                    <a:pt x="14603" y="5908"/>
                  </a:lnTo>
                  <a:lnTo>
                    <a:pt x="14563" y="5970"/>
                  </a:lnTo>
                  <a:lnTo>
                    <a:pt x="14521" y="6030"/>
                  </a:lnTo>
                  <a:lnTo>
                    <a:pt x="14479" y="6087"/>
                  </a:lnTo>
                  <a:lnTo>
                    <a:pt x="14437" y="6144"/>
                  </a:lnTo>
                  <a:lnTo>
                    <a:pt x="14393" y="6199"/>
                  </a:lnTo>
                  <a:lnTo>
                    <a:pt x="14349" y="6252"/>
                  </a:lnTo>
                  <a:lnTo>
                    <a:pt x="14304" y="6304"/>
                  </a:lnTo>
                  <a:lnTo>
                    <a:pt x="14257" y="6353"/>
                  </a:lnTo>
                  <a:lnTo>
                    <a:pt x="14211" y="6400"/>
                  </a:lnTo>
                  <a:lnTo>
                    <a:pt x="14164" y="6447"/>
                  </a:lnTo>
                  <a:lnTo>
                    <a:pt x="14116" y="6491"/>
                  </a:lnTo>
                  <a:lnTo>
                    <a:pt x="14068" y="6533"/>
                  </a:lnTo>
                  <a:lnTo>
                    <a:pt x="14019" y="6574"/>
                  </a:lnTo>
                  <a:lnTo>
                    <a:pt x="13970" y="6614"/>
                  </a:lnTo>
                  <a:lnTo>
                    <a:pt x="13921" y="6651"/>
                  </a:lnTo>
                  <a:lnTo>
                    <a:pt x="13870" y="6686"/>
                  </a:lnTo>
                  <a:lnTo>
                    <a:pt x="13819" y="6720"/>
                  </a:lnTo>
                  <a:lnTo>
                    <a:pt x="13769" y="6751"/>
                  </a:lnTo>
                  <a:lnTo>
                    <a:pt x="13718" y="6781"/>
                  </a:lnTo>
                  <a:lnTo>
                    <a:pt x="13667" y="6809"/>
                  </a:lnTo>
                  <a:lnTo>
                    <a:pt x="13615" y="6835"/>
                  </a:lnTo>
                  <a:lnTo>
                    <a:pt x="13563" y="6860"/>
                  </a:lnTo>
                  <a:lnTo>
                    <a:pt x="13511" y="6882"/>
                  </a:lnTo>
                  <a:lnTo>
                    <a:pt x="13459" y="6904"/>
                  </a:lnTo>
                  <a:lnTo>
                    <a:pt x="13407" y="6923"/>
                  </a:lnTo>
                  <a:lnTo>
                    <a:pt x="13355" y="6940"/>
                  </a:lnTo>
                  <a:lnTo>
                    <a:pt x="13302" y="6956"/>
                  </a:lnTo>
                  <a:lnTo>
                    <a:pt x="13251" y="6969"/>
                  </a:lnTo>
                  <a:lnTo>
                    <a:pt x="13198" y="6980"/>
                  </a:lnTo>
                  <a:lnTo>
                    <a:pt x="13146" y="6991"/>
                  </a:lnTo>
                  <a:lnTo>
                    <a:pt x="13095" y="6998"/>
                  </a:lnTo>
                  <a:lnTo>
                    <a:pt x="13043" y="7004"/>
                  </a:lnTo>
                  <a:lnTo>
                    <a:pt x="12991" y="7008"/>
                  </a:lnTo>
                  <a:lnTo>
                    <a:pt x="12940" y="7011"/>
                  </a:lnTo>
                  <a:lnTo>
                    <a:pt x="12846" y="7011"/>
                  </a:lnTo>
                  <a:lnTo>
                    <a:pt x="12763" y="7010"/>
                  </a:lnTo>
                  <a:lnTo>
                    <a:pt x="12683" y="7007"/>
                  </a:lnTo>
                  <a:lnTo>
                    <a:pt x="12602" y="7003"/>
                  </a:lnTo>
                  <a:lnTo>
                    <a:pt x="12524" y="6997"/>
                  </a:lnTo>
                  <a:lnTo>
                    <a:pt x="12446" y="6990"/>
                  </a:lnTo>
                  <a:lnTo>
                    <a:pt x="12370" y="6980"/>
                  </a:lnTo>
                  <a:lnTo>
                    <a:pt x="12296" y="6970"/>
                  </a:lnTo>
                  <a:lnTo>
                    <a:pt x="12222" y="6958"/>
                  </a:lnTo>
                  <a:lnTo>
                    <a:pt x="12150" y="6944"/>
                  </a:lnTo>
                  <a:lnTo>
                    <a:pt x="12080" y="6929"/>
                  </a:lnTo>
                  <a:lnTo>
                    <a:pt x="12011" y="6913"/>
                  </a:lnTo>
                  <a:lnTo>
                    <a:pt x="11943" y="6896"/>
                  </a:lnTo>
                  <a:lnTo>
                    <a:pt x="11875" y="6877"/>
                  </a:lnTo>
                  <a:lnTo>
                    <a:pt x="11810" y="6858"/>
                  </a:lnTo>
                  <a:lnTo>
                    <a:pt x="11745" y="6838"/>
                  </a:lnTo>
                  <a:lnTo>
                    <a:pt x="11683" y="6816"/>
                  </a:lnTo>
                  <a:lnTo>
                    <a:pt x="11622" y="6794"/>
                  </a:lnTo>
                  <a:lnTo>
                    <a:pt x="11562" y="6770"/>
                  </a:lnTo>
                  <a:lnTo>
                    <a:pt x="11503" y="6746"/>
                  </a:lnTo>
                  <a:lnTo>
                    <a:pt x="11445" y="6722"/>
                  </a:lnTo>
                  <a:lnTo>
                    <a:pt x="11388" y="6696"/>
                  </a:lnTo>
                  <a:lnTo>
                    <a:pt x="11334" y="6670"/>
                  </a:lnTo>
                  <a:lnTo>
                    <a:pt x="11280" y="6643"/>
                  </a:lnTo>
                  <a:lnTo>
                    <a:pt x="11227" y="6617"/>
                  </a:lnTo>
                  <a:lnTo>
                    <a:pt x="11177" y="6589"/>
                  </a:lnTo>
                  <a:lnTo>
                    <a:pt x="11127" y="6561"/>
                  </a:lnTo>
                  <a:lnTo>
                    <a:pt x="11079" y="6532"/>
                  </a:lnTo>
                  <a:lnTo>
                    <a:pt x="11031" y="6504"/>
                  </a:lnTo>
                  <a:lnTo>
                    <a:pt x="10986" y="6476"/>
                  </a:lnTo>
                  <a:lnTo>
                    <a:pt x="10941" y="6446"/>
                  </a:lnTo>
                  <a:lnTo>
                    <a:pt x="10898" y="6417"/>
                  </a:lnTo>
                  <a:lnTo>
                    <a:pt x="10856" y="6388"/>
                  </a:lnTo>
                  <a:lnTo>
                    <a:pt x="10815" y="6358"/>
                  </a:lnTo>
                  <a:lnTo>
                    <a:pt x="10776" y="6329"/>
                  </a:lnTo>
                  <a:lnTo>
                    <a:pt x="10738" y="6300"/>
                  </a:lnTo>
                  <a:lnTo>
                    <a:pt x="10701" y="6272"/>
                  </a:lnTo>
                  <a:lnTo>
                    <a:pt x="10666" y="6243"/>
                  </a:lnTo>
                  <a:lnTo>
                    <a:pt x="10632" y="6215"/>
                  </a:lnTo>
                  <a:lnTo>
                    <a:pt x="10599" y="6186"/>
                  </a:lnTo>
                  <a:lnTo>
                    <a:pt x="10568" y="6159"/>
                  </a:lnTo>
                  <a:lnTo>
                    <a:pt x="10537" y="6131"/>
                  </a:lnTo>
                  <a:lnTo>
                    <a:pt x="10508" y="6105"/>
                  </a:lnTo>
                  <a:lnTo>
                    <a:pt x="10480" y="6079"/>
                  </a:lnTo>
                  <a:lnTo>
                    <a:pt x="10454" y="6053"/>
                  </a:lnTo>
                  <a:lnTo>
                    <a:pt x="10429" y="6028"/>
                  </a:lnTo>
                  <a:lnTo>
                    <a:pt x="10405" y="6005"/>
                  </a:lnTo>
                  <a:lnTo>
                    <a:pt x="10383" y="5982"/>
                  </a:lnTo>
                  <a:lnTo>
                    <a:pt x="10361" y="5959"/>
                  </a:lnTo>
                  <a:lnTo>
                    <a:pt x="10341" y="5938"/>
                  </a:lnTo>
                  <a:lnTo>
                    <a:pt x="10323" y="5917"/>
                  </a:lnTo>
                  <a:lnTo>
                    <a:pt x="10305" y="5898"/>
                  </a:lnTo>
                  <a:lnTo>
                    <a:pt x="10290" y="5879"/>
                  </a:lnTo>
                  <a:lnTo>
                    <a:pt x="10274" y="5863"/>
                  </a:lnTo>
                  <a:lnTo>
                    <a:pt x="10261" y="5846"/>
                  </a:lnTo>
                  <a:lnTo>
                    <a:pt x="10250" y="5832"/>
                  </a:lnTo>
                  <a:lnTo>
                    <a:pt x="10238" y="5818"/>
                  </a:lnTo>
                  <a:lnTo>
                    <a:pt x="10229" y="5806"/>
                  </a:lnTo>
                  <a:lnTo>
                    <a:pt x="10221" y="5796"/>
                  </a:lnTo>
                  <a:lnTo>
                    <a:pt x="10213" y="5786"/>
                  </a:lnTo>
                  <a:lnTo>
                    <a:pt x="10207" y="5778"/>
                  </a:lnTo>
                  <a:lnTo>
                    <a:pt x="10203" y="5773"/>
                  </a:lnTo>
                  <a:lnTo>
                    <a:pt x="10200" y="5768"/>
                  </a:lnTo>
                  <a:lnTo>
                    <a:pt x="10198" y="5766"/>
                  </a:lnTo>
                  <a:lnTo>
                    <a:pt x="10197" y="5765"/>
                  </a:lnTo>
                  <a:lnTo>
                    <a:pt x="10197" y="5766"/>
                  </a:lnTo>
                  <a:lnTo>
                    <a:pt x="10197" y="5770"/>
                  </a:lnTo>
                  <a:lnTo>
                    <a:pt x="10196" y="5776"/>
                  </a:lnTo>
                  <a:lnTo>
                    <a:pt x="10194" y="5785"/>
                  </a:lnTo>
                  <a:lnTo>
                    <a:pt x="10193" y="5797"/>
                  </a:lnTo>
                  <a:lnTo>
                    <a:pt x="10191" y="5810"/>
                  </a:lnTo>
                  <a:lnTo>
                    <a:pt x="10189" y="5826"/>
                  </a:lnTo>
                  <a:lnTo>
                    <a:pt x="10187" y="5844"/>
                  </a:lnTo>
                  <a:lnTo>
                    <a:pt x="10185" y="5864"/>
                  </a:lnTo>
                  <a:lnTo>
                    <a:pt x="10182" y="5885"/>
                  </a:lnTo>
                  <a:lnTo>
                    <a:pt x="10179" y="5909"/>
                  </a:lnTo>
                  <a:lnTo>
                    <a:pt x="10177" y="5935"/>
                  </a:lnTo>
                  <a:lnTo>
                    <a:pt x="10175" y="5963"/>
                  </a:lnTo>
                  <a:lnTo>
                    <a:pt x="10172" y="5991"/>
                  </a:lnTo>
                  <a:lnTo>
                    <a:pt x="10170" y="6021"/>
                  </a:lnTo>
                  <a:lnTo>
                    <a:pt x="10168" y="6053"/>
                  </a:lnTo>
                  <a:lnTo>
                    <a:pt x="10165" y="6086"/>
                  </a:lnTo>
                  <a:lnTo>
                    <a:pt x="10163" y="6121"/>
                  </a:lnTo>
                  <a:lnTo>
                    <a:pt x="10162" y="6157"/>
                  </a:lnTo>
                  <a:lnTo>
                    <a:pt x="10160" y="6194"/>
                  </a:lnTo>
                  <a:lnTo>
                    <a:pt x="10159" y="6231"/>
                  </a:lnTo>
                  <a:lnTo>
                    <a:pt x="10158" y="6271"/>
                  </a:lnTo>
                  <a:lnTo>
                    <a:pt x="10157" y="6351"/>
                  </a:lnTo>
                  <a:lnTo>
                    <a:pt x="10157" y="6434"/>
                  </a:lnTo>
                  <a:lnTo>
                    <a:pt x="10159" y="6520"/>
                  </a:lnTo>
                  <a:lnTo>
                    <a:pt x="10163" y="6607"/>
                  </a:lnTo>
                  <a:lnTo>
                    <a:pt x="10170" y="6696"/>
                  </a:lnTo>
                  <a:lnTo>
                    <a:pt x="10179" y="6784"/>
                  </a:lnTo>
                  <a:lnTo>
                    <a:pt x="10192" y="6872"/>
                  </a:lnTo>
                  <a:lnTo>
                    <a:pt x="10207" y="6959"/>
                  </a:lnTo>
                  <a:lnTo>
                    <a:pt x="10226" y="7044"/>
                  </a:lnTo>
                  <a:lnTo>
                    <a:pt x="10249" y="7128"/>
                  </a:lnTo>
                  <a:lnTo>
                    <a:pt x="10262" y="7168"/>
                  </a:lnTo>
                  <a:lnTo>
                    <a:pt x="10275" y="7207"/>
                  </a:lnTo>
                  <a:lnTo>
                    <a:pt x="10291" y="7246"/>
                  </a:lnTo>
                  <a:lnTo>
                    <a:pt x="10306" y="7283"/>
                  </a:lnTo>
                  <a:lnTo>
                    <a:pt x="10324" y="7320"/>
                  </a:lnTo>
                  <a:lnTo>
                    <a:pt x="10342" y="7355"/>
                  </a:lnTo>
                  <a:lnTo>
                    <a:pt x="10361" y="7389"/>
                  </a:lnTo>
                  <a:lnTo>
                    <a:pt x="10383" y="7422"/>
                  </a:lnTo>
                  <a:lnTo>
                    <a:pt x="10404" y="7454"/>
                  </a:lnTo>
                  <a:lnTo>
                    <a:pt x="10427" y="7484"/>
                  </a:lnTo>
                  <a:lnTo>
                    <a:pt x="10452" y="7512"/>
                  </a:lnTo>
                  <a:lnTo>
                    <a:pt x="10478" y="7539"/>
                  </a:lnTo>
                  <a:lnTo>
                    <a:pt x="10506" y="7564"/>
                  </a:lnTo>
                  <a:lnTo>
                    <a:pt x="10535" y="7587"/>
                  </a:lnTo>
                  <a:lnTo>
                    <a:pt x="10564" y="7609"/>
                  </a:lnTo>
                  <a:lnTo>
                    <a:pt x="10596" y="7627"/>
                  </a:lnTo>
                  <a:lnTo>
                    <a:pt x="10629" y="7645"/>
                  </a:lnTo>
                  <a:lnTo>
                    <a:pt x="10665" y="7660"/>
                  </a:lnTo>
                  <a:lnTo>
                    <a:pt x="10702" y="7672"/>
                  </a:lnTo>
                  <a:lnTo>
                    <a:pt x="10740" y="7683"/>
                  </a:lnTo>
                  <a:lnTo>
                    <a:pt x="10779" y="7691"/>
                  </a:lnTo>
                  <a:lnTo>
                    <a:pt x="10820" y="7697"/>
                  </a:lnTo>
                  <a:lnTo>
                    <a:pt x="10882" y="7697"/>
                  </a:lnTo>
                  <a:lnTo>
                    <a:pt x="10923" y="7695"/>
                  </a:lnTo>
                  <a:lnTo>
                    <a:pt x="10962" y="7690"/>
                  </a:lnTo>
                  <a:lnTo>
                    <a:pt x="11000" y="7683"/>
                  </a:lnTo>
                  <a:lnTo>
                    <a:pt x="11037" y="7671"/>
                  </a:lnTo>
                  <a:lnTo>
                    <a:pt x="11073" y="7658"/>
                  </a:lnTo>
                  <a:lnTo>
                    <a:pt x="11108" y="7643"/>
                  </a:lnTo>
                  <a:lnTo>
                    <a:pt x="11142" y="7624"/>
                  </a:lnTo>
                  <a:lnTo>
                    <a:pt x="11175" y="7604"/>
                  </a:lnTo>
                  <a:lnTo>
                    <a:pt x="11206" y="7583"/>
                  </a:lnTo>
                  <a:lnTo>
                    <a:pt x="11235" y="7559"/>
                  </a:lnTo>
                  <a:lnTo>
                    <a:pt x="11264" y="7535"/>
                  </a:lnTo>
                  <a:lnTo>
                    <a:pt x="11291" y="7510"/>
                  </a:lnTo>
                  <a:lnTo>
                    <a:pt x="11318" y="7483"/>
                  </a:lnTo>
                  <a:lnTo>
                    <a:pt x="11343" y="7456"/>
                  </a:lnTo>
                  <a:lnTo>
                    <a:pt x="11367" y="7428"/>
                  </a:lnTo>
                  <a:lnTo>
                    <a:pt x="11389" y="7401"/>
                  </a:lnTo>
                  <a:lnTo>
                    <a:pt x="11411" y="7373"/>
                  </a:lnTo>
                  <a:lnTo>
                    <a:pt x="11431" y="7346"/>
                  </a:lnTo>
                  <a:lnTo>
                    <a:pt x="11449" y="7318"/>
                  </a:lnTo>
                  <a:lnTo>
                    <a:pt x="11467" y="7292"/>
                  </a:lnTo>
                  <a:lnTo>
                    <a:pt x="11483" y="7267"/>
                  </a:lnTo>
                  <a:lnTo>
                    <a:pt x="11498" y="7242"/>
                  </a:lnTo>
                  <a:lnTo>
                    <a:pt x="11511" y="7219"/>
                  </a:lnTo>
                  <a:lnTo>
                    <a:pt x="11522" y="7198"/>
                  </a:lnTo>
                  <a:lnTo>
                    <a:pt x="11534" y="7177"/>
                  </a:lnTo>
                  <a:lnTo>
                    <a:pt x="11543" y="7159"/>
                  </a:lnTo>
                  <a:lnTo>
                    <a:pt x="11550" y="7144"/>
                  </a:lnTo>
                  <a:lnTo>
                    <a:pt x="11558" y="7130"/>
                  </a:lnTo>
                  <a:lnTo>
                    <a:pt x="11562" y="7119"/>
                  </a:lnTo>
                  <a:lnTo>
                    <a:pt x="11566" y="7111"/>
                  </a:lnTo>
                  <a:lnTo>
                    <a:pt x="11568" y="7106"/>
                  </a:lnTo>
                  <a:lnTo>
                    <a:pt x="11569" y="7105"/>
                  </a:lnTo>
                  <a:lnTo>
                    <a:pt x="11724" y="7136"/>
                  </a:lnTo>
                  <a:lnTo>
                    <a:pt x="11724" y="7136"/>
                  </a:lnTo>
                  <a:lnTo>
                    <a:pt x="11724" y="7138"/>
                  </a:lnTo>
                  <a:lnTo>
                    <a:pt x="11723" y="7142"/>
                  </a:lnTo>
                  <a:lnTo>
                    <a:pt x="11721" y="7146"/>
                  </a:lnTo>
                  <a:lnTo>
                    <a:pt x="11720" y="7152"/>
                  </a:lnTo>
                  <a:lnTo>
                    <a:pt x="11718" y="7158"/>
                  </a:lnTo>
                  <a:lnTo>
                    <a:pt x="11714" y="7167"/>
                  </a:lnTo>
                  <a:lnTo>
                    <a:pt x="11712" y="7176"/>
                  </a:lnTo>
                  <a:lnTo>
                    <a:pt x="11705" y="7197"/>
                  </a:lnTo>
                  <a:lnTo>
                    <a:pt x="11696" y="7222"/>
                  </a:lnTo>
                  <a:lnTo>
                    <a:pt x="11686" y="7250"/>
                  </a:lnTo>
                  <a:lnTo>
                    <a:pt x="11674" y="7282"/>
                  </a:lnTo>
                  <a:lnTo>
                    <a:pt x="11660" y="7316"/>
                  </a:lnTo>
                  <a:lnTo>
                    <a:pt x="11644" y="7352"/>
                  </a:lnTo>
                  <a:lnTo>
                    <a:pt x="11627" y="7391"/>
                  </a:lnTo>
                  <a:lnTo>
                    <a:pt x="11607" y="7431"/>
                  </a:lnTo>
                  <a:lnTo>
                    <a:pt x="11586" y="7474"/>
                  </a:lnTo>
                  <a:lnTo>
                    <a:pt x="11563" y="7516"/>
                  </a:lnTo>
                  <a:lnTo>
                    <a:pt x="11538" y="7559"/>
                  </a:lnTo>
                  <a:lnTo>
                    <a:pt x="11510" y="7603"/>
                  </a:lnTo>
                  <a:lnTo>
                    <a:pt x="11480" y="7647"/>
                  </a:lnTo>
                  <a:lnTo>
                    <a:pt x="11449" y="7690"/>
                  </a:lnTo>
                  <a:lnTo>
                    <a:pt x="11415" y="7733"/>
                  </a:lnTo>
                  <a:lnTo>
                    <a:pt x="11379" y="7774"/>
                  </a:lnTo>
                  <a:lnTo>
                    <a:pt x="11341" y="7816"/>
                  </a:lnTo>
                  <a:lnTo>
                    <a:pt x="11299" y="7854"/>
                  </a:lnTo>
                  <a:lnTo>
                    <a:pt x="11257" y="7891"/>
                  </a:lnTo>
                  <a:lnTo>
                    <a:pt x="11212" y="7925"/>
                  </a:lnTo>
                  <a:lnTo>
                    <a:pt x="11164" y="7956"/>
                  </a:lnTo>
                  <a:lnTo>
                    <a:pt x="11114" y="7985"/>
                  </a:lnTo>
                  <a:lnTo>
                    <a:pt x="11061" y="8009"/>
                  </a:lnTo>
                  <a:lnTo>
                    <a:pt x="11005" y="8031"/>
                  </a:lnTo>
                  <a:lnTo>
                    <a:pt x="10977" y="8040"/>
                  </a:lnTo>
                  <a:lnTo>
                    <a:pt x="10947" y="8047"/>
                  </a:lnTo>
                  <a:lnTo>
                    <a:pt x="10917" y="8055"/>
                  </a:lnTo>
                  <a:lnTo>
                    <a:pt x="10888" y="8061"/>
                  </a:lnTo>
                  <a:lnTo>
                    <a:pt x="10856" y="8065"/>
                  </a:lnTo>
                  <a:lnTo>
                    <a:pt x="10824" y="8068"/>
                  </a:lnTo>
                  <a:lnTo>
                    <a:pt x="10792" y="8070"/>
                  </a:lnTo>
                  <a:lnTo>
                    <a:pt x="10759" y="8071"/>
                  </a:lnTo>
                  <a:lnTo>
                    <a:pt x="10711" y="8069"/>
                  </a:lnTo>
                  <a:lnTo>
                    <a:pt x="10665" y="8065"/>
                  </a:lnTo>
                  <a:lnTo>
                    <a:pt x="10618" y="8058"/>
                  </a:lnTo>
                  <a:lnTo>
                    <a:pt x="10572" y="8047"/>
                  </a:lnTo>
                  <a:lnTo>
                    <a:pt x="10524" y="8034"/>
                  </a:lnTo>
                  <a:lnTo>
                    <a:pt x="10478" y="8019"/>
                  </a:lnTo>
                  <a:lnTo>
                    <a:pt x="10431" y="7999"/>
                  </a:lnTo>
                  <a:lnTo>
                    <a:pt x="10384" y="7977"/>
                  </a:lnTo>
                  <a:lnTo>
                    <a:pt x="10331" y="7952"/>
                  </a:lnTo>
                  <a:lnTo>
                    <a:pt x="10276" y="7924"/>
                  </a:lnTo>
                  <a:lnTo>
                    <a:pt x="10222" y="7892"/>
                  </a:lnTo>
                  <a:lnTo>
                    <a:pt x="10166" y="7857"/>
                  </a:lnTo>
                  <a:lnTo>
                    <a:pt x="10109" y="7821"/>
                  </a:lnTo>
                  <a:lnTo>
                    <a:pt x="10053" y="7781"/>
                  </a:lnTo>
                  <a:lnTo>
                    <a:pt x="9999" y="7739"/>
                  </a:lnTo>
                  <a:lnTo>
                    <a:pt x="9944" y="7696"/>
                  </a:lnTo>
                  <a:lnTo>
                    <a:pt x="9890" y="7652"/>
                  </a:lnTo>
                  <a:lnTo>
                    <a:pt x="9839" y="7607"/>
                  </a:lnTo>
                  <a:lnTo>
                    <a:pt x="9788" y="7560"/>
                  </a:lnTo>
                  <a:lnTo>
                    <a:pt x="9740" y="7513"/>
                  </a:lnTo>
                  <a:lnTo>
                    <a:pt x="9694" y="7465"/>
                  </a:lnTo>
                  <a:lnTo>
                    <a:pt x="9651" y="7417"/>
                  </a:lnTo>
                  <a:lnTo>
                    <a:pt x="9611" y="7370"/>
                  </a:lnTo>
                  <a:lnTo>
                    <a:pt x="9573" y="7323"/>
                  </a:lnTo>
                  <a:lnTo>
                    <a:pt x="9524" y="7310"/>
                  </a:lnTo>
                  <a:lnTo>
                    <a:pt x="9475" y="7295"/>
                  </a:lnTo>
                  <a:lnTo>
                    <a:pt x="9426" y="7279"/>
                  </a:lnTo>
                  <a:lnTo>
                    <a:pt x="9377" y="7260"/>
                  </a:lnTo>
                  <a:lnTo>
                    <a:pt x="9330" y="7241"/>
                  </a:lnTo>
                  <a:lnTo>
                    <a:pt x="9282" y="7219"/>
                  </a:lnTo>
                  <a:lnTo>
                    <a:pt x="9236" y="7197"/>
                  </a:lnTo>
                  <a:lnTo>
                    <a:pt x="9189" y="7173"/>
                  </a:lnTo>
                  <a:lnTo>
                    <a:pt x="9145" y="7148"/>
                  </a:lnTo>
                  <a:lnTo>
                    <a:pt x="9101" y="7123"/>
                  </a:lnTo>
                  <a:lnTo>
                    <a:pt x="9057" y="7098"/>
                  </a:lnTo>
                  <a:lnTo>
                    <a:pt x="9016" y="7071"/>
                  </a:lnTo>
                  <a:lnTo>
                    <a:pt x="8975" y="7044"/>
                  </a:lnTo>
                  <a:lnTo>
                    <a:pt x="8935" y="7017"/>
                  </a:lnTo>
                  <a:lnTo>
                    <a:pt x="8897" y="6991"/>
                  </a:lnTo>
                  <a:lnTo>
                    <a:pt x="8861" y="6965"/>
                  </a:lnTo>
                  <a:lnTo>
                    <a:pt x="8826" y="6938"/>
                  </a:lnTo>
                  <a:lnTo>
                    <a:pt x="8793" y="6912"/>
                  </a:lnTo>
                  <a:lnTo>
                    <a:pt x="8761" y="6888"/>
                  </a:lnTo>
                  <a:lnTo>
                    <a:pt x="8731" y="6864"/>
                  </a:lnTo>
                  <a:lnTo>
                    <a:pt x="8703" y="6841"/>
                  </a:lnTo>
                  <a:lnTo>
                    <a:pt x="8677" y="6819"/>
                  </a:lnTo>
                  <a:lnTo>
                    <a:pt x="8654" y="6798"/>
                  </a:lnTo>
                  <a:lnTo>
                    <a:pt x="8632" y="6779"/>
                  </a:lnTo>
                  <a:lnTo>
                    <a:pt x="8612" y="6762"/>
                  </a:lnTo>
                  <a:lnTo>
                    <a:pt x="8595" y="6746"/>
                  </a:lnTo>
                  <a:lnTo>
                    <a:pt x="8580" y="6733"/>
                  </a:lnTo>
                  <a:lnTo>
                    <a:pt x="8568" y="6721"/>
                  </a:lnTo>
                  <a:lnTo>
                    <a:pt x="8559" y="6711"/>
                  </a:lnTo>
                  <a:lnTo>
                    <a:pt x="8551" y="6705"/>
                  </a:lnTo>
                  <a:lnTo>
                    <a:pt x="8547" y="6701"/>
                  </a:lnTo>
                  <a:lnTo>
                    <a:pt x="8545" y="6699"/>
                  </a:lnTo>
                  <a:lnTo>
                    <a:pt x="8546" y="6701"/>
                  </a:lnTo>
                  <a:lnTo>
                    <a:pt x="8547" y="6706"/>
                  </a:lnTo>
                  <a:lnTo>
                    <a:pt x="8549" y="6716"/>
                  </a:lnTo>
                  <a:lnTo>
                    <a:pt x="8553" y="6728"/>
                  </a:lnTo>
                  <a:lnTo>
                    <a:pt x="8559" y="6743"/>
                  </a:lnTo>
                  <a:lnTo>
                    <a:pt x="8565" y="6762"/>
                  </a:lnTo>
                  <a:lnTo>
                    <a:pt x="8574" y="6784"/>
                  </a:lnTo>
                  <a:lnTo>
                    <a:pt x="8584" y="6808"/>
                  </a:lnTo>
                  <a:lnTo>
                    <a:pt x="8597" y="6836"/>
                  </a:lnTo>
                  <a:lnTo>
                    <a:pt x="8612" y="6867"/>
                  </a:lnTo>
                  <a:lnTo>
                    <a:pt x="8630" y="6900"/>
                  </a:lnTo>
                  <a:lnTo>
                    <a:pt x="8651" y="6936"/>
                  </a:lnTo>
                  <a:lnTo>
                    <a:pt x="8674" y="6975"/>
                  </a:lnTo>
                  <a:lnTo>
                    <a:pt x="8701" y="7015"/>
                  </a:lnTo>
                  <a:lnTo>
                    <a:pt x="8730" y="7059"/>
                  </a:lnTo>
                  <a:lnTo>
                    <a:pt x="8764" y="7105"/>
                  </a:lnTo>
                  <a:lnTo>
                    <a:pt x="8812" y="7163"/>
                  </a:lnTo>
                  <a:lnTo>
                    <a:pt x="8862" y="7218"/>
                  </a:lnTo>
                  <a:lnTo>
                    <a:pt x="8914" y="7272"/>
                  </a:lnTo>
                  <a:lnTo>
                    <a:pt x="8966" y="7323"/>
                  </a:lnTo>
                  <a:lnTo>
                    <a:pt x="9019" y="7373"/>
                  </a:lnTo>
                  <a:lnTo>
                    <a:pt x="9071" y="7419"/>
                  </a:lnTo>
                  <a:lnTo>
                    <a:pt x="9121" y="7462"/>
                  </a:lnTo>
                  <a:lnTo>
                    <a:pt x="9169" y="7501"/>
                  </a:lnTo>
                  <a:lnTo>
                    <a:pt x="9214" y="7539"/>
                  </a:lnTo>
                  <a:lnTo>
                    <a:pt x="9235" y="7555"/>
                  </a:lnTo>
                  <a:lnTo>
                    <a:pt x="9255" y="7570"/>
                  </a:lnTo>
                  <a:lnTo>
                    <a:pt x="9275" y="7585"/>
                  </a:lnTo>
                  <a:lnTo>
                    <a:pt x="9293" y="7598"/>
                  </a:lnTo>
                  <a:lnTo>
                    <a:pt x="9309" y="7611"/>
                  </a:lnTo>
                  <a:lnTo>
                    <a:pt x="9325" y="7622"/>
                  </a:lnTo>
                  <a:lnTo>
                    <a:pt x="9338" y="7631"/>
                  </a:lnTo>
                  <a:lnTo>
                    <a:pt x="9350" y="7641"/>
                  </a:lnTo>
                  <a:lnTo>
                    <a:pt x="9362" y="7648"/>
                  </a:lnTo>
                  <a:lnTo>
                    <a:pt x="9370" y="7654"/>
                  </a:lnTo>
                  <a:lnTo>
                    <a:pt x="9377" y="7659"/>
                  </a:lnTo>
                  <a:lnTo>
                    <a:pt x="9382" y="7662"/>
                  </a:lnTo>
                  <a:lnTo>
                    <a:pt x="9386" y="7665"/>
                  </a:lnTo>
                  <a:lnTo>
                    <a:pt x="9387" y="7665"/>
                  </a:lnTo>
                  <a:lnTo>
                    <a:pt x="9387" y="7666"/>
                  </a:lnTo>
                  <a:lnTo>
                    <a:pt x="9386" y="7670"/>
                  </a:lnTo>
                  <a:lnTo>
                    <a:pt x="9382" y="7677"/>
                  </a:lnTo>
                  <a:lnTo>
                    <a:pt x="9379" y="7684"/>
                  </a:lnTo>
                  <a:lnTo>
                    <a:pt x="9376" y="7694"/>
                  </a:lnTo>
                  <a:lnTo>
                    <a:pt x="9371" y="7706"/>
                  </a:lnTo>
                  <a:lnTo>
                    <a:pt x="9366" y="7721"/>
                  </a:lnTo>
                  <a:lnTo>
                    <a:pt x="9360" y="7737"/>
                  </a:lnTo>
                  <a:lnTo>
                    <a:pt x="9352" y="7756"/>
                  </a:lnTo>
                  <a:lnTo>
                    <a:pt x="9344" y="7775"/>
                  </a:lnTo>
                  <a:lnTo>
                    <a:pt x="9336" y="7797"/>
                  </a:lnTo>
                  <a:lnTo>
                    <a:pt x="9327" y="7821"/>
                  </a:lnTo>
                  <a:lnTo>
                    <a:pt x="9317" y="7845"/>
                  </a:lnTo>
                  <a:lnTo>
                    <a:pt x="9307" y="7872"/>
                  </a:lnTo>
                  <a:lnTo>
                    <a:pt x="9296" y="7901"/>
                  </a:lnTo>
                  <a:lnTo>
                    <a:pt x="9284" y="7930"/>
                  </a:lnTo>
                  <a:lnTo>
                    <a:pt x="9272" y="7962"/>
                  </a:lnTo>
                  <a:lnTo>
                    <a:pt x="9260" y="7994"/>
                  </a:lnTo>
                  <a:lnTo>
                    <a:pt x="9246" y="8027"/>
                  </a:lnTo>
                  <a:lnTo>
                    <a:pt x="9232" y="8062"/>
                  </a:lnTo>
                  <a:lnTo>
                    <a:pt x="9217" y="8098"/>
                  </a:lnTo>
                  <a:lnTo>
                    <a:pt x="9203" y="8135"/>
                  </a:lnTo>
                  <a:lnTo>
                    <a:pt x="9172" y="8211"/>
                  </a:lnTo>
                  <a:lnTo>
                    <a:pt x="9139" y="8291"/>
                  </a:lnTo>
                  <a:lnTo>
                    <a:pt x="9105" y="8374"/>
                  </a:lnTo>
                  <a:lnTo>
                    <a:pt x="9070" y="8459"/>
                  </a:lnTo>
                  <a:lnTo>
                    <a:pt x="9032" y="8546"/>
                  </a:lnTo>
                  <a:lnTo>
                    <a:pt x="8994" y="8635"/>
                  </a:lnTo>
                  <a:lnTo>
                    <a:pt x="8956" y="8723"/>
                  </a:lnTo>
                  <a:lnTo>
                    <a:pt x="8878" y="8901"/>
                  </a:lnTo>
                  <a:lnTo>
                    <a:pt x="8837" y="8989"/>
                  </a:lnTo>
                  <a:lnTo>
                    <a:pt x="8797" y="9075"/>
                  </a:lnTo>
                  <a:lnTo>
                    <a:pt x="8757" y="9161"/>
                  </a:lnTo>
                  <a:lnTo>
                    <a:pt x="8717" y="9243"/>
                  </a:lnTo>
                  <a:lnTo>
                    <a:pt x="8676" y="9323"/>
                  </a:lnTo>
                  <a:lnTo>
                    <a:pt x="8637" y="9399"/>
                  </a:lnTo>
                  <a:lnTo>
                    <a:pt x="8617" y="9435"/>
                  </a:lnTo>
                  <a:lnTo>
                    <a:pt x="8599" y="9471"/>
                  </a:lnTo>
                  <a:lnTo>
                    <a:pt x="8579" y="9505"/>
                  </a:lnTo>
                  <a:lnTo>
                    <a:pt x="8561" y="9539"/>
                  </a:lnTo>
                  <a:lnTo>
                    <a:pt x="8542" y="9571"/>
                  </a:lnTo>
                  <a:lnTo>
                    <a:pt x="8524" y="9601"/>
                  </a:lnTo>
                  <a:lnTo>
                    <a:pt x="8506" y="9631"/>
                  </a:lnTo>
                  <a:lnTo>
                    <a:pt x="8488" y="9658"/>
                  </a:lnTo>
                  <a:lnTo>
                    <a:pt x="8471" y="9684"/>
                  </a:lnTo>
                  <a:lnTo>
                    <a:pt x="8453" y="9709"/>
                  </a:lnTo>
                  <a:lnTo>
                    <a:pt x="8437" y="9733"/>
                  </a:lnTo>
                  <a:lnTo>
                    <a:pt x="8420" y="9753"/>
                  </a:lnTo>
                  <a:lnTo>
                    <a:pt x="8388" y="9794"/>
                  </a:lnTo>
                  <a:lnTo>
                    <a:pt x="8354" y="9835"/>
                  </a:lnTo>
                  <a:lnTo>
                    <a:pt x="8284" y="9913"/>
                  </a:lnTo>
                  <a:lnTo>
                    <a:pt x="8210" y="9990"/>
                  </a:lnTo>
                  <a:lnTo>
                    <a:pt x="8132" y="10065"/>
                  </a:lnTo>
                  <a:lnTo>
                    <a:pt x="8052" y="10138"/>
                  </a:lnTo>
                  <a:lnTo>
                    <a:pt x="7969" y="10212"/>
                  </a:lnTo>
                  <a:lnTo>
                    <a:pt x="7885" y="10283"/>
                  </a:lnTo>
                  <a:lnTo>
                    <a:pt x="7798" y="10354"/>
                  </a:lnTo>
                  <a:lnTo>
                    <a:pt x="7709" y="10423"/>
                  </a:lnTo>
                  <a:lnTo>
                    <a:pt x="7620" y="10493"/>
                  </a:lnTo>
                  <a:lnTo>
                    <a:pt x="7440" y="10630"/>
                  </a:lnTo>
                  <a:lnTo>
                    <a:pt x="7258" y="10768"/>
                  </a:lnTo>
                  <a:lnTo>
                    <a:pt x="7169" y="10837"/>
                  </a:lnTo>
                  <a:lnTo>
                    <a:pt x="7080" y="10907"/>
                  </a:lnTo>
                  <a:lnTo>
                    <a:pt x="7046" y="10935"/>
                  </a:lnTo>
                  <a:lnTo>
                    <a:pt x="7013" y="10960"/>
                  </a:lnTo>
                  <a:lnTo>
                    <a:pt x="6981" y="10984"/>
                  </a:lnTo>
                  <a:lnTo>
                    <a:pt x="6951" y="11007"/>
                  </a:lnTo>
                  <a:lnTo>
                    <a:pt x="6921" y="11026"/>
                  </a:lnTo>
                  <a:lnTo>
                    <a:pt x="6894" y="11044"/>
                  </a:lnTo>
                  <a:lnTo>
                    <a:pt x="6866" y="11060"/>
                  </a:lnTo>
                  <a:lnTo>
                    <a:pt x="6839" y="11074"/>
                  </a:lnTo>
                  <a:lnTo>
                    <a:pt x="6813" y="11086"/>
                  </a:lnTo>
                  <a:lnTo>
                    <a:pt x="6788" y="11097"/>
                  </a:lnTo>
                  <a:lnTo>
                    <a:pt x="6763" y="11106"/>
                  </a:lnTo>
                  <a:lnTo>
                    <a:pt x="6739" y="11113"/>
                  </a:lnTo>
                  <a:lnTo>
                    <a:pt x="6715" y="11118"/>
                  </a:lnTo>
                  <a:lnTo>
                    <a:pt x="6691" y="11122"/>
                  </a:lnTo>
                  <a:lnTo>
                    <a:pt x="6667" y="11124"/>
                  </a:lnTo>
                  <a:lnTo>
                    <a:pt x="6645" y="11125"/>
                  </a:lnTo>
                  <a:lnTo>
                    <a:pt x="6627" y="11124"/>
                  </a:lnTo>
                  <a:lnTo>
                    <a:pt x="6610" y="11123"/>
                  </a:lnTo>
                  <a:lnTo>
                    <a:pt x="6592" y="11120"/>
                  </a:lnTo>
                  <a:lnTo>
                    <a:pt x="6576" y="11116"/>
                  </a:lnTo>
                  <a:lnTo>
                    <a:pt x="6558" y="11111"/>
                  </a:lnTo>
                  <a:lnTo>
                    <a:pt x="6541" y="11105"/>
                  </a:lnTo>
                  <a:lnTo>
                    <a:pt x="6524" y="11097"/>
                  </a:lnTo>
                  <a:lnTo>
                    <a:pt x="6506" y="11089"/>
                  </a:lnTo>
                  <a:lnTo>
                    <a:pt x="6489" y="11080"/>
                  </a:lnTo>
                  <a:lnTo>
                    <a:pt x="6471" y="11070"/>
                  </a:lnTo>
                  <a:lnTo>
                    <a:pt x="6454" y="11057"/>
                  </a:lnTo>
                  <a:lnTo>
                    <a:pt x="6436" y="11044"/>
                  </a:lnTo>
                  <a:lnTo>
                    <a:pt x="6418" y="11030"/>
                  </a:lnTo>
                  <a:lnTo>
                    <a:pt x="6399" y="11015"/>
                  </a:lnTo>
                  <a:lnTo>
                    <a:pt x="6379" y="10998"/>
                  </a:lnTo>
                  <a:lnTo>
                    <a:pt x="6360" y="10981"/>
                  </a:lnTo>
                  <a:lnTo>
                    <a:pt x="6340" y="10961"/>
                  </a:lnTo>
                  <a:lnTo>
                    <a:pt x="6320" y="10942"/>
                  </a:lnTo>
                  <a:lnTo>
                    <a:pt x="6299" y="10920"/>
                  </a:lnTo>
                  <a:lnTo>
                    <a:pt x="6277" y="10898"/>
                  </a:lnTo>
                  <a:lnTo>
                    <a:pt x="6255" y="10874"/>
                  </a:lnTo>
                  <a:lnTo>
                    <a:pt x="6232" y="10849"/>
                  </a:lnTo>
                  <a:lnTo>
                    <a:pt x="6208" y="10823"/>
                  </a:lnTo>
                  <a:lnTo>
                    <a:pt x="6184" y="10796"/>
                  </a:lnTo>
                  <a:lnTo>
                    <a:pt x="6160" y="10768"/>
                  </a:lnTo>
                  <a:lnTo>
                    <a:pt x="6134" y="10738"/>
                  </a:lnTo>
                  <a:lnTo>
                    <a:pt x="6107" y="10707"/>
                  </a:lnTo>
                  <a:lnTo>
                    <a:pt x="6079" y="10674"/>
                  </a:lnTo>
                  <a:lnTo>
                    <a:pt x="6050" y="10641"/>
                  </a:lnTo>
                  <a:lnTo>
                    <a:pt x="6021" y="10606"/>
                  </a:lnTo>
                  <a:lnTo>
                    <a:pt x="5990" y="10570"/>
                  </a:lnTo>
                  <a:lnTo>
                    <a:pt x="5958" y="10533"/>
                  </a:lnTo>
                  <a:lnTo>
                    <a:pt x="5938" y="10505"/>
                  </a:lnTo>
                  <a:lnTo>
                    <a:pt x="5917" y="10478"/>
                  </a:lnTo>
                  <a:lnTo>
                    <a:pt x="5897" y="10453"/>
                  </a:lnTo>
                  <a:lnTo>
                    <a:pt x="5880" y="10427"/>
                  </a:lnTo>
                  <a:lnTo>
                    <a:pt x="5846" y="10377"/>
                  </a:lnTo>
                  <a:lnTo>
                    <a:pt x="5817" y="10330"/>
                  </a:lnTo>
                  <a:lnTo>
                    <a:pt x="5791" y="10286"/>
                  </a:lnTo>
                  <a:lnTo>
                    <a:pt x="5769" y="10242"/>
                  </a:lnTo>
                  <a:lnTo>
                    <a:pt x="5751" y="10202"/>
                  </a:lnTo>
                  <a:lnTo>
                    <a:pt x="5735" y="10163"/>
                  </a:lnTo>
                  <a:lnTo>
                    <a:pt x="5724" y="10127"/>
                  </a:lnTo>
                  <a:lnTo>
                    <a:pt x="5715" y="10092"/>
                  </a:lnTo>
                  <a:lnTo>
                    <a:pt x="5708" y="10059"/>
                  </a:lnTo>
                  <a:lnTo>
                    <a:pt x="5705" y="10027"/>
                  </a:lnTo>
                  <a:lnTo>
                    <a:pt x="5705" y="9997"/>
                  </a:lnTo>
                  <a:lnTo>
                    <a:pt x="5706" y="9969"/>
                  </a:lnTo>
                  <a:lnTo>
                    <a:pt x="5710" y="9943"/>
                  </a:lnTo>
                  <a:lnTo>
                    <a:pt x="5718" y="9917"/>
                  </a:lnTo>
                  <a:lnTo>
                    <a:pt x="5726" y="9893"/>
                  </a:lnTo>
                  <a:lnTo>
                    <a:pt x="5735" y="9870"/>
                  </a:lnTo>
                  <a:lnTo>
                    <a:pt x="5748" y="9848"/>
                  </a:lnTo>
                  <a:lnTo>
                    <a:pt x="5761" y="9827"/>
                  </a:lnTo>
                  <a:lnTo>
                    <a:pt x="5776" y="9808"/>
                  </a:lnTo>
                  <a:lnTo>
                    <a:pt x="5792" y="9788"/>
                  </a:lnTo>
                  <a:lnTo>
                    <a:pt x="5810" y="9770"/>
                  </a:lnTo>
                  <a:lnTo>
                    <a:pt x="5827" y="9752"/>
                  </a:lnTo>
                  <a:lnTo>
                    <a:pt x="5866" y="9719"/>
                  </a:lnTo>
                  <a:lnTo>
                    <a:pt x="5907" y="9688"/>
                  </a:lnTo>
                  <a:lnTo>
                    <a:pt x="5949" y="9658"/>
                  </a:lnTo>
                  <a:lnTo>
                    <a:pt x="5990" y="9628"/>
                  </a:lnTo>
                  <a:lnTo>
                    <a:pt x="6073" y="9583"/>
                  </a:lnTo>
                  <a:lnTo>
                    <a:pt x="6156" y="9541"/>
                  </a:lnTo>
                  <a:lnTo>
                    <a:pt x="6197" y="9520"/>
                  </a:lnTo>
                  <a:lnTo>
                    <a:pt x="6237" y="9500"/>
                  </a:lnTo>
                  <a:lnTo>
                    <a:pt x="6276" y="9480"/>
                  </a:lnTo>
                  <a:lnTo>
                    <a:pt x="6313" y="9462"/>
                  </a:lnTo>
                  <a:lnTo>
                    <a:pt x="6348" y="9442"/>
                  </a:lnTo>
                  <a:lnTo>
                    <a:pt x="6383" y="9424"/>
                  </a:lnTo>
                  <a:lnTo>
                    <a:pt x="6413" y="9406"/>
                  </a:lnTo>
                  <a:lnTo>
                    <a:pt x="6441" y="9387"/>
                  </a:lnTo>
                  <a:lnTo>
                    <a:pt x="6466" y="9370"/>
                  </a:lnTo>
                  <a:lnTo>
                    <a:pt x="6488" y="9352"/>
                  </a:lnTo>
                  <a:lnTo>
                    <a:pt x="6505" y="9335"/>
                  </a:lnTo>
                  <a:lnTo>
                    <a:pt x="6514" y="9326"/>
                  </a:lnTo>
                  <a:lnTo>
                    <a:pt x="6520" y="9317"/>
                  </a:lnTo>
                  <a:lnTo>
                    <a:pt x="6525" y="9307"/>
                  </a:lnTo>
                  <a:lnTo>
                    <a:pt x="6530" y="9295"/>
                  </a:lnTo>
                  <a:lnTo>
                    <a:pt x="6535" y="9279"/>
                  </a:lnTo>
                  <a:lnTo>
                    <a:pt x="6538" y="9262"/>
                  </a:lnTo>
                  <a:lnTo>
                    <a:pt x="6543" y="9242"/>
                  </a:lnTo>
                  <a:lnTo>
                    <a:pt x="6546" y="9222"/>
                  </a:lnTo>
                  <a:lnTo>
                    <a:pt x="6549" y="9198"/>
                  </a:lnTo>
                  <a:lnTo>
                    <a:pt x="6551" y="9173"/>
                  </a:lnTo>
                  <a:lnTo>
                    <a:pt x="6553" y="9147"/>
                  </a:lnTo>
                  <a:lnTo>
                    <a:pt x="6555" y="9120"/>
                  </a:lnTo>
                  <a:lnTo>
                    <a:pt x="6556" y="9092"/>
                  </a:lnTo>
                  <a:lnTo>
                    <a:pt x="6557" y="9062"/>
                  </a:lnTo>
                  <a:lnTo>
                    <a:pt x="6558" y="9001"/>
                  </a:lnTo>
                  <a:lnTo>
                    <a:pt x="6559" y="8939"/>
                  </a:lnTo>
                  <a:lnTo>
                    <a:pt x="6558" y="8877"/>
                  </a:lnTo>
                  <a:lnTo>
                    <a:pt x="6558" y="8815"/>
                  </a:lnTo>
                  <a:lnTo>
                    <a:pt x="6556" y="8755"/>
                  </a:lnTo>
                  <a:lnTo>
                    <a:pt x="6556" y="8726"/>
                  </a:lnTo>
                  <a:lnTo>
                    <a:pt x="6555" y="8699"/>
                  </a:lnTo>
                  <a:lnTo>
                    <a:pt x="6554" y="8673"/>
                  </a:lnTo>
                  <a:lnTo>
                    <a:pt x="6554" y="8648"/>
                  </a:lnTo>
                  <a:lnTo>
                    <a:pt x="6553" y="8625"/>
                  </a:lnTo>
                  <a:lnTo>
                    <a:pt x="6552" y="8604"/>
                  </a:lnTo>
                  <a:lnTo>
                    <a:pt x="6552" y="8584"/>
                  </a:lnTo>
                  <a:lnTo>
                    <a:pt x="6552" y="8567"/>
                  </a:lnTo>
                  <a:lnTo>
                    <a:pt x="6551" y="8551"/>
                  </a:lnTo>
                  <a:lnTo>
                    <a:pt x="6551" y="8538"/>
                  </a:lnTo>
                  <a:lnTo>
                    <a:pt x="6548" y="8561"/>
                  </a:lnTo>
                  <a:lnTo>
                    <a:pt x="6543" y="8586"/>
                  </a:lnTo>
                  <a:lnTo>
                    <a:pt x="6537" y="8612"/>
                  </a:lnTo>
                  <a:lnTo>
                    <a:pt x="6530" y="8638"/>
                  </a:lnTo>
                  <a:lnTo>
                    <a:pt x="6522" y="8664"/>
                  </a:lnTo>
                  <a:lnTo>
                    <a:pt x="6512" y="8691"/>
                  </a:lnTo>
                  <a:lnTo>
                    <a:pt x="6500" y="8718"/>
                  </a:lnTo>
                  <a:lnTo>
                    <a:pt x="6488" y="8746"/>
                  </a:lnTo>
                  <a:lnTo>
                    <a:pt x="6474" y="8773"/>
                  </a:lnTo>
                  <a:lnTo>
                    <a:pt x="6458" y="8800"/>
                  </a:lnTo>
                  <a:lnTo>
                    <a:pt x="6441" y="8827"/>
                  </a:lnTo>
                  <a:lnTo>
                    <a:pt x="6422" y="8855"/>
                  </a:lnTo>
                  <a:lnTo>
                    <a:pt x="6401" y="8882"/>
                  </a:lnTo>
                  <a:lnTo>
                    <a:pt x="6379" y="8907"/>
                  </a:lnTo>
                  <a:lnTo>
                    <a:pt x="6355" y="8933"/>
                  </a:lnTo>
                  <a:lnTo>
                    <a:pt x="6329" y="8959"/>
                  </a:lnTo>
                  <a:lnTo>
                    <a:pt x="6301" y="8984"/>
                  </a:lnTo>
                  <a:lnTo>
                    <a:pt x="6271" y="9006"/>
                  </a:lnTo>
                  <a:lnTo>
                    <a:pt x="6239" y="9029"/>
                  </a:lnTo>
                  <a:lnTo>
                    <a:pt x="6205" y="9052"/>
                  </a:lnTo>
                  <a:lnTo>
                    <a:pt x="6169" y="9071"/>
                  </a:lnTo>
                  <a:lnTo>
                    <a:pt x="6131" y="9091"/>
                  </a:lnTo>
                  <a:lnTo>
                    <a:pt x="6089" y="9109"/>
                  </a:lnTo>
                  <a:lnTo>
                    <a:pt x="6047" y="9126"/>
                  </a:lnTo>
                  <a:lnTo>
                    <a:pt x="6002" y="9140"/>
                  </a:lnTo>
                  <a:lnTo>
                    <a:pt x="5954" y="9154"/>
                  </a:lnTo>
                  <a:lnTo>
                    <a:pt x="5905" y="9165"/>
                  </a:lnTo>
                  <a:lnTo>
                    <a:pt x="5852" y="9174"/>
                  </a:lnTo>
                  <a:lnTo>
                    <a:pt x="5796" y="9182"/>
                  </a:lnTo>
                  <a:lnTo>
                    <a:pt x="5739" y="9188"/>
                  </a:lnTo>
                  <a:lnTo>
                    <a:pt x="5678" y="9192"/>
                  </a:lnTo>
                  <a:lnTo>
                    <a:pt x="5616" y="9193"/>
                  </a:lnTo>
                  <a:lnTo>
                    <a:pt x="5554" y="9193"/>
                  </a:lnTo>
                  <a:lnTo>
                    <a:pt x="5477" y="9188"/>
                  </a:lnTo>
                  <a:lnTo>
                    <a:pt x="5403" y="9180"/>
                  </a:lnTo>
                  <a:lnTo>
                    <a:pt x="5334" y="9170"/>
                  </a:lnTo>
                  <a:lnTo>
                    <a:pt x="5267" y="9158"/>
                  </a:lnTo>
                  <a:lnTo>
                    <a:pt x="5204" y="9142"/>
                  </a:lnTo>
                  <a:lnTo>
                    <a:pt x="5144" y="9126"/>
                  </a:lnTo>
                  <a:lnTo>
                    <a:pt x="5086" y="9106"/>
                  </a:lnTo>
                  <a:lnTo>
                    <a:pt x="5032" y="9085"/>
                  </a:lnTo>
                  <a:lnTo>
                    <a:pt x="4982" y="9062"/>
                  </a:lnTo>
                  <a:lnTo>
                    <a:pt x="4934" y="9037"/>
                  </a:lnTo>
                  <a:lnTo>
                    <a:pt x="4889" y="9012"/>
                  </a:lnTo>
                  <a:lnTo>
                    <a:pt x="4847" y="8985"/>
                  </a:lnTo>
                  <a:lnTo>
                    <a:pt x="4807" y="8957"/>
                  </a:lnTo>
                  <a:lnTo>
                    <a:pt x="4771" y="8928"/>
                  </a:lnTo>
                  <a:lnTo>
                    <a:pt x="4736" y="8899"/>
                  </a:lnTo>
                  <a:lnTo>
                    <a:pt x="4704" y="8869"/>
                  </a:lnTo>
                  <a:lnTo>
                    <a:pt x="4675" y="8839"/>
                  </a:lnTo>
                  <a:lnTo>
                    <a:pt x="4647" y="8809"/>
                  </a:lnTo>
                  <a:lnTo>
                    <a:pt x="4622" y="8779"/>
                  </a:lnTo>
                  <a:lnTo>
                    <a:pt x="4600" y="8749"/>
                  </a:lnTo>
                  <a:lnTo>
                    <a:pt x="4579" y="8720"/>
                  </a:lnTo>
                  <a:lnTo>
                    <a:pt x="4560" y="8691"/>
                  </a:lnTo>
                  <a:lnTo>
                    <a:pt x="4543" y="8663"/>
                  </a:lnTo>
                  <a:lnTo>
                    <a:pt x="4528" y="8636"/>
                  </a:lnTo>
                  <a:lnTo>
                    <a:pt x="4515" y="8610"/>
                  </a:lnTo>
                  <a:lnTo>
                    <a:pt x="4503" y="8585"/>
                  </a:lnTo>
                  <a:lnTo>
                    <a:pt x="4492" y="8562"/>
                  </a:lnTo>
                  <a:lnTo>
                    <a:pt x="4484" y="8541"/>
                  </a:lnTo>
                  <a:lnTo>
                    <a:pt x="4477" y="8521"/>
                  </a:lnTo>
                  <a:lnTo>
                    <a:pt x="4471" y="8504"/>
                  </a:lnTo>
                  <a:lnTo>
                    <a:pt x="4467" y="8488"/>
                  </a:lnTo>
                  <a:lnTo>
                    <a:pt x="4462" y="8476"/>
                  </a:lnTo>
                  <a:lnTo>
                    <a:pt x="4465" y="8501"/>
                  </a:lnTo>
                  <a:lnTo>
                    <a:pt x="4469" y="8528"/>
                  </a:lnTo>
                  <a:lnTo>
                    <a:pt x="4471" y="8558"/>
                  </a:lnTo>
                  <a:lnTo>
                    <a:pt x="4473" y="8590"/>
                  </a:lnTo>
                  <a:lnTo>
                    <a:pt x="4475" y="8625"/>
                  </a:lnTo>
                  <a:lnTo>
                    <a:pt x="4477" y="8661"/>
                  </a:lnTo>
                  <a:lnTo>
                    <a:pt x="4479" y="8699"/>
                  </a:lnTo>
                  <a:lnTo>
                    <a:pt x="4480" y="8740"/>
                  </a:lnTo>
                  <a:lnTo>
                    <a:pt x="4482" y="8780"/>
                  </a:lnTo>
                  <a:lnTo>
                    <a:pt x="4483" y="8822"/>
                  </a:lnTo>
                  <a:lnTo>
                    <a:pt x="4485" y="8910"/>
                  </a:lnTo>
                  <a:lnTo>
                    <a:pt x="4486" y="8998"/>
                  </a:lnTo>
                  <a:lnTo>
                    <a:pt x="4486" y="9088"/>
                  </a:lnTo>
                  <a:lnTo>
                    <a:pt x="4486" y="9175"/>
                  </a:lnTo>
                  <a:lnTo>
                    <a:pt x="4485" y="9219"/>
                  </a:lnTo>
                  <a:lnTo>
                    <a:pt x="4485" y="9262"/>
                  </a:lnTo>
                  <a:lnTo>
                    <a:pt x="4484" y="9303"/>
                  </a:lnTo>
                  <a:lnTo>
                    <a:pt x="4483" y="9342"/>
                  </a:lnTo>
                  <a:lnTo>
                    <a:pt x="4482" y="9381"/>
                  </a:lnTo>
                  <a:lnTo>
                    <a:pt x="4480" y="9418"/>
                  </a:lnTo>
                  <a:lnTo>
                    <a:pt x="4479" y="9453"/>
                  </a:lnTo>
                  <a:lnTo>
                    <a:pt x="4477" y="9486"/>
                  </a:lnTo>
                  <a:lnTo>
                    <a:pt x="4475" y="9516"/>
                  </a:lnTo>
                  <a:lnTo>
                    <a:pt x="4473" y="9545"/>
                  </a:lnTo>
                  <a:lnTo>
                    <a:pt x="4471" y="9571"/>
                  </a:lnTo>
                  <a:lnTo>
                    <a:pt x="4469" y="9592"/>
                  </a:lnTo>
                  <a:lnTo>
                    <a:pt x="4465" y="9612"/>
                  </a:lnTo>
                  <a:lnTo>
                    <a:pt x="4462" y="9628"/>
                  </a:lnTo>
                  <a:lnTo>
                    <a:pt x="4459" y="9642"/>
                  </a:lnTo>
                  <a:lnTo>
                    <a:pt x="4454" y="9656"/>
                  </a:lnTo>
                  <a:lnTo>
                    <a:pt x="4448" y="9673"/>
                  </a:lnTo>
                  <a:lnTo>
                    <a:pt x="4441" y="9691"/>
                  </a:lnTo>
                  <a:lnTo>
                    <a:pt x="4431" y="9712"/>
                  </a:lnTo>
                  <a:lnTo>
                    <a:pt x="4422" y="9734"/>
                  </a:lnTo>
                  <a:lnTo>
                    <a:pt x="4412" y="9756"/>
                  </a:lnTo>
                  <a:lnTo>
                    <a:pt x="4400" y="9781"/>
                  </a:lnTo>
                  <a:lnTo>
                    <a:pt x="4388" y="9806"/>
                  </a:lnTo>
                  <a:lnTo>
                    <a:pt x="4376" y="9832"/>
                  </a:lnTo>
                  <a:lnTo>
                    <a:pt x="4349" y="9887"/>
                  </a:lnTo>
                  <a:lnTo>
                    <a:pt x="4320" y="9945"/>
                  </a:lnTo>
                  <a:lnTo>
                    <a:pt x="4291" y="10002"/>
                  </a:lnTo>
                  <a:lnTo>
                    <a:pt x="4262" y="10061"/>
                  </a:lnTo>
                  <a:lnTo>
                    <a:pt x="4234" y="10118"/>
                  </a:lnTo>
                  <a:lnTo>
                    <a:pt x="4207" y="10173"/>
                  </a:lnTo>
                  <a:lnTo>
                    <a:pt x="4194" y="10199"/>
                  </a:lnTo>
                  <a:lnTo>
                    <a:pt x="4183" y="10225"/>
                  </a:lnTo>
                  <a:lnTo>
                    <a:pt x="4171" y="10249"/>
                  </a:lnTo>
                  <a:lnTo>
                    <a:pt x="4160" y="10272"/>
                  </a:lnTo>
                  <a:lnTo>
                    <a:pt x="4151" y="10294"/>
                  </a:lnTo>
                  <a:lnTo>
                    <a:pt x="4142" y="10313"/>
                  </a:lnTo>
                  <a:lnTo>
                    <a:pt x="4135" y="10332"/>
                  </a:lnTo>
                  <a:lnTo>
                    <a:pt x="4129" y="10350"/>
                  </a:lnTo>
                  <a:lnTo>
                    <a:pt x="4124" y="10364"/>
                  </a:lnTo>
                  <a:lnTo>
                    <a:pt x="4120" y="10376"/>
                  </a:lnTo>
                  <a:lnTo>
                    <a:pt x="4118" y="10389"/>
                  </a:lnTo>
                  <a:lnTo>
                    <a:pt x="4116" y="10402"/>
                  </a:lnTo>
                  <a:lnTo>
                    <a:pt x="4113" y="10418"/>
                  </a:lnTo>
                  <a:lnTo>
                    <a:pt x="4112" y="10433"/>
                  </a:lnTo>
                  <a:lnTo>
                    <a:pt x="4110" y="10467"/>
                  </a:lnTo>
                  <a:lnTo>
                    <a:pt x="4108" y="10504"/>
                  </a:lnTo>
                  <a:lnTo>
                    <a:pt x="4107" y="10544"/>
                  </a:lnTo>
                  <a:lnTo>
                    <a:pt x="4106" y="10585"/>
                  </a:lnTo>
                  <a:lnTo>
                    <a:pt x="4104" y="10629"/>
                  </a:lnTo>
                  <a:lnTo>
                    <a:pt x="4100" y="10673"/>
                  </a:lnTo>
                  <a:lnTo>
                    <a:pt x="4095" y="10716"/>
                  </a:lnTo>
                  <a:lnTo>
                    <a:pt x="4088" y="10759"/>
                  </a:lnTo>
                  <a:lnTo>
                    <a:pt x="4076" y="10802"/>
                  </a:lnTo>
                  <a:lnTo>
                    <a:pt x="4063" y="10841"/>
                  </a:lnTo>
                  <a:lnTo>
                    <a:pt x="4055" y="10860"/>
                  </a:lnTo>
                  <a:lnTo>
                    <a:pt x="4045" y="10879"/>
                  </a:lnTo>
                  <a:lnTo>
                    <a:pt x="4035" y="10896"/>
                  </a:lnTo>
                  <a:lnTo>
                    <a:pt x="4024" y="10913"/>
                  </a:lnTo>
                  <a:lnTo>
                    <a:pt x="4010" y="10928"/>
                  </a:lnTo>
                  <a:lnTo>
                    <a:pt x="3996" y="10943"/>
                  </a:lnTo>
                  <a:lnTo>
                    <a:pt x="3981" y="10956"/>
                  </a:lnTo>
                  <a:lnTo>
                    <a:pt x="3964" y="10969"/>
                  </a:lnTo>
                  <a:lnTo>
                    <a:pt x="3951" y="10975"/>
                  </a:lnTo>
                  <a:lnTo>
                    <a:pt x="3938" y="10981"/>
                  </a:lnTo>
                  <a:lnTo>
                    <a:pt x="3922" y="10986"/>
                  </a:lnTo>
                  <a:lnTo>
                    <a:pt x="3906" y="10992"/>
                  </a:lnTo>
                  <a:lnTo>
                    <a:pt x="3888" y="10997"/>
                  </a:lnTo>
                  <a:lnTo>
                    <a:pt x="3869" y="11003"/>
                  </a:lnTo>
                  <a:lnTo>
                    <a:pt x="3849" y="11008"/>
                  </a:lnTo>
                  <a:lnTo>
                    <a:pt x="3828" y="11012"/>
                  </a:lnTo>
                  <a:lnTo>
                    <a:pt x="3805" y="11016"/>
                  </a:lnTo>
                  <a:lnTo>
                    <a:pt x="3782" y="11020"/>
                  </a:lnTo>
                  <a:lnTo>
                    <a:pt x="3732" y="11026"/>
                  </a:lnTo>
                  <a:lnTo>
                    <a:pt x="3678" y="11029"/>
                  </a:lnTo>
                  <a:lnTo>
                    <a:pt x="3621" y="11031"/>
                  </a:lnTo>
                  <a:lnTo>
                    <a:pt x="3556" y="11029"/>
                  </a:lnTo>
                  <a:lnTo>
                    <a:pt x="3490" y="11025"/>
                  </a:lnTo>
                  <a:lnTo>
                    <a:pt x="3423" y="11019"/>
                  </a:lnTo>
                  <a:lnTo>
                    <a:pt x="3355" y="11010"/>
                  </a:lnTo>
                  <a:lnTo>
                    <a:pt x="3286" y="10998"/>
                  </a:lnTo>
                  <a:lnTo>
                    <a:pt x="3215" y="10984"/>
                  </a:lnTo>
                  <a:lnTo>
                    <a:pt x="3145" y="10969"/>
                  </a:lnTo>
                  <a:lnTo>
                    <a:pt x="3075" y="10950"/>
                  </a:lnTo>
                  <a:lnTo>
                    <a:pt x="3005" y="10930"/>
                  </a:lnTo>
                  <a:lnTo>
                    <a:pt x="2936" y="10909"/>
                  </a:lnTo>
                  <a:lnTo>
                    <a:pt x="2865" y="10886"/>
                  </a:lnTo>
                  <a:lnTo>
                    <a:pt x="2796" y="10861"/>
                  </a:lnTo>
                  <a:lnTo>
                    <a:pt x="2728" y="10836"/>
                  </a:lnTo>
                  <a:lnTo>
                    <a:pt x="2661" y="10808"/>
                  </a:lnTo>
                  <a:lnTo>
                    <a:pt x="2595" y="10780"/>
                  </a:lnTo>
                  <a:lnTo>
                    <a:pt x="2531" y="10751"/>
                  </a:lnTo>
                  <a:lnTo>
                    <a:pt x="2507" y="10741"/>
                  </a:lnTo>
                  <a:lnTo>
                    <a:pt x="2482" y="10732"/>
                  </a:lnTo>
                  <a:lnTo>
                    <a:pt x="2457" y="10721"/>
                  </a:lnTo>
                  <a:lnTo>
                    <a:pt x="2429" y="10712"/>
                  </a:lnTo>
                  <a:lnTo>
                    <a:pt x="2374" y="10693"/>
                  </a:lnTo>
                  <a:lnTo>
                    <a:pt x="2348" y="10681"/>
                  </a:lnTo>
                  <a:lnTo>
                    <a:pt x="2322" y="10670"/>
                  </a:lnTo>
                  <a:lnTo>
                    <a:pt x="2298" y="10658"/>
                  </a:lnTo>
                  <a:lnTo>
                    <a:pt x="2276" y="10643"/>
                  </a:lnTo>
                  <a:lnTo>
                    <a:pt x="2256" y="10629"/>
                  </a:lnTo>
                  <a:lnTo>
                    <a:pt x="2240" y="10611"/>
                  </a:lnTo>
                  <a:lnTo>
                    <a:pt x="2226" y="10593"/>
                  </a:lnTo>
                  <a:lnTo>
                    <a:pt x="2221" y="10583"/>
                  </a:lnTo>
                  <a:lnTo>
                    <a:pt x="2216" y="10573"/>
                  </a:lnTo>
                  <a:lnTo>
                    <a:pt x="2213" y="10562"/>
                  </a:lnTo>
                  <a:lnTo>
                    <a:pt x="2211" y="10550"/>
                  </a:lnTo>
                  <a:lnTo>
                    <a:pt x="2210" y="10538"/>
                  </a:lnTo>
                  <a:lnTo>
                    <a:pt x="2211" y="10525"/>
                  </a:lnTo>
                  <a:lnTo>
                    <a:pt x="2214" y="10490"/>
                  </a:lnTo>
                  <a:lnTo>
                    <a:pt x="2219" y="10452"/>
                  </a:lnTo>
                  <a:lnTo>
                    <a:pt x="2225" y="10411"/>
                  </a:lnTo>
                  <a:lnTo>
                    <a:pt x="2233" y="10369"/>
                  </a:lnTo>
                  <a:lnTo>
                    <a:pt x="2241" y="10326"/>
                  </a:lnTo>
                  <a:lnTo>
                    <a:pt x="2250" y="10281"/>
                  </a:lnTo>
                  <a:lnTo>
                    <a:pt x="2260" y="10234"/>
                  </a:lnTo>
                  <a:lnTo>
                    <a:pt x="2271" y="10187"/>
                  </a:lnTo>
                  <a:lnTo>
                    <a:pt x="2296" y="10091"/>
                  </a:lnTo>
                  <a:lnTo>
                    <a:pt x="2321" y="9993"/>
                  </a:lnTo>
                  <a:lnTo>
                    <a:pt x="2349" y="9895"/>
                  </a:lnTo>
                  <a:lnTo>
                    <a:pt x="2377" y="9801"/>
                  </a:lnTo>
                  <a:lnTo>
                    <a:pt x="2391" y="9754"/>
                  </a:lnTo>
                  <a:lnTo>
                    <a:pt x="2405" y="9709"/>
                  </a:lnTo>
                  <a:lnTo>
                    <a:pt x="2418" y="9666"/>
                  </a:lnTo>
                  <a:lnTo>
                    <a:pt x="2432" y="9623"/>
                  </a:lnTo>
                  <a:lnTo>
                    <a:pt x="2444" y="9583"/>
                  </a:lnTo>
                  <a:lnTo>
                    <a:pt x="2457" y="9545"/>
                  </a:lnTo>
                  <a:lnTo>
                    <a:pt x="2469" y="9509"/>
                  </a:lnTo>
                  <a:lnTo>
                    <a:pt x="2479" y="9476"/>
                  </a:lnTo>
                  <a:lnTo>
                    <a:pt x="2490" y="9445"/>
                  </a:lnTo>
                  <a:lnTo>
                    <a:pt x="2499" y="9417"/>
                  </a:lnTo>
                  <a:lnTo>
                    <a:pt x="2508" y="9393"/>
                  </a:lnTo>
                  <a:lnTo>
                    <a:pt x="2515" y="9372"/>
                  </a:lnTo>
                  <a:lnTo>
                    <a:pt x="2522" y="9355"/>
                  </a:lnTo>
                  <a:lnTo>
                    <a:pt x="2526" y="9340"/>
                  </a:lnTo>
                  <a:lnTo>
                    <a:pt x="2528" y="9335"/>
                  </a:lnTo>
                  <a:lnTo>
                    <a:pt x="2530" y="9331"/>
                  </a:lnTo>
                  <a:lnTo>
                    <a:pt x="2531" y="9327"/>
                  </a:lnTo>
                  <a:lnTo>
                    <a:pt x="2532" y="9325"/>
                  </a:lnTo>
                  <a:lnTo>
                    <a:pt x="2531" y="9325"/>
                  </a:lnTo>
                  <a:lnTo>
                    <a:pt x="2530" y="9322"/>
                  </a:lnTo>
                  <a:lnTo>
                    <a:pt x="2528" y="9318"/>
                  </a:lnTo>
                  <a:lnTo>
                    <a:pt x="2525" y="9313"/>
                  </a:lnTo>
                  <a:lnTo>
                    <a:pt x="2521" y="9307"/>
                  </a:lnTo>
                  <a:lnTo>
                    <a:pt x="2515" y="9300"/>
                  </a:lnTo>
                  <a:lnTo>
                    <a:pt x="2509" y="9291"/>
                  </a:lnTo>
                  <a:lnTo>
                    <a:pt x="2503" y="9280"/>
                  </a:lnTo>
                  <a:lnTo>
                    <a:pt x="2496" y="9269"/>
                  </a:lnTo>
                  <a:lnTo>
                    <a:pt x="2488" y="9256"/>
                  </a:lnTo>
                  <a:lnTo>
                    <a:pt x="2479" y="9242"/>
                  </a:lnTo>
                  <a:lnTo>
                    <a:pt x="2469" y="9227"/>
                  </a:lnTo>
                  <a:lnTo>
                    <a:pt x="2460" y="9211"/>
                  </a:lnTo>
                  <a:lnTo>
                    <a:pt x="2448" y="9194"/>
                  </a:lnTo>
                  <a:lnTo>
                    <a:pt x="2437" y="9175"/>
                  </a:lnTo>
                  <a:lnTo>
                    <a:pt x="2425" y="9156"/>
                  </a:lnTo>
                  <a:lnTo>
                    <a:pt x="2399" y="9113"/>
                  </a:lnTo>
                  <a:lnTo>
                    <a:pt x="2371" y="9068"/>
                  </a:lnTo>
                  <a:lnTo>
                    <a:pt x="2341" y="9019"/>
                  </a:lnTo>
                  <a:lnTo>
                    <a:pt x="2310" y="8966"/>
                  </a:lnTo>
                  <a:lnTo>
                    <a:pt x="2276" y="8910"/>
                  </a:lnTo>
                  <a:lnTo>
                    <a:pt x="2242" y="8851"/>
                  </a:lnTo>
                  <a:lnTo>
                    <a:pt x="2206" y="8789"/>
                  </a:lnTo>
                  <a:lnTo>
                    <a:pt x="2169" y="8725"/>
                  </a:lnTo>
                  <a:lnTo>
                    <a:pt x="2131" y="8658"/>
                  </a:lnTo>
                  <a:lnTo>
                    <a:pt x="2093" y="8590"/>
                  </a:lnTo>
                  <a:lnTo>
                    <a:pt x="2054" y="8520"/>
                  </a:lnTo>
                  <a:lnTo>
                    <a:pt x="2015" y="8448"/>
                  </a:lnTo>
                  <a:lnTo>
                    <a:pt x="1976" y="8375"/>
                  </a:lnTo>
                  <a:lnTo>
                    <a:pt x="1937" y="8300"/>
                  </a:lnTo>
                  <a:lnTo>
                    <a:pt x="1860" y="8148"/>
                  </a:lnTo>
                  <a:lnTo>
                    <a:pt x="1823" y="8072"/>
                  </a:lnTo>
                  <a:lnTo>
                    <a:pt x="1786" y="7995"/>
                  </a:lnTo>
                  <a:lnTo>
                    <a:pt x="1750" y="7918"/>
                  </a:lnTo>
                  <a:lnTo>
                    <a:pt x="1716" y="7841"/>
                  </a:lnTo>
                  <a:lnTo>
                    <a:pt x="1683" y="7765"/>
                  </a:lnTo>
                  <a:lnTo>
                    <a:pt x="1652" y="7689"/>
                  </a:lnTo>
                  <a:lnTo>
                    <a:pt x="1622" y="7615"/>
                  </a:lnTo>
                  <a:lnTo>
                    <a:pt x="1596" y="7541"/>
                  </a:lnTo>
                  <a:lnTo>
                    <a:pt x="1571" y="7466"/>
                  </a:lnTo>
                  <a:lnTo>
                    <a:pt x="1548" y="7391"/>
                  </a:lnTo>
                  <a:lnTo>
                    <a:pt x="1530" y="7314"/>
                  </a:lnTo>
                  <a:lnTo>
                    <a:pt x="1512" y="7236"/>
                  </a:lnTo>
                  <a:lnTo>
                    <a:pt x="1498" y="7156"/>
                  </a:lnTo>
                  <a:lnTo>
                    <a:pt x="1485" y="7076"/>
                  </a:lnTo>
                  <a:lnTo>
                    <a:pt x="1476" y="6996"/>
                  </a:lnTo>
                  <a:lnTo>
                    <a:pt x="1468" y="6915"/>
                  </a:lnTo>
                  <a:lnTo>
                    <a:pt x="1461" y="6835"/>
                  </a:lnTo>
                  <a:lnTo>
                    <a:pt x="1457" y="6755"/>
                  </a:lnTo>
                  <a:lnTo>
                    <a:pt x="1454" y="6675"/>
                  </a:lnTo>
                  <a:lnTo>
                    <a:pt x="1452" y="6597"/>
                  </a:lnTo>
                  <a:lnTo>
                    <a:pt x="1452" y="6520"/>
                  </a:lnTo>
                  <a:lnTo>
                    <a:pt x="1454" y="6444"/>
                  </a:lnTo>
                  <a:lnTo>
                    <a:pt x="1456" y="6370"/>
                  </a:lnTo>
                  <a:lnTo>
                    <a:pt x="1459" y="6298"/>
                  </a:lnTo>
                  <a:lnTo>
                    <a:pt x="1464" y="6228"/>
                  </a:lnTo>
                  <a:lnTo>
                    <a:pt x="1468" y="6161"/>
                  </a:lnTo>
                  <a:lnTo>
                    <a:pt x="1474" y="6098"/>
                  </a:lnTo>
                  <a:lnTo>
                    <a:pt x="1479" y="6036"/>
                  </a:lnTo>
                  <a:lnTo>
                    <a:pt x="1485" y="5978"/>
                  </a:lnTo>
                  <a:lnTo>
                    <a:pt x="1491" y="5923"/>
                  </a:lnTo>
                  <a:lnTo>
                    <a:pt x="1494" y="5899"/>
                  </a:lnTo>
                  <a:lnTo>
                    <a:pt x="1498" y="5874"/>
                  </a:lnTo>
                  <a:lnTo>
                    <a:pt x="1501" y="5850"/>
                  </a:lnTo>
                  <a:lnTo>
                    <a:pt x="1504" y="5828"/>
                  </a:lnTo>
                  <a:lnTo>
                    <a:pt x="1507" y="5806"/>
                  </a:lnTo>
                  <a:lnTo>
                    <a:pt x="1510" y="5785"/>
                  </a:lnTo>
                  <a:lnTo>
                    <a:pt x="1512" y="5767"/>
                  </a:lnTo>
                  <a:lnTo>
                    <a:pt x="1515" y="5748"/>
                  </a:lnTo>
                  <a:lnTo>
                    <a:pt x="1518" y="5732"/>
                  </a:lnTo>
                  <a:lnTo>
                    <a:pt x="1520" y="5716"/>
                  </a:lnTo>
                  <a:lnTo>
                    <a:pt x="1522" y="5702"/>
                  </a:lnTo>
                  <a:lnTo>
                    <a:pt x="1524" y="5690"/>
                  </a:lnTo>
                  <a:lnTo>
                    <a:pt x="1526" y="5678"/>
                  </a:lnTo>
                  <a:lnTo>
                    <a:pt x="1529" y="5668"/>
                  </a:lnTo>
                  <a:lnTo>
                    <a:pt x="1530" y="5660"/>
                  </a:lnTo>
                  <a:lnTo>
                    <a:pt x="1531" y="5653"/>
                  </a:lnTo>
                  <a:lnTo>
                    <a:pt x="1532" y="5647"/>
                  </a:lnTo>
                  <a:lnTo>
                    <a:pt x="1533" y="5643"/>
                  </a:lnTo>
                  <a:lnTo>
                    <a:pt x="1534" y="5641"/>
                  </a:lnTo>
                  <a:lnTo>
                    <a:pt x="1534" y="5640"/>
                  </a:lnTo>
                  <a:lnTo>
                    <a:pt x="1533" y="5640"/>
                  </a:lnTo>
                  <a:lnTo>
                    <a:pt x="1530" y="5642"/>
                  </a:lnTo>
                  <a:lnTo>
                    <a:pt x="1523" y="5645"/>
                  </a:lnTo>
                  <a:lnTo>
                    <a:pt x="1516" y="5649"/>
                  </a:lnTo>
                  <a:lnTo>
                    <a:pt x="1506" y="5655"/>
                  </a:lnTo>
                  <a:lnTo>
                    <a:pt x="1493" y="5660"/>
                  </a:lnTo>
                  <a:lnTo>
                    <a:pt x="1480" y="5665"/>
                  </a:lnTo>
                  <a:lnTo>
                    <a:pt x="1464" y="5671"/>
                  </a:lnTo>
                  <a:lnTo>
                    <a:pt x="1445" y="5677"/>
                  </a:lnTo>
                  <a:lnTo>
                    <a:pt x="1423" y="5682"/>
                  </a:lnTo>
                  <a:lnTo>
                    <a:pt x="1401" y="5688"/>
                  </a:lnTo>
                  <a:lnTo>
                    <a:pt x="1376" y="5693"/>
                  </a:lnTo>
                  <a:lnTo>
                    <a:pt x="1348" y="5697"/>
                  </a:lnTo>
                  <a:lnTo>
                    <a:pt x="1318" y="5700"/>
                  </a:lnTo>
                  <a:lnTo>
                    <a:pt x="1287" y="5702"/>
                  </a:lnTo>
                  <a:lnTo>
                    <a:pt x="1253" y="5702"/>
                  </a:lnTo>
                  <a:lnTo>
                    <a:pt x="1216" y="5701"/>
                  </a:lnTo>
                  <a:lnTo>
                    <a:pt x="1177" y="5697"/>
                  </a:lnTo>
                  <a:lnTo>
                    <a:pt x="1134" y="5691"/>
                  </a:lnTo>
                  <a:lnTo>
                    <a:pt x="1089" y="5682"/>
                  </a:lnTo>
                  <a:lnTo>
                    <a:pt x="1041" y="5673"/>
                  </a:lnTo>
                  <a:lnTo>
                    <a:pt x="990" y="5663"/>
                  </a:lnTo>
                  <a:lnTo>
                    <a:pt x="936" y="5651"/>
                  </a:lnTo>
                  <a:lnTo>
                    <a:pt x="879" y="5640"/>
                  </a:lnTo>
                  <a:lnTo>
                    <a:pt x="848" y="5624"/>
                  </a:lnTo>
                  <a:lnTo>
                    <a:pt x="818" y="5606"/>
                  </a:lnTo>
                  <a:lnTo>
                    <a:pt x="791" y="5587"/>
                  </a:lnTo>
                  <a:lnTo>
                    <a:pt x="766" y="5564"/>
                  </a:lnTo>
                  <a:lnTo>
                    <a:pt x="742" y="5541"/>
                  </a:lnTo>
                  <a:lnTo>
                    <a:pt x="720" y="5516"/>
                  </a:lnTo>
                  <a:lnTo>
                    <a:pt x="700" y="5490"/>
                  </a:lnTo>
                  <a:lnTo>
                    <a:pt x="681" y="5462"/>
                  </a:lnTo>
                  <a:lnTo>
                    <a:pt x="663" y="5434"/>
                  </a:lnTo>
                  <a:lnTo>
                    <a:pt x="647" y="5404"/>
                  </a:lnTo>
                  <a:lnTo>
                    <a:pt x="632" y="5374"/>
                  </a:lnTo>
                  <a:lnTo>
                    <a:pt x="619" y="5345"/>
                  </a:lnTo>
                  <a:lnTo>
                    <a:pt x="608" y="5314"/>
                  </a:lnTo>
                  <a:lnTo>
                    <a:pt x="596" y="5284"/>
                  </a:lnTo>
                  <a:lnTo>
                    <a:pt x="587" y="5253"/>
                  </a:lnTo>
                  <a:lnTo>
                    <a:pt x="579" y="5223"/>
                  </a:lnTo>
                  <a:lnTo>
                    <a:pt x="564" y="5164"/>
                  </a:lnTo>
                  <a:lnTo>
                    <a:pt x="559" y="5136"/>
                  </a:lnTo>
                  <a:lnTo>
                    <a:pt x="554" y="5109"/>
                  </a:lnTo>
                  <a:lnTo>
                    <a:pt x="550" y="5083"/>
                  </a:lnTo>
                  <a:lnTo>
                    <a:pt x="546" y="5058"/>
                  </a:lnTo>
                  <a:lnTo>
                    <a:pt x="544" y="5034"/>
                  </a:lnTo>
                  <a:lnTo>
                    <a:pt x="541" y="5013"/>
                  </a:lnTo>
                  <a:lnTo>
                    <a:pt x="540" y="4993"/>
                  </a:lnTo>
                  <a:lnTo>
                    <a:pt x="538" y="4976"/>
                  </a:lnTo>
                  <a:lnTo>
                    <a:pt x="538" y="4960"/>
                  </a:lnTo>
                  <a:lnTo>
                    <a:pt x="536" y="4947"/>
                  </a:lnTo>
                  <a:lnTo>
                    <a:pt x="536" y="4937"/>
                  </a:lnTo>
                  <a:lnTo>
                    <a:pt x="535" y="4929"/>
                  </a:lnTo>
                  <a:lnTo>
                    <a:pt x="535" y="4924"/>
                  </a:lnTo>
                  <a:lnTo>
                    <a:pt x="535" y="4923"/>
                  </a:lnTo>
                  <a:lnTo>
                    <a:pt x="535" y="4922"/>
                  </a:lnTo>
                  <a:lnTo>
                    <a:pt x="533" y="4921"/>
                  </a:lnTo>
                  <a:lnTo>
                    <a:pt x="530" y="4920"/>
                  </a:lnTo>
                  <a:lnTo>
                    <a:pt x="526" y="4917"/>
                  </a:lnTo>
                  <a:lnTo>
                    <a:pt x="516" y="4909"/>
                  </a:lnTo>
                  <a:lnTo>
                    <a:pt x="503" y="4899"/>
                  </a:lnTo>
                  <a:lnTo>
                    <a:pt x="488" y="4884"/>
                  </a:lnTo>
                  <a:lnTo>
                    <a:pt x="471" y="4866"/>
                  </a:lnTo>
                  <a:lnTo>
                    <a:pt x="455" y="4844"/>
                  </a:lnTo>
                  <a:lnTo>
                    <a:pt x="438" y="4818"/>
                  </a:lnTo>
                  <a:lnTo>
                    <a:pt x="430" y="4804"/>
                  </a:lnTo>
                  <a:lnTo>
                    <a:pt x="423" y="4788"/>
                  </a:lnTo>
                  <a:lnTo>
                    <a:pt x="416" y="4772"/>
                  </a:lnTo>
                  <a:lnTo>
                    <a:pt x="410" y="4754"/>
                  </a:lnTo>
                  <a:lnTo>
                    <a:pt x="404" y="4736"/>
                  </a:lnTo>
                  <a:lnTo>
                    <a:pt x="399" y="4716"/>
                  </a:lnTo>
                  <a:lnTo>
                    <a:pt x="395" y="4696"/>
                  </a:lnTo>
                  <a:lnTo>
                    <a:pt x="391" y="4673"/>
                  </a:lnTo>
                  <a:lnTo>
                    <a:pt x="389" y="4650"/>
                  </a:lnTo>
                  <a:lnTo>
                    <a:pt x="388" y="4627"/>
                  </a:lnTo>
                  <a:lnTo>
                    <a:pt x="388" y="4601"/>
                  </a:lnTo>
                  <a:lnTo>
                    <a:pt x="390" y="4574"/>
                  </a:lnTo>
                  <a:lnTo>
                    <a:pt x="393" y="4546"/>
                  </a:lnTo>
                  <a:lnTo>
                    <a:pt x="397" y="4517"/>
                  </a:lnTo>
                  <a:lnTo>
                    <a:pt x="403" y="4488"/>
                  </a:lnTo>
                  <a:lnTo>
                    <a:pt x="412" y="4456"/>
                  </a:lnTo>
                  <a:lnTo>
                    <a:pt x="421" y="4424"/>
                  </a:lnTo>
                  <a:lnTo>
                    <a:pt x="433" y="4392"/>
                  </a:lnTo>
                  <a:lnTo>
                    <a:pt x="449" y="4361"/>
                  </a:lnTo>
                  <a:lnTo>
                    <a:pt x="465" y="4329"/>
                  </a:lnTo>
                  <a:lnTo>
                    <a:pt x="484" y="4298"/>
                  </a:lnTo>
                  <a:lnTo>
                    <a:pt x="503" y="4268"/>
                  </a:lnTo>
                  <a:lnTo>
                    <a:pt x="525" y="4238"/>
                  </a:lnTo>
                  <a:lnTo>
                    <a:pt x="548" y="4209"/>
                  </a:lnTo>
                  <a:lnTo>
                    <a:pt x="573" y="4181"/>
                  </a:lnTo>
                  <a:lnTo>
                    <a:pt x="597" y="4152"/>
                  </a:lnTo>
                  <a:lnTo>
                    <a:pt x="650" y="4098"/>
                  </a:lnTo>
                  <a:lnTo>
                    <a:pt x="704" y="4048"/>
                  </a:lnTo>
                  <a:lnTo>
                    <a:pt x="758" y="4000"/>
                  </a:lnTo>
                  <a:lnTo>
                    <a:pt x="785" y="3978"/>
                  </a:lnTo>
                  <a:lnTo>
                    <a:pt x="811" y="3957"/>
                  </a:lnTo>
                  <a:lnTo>
                    <a:pt x="837" y="3936"/>
                  </a:lnTo>
                  <a:lnTo>
                    <a:pt x="863" y="3918"/>
                  </a:lnTo>
                  <a:lnTo>
                    <a:pt x="886" y="3900"/>
                  </a:lnTo>
                  <a:lnTo>
                    <a:pt x="909" y="3884"/>
                  </a:lnTo>
                  <a:lnTo>
                    <a:pt x="931" y="3870"/>
                  </a:lnTo>
                  <a:lnTo>
                    <a:pt x="950" y="3855"/>
                  </a:lnTo>
                  <a:lnTo>
                    <a:pt x="969" y="3843"/>
                  </a:lnTo>
                  <a:lnTo>
                    <a:pt x="986" y="3832"/>
                  </a:lnTo>
                  <a:lnTo>
                    <a:pt x="1000" y="3823"/>
                  </a:lnTo>
                  <a:lnTo>
                    <a:pt x="1012" y="3815"/>
                  </a:lnTo>
                  <a:lnTo>
                    <a:pt x="1022" y="3810"/>
                  </a:lnTo>
                  <a:lnTo>
                    <a:pt x="1029" y="3805"/>
                  </a:lnTo>
                  <a:lnTo>
                    <a:pt x="1033" y="3803"/>
                  </a:lnTo>
                  <a:lnTo>
                    <a:pt x="1035" y="3802"/>
                  </a:lnTo>
                  <a:lnTo>
                    <a:pt x="1034" y="3803"/>
                  </a:lnTo>
                  <a:lnTo>
                    <a:pt x="1033" y="3805"/>
                  </a:lnTo>
                  <a:lnTo>
                    <a:pt x="1032" y="3809"/>
                  </a:lnTo>
                  <a:lnTo>
                    <a:pt x="1030" y="3814"/>
                  </a:lnTo>
                  <a:lnTo>
                    <a:pt x="1027" y="3821"/>
                  </a:lnTo>
                  <a:lnTo>
                    <a:pt x="1024" y="3830"/>
                  </a:lnTo>
                  <a:lnTo>
                    <a:pt x="1020" y="3841"/>
                  </a:lnTo>
                  <a:lnTo>
                    <a:pt x="1015" y="3852"/>
                  </a:lnTo>
                  <a:lnTo>
                    <a:pt x="1011" y="3865"/>
                  </a:lnTo>
                  <a:lnTo>
                    <a:pt x="1007" y="3881"/>
                  </a:lnTo>
                  <a:lnTo>
                    <a:pt x="1002" y="3897"/>
                  </a:lnTo>
                  <a:lnTo>
                    <a:pt x="997" y="3915"/>
                  </a:lnTo>
                  <a:lnTo>
                    <a:pt x="992" y="3933"/>
                  </a:lnTo>
                  <a:lnTo>
                    <a:pt x="987" y="3954"/>
                  </a:lnTo>
                  <a:lnTo>
                    <a:pt x="981" y="3977"/>
                  </a:lnTo>
                  <a:lnTo>
                    <a:pt x="976" y="4000"/>
                  </a:lnTo>
                  <a:lnTo>
                    <a:pt x="971" y="4025"/>
                  </a:lnTo>
                  <a:lnTo>
                    <a:pt x="966" y="4051"/>
                  </a:lnTo>
                  <a:lnTo>
                    <a:pt x="962" y="4079"/>
                  </a:lnTo>
                  <a:lnTo>
                    <a:pt x="957" y="4107"/>
                  </a:lnTo>
                  <a:lnTo>
                    <a:pt x="953" y="4137"/>
                  </a:lnTo>
                  <a:lnTo>
                    <a:pt x="949" y="4168"/>
                  </a:lnTo>
                  <a:lnTo>
                    <a:pt x="945" y="4201"/>
                  </a:lnTo>
                  <a:lnTo>
                    <a:pt x="942" y="4235"/>
                  </a:lnTo>
                  <a:lnTo>
                    <a:pt x="940" y="4270"/>
                  </a:lnTo>
                  <a:lnTo>
                    <a:pt x="938" y="4306"/>
                  </a:lnTo>
                  <a:lnTo>
                    <a:pt x="937" y="4344"/>
                  </a:lnTo>
                  <a:lnTo>
                    <a:pt x="936" y="4382"/>
                  </a:lnTo>
                  <a:lnTo>
                    <a:pt x="936" y="4423"/>
                  </a:lnTo>
                  <a:lnTo>
                    <a:pt x="937" y="4464"/>
                  </a:lnTo>
                  <a:lnTo>
                    <a:pt x="938" y="4506"/>
                  </a:lnTo>
                  <a:lnTo>
                    <a:pt x="941" y="4549"/>
                  </a:lnTo>
                  <a:lnTo>
                    <a:pt x="943" y="4575"/>
                  </a:lnTo>
                  <a:lnTo>
                    <a:pt x="943" y="4599"/>
                  </a:lnTo>
                  <a:lnTo>
                    <a:pt x="943" y="4621"/>
                  </a:lnTo>
                  <a:lnTo>
                    <a:pt x="940" y="4643"/>
                  </a:lnTo>
                  <a:lnTo>
                    <a:pt x="937" y="4664"/>
                  </a:lnTo>
                  <a:lnTo>
                    <a:pt x="933" y="4682"/>
                  </a:lnTo>
                  <a:lnTo>
                    <a:pt x="927" y="4700"/>
                  </a:lnTo>
                  <a:lnTo>
                    <a:pt x="921" y="4716"/>
                  </a:lnTo>
                  <a:lnTo>
                    <a:pt x="912" y="4732"/>
                  </a:lnTo>
                  <a:lnTo>
                    <a:pt x="904" y="4746"/>
                  </a:lnTo>
                  <a:lnTo>
                    <a:pt x="896" y="4758"/>
                  </a:lnTo>
                  <a:lnTo>
                    <a:pt x="885" y="4771"/>
                  </a:lnTo>
                  <a:lnTo>
                    <a:pt x="866" y="4792"/>
                  </a:lnTo>
                  <a:lnTo>
                    <a:pt x="844" y="4810"/>
                  </a:lnTo>
                  <a:lnTo>
                    <a:pt x="821" y="4824"/>
                  </a:lnTo>
                  <a:lnTo>
                    <a:pt x="801" y="4836"/>
                  </a:lnTo>
                  <a:lnTo>
                    <a:pt x="780" y="4845"/>
                  </a:lnTo>
                  <a:lnTo>
                    <a:pt x="762" y="4851"/>
                  </a:lnTo>
                  <a:lnTo>
                    <a:pt x="746" y="4856"/>
                  </a:lnTo>
                  <a:lnTo>
                    <a:pt x="740" y="4857"/>
                  </a:lnTo>
                  <a:lnTo>
                    <a:pt x="734" y="4858"/>
                  </a:lnTo>
                  <a:lnTo>
                    <a:pt x="730" y="4859"/>
                  </a:lnTo>
                  <a:lnTo>
                    <a:pt x="725" y="4860"/>
                  </a:lnTo>
                  <a:lnTo>
                    <a:pt x="723" y="4860"/>
                  </a:lnTo>
                  <a:lnTo>
                    <a:pt x="723" y="4860"/>
                  </a:lnTo>
                  <a:lnTo>
                    <a:pt x="723" y="4861"/>
                  </a:lnTo>
                  <a:lnTo>
                    <a:pt x="724" y="4865"/>
                  </a:lnTo>
                  <a:lnTo>
                    <a:pt x="726" y="4869"/>
                  </a:lnTo>
                  <a:lnTo>
                    <a:pt x="728" y="4874"/>
                  </a:lnTo>
                  <a:lnTo>
                    <a:pt x="733" y="4881"/>
                  </a:lnTo>
                  <a:lnTo>
                    <a:pt x="737" y="4889"/>
                  </a:lnTo>
                  <a:lnTo>
                    <a:pt x="741" y="4899"/>
                  </a:lnTo>
                  <a:lnTo>
                    <a:pt x="747" y="4910"/>
                  </a:lnTo>
                  <a:lnTo>
                    <a:pt x="760" y="4933"/>
                  </a:lnTo>
                  <a:lnTo>
                    <a:pt x="777" y="4959"/>
                  </a:lnTo>
                  <a:lnTo>
                    <a:pt x="798" y="4987"/>
                  </a:lnTo>
                  <a:lnTo>
                    <a:pt x="820" y="5017"/>
                  </a:lnTo>
                  <a:lnTo>
                    <a:pt x="847" y="5046"/>
                  </a:lnTo>
                  <a:lnTo>
                    <a:pt x="877" y="5074"/>
                  </a:lnTo>
                  <a:lnTo>
                    <a:pt x="910" y="5100"/>
                  </a:lnTo>
                  <a:lnTo>
                    <a:pt x="946" y="5124"/>
                  </a:lnTo>
                  <a:lnTo>
                    <a:pt x="966" y="5134"/>
                  </a:lnTo>
                  <a:lnTo>
                    <a:pt x="987" y="5144"/>
                  </a:lnTo>
                  <a:lnTo>
                    <a:pt x="1008" y="5152"/>
                  </a:lnTo>
                  <a:lnTo>
                    <a:pt x="1030" y="5159"/>
                  </a:lnTo>
                  <a:lnTo>
                    <a:pt x="1054" y="5164"/>
                  </a:lnTo>
                  <a:lnTo>
                    <a:pt x="1077" y="5168"/>
                  </a:lnTo>
                  <a:lnTo>
                    <a:pt x="1102" y="5171"/>
                  </a:lnTo>
                  <a:lnTo>
                    <a:pt x="1128" y="5173"/>
                  </a:lnTo>
                  <a:lnTo>
                    <a:pt x="1190" y="5173"/>
                  </a:lnTo>
                  <a:lnTo>
                    <a:pt x="1219" y="5168"/>
                  </a:lnTo>
                  <a:lnTo>
                    <a:pt x="1247" y="5163"/>
                  </a:lnTo>
                  <a:lnTo>
                    <a:pt x="1275" y="5155"/>
                  </a:lnTo>
                  <a:lnTo>
                    <a:pt x="1301" y="5146"/>
                  </a:lnTo>
                  <a:lnTo>
                    <a:pt x="1328" y="5133"/>
                  </a:lnTo>
                  <a:lnTo>
                    <a:pt x="1355" y="5120"/>
                  </a:lnTo>
                  <a:lnTo>
                    <a:pt x="1382" y="5104"/>
                  </a:lnTo>
                  <a:lnTo>
                    <a:pt x="1409" y="5085"/>
                  </a:lnTo>
                  <a:lnTo>
                    <a:pt x="1436" y="5064"/>
                  </a:lnTo>
                  <a:lnTo>
                    <a:pt x="1464" y="5041"/>
                  </a:lnTo>
                  <a:lnTo>
                    <a:pt x="1492" y="5015"/>
                  </a:lnTo>
                  <a:lnTo>
                    <a:pt x="1521" y="4986"/>
                  </a:lnTo>
                  <a:lnTo>
                    <a:pt x="1551" y="4955"/>
                  </a:lnTo>
                  <a:lnTo>
                    <a:pt x="1583" y="4921"/>
                  </a:lnTo>
                  <a:lnTo>
                    <a:pt x="1616" y="4885"/>
                  </a:lnTo>
                  <a:lnTo>
                    <a:pt x="1650" y="4845"/>
                  </a:lnTo>
                  <a:lnTo>
                    <a:pt x="1686" y="4803"/>
                  </a:lnTo>
                  <a:lnTo>
                    <a:pt x="1724" y="4757"/>
                  </a:lnTo>
                  <a:lnTo>
                    <a:pt x="1763" y="4709"/>
                  </a:lnTo>
                  <a:lnTo>
                    <a:pt x="1805" y="4657"/>
                  </a:lnTo>
                  <a:lnTo>
                    <a:pt x="1850" y="4603"/>
                  </a:lnTo>
                  <a:lnTo>
                    <a:pt x="1896" y="4544"/>
                  </a:lnTo>
                  <a:lnTo>
                    <a:pt x="1945" y="4483"/>
                  </a:lnTo>
                  <a:lnTo>
                    <a:pt x="1997" y="4419"/>
                  </a:lnTo>
                  <a:lnTo>
                    <a:pt x="2052" y="4351"/>
                  </a:lnTo>
                  <a:lnTo>
                    <a:pt x="2110" y="4278"/>
                  </a:lnTo>
                  <a:lnTo>
                    <a:pt x="2171" y="4203"/>
                  </a:lnTo>
                  <a:lnTo>
                    <a:pt x="2236" y="4124"/>
                  </a:lnTo>
                  <a:lnTo>
                    <a:pt x="2304" y="4042"/>
                  </a:lnTo>
                  <a:lnTo>
                    <a:pt x="2375" y="3955"/>
                  </a:lnTo>
                  <a:lnTo>
                    <a:pt x="2451" y="3864"/>
                  </a:lnTo>
                  <a:lnTo>
                    <a:pt x="2491" y="3818"/>
                  </a:lnTo>
                  <a:lnTo>
                    <a:pt x="2531" y="3770"/>
                  </a:lnTo>
                  <a:lnTo>
                    <a:pt x="2565" y="3730"/>
                  </a:lnTo>
                  <a:lnTo>
                    <a:pt x="2601" y="3692"/>
                  </a:lnTo>
                  <a:lnTo>
                    <a:pt x="2638" y="3655"/>
                  </a:lnTo>
                  <a:lnTo>
                    <a:pt x="2676" y="3619"/>
                  </a:lnTo>
                  <a:lnTo>
                    <a:pt x="2717" y="3583"/>
                  </a:lnTo>
                  <a:lnTo>
                    <a:pt x="2757" y="3548"/>
                  </a:lnTo>
                  <a:lnTo>
                    <a:pt x="2799" y="3514"/>
                  </a:lnTo>
                  <a:lnTo>
                    <a:pt x="2843" y="3481"/>
                  </a:lnTo>
                  <a:lnTo>
                    <a:pt x="2931" y="3417"/>
                  </a:lnTo>
                  <a:lnTo>
                    <a:pt x="3024" y="3357"/>
                  </a:lnTo>
                  <a:lnTo>
                    <a:pt x="3119" y="3299"/>
                  </a:lnTo>
                  <a:lnTo>
                    <a:pt x="3217" y="3244"/>
                  </a:lnTo>
                  <a:lnTo>
                    <a:pt x="3318" y="3193"/>
                  </a:lnTo>
                  <a:lnTo>
                    <a:pt x="3420" y="3144"/>
                  </a:lnTo>
                  <a:lnTo>
                    <a:pt x="3522" y="3098"/>
                  </a:lnTo>
                  <a:lnTo>
                    <a:pt x="3625" y="3055"/>
                  </a:lnTo>
                  <a:lnTo>
                    <a:pt x="3727" y="3015"/>
                  </a:lnTo>
                  <a:lnTo>
                    <a:pt x="3830" y="2976"/>
                  </a:lnTo>
                  <a:lnTo>
                    <a:pt x="3931" y="2941"/>
                  </a:lnTo>
                  <a:lnTo>
                    <a:pt x="4031" y="2908"/>
                  </a:lnTo>
                  <a:lnTo>
                    <a:pt x="4128" y="2879"/>
                  </a:lnTo>
                  <a:lnTo>
                    <a:pt x="4223" y="2851"/>
                  </a:lnTo>
                  <a:lnTo>
                    <a:pt x="4315" y="2825"/>
                  </a:lnTo>
                  <a:lnTo>
                    <a:pt x="4359" y="2814"/>
                  </a:lnTo>
                  <a:lnTo>
                    <a:pt x="4403" y="2802"/>
                  </a:lnTo>
                  <a:lnTo>
                    <a:pt x="4445" y="2792"/>
                  </a:lnTo>
                  <a:lnTo>
                    <a:pt x="4487" y="2782"/>
                  </a:lnTo>
                  <a:lnTo>
                    <a:pt x="4527" y="2771"/>
                  </a:lnTo>
                  <a:lnTo>
                    <a:pt x="4567" y="2762"/>
                  </a:lnTo>
                  <a:lnTo>
                    <a:pt x="4604" y="2754"/>
                  </a:lnTo>
                  <a:lnTo>
                    <a:pt x="4640" y="2746"/>
                  </a:lnTo>
                  <a:lnTo>
                    <a:pt x="4675" y="2739"/>
                  </a:lnTo>
                  <a:lnTo>
                    <a:pt x="4709" y="2731"/>
                  </a:lnTo>
                  <a:lnTo>
                    <a:pt x="4741" y="2724"/>
                  </a:lnTo>
                  <a:lnTo>
                    <a:pt x="4771" y="2719"/>
                  </a:lnTo>
                  <a:lnTo>
                    <a:pt x="4800" y="2713"/>
                  </a:lnTo>
                  <a:lnTo>
                    <a:pt x="4827" y="2708"/>
                  </a:lnTo>
                  <a:lnTo>
                    <a:pt x="4853" y="2702"/>
                  </a:lnTo>
                  <a:lnTo>
                    <a:pt x="4875" y="2698"/>
                  </a:lnTo>
                  <a:lnTo>
                    <a:pt x="4897" y="2695"/>
                  </a:lnTo>
                  <a:lnTo>
                    <a:pt x="4917" y="2691"/>
                  </a:lnTo>
                  <a:lnTo>
                    <a:pt x="4934" y="2688"/>
                  </a:lnTo>
                  <a:lnTo>
                    <a:pt x="4949" y="2686"/>
                  </a:lnTo>
                  <a:lnTo>
                    <a:pt x="4962" y="2684"/>
                  </a:lnTo>
                  <a:lnTo>
                    <a:pt x="4973" y="2682"/>
                  </a:lnTo>
                  <a:lnTo>
                    <a:pt x="4982" y="2681"/>
                  </a:lnTo>
                  <a:lnTo>
                    <a:pt x="4988" y="2680"/>
                  </a:lnTo>
                  <a:lnTo>
                    <a:pt x="4992" y="2679"/>
                  </a:lnTo>
                  <a:lnTo>
                    <a:pt x="4993" y="2679"/>
                  </a:lnTo>
                  <a:lnTo>
                    <a:pt x="4991" y="2681"/>
                  </a:lnTo>
                  <a:lnTo>
                    <a:pt x="4986" y="2686"/>
                  </a:lnTo>
                  <a:lnTo>
                    <a:pt x="4978" y="2695"/>
                  </a:lnTo>
                  <a:lnTo>
                    <a:pt x="4967" y="2708"/>
                  </a:lnTo>
                  <a:lnTo>
                    <a:pt x="4953" y="2723"/>
                  </a:lnTo>
                  <a:lnTo>
                    <a:pt x="4936" y="2742"/>
                  </a:lnTo>
                  <a:lnTo>
                    <a:pt x="4918" y="2762"/>
                  </a:lnTo>
                  <a:lnTo>
                    <a:pt x="4897" y="2785"/>
                  </a:lnTo>
                  <a:lnTo>
                    <a:pt x="4873" y="2811"/>
                  </a:lnTo>
                  <a:lnTo>
                    <a:pt x="4848" y="2838"/>
                  </a:lnTo>
                  <a:lnTo>
                    <a:pt x="4822" y="2868"/>
                  </a:lnTo>
                  <a:lnTo>
                    <a:pt x="4794" y="2899"/>
                  </a:lnTo>
                  <a:lnTo>
                    <a:pt x="4765" y="2932"/>
                  </a:lnTo>
                  <a:lnTo>
                    <a:pt x="4734" y="2966"/>
                  </a:lnTo>
                  <a:lnTo>
                    <a:pt x="4702" y="3001"/>
                  </a:lnTo>
                  <a:lnTo>
                    <a:pt x="4670" y="3037"/>
                  </a:lnTo>
                  <a:lnTo>
                    <a:pt x="4603" y="3111"/>
                  </a:lnTo>
                  <a:lnTo>
                    <a:pt x="4535" y="3188"/>
                  </a:lnTo>
                  <a:lnTo>
                    <a:pt x="4468" y="3263"/>
                  </a:lnTo>
                  <a:lnTo>
                    <a:pt x="4401" y="3337"/>
                  </a:lnTo>
                  <a:lnTo>
                    <a:pt x="4369" y="3372"/>
                  </a:lnTo>
                  <a:lnTo>
                    <a:pt x="4339" y="3407"/>
                  </a:lnTo>
                  <a:lnTo>
                    <a:pt x="4309" y="3440"/>
                  </a:lnTo>
                  <a:lnTo>
                    <a:pt x="4280" y="3473"/>
                  </a:lnTo>
                  <a:lnTo>
                    <a:pt x="4253" y="3503"/>
                  </a:lnTo>
                  <a:lnTo>
                    <a:pt x="4227" y="3532"/>
                  </a:lnTo>
                  <a:lnTo>
                    <a:pt x="4204" y="3558"/>
                  </a:lnTo>
                  <a:lnTo>
                    <a:pt x="4183" y="3583"/>
                  </a:lnTo>
                  <a:lnTo>
                    <a:pt x="4164" y="3607"/>
                  </a:lnTo>
                  <a:lnTo>
                    <a:pt x="4143" y="3634"/>
                  </a:lnTo>
                  <a:lnTo>
                    <a:pt x="4121" y="3661"/>
                  </a:lnTo>
                  <a:lnTo>
                    <a:pt x="4097" y="3691"/>
                  </a:lnTo>
                  <a:lnTo>
                    <a:pt x="4071" y="3723"/>
                  </a:lnTo>
                  <a:lnTo>
                    <a:pt x="4044" y="3756"/>
                  </a:lnTo>
                  <a:lnTo>
                    <a:pt x="4016" y="3791"/>
                  </a:lnTo>
                  <a:lnTo>
                    <a:pt x="3988" y="3828"/>
                  </a:lnTo>
                  <a:lnTo>
                    <a:pt x="3958" y="3865"/>
                  </a:lnTo>
                  <a:lnTo>
                    <a:pt x="3927" y="3905"/>
                  </a:lnTo>
                  <a:lnTo>
                    <a:pt x="3897" y="3945"/>
                  </a:lnTo>
                  <a:lnTo>
                    <a:pt x="3866" y="3987"/>
                  </a:lnTo>
                  <a:lnTo>
                    <a:pt x="3834" y="4029"/>
                  </a:lnTo>
                  <a:lnTo>
                    <a:pt x="3803" y="4073"/>
                  </a:lnTo>
                  <a:lnTo>
                    <a:pt x="3742" y="4163"/>
                  </a:lnTo>
                  <a:lnTo>
                    <a:pt x="3684" y="4257"/>
                  </a:lnTo>
                  <a:lnTo>
                    <a:pt x="3656" y="4305"/>
                  </a:lnTo>
                  <a:lnTo>
                    <a:pt x="3629" y="4354"/>
                  </a:lnTo>
                  <a:lnTo>
                    <a:pt x="3605" y="4402"/>
                  </a:lnTo>
                  <a:lnTo>
                    <a:pt x="3581" y="4451"/>
                  </a:lnTo>
                  <a:lnTo>
                    <a:pt x="3558" y="4502"/>
                  </a:lnTo>
                  <a:lnTo>
                    <a:pt x="3538" y="4551"/>
                  </a:lnTo>
                  <a:lnTo>
                    <a:pt x="3520" y="4602"/>
                  </a:lnTo>
                  <a:lnTo>
                    <a:pt x="3504" y="4652"/>
                  </a:lnTo>
                  <a:lnTo>
                    <a:pt x="3491" y="4703"/>
                  </a:lnTo>
                  <a:lnTo>
                    <a:pt x="3480" y="4753"/>
                  </a:lnTo>
                  <a:lnTo>
                    <a:pt x="3471" y="4804"/>
                  </a:lnTo>
                  <a:lnTo>
                    <a:pt x="3466" y="4854"/>
                  </a:lnTo>
                  <a:lnTo>
                    <a:pt x="3464" y="4905"/>
                  </a:lnTo>
                  <a:lnTo>
                    <a:pt x="3465" y="4954"/>
                  </a:lnTo>
                  <a:lnTo>
                    <a:pt x="3469" y="4984"/>
                  </a:lnTo>
                  <a:lnTo>
                    <a:pt x="3474" y="5014"/>
                  </a:lnTo>
                  <a:lnTo>
                    <a:pt x="3482" y="5045"/>
                  </a:lnTo>
                  <a:lnTo>
                    <a:pt x="3491" y="5076"/>
                  </a:lnTo>
                  <a:lnTo>
                    <a:pt x="3501" y="5107"/>
                  </a:lnTo>
                  <a:lnTo>
                    <a:pt x="3513" y="5139"/>
                  </a:lnTo>
                  <a:lnTo>
                    <a:pt x="3526" y="5170"/>
                  </a:lnTo>
                  <a:lnTo>
                    <a:pt x="3541" y="5202"/>
                  </a:lnTo>
                  <a:lnTo>
                    <a:pt x="3557" y="5234"/>
                  </a:lnTo>
                  <a:lnTo>
                    <a:pt x="3574" y="5267"/>
                  </a:lnTo>
                  <a:lnTo>
                    <a:pt x="3591" y="5300"/>
                  </a:lnTo>
                  <a:lnTo>
                    <a:pt x="3611" y="5333"/>
                  </a:lnTo>
                  <a:lnTo>
                    <a:pt x="3651" y="5399"/>
                  </a:lnTo>
                  <a:lnTo>
                    <a:pt x="3695" y="5465"/>
                  </a:lnTo>
                  <a:lnTo>
                    <a:pt x="3742" y="5530"/>
                  </a:lnTo>
                  <a:lnTo>
                    <a:pt x="3790" y="5595"/>
                  </a:lnTo>
                  <a:lnTo>
                    <a:pt x="3840" y="5659"/>
                  </a:lnTo>
                  <a:lnTo>
                    <a:pt x="3890" y="5722"/>
                  </a:lnTo>
                  <a:lnTo>
                    <a:pt x="3941" y="5782"/>
                  </a:lnTo>
                  <a:lnTo>
                    <a:pt x="3992" y="5841"/>
                  </a:lnTo>
                  <a:lnTo>
                    <a:pt x="4041" y="5898"/>
                  </a:lnTo>
                  <a:lnTo>
                    <a:pt x="4089" y="5951"/>
                  </a:lnTo>
                  <a:lnTo>
                    <a:pt x="4117" y="5986"/>
                  </a:lnTo>
                  <a:lnTo>
                    <a:pt x="4141" y="6020"/>
                  </a:lnTo>
                  <a:lnTo>
                    <a:pt x="4164" y="6052"/>
                  </a:lnTo>
                  <a:lnTo>
                    <a:pt x="4184" y="6084"/>
                  </a:lnTo>
                  <a:lnTo>
                    <a:pt x="4201" y="6114"/>
                  </a:lnTo>
                  <a:lnTo>
                    <a:pt x="4217" y="6142"/>
                  </a:lnTo>
                  <a:lnTo>
                    <a:pt x="4230" y="6169"/>
                  </a:lnTo>
                  <a:lnTo>
                    <a:pt x="4240" y="6193"/>
                  </a:lnTo>
                  <a:lnTo>
                    <a:pt x="4250" y="6215"/>
                  </a:lnTo>
                  <a:lnTo>
                    <a:pt x="4258" y="6236"/>
                  </a:lnTo>
                  <a:lnTo>
                    <a:pt x="4264" y="6253"/>
                  </a:lnTo>
                  <a:lnTo>
                    <a:pt x="4268" y="6267"/>
                  </a:lnTo>
                  <a:lnTo>
                    <a:pt x="4272" y="6279"/>
                  </a:lnTo>
                  <a:lnTo>
                    <a:pt x="4275" y="6287"/>
                  </a:lnTo>
                  <a:lnTo>
                    <a:pt x="4276" y="6293"/>
                  </a:lnTo>
                  <a:lnTo>
                    <a:pt x="4276" y="6294"/>
                  </a:lnTo>
                  <a:lnTo>
                    <a:pt x="3902" y="6856"/>
                  </a:lnTo>
                  <a:lnTo>
                    <a:pt x="3902" y="6856"/>
                  </a:lnTo>
                  <a:lnTo>
                    <a:pt x="3904" y="6858"/>
                  </a:lnTo>
                  <a:lnTo>
                    <a:pt x="3906" y="6861"/>
                  </a:lnTo>
                  <a:lnTo>
                    <a:pt x="3909" y="6865"/>
                  </a:lnTo>
                  <a:lnTo>
                    <a:pt x="3914" y="6870"/>
                  </a:lnTo>
                  <a:lnTo>
                    <a:pt x="3919" y="6877"/>
                  </a:lnTo>
                  <a:lnTo>
                    <a:pt x="3926" y="6884"/>
                  </a:lnTo>
                  <a:lnTo>
                    <a:pt x="3932" y="6893"/>
                  </a:lnTo>
                  <a:lnTo>
                    <a:pt x="3948" y="6912"/>
                  </a:lnTo>
                  <a:lnTo>
                    <a:pt x="3968" y="6936"/>
                  </a:lnTo>
                  <a:lnTo>
                    <a:pt x="3992" y="6963"/>
                  </a:lnTo>
                  <a:lnTo>
                    <a:pt x="4017" y="6993"/>
                  </a:lnTo>
                  <a:lnTo>
                    <a:pt x="4045" y="7025"/>
                  </a:lnTo>
                  <a:lnTo>
                    <a:pt x="4077" y="7059"/>
                  </a:lnTo>
                  <a:lnTo>
                    <a:pt x="4110" y="7095"/>
                  </a:lnTo>
                  <a:lnTo>
                    <a:pt x="4147" y="7133"/>
                  </a:lnTo>
                  <a:lnTo>
                    <a:pt x="4185" y="7173"/>
                  </a:lnTo>
                  <a:lnTo>
                    <a:pt x="4225" y="7213"/>
                  </a:lnTo>
                  <a:lnTo>
                    <a:pt x="4267" y="7254"/>
                  </a:lnTo>
                  <a:lnTo>
                    <a:pt x="4311" y="7295"/>
                  </a:lnTo>
                  <a:lnTo>
                    <a:pt x="4356" y="7338"/>
                  </a:lnTo>
                  <a:lnTo>
                    <a:pt x="4403" y="7379"/>
                  </a:lnTo>
                  <a:lnTo>
                    <a:pt x="4451" y="7419"/>
                  </a:lnTo>
                  <a:lnTo>
                    <a:pt x="4500" y="7459"/>
                  </a:lnTo>
                  <a:lnTo>
                    <a:pt x="4550" y="7498"/>
                  </a:lnTo>
                  <a:lnTo>
                    <a:pt x="4601" y="7535"/>
                  </a:lnTo>
                  <a:lnTo>
                    <a:pt x="4652" y="7571"/>
                  </a:lnTo>
                  <a:lnTo>
                    <a:pt x="4704" y="7604"/>
                  </a:lnTo>
                  <a:lnTo>
                    <a:pt x="4756" y="7635"/>
                  </a:lnTo>
                  <a:lnTo>
                    <a:pt x="4808" y="7664"/>
                  </a:lnTo>
                  <a:lnTo>
                    <a:pt x="4861" y="7690"/>
                  </a:lnTo>
                  <a:lnTo>
                    <a:pt x="4912" y="7712"/>
                  </a:lnTo>
                  <a:lnTo>
                    <a:pt x="4965" y="7730"/>
                  </a:lnTo>
                  <a:lnTo>
                    <a:pt x="4991" y="7737"/>
                  </a:lnTo>
                  <a:lnTo>
                    <a:pt x="5017" y="7744"/>
                  </a:lnTo>
                  <a:lnTo>
                    <a:pt x="5042" y="7750"/>
                  </a:lnTo>
                  <a:lnTo>
                    <a:pt x="5067" y="7754"/>
                  </a:lnTo>
                  <a:lnTo>
                    <a:pt x="5092" y="7757"/>
                  </a:lnTo>
                  <a:lnTo>
                    <a:pt x="5117" y="7759"/>
                  </a:lnTo>
                  <a:lnTo>
                    <a:pt x="5163" y="7758"/>
                  </a:lnTo>
                  <a:lnTo>
                    <a:pt x="5210" y="7755"/>
                  </a:lnTo>
                  <a:lnTo>
                    <a:pt x="5256" y="7750"/>
                  </a:lnTo>
                  <a:lnTo>
                    <a:pt x="5302" y="7742"/>
                  </a:lnTo>
                  <a:lnTo>
                    <a:pt x="5347" y="7733"/>
                  </a:lnTo>
                  <a:lnTo>
                    <a:pt x="5393" y="7723"/>
                  </a:lnTo>
                  <a:lnTo>
                    <a:pt x="5437" y="7711"/>
                  </a:lnTo>
                  <a:lnTo>
                    <a:pt x="5482" y="7696"/>
                  </a:lnTo>
                  <a:lnTo>
                    <a:pt x="5527" y="7681"/>
                  </a:lnTo>
                  <a:lnTo>
                    <a:pt x="5571" y="7664"/>
                  </a:lnTo>
                  <a:lnTo>
                    <a:pt x="5616" y="7646"/>
                  </a:lnTo>
                  <a:lnTo>
                    <a:pt x="5660" y="7626"/>
                  </a:lnTo>
                  <a:lnTo>
                    <a:pt x="5704" y="7605"/>
                  </a:lnTo>
                  <a:lnTo>
                    <a:pt x="5749" y="7584"/>
                  </a:lnTo>
                  <a:lnTo>
                    <a:pt x="5838" y="7538"/>
                  </a:lnTo>
                  <a:lnTo>
                    <a:pt x="5927" y="7487"/>
                  </a:lnTo>
                  <a:lnTo>
                    <a:pt x="6017" y="7435"/>
                  </a:lnTo>
                  <a:lnTo>
                    <a:pt x="6108" y="7381"/>
                  </a:lnTo>
                  <a:lnTo>
                    <a:pt x="6200" y="7325"/>
                  </a:lnTo>
                  <a:lnTo>
                    <a:pt x="6293" y="7269"/>
                  </a:lnTo>
                  <a:lnTo>
                    <a:pt x="6388" y="7213"/>
                  </a:lnTo>
                  <a:lnTo>
                    <a:pt x="6484" y="7158"/>
                  </a:lnTo>
                  <a:lnTo>
                    <a:pt x="6582" y="7105"/>
                  </a:lnTo>
                  <a:lnTo>
                    <a:pt x="6618" y="7087"/>
                  </a:lnTo>
                  <a:lnTo>
                    <a:pt x="6653" y="7072"/>
                  </a:lnTo>
                  <a:lnTo>
                    <a:pt x="6690" y="7059"/>
                  </a:lnTo>
                  <a:lnTo>
                    <a:pt x="6727" y="7045"/>
                  </a:lnTo>
                  <a:lnTo>
                    <a:pt x="6764" y="7034"/>
                  </a:lnTo>
                  <a:lnTo>
                    <a:pt x="6803" y="7025"/>
                  </a:lnTo>
                  <a:lnTo>
                    <a:pt x="6840" y="7015"/>
                  </a:lnTo>
                  <a:lnTo>
                    <a:pt x="6878" y="7007"/>
                  </a:lnTo>
                  <a:lnTo>
                    <a:pt x="6916" y="7001"/>
                  </a:lnTo>
                  <a:lnTo>
                    <a:pt x="6954" y="6995"/>
                  </a:lnTo>
                  <a:lnTo>
                    <a:pt x="7029" y="6986"/>
                  </a:lnTo>
                  <a:lnTo>
                    <a:pt x="7103" y="6981"/>
                  </a:lnTo>
                  <a:lnTo>
                    <a:pt x="7174" y="6980"/>
                  </a:lnTo>
                  <a:lnTo>
                    <a:pt x="7237" y="6981"/>
                  </a:lnTo>
                  <a:lnTo>
                    <a:pt x="7298" y="6984"/>
                  </a:lnTo>
                  <a:lnTo>
                    <a:pt x="7356" y="6988"/>
                  </a:lnTo>
                  <a:lnTo>
                    <a:pt x="7411" y="6995"/>
                  </a:lnTo>
                  <a:lnTo>
                    <a:pt x="7463" y="7002"/>
                  </a:lnTo>
                  <a:lnTo>
                    <a:pt x="7512" y="7009"/>
                  </a:lnTo>
                  <a:lnTo>
                    <a:pt x="7557" y="7018"/>
                  </a:lnTo>
                  <a:lnTo>
                    <a:pt x="7599" y="7027"/>
                  </a:lnTo>
                  <a:lnTo>
                    <a:pt x="7618" y="7031"/>
                  </a:lnTo>
                  <a:lnTo>
                    <a:pt x="7636" y="7035"/>
                  </a:lnTo>
                  <a:lnTo>
                    <a:pt x="7653" y="7040"/>
                  </a:lnTo>
                  <a:lnTo>
                    <a:pt x="7669" y="7044"/>
                  </a:lnTo>
                  <a:lnTo>
                    <a:pt x="7684" y="7048"/>
                  </a:lnTo>
                  <a:lnTo>
                    <a:pt x="7698" y="7051"/>
                  </a:lnTo>
                  <a:lnTo>
                    <a:pt x="7710" y="7055"/>
                  </a:lnTo>
                  <a:lnTo>
                    <a:pt x="7721" y="7059"/>
                  </a:lnTo>
                  <a:lnTo>
                    <a:pt x="7732" y="7062"/>
                  </a:lnTo>
                  <a:lnTo>
                    <a:pt x="7741" y="7065"/>
                  </a:lnTo>
                  <a:lnTo>
                    <a:pt x="7748" y="7067"/>
                  </a:lnTo>
                  <a:lnTo>
                    <a:pt x="7754" y="7069"/>
                  </a:lnTo>
                  <a:lnTo>
                    <a:pt x="7760" y="7071"/>
                  </a:lnTo>
                  <a:lnTo>
                    <a:pt x="7763" y="7072"/>
                  </a:lnTo>
                  <a:lnTo>
                    <a:pt x="7766" y="7073"/>
                  </a:lnTo>
                  <a:lnTo>
                    <a:pt x="7766" y="7073"/>
                  </a:lnTo>
                  <a:lnTo>
                    <a:pt x="7766" y="7073"/>
                  </a:lnTo>
                  <a:lnTo>
                    <a:pt x="7767" y="7071"/>
                  </a:lnTo>
                  <a:lnTo>
                    <a:pt x="7768" y="7069"/>
                  </a:lnTo>
                  <a:lnTo>
                    <a:pt x="7769" y="7065"/>
                  </a:lnTo>
                  <a:lnTo>
                    <a:pt x="7772" y="7054"/>
                  </a:lnTo>
                  <a:lnTo>
                    <a:pt x="7775" y="7040"/>
                  </a:lnTo>
                  <a:lnTo>
                    <a:pt x="7780" y="7021"/>
                  </a:lnTo>
                  <a:lnTo>
                    <a:pt x="7786" y="7000"/>
                  </a:lnTo>
                  <a:lnTo>
                    <a:pt x="7794" y="6974"/>
                  </a:lnTo>
                  <a:lnTo>
                    <a:pt x="7801" y="6945"/>
                  </a:lnTo>
                  <a:lnTo>
                    <a:pt x="7809" y="6913"/>
                  </a:lnTo>
                  <a:lnTo>
                    <a:pt x="7817" y="6879"/>
                  </a:lnTo>
                  <a:lnTo>
                    <a:pt x="7827" y="6841"/>
                  </a:lnTo>
                  <a:lnTo>
                    <a:pt x="7837" y="6800"/>
                  </a:lnTo>
                  <a:lnTo>
                    <a:pt x="7847" y="6758"/>
                  </a:lnTo>
                  <a:lnTo>
                    <a:pt x="7858" y="6711"/>
                  </a:lnTo>
                  <a:lnTo>
                    <a:pt x="7868" y="6664"/>
                  </a:lnTo>
                  <a:lnTo>
                    <a:pt x="7879" y="6614"/>
                  </a:lnTo>
                  <a:lnTo>
                    <a:pt x="7890" y="6562"/>
                  </a:lnTo>
                  <a:lnTo>
                    <a:pt x="7901" y="6507"/>
                  </a:lnTo>
                  <a:lnTo>
                    <a:pt x="7912" y="6452"/>
                  </a:lnTo>
                  <a:lnTo>
                    <a:pt x="7923" y="6395"/>
                  </a:lnTo>
                  <a:lnTo>
                    <a:pt x="7933" y="6336"/>
                  </a:lnTo>
                  <a:lnTo>
                    <a:pt x="7943" y="6276"/>
                  </a:lnTo>
                  <a:lnTo>
                    <a:pt x="7954" y="6215"/>
                  </a:lnTo>
                  <a:lnTo>
                    <a:pt x="7963" y="6153"/>
                  </a:lnTo>
                  <a:lnTo>
                    <a:pt x="7981" y="6026"/>
                  </a:lnTo>
                  <a:lnTo>
                    <a:pt x="7996" y="5899"/>
                  </a:lnTo>
                  <a:lnTo>
                    <a:pt x="8007" y="5769"/>
                  </a:lnTo>
                  <a:lnTo>
                    <a:pt x="8012" y="5704"/>
                  </a:lnTo>
                  <a:lnTo>
                    <a:pt x="8016" y="5640"/>
                  </a:lnTo>
                  <a:lnTo>
                    <a:pt x="8017" y="5597"/>
                  </a:lnTo>
                  <a:lnTo>
                    <a:pt x="8017" y="5555"/>
                  </a:lnTo>
                  <a:lnTo>
                    <a:pt x="8017" y="5513"/>
                  </a:lnTo>
                  <a:lnTo>
                    <a:pt x="8016" y="5473"/>
                  </a:lnTo>
                  <a:lnTo>
                    <a:pt x="8012" y="5397"/>
                  </a:lnTo>
                  <a:lnTo>
                    <a:pt x="8004" y="5323"/>
                  </a:lnTo>
                  <a:lnTo>
                    <a:pt x="7996" y="5253"/>
                  </a:lnTo>
                  <a:lnTo>
                    <a:pt x="7986" y="5186"/>
                  </a:lnTo>
                  <a:lnTo>
                    <a:pt x="7972" y="5121"/>
                  </a:lnTo>
                  <a:lnTo>
                    <a:pt x="7959" y="5058"/>
                  </a:lnTo>
                  <a:lnTo>
                    <a:pt x="7943" y="4997"/>
                  </a:lnTo>
                  <a:lnTo>
                    <a:pt x="7927" y="4938"/>
                  </a:lnTo>
                  <a:lnTo>
                    <a:pt x="7892" y="4820"/>
                  </a:lnTo>
                  <a:lnTo>
                    <a:pt x="7855" y="4704"/>
                  </a:lnTo>
                  <a:lnTo>
                    <a:pt x="7835" y="4644"/>
                  </a:lnTo>
                  <a:lnTo>
                    <a:pt x="7817" y="4584"/>
                  </a:lnTo>
                  <a:lnTo>
                    <a:pt x="7799" y="4523"/>
                  </a:lnTo>
                  <a:lnTo>
                    <a:pt x="7781" y="4460"/>
                  </a:lnTo>
                  <a:lnTo>
                    <a:pt x="7765" y="4395"/>
                  </a:lnTo>
                  <a:lnTo>
                    <a:pt x="7750" y="4327"/>
                  </a:lnTo>
                  <a:lnTo>
                    <a:pt x="7736" y="4256"/>
                  </a:lnTo>
                  <a:lnTo>
                    <a:pt x="7723" y="4183"/>
                  </a:lnTo>
                  <a:lnTo>
                    <a:pt x="7713" y="4104"/>
                  </a:lnTo>
                  <a:lnTo>
                    <a:pt x="7709" y="4064"/>
                  </a:lnTo>
                  <a:lnTo>
                    <a:pt x="7705" y="4023"/>
                  </a:lnTo>
                  <a:lnTo>
                    <a:pt x="7701" y="3981"/>
                  </a:lnTo>
                  <a:lnTo>
                    <a:pt x="7698" y="3936"/>
                  </a:lnTo>
                  <a:lnTo>
                    <a:pt x="7696" y="3892"/>
                  </a:lnTo>
                  <a:lnTo>
                    <a:pt x="7695" y="3846"/>
                  </a:lnTo>
                  <a:lnTo>
                    <a:pt x="7694" y="3798"/>
                  </a:lnTo>
                  <a:lnTo>
                    <a:pt x="7694" y="3750"/>
                  </a:lnTo>
                  <a:lnTo>
                    <a:pt x="7694" y="3700"/>
                  </a:lnTo>
                  <a:lnTo>
                    <a:pt x="7695" y="3648"/>
                  </a:lnTo>
                  <a:lnTo>
                    <a:pt x="7697" y="3596"/>
                  </a:lnTo>
                  <a:lnTo>
                    <a:pt x="7700" y="3541"/>
                  </a:lnTo>
                  <a:lnTo>
                    <a:pt x="7703" y="3484"/>
                  </a:lnTo>
                  <a:lnTo>
                    <a:pt x="7708" y="3427"/>
                  </a:lnTo>
                  <a:lnTo>
                    <a:pt x="7713" y="3367"/>
                  </a:lnTo>
                  <a:lnTo>
                    <a:pt x="7719" y="3306"/>
                  </a:lnTo>
                  <a:lnTo>
                    <a:pt x="7727" y="3243"/>
                  </a:lnTo>
                  <a:lnTo>
                    <a:pt x="7735" y="3178"/>
                  </a:lnTo>
                  <a:lnTo>
                    <a:pt x="7715" y="3213"/>
                  </a:lnTo>
                  <a:lnTo>
                    <a:pt x="7695" y="3250"/>
                  </a:lnTo>
                  <a:lnTo>
                    <a:pt x="7675" y="3289"/>
                  </a:lnTo>
                  <a:lnTo>
                    <a:pt x="7655" y="3328"/>
                  </a:lnTo>
                  <a:lnTo>
                    <a:pt x="7637" y="3368"/>
                  </a:lnTo>
                  <a:lnTo>
                    <a:pt x="7618" y="3410"/>
                  </a:lnTo>
                  <a:lnTo>
                    <a:pt x="7601" y="3453"/>
                  </a:lnTo>
                  <a:lnTo>
                    <a:pt x="7584" y="3499"/>
                  </a:lnTo>
                  <a:lnTo>
                    <a:pt x="7568" y="3545"/>
                  </a:lnTo>
                  <a:lnTo>
                    <a:pt x="7552" y="3592"/>
                  </a:lnTo>
                  <a:lnTo>
                    <a:pt x="7538" y="3643"/>
                  </a:lnTo>
                  <a:lnTo>
                    <a:pt x="7524" y="3694"/>
                  </a:lnTo>
                  <a:lnTo>
                    <a:pt x="7512" y="3747"/>
                  </a:lnTo>
                  <a:lnTo>
                    <a:pt x="7501" y="3803"/>
                  </a:lnTo>
                  <a:lnTo>
                    <a:pt x="7490" y="3859"/>
                  </a:lnTo>
                  <a:lnTo>
                    <a:pt x="7482" y="3918"/>
                  </a:lnTo>
                  <a:lnTo>
                    <a:pt x="7475" y="3979"/>
                  </a:lnTo>
                  <a:lnTo>
                    <a:pt x="7469" y="4042"/>
                  </a:lnTo>
                  <a:lnTo>
                    <a:pt x="7464" y="4107"/>
                  </a:lnTo>
                  <a:lnTo>
                    <a:pt x="7461" y="4174"/>
                  </a:lnTo>
                  <a:lnTo>
                    <a:pt x="7460" y="4243"/>
                  </a:lnTo>
                  <a:lnTo>
                    <a:pt x="7461" y="4316"/>
                  </a:lnTo>
                  <a:lnTo>
                    <a:pt x="7463" y="4390"/>
                  </a:lnTo>
                  <a:lnTo>
                    <a:pt x="7467" y="4466"/>
                  </a:lnTo>
                  <a:lnTo>
                    <a:pt x="7474" y="4545"/>
                  </a:lnTo>
                  <a:lnTo>
                    <a:pt x="7482" y="4627"/>
                  </a:lnTo>
                  <a:lnTo>
                    <a:pt x="7493" y="4711"/>
                  </a:lnTo>
                  <a:lnTo>
                    <a:pt x="7506" y="4798"/>
                  </a:lnTo>
                  <a:lnTo>
                    <a:pt x="7520" y="4887"/>
                  </a:lnTo>
                  <a:lnTo>
                    <a:pt x="7538" y="4980"/>
                  </a:lnTo>
                  <a:lnTo>
                    <a:pt x="7557" y="5075"/>
                  </a:lnTo>
                  <a:lnTo>
                    <a:pt x="7579" y="5173"/>
                  </a:lnTo>
                  <a:lnTo>
                    <a:pt x="7592" y="5228"/>
                  </a:lnTo>
                  <a:lnTo>
                    <a:pt x="7603" y="5287"/>
                  </a:lnTo>
                  <a:lnTo>
                    <a:pt x="7611" y="5346"/>
                  </a:lnTo>
                  <a:lnTo>
                    <a:pt x="7616" y="5405"/>
                  </a:lnTo>
                  <a:lnTo>
                    <a:pt x="7619" y="5466"/>
                  </a:lnTo>
                  <a:lnTo>
                    <a:pt x="7620" y="5528"/>
                  </a:lnTo>
                  <a:lnTo>
                    <a:pt x="7619" y="5589"/>
                  </a:lnTo>
                  <a:lnTo>
                    <a:pt x="7616" y="5651"/>
                  </a:lnTo>
                  <a:lnTo>
                    <a:pt x="7611" y="5713"/>
                  </a:lnTo>
                  <a:lnTo>
                    <a:pt x="7605" y="5774"/>
                  </a:lnTo>
                  <a:lnTo>
                    <a:pt x="7598" y="5836"/>
                  </a:lnTo>
                  <a:lnTo>
                    <a:pt x="7588" y="5896"/>
                  </a:lnTo>
                  <a:lnTo>
                    <a:pt x="7579" y="5955"/>
                  </a:lnTo>
                  <a:lnTo>
                    <a:pt x="7568" y="6014"/>
                  </a:lnTo>
                  <a:lnTo>
                    <a:pt x="7556" y="6071"/>
                  </a:lnTo>
                  <a:lnTo>
                    <a:pt x="7544" y="6126"/>
                  </a:lnTo>
                  <a:lnTo>
                    <a:pt x="7531" y="6181"/>
                  </a:lnTo>
                  <a:lnTo>
                    <a:pt x="7519" y="6232"/>
                  </a:lnTo>
                  <a:lnTo>
                    <a:pt x="7506" y="6282"/>
                  </a:lnTo>
                  <a:lnTo>
                    <a:pt x="7492" y="6329"/>
                  </a:lnTo>
                  <a:lnTo>
                    <a:pt x="7480" y="6375"/>
                  </a:lnTo>
                  <a:lnTo>
                    <a:pt x="7467" y="6417"/>
                  </a:lnTo>
                  <a:lnTo>
                    <a:pt x="7455" y="6456"/>
                  </a:lnTo>
                  <a:lnTo>
                    <a:pt x="7444" y="6491"/>
                  </a:lnTo>
                  <a:lnTo>
                    <a:pt x="7432" y="6524"/>
                  </a:lnTo>
                  <a:lnTo>
                    <a:pt x="7423" y="6553"/>
                  </a:lnTo>
                  <a:lnTo>
                    <a:pt x="7414" y="6578"/>
                  </a:lnTo>
                  <a:lnTo>
                    <a:pt x="7411" y="6589"/>
                  </a:lnTo>
                  <a:lnTo>
                    <a:pt x="7407" y="6598"/>
                  </a:lnTo>
                  <a:lnTo>
                    <a:pt x="7403" y="6607"/>
                  </a:lnTo>
                  <a:lnTo>
                    <a:pt x="7400" y="6615"/>
                  </a:lnTo>
                  <a:lnTo>
                    <a:pt x="7398" y="6622"/>
                  </a:lnTo>
                  <a:lnTo>
                    <a:pt x="7396" y="6627"/>
                  </a:lnTo>
                  <a:lnTo>
                    <a:pt x="7394" y="6631"/>
                  </a:lnTo>
                  <a:lnTo>
                    <a:pt x="7393" y="6634"/>
                  </a:lnTo>
                  <a:lnTo>
                    <a:pt x="7393" y="6636"/>
                  </a:lnTo>
                  <a:lnTo>
                    <a:pt x="7392" y="6637"/>
                  </a:lnTo>
                  <a:lnTo>
                    <a:pt x="7391" y="6636"/>
                  </a:lnTo>
                  <a:lnTo>
                    <a:pt x="7388" y="6635"/>
                  </a:lnTo>
                  <a:lnTo>
                    <a:pt x="7383" y="6634"/>
                  </a:lnTo>
                  <a:lnTo>
                    <a:pt x="7376" y="6632"/>
                  </a:lnTo>
                  <a:lnTo>
                    <a:pt x="7366" y="6630"/>
                  </a:lnTo>
                  <a:lnTo>
                    <a:pt x="7355" y="6627"/>
                  </a:lnTo>
                  <a:lnTo>
                    <a:pt x="7342" y="6625"/>
                  </a:lnTo>
                  <a:lnTo>
                    <a:pt x="7326" y="6622"/>
                  </a:lnTo>
                  <a:lnTo>
                    <a:pt x="7310" y="6619"/>
                  </a:lnTo>
                  <a:lnTo>
                    <a:pt x="7291" y="6616"/>
                  </a:lnTo>
                  <a:lnTo>
                    <a:pt x="7270" y="6614"/>
                  </a:lnTo>
                  <a:lnTo>
                    <a:pt x="7248" y="6610"/>
                  </a:lnTo>
                  <a:lnTo>
                    <a:pt x="7224" y="6609"/>
                  </a:lnTo>
                  <a:lnTo>
                    <a:pt x="7199" y="6607"/>
                  </a:lnTo>
                  <a:lnTo>
                    <a:pt x="7171" y="6606"/>
                  </a:lnTo>
                  <a:lnTo>
                    <a:pt x="7143" y="6606"/>
                  </a:lnTo>
                  <a:lnTo>
                    <a:pt x="7125" y="6606"/>
                  </a:lnTo>
                  <a:lnTo>
                    <a:pt x="7105" y="6606"/>
                  </a:lnTo>
                  <a:lnTo>
                    <a:pt x="7084" y="6606"/>
                  </a:lnTo>
                  <a:lnTo>
                    <a:pt x="7063" y="6606"/>
                  </a:lnTo>
                  <a:lnTo>
                    <a:pt x="7039" y="6607"/>
                  </a:lnTo>
                  <a:lnTo>
                    <a:pt x="7015" y="6607"/>
                  </a:lnTo>
                  <a:lnTo>
                    <a:pt x="6964" y="6610"/>
                  </a:lnTo>
                  <a:lnTo>
                    <a:pt x="6910" y="6614"/>
                  </a:lnTo>
                  <a:lnTo>
                    <a:pt x="6854" y="6619"/>
                  </a:lnTo>
                  <a:lnTo>
                    <a:pt x="6796" y="6627"/>
                  </a:lnTo>
                  <a:lnTo>
                    <a:pt x="6738" y="6637"/>
                  </a:lnTo>
                  <a:lnTo>
                    <a:pt x="6693" y="6648"/>
                  </a:lnTo>
                  <a:lnTo>
                    <a:pt x="6648" y="6660"/>
                  </a:lnTo>
                  <a:lnTo>
                    <a:pt x="6600" y="6675"/>
                  </a:lnTo>
                  <a:lnTo>
                    <a:pt x="6552" y="6692"/>
                  </a:lnTo>
                  <a:lnTo>
                    <a:pt x="6503" y="6711"/>
                  </a:lnTo>
                  <a:lnTo>
                    <a:pt x="6453" y="6733"/>
                  </a:lnTo>
                  <a:lnTo>
                    <a:pt x="6402" y="6756"/>
                  </a:lnTo>
                  <a:lnTo>
                    <a:pt x="6351" y="6779"/>
                  </a:lnTo>
                  <a:lnTo>
                    <a:pt x="6299" y="6805"/>
                  </a:lnTo>
                  <a:lnTo>
                    <a:pt x="6246" y="6832"/>
                  </a:lnTo>
                  <a:lnTo>
                    <a:pt x="6141" y="6889"/>
                  </a:lnTo>
                  <a:lnTo>
                    <a:pt x="6036" y="6947"/>
                  </a:lnTo>
                  <a:lnTo>
                    <a:pt x="5931" y="7007"/>
                  </a:lnTo>
                  <a:lnTo>
                    <a:pt x="5829" y="7067"/>
                  </a:lnTo>
                  <a:lnTo>
                    <a:pt x="5729" y="7124"/>
                  </a:lnTo>
                  <a:lnTo>
                    <a:pt x="5681" y="7152"/>
                  </a:lnTo>
                  <a:lnTo>
                    <a:pt x="5633" y="7179"/>
                  </a:lnTo>
                  <a:lnTo>
                    <a:pt x="5587" y="7205"/>
                  </a:lnTo>
                  <a:lnTo>
                    <a:pt x="5541" y="7228"/>
                  </a:lnTo>
                  <a:lnTo>
                    <a:pt x="5498" y="7251"/>
                  </a:lnTo>
                  <a:lnTo>
                    <a:pt x="5455" y="7273"/>
                  </a:lnTo>
                  <a:lnTo>
                    <a:pt x="5415" y="7292"/>
                  </a:lnTo>
                  <a:lnTo>
                    <a:pt x="5377" y="7309"/>
                  </a:lnTo>
                  <a:lnTo>
                    <a:pt x="5340" y="7324"/>
                  </a:lnTo>
                  <a:lnTo>
                    <a:pt x="5305" y="7337"/>
                  </a:lnTo>
                  <a:lnTo>
                    <a:pt x="5273" y="7347"/>
                  </a:lnTo>
                  <a:lnTo>
                    <a:pt x="5242" y="7354"/>
                  </a:lnTo>
                  <a:lnTo>
                    <a:pt x="5180" y="7354"/>
                  </a:lnTo>
                  <a:lnTo>
                    <a:pt x="5142" y="7352"/>
                  </a:lnTo>
                  <a:lnTo>
                    <a:pt x="5105" y="7349"/>
                  </a:lnTo>
                  <a:lnTo>
                    <a:pt x="5066" y="7343"/>
                  </a:lnTo>
                  <a:lnTo>
                    <a:pt x="5030" y="7334"/>
                  </a:lnTo>
                  <a:lnTo>
                    <a:pt x="4993" y="7323"/>
                  </a:lnTo>
                  <a:lnTo>
                    <a:pt x="4957" y="7311"/>
                  </a:lnTo>
                  <a:lnTo>
                    <a:pt x="4922" y="7296"/>
                  </a:lnTo>
                  <a:lnTo>
                    <a:pt x="4887" y="7281"/>
                  </a:lnTo>
                  <a:lnTo>
                    <a:pt x="4853" y="7264"/>
                  </a:lnTo>
                  <a:lnTo>
                    <a:pt x="4820" y="7245"/>
                  </a:lnTo>
                  <a:lnTo>
                    <a:pt x="4755" y="7206"/>
                  </a:lnTo>
                  <a:lnTo>
                    <a:pt x="4725" y="7185"/>
                  </a:lnTo>
                  <a:lnTo>
                    <a:pt x="4695" y="7164"/>
                  </a:lnTo>
                  <a:lnTo>
                    <a:pt x="4666" y="7142"/>
                  </a:lnTo>
                  <a:lnTo>
                    <a:pt x="4638" y="7120"/>
                  </a:lnTo>
                  <a:lnTo>
                    <a:pt x="4611" y="7099"/>
                  </a:lnTo>
                  <a:lnTo>
                    <a:pt x="4586" y="7076"/>
                  </a:lnTo>
                  <a:lnTo>
                    <a:pt x="4563" y="7055"/>
                  </a:lnTo>
                  <a:lnTo>
                    <a:pt x="4540" y="7034"/>
                  </a:lnTo>
                  <a:lnTo>
                    <a:pt x="4519" y="7014"/>
                  </a:lnTo>
                  <a:lnTo>
                    <a:pt x="4500" y="6995"/>
                  </a:lnTo>
                  <a:lnTo>
                    <a:pt x="4481" y="6976"/>
                  </a:lnTo>
                  <a:lnTo>
                    <a:pt x="4465" y="6960"/>
                  </a:lnTo>
                  <a:lnTo>
                    <a:pt x="4450" y="6943"/>
                  </a:lnTo>
                  <a:lnTo>
                    <a:pt x="4438" y="6930"/>
                  </a:lnTo>
                  <a:lnTo>
                    <a:pt x="4426" y="6917"/>
                  </a:lnTo>
                  <a:lnTo>
                    <a:pt x="4417" y="6906"/>
                  </a:lnTo>
                  <a:lnTo>
                    <a:pt x="4410" y="6898"/>
                  </a:lnTo>
                  <a:lnTo>
                    <a:pt x="4405" y="6892"/>
                  </a:lnTo>
                  <a:lnTo>
                    <a:pt x="4401" y="6888"/>
                  </a:lnTo>
                  <a:lnTo>
                    <a:pt x="4400" y="6887"/>
                  </a:lnTo>
                  <a:lnTo>
                    <a:pt x="5242" y="5142"/>
                  </a:lnTo>
                  <a:lnTo>
                    <a:pt x="4525" y="5983"/>
                  </a:lnTo>
                  <a:lnTo>
                    <a:pt x="4524" y="5981"/>
                  </a:lnTo>
                  <a:lnTo>
                    <a:pt x="4522" y="5977"/>
                  </a:lnTo>
                  <a:lnTo>
                    <a:pt x="4518" y="5970"/>
                  </a:lnTo>
                  <a:lnTo>
                    <a:pt x="4513" y="5959"/>
                  </a:lnTo>
                  <a:lnTo>
                    <a:pt x="4506" y="5946"/>
                  </a:lnTo>
                  <a:lnTo>
                    <a:pt x="4497" y="5931"/>
                  </a:lnTo>
                  <a:lnTo>
                    <a:pt x="4487" y="5911"/>
                  </a:lnTo>
                  <a:lnTo>
                    <a:pt x="4475" y="5889"/>
                  </a:lnTo>
                  <a:lnTo>
                    <a:pt x="4460" y="5865"/>
                  </a:lnTo>
                  <a:lnTo>
                    <a:pt x="4445" y="5837"/>
                  </a:lnTo>
                  <a:lnTo>
                    <a:pt x="4426" y="5806"/>
                  </a:lnTo>
                  <a:lnTo>
                    <a:pt x="4407" y="5772"/>
                  </a:lnTo>
                  <a:lnTo>
                    <a:pt x="4385" y="5736"/>
                  </a:lnTo>
                  <a:lnTo>
                    <a:pt x="4361" y="5697"/>
                  </a:lnTo>
                  <a:lnTo>
                    <a:pt x="4335" y="5654"/>
                  </a:lnTo>
                  <a:lnTo>
                    <a:pt x="4307" y="5608"/>
                  </a:lnTo>
                  <a:lnTo>
                    <a:pt x="4276" y="5562"/>
                  </a:lnTo>
                  <a:lnTo>
                    <a:pt x="4241" y="5517"/>
                  </a:lnTo>
                  <a:lnTo>
                    <a:pt x="4205" y="5471"/>
                  </a:lnTo>
                  <a:lnTo>
                    <a:pt x="4168" y="5426"/>
                  </a:lnTo>
                  <a:lnTo>
                    <a:pt x="4091" y="5336"/>
                  </a:lnTo>
                  <a:lnTo>
                    <a:pt x="4053" y="5292"/>
                  </a:lnTo>
                  <a:lnTo>
                    <a:pt x="4014" y="5247"/>
                  </a:lnTo>
                  <a:lnTo>
                    <a:pt x="3979" y="5201"/>
                  </a:lnTo>
                  <a:lnTo>
                    <a:pt x="3946" y="5155"/>
                  </a:lnTo>
                  <a:lnTo>
                    <a:pt x="3916" y="5109"/>
                  </a:lnTo>
                  <a:lnTo>
                    <a:pt x="3903" y="5085"/>
                  </a:lnTo>
                  <a:lnTo>
                    <a:pt x="3890" y="5061"/>
                  </a:lnTo>
                  <a:lnTo>
                    <a:pt x="3879" y="5037"/>
                  </a:lnTo>
                  <a:lnTo>
                    <a:pt x="3870" y="5013"/>
                  </a:lnTo>
                  <a:lnTo>
                    <a:pt x="3861" y="4988"/>
                  </a:lnTo>
                  <a:lnTo>
                    <a:pt x="3853" y="4963"/>
                  </a:lnTo>
                  <a:lnTo>
                    <a:pt x="3847" y="4938"/>
                  </a:lnTo>
                  <a:lnTo>
                    <a:pt x="3843" y="4913"/>
                  </a:lnTo>
                  <a:lnTo>
                    <a:pt x="3841" y="4887"/>
                  </a:lnTo>
                  <a:lnTo>
                    <a:pt x="3840" y="4860"/>
                  </a:lnTo>
                  <a:lnTo>
                    <a:pt x="3841" y="4833"/>
                  </a:lnTo>
                  <a:lnTo>
                    <a:pt x="3846" y="4803"/>
                  </a:lnTo>
                  <a:lnTo>
                    <a:pt x="3853" y="4770"/>
                  </a:lnTo>
                  <a:lnTo>
                    <a:pt x="3864" y="4734"/>
                  </a:lnTo>
                  <a:lnTo>
                    <a:pt x="3877" y="4696"/>
                  </a:lnTo>
                  <a:lnTo>
                    <a:pt x="3893" y="4655"/>
                  </a:lnTo>
                  <a:lnTo>
                    <a:pt x="3910" y="4612"/>
                  </a:lnTo>
                  <a:lnTo>
                    <a:pt x="3931" y="4568"/>
                  </a:lnTo>
                  <a:lnTo>
                    <a:pt x="3954" y="4522"/>
                  </a:lnTo>
                  <a:lnTo>
                    <a:pt x="3979" y="4473"/>
                  </a:lnTo>
                  <a:lnTo>
                    <a:pt x="4007" y="4423"/>
                  </a:lnTo>
                  <a:lnTo>
                    <a:pt x="4037" y="4371"/>
                  </a:lnTo>
                  <a:lnTo>
                    <a:pt x="4068" y="4319"/>
                  </a:lnTo>
                  <a:lnTo>
                    <a:pt x="4102" y="4264"/>
                  </a:lnTo>
                  <a:lnTo>
                    <a:pt x="4137" y="4208"/>
                  </a:lnTo>
                  <a:lnTo>
                    <a:pt x="4174" y="4152"/>
                  </a:lnTo>
                  <a:lnTo>
                    <a:pt x="4214" y="4094"/>
                  </a:lnTo>
                  <a:lnTo>
                    <a:pt x="4254" y="4036"/>
                  </a:lnTo>
                  <a:lnTo>
                    <a:pt x="4295" y="3978"/>
                  </a:lnTo>
                  <a:lnTo>
                    <a:pt x="4339" y="3918"/>
                  </a:lnTo>
                  <a:lnTo>
                    <a:pt x="4383" y="3858"/>
                  </a:lnTo>
                  <a:lnTo>
                    <a:pt x="4428" y="3798"/>
                  </a:lnTo>
                  <a:lnTo>
                    <a:pt x="4476" y="3738"/>
                  </a:lnTo>
                  <a:lnTo>
                    <a:pt x="4523" y="3678"/>
                  </a:lnTo>
                  <a:lnTo>
                    <a:pt x="4621" y="3557"/>
                  </a:lnTo>
                  <a:lnTo>
                    <a:pt x="4723" y="3439"/>
                  </a:lnTo>
                  <a:lnTo>
                    <a:pt x="4826" y="3323"/>
                  </a:lnTo>
                  <a:lnTo>
                    <a:pt x="4877" y="3265"/>
                  </a:lnTo>
                  <a:lnTo>
                    <a:pt x="4930" y="3209"/>
                  </a:lnTo>
                  <a:lnTo>
                    <a:pt x="5030" y="3097"/>
                  </a:lnTo>
                  <a:lnTo>
                    <a:pt x="5129" y="2984"/>
                  </a:lnTo>
                  <a:lnTo>
                    <a:pt x="5229" y="2870"/>
                  </a:lnTo>
                  <a:lnTo>
                    <a:pt x="5329" y="2758"/>
                  </a:lnTo>
                  <a:lnTo>
                    <a:pt x="5426" y="2648"/>
                  </a:lnTo>
                  <a:lnTo>
                    <a:pt x="5522" y="2541"/>
                  </a:lnTo>
                  <a:lnTo>
                    <a:pt x="5568" y="2489"/>
                  </a:lnTo>
                  <a:lnTo>
                    <a:pt x="5614" y="2438"/>
                  </a:lnTo>
                  <a:lnTo>
                    <a:pt x="5661" y="2388"/>
                  </a:lnTo>
                  <a:lnTo>
                    <a:pt x="5705" y="2340"/>
                  </a:lnTo>
                  <a:lnTo>
                    <a:pt x="5750" y="2294"/>
                  </a:lnTo>
                  <a:lnTo>
                    <a:pt x="5793" y="2248"/>
                  </a:lnTo>
                  <a:lnTo>
                    <a:pt x="5835" y="2205"/>
                  </a:lnTo>
                  <a:lnTo>
                    <a:pt x="5877" y="2164"/>
                  </a:lnTo>
                  <a:lnTo>
                    <a:pt x="5917" y="2125"/>
                  </a:lnTo>
                  <a:lnTo>
                    <a:pt x="5956" y="2089"/>
                  </a:lnTo>
                  <a:lnTo>
                    <a:pt x="5993" y="2054"/>
                  </a:lnTo>
                  <a:lnTo>
                    <a:pt x="6030" y="2022"/>
                  </a:lnTo>
                  <a:lnTo>
                    <a:pt x="6066" y="1992"/>
                  </a:lnTo>
                  <a:lnTo>
                    <a:pt x="6100" y="1965"/>
                  </a:lnTo>
                  <a:lnTo>
                    <a:pt x="6132" y="1941"/>
                  </a:lnTo>
                  <a:lnTo>
                    <a:pt x="6163" y="1920"/>
                  </a:lnTo>
                  <a:lnTo>
                    <a:pt x="6193" y="1902"/>
                  </a:lnTo>
                  <a:lnTo>
                    <a:pt x="6220" y="1888"/>
                  </a:lnTo>
                  <a:lnTo>
                    <a:pt x="6246" y="1876"/>
                  </a:lnTo>
                  <a:lnTo>
                    <a:pt x="6270" y="1869"/>
                  </a:lnTo>
                  <a:lnTo>
                    <a:pt x="6863" y="1775"/>
                  </a:lnTo>
                  <a:lnTo>
                    <a:pt x="6919" y="1767"/>
                  </a:lnTo>
                  <a:lnTo>
                    <a:pt x="6975" y="1758"/>
                  </a:lnTo>
                  <a:lnTo>
                    <a:pt x="7029" y="1749"/>
                  </a:lnTo>
                  <a:lnTo>
                    <a:pt x="7080" y="1739"/>
                  </a:lnTo>
                  <a:lnTo>
                    <a:pt x="7130" y="1730"/>
                  </a:lnTo>
                  <a:lnTo>
                    <a:pt x="7177" y="1721"/>
                  </a:lnTo>
                  <a:lnTo>
                    <a:pt x="7223" y="1712"/>
                  </a:lnTo>
                  <a:lnTo>
                    <a:pt x="7266" y="1702"/>
                  </a:lnTo>
                  <a:lnTo>
                    <a:pt x="7309" y="1693"/>
                  </a:lnTo>
                  <a:lnTo>
                    <a:pt x="7348" y="1684"/>
                  </a:lnTo>
                  <a:lnTo>
                    <a:pt x="7386" y="1674"/>
                  </a:lnTo>
                  <a:lnTo>
                    <a:pt x="7422" y="1665"/>
                  </a:lnTo>
                  <a:lnTo>
                    <a:pt x="7456" y="1657"/>
                  </a:lnTo>
                  <a:lnTo>
                    <a:pt x="7489" y="1648"/>
                  </a:lnTo>
                  <a:lnTo>
                    <a:pt x="7519" y="1639"/>
                  </a:lnTo>
                  <a:lnTo>
                    <a:pt x="7548" y="1631"/>
                  </a:lnTo>
                  <a:lnTo>
                    <a:pt x="7575" y="1623"/>
                  </a:lnTo>
                  <a:lnTo>
                    <a:pt x="7600" y="1616"/>
                  </a:lnTo>
                  <a:lnTo>
                    <a:pt x="7623" y="1609"/>
                  </a:lnTo>
                  <a:lnTo>
                    <a:pt x="7645" y="1601"/>
                  </a:lnTo>
                  <a:lnTo>
                    <a:pt x="7665" y="1595"/>
                  </a:lnTo>
                  <a:lnTo>
                    <a:pt x="7682" y="1589"/>
                  </a:lnTo>
                  <a:lnTo>
                    <a:pt x="7698" y="1584"/>
                  </a:lnTo>
                  <a:lnTo>
                    <a:pt x="7712" y="1579"/>
                  </a:lnTo>
                  <a:lnTo>
                    <a:pt x="7726" y="1574"/>
                  </a:lnTo>
                  <a:lnTo>
                    <a:pt x="7736" y="1569"/>
                  </a:lnTo>
                  <a:lnTo>
                    <a:pt x="7745" y="1566"/>
                  </a:lnTo>
                  <a:lnTo>
                    <a:pt x="7752" y="1563"/>
                  </a:lnTo>
                  <a:lnTo>
                    <a:pt x="7759" y="1560"/>
                  </a:lnTo>
                  <a:lnTo>
                    <a:pt x="7763" y="1559"/>
                  </a:lnTo>
                  <a:lnTo>
                    <a:pt x="7765" y="1558"/>
                  </a:lnTo>
                  <a:lnTo>
                    <a:pt x="7766" y="1557"/>
                  </a:lnTo>
                  <a:lnTo>
                    <a:pt x="6769" y="1589"/>
                  </a:lnTo>
                  <a:lnTo>
                    <a:pt x="6771" y="1588"/>
                  </a:lnTo>
                  <a:lnTo>
                    <a:pt x="6774" y="1585"/>
                  </a:lnTo>
                  <a:lnTo>
                    <a:pt x="6777" y="1581"/>
                  </a:lnTo>
                  <a:lnTo>
                    <a:pt x="6781" y="1575"/>
                  </a:lnTo>
                  <a:lnTo>
                    <a:pt x="6786" y="1567"/>
                  </a:lnTo>
                  <a:lnTo>
                    <a:pt x="6792" y="1558"/>
                  </a:lnTo>
                  <a:lnTo>
                    <a:pt x="6800" y="1548"/>
                  </a:lnTo>
                  <a:lnTo>
                    <a:pt x="6807" y="1535"/>
                  </a:lnTo>
                  <a:lnTo>
                    <a:pt x="6816" y="1522"/>
                  </a:lnTo>
                  <a:lnTo>
                    <a:pt x="6825" y="1507"/>
                  </a:lnTo>
                  <a:lnTo>
                    <a:pt x="6836" y="1491"/>
                  </a:lnTo>
                  <a:lnTo>
                    <a:pt x="6847" y="1474"/>
                  </a:lnTo>
                  <a:lnTo>
                    <a:pt x="6860" y="1455"/>
                  </a:lnTo>
                  <a:lnTo>
                    <a:pt x="6874" y="1436"/>
                  </a:lnTo>
                  <a:lnTo>
                    <a:pt x="6888" y="1415"/>
                  </a:lnTo>
                  <a:lnTo>
                    <a:pt x="6904" y="1394"/>
                  </a:lnTo>
                  <a:lnTo>
                    <a:pt x="6920" y="1372"/>
                  </a:lnTo>
                  <a:lnTo>
                    <a:pt x="6938" y="1348"/>
                  </a:lnTo>
                  <a:lnTo>
                    <a:pt x="6958" y="1324"/>
                  </a:lnTo>
                  <a:lnTo>
                    <a:pt x="6977" y="1300"/>
                  </a:lnTo>
                  <a:lnTo>
                    <a:pt x="6999" y="1274"/>
                  </a:lnTo>
                  <a:lnTo>
                    <a:pt x="7020" y="1248"/>
                  </a:lnTo>
                  <a:lnTo>
                    <a:pt x="7044" y="1221"/>
                  </a:lnTo>
                  <a:lnTo>
                    <a:pt x="7069" y="1194"/>
                  </a:lnTo>
                  <a:lnTo>
                    <a:pt x="7095" y="1167"/>
                  </a:lnTo>
                  <a:lnTo>
                    <a:pt x="7122" y="1139"/>
                  </a:lnTo>
                  <a:lnTo>
                    <a:pt x="7150" y="1110"/>
                  </a:lnTo>
                  <a:lnTo>
                    <a:pt x="7179" y="1081"/>
                  </a:lnTo>
                  <a:lnTo>
                    <a:pt x="7210" y="1052"/>
                  </a:lnTo>
                  <a:lnTo>
                    <a:pt x="7242" y="1023"/>
                  </a:lnTo>
                  <a:lnTo>
                    <a:pt x="7275" y="995"/>
                  </a:lnTo>
                  <a:lnTo>
                    <a:pt x="7311" y="966"/>
                  </a:lnTo>
                  <a:lnTo>
                    <a:pt x="7347" y="936"/>
                  </a:lnTo>
                  <a:lnTo>
                    <a:pt x="7384" y="907"/>
                  </a:lnTo>
                  <a:lnTo>
                    <a:pt x="7423" y="878"/>
                  </a:lnTo>
                  <a:lnTo>
                    <a:pt x="7463" y="849"/>
                  </a:lnTo>
                  <a:lnTo>
                    <a:pt x="7505" y="821"/>
                  </a:lnTo>
                  <a:lnTo>
                    <a:pt x="7548" y="792"/>
                  </a:lnTo>
                  <a:lnTo>
                    <a:pt x="7592" y="764"/>
                  </a:lnTo>
                  <a:lnTo>
                    <a:pt x="7639" y="736"/>
                  </a:lnTo>
                  <a:lnTo>
                    <a:pt x="7686" y="709"/>
                  </a:lnTo>
                  <a:lnTo>
                    <a:pt x="7735" y="683"/>
                  </a:lnTo>
                  <a:lnTo>
                    <a:pt x="7785" y="657"/>
                  </a:lnTo>
                  <a:lnTo>
                    <a:pt x="7838" y="631"/>
                  </a:lnTo>
                  <a:lnTo>
                    <a:pt x="7892" y="606"/>
                  </a:lnTo>
                  <a:lnTo>
                    <a:pt x="7946" y="583"/>
                  </a:lnTo>
                  <a:lnTo>
                    <a:pt x="8003" y="559"/>
                  </a:lnTo>
                  <a:lnTo>
                    <a:pt x="8062" y="536"/>
                  </a:lnTo>
                  <a:lnTo>
                    <a:pt x="8122" y="516"/>
                  </a:lnTo>
                  <a:lnTo>
                    <a:pt x="8184" y="495"/>
                  </a:lnTo>
                  <a:lnTo>
                    <a:pt x="8247" y="476"/>
                  </a:lnTo>
                  <a:lnTo>
                    <a:pt x="8312" y="457"/>
                  </a:lnTo>
                  <a:lnTo>
                    <a:pt x="8379" y="439"/>
                  </a:lnTo>
                  <a:lnTo>
                    <a:pt x="8447" y="424"/>
                  </a:lnTo>
                  <a:lnTo>
                    <a:pt x="8517" y="409"/>
                  </a:lnTo>
                  <a:lnTo>
                    <a:pt x="8590" y="395"/>
                  </a:lnTo>
                  <a:lnTo>
                    <a:pt x="8663" y="384"/>
                  </a:lnTo>
                  <a:lnTo>
                    <a:pt x="8739" y="373"/>
                  </a:lnTo>
                  <a:lnTo>
                    <a:pt x="8817" y="363"/>
                  </a:lnTo>
                  <a:lnTo>
                    <a:pt x="8895" y="356"/>
                  </a:lnTo>
                  <a:lnTo>
                    <a:pt x="8977" y="350"/>
                  </a:lnTo>
                  <a:lnTo>
                    <a:pt x="9059" y="346"/>
                  </a:lnTo>
                  <a:lnTo>
                    <a:pt x="9144" y="343"/>
                  </a:lnTo>
                  <a:lnTo>
                    <a:pt x="9231" y="342"/>
                  </a:lnTo>
                  <a:lnTo>
                    <a:pt x="9231" y="342"/>
                  </a:lnTo>
                  <a:close/>
                  <a:moveTo>
                    <a:pt x="13524" y="1924"/>
                  </a:moveTo>
                  <a:lnTo>
                    <a:pt x="13549" y="1924"/>
                  </a:lnTo>
                  <a:lnTo>
                    <a:pt x="13574" y="1921"/>
                  </a:lnTo>
                  <a:lnTo>
                    <a:pt x="13600" y="1918"/>
                  </a:lnTo>
                  <a:lnTo>
                    <a:pt x="13628" y="1912"/>
                  </a:lnTo>
                  <a:lnTo>
                    <a:pt x="13657" y="1905"/>
                  </a:lnTo>
                  <a:lnTo>
                    <a:pt x="13688" y="1896"/>
                  </a:lnTo>
                  <a:lnTo>
                    <a:pt x="13719" y="1886"/>
                  </a:lnTo>
                  <a:lnTo>
                    <a:pt x="13750" y="1873"/>
                  </a:lnTo>
                  <a:lnTo>
                    <a:pt x="13783" y="1860"/>
                  </a:lnTo>
                  <a:lnTo>
                    <a:pt x="13816" y="1843"/>
                  </a:lnTo>
                  <a:lnTo>
                    <a:pt x="13849" y="1826"/>
                  </a:lnTo>
                  <a:lnTo>
                    <a:pt x="13883" y="1806"/>
                  </a:lnTo>
                  <a:lnTo>
                    <a:pt x="13918" y="1785"/>
                  </a:lnTo>
                  <a:lnTo>
                    <a:pt x="13954" y="1760"/>
                  </a:lnTo>
                  <a:lnTo>
                    <a:pt x="13988" y="1734"/>
                  </a:lnTo>
                  <a:lnTo>
                    <a:pt x="14023" y="1706"/>
                  </a:lnTo>
                  <a:lnTo>
                    <a:pt x="14046" y="1688"/>
                  </a:lnTo>
                  <a:lnTo>
                    <a:pt x="14069" y="1669"/>
                  </a:lnTo>
                  <a:lnTo>
                    <a:pt x="14114" y="1628"/>
                  </a:lnTo>
                  <a:lnTo>
                    <a:pt x="14156" y="1585"/>
                  </a:lnTo>
                  <a:lnTo>
                    <a:pt x="14195" y="1539"/>
                  </a:lnTo>
                  <a:lnTo>
                    <a:pt x="14233" y="1490"/>
                  </a:lnTo>
                  <a:lnTo>
                    <a:pt x="14267" y="1442"/>
                  </a:lnTo>
                  <a:lnTo>
                    <a:pt x="14299" y="1392"/>
                  </a:lnTo>
                  <a:lnTo>
                    <a:pt x="14327" y="1344"/>
                  </a:lnTo>
                  <a:lnTo>
                    <a:pt x="14351" y="1296"/>
                  </a:lnTo>
                  <a:lnTo>
                    <a:pt x="14362" y="1273"/>
                  </a:lnTo>
                  <a:lnTo>
                    <a:pt x="14372" y="1250"/>
                  </a:lnTo>
                  <a:lnTo>
                    <a:pt x="14381" y="1228"/>
                  </a:lnTo>
                  <a:lnTo>
                    <a:pt x="14388" y="1207"/>
                  </a:lnTo>
                  <a:lnTo>
                    <a:pt x="14394" y="1187"/>
                  </a:lnTo>
                  <a:lnTo>
                    <a:pt x="14401" y="1167"/>
                  </a:lnTo>
                  <a:lnTo>
                    <a:pt x="14405" y="1148"/>
                  </a:lnTo>
                  <a:lnTo>
                    <a:pt x="14407" y="1131"/>
                  </a:lnTo>
                  <a:lnTo>
                    <a:pt x="14409" y="1114"/>
                  </a:lnTo>
                  <a:lnTo>
                    <a:pt x="14409" y="1099"/>
                  </a:lnTo>
                  <a:lnTo>
                    <a:pt x="14409" y="1085"/>
                  </a:lnTo>
                  <a:lnTo>
                    <a:pt x="14406" y="1072"/>
                  </a:lnTo>
                  <a:lnTo>
                    <a:pt x="14403" y="1062"/>
                  </a:lnTo>
                  <a:lnTo>
                    <a:pt x="14397" y="1051"/>
                  </a:lnTo>
                  <a:lnTo>
                    <a:pt x="14397" y="1050"/>
                  </a:lnTo>
                  <a:lnTo>
                    <a:pt x="14396" y="1047"/>
                  </a:lnTo>
                  <a:lnTo>
                    <a:pt x="14395" y="1042"/>
                  </a:lnTo>
                  <a:lnTo>
                    <a:pt x="14393" y="1036"/>
                  </a:lnTo>
                  <a:lnTo>
                    <a:pt x="14389" y="1031"/>
                  </a:lnTo>
                  <a:lnTo>
                    <a:pt x="14384" y="1026"/>
                  </a:lnTo>
                  <a:lnTo>
                    <a:pt x="14377" y="1022"/>
                  </a:lnTo>
                  <a:lnTo>
                    <a:pt x="14366" y="1020"/>
                  </a:lnTo>
                  <a:lnTo>
                    <a:pt x="14357" y="1021"/>
                  </a:lnTo>
                  <a:lnTo>
                    <a:pt x="14348" y="1025"/>
                  </a:lnTo>
                  <a:lnTo>
                    <a:pt x="14339" y="1030"/>
                  </a:lnTo>
                  <a:lnTo>
                    <a:pt x="14328" y="1036"/>
                  </a:lnTo>
                  <a:lnTo>
                    <a:pt x="14318" y="1044"/>
                  </a:lnTo>
                  <a:lnTo>
                    <a:pt x="14307" y="1053"/>
                  </a:lnTo>
                  <a:lnTo>
                    <a:pt x="14296" y="1065"/>
                  </a:lnTo>
                  <a:lnTo>
                    <a:pt x="14285" y="1077"/>
                  </a:lnTo>
                  <a:lnTo>
                    <a:pt x="14273" y="1090"/>
                  </a:lnTo>
                  <a:lnTo>
                    <a:pt x="14260" y="1105"/>
                  </a:lnTo>
                  <a:lnTo>
                    <a:pt x="14248" y="1120"/>
                  </a:lnTo>
                  <a:lnTo>
                    <a:pt x="14234" y="1137"/>
                  </a:lnTo>
                  <a:lnTo>
                    <a:pt x="14208" y="1173"/>
                  </a:lnTo>
                  <a:lnTo>
                    <a:pt x="14180" y="1211"/>
                  </a:lnTo>
                  <a:lnTo>
                    <a:pt x="14150" y="1252"/>
                  </a:lnTo>
                  <a:lnTo>
                    <a:pt x="14118" y="1293"/>
                  </a:lnTo>
                  <a:lnTo>
                    <a:pt x="14085" y="1335"/>
                  </a:lnTo>
                  <a:lnTo>
                    <a:pt x="14051" y="1376"/>
                  </a:lnTo>
                  <a:lnTo>
                    <a:pt x="14014" y="1415"/>
                  </a:lnTo>
                  <a:lnTo>
                    <a:pt x="13977" y="1453"/>
                  </a:lnTo>
                  <a:lnTo>
                    <a:pt x="13939" y="1488"/>
                  </a:lnTo>
                  <a:lnTo>
                    <a:pt x="13918" y="1505"/>
                  </a:lnTo>
                  <a:lnTo>
                    <a:pt x="13899" y="1519"/>
                  </a:lnTo>
                  <a:lnTo>
                    <a:pt x="13863" y="1548"/>
                  </a:lnTo>
                  <a:lnTo>
                    <a:pt x="13823" y="1575"/>
                  </a:lnTo>
                  <a:lnTo>
                    <a:pt x="13783" y="1600"/>
                  </a:lnTo>
                  <a:lnTo>
                    <a:pt x="13742" y="1624"/>
                  </a:lnTo>
                  <a:lnTo>
                    <a:pt x="13701" y="1646"/>
                  </a:lnTo>
                  <a:lnTo>
                    <a:pt x="13658" y="1666"/>
                  </a:lnTo>
                  <a:lnTo>
                    <a:pt x="13618" y="1685"/>
                  </a:lnTo>
                  <a:lnTo>
                    <a:pt x="13579" y="1702"/>
                  </a:lnTo>
                  <a:lnTo>
                    <a:pt x="13543" y="1718"/>
                  </a:lnTo>
                  <a:lnTo>
                    <a:pt x="13509" y="1731"/>
                  </a:lnTo>
                  <a:lnTo>
                    <a:pt x="13478" y="1742"/>
                  </a:lnTo>
                  <a:lnTo>
                    <a:pt x="13464" y="1747"/>
                  </a:lnTo>
                  <a:lnTo>
                    <a:pt x="13452" y="1752"/>
                  </a:lnTo>
                  <a:lnTo>
                    <a:pt x="13440" y="1756"/>
                  </a:lnTo>
                  <a:lnTo>
                    <a:pt x="13430" y="1759"/>
                  </a:lnTo>
                  <a:lnTo>
                    <a:pt x="13421" y="1762"/>
                  </a:lnTo>
                  <a:lnTo>
                    <a:pt x="13414" y="1764"/>
                  </a:lnTo>
                  <a:lnTo>
                    <a:pt x="13407" y="1766"/>
                  </a:lnTo>
                  <a:lnTo>
                    <a:pt x="13403" y="1767"/>
                  </a:lnTo>
                  <a:lnTo>
                    <a:pt x="13401" y="1768"/>
                  </a:lnTo>
                  <a:lnTo>
                    <a:pt x="13400" y="1768"/>
                  </a:lnTo>
                  <a:lnTo>
                    <a:pt x="13399" y="1768"/>
                  </a:lnTo>
                  <a:lnTo>
                    <a:pt x="13397" y="1768"/>
                  </a:lnTo>
                  <a:lnTo>
                    <a:pt x="13391" y="1770"/>
                  </a:lnTo>
                  <a:lnTo>
                    <a:pt x="13382" y="1773"/>
                  </a:lnTo>
                  <a:lnTo>
                    <a:pt x="13378" y="1776"/>
                  </a:lnTo>
                  <a:lnTo>
                    <a:pt x="13372" y="1781"/>
                  </a:lnTo>
                  <a:lnTo>
                    <a:pt x="13368" y="1785"/>
                  </a:lnTo>
                  <a:lnTo>
                    <a:pt x="13365" y="1791"/>
                  </a:lnTo>
                  <a:lnTo>
                    <a:pt x="13362" y="1799"/>
                  </a:lnTo>
                  <a:lnTo>
                    <a:pt x="13361" y="1808"/>
                  </a:lnTo>
                  <a:lnTo>
                    <a:pt x="13360" y="1819"/>
                  </a:lnTo>
                  <a:lnTo>
                    <a:pt x="13361" y="1831"/>
                  </a:lnTo>
                  <a:lnTo>
                    <a:pt x="13364" y="1845"/>
                  </a:lnTo>
                  <a:lnTo>
                    <a:pt x="13369" y="1862"/>
                  </a:lnTo>
                  <a:lnTo>
                    <a:pt x="13381" y="1873"/>
                  </a:lnTo>
                  <a:lnTo>
                    <a:pt x="13393" y="1885"/>
                  </a:lnTo>
                  <a:lnTo>
                    <a:pt x="13407" y="1895"/>
                  </a:lnTo>
                  <a:lnTo>
                    <a:pt x="13423" y="1905"/>
                  </a:lnTo>
                  <a:lnTo>
                    <a:pt x="13443" y="1912"/>
                  </a:lnTo>
                  <a:lnTo>
                    <a:pt x="13453" y="1916"/>
                  </a:lnTo>
                  <a:lnTo>
                    <a:pt x="13465" y="1919"/>
                  </a:lnTo>
                  <a:lnTo>
                    <a:pt x="13478" y="1921"/>
                  </a:lnTo>
                  <a:lnTo>
                    <a:pt x="13492" y="1923"/>
                  </a:lnTo>
                  <a:lnTo>
                    <a:pt x="13508" y="1924"/>
                  </a:lnTo>
                  <a:lnTo>
                    <a:pt x="13524" y="1924"/>
                  </a:lnTo>
                  <a:lnTo>
                    <a:pt x="13524" y="1924"/>
                  </a:lnTo>
                  <a:close/>
                  <a:moveTo>
                    <a:pt x="8857" y="3146"/>
                  </a:moveTo>
                  <a:lnTo>
                    <a:pt x="8858" y="3145"/>
                  </a:lnTo>
                  <a:lnTo>
                    <a:pt x="8860" y="3140"/>
                  </a:lnTo>
                  <a:lnTo>
                    <a:pt x="8864" y="3133"/>
                  </a:lnTo>
                  <a:lnTo>
                    <a:pt x="8869" y="3123"/>
                  </a:lnTo>
                  <a:lnTo>
                    <a:pt x="8877" y="3109"/>
                  </a:lnTo>
                  <a:lnTo>
                    <a:pt x="8885" y="3094"/>
                  </a:lnTo>
                  <a:lnTo>
                    <a:pt x="8893" y="3076"/>
                  </a:lnTo>
                  <a:lnTo>
                    <a:pt x="8904" y="3057"/>
                  </a:lnTo>
                  <a:lnTo>
                    <a:pt x="8916" y="3035"/>
                  </a:lnTo>
                  <a:lnTo>
                    <a:pt x="8928" y="3011"/>
                  </a:lnTo>
                  <a:lnTo>
                    <a:pt x="8942" y="2987"/>
                  </a:lnTo>
                  <a:lnTo>
                    <a:pt x="8956" y="2961"/>
                  </a:lnTo>
                  <a:lnTo>
                    <a:pt x="8971" y="2934"/>
                  </a:lnTo>
                  <a:lnTo>
                    <a:pt x="8987" y="2905"/>
                  </a:lnTo>
                  <a:lnTo>
                    <a:pt x="9021" y="2847"/>
                  </a:lnTo>
                  <a:lnTo>
                    <a:pt x="9057" y="2786"/>
                  </a:lnTo>
                  <a:lnTo>
                    <a:pt x="9094" y="2725"/>
                  </a:lnTo>
                  <a:lnTo>
                    <a:pt x="9134" y="2665"/>
                  </a:lnTo>
                  <a:lnTo>
                    <a:pt x="9173" y="2608"/>
                  </a:lnTo>
                  <a:lnTo>
                    <a:pt x="9192" y="2580"/>
                  </a:lnTo>
                  <a:lnTo>
                    <a:pt x="9212" y="2554"/>
                  </a:lnTo>
                  <a:lnTo>
                    <a:pt x="9232" y="2529"/>
                  </a:lnTo>
                  <a:lnTo>
                    <a:pt x="9250" y="2506"/>
                  </a:lnTo>
                  <a:lnTo>
                    <a:pt x="9270" y="2483"/>
                  </a:lnTo>
                  <a:lnTo>
                    <a:pt x="9288" y="2464"/>
                  </a:lnTo>
                  <a:lnTo>
                    <a:pt x="9307" y="2446"/>
                  </a:lnTo>
                  <a:lnTo>
                    <a:pt x="9325" y="2430"/>
                  </a:lnTo>
                  <a:lnTo>
                    <a:pt x="9345" y="2413"/>
                  </a:lnTo>
                  <a:lnTo>
                    <a:pt x="9367" y="2397"/>
                  </a:lnTo>
                  <a:lnTo>
                    <a:pt x="9412" y="2368"/>
                  </a:lnTo>
                  <a:lnTo>
                    <a:pt x="9460" y="2343"/>
                  </a:lnTo>
                  <a:lnTo>
                    <a:pt x="9509" y="2321"/>
                  </a:lnTo>
                  <a:lnTo>
                    <a:pt x="9559" y="2304"/>
                  </a:lnTo>
                  <a:lnTo>
                    <a:pt x="9607" y="2288"/>
                  </a:lnTo>
                  <a:lnTo>
                    <a:pt x="9656" y="2276"/>
                  </a:lnTo>
                  <a:lnTo>
                    <a:pt x="9702" y="2266"/>
                  </a:lnTo>
                  <a:lnTo>
                    <a:pt x="9747" y="2259"/>
                  </a:lnTo>
                  <a:lnTo>
                    <a:pt x="9787" y="2252"/>
                  </a:lnTo>
                  <a:lnTo>
                    <a:pt x="9806" y="2250"/>
                  </a:lnTo>
                  <a:lnTo>
                    <a:pt x="9823" y="2248"/>
                  </a:lnTo>
                  <a:lnTo>
                    <a:pt x="9840" y="2247"/>
                  </a:lnTo>
                  <a:lnTo>
                    <a:pt x="9855" y="2246"/>
                  </a:lnTo>
                  <a:lnTo>
                    <a:pt x="9869" y="2245"/>
                  </a:lnTo>
                  <a:lnTo>
                    <a:pt x="9881" y="2244"/>
                  </a:lnTo>
                  <a:lnTo>
                    <a:pt x="9891" y="2243"/>
                  </a:lnTo>
                  <a:lnTo>
                    <a:pt x="9901" y="2243"/>
                  </a:lnTo>
                  <a:lnTo>
                    <a:pt x="9908" y="2243"/>
                  </a:lnTo>
                  <a:lnTo>
                    <a:pt x="9913" y="2243"/>
                  </a:lnTo>
                  <a:lnTo>
                    <a:pt x="9916" y="2243"/>
                  </a:lnTo>
                  <a:lnTo>
                    <a:pt x="9917" y="2243"/>
                  </a:lnTo>
                  <a:lnTo>
                    <a:pt x="9916" y="2243"/>
                  </a:lnTo>
                  <a:lnTo>
                    <a:pt x="9913" y="2242"/>
                  </a:lnTo>
                  <a:lnTo>
                    <a:pt x="9909" y="2241"/>
                  </a:lnTo>
                  <a:lnTo>
                    <a:pt x="9903" y="2239"/>
                  </a:lnTo>
                  <a:lnTo>
                    <a:pt x="9895" y="2237"/>
                  </a:lnTo>
                  <a:lnTo>
                    <a:pt x="9886" y="2234"/>
                  </a:lnTo>
                  <a:lnTo>
                    <a:pt x="9876" y="2232"/>
                  </a:lnTo>
                  <a:lnTo>
                    <a:pt x="9865" y="2229"/>
                  </a:lnTo>
                  <a:lnTo>
                    <a:pt x="9851" y="2225"/>
                  </a:lnTo>
                  <a:lnTo>
                    <a:pt x="9837" y="2221"/>
                  </a:lnTo>
                  <a:lnTo>
                    <a:pt x="9821" y="2217"/>
                  </a:lnTo>
                  <a:lnTo>
                    <a:pt x="9805" y="2213"/>
                  </a:lnTo>
                  <a:lnTo>
                    <a:pt x="9770" y="2205"/>
                  </a:lnTo>
                  <a:lnTo>
                    <a:pt x="9730" y="2197"/>
                  </a:lnTo>
                  <a:lnTo>
                    <a:pt x="9688" y="2187"/>
                  </a:lnTo>
                  <a:lnTo>
                    <a:pt x="9643" y="2179"/>
                  </a:lnTo>
                  <a:lnTo>
                    <a:pt x="9596" y="2171"/>
                  </a:lnTo>
                  <a:lnTo>
                    <a:pt x="9549" y="2164"/>
                  </a:lnTo>
                  <a:lnTo>
                    <a:pt x="9500" y="2159"/>
                  </a:lnTo>
                  <a:lnTo>
                    <a:pt x="9452" y="2153"/>
                  </a:lnTo>
                  <a:lnTo>
                    <a:pt x="9403" y="2150"/>
                  </a:lnTo>
                  <a:lnTo>
                    <a:pt x="9356" y="2149"/>
                  </a:lnTo>
                  <a:lnTo>
                    <a:pt x="9320" y="2149"/>
                  </a:lnTo>
                  <a:lnTo>
                    <a:pt x="9286" y="2150"/>
                  </a:lnTo>
                  <a:lnTo>
                    <a:pt x="9252" y="2152"/>
                  </a:lnTo>
                  <a:lnTo>
                    <a:pt x="9219" y="2158"/>
                  </a:lnTo>
                  <a:lnTo>
                    <a:pt x="9188" y="2165"/>
                  </a:lnTo>
                  <a:lnTo>
                    <a:pt x="9173" y="2170"/>
                  </a:lnTo>
                  <a:lnTo>
                    <a:pt x="9158" y="2176"/>
                  </a:lnTo>
                  <a:lnTo>
                    <a:pt x="9145" y="2183"/>
                  </a:lnTo>
                  <a:lnTo>
                    <a:pt x="9132" y="2192"/>
                  </a:lnTo>
                  <a:lnTo>
                    <a:pt x="9118" y="2201"/>
                  </a:lnTo>
                  <a:lnTo>
                    <a:pt x="9107" y="2212"/>
                  </a:lnTo>
                  <a:lnTo>
                    <a:pt x="9100" y="2217"/>
                  </a:lnTo>
                  <a:lnTo>
                    <a:pt x="9092" y="2222"/>
                  </a:lnTo>
                  <a:lnTo>
                    <a:pt x="9078" y="2238"/>
                  </a:lnTo>
                  <a:lnTo>
                    <a:pt x="9064" y="2256"/>
                  </a:lnTo>
                  <a:lnTo>
                    <a:pt x="9051" y="2279"/>
                  </a:lnTo>
                  <a:lnTo>
                    <a:pt x="9039" y="2305"/>
                  </a:lnTo>
                  <a:lnTo>
                    <a:pt x="9025" y="2333"/>
                  </a:lnTo>
                  <a:lnTo>
                    <a:pt x="9014" y="2364"/>
                  </a:lnTo>
                  <a:lnTo>
                    <a:pt x="9002" y="2398"/>
                  </a:lnTo>
                  <a:lnTo>
                    <a:pt x="8990" y="2433"/>
                  </a:lnTo>
                  <a:lnTo>
                    <a:pt x="8980" y="2470"/>
                  </a:lnTo>
                  <a:lnTo>
                    <a:pt x="8970" y="2509"/>
                  </a:lnTo>
                  <a:lnTo>
                    <a:pt x="8959" y="2549"/>
                  </a:lnTo>
                  <a:lnTo>
                    <a:pt x="8941" y="2630"/>
                  </a:lnTo>
                  <a:lnTo>
                    <a:pt x="8923" y="2714"/>
                  </a:lnTo>
                  <a:lnTo>
                    <a:pt x="8909" y="2796"/>
                  </a:lnTo>
                  <a:lnTo>
                    <a:pt x="8901" y="2836"/>
                  </a:lnTo>
                  <a:lnTo>
                    <a:pt x="8895" y="2876"/>
                  </a:lnTo>
                  <a:lnTo>
                    <a:pt x="8889" y="2913"/>
                  </a:lnTo>
                  <a:lnTo>
                    <a:pt x="8884" y="2949"/>
                  </a:lnTo>
                  <a:lnTo>
                    <a:pt x="8879" y="2983"/>
                  </a:lnTo>
                  <a:lnTo>
                    <a:pt x="8875" y="3014"/>
                  </a:lnTo>
                  <a:lnTo>
                    <a:pt x="8870" y="3042"/>
                  </a:lnTo>
                  <a:lnTo>
                    <a:pt x="8867" y="3068"/>
                  </a:lnTo>
                  <a:lnTo>
                    <a:pt x="8864" y="3091"/>
                  </a:lnTo>
                  <a:lnTo>
                    <a:pt x="8861" y="3110"/>
                  </a:lnTo>
                  <a:lnTo>
                    <a:pt x="8860" y="3126"/>
                  </a:lnTo>
                  <a:lnTo>
                    <a:pt x="8859" y="3132"/>
                  </a:lnTo>
                  <a:lnTo>
                    <a:pt x="8858" y="3137"/>
                  </a:lnTo>
                  <a:lnTo>
                    <a:pt x="8858" y="3141"/>
                  </a:lnTo>
                  <a:lnTo>
                    <a:pt x="8858" y="3144"/>
                  </a:lnTo>
                  <a:lnTo>
                    <a:pt x="8857" y="3146"/>
                  </a:lnTo>
                  <a:lnTo>
                    <a:pt x="8857" y="3146"/>
                  </a:lnTo>
                  <a:lnTo>
                    <a:pt x="8857" y="3146"/>
                  </a:lnTo>
                  <a:close/>
                  <a:moveTo>
                    <a:pt x="9387" y="3926"/>
                  </a:moveTo>
                  <a:lnTo>
                    <a:pt x="9389" y="3924"/>
                  </a:lnTo>
                  <a:lnTo>
                    <a:pt x="9393" y="3920"/>
                  </a:lnTo>
                  <a:lnTo>
                    <a:pt x="9399" y="3914"/>
                  </a:lnTo>
                  <a:lnTo>
                    <a:pt x="9407" y="3906"/>
                  </a:lnTo>
                  <a:lnTo>
                    <a:pt x="9418" y="3895"/>
                  </a:lnTo>
                  <a:lnTo>
                    <a:pt x="9430" y="3883"/>
                  </a:lnTo>
                  <a:lnTo>
                    <a:pt x="9443" y="3870"/>
                  </a:lnTo>
                  <a:lnTo>
                    <a:pt x="9457" y="3856"/>
                  </a:lnTo>
                  <a:lnTo>
                    <a:pt x="9488" y="3825"/>
                  </a:lnTo>
                  <a:lnTo>
                    <a:pt x="9519" y="3794"/>
                  </a:lnTo>
                  <a:lnTo>
                    <a:pt x="9548" y="3764"/>
                  </a:lnTo>
                  <a:lnTo>
                    <a:pt x="9561" y="3751"/>
                  </a:lnTo>
                  <a:lnTo>
                    <a:pt x="9573" y="3739"/>
                  </a:lnTo>
                  <a:lnTo>
                    <a:pt x="9597" y="3717"/>
                  </a:lnTo>
                  <a:lnTo>
                    <a:pt x="9620" y="3699"/>
                  </a:lnTo>
                  <a:lnTo>
                    <a:pt x="9641" y="3682"/>
                  </a:lnTo>
                  <a:lnTo>
                    <a:pt x="9659" y="3669"/>
                  </a:lnTo>
                  <a:lnTo>
                    <a:pt x="9676" y="3658"/>
                  </a:lnTo>
                  <a:lnTo>
                    <a:pt x="9682" y="3654"/>
                  </a:lnTo>
                  <a:lnTo>
                    <a:pt x="9688" y="3651"/>
                  </a:lnTo>
                  <a:lnTo>
                    <a:pt x="9692" y="3648"/>
                  </a:lnTo>
                  <a:lnTo>
                    <a:pt x="9696" y="3647"/>
                  </a:lnTo>
                  <a:lnTo>
                    <a:pt x="9698" y="3646"/>
                  </a:lnTo>
                  <a:lnTo>
                    <a:pt x="9698" y="3645"/>
                  </a:lnTo>
                  <a:lnTo>
                    <a:pt x="9699" y="3652"/>
                  </a:lnTo>
                  <a:lnTo>
                    <a:pt x="9700" y="3659"/>
                  </a:lnTo>
                  <a:lnTo>
                    <a:pt x="9702" y="3669"/>
                  </a:lnTo>
                  <a:lnTo>
                    <a:pt x="9705" y="3679"/>
                  </a:lnTo>
                  <a:lnTo>
                    <a:pt x="9714" y="3702"/>
                  </a:lnTo>
                  <a:lnTo>
                    <a:pt x="9719" y="3714"/>
                  </a:lnTo>
                  <a:lnTo>
                    <a:pt x="9726" y="3727"/>
                  </a:lnTo>
                  <a:lnTo>
                    <a:pt x="9733" y="3741"/>
                  </a:lnTo>
                  <a:lnTo>
                    <a:pt x="9743" y="3754"/>
                  </a:lnTo>
                  <a:lnTo>
                    <a:pt x="9753" y="3768"/>
                  </a:lnTo>
                  <a:lnTo>
                    <a:pt x="9764" y="3781"/>
                  </a:lnTo>
                  <a:lnTo>
                    <a:pt x="9777" y="3794"/>
                  </a:lnTo>
                  <a:lnTo>
                    <a:pt x="9791" y="3808"/>
                  </a:lnTo>
                  <a:lnTo>
                    <a:pt x="9807" y="3820"/>
                  </a:lnTo>
                  <a:lnTo>
                    <a:pt x="9823" y="3832"/>
                  </a:lnTo>
                  <a:lnTo>
                    <a:pt x="9846" y="3854"/>
                  </a:lnTo>
                  <a:lnTo>
                    <a:pt x="9869" y="3875"/>
                  </a:lnTo>
                  <a:lnTo>
                    <a:pt x="9889" y="3893"/>
                  </a:lnTo>
                  <a:lnTo>
                    <a:pt x="9910" y="3910"/>
                  </a:lnTo>
                  <a:lnTo>
                    <a:pt x="9929" y="3924"/>
                  </a:lnTo>
                  <a:lnTo>
                    <a:pt x="9947" y="3936"/>
                  </a:lnTo>
                  <a:lnTo>
                    <a:pt x="9964" y="3948"/>
                  </a:lnTo>
                  <a:lnTo>
                    <a:pt x="9979" y="3957"/>
                  </a:lnTo>
                  <a:lnTo>
                    <a:pt x="9993" y="3965"/>
                  </a:lnTo>
                  <a:lnTo>
                    <a:pt x="10005" y="3971"/>
                  </a:lnTo>
                  <a:lnTo>
                    <a:pt x="10016" y="3978"/>
                  </a:lnTo>
                  <a:lnTo>
                    <a:pt x="10025" y="3982"/>
                  </a:lnTo>
                  <a:lnTo>
                    <a:pt x="10032" y="3985"/>
                  </a:lnTo>
                  <a:lnTo>
                    <a:pt x="10037" y="3987"/>
                  </a:lnTo>
                  <a:lnTo>
                    <a:pt x="10040" y="3988"/>
                  </a:lnTo>
                  <a:lnTo>
                    <a:pt x="10041" y="3988"/>
                  </a:lnTo>
                  <a:lnTo>
                    <a:pt x="10040" y="3989"/>
                  </a:lnTo>
                  <a:lnTo>
                    <a:pt x="10037" y="3992"/>
                  </a:lnTo>
                  <a:lnTo>
                    <a:pt x="10033" y="3997"/>
                  </a:lnTo>
                  <a:lnTo>
                    <a:pt x="10027" y="4004"/>
                  </a:lnTo>
                  <a:lnTo>
                    <a:pt x="10018" y="4013"/>
                  </a:lnTo>
                  <a:lnTo>
                    <a:pt x="10010" y="4023"/>
                  </a:lnTo>
                  <a:lnTo>
                    <a:pt x="10001" y="4034"/>
                  </a:lnTo>
                  <a:lnTo>
                    <a:pt x="9990" y="4047"/>
                  </a:lnTo>
                  <a:lnTo>
                    <a:pt x="9980" y="4060"/>
                  </a:lnTo>
                  <a:lnTo>
                    <a:pt x="9970" y="4074"/>
                  </a:lnTo>
                  <a:lnTo>
                    <a:pt x="9949" y="4106"/>
                  </a:lnTo>
                  <a:lnTo>
                    <a:pt x="9932" y="4140"/>
                  </a:lnTo>
                  <a:lnTo>
                    <a:pt x="9923" y="4158"/>
                  </a:lnTo>
                  <a:lnTo>
                    <a:pt x="9917" y="4175"/>
                  </a:lnTo>
                  <a:lnTo>
                    <a:pt x="9895" y="4211"/>
                  </a:lnTo>
                  <a:lnTo>
                    <a:pt x="9876" y="4249"/>
                  </a:lnTo>
                  <a:lnTo>
                    <a:pt x="9859" y="4286"/>
                  </a:lnTo>
                  <a:lnTo>
                    <a:pt x="9853" y="4303"/>
                  </a:lnTo>
                  <a:lnTo>
                    <a:pt x="9847" y="4320"/>
                  </a:lnTo>
                  <a:lnTo>
                    <a:pt x="9841" y="4335"/>
                  </a:lnTo>
                  <a:lnTo>
                    <a:pt x="9837" y="4350"/>
                  </a:lnTo>
                  <a:lnTo>
                    <a:pt x="9833" y="4362"/>
                  </a:lnTo>
                  <a:lnTo>
                    <a:pt x="9828" y="4372"/>
                  </a:lnTo>
                  <a:lnTo>
                    <a:pt x="9826" y="4381"/>
                  </a:lnTo>
                  <a:lnTo>
                    <a:pt x="9824" y="4388"/>
                  </a:lnTo>
                  <a:lnTo>
                    <a:pt x="9823" y="4392"/>
                  </a:lnTo>
                  <a:lnTo>
                    <a:pt x="9823" y="4394"/>
                  </a:lnTo>
                  <a:lnTo>
                    <a:pt x="9823" y="4393"/>
                  </a:lnTo>
                  <a:lnTo>
                    <a:pt x="9826" y="4391"/>
                  </a:lnTo>
                  <a:lnTo>
                    <a:pt x="9829" y="4387"/>
                  </a:lnTo>
                  <a:lnTo>
                    <a:pt x="9835" y="4381"/>
                  </a:lnTo>
                  <a:lnTo>
                    <a:pt x="9841" y="4374"/>
                  </a:lnTo>
                  <a:lnTo>
                    <a:pt x="9848" y="4366"/>
                  </a:lnTo>
                  <a:lnTo>
                    <a:pt x="9856" y="4357"/>
                  </a:lnTo>
                  <a:lnTo>
                    <a:pt x="9867" y="4346"/>
                  </a:lnTo>
                  <a:lnTo>
                    <a:pt x="9877" y="4335"/>
                  </a:lnTo>
                  <a:lnTo>
                    <a:pt x="9889" y="4322"/>
                  </a:lnTo>
                  <a:lnTo>
                    <a:pt x="9903" y="4308"/>
                  </a:lnTo>
                  <a:lnTo>
                    <a:pt x="9917" y="4293"/>
                  </a:lnTo>
                  <a:lnTo>
                    <a:pt x="9948" y="4261"/>
                  </a:lnTo>
                  <a:lnTo>
                    <a:pt x="9983" y="4226"/>
                  </a:lnTo>
                  <a:lnTo>
                    <a:pt x="10021" y="4188"/>
                  </a:lnTo>
                  <a:lnTo>
                    <a:pt x="10062" y="4149"/>
                  </a:lnTo>
                  <a:lnTo>
                    <a:pt x="10106" y="4107"/>
                  </a:lnTo>
                  <a:lnTo>
                    <a:pt x="10153" y="4064"/>
                  </a:lnTo>
                  <a:lnTo>
                    <a:pt x="10200" y="4022"/>
                  </a:lnTo>
                  <a:lnTo>
                    <a:pt x="10250" y="3979"/>
                  </a:lnTo>
                  <a:lnTo>
                    <a:pt x="10301" y="3936"/>
                  </a:lnTo>
                  <a:lnTo>
                    <a:pt x="10353" y="3894"/>
                  </a:lnTo>
                  <a:lnTo>
                    <a:pt x="10429" y="3838"/>
                  </a:lnTo>
                  <a:lnTo>
                    <a:pt x="10505" y="3785"/>
                  </a:lnTo>
                  <a:lnTo>
                    <a:pt x="10578" y="3736"/>
                  </a:lnTo>
                  <a:lnTo>
                    <a:pt x="10651" y="3690"/>
                  </a:lnTo>
                  <a:lnTo>
                    <a:pt x="10720" y="3648"/>
                  </a:lnTo>
                  <a:lnTo>
                    <a:pt x="10787" y="3610"/>
                  </a:lnTo>
                  <a:lnTo>
                    <a:pt x="10819" y="3592"/>
                  </a:lnTo>
                  <a:lnTo>
                    <a:pt x="10851" y="3575"/>
                  </a:lnTo>
                  <a:lnTo>
                    <a:pt x="10881" y="3559"/>
                  </a:lnTo>
                  <a:lnTo>
                    <a:pt x="10910" y="3544"/>
                  </a:lnTo>
                  <a:lnTo>
                    <a:pt x="10938" y="3530"/>
                  </a:lnTo>
                  <a:lnTo>
                    <a:pt x="10965" y="3517"/>
                  </a:lnTo>
                  <a:lnTo>
                    <a:pt x="10990" y="3505"/>
                  </a:lnTo>
                  <a:lnTo>
                    <a:pt x="11014" y="3494"/>
                  </a:lnTo>
                  <a:lnTo>
                    <a:pt x="11036" y="3482"/>
                  </a:lnTo>
                  <a:lnTo>
                    <a:pt x="11057" y="3473"/>
                  </a:lnTo>
                  <a:lnTo>
                    <a:pt x="11076" y="3465"/>
                  </a:lnTo>
                  <a:lnTo>
                    <a:pt x="11094" y="3456"/>
                  </a:lnTo>
                  <a:lnTo>
                    <a:pt x="11110" y="3449"/>
                  </a:lnTo>
                  <a:lnTo>
                    <a:pt x="11123" y="3444"/>
                  </a:lnTo>
                  <a:lnTo>
                    <a:pt x="11135" y="3439"/>
                  </a:lnTo>
                  <a:lnTo>
                    <a:pt x="11146" y="3435"/>
                  </a:lnTo>
                  <a:lnTo>
                    <a:pt x="11153" y="3432"/>
                  </a:lnTo>
                  <a:lnTo>
                    <a:pt x="11159" y="3430"/>
                  </a:lnTo>
                  <a:lnTo>
                    <a:pt x="11162" y="3428"/>
                  </a:lnTo>
                  <a:lnTo>
                    <a:pt x="11163" y="3428"/>
                  </a:lnTo>
                  <a:lnTo>
                    <a:pt x="11162" y="3428"/>
                  </a:lnTo>
                  <a:lnTo>
                    <a:pt x="11158" y="3428"/>
                  </a:lnTo>
                  <a:lnTo>
                    <a:pt x="11151" y="3428"/>
                  </a:lnTo>
                  <a:lnTo>
                    <a:pt x="11142" y="3429"/>
                  </a:lnTo>
                  <a:lnTo>
                    <a:pt x="11131" y="3430"/>
                  </a:lnTo>
                  <a:lnTo>
                    <a:pt x="11118" y="3431"/>
                  </a:lnTo>
                  <a:lnTo>
                    <a:pt x="11102" y="3433"/>
                  </a:lnTo>
                  <a:lnTo>
                    <a:pt x="11086" y="3435"/>
                  </a:lnTo>
                  <a:lnTo>
                    <a:pt x="11067" y="3439"/>
                  </a:lnTo>
                  <a:lnTo>
                    <a:pt x="11048" y="3443"/>
                  </a:lnTo>
                  <a:lnTo>
                    <a:pt x="11027" y="3447"/>
                  </a:lnTo>
                  <a:lnTo>
                    <a:pt x="11005" y="3453"/>
                  </a:lnTo>
                  <a:lnTo>
                    <a:pt x="10984" y="3461"/>
                  </a:lnTo>
                  <a:lnTo>
                    <a:pt x="10961" y="3469"/>
                  </a:lnTo>
                  <a:lnTo>
                    <a:pt x="10937" y="3479"/>
                  </a:lnTo>
                  <a:lnTo>
                    <a:pt x="10914" y="3489"/>
                  </a:lnTo>
                  <a:lnTo>
                    <a:pt x="10892" y="3496"/>
                  </a:lnTo>
                  <a:lnTo>
                    <a:pt x="10872" y="3501"/>
                  </a:lnTo>
                  <a:lnTo>
                    <a:pt x="10853" y="3507"/>
                  </a:lnTo>
                  <a:lnTo>
                    <a:pt x="10837" y="3512"/>
                  </a:lnTo>
                  <a:lnTo>
                    <a:pt x="10823" y="3518"/>
                  </a:lnTo>
                  <a:lnTo>
                    <a:pt x="10810" y="3523"/>
                  </a:lnTo>
                  <a:lnTo>
                    <a:pt x="10799" y="3528"/>
                  </a:lnTo>
                  <a:lnTo>
                    <a:pt x="10789" y="3533"/>
                  </a:lnTo>
                  <a:lnTo>
                    <a:pt x="10781" y="3537"/>
                  </a:lnTo>
                  <a:lnTo>
                    <a:pt x="10775" y="3541"/>
                  </a:lnTo>
                  <a:lnTo>
                    <a:pt x="10769" y="3544"/>
                  </a:lnTo>
                  <a:lnTo>
                    <a:pt x="10765" y="3547"/>
                  </a:lnTo>
                  <a:lnTo>
                    <a:pt x="10762" y="3549"/>
                  </a:lnTo>
                  <a:lnTo>
                    <a:pt x="10760" y="3550"/>
                  </a:lnTo>
                  <a:lnTo>
                    <a:pt x="10759" y="3552"/>
                  </a:lnTo>
                  <a:lnTo>
                    <a:pt x="10759" y="3550"/>
                  </a:lnTo>
                  <a:lnTo>
                    <a:pt x="10759" y="3545"/>
                  </a:lnTo>
                  <a:lnTo>
                    <a:pt x="10757" y="3537"/>
                  </a:lnTo>
                  <a:lnTo>
                    <a:pt x="10756" y="3525"/>
                  </a:lnTo>
                  <a:lnTo>
                    <a:pt x="10754" y="3512"/>
                  </a:lnTo>
                  <a:lnTo>
                    <a:pt x="10751" y="3496"/>
                  </a:lnTo>
                  <a:lnTo>
                    <a:pt x="10748" y="3478"/>
                  </a:lnTo>
                  <a:lnTo>
                    <a:pt x="10743" y="3459"/>
                  </a:lnTo>
                  <a:lnTo>
                    <a:pt x="10736" y="3437"/>
                  </a:lnTo>
                  <a:lnTo>
                    <a:pt x="10728" y="3415"/>
                  </a:lnTo>
                  <a:lnTo>
                    <a:pt x="10717" y="3392"/>
                  </a:lnTo>
                  <a:lnTo>
                    <a:pt x="10706" y="3368"/>
                  </a:lnTo>
                  <a:lnTo>
                    <a:pt x="10691" y="3343"/>
                  </a:lnTo>
                  <a:lnTo>
                    <a:pt x="10675" y="3319"/>
                  </a:lnTo>
                  <a:lnTo>
                    <a:pt x="10655" y="3295"/>
                  </a:lnTo>
                  <a:lnTo>
                    <a:pt x="10634" y="3271"/>
                  </a:lnTo>
                  <a:lnTo>
                    <a:pt x="10615" y="3249"/>
                  </a:lnTo>
                  <a:lnTo>
                    <a:pt x="10597" y="3229"/>
                  </a:lnTo>
                  <a:lnTo>
                    <a:pt x="10579" y="3210"/>
                  </a:lnTo>
                  <a:lnTo>
                    <a:pt x="10560" y="3195"/>
                  </a:lnTo>
                  <a:lnTo>
                    <a:pt x="10542" y="3180"/>
                  </a:lnTo>
                  <a:lnTo>
                    <a:pt x="10523" y="3167"/>
                  </a:lnTo>
                  <a:lnTo>
                    <a:pt x="10506" y="3157"/>
                  </a:lnTo>
                  <a:lnTo>
                    <a:pt x="10489" y="3146"/>
                  </a:lnTo>
                  <a:lnTo>
                    <a:pt x="10474" y="3139"/>
                  </a:lnTo>
                  <a:lnTo>
                    <a:pt x="10460" y="3132"/>
                  </a:lnTo>
                  <a:lnTo>
                    <a:pt x="10447" y="3127"/>
                  </a:lnTo>
                  <a:lnTo>
                    <a:pt x="10436" y="3123"/>
                  </a:lnTo>
                  <a:lnTo>
                    <a:pt x="10427" y="3120"/>
                  </a:lnTo>
                  <a:lnTo>
                    <a:pt x="10421" y="3118"/>
                  </a:lnTo>
                  <a:lnTo>
                    <a:pt x="10417" y="3117"/>
                  </a:lnTo>
                  <a:lnTo>
                    <a:pt x="10416" y="3116"/>
                  </a:lnTo>
                  <a:lnTo>
                    <a:pt x="10416" y="3114"/>
                  </a:lnTo>
                  <a:lnTo>
                    <a:pt x="10418" y="3110"/>
                  </a:lnTo>
                  <a:lnTo>
                    <a:pt x="10419" y="3107"/>
                  </a:lnTo>
                  <a:lnTo>
                    <a:pt x="10422" y="3104"/>
                  </a:lnTo>
                  <a:lnTo>
                    <a:pt x="10426" y="3100"/>
                  </a:lnTo>
                  <a:lnTo>
                    <a:pt x="10431" y="3096"/>
                  </a:lnTo>
                  <a:lnTo>
                    <a:pt x="10437" y="3092"/>
                  </a:lnTo>
                  <a:lnTo>
                    <a:pt x="10446" y="3087"/>
                  </a:lnTo>
                  <a:lnTo>
                    <a:pt x="10456" y="3082"/>
                  </a:lnTo>
                  <a:lnTo>
                    <a:pt x="10468" y="3076"/>
                  </a:lnTo>
                  <a:lnTo>
                    <a:pt x="10482" y="3071"/>
                  </a:lnTo>
                  <a:lnTo>
                    <a:pt x="10499" y="3065"/>
                  </a:lnTo>
                  <a:lnTo>
                    <a:pt x="10518" y="3059"/>
                  </a:lnTo>
                  <a:lnTo>
                    <a:pt x="10540" y="3054"/>
                  </a:lnTo>
                  <a:lnTo>
                    <a:pt x="10562" y="3048"/>
                  </a:lnTo>
                  <a:lnTo>
                    <a:pt x="10584" y="3041"/>
                  </a:lnTo>
                  <a:lnTo>
                    <a:pt x="10604" y="3036"/>
                  </a:lnTo>
                  <a:lnTo>
                    <a:pt x="10622" y="3030"/>
                  </a:lnTo>
                  <a:lnTo>
                    <a:pt x="10639" y="3025"/>
                  </a:lnTo>
                  <a:lnTo>
                    <a:pt x="10654" y="3020"/>
                  </a:lnTo>
                  <a:lnTo>
                    <a:pt x="10668" y="3016"/>
                  </a:lnTo>
                  <a:lnTo>
                    <a:pt x="10680" y="3010"/>
                  </a:lnTo>
                  <a:lnTo>
                    <a:pt x="10691" y="3006"/>
                  </a:lnTo>
                  <a:lnTo>
                    <a:pt x="10701" y="3002"/>
                  </a:lnTo>
                  <a:lnTo>
                    <a:pt x="10709" y="2999"/>
                  </a:lnTo>
                  <a:lnTo>
                    <a:pt x="10715" y="2996"/>
                  </a:lnTo>
                  <a:lnTo>
                    <a:pt x="10720" y="2994"/>
                  </a:lnTo>
                  <a:lnTo>
                    <a:pt x="10724" y="2993"/>
                  </a:lnTo>
                  <a:lnTo>
                    <a:pt x="10727" y="2992"/>
                  </a:lnTo>
                  <a:lnTo>
                    <a:pt x="10728" y="2991"/>
                  </a:lnTo>
                  <a:lnTo>
                    <a:pt x="10723" y="2991"/>
                  </a:lnTo>
                  <a:lnTo>
                    <a:pt x="10718" y="2991"/>
                  </a:lnTo>
                  <a:lnTo>
                    <a:pt x="10710" y="2991"/>
                  </a:lnTo>
                  <a:lnTo>
                    <a:pt x="10702" y="2992"/>
                  </a:lnTo>
                  <a:lnTo>
                    <a:pt x="10690" y="2992"/>
                  </a:lnTo>
                  <a:lnTo>
                    <a:pt x="10679" y="2993"/>
                  </a:lnTo>
                  <a:lnTo>
                    <a:pt x="10665" y="2994"/>
                  </a:lnTo>
                  <a:lnTo>
                    <a:pt x="10650" y="2995"/>
                  </a:lnTo>
                  <a:lnTo>
                    <a:pt x="10634" y="2997"/>
                  </a:lnTo>
                  <a:lnTo>
                    <a:pt x="10615" y="2999"/>
                  </a:lnTo>
                  <a:lnTo>
                    <a:pt x="10595" y="3001"/>
                  </a:lnTo>
                  <a:lnTo>
                    <a:pt x="10576" y="3004"/>
                  </a:lnTo>
                  <a:lnTo>
                    <a:pt x="10554" y="3008"/>
                  </a:lnTo>
                  <a:lnTo>
                    <a:pt x="10530" y="3013"/>
                  </a:lnTo>
                  <a:lnTo>
                    <a:pt x="10507" y="3017"/>
                  </a:lnTo>
                  <a:lnTo>
                    <a:pt x="10482" y="3023"/>
                  </a:lnTo>
                  <a:lnTo>
                    <a:pt x="10428" y="3035"/>
                  </a:lnTo>
                  <a:lnTo>
                    <a:pt x="10371" y="3052"/>
                  </a:lnTo>
                  <a:lnTo>
                    <a:pt x="10312" y="3072"/>
                  </a:lnTo>
                  <a:lnTo>
                    <a:pt x="10281" y="3084"/>
                  </a:lnTo>
                  <a:lnTo>
                    <a:pt x="10250" y="3096"/>
                  </a:lnTo>
                  <a:lnTo>
                    <a:pt x="10217" y="3110"/>
                  </a:lnTo>
                  <a:lnTo>
                    <a:pt x="10185" y="3125"/>
                  </a:lnTo>
                  <a:lnTo>
                    <a:pt x="10150" y="3141"/>
                  </a:lnTo>
                  <a:lnTo>
                    <a:pt x="10117" y="3158"/>
                  </a:lnTo>
                  <a:lnTo>
                    <a:pt x="10083" y="3176"/>
                  </a:lnTo>
                  <a:lnTo>
                    <a:pt x="10048" y="3197"/>
                  </a:lnTo>
                  <a:lnTo>
                    <a:pt x="10014" y="3217"/>
                  </a:lnTo>
                  <a:lnTo>
                    <a:pt x="9979" y="3240"/>
                  </a:lnTo>
                  <a:lnTo>
                    <a:pt x="9944" y="3262"/>
                  </a:lnTo>
                  <a:lnTo>
                    <a:pt x="9911" y="3284"/>
                  </a:lnTo>
                  <a:lnTo>
                    <a:pt x="9878" y="3308"/>
                  </a:lnTo>
                  <a:lnTo>
                    <a:pt x="9846" y="3333"/>
                  </a:lnTo>
                  <a:lnTo>
                    <a:pt x="9785" y="3384"/>
                  </a:lnTo>
                  <a:lnTo>
                    <a:pt x="9728" y="3439"/>
                  </a:lnTo>
                  <a:lnTo>
                    <a:pt x="9676" y="3496"/>
                  </a:lnTo>
                  <a:lnTo>
                    <a:pt x="9651" y="3524"/>
                  </a:lnTo>
                  <a:lnTo>
                    <a:pt x="9627" y="3553"/>
                  </a:lnTo>
                  <a:lnTo>
                    <a:pt x="9604" y="3581"/>
                  </a:lnTo>
                  <a:lnTo>
                    <a:pt x="9583" y="3610"/>
                  </a:lnTo>
                  <a:lnTo>
                    <a:pt x="9562" y="3638"/>
                  </a:lnTo>
                  <a:lnTo>
                    <a:pt x="9542" y="3665"/>
                  </a:lnTo>
                  <a:lnTo>
                    <a:pt x="9524" y="3691"/>
                  </a:lnTo>
                  <a:lnTo>
                    <a:pt x="9507" y="3717"/>
                  </a:lnTo>
                  <a:lnTo>
                    <a:pt x="9491" y="3743"/>
                  </a:lnTo>
                  <a:lnTo>
                    <a:pt x="9475" y="3767"/>
                  </a:lnTo>
                  <a:lnTo>
                    <a:pt x="9462" y="3789"/>
                  </a:lnTo>
                  <a:lnTo>
                    <a:pt x="9449" y="3811"/>
                  </a:lnTo>
                  <a:lnTo>
                    <a:pt x="9437" y="3831"/>
                  </a:lnTo>
                  <a:lnTo>
                    <a:pt x="9427" y="3850"/>
                  </a:lnTo>
                  <a:lnTo>
                    <a:pt x="9418" y="3866"/>
                  </a:lnTo>
                  <a:lnTo>
                    <a:pt x="9409" y="3881"/>
                  </a:lnTo>
                  <a:lnTo>
                    <a:pt x="9403" y="3894"/>
                  </a:lnTo>
                  <a:lnTo>
                    <a:pt x="9397" y="3906"/>
                  </a:lnTo>
                  <a:lnTo>
                    <a:pt x="9393" y="3914"/>
                  </a:lnTo>
                  <a:lnTo>
                    <a:pt x="9390" y="3921"/>
                  </a:lnTo>
                  <a:lnTo>
                    <a:pt x="9388" y="3924"/>
                  </a:lnTo>
                  <a:lnTo>
                    <a:pt x="9387" y="3926"/>
                  </a:lnTo>
                  <a:lnTo>
                    <a:pt x="9387" y="3926"/>
                  </a:lnTo>
                  <a:close/>
                  <a:moveTo>
                    <a:pt x="9231" y="0"/>
                  </a:moveTo>
                  <a:lnTo>
                    <a:pt x="9134" y="1"/>
                  </a:lnTo>
                  <a:lnTo>
                    <a:pt x="9040" y="4"/>
                  </a:lnTo>
                  <a:lnTo>
                    <a:pt x="8947" y="8"/>
                  </a:lnTo>
                  <a:lnTo>
                    <a:pt x="8856" y="15"/>
                  </a:lnTo>
                  <a:lnTo>
                    <a:pt x="8767" y="23"/>
                  </a:lnTo>
                  <a:lnTo>
                    <a:pt x="8680" y="34"/>
                  </a:lnTo>
                  <a:lnTo>
                    <a:pt x="8596" y="46"/>
                  </a:lnTo>
                  <a:lnTo>
                    <a:pt x="8513" y="59"/>
                  </a:lnTo>
                  <a:lnTo>
                    <a:pt x="8433" y="75"/>
                  </a:lnTo>
                  <a:lnTo>
                    <a:pt x="8354" y="91"/>
                  </a:lnTo>
                  <a:lnTo>
                    <a:pt x="8277" y="110"/>
                  </a:lnTo>
                  <a:lnTo>
                    <a:pt x="8202" y="129"/>
                  </a:lnTo>
                  <a:lnTo>
                    <a:pt x="8129" y="150"/>
                  </a:lnTo>
                  <a:lnTo>
                    <a:pt x="8058" y="172"/>
                  </a:lnTo>
                  <a:lnTo>
                    <a:pt x="7989" y="195"/>
                  </a:lnTo>
                  <a:lnTo>
                    <a:pt x="7921" y="219"/>
                  </a:lnTo>
                  <a:lnTo>
                    <a:pt x="7856" y="245"/>
                  </a:lnTo>
                  <a:lnTo>
                    <a:pt x="7792" y="272"/>
                  </a:lnTo>
                  <a:lnTo>
                    <a:pt x="7730" y="298"/>
                  </a:lnTo>
                  <a:lnTo>
                    <a:pt x="7669" y="326"/>
                  </a:lnTo>
                  <a:lnTo>
                    <a:pt x="7610" y="355"/>
                  </a:lnTo>
                  <a:lnTo>
                    <a:pt x="7553" y="385"/>
                  </a:lnTo>
                  <a:lnTo>
                    <a:pt x="7497" y="416"/>
                  </a:lnTo>
                  <a:lnTo>
                    <a:pt x="7444" y="447"/>
                  </a:lnTo>
                  <a:lnTo>
                    <a:pt x="7392" y="478"/>
                  </a:lnTo>
                  <a:lnTo>
                    <a:pt x="7342" y="510"/>
                  </a:lnTo>
                  <a:lnTo>
                    <a:pt x="7293" y="542"/>
                  </a:lnTo>
                  <a:lnTo>
                    <a:pt x="7246" y="575"/>
                  </a:lnTo>
                  <a:lnTo>
                    <a:pt x="7200" y="608"/>
                  </a:lnTo>
                  <a:lnTo>
                    <a:pt x="7157" y="641"/>
                  </a:lnTo>
                  <a:lnTo>
                    <a:pt x="7113" y="675"/>
                  </a:lnTo>
                  <a:lnTo>
                    <a:pt x="7073" y="708"/>
                  </a:lnTo>
                  <a:lnTo>
                    <a:pt x="7034" y="742"/>
                  </a:lnTo>
                  <a:lnTo>
                    <a:pt x="6996" y="775"/>
                  </a:lnTo>
                  <a:lnTo>
                    <a:pt x="6960" y="809"/>
                  </a:lnTo>
                  <a:lnTo>
                    <a:pt x="6924" y="842"/>
                  </a:lnTo>
                  <a:lnTo>
                    <a:pt x="6890" y="875"/>
                  </a:lnTo>
                  <a:lnTo>
                    <a:pt x="6858" y="908"/>
                  </a:lnTo>
                  <a:lnTo>
                    <a:pt x="6827" y="941"/>
                  </a:lnTo>
                  <a:lnTo>
                    <a:pt x="6799" y="973"/>
                  </a:lnTo>
                  <a:lnTo>
                    <a:pt x="6771" y="1005"/>
                  </a:lnTo>
                  <a:lnTo>
                    <a:pt x="6744" y="1036"/>
                  </a:lnTo>
                  <a:lnTo>
                    <a:pt x="6718" y="1067"/>
                  </a:lnTo>
                  <a:lnTo>
                    <a:pt x="6694" y="1097"/>
                  </a:lnTo>
                  <a:lnTo>
                    <a:pt x="6672" y="1127"/>
                  </a:lnTo>
                  <a:lnTo>
                    <a:pt x="6650" y="1154"/>
                  </a:lnTo>
                  <a:lnTo>
                    <a:pt x="6629" y="1182"/>
                  </a:lnTo>
                  <a:lnTo>
                    <a:pt x="6611" y="1209"/>
                  </a:lnTo>
                  <a:lnTo>
                    <a:pt x="6593" y="1235"/>
                  </a:lnTo>
                  <a:lnTo>
                    <a:pt x="6576" y="1259"/>
                  </a:lnTo>
                  <a:lnTo>
                    <a:pt x="6560" y="1283"/>
                  </a:lnTo>
                  <a:lnTo>
                    <a:pt x="6547" y="1306"/>
                  </a:lnTo>
                  <a:lnTo>
                    <a:pt x="6533" y="1327"/>
                  </a:lnTo>
                  <a:lnTo>
                    <a:pt x="6521" y="1347"/>
                  </a:lnTo>
                  <a:lnTo>
                    <a:pt x="6509" y="1365"/>
                  </a:lnTo>
                  <a:lnTo>
                    <a:pt x="6500" y="1383"/>
                  </a:lnTo>
                  <a:lnTo>
                    <a:pt x="6491" y="1399"/>
                  </a:lnTo>
                  <a:lnTo>
                    <a:pt x="6484" y="1414"/>
                  </a:lnTo>
                  <a:lnTo>
                    <a:pt x="6476" y="1426"/>
                  </a:lnTo>
                  <a:lnTo>
                    <a:pt x="6471" y="1438"/>
                  </a:lnTo>
                  <a:lnTo>
                    <a:pt x="6466" y="1447"/>
                  </a:lnTo>
                  <a:lnTo>
                    <a:pt x="6462" y="1454"/>
                  </a:lnTo>
                  <a:lnTo>
                    <a:pt x="6460" y="1460"/>
                  </a:lnTo>
                  <a:lnTo>
                    <a:pt x="6458" y="1464"/>
                  </a:lnTo>
                  <a:lnTo>
                    <a:pt x="6431" y="1476"/>
                  </a:lnTo>
                  <a:lnTo>
                    <a:pt x="6402" y="1487"/>
                  </a:lnTo>
                  <a:lnTo>
                    <a:pt x="6373" y="1496"/>
                  </a:lnTo>
                  <a:lnTo>
                    <a:pt x="6343" y="1506"/>
                  </a:lnTo>
                  <a:lnTo>
                    <a:pt x="6311" y="1513"/>
                  </a:lnTo>
                  <a:lnTo>
                    <a:pt x="6278" y="1519"/>
                  </a:lnTo>
                  <a:lnTo>
                    <a:pt x="6244" y="1523"/>
                  </a:lnTo>
                  <a:lnTo>
                    <a:pt x="6208" y="1526"/>
                  </a:lnTo>
                  <a:lnTo>
                    <a:pt x="6161" y="1540"/>
                  </a:lnTo>
                  <a:lnTo>
                    <a:pt x="6114" y="1557"/>
                  </a:lnTo>
                  <a:lnTo>
                    <a:pt x="6090" y="1567"/>
                  </a:lnTo>
                  <a:lnTo>
                    <a:pt x="6067" y="1579"/>
                  </a:lnTo>
                  <a:lnTo>
                    <a:pt x="6043" y="1591"/>
                  </a:lnTo>
                  <a:lnTo>
                    <a:pt x="6018" y="1604"/>
                  </a:lnTo>
                  <a:lnTo>
                    <a:pt x="5994" y="1619"/>
                  </a:lnTo>
                  <a:lnTo>
                    <a:pt x="5970" y="1634"/>
                  </a:lnTo>
                  <a:lnTo>
                    <a:pt x="5945" y="1651"/>
                  </a:lnTo>
                  <a:lnTo>
                    <a:pt x="5919" y="1668"/>
                  </a:lnTo>
                  <a:lnTo>
                    <a:pt x="5893" y="1688"/>
                  </a:lnTo>
                  <a:lnTo>
                    <a:pt x="5867" y="1708"/>
                  </a:lnTo>
                  <a:lnTo>
                    <a:pt x="5842" y="1729"/>
                  </a:lnTo>
                  <a:lnTo>
                    <a:pt x="5815" y="1752"/>
                  </a:lnTo>
                  <a:lnTo>
                    <a:pt x="5787" y="1776"/>
                  </a:lnTo>
                  <a:lnTo>
                    <a:pt x="5759" y="1801"/>
                  </a:lnTo>
                  <a:lnTo>
                    <a:pt x="5731" y="1828"/>
                  </a:lnTo>
                  <a:lnTo>
                    <a:pt x="5702" y="1856"/>
                  </a:lnTo>
                  <a:lnTo>
                    <a:pt x="5673" y="1886"/>
                  </a:lnTo>
                  <a:lnTo>
                    <a:pt x="5643" y="1917"/>
                  </a:lnTo>
                  <a:lnTo>
                    <a:pt x="5612" y="1948"/>
                  </a:lnTo>
                  <a:lnTo>
                    <a:pt x="5581" y="1981"/>
                  </a:lnTo>
                  <a:lnTo>
                    <a:pt x="5549" y="2017"/>
                  </a:lnTo>
                  <a:lnTo>
                    <a:pt x="5516" y="2054"/>
                  </a:lnTo>
                  <a:lnTo>
                    <a:pt x="5483" y="2092"/>
                  </a:lnTo>
                  <a:lnTo>
                    <a:pt x="5449" y="2131"/>
                  </a:lnTo>
                  <a:lnTo>
                    <a:pt x="5414" y="2172"/>
                  </a:lnTo>
                  <a:lnTo>
                    <a:pt x="5379" y="2215"/>
                  </a:lnTo>
                  <a:lnTo>
                    <a:pt x="5342" y="2260"/>
                  </a:lnTo>
                  <a:lnTo>
                    <a:pt x="5305" y="2305"/>
                  </a:lnTo>
                  <a:lnTo>
                    <a:pt x="4961" y="2368"/>
                  </a:lnTo>
                  <a:lnTo>
                    <a:pt x="4957" y="2368"/>
                  </a:lnTo>
                  <a:lnTo>
                    <a:pt x="4951" y="2368"/>
                  </a:lnTo>
                  <a:lnTo>
                    <a:pt x="4942" y="2369"/>
                  </a:lnTo>
                  <a:lnTo>
                    <a:pt x="4932" y="2370"/>
                  </a:lnTo>
                  <a:lnTo>
                    <a:pt x="4920" y="2371"/>
                  </a:lnTo>
                  <a:lnTo>
                    <a:pt x="4904" y="2373"/>
                  </a:lnTo>
                  <a:lnTo>
                    <a:pt x="4888" y="2375"/>
                  </a:lnTo>
                  <a:lnTo>
                    <a:pt x="4869" y="2378"/>
                  </a:lnTo>
                  <a:lnTo>
                    <a:pt x="4848" y="2380"/>
                  </a:lnTo>
                  <a:lnTo>
                    <a:pt x="4826" y="2384"/>
                  </a:lnTo>
                  <a:lnTo>
                    <a:pt x="4802" y="2387"/>
                  </a:lnTo>
                  <a:lnTo>
                    <a:pt x="4776" y="2391"/>
                  </a:lnTo>
                  <a:lnTo>
                    <a:pt x="4748" y="2397"/>
                  </a:lnTo>
                  <a:lnTo>
                    <a:pt x="4719" y="2402"/>
                  </a:lnTo>
                  <a:lnTo>
                    <a:pt x="4688" y="2407"/>
                  </a:lnTo>
                  <a:lnTo>
                    <a:pt x="4656" y="2413"/>
                  </a:lnTo>
                  <a:lnTo>
                    <a:pt x="4622" y="2419"/>
                  </a:lnTo>
                  <a:lnTo>
                    <a:pt x="4587" y="2426"/>
                  </a:lnTo>
                  <a:lnTo>
                    <a:pt x="4550" y="2435"/>
                  </a:lnTo>
                  <a:lnTo>
                    <a:pt x="4512" y="2443"/>
                  </a:lnTo>
                  <a:lnTo>
                    <a:pt x="4473" y="2451"/>
                  </a:lnTo>
                  <a:lnTo>
                    <a:pt x="4432" y="2460"/>
                  </a:lnTo>
                  <a:lnTo>
                    <a:pt x="4390" y="2471"/>
                  </a:lnTo>
                  <a:lnTo>
                    <a:pt x="4347" y="2481"/>
                  </a:lnTo>
                  <a:lnTo>
                    <a:pt x="4303" y="2492"/>
                  </a:lnTo>
                  <a:lnTo>
                    <a:pt x="4258" y="2505"/>
                  </a:lnTo>
                  <a:lnTo>
                    <a:pt x="4165" y="2530"/>
                  </a:lnTo>
                  <a:lnTo>
                    <a:pt x="4068" y="2558"/>
                  </a:lnTo>
                  <a:lnTo>
                    <a:pt x="3968" y="2590"/>
                  </a:lnTo>
                  <a:lnTo>
                    <a:pt x="3865" y="2624"/>
                  </a:lnTo>
                  <a:lnTo>
                    <a:pt x="3759" y="2662"/>
                  </a:lnTo>
                  <a:lnTo>
                    <a:pt x="3652" y="2702"/>
                  </a:lnTo>
                  <a:lnTo>
                    <a:pt x="3544" y="2747"/>
                  </a:lnTo>
                  <a:lnTo>
                    <a:pt x="3433" y="2795"/>
                  </a:lnTo>
                  <a:lnTo>
                    <a:pt x="3322" y="2846"/>
                  </a:lnTo>
                  <a:lnTo>
                    <a:pt x="3210" y="2901"/>
                  </a:lnTo>
                  <a:lnTo>
                    <a:pt x="3099" y="2960"/>
                  </a:lnTo>
                  <a:lnTo>
                    <a:pt x="2987" y="3023"/>
                  </a:lnTo>
                  <a:lnTo>
                    <a:pt x="2931" y="3056"/>
                  </a:lnTo>
                  <a:lnTo>
                    <a:pt x="2877" y="3090"/>
                  </a:lnTo>
                  <a:lnTo>
                    <a:pt x="2822" y="3125"/>
                  </a:lnTo>
                  <a:lnTo>
                    <a:pt x="2767" y="3161"/>
                  </a:lnTo>
                  <a:lnTo>
                    <a:pt x="2713" y="3198"/>
                  </a:lnTo>
                  <a:lnTo>
                    <a:pt x="2659" y="3236"/>
                  </a:lnTo>
                  <a:lnTo>
                    <a:pt x="2605" y="3275"/>
                  </a:lnTo>
                  <a:lnTo>
                    <a:pt x="2553" y="3315"/>
                  </a:lnTo>
                  <a:lnTo>
                    <a:pt x="2501" y="3358"/>
                  </a:lnTo>
                  <a:lnTo>
                    <a:pt x="2449" y="3400"/>
                  </a:lnTo>
                  <a:lnTo>
                    <a:pt x="2398" y="3444"/>
                  </a:lnTo>
                  <a:lnTo>
                    <a:pt x="2348" y="3489"/>
                  </a:lnTo>
                  <a:lnTo>
                    <a:pt x="2299" y="3536"/>
                  </a:lnTo>
                  <a:lnTo>
                    <a:pt x="2250" y="3583"/>
                  </a:lnTo>
                  <a:lnTo>
                    <a:pt x="2217" y="3616"/>
                  </a:lnTo>
                  <a:lnTo>
                    <a:pt x="2184" y="3650"/>
                  </a:lnTo>
                  <a:lnTo>
                    <a:pt x="2150" y="3687"/>
                  </a:lnTo>
                  <a:lnTo>
                    <a:pt x="2116" y="3725"/>
                  </a:lnTo>
                  <a:lnTo>
                    <a:pt x="2081" y="3764"/>
                  </a:lnTo>
                  <a:lnTo>
                    <a:pt x="2046" y="3805"/>
                  </a:lnTo>
                  <a:lnTo>
                    <a:pt x="1973" y="3888"/>
                  </a:lnTo>
                  <a:lnTo>
                    <a:pt x="1901" y="3975"/>
                  </a:lnTo>
                  <a:lnTo>
                    <a:pt x="1829" y="4063"/>
                  </a:lnTo>
                  <a:lnTo>
                    <a:pt x="1759" y="4151"/>
                  </a:lnTo>
                  <a:lnTo>
                    <a:pt x="1690" y="4236"/>
                  </a:lnTo>
                  <a:lnTo>
                    <a:pt x="1657" y="4278"/>
                  </a:lnTo>
                  <a:lnTo>
                    <a:pt x="1625" y="4320"/>
                  </a:lnTo>
                  <a:lnTo>
                    <a:pt x="1593" y="4360"/>
                  </a:lnTo>
                  <a:lnTo>
                    <a:pt x="1563" y="4399"/>
                  </a:lnTo>
                  <a:lnTo>
                    <a:pt x="1533" y="4436"/>
                  </a:lnTo>
                  <a:lnTo>
                    <a:pt x="1505" y="4472"/>
                  </a:lnTo>
                  <a:lnTo>
                    <a:pt x="1478" y="4506"/>
                  </a:lnTo>
                  <a:lnTo>
                    <a:pt x="1453" y="4538"/>
                  </a:lnTo>
                  <a:lnTo>
                    <a:pt x="1429" y="4568"/>
                  </a:lnTo>
                  <a:lnTo>
                    <a:pt x="1407" y="4596"/>
                  </a:lnTo>
                  <a:lnTo>
                    <a:pt x="1387" y="4621"/>
                  </a:lnTo>
                  <a:lnTo>
                    <a:pt x="1369" y="4644"/>
                  </a:lnTo>
                  <a:lnTo>
                    <a:pt x="1352" y="4664"/>
                  </a:lnTo>
                  <a:lnTo>
                    <a:pt x="1338" y="4681"/>
                  </a:lnTo>
                  <a:lnTo>
                    <a:pt x="1325" y="4695"/>
                  </a:lnTo>
                  <a:lnTo>
                    <a:pt x="1315" y="4705"/>
                  </a:lnTo>
                  <a:lnTo>
                    <a:pt x="1315" y="4699"/>
                  </a:lnTo>
                  <a:lnTo>
                    <a:pt x="1315" y="4689"/>
                  </a:lnTo>
                  <a:lnTo>
                    <a:pt x="1315" y="4678"/>
                  </a:lnTo>
                  <a:lnTo>
                    <a:pt x="1315" y="4666"/>
                  </a:lnTo>
                  <a:lnTo>
                    <a:pt x="1315" y="4651"/>
                  </a:lnTo>
                  <a:lnTo>
                    <a:pt x="1316" y="4636"/>
                  </a:lnTo>
                  <a:lnTo>
                    <a:pt x="1316" y="4618"/>
                  </a:lnTo>
                  <a:lnTo>
                    <a:pt x="1316" y="4599"/>
                  </a:lnTo>
                  <a:lnTo>
                    <a:pt x="1316" y="4579"/>
                  </a:lnTo>
                  <a:lnTo>
                    <a:pt x="1317" y="4558"/>
                  </a:lnTo>
                  <a:lnTo>
                    <a:pt x="1317" y="4535"/>
                  </a:lnTo>
                  <a:lnTo>
                    <a:pt x="1318" y="4511"/>
                  </a:lnTo>
                  <a:lnTo>
                    <a:pt x="1320" y="4462"/>
                  </a:lnTo>
                  <a:lnTo>
                    <a:pt x="1322" y="4410"/>
                  </a:lnTo>
                  <a:lnTo>
                    <a:pt x="1325" y="4356"/>
                  </a:lnTo>
                  <a:lnTo>
                    <a:pt x="1329" y="4300"/>
                  </a:lnTo>
                  <a:lnTo>
                    <a:pt x="1334" y="4244"/>
                  </a:lnTo>
                  <a:lnTo>
                    <a:pt x="1341" y="4189"/>
                  </a:lnTo>
                  <a:lnTo>
                    <a:pt x="1348" y="4135"/>
                  </a:lnTo>
                  <a:lnTo>
                    <a:pt x="1356" y="4083"/>
                  </a:lnTo>
                  <a:lnTo>
                    <a:pt x="1366" y="4033"/>
                  </a:lnTo>
                  <a:lnTo>
                    <a:pt x="1372" y="4011"/>
                  </a:lnTo>
                  <a:lnTo>
                    <a:pt x="1378" y="3988"/>
                  </a:lnTo>
                  <a:lnTo>
                    <a:pt x="1398" y="3917"/>
                  </a:lnTo>
                  <a:lnTo>
                    <a:pt x="1421" y="3848"/>
                  </a:lnTo>
                  <a:lnTo>
                    <a:pt x="1447" y="3779"/>
                  </a:lnTo>
                  <a:lnTo>
                    <a:pt x="1474" y="3711"/>
                  </a:lnTo>
                  <a:lnTo>
                    <a:pt x="1503" y="3644"/>
                  </a:lnTo>
                  <a:lnTo>
                    <a:pt x="1534" y="3578"/>
                  </a:lnTo>
                  <a:lnTo>
                    <a:pt x="1566" y="3512"/>
                  </a:lnTo>
                  <a:lnTo>
                    <a:pt x="1600" y="3446"/>
                  </a:lnTo>
                  <a:lnTo>
                    <a:pt x="1634" y="3381"/>
                  </a:lnTo>
                  <a:lnTo>
                    <a:pt x="1670" y="3316"/>
                  </a:lnTo>
                  <a:lnTo>
                    <a:pt x="1743" y="3186"/>
                  </a:lnTo>
                  <a:lnTo>
                    <a:pt x="1820" y="3054"/>
                  </a:lnTo>
                  <a:lnTo>
                    <a:pt x="1897" y="2921"/>
                  </a:lnTo>
                  <a:lnTo>
                    <a:pt x="1780" y="2979"/>
                  </a:lnTo>
                  <a:lnTo>
                    <a:pt x="1665" y="3037"/>
                  </a:lnTo>
                  <a:lnTo>
                    <a:pt x="1547" y="3096"/>
                  </a:lnTo>
                  <a:lnTo>
                    <a:pt x="1487" y="3127"/>
                  </a:lnTo>
                  <a:lnTo>
                    <a:pt x="1425" y="3158"/>
                  </a:lnTo>
                  <a:lnTo>
                    <a:pt x="1363" y="3191"/>
                  </a:lnTo>
                  <a:lnTo>
                    <a:pt x="1298" y="3224"/>
                  </a:lnTo>
                  <a:lnTo>
                    <a:pt x="1232" y="3259"/>
                  </a:lnTo>
                  <a:lnTo>
                    <a:pt x="1164" y="3296"/>
                  </a:lnTo>
                  <a:lnTo>
                    <a:pt x="1093" y="3334"/>
                  </a:lnTo>
                  <a:lnTo>
                    <a:pt x="1020" y="3374"/>
                  </a:lnTo>
                  <a:lnTo>
                    <a:pt x="944" y="3415"/>
                  </a:lnTo>
                  <a:lnTo>
                    <a:pt x="865" y="3460"/>
                  </a:lnTo>
                  <a:lnTo>
                    <a:pt x="797" y="3496"/>
                  </a:lnTo>
                  <a:lnTo>
                    <a:pt x="731" y="3534"/>
                  </a:lnTo>
                  <a:lnTo>
                    <a:pt x="664" y="3573"/>
                  </a:lnTo>
                  <a:lnTo>
                    <a:pt x="600" y="3615"/>
                  </a:lnTo>
                  <a:lnTo>
                    <a:pt x="538" y="3658"/>
                  </a:lnTo>
                  <a:lnTo>
                    <a:pt x="477" y="3705"/>
                  </a:lnTo>
                  <a:lnTo>
                    <a:pt x="418" y="3754"/>
                  </a:lnTo>
                  <a:lnTo>
                    <a:pt x="362" y="3807"/>
                  </a:lnTo>
                  <a:lnTo>
                    <a:pt x="308" y="3862"/>
                  </a:lnTo>
                  <a:lnTo>
                    <a:pt x="259" y="3921"/>
                  </a:lnTo>
                  <a:lnTo>
                    <a:pt x="211" y="3984"/>
                  </a:lnTo>
                  <a:lnTo>
                    <a:pt x="190" y="4017"/>
                  </a:lnTo>
                  <a:lnTo>
                    <a:pt x="168" y="4051"/>
                  </a:lnTo>
                  <a:lnTo>
                    <a:pt x="148" y="4086"/>
                  </a:lnTo>
                  <a:lnTo>
                    <a:pt x="129" y="4122"/>
                  </a:lnTo>
                  <a:lnTo>
                    <a:pt x="111" y="4159"/>
                  </a:lnTo>
                  <a:lnTo>
                    <a:pt x="94" y="4197"/>
                  </a:lnTo>
                  <a:lnTo>
                    <a:pt x="78" y="4236"/>
                  </a:lnTo>
                  <a:lnTo>
                    <a:pt x="63" y="4277"/>
                  </a:lnTo>
                  <a:lnTo>
                    <a:pt x="49" y="4319"/>
                  </a:lnTo>
                  <a:lnTo>
                    <a:pt x="37" y="4362"/>
                  </a:lnTo>
                  <a:lnTo>
                    <a:pt x="29" y="4394"/>
                  </a:lnTo>
                  <a:lnTo>
                    <a:pt x="21" y="4425"/>
                  </a:lnTo>
                  <a:lnTo>
                    <a:pt x="15" y="4456"/>
                  </a:lnTo>
                  <a:lnTo>
                    <a:pt x="11" y="4485"/>
                  </a:lnTo>
                  <a:lnTo>
                    <a:pt x="3" y="4542"/>
                  </a:lnTo>
                  <a:lnTo>
                    <a:pt x="0" y="4597"/>
                  </a:lnTo>
                  <a:lnTo>
                    <a:pt x="0" y="4649"/>
                  </a:lnTo>
                  <a:lnTo>
                    <a:pt x="3" y="4699"/>
                  </a:lnTo>
                  <a:lnTo>
                    <a:pt x="9" y="4746"/>
                  </a:lnTo>
                  <a:lnTo>
                    <a:pt x="17" y="4790"/>
                  </a:lnTo>
                  <a:lnTo>
                    <a:pt x="30" y="4834"/>
                  </a:lnTo>
                  <a:lnTo>
                    <a:pt x="43" y="4874"/>
                  </a:lnTo>
                  <a:lnTo>
                    <a:pt x="59" y="4913"/>
                  </a:lnTo>
                  <a:lnTo>
                    <a:pt x="77" y="4949"/>
                  </a:lnTo>
                  <a:lnTo>
                    <a:pt x="96" y="4984"/>
                  </a:lnTo>
                  <a:lnTo>
                    <a:pt x="117" y="5018"/>
                  </a:lnTo>
                  <a:lnTo>
                    <a:pt x="139" y="5049"/>
                  </a:lnTo>
                  <a:lnTo>
                    <a:pt x="162" y="5079"/>
                  </a:lnTo>
                  <a:lnTo>
                    <a:pt x="165" y="5104"/>
                  </a:lnTo>
                  <a:lnTo>
                    <a:pt x="169" y="5128"/>
                  </a:lnTo>
                  <a:lnTo>
                    <a:pt x="173" y="5154"/>
                  </a:lnTo>
                  <a:lnTo>
                    <a:pt x="178" y="5182"/>
                  </a:lnTo>
                  <a:lnTo>
                    <a:pt x="191" y="5238"/>
                  </a:lnTo>
                  <a:lnTo>
                    <a:pt x="206" y="5298"/>
                  </a:lnTo>
                  <a:lnTo>
                    <a:pt x="225" y="5360"/>
                  </a:lnTo>
                  <a:lnTo>
                    <a:pt x="246" y="5424"/>
                  </a:lnTo>
                  <a:lnTo>
                    <a:pt x="272" y="5487"/>
                  </a:lnTo>
                  <a:lnTo>
                    <a:pt x="287" y="5519"/>
                  </a:lnTo>
                  <a:lnTo>
                    <a:pt x="302" y="5551"/>
                  </a:lnTo>
                  <a:lnTo>
                    <a:pt x="319" y="5581"/>
                  </a:lnTo>
                  <a:lnTo>
                    <a:pt x="336" y="5612"/>
                  </a:lnTo>
                  <a:lnTo>
                    <a:pt x="356" y="5643"/>
                  </a:lnTo>
                  <a:lnTo>
                    <a:pt x="375" y="5673"/>
                  </a:lnTo>
                  <a:lnTo>
                    <a:pt x="397" y="5702"/>
                  </a:lnTo>
                  <a:lnTo>
                    <a:pt x="420" y="5730"/>
                  </a:lnTo>
                  <a:lnTo>
                    <a:pt x="444" y="5758"/>
                  </a:lnTo>
                  <a:lnTo>
                    <a:pt x="468" y="5784"/>
                  </a:lnTo>
                  <a:lnTo>
                    <a:pt x="495" y="5810"/>
                  </a:lnTo>
                  <a:lnTo>
                    <a:pt x="523" y="5835"/>
                  </a:lnTo>
                  <a:lnTo>
                    <a:pt x="553" y="5858"/>
                  </a:lnTo>
                  <a:lnTo>
                    <a:pt x="584" y="5879"/>
                  </a:lnTo>
                  <a:lnTo>
                    <a:pt x="616" y="5900"/>
                  </a:lnTo>
                  <a:lnTo>
                    <a:pt x="650" y="5918"/>
                  </a:lnTo>
                  <a:lnTo>
                    <a:pt x="686" y="5936"/>
                  </a:lnTo>
                  <a:lnTo>
                    <a:pt x="723" y="5951"/>
                  </a:lnTo>
                  <a:lnTo>
                    <a:pt x="751" y="5963"/>
                  </a:lnTo>
                  <a:lnTo>
                    <a:pt x="779" y="5974"/>
                  </a:lnTo>
                  <a:lnTo>
                    <a:pt x="805" y="5983"/>
                  </a:lnTo>
                  <a:lnTo>
                    <a:pt x="830" y="5992"/>
                  </a:lnTo>
                  <a:lnTo>
                    <a:pt x="877" y="6009"/>
                  </a:lnTo>
                  <a:lnTo>
                    <a:pt x="922" y="6021"/>
                  </a:lnTo>
                  <a:lnTo>
                    <a:pt x="965" y="6032"/>
                  </a:lnTo>
                  <a:lnTo>
                    <a:pt x="1008" y="6039"/>
                  </a:lnTo>
                  <a:lnTo>
                    <a:pt x="1052" y="6043"/>
                  </a:lnTo>
                  <a:lnTo>
                    <a:pt x="1097" y="6045"/>
                  </a:lnTo>
                  <a:lnTo>
                    <a:pt x="1094" y="6086"/>
                  </a:lnTo>
                  <a:lnTo>
                    <a:pt x="1091" y="6129"/>
                  </a:lnTo>
                  <a:lnTo>
                    <a:pt x="1089" y="6173"/>
                  </a:lnTo>
                  <a:lnTo>
                    <a:pt x="1086" y="6218"/>
                  </a:lnTo>
                  <a:lnTo>
                    <a:pt x="1081" y="6311"/>
                  </a:lnTo>
                  <a:lnTo>
                    <a:pt x="1077" y="6408"/>
                  </a:lnTo>
                  <a:lnTo>
                    <a:pt x="1075" y="6507"/>
                  </a:lnTo>
                  <a:lnTo>
                    <a:pt x="1075" y="6609"/>
                  </a:lnTo>
                  <a:lnTo>
                    <a:pt x="1077" y="6714"/>
                  </a:lnTo>
                  <a:lnTo>
                    <a:pt x="1082" y="6821"/>
                  </a:lnTo>
                  <a:lnTo>
                    <a:pt x="1089" y="6928"/>
                  </a:lnTo>
                  <a:lnTo>
                    <a:pt x="1099" y="7035"/>
                  </a:lnTo>
                  <a:lnTo>
                    <a:pt x="1114" y="7143"/>
                  </a:lnTo>
                  <a:lnTo>
                    <a:pt x="1123" y="7197"/>
                  </a:lnTo>
                  <a:lnTo>
                    <a:pt x="1132" y="7250"/>
                  </a:lnTo>
                  <a:lnTo>
                    <a:pt x="1142" y="7304"/>
                  </a:lnTo>
                  <a:lnTo>
                    <a:pt x="1155" y="7356"/>
                  </a:lnTo>
                  <a:lnTo>
                    <a:pt x="1168" y="7410"/>
                  </a:lnTo>
                  <a:lnTo>
                    <a:pt x="1182" y="7461"/>
                  </a:lnTo>
                  <a:lnTo>
                    <a:pt x="1198" y="7514"/>
                  </a:lnTo>
                  <a:lnTo>
                    <a:pt x="1215" y="7564"/>
                  </a:lnTo>
                  <a:lnTo>
                    <a:pt x="1233" y="7616"/>
                  </a:lnTo>
                  <a:lnTo>
                    <a:pt x="1253" y="7665"/>
                  </a:lnTo>
                  <a:lnTo>
                    <a:pt x="1277" y="7727"/>
                  </a:lnTo>
                  <a:lnTo>
                    <a:pt x="1301" y="7789"/>
                  </a:lnTo>
                  <a:lnTo>
                    <a:pt x="1354" y="7912"/>
                  </a:lnTo>
                  <a:lnTo>
                    <a:pt x="1410" y="8037"/>
                  </a:lnTo>
                  <a:lnTo>
                    <a:pt x="1468" y="8161"/>
                  </a:lnTo>
                  <a:lnTo>
                    <a:pt x="1528" y="8282"/>
                  </a:lnTo>
                  <a:lnTo>
                    <a:pt x="1589" y="8402"/>
                  </a:lnTo>
                  <a:lnTo>
                    <a:pt x="1650" y="8518"/>
                  </a:lnTo>
                  <a:lnTo>
                    <a:pt x="1681" y="8576"/>
                  </a:lnTo>
                  <a:lnTo>
                    <a:pt x="1712" y="8631"/>
                  </a:lnTo>
                  <a:lnTo>
                    <a:pt x="1743" y="8686"/>
                  </a:lnTo>
                  <a:lnTo>
                    <a:pt x="1773" y="8741"/>
                  </a:lnTo>
                  <a:lnTo>
                    <a:pt x="1803" y="8793"/>
                  </a:lnTo>
                  <a:lnTo>
                    <a:pt x="1833" y="8844"/>
                  </a:lnTo>
                  <a:lnTo>
                    <a:pt x="1862" y="8893"/>
                  </a:lnTo>
                  <a:lnTo>
                    <a:pt x="1890" y="8941"/>
                  </a:lnTo>
                  <a:lnTo>
                    <a:pt x="1918" y="8988"/>
                  </a:lnTo>
                  <a:lnTo>
                    <a:pt x="1946" y="9033"/>
                  </a:lnTo>
                  <a:lnTo>
                    <a:pt x="1971" y="9075"/>
                  </a:lnTo>
                  <a:lnTo>
                    <a:pt x="1997" y="9117"/>
                  </a:lnTo>
                  <a:lnTo>
                    <a:pt x="2021" y="9156"/>
                  </a:lnTo>
                  <a:lnTo>
                    <a:pt x="2045" y="9193"/>
                  </a:lnTo>
                  <a:lnTo>
                    <a:pt x="2066" y="9227"/>
                  </a:lnTo>
                  <a:lnTo>
                    <a:pt x="2088" y="9260"/>
                  </a:lnTo>
                  <a:lnTo>
                    <a:pt x="2108" y="9290"/>
                  </a:lnTo>
                  <a:lnTo>
                    <a:pt x="2125" y="9317"/>
                  </a:lnTo>
                  <a:lnTo>
                    <a:pt x="2121" y="9342"/>
                  </a:lnTo>
                  <a:lnTo>
                    <a:pt x="2115" y="9371"/>
                  </a:lnTo>
                  <a:lnTo>
                    <a:pt x="2108" y="9404"/>
                  </a:lnTo>
                  <a:lnTo>
                    <a:pt x="2099" y="9439"/>
                  </a:lnTo>
                  <a:lnTo>
                    <a:pt x="2089" y="9477"/>
                  </a:lnTo>
                  <a:lnTo>
                    <a:pt x="2078" y="9518"/>
                  </a:lnTo>
                  <a:lnTo>
                    <a:pt x="2065" y="9562"/>
                  </a:lnTo>
                  <a:lnTo>
                    <a:pt x="2052" y="9607"/>
                  </a:lnTo>
                  <a:lnTo>
                    <a:pt x="2037" y="9653"/>
                  </a:lnTo>
                  <a:lnTo>
                    <a:pt x="2023" y="9703"/>
                  </a:lnTo>
                  <a:lnTo>
                    <a:pt x="2008" y="9752"/>
                  </a:lnTo>
                  <a:lnTo>
                    <a:pt x="1991" y="9804"/>
                  </a:lnTo>
                  <a:lnTo>
                    <a:pt x="1958" y="9908"/>
                  </a:lnTo>
                  <a:lnTo>
                    <a:pt x="1925" y="10014"/>
                  </a:lnTo>
                  <a:lnTo>
                    <a:pt x="1893" y="10119"/>
                  </a:lnTo>
                  <a:lnTo>
                    <a:pt x="1876" y="10170"/>
                  </a:lnTo>
                  <a:lnTo>
                    <a:pt x="1862" y="10221"/>
                  </a:lnTo>
                  <a:lnTo>
                    <a:pt x="1848" y="10270"/>
                  </a:lnTo>
                  <a:lnTo>
                    <a:pt x="1833" y="10319"/>
                  </a:lnTo>
                  <a:lnTo>
                    <a:pt x="1821" y="10365"/>
                  </a:lnTo>
                  <a:lnTo>
                    <a:pt x="1808" y="10409"/>
                  </a:lnTo>
                  <a:lnTo>
                    <a:pt x="1797" y="10452"/>
                  </a:lnTo>
                  <a:lnTo>
                    <a:pt x="1788" y="10492"/>
                  </a:lnTo>
                  <a:lnTo>
                    <a:pt x="1779" y="10528"/>
                  </a:lnTo>
                  <a:lnTo>
                    <a:pt x="1773" y="10562"/>
                  </a:lnTo>
                  <a:lnTo>
                    <a:pt x="1768" y="10593"/>
                  </a:lnTo>
                  <a:lnTo>
                    <a:pt x="1764" y="10620"/>
                  </a:lnTo>
                  <a:lnTo>
                    <a:pt x="1763" y="10644"/>
                  </a:lnTo>
                  <a:lnTo>
                    <a:pt x="1763" y="10654"/>
                  </a:lnTo>
                  <a:lnTo>
                    <a:pt x="1763" y="10664"/>
                  </a:lnTo>
                  <a:lnTo>
                    <a:pt x="1766" y="10683"/>
                  </a:lnTo>
                  <a:lnTo>
                    <a:pt x="1772" y="10704"/>
                  </a:lnTo>
                  <a:lnTo>
                    <a:pt x="1780" y="10724"/>
                  </a:lnTo>
                  <a:lnTo>
                    <a:pt x="1792" y="10745"/>
                  </a:lnTo>
                  <a:lnTo>
                    <a:pt x="1805" y="10766"/>
                  </a:lnTo>
                  <a:lnTo>
                    <a:pt x="1822" y="10786"/>
                  </a:lnTo>
                  <a:lnTo>
                    <a:pt x="1840" y="10807"/>
                  </a:lnTo>
                  <a:lnTo>
                    <a:pt x="1861" y="10829"/>
                  </a:lnTo>
                  <a:lnTo>
                    <a:pt x="1884" y="10849"/>
                  </a:lnTo>
                  <a:lnTo>
                    <a:pt x="1909" y="10870"/>
                  </a:lnTo>
                  <a:lnTo>
                    <a:pt x="1936" y="10891"/>
                  </a:lnTo>
                  <a:lnTo>
                    <a:pt x="1966" y="10912"/>
                  </a:lnTo>
                  <a:lnTo>
                    <a:pt x="1997" y="10933"/>
                  </a:lnTo>
                  <a:lnTo>
                    <a:pt x="2030" y="10954"/>
                  </a:lnTo>
                  <a:lnTo>
                    <a:pt x="2065" y="10975"/>
                  </a:lnTo>
                  <a:lnTo>
                    <a:pt x="2101" y="10995"/>
                  </a:lnTo>
                  <a:lnTo>
                    <a:pt x="2140" y="11015"/>
                  </a:lnTo>
                  <a:lnTo>
                    <a:pt x="2179" y="11036"/>
                  </a:lnTo>
                  <a:lnTo>
                    <a:pt x="2219" y="11055"/>
                  </a:lnTo>
                  <a:lnTo>
                    <a:pt x="2261" y="11076"/>
                  </a:lnTo>
                  <a:lnTo>
                    <a:pt x="2305" y="11095"/>
                  </a:lnTo>
                  <a:lnTo>
                    <a:pt x="2349" y="11114"/>
                  </a:lnTo>
                  <a:lnTo>
                    <a:pt x="2395" y="11133"/>
                  </a:lnTo>
                  <a:lnTo>
                    <a:pt x="2441" y="11152"/>
                  </a:lnTo>
                  <a:lnTo>
                    <a:pt x="2536" y="11188"/>
                  </a:lnTo>
                  <a:lnTo>
                    <a:pt x="2634" y="11223"/>
                  </a:lnTo>
                  <a:lnTo>
                    <a:pt x="2734" y="11256"/>
                  </a:lnTo>
                  <a:lnTo>
                    <a:pt x="2836" y="11287"/>
                  </a:lnTo>
                  <a:lnTo>
                    <a:pt x="2939" y="11316"/>
                  </a:lnTo>
                  <a:lnTo>
                    <a:pt x="3041" y="11342"/>
                  </a:lnTo>
                  <a:lnTo>
                    <a:pt x="3143" y="11367"/>
                  </a:lnTo>
                  <a:lnTo>
                    <a:pt x="3243" y="11389"/>
                  </a:lnTo>
                  <a:lnTo>
                    <a:pt x="3341" y="11407"/>
                  </a:lnTo>
                  <a:lnTo>
                    <a:pt x="3437" y="11424"/>
                  </a:lnTo>
                  <a:lnTo>
                    <a:pt x="3529" y="11436"/>
                  </a:lnTo>
                  <a:lnTo>
                    <a:pt x="3574" y="11441"/>
                  </a:lnTo>
                  <a:lnTo>
                    <a:pt x="3618" y="11445"/>
                  </a:lnTo>
                  <a:lnTo>
                    <a:pt x="3660" y="11449"/>
                  </a:lnTo>
                  <a:lnTo>
                    <a:pt x="3702" y="11452"/>
                  </a:lnTo>
                  <a:lnTo>
                    <a:pt x="3741" y="11453"/>
                  </a:lnTo>
                  <a:lnTo>
                    <a:pt x="3779" y="11453"/>
                  </a:lnTo>
                  <a:lnTo>
                    <a:pt x="3816" y="11453"/>
                  </a:lnTo>
                  <a:lnTo>
                    <a:pt x="3851" y="11452"/>
                  </a:lnTo>
                  <a:lnTo>
                    <a:pt x="3884" y="11449"/>
                  </a:lnTo>
                  <a:lnTo>
                    <a:pt x="3916" y="11445"/>
                  </a:lnTo>
                  <a:lnTo>
                    <a:pt x="3946" y="11440"/>
                  </a:lnTo>
                  <a:lnTo>
                    <a:pt x="3974" y="11435"/>
                  </a:lnTo>
                  <a:lnTo>
                    <a:pt x="4000" y="11428"/>
                  </a:lnTo>
                  <a:lnTo>
                    <a:pt x="4024" y="11420"/>
                  </a:lnTo>
                  <a:lnTo>
                    <a:pt x="4045" y="11410"/>
                  </a:lnTo>
                  <a:lnTo>
                    <a:pt x="4064" y="11400"/>
                  </a:lnTo>
                  <a:lnTo>
                    <a:pt x="4080" y="11389"/>
                  </a:lnTo>
                  <a:lnTo>
                    <a:pt x="4095" y="11376"/>
                  </a:lnTo>
                  <a:lnTo>
                    <a:pt x="4122" y="11347"/>
                  </a:lnTo>
                  <a:lnTo>
                    <a:pt x="4147" y="11317"/>
                  </a:lnTo>
                  <a:lnTo>
                    <a:pt x="4170" y="11287"/>
                  </a:lnTo>
                  <a:lnTo>
                    <a:pt x="4192" y="11256"/>
                  </a:lnTo>
                  <a:lnTo>
                    <a:pt x="4213" y="11224"/>
                  </a:lnTo>
                  <a:lnTo>
                    <a:pt x="4232" y="11192"/>
                  </a:lnTo>
                  <a:lnTo>
                    <a:pt x="4250" y="11159"/>
                  </a:lnTo>
                  <a:lnTo>
                    <a:pt x="4266" y="11126"/>
                  </a:lnTo>
                  <a:lnTo>
                    <a:pt x="4282" y="11093"/>
                  </a:lnTo>
                  <a:lnTo>
                    <a:pt x="4296" y="11060"/>
                  </a:lnTo>
                  <a:lnTo>
                    <a:pt x="4309" y="11027"/>
                  </a:lnTo>
                  <a:lnTo>
                    <a:pt x="4321" y="10994"/>
                  </a:lnTo>
                  <a:lnTo>
                    <a:pt x="4331" y="10961"/>
                  </a:lnTo>
                  <a:lnTo>
                    <a:pt x="4341" y="10928"/>
                  </a:lnTo>
                  <a:lnTo>
                    <a:pt x="4358" y="10862"/>
                  </a:lnTo>
                  <a:lnTo>
                    <a:pt x="4371" y="10799"/>
                  </a:lnTo>
                  <a:lnTo>
                    <a:pt x="4381" y="10737"/>
                  </a:lnTo>
                  <a:lnTo>
                    <a:pt x="4389" y="10677"/>
                  </a:lnTo>
                  <a:lnTo>
                    <a:pt x="4394" y="10621"/>
                  </a:lnTo>
                  <a:lnTo>
                    <a:pt x="4396" y="10595"/>
                  </a:lnTo>
                  <a:lnTo>
                    <a:pt x="4397" y="10569"/>
                  </a:lnTo>
                  <a:lnTo>
                    <a:pt x="4398" y="10544"/>
                  </a:lnTo>
                  <a:lnTo>
                    <a:pt x="4399" y="10521"/>
                  </a:lnTo>
                  <a:lnTo>
                    <a:pt x="4400" y="10498"/>
                  </a:lnTo>
                  <a:lnTo>
                    <a:pt x="4400" y="10477"/>
                  </a:lnTo>
                  <a:lnTo>
                    <a:pt x="4400" y="10458"/>
                  </a:lnTo>
                  <a:lnTo>
                    <a:pt x="4400" y="10439"/>
                  </a:lnTo>
                  <a:lnTo>
                    <a:pt x="4400" y="10376"/>
                  </a:lnTo>
                  <a:lnTo>
                    <a:pt x="4405" y="10369"/>
                  </a:lnTo>
                  <a:lnTo>
                    <a:pt x="4410" y="10359"/>
                  </a:lnTo>
                  <a:lnTo>
                    <a:pt x="4416" y="10346"/>
                  </a:lnTo>
                  <a:lnTo>
                    <a:pt x="4423" y="10332"/>
                  </a:lnTo>
                  <a:lnTo>
                    <a:pt x="4431" y="10315"/>
                  </a:lnTo>
                  <a:lnTo>
                    <a:pt x="4441" y="10295"/>
                  </a:lnTo>
                  <a:lnTo>
                    <a:pt x="4451" y="10274"/>
                  </a:lnTo>
                  <a:lnTo>
                    <a:pt x="4462" y="10251"/>
                  </a:lnTo>
                  <a:lnTo>
                    <a:pt x="4474" y="10227"/>
                  </a:lnTo>
                  <a:lnTo>
                    <a:pt x="4487" y="10200"/>
                  </a:lnTo>
                  <a:lnTo>
                    <a:pt x="4500" y="10173"/>
                  </a:lnTo>
                  <a:lnTo>
                    <a:pt x="4513" y="10146"/>
                  </a:lnTo>
                  <a:lnTo>
                    <a:pt x="4540" y="10087"/>
                  </a:lnTo>
                  <a:lnTo>
                    <a:pt x="4568" y="10026"/>
                  </a:lnTo>
                  <a:lnTo>
                    <a:pt x="4596" y="9964"/>
                  </a:lnTo>
                  <a:lnTo>
                    <a:pt x="4621" y="9904"/>
                  </a:lnTo>
                  <a:lnTo>
                    <a:pt x="4646" y="9845"/>
                  </a:lnTo>
                  <a:lnTo>
                    <a:pt x="4658" y="9817"/>
                  </a:lnTo>
                  <a:lnTo>
                    <a:pt x="4668" y="9789"/>
                  </a:lnTo>
                  <a:lnTo>
                    <a:pt x="4677" y="9763"/>
                  </a:lnTo>
                  <a:lnTo>
                    <a:pt x="4686" y="9739"/>
                  </a:lnTo>
                  <a:lnTo>
                    <a:pt x="4694" y="9716"/>
                  </a:lnTo>
                  <a:lnTo>
                    <a:pt x="4700" y="9694"/>
                  </a:lnTo>
                  <a:lnTo>
                    <a:pt x="4705" y="9675"/>
                  </a:lnTo>
                  <a:lnTo>
                    <a:pt x="4709" y="9657"/>
                  </a:lnTo>
                  <a:lnTo>
                    <a:pt x="4711" y="9642"/>
                  </a:lnTo>
                  <a:lnTo>
                    <a:pt x="4712" y="9628"/>
                  </a:lnTo>
                  <a:lnTo>
                    <a:pt x="4713" y="9604"/>
                  </a:lnTo>
                  <a:lnTo>
                    <a:pt x="4717" y="9576"/>
                  </a:lnTo>
                  <a:lnTo>
                    <a:pt x="4722" y="9546"/>
                  </a:lnTo>
                  <a:lnTo>
                    <a:pt x="4728" y="9512"/>
                  </a:lnTo>
                  <a:lnTo>
                    <a:pt x="4734" y="9476"/>
                  </a:lnTo>
                  <a:lnTo>
                    <a:pt x="4739" y="9436"/>
                  </a:lnTo>
                  <a:lnTo>
                    <a:pt x="4742" y="9394"/>
                  </a:lnTo>
                  <a:lnTo>
                    <a:pt x="4743" y="9348"/>
                  </a:lnTo>
                  <a:lnTo>
                    <a:pt x="4779" y="9366"/>
                  </a:lnTo>
                  <a:lnTo>
                    <a:pt x="4816" y="9382"/>
                  </a:lnTo>
                  <a:lnTo>
                    <a:pt x="4855" y="9398"/>
                  </a:lnTo>
                  <a:lnTo>
                    <a:pt x="4894" y="9412"/>
                  </a:lnTo>
                  <a:lnTo>
                    <a:pt x="4935" y="9426"/>
                  </a:lnTo>
                  <a:lnTo>
                    <a:pt x="4976" y="9439"/>
                  </a:lnTo>
                  <a:lnTo>
                    <a:pt x="5020" y="9450"/>
                  </a:lnTo>
                  <a:lnTo>
                    <a:pt x="5063" y="9462"/>
                  </a:lnTo>
                  <a:lnTo>
                    <a:pt x="5107" y="9471"/>
                  </a:lnTo>
                  <a:lnTo>
                    <a:pt x="5152" y="9479"/>
                  </a:lnTo>
                  <a:lnTo>
                    <a:pt x="5197" y="9486"/>
                  </a:lnTo>
                  <a:lnTo>
                    <a:pt x="5243" y="9493"/>
                  </a:lnTo>
                  <a:lnTo>
                    <a:pt x="5289" y="9498"/>
                  </a:lnTo>
                  <a:lnTo>
                    <a:pt x="5336" y="9502"/>
                  </a:lnTo>
                  <a:lnTo>
                    <a:pt x="5382" y="9504"/>
                  </a:lnTo>
                  <a:lnTo>
                    <a:pt x="5429" y="9504"/>
                  </a:lnTo>
                  <a:lnTo>
                    <a:pt x="5406" y="9540"/>
                  </a:lnTo>
                  <a:lnTo>
                    <a:pt x="5382" y="9575"/>
                  </a:lnTo>
                  <a:lnTo>
                    <a:pt x="5361" y="9613"/>
                  </a:lnTo>
                  <a:lnTo>
                    <a:pt x="5340" y="9652"/>
                  </a:lnTo>
                  <a:lnTo>
                    <a:pt x="5320" y="9694"/>
                  </a:lnTo>
                  <a:lnTo>
                    <a:pt x="5311" y="9717"/>
                  </a:lnTo>
                  <a:lnTo>
                    <a:pt x="5302" y="9741"/>
                  </a:lnTo>
                  <a:lnTo>
                    <a:pt x="5293" y="9765"/>
                  </a:lnTo>
                  <a:lnTo>
                    <a:pt x="5286" y="9791"/>
                  </a:lnTo>
                  <a:lnTo>
                    <a:pt x="5279" y="9819"/>
                  </a:lnTo>
                  <a:lnTo>
                    <a:pt x="5273" y="9847"/>
                  </a:lnTo>
                  <a:lnTo>
                    <a:pt x="5269" y="9894"/>
                  </a:lnTo>
                  <a:lnTo>
                    <a:pt x="5268" y="9942"/>
                  </a:lnTo>
                  <a:lnTo>
                    <a:pt x="5270" y="9991"/>
                  </a:lnTo>
                  <a:lnTo>
                    <a:pt x="5274" y="10041"/>
                  </a:lnTo>
                  <a:lnTo>
                    <a:pt x="5282" y="10091"/>
                  </a:lnTo>
                  <a:lnTo>
                    <a:pt x="5294" y="10142"/>
                  </a:lnTo>
                  <a:lnTo>
                    <a:pt x="5309" y="10195"/>
                  </a:lnTo>
                  <a:lnTo>
                    <a:pt x="5327" y="10249"/>
                  </a:lnTo>
                  <a:lnTo>
                    <a:pt x="5350" y="10303"/>
                  </a:lnTo>
                  <a:lnTo>
                    <a:pt x="5376" y="10359"/>
                  </a:lnTo>
                  <a:lnTo>
                    <a:pt x="5406" y="10415"/>
                  </a:lnTo>
                  <a:lnTo>
                    <a:pt x="5440" y="10473"/>
                  </a:lnTo>
                  <a:lnTo>
                    <a:pt x="5477" y="10533"/>
                  </a:lnTo>
                  <a:lnTo>
                    <a:pt x="5498" y="10564"/>
                  </a:lnTo>
                  <a:lnTo>
                    <a:pt x="5519" y="10594"/>
                  </a:lnTo>
                  <a:lnTo>
                    <a:pt x="5542" y="10625"/>
                  </a:lnTo>
                  <a:lnTo>
                    <a:pt x="5565" y="10656"/>
                  </a:lnTo>
                  <a:lnTo>
                    <a:pt x="5590" y="10687"/>
                  </a:lnTo>
                  <a:lnTo>
                    <a:pt x="5616" y="10719"/>
                  </a:lnTo>
                  <a:lnTo>
                    <a:pt x="5651" y="10763"/>
                  </a:lnTo>
                  <a:lnTo>
                    <a:pt x="5685" y="10805"/>
                  </a:lnTo>
                  <a:lnTo>
                    <a:pt x="5718" y="10846"/>
                  </a:lnTo>
                  <a:lnTo>
                    <a:pt x="5751" y="10886"/>
                  </a:lnTo>
                  <a:lnTo>
                    <a:pt x="5783" y="10924"/>
                  </a:lnTo>
                  <a:lnTo>
                    <a:pt x="5815" y="10962"/>
                  </a:lnTo>
                  <a:lnTo>
                    <a:pt x="5846" y="10998"/>
                  </a:lnTo>
                  <a:lnTo>
                    <a:pt x="5877" y="11033"/>
                  </a:lnTo>
                  <a:lnTo>
                    <a:pt x="5907" y="11067"/>
                  </a:lnTo>
                  <a:lnTo>
                    <a:pt x="5937" y="11100"/>
                  </a:lnTo>
                  <a:lnTo>
                    <a:pt x="5966" y="11131"/>
                  </a:lnTo>
                  <a:lnTo>
                    <a:pt x="5995" y="11162"/>
                  </a:lnTo>
                  <a:lnTo>
                    <a:pt x="6024" y="11190"/>
                  </a:lnTo>
                  <a:lnTo>
                    <a:pt x="6053" y="11218"/>
                  </a:lnTo>
                  <a:lnTo>
                    <a:pt x="6082" y="11244"/>
                  </a:lnTo>
                  <a:lnTo>
                    <a:pt x="6111" y="11269"/>
                  </a:lnTo>
                  <a:lnTo>
                    <a:pt x="6139" y="11292"/>
                  </a:lnTo>
                  <a:lnTo>
                    <a:pt x="6168" y="11315"/>
                  </a:lnTo>
                  <a:lnTo>
                    <a:pt x="6196" y="11335"/>
                  </a:lnTo>
                  <a:lnTo>
                    <a:pt x="6225" y="11354"/>
                  </a:lnTo>
                  <a:lnTo>
                    <a:pt x="6252" y="11372"/>
                  </a:lnTo>
                  <a:lnTo>
                    <a:pt x="6281" y="11388"/>
                  </a:lnTo>
                  <a:lnTo>
                    <a:pt x="6310" y="11403"/>
                  </a:lnTo>
                  <a:lnTo>
                    <a:pt x="6339" y="11417"/>
                  </a:lnTo>
                  <a:lnTo>
                    <a:pt x="6368" y="11428"/>
                  </a:lnTo>
                  <a:lnTo>
                    <a:pt x="6398" y="11438"/>
                  </a:lnTo>
                  <a:lnTo>
                    <a:pt x="6427" y="11448"/>
                  </a:lnTo>
                  <a:lnTo>
                    <a:pt x="6458" y="11455"/>
                  </a:lnTo>
                  <a:lnTo>
                    <a:pt x="6488" y="11460"/>
                  </a:lnTo>
                  <a:lnTo>
                    <a:pt x="6519" y="11464"/>
                  </a:lnTo>
                  <a:lnTo>
                    <a:pt x="6550" y="11466"/>
                  </a:lnTo>
                  <a:lnTo>
                    <a:pt x="6582" y="11467"/>
                  </a:lnTo>
                  <a:lnTo>
                    <a:pt x="6628" y="11466"/>
                  </a:lnTo>
                  <a:lnTo>
                    <a:pt x="6674" y="11460"/>
                  </a:lnTo>
                  <a:lnTo>
                    <a:pt x="6719" y="11452"/>
                  </a:lnTo>
                  <a:lnTo>
                    <a:pt x="6763" y="11440"/>
                  </a:lnTo>
                  <a:lnTo>
                    <a:pt x="6807" y="11427"/>
                  </a:lnTo>
                  <a:lnTo>
                    <a:pt x="6849" y="11410"/>
                  </a:lnTo>
                  <a:lnTo>
                    <a:pt x="6891" y="11391"/>
                  </a:lnTo>
                  <a:lnTo>
                    <a:pt x="6933" y="11370"/>
                  </a:lnTo>
                  <a:lnTo>
                    <a:pt x="6973" y="11348"/>
                  </a:lnTo>
                  <a:lnTo>
                    <a:pt x="7013" y="11323"/>
                  </a:lnTo>
                  <a:lnTo>
                    <a:pt x="7052" y="11297"/>
                  </a:lnTo>
                  <a:lnTo>
                    <a:pt x="7091" y="11270"/>
                  </a:lnTo>
                  <a:lnTo>
                    <a:pt x="7165" y="11214"/>
                  </a:lnTo>
                  <a:lnTo>
                    <a:pt x="7236" y="11156"/>
                  </a:lnTo>
                  <a:lnTo>
                    <a:pt x="7271" y="11131"/>
                  </a:lnTo>
                  <a:lnTo>
                    <a:pt x="7306" y="11105"/>
                  </a:lnTo>
                  <a:lnTo>
                    <a:pt x="7342" y="11076"/>
                  </a:lnTo>
                  <a:lnTo>
                    <a:pt x="7377" y="11047"/>
                  </a:lnTo>
                  <a:lnTo>
                    <a:pt x="7412" y="11018"/>
                  </a:lnTo>
                  <a:lnTo>
                    <a:pt x="7447" y="10989"/>
                  </a:lnTo>
                  <a:lnTo>
                    <a:pt x="7482" y="10962"/>
                  </a:lnTo>
                  <a:lnTo>
                    <a:pt x="7517" y="10938"/>
                  </a:lnTo>
                  <a:lnTo>
                    <a:pt x="7658" y="10820"/>
                  </a:lnTo>
                  <a:lnTo>
                    <a:pt x="7802" y="10703"/>
                  </a:lnTo>
                  <a:lnTo>
                    <a:pt x="7944" y="10583"/>
                  </a:lnTo>
                  <a:lnTo>
                    <a:pt x="8086" y="10462"/>
                  </a:lnTo>
                  <a:lnTo>
                    <a:pt x="8156" y="10401"/>
                  </a:lnTo>
                  <a:lnTo>
                    <a:pt x="8224" y="10338"/>
                  </a:lnTo>
                  <a:lnTo>
                    <a:pt x="8292" y="10274"/>
                  </a:lnTo>
                  <a:lnTo>
                    <a:pt x="8358" y="10210"/>
                  </a:lnTo>
                  <a:lnTo>
                    <a:pt x="8423" y="10145"/>
                  </a:lnTo>
                  <a:lnTo>
                    <a:pt x="8487" y="10078"/>
                  </a:lnTo>
                  <a:lnTo>
                    <a:pt x="8548" y="10010"/>
                  </a:lnTo>
                  <a:lnTo>
                    <a:pt x="8608" y="9941"/>
                  </a:lnTo>
                  <a:lnTo>
                    <a:pt x="8623" y="9921"/>
                  </a:lnTo>
                  <a:lnTo>
                    <a:pt x="8638" y="9900"/>
                  </a:lnTo>
                  <a:lnTo>
                    <a:pt x="8653" y="9878"/>
                  </a:lnTo>
                  <a:lnTo>
                    <a:pt x="8668" y="9855"/>
                  </a:lnTo>
                  <a:lnTo>
                    <a:pt x="8685" y="9831"/>
                  </a:lnTo>
                  <a:lnTo>
                    <a:pt x="8700" y="9807"/>
                  </a:lnTo>
                  <a:lnTo>
                    <a:pt x="8733" y="9754"/>
                  </a:lnTo>
                  <a:lnTo>
                    <a:pt x="8766" y="9698"/>
                  </a:lnTo>
                  <a:lnTo>
                    <a:pt x="8799" y="9638"/>
                  </a:lnTo>
                  <a:lnTo>
                    <a:pt x="8834" y="9575"/>
                  </a:lnTo>
                  <a:lnTo>
                    <a:pt x="8868" y="9510"/>
                  </a:lnTo>
                  <a:lnTo>
                    <a:pt x="8903" y="9442"/>
                  </a:lnTo>
                  <a:lnTo>
                    <a:pt x="8939" y="9372"/>
                  </a:lnTo>
                  <a:lnTo>
                    <a:pt x="8975" y="9300"/>
                  </a:lnTo>
                  <a:lnTo>
                    <a:pt x="9010" y="9227"/>
                  </a:lnTo>
                  <a:lnTo>
                    <a:pt x="9045" y="9153"/>
                  </a:lnTo>
                  <a:lnTo>
                    <a:pt x="9080" y="9076"/>
                  </a:lnTo>
                  <a:lnTo>
                    <a:pt x="9149" y="8924"/>
                  </a:lnTo>
                  <a:lnTo>
                    <a:pt x="9217" y="8770"/>
                  </a:lnTo>
                  <a:lnTo>
                    <a:pt x="9250" y="8694"/>
                  </a:lnTo>
                  <a:lnTo>
                    <a:pt x="9282" y="8619"/>
                  </a:lnTo>
                  <a:lnTo>
                    <a:pt x="9313" y="8545"/>
                  </a:lnTo>
                  <a:lnTo>
                    <a:pt x="9343" y="8473"/>
                  </a:lnTo>
                  <a:lnTo>
                    <a:pt x="9373" y="8402"/>
                  </a:lnTo>
                  <a:lnTo>
                    <a:pt x="9401" y="8333"/>
                  </a:lnTo>
                  <a:lnTo>
                    <a:pt x="9428" y="8266"/>
                  </a:lnTo>
                  <a:lnTo>
                    <a:pt x="9454" y="8201"/>
                  </a:lnTo>
                  <a:lnTo>
                    <a:pt x="9477" y="8139"/>
                  </a:lnTo>
                  <a:lnTo>
                    <a:pt x="9500" y="8081"/>
                  </a:lnTo>
                  <a:lnTo>
                    <a:pt x="9522" y="8026"/>
                  </a:lnTo>
                  <a:lnTo>
                    <a:pt x="9540" y="7974"/>
                  </a:lnTo>
                  <a:lnTo>
                    <a:pt x="9550" y="7951"/>
                  </a:lnTo>
                  <a:lnTo>
                    <a:pt x="9558" y="7927"/>
                  </a:lnTo>
                  <a:lnTo>
                    <a:pt x="9566" y="7905"/>
                  </a:lnTo>
                  <a:lnTo>
                    <a:pt x="9573" y="7884"/>
                  </a:lnTo>
                  <a:lnTo>
                    <a:pt x="9644" y="7942"/>
                  </a:lnTo>
                  <a:lnTo>
                    <a:pt x="9714" y="7999"/>
                  </a:lnTo>
                  <a:lnTo>
                    <a:pt x="9784" y="8055"/>
                  </a:lnTo>
                  <a:lnTo>
                    <a:pt x="9819" y="8080"/>
                  </a:lnTo>
                  <a:lnTo>
                    <a:pt x="9854" y="8106"/>
                  </a:lnTo>
                  <a:lnTo>
                    <a:pt x="9889" y="8130"/>
                  </a:lnTo>
                  <a:lnTo>
                    <a:pt x="9924" y="8153"/>
                  </a:lnTo>
                  <a:lnTo>
                    <a:pt x="9960" y="8175"/>
                  </a:lnTo>
                  <a:lnTo>
                    <a:pt x="9995" y="8195"/>
                  </a:lnTo>
                  <a:lnTo>
                    <a:pt x="10030" y="8213"/>
                  </a:lnTo>
                  <a:lnTo>
                    <a:pt x="10065" y="8231"/>
                  </a:lnTo>
                  <a:lnTo>
                    <a:pt x="10100" y="8245"/>
                  </a:lnTo>
                  <a:lnTo>
                    <a:pt x="10135" y="8258"/>
                  </a:lnTo>
                  <a:lnTo>
                    <a:pt x="10205" y="8281"/>
                  </a:lnTo>
                  <a:lnTo>
                    <a:pt x="10274" y="8304"/>
                  </a:lnTo>
                  <a:lnTo>
                    <a:pt x="10344" y="8324"/>
                  </a:lnTo>
                  <a:lnTo>
                    <a:pt x="10412" y="8343"/>
                  </a:lnTo>
                  <a:lnTo>
                    <a:pt x="10478" y="8359"/>
                  </a:lnTo>
                  <a:lnTo>
                    <a:pt x="10511" y="8366"/>
                  </a:lnTo>
                  <a:lnTo>
                    <a:pt x="10543" y="8372"/>
                  </a:lnTo>
                  <a:lnTo>
                    <a:pt x="10574" y="8376"/>
                  </a:lnTo>
                  <a:lnTo>
                    <a:pt x="10605" y="8380"/>
                  </a:lnTo>
                  <a:lnTo>
                    <a:pt x="10636" y="8382"/>
                  </a:lnTo>
                  <a:lnTo>
                    <a:pt x="10665" y="8382"/>
                  </a:lnTo>
                  <a:lnTo>
                    <a:pt x="10706" y="8382"/>
                  </a:lnTo>
                  <a:lnTo>
                    <a:pt x="10745" y="8380"/>
                  </a:lnTo>
                  <a:lnTo>
                    <a:pt x="10785" y="8377"/>
                  </a:lnTo>
                  <a:lnTo>
                    <a:pt x="10825" y="8372"/>
                  </a:lnTo>
                  <a:lnTo>
                    <a:pt x="10863" y="8367"/>
                  </a:lnTo>
                  <a:lnTo>
                    <a:pt x="10901" y="8359"/>
                  </a:lnTo>
                  <a:lnTo>
                    <a:pt x="10938" y="8351"/>
                  </a:lnTo>
                  <a:lnTo>
                    <a:pt x="10975" y="8342"/>
                  </a:lnTo>
                  <a:lnTo>
                    <a:pt x="11011" y="8331"/>
                  </a:lnTo>
                  <a:lnTo>
                    <a:pt x="11048" y="8318"/>
                  </a:lnTo>
                  <a:lnTo>
                    <a:pt x="11083" y="8305"/>
                  </a:lnTo>
                  <a:lnTo>
                    <a:pt x="11118" y="8290"/>
                  </a:lnTo>
                  <a:lnTo>
                    <a:pt x="11152" y="8274"/>
                  </a:lnTo>
                  <a:lnTo>
                    <a:pt x="11186" y="8258"/>
                  </a:lnTo>
                  <a:lnTo>
                    <a:pt x="11220" y="8239"/>
                  </a:lnTo>
                  <a:lnTo>
                    <a:pt x="11253" y="8218"/>
                  </a:lnTo>
                  <a:lnTo>
                    <a:pt x="11286" y="8198"/>
                  </a:lnTo>
                  <a:lnTo>
                    <a:pt x="11318" y="8175"/>
                  </a:lnTo>
                  <a:lnTo>
                    <a:pt x="11349" y="8151"/>
                  </a:lnTo>
                  <a:lnTo>
                    <a:pt x="11381" y="8127"/>
                  </a:lnTo>
                  <a:lnTo>
                    <a:pt x="11412" y="8101"/>
                  </a:lnTo>
                  <a:lnTo>
                    <a:pt x="11442" y="8073"/>
                  </a:lnTo>
                  <a:lnTo>
                    <a:pt x="11472" y="8044"/>
                  </a:lnTo>
                  <a:lnTo>
                    <a:pt x="11502" y="8014"/>
                  </a:lnTo>
                  <a:lnTo>
                    <a:pt x="11531" y="7982"/>
                  </a:lnTo>
                  <a:lnTo>
                    <a:pt x="11560" y="7951"/>
                  </a:lnTo>
                  <a:lnTo>
                    <a:pt x="11587" y="7917"/>
                  </a:lnTo>
                  <a:lnTo>
                    <a:pt x="11616" y="7882"/>
                  </a:lnTo>
                  <a:lnTo>
                    <a:pt x="11643" y="7844"/>
                  </a:lnTo>
                  <a:lnTo>
                    <a:pt x="11671" y="7807"/>
                  </a:lnTo>
                  <a:lnTo>
                    <a:pt x="11698" y="7768"/>
                  </a:lnTo>
                  <a:lnTo>
                    <a:pt x="11724" y="7728"/>
                  </a:lnTo>
                  <a:lnTo>
                    <a:pt x="11746" y="7693"/>
                  </a:lnTo>
                  <a:lnTo>
                    <a:pt x="11768" y="7658"/>
                  </a:lnTo>
                  <a:lnTo>
                    <a:pt x="11788" y="7623"/>
                  </a:lnTo>
                  <a:lnTo>
                    <a:pt x="11806" y="7589"/>
                  </a:lnTo>
                  <a:lnTo>
                    <a:pt x="11824" y="7555"/>
                  </a:lnTo>
                  <a:lnTo>
                    <a:pt x="11839" y="7522"/>
                  </a:lnTo>
                  <a:lnTo>
                    <a:pt x="11855" y="7490"/>
                  </a:lnTo>
                  <a:lnTo>
                    <a:pt x="11868" y="7459"/>
                  </a:lnTo>
                  <a:lnTo>
                    <a:pt x="11881" y="7429"/>
                  </a:lnTo>
                  <a:lnTo>
                    <a:pt x="11893" y="7401"/>
                  </a:lnTo>
                  <a:lnTo>
                    <a:pt x="11903" y="7373"/>
                  </a:lnTo>
                  <a:lnTo>
                    <a:pt x="11913" y="7347"/>
                  </a:lnTo>
                  <a:lnTo>
                    <a:pt x="11921" y="7322"/>
                  </a:lnTo>
                  <a:lnTo>
                    <a:pt x="11929" y="7300"/>
                  </a:lnTo>
                  <a:lnTo>
                    <a:pt x="11936" y="7279"/>
                  </a:lnTo>
                  <a:lnTo>
                    <a:pt x="11943" y="7260"/>
                  </a:lnTo>
                  <a:lnTo>
                    <a:pt x="12038" y="7282"/>
                  </a:lnTo>
                  <a:lnTo>
                    <a:pt x="12135" y="7302"/>
                  </a:lnTo>
                  <a:lnTo>
                    <a:pt x="12235" y="7317"/>
                  </a:lnTo>
                  <a:lnTo>
                    <a:pt x="12336" y="7330"/>
                  </a:lnTo>
                  <a:lnTo>
                    <a:pt x="12439" y="7341"/>
                  </a:lnTo>
                  <a:lnTo>
                    <a:pt x="12543" y="7348"/>
                  </a:lnTo>
                  <a:lnTo>
                    <a:pt x="12648" y="7352"/>
                  </a:lnTo>
                  <a:lnTo>
                    <a:pt x="12753" y="7354"/>
                  </a:lnTo>
                  <a:lnTo>
                    <a:pt x="12846" y="7354"/>
                  </a:lnTo>
                  <a:lnTo>
                    <a:pt x="12899" y="7353"/>
                  </a:lnTo>
                  <a:lnTo>
                    <a:pt x="12951" y="7351"/>
                  </a:lnTo>
                  <a:lnTo>
                    <a:pt x="13004" y="7347"/>
                  </a:lnTo>
                  <a:lnTo>
                    <a:pt x="13056" y="7341"/>
                  </a:lnTo>
                  <a:lnTo>
                    <a:pt x="13109" y="7334"/>
                  </a:lnTo>
                  <a:lnTo>
                    <a:pt x="13161" y="7324"/>
                  </a:lnTo>
                  <a:lnTo>
                    <a:pt x="13213" y="7314"/>
                  </a:lnTo>
                  <a:lnTo>
                    <a:pt x="13265" y="7303"/>
                  </a:lnTo>
                  <a:lnTo>
                    <a:pt x="13318" y="7288"/>
                  </a:lnTo>
                  <a:lnTo>
                    <a:pt x="13369" y="7274"/>
                  </a:lnTo>
                  <a:lnTo>
                    <a:pt x="13421" y="7257"/>
                  </a:lnTo>
                  <a:lnTo>
                    <a:pt x="13472" y="7239"/>
                  </a:lnTo>
                  <a:lnTo>
                    <a:pt x="13524" y="7219"/>
                  </a:lnTo>
                  <a:lnTo>
                    <a:pt x="13575" y="7198"/>
                  </a:lnTo>
                  <a:lnTo>
                    <a:pt x="13625" y="7175"/>
                  </a:lnTo>
                  <a:lnTo>
                    <a:pt x="13676" y="7151"/>
                  </a:lnTo>
                  <a:lnTo>
                    <a:pt x="13726" y="7125"/>
                  </a:lnTo>
                  <a:lnTo>
                    <a:pt x="13776" y="7099"/>
                  </a:lnTo>
                  <a:lnTo>
                    <a:pt x="13826" y="7070"/>
                  </a:lnTo>
                  <a:lnTo>
                    <a:pt x="13875" y="7040"/>
                  </a:lnTo>
                  <a:lnTo>
                    <a:pt x="13925" y="7009"/>
                  </a:lnTo>
                  <a:lnTo>
                    <a:pt x="13973" y="6976"/>
                  </a:lnTo>
                  <a:lnTo>
                    <a:pt x="14022" y="6942"/>
                  </a:lnTo>
                  <a:lnTo>
                    <a:pt x="14069" y="6907"/>
                  </a:lnTo>
                  <a:lnTo>
                    <a:pt x="14117" y="6870"/>
                  </a:lnTo>
                  <a:lnTo>
                    <a:pt x="14164" y="6832"/>
                  </a:lnTo>
                  <a:lnTo>
                    <a:pt x="14211" y="6792"/>
                  </a:lnTo>
                  <a:lnTo>
                    <a:pt x="14256" y="6752"/>
                  </a:lnTo>
                  <a:lnTo>
                    <a:pt x="14302" y="6709"/>
                  </a:lnTo>
                  <a:lnTo>
                    <a:pt x="14347" y="6666"/>
                  </a:lnTo>
                  <a:lnTo>
                    <a:pt x="14392" y="6621"/>
                  </a:lnTo>
                  <a:lnTo>
                    <a:pt x="14436" y="6574"/>
                  </a:lnTo>
                  <a:lnTo>
                    <a:pt x="14502" y="6500"/>
                  </a:lnTo>
                  <a:lnTo>
                    <a:pt x="14566" y="6424"/>
                  </a:lnTo>
                  <a:lnTo>
                    <a:pt x="14629" y="6345"/>
                  </a:lnTo>
                  <a:lnTo>
                    <a:pt x="14689" y="6264"/>
                  </a:lnTo>
                  <a:lnTo>
                    <a:pt x="14746" y="6181"/>
                  </a:lnTo>
                  <a:lnTo>
                    <a:pt x="14802" y="6095"/>
                  </a:lnTo>
                  <a:lnTo>
                    <a:pt x="14856" y="6008"/>
                  </a:lnTo>
                  <a:lnTo>
                    <a:pt x="14907" y="5918"/>
                  </a:lnTo>
                  <a:lnTo>
                    <a:pt x="14957" y="5826"/>
                  </a:lnTo>
                  <a:lnTo>
                    <a:pt x="15004" y="5732"/>
                  </a:lnTo>
                  <a:lnTo>
                    <a:pt x="15050" y="5636"/>
                  </a:lnTo>
                  <a:lnTo>
                    <a:pt x="15092" y="5539"/>
                  </a:lnTo>
                  <a:lnTo>
                    <a:pt x="15133" y="5439"/>
                  </a:lnTo>
                  <a:lnTo>
                    <a:pt x="15172" y="5337"/>
                  </a:lnTo>
                  <a:lnTo>
                    <a:pt x="15208" y="5234"/>
                  </a:lnTo>
                  <a:lnTo>
                    <a:pt x="15242" y="5129"/>
                  </a:lnTo>
                  <a:lnTo>
                    <a:pt x="15274" y="5023"/>
                  </a:lnTo>
                  <a:lnTo>
                    <a:pt x="15303" y="4914"/>
                  </a:lnTo>
                  <a:lnTo>
                    <a:pt x="15331" y="4804"/>
                  </a:lnTo>
                  <a:lnTo>
                    <a:pt x="15355" y="4693"/>
                  </a:lnTo>
                  <a:lnTo>
                    <a:pt x="15377" y="4579"/>
                  </a:lnTo>
                  <a:lnTo>
                    <a:pt x="15398" y="4464"/>
                  </a:lnTo>
                  <a:lnTo>
                    <a:pt x="15415" y="4348"/>
                  </a:lnTo>
                  <a:lnTo>
                    <a:pt x="15431" y="4230"/>
                  </a:lnTo>
                  <a:lnTo>
                    <a:pt x="15443" y="4111"/>
                  </a:lnTo>
                  <a:lnTo>
                    <a:pt x="15454" y="3990"/>
                  </a:lnTo>
                  <a:lnTo>
                    <a:pt x="15462" y="3868"/>
                  </a:lnTo>
                  <a:lnTo>
                    <a:pt x="15467" y="3745"/>
                  </a:lnTo>
                  <a:lnTo>
                    <a:pt x="15470" y="3621"/>
                  </a:lnTo>
                  <a:lnTo>
                    <a:pt x="15471" y="3496"/>
                  </a:lnTo>
                  <a:lnTo>
                    <a:pt x="15469" y="3369"/>
                  </a:lnTo>
                  <a:lnTo>
                    <a:pt x="15464" y="3240"/>
                  </a:lnTo>
                  <a:lnTo>
                    <a:pt x="15460" y="3150"/>
                  </a:lnTo>
                  <a:lnTo>
                    <a:pt x="15455" y="3060"/>
                  </a:lnTo>
                  <a:lnTo>
                    <a:pt x="15448" y="2971"/>
                  </a:lnTo>
                  <a:lnTo>
                    <a:pt x="15441" y="2885"/>
                  </a:lnTo>
                  <a:lnTo>
                    <a:pt x="15435" y="2799"/>
                  </a:lnTo>
                  <a:lnTo>
                    <a:pt x="15427" y="2716"/>
                  </a:lnTo>
                  <a:lnTo>
                    <a:pt x="15418" y="2633"/>
                  </a:lnTo>
                  <a:lnTo>
                    <a:pt x="15409" y="2553"/>
                  </a:lnTo>
                  <a:lnTo>
                    <a:pt x="15400" y="2475"/>
                  </a:lnTo>
                  <a:lnTo>
                    <a:pt x="15390" y="2397"/>
                  </a:lnTo>
                  <a:lnTo>
                    <a:pt x="15379" y="2321"/>
                  </a:lnTo>
                  <a:lnTo>
                    <a:pt x="15369" y="2246"/>
                  </a:lnTo>
                  <a:lnTo>
                    <a:pt x="15356" y="2174"/>
                  </a:lnTo>
                  <a:lnTo>
                    <a:pt x="15345" y="2102"/>
                  </a:lnTo>
                  <a:lnTo>
                    <a:pt x="15332" y="2032"/>
                  </a:lnTo>
                  <a:lnTo>
                    <a:pt x="15319" y="1964"/>
                  </a:lnTo>
                  <a:lnTo>
                    <a:pt x="15306" y="1897"/>
                  </a:lnTo>
                  <a:lnTo>
                    <a:pt x="15291" y="1832"/>
                  </a:lnTo>
                  <a:lnTo>
                    <a:pt x="15277" y="1768"/>
                  </a:lnTo>
                  <a:lnTo>
                    <a:pt x="15261" y="1705"/>
                  </a:lnTo>
                  <a:lnTo>
                    <a:pt x="15247" y="1645"/>
                  </a:lnTo>
                  <a:lnTo>
                    <a:pt x="15231" y="1585"/>
                  </a:lnTo>
                  <a:lnTo>
                    <a:pt x="15214" y="1527"/>
                  </a:lnTo>
                  <a:lnTo>
                    <a:pt x="15197" y="1471"/>
                  </a:lnTo>
                  <a:lnTo>
                    <a:pt x="15181" y="1415"/>
                  </a:lnTo>
                  <a:lnTo>
                    <a:pt x="15163" y="1361"/>
                  </a:lnTo>
                  <a:lnTo>
                    <a:pt x="15146" y="1310"/>
                  </a:lnTo>
                  <a:lnTo>
                    <a:pt x="15127" y="1258"/>
                  </a:lnTo>
                  <a:lnTo>
                    <a:pt x="15109" y="1210"/>
                  </a:lnTo>
                  <a:lnTo>
                    <a:pt x="15090" y="1162"/>
                  </a:lnTo>
                  <a:lnTo>
                    <a:pt x="15071" y="1115"/>
                  </a:lnTo>
                  <a:lnTo>
                    <a:pt x="15051" y="1071"/>
                  </a:lnTo>
                  <a:lnTo>
                    <a:pt x="15031" y="1027"/>
                  </a:lnTo>
                  <a:lnTo>
                    <a:pt x="15011" y="985"/>
                  </a:lnTo>
                  <a:lnTo>
                    <a:pt x="14991" y="944"/>
                  </a:lnTo>
                  <a:lnTo>
                    <a:pt x="14969" y="905"/>
                  </a:lnTo>
                  <a:lnTo>
                    <a:pt x="14949" y="867"/>
                  </a:lnTo>
                  <a:lnTo>
                    <a:pt x="14927" y="831"/>
                  </a:lnTo>
                  <a:lnTo>
                    <a:pt x="14905" y="796"/>
                  </a:lnTo>
                  <a:lnTo>
                    <a:pt x="14884" y="763"/>
                  </a:lnTo>
                  <a:lnTo>
                    <a:pt x="14862" y="731"/>
                  </a:lnTo>
                  <a:lnTo>
                    <a:pt x="14839" y="700"/>
                  </a:lnTo>
                  <a:lnTo>
                    <a:pt x="14817" y="670"/>
                  </a:lnTo>
                  <a:lnTo>
                    <a:pt x="14794" y="642"/>
                  </a:lnTo>
                  <a:lnTo>
                    <a:pt x="14771" y="617"/>
                  </a:lnTo>
                  <a:lnTo>
                    <a:pt x="14748" y="591"/>
                  </a:lnTo>
                  <a:lnTo>
                    <a:pt x="14725" y="567"/>
                  </a:lnTo>
                  <a:lnTo>
                    <a:pt x="14702" y="546"/>
                  </a:lnTo>
                  <a:lnTo>
                    <a:pt x="14678" y="524"/>
                  </a:lnTo>
                  <a:lnTo>
                    <a:pt x="14654" y="504"/>
                  </a:lnTo>
                  <a:lnTo>
                    <a:pt x="14630" y="487"/>
                  </a:lnTo>
                  <a:lnTo>
                    <a:pt x="14606" y="469"/>
                  </a:lnTo>
                  <a:lnTo>
                    <a:pt x="14582" y="454"/>
                  </a:lnTo>
                  <a:lnTo>
                    <a:pt x="14557" y="440"/>
                  </a:lnTo>
                  <a:lnTo>
                    <a:pt x="14534" y="427"/>
                  </a:lnTo>
                  <a:lnTo>
                    <a:pt x="14509" y="416"/>
                  </a:lnTo>
                  <a:lnTo>
                    <a:pt x="14484" y="405"/>
                  </a:lnTo>
                  <a:lnTo>
                    <a:pt x="14459" y="397"/>
                  </a:lnTo>
                  <a:lnTo>
                    <a:pt x="14435" y="390"/>
                  </a:lnTo>
                  <a:lnTo>
                    <a:pt x="14410" y="384"/>
                  </a:lnTo>
                  <a:lnTo>
                    <a:pt x="14385" y="380"/>
                  </a:lnTo>
                  <a:lnTo>
                    <a:pt x="14360" y="376"/>
                  </a:lnTo>
                  <a:lnTo>
                    <a:pt x="14336" y="374"/>
                  </a:lnTo>
                  <a:lnTo>
                    <a:pt x="14311" y="374"/>
                  </a:lnTo>
                  <a:lnTo>
                    <a:pt x="14280" y="374"/>
                  </a:lnTo>
                  <a:lnTo>
                    <a:pt x="14251" y="377"/>
                  </a:lnTo>
                  <a:lnTo>
                    <a:pt x="14223" y="381"/>
                  </a:lnTo>
                  <a:lnTo>
                    <a:pt x="14170" y="393"/>
                  </a:lnTo>
                  <a:lnTo>
                    <a:pt x="14121" y="409"/>
                  </a:lnTo>
                  <a:lnTo>
                    <a:pt x="14074" y="428"/>
                  </a:lnTo>
                  <a:lnTo>
                    <a:pt x="14031" y="450"/>
                  </a:lnTo>
                  <a:lnTo>
                    <a:pt x="13990" y="473"/>
                  </a:lnTo>
                  <a:lnTo>
                    <a:pt x="13953" y="500"/>
                  </a:lnTo>
                  <a:lnTo>
                    <a:pt x="13917" y="529"/>
                  </a:lnTo>
                  <a:lnTo>
                    <a:pt x="13885" y="559"/>
                  </a:lnTo>
                  <a:lnTo>
                    <a:pt x="13855" y="590"/>
                  </a:lnTo>
                  <a:lnTo>
                    <a:pt x="13828" y="622"/>
                  </a:lnTo>
                  <a:lnTo>
                    <a:pt x="13802" y="654"/>
                  </a:lnTo>
                  <a:lnTo>
                    <a:pt x="13779" y="686"/>
                  </a:lnTo>
                  <a:lnTo>
                    <a:pt x="13757" y="718"/>
                  </a:lnTo>
                  <a:lnTo>
                    <a:pt x="13737" y="748"/>
                  </a:lnTo>
                  <a:lnTo>
                    <a:pt x="13719" y="778"/>
                  </a:lnTo>
                  <a:lnTo>
                    <a:pt x="13706" y="803"/>
                  </a:lnTo>
                  <a:lnTo>
                    <a:pt x="13690" y="829"/>
                  </a:lnTo>
                  <a:lnTo>
                    <a:pt x="13674" y="857"/>
                  </a:lnTo>
                  <a:lnTo>
                    <a:pt x="13656" y="883"/>
                  </a:lnTo>
                  <a:lnTo>
                    <a:pt x="13639" y="909"/>
                  </a:lnTo>
                  <a:lnTo>
                    <a:pt x="13622" y="932"/>
                  </a:lnTo>
                  <a:lnTo>
                    <a:pt x="13615" y="942"/>
                  </a:lnTo>
                  <a:lnTo>
                    <a:pt x="13607" y="951"/>
                  </a:lnTo>
                  <a:lnTo>
                    <a:pt x="13600" y="959"/>
                  </a:lnTo>
                  <a:lnTo>
                    <a:pt x="13594" y="966"/>
                  </a:lnTo>
                  <a:lnTo>
                    <a:pt x="13559" y="987"/>
                  </a:lnTo>
                  <a:lnTo>
                    <a:pt x="13524" y="1007"/>
                  </a:lnTo>
                  <a:lnTo>
                    <a:pt x="13489" y="1025"/>
                  </a:lnTo>
                  <a:lnTo>
                    <a:pt x="13454" y="1040"/>
                  </a:lnTo>
                  <a:lnTo>
                    <a:pt x="13419" y="1053"/>
                  </a:lnTo>
                  <a:lnTo>
                    <a:pt x="13384" y="1067"/>
                  </a:lnTo>
                  <a:lnTo>
                    <a:pt x="13314" y="1090"/>
                  </a:lnTo>
                  <a:lnTo>
                    <a:pt x="13266" y="1112"/>
                  </a:lnTo>
                  <a:lnTo>
                    <a:pt x="13214" y="1134"/>
                  </a:lnTo>
                  <a:lnTo>
                    <a:pt x="13162" y="1157"/>
                  </a:lnTo>
                  <a:lnTo>
                    <a:pt x="13135" y="1170"/>
                  </a:lnTo>
                  <a:lnTo>
                    <a:pt x="13107" y="1183"/>
                  </a:lnTo>
                  <a:lnTo>
                    <a:pt x="13079" y="1199"/>
                  </a:lnTo>
                  <a:lnTo>
                    <a:pt x="13051" y="1216"/>
                  </a:lnTo>
                  <a:lnTo>
                    <a:pt x="13022" y="1235"/>
                  </a:lnTo>
                  <a:lnTo>
                    <a:pt x="12993" y="1256"/>
                  </a:lnTo>
                  <a:lnTo>
                    <a:pt x="12965" y="1280"/>
                  </a:lnTo>
                  <a:lnTo>
                    <a:pt x="12936" y="1307"/>
                  </a:lnTo>
                  <a:lnTo>
                    <a:pt x="12907" y="1337"/>
                  </a:lnTo>
                  <a:lnTo>
                    <a:pt x="12878" y="1371"/>
                  </a:lnTo>
                  <a:lnTo>
                    <a:pt x="12858" y="1391"/>
                  </a:lnTo>
                  <a:lnTo>
                    <a:pt x="12840" y="1412"/>
                  </a:lnTo>
                  <a:lnTo>
                    <a:pt x="12823" y="1433"/>
                  </a:lnTo>
                  <a:lnTo>
                    <a:pt x="12809" y="1455"/>
                  </a:lnTo>
                  <a:lnTo>
                    <a:pt x="12795" y="1477"/>
                  </a:lnTo>
                  <a:lnTo>
                    <a:pt x="12783" y="1499"/>
                  </a:lnTo>
                  <a:lnTo>
                    <a:pt x="12772" y="1522"/>
                  </a:lnTo>
                  <a:lnTo>
                    <a:pt x="12762" y="1545"/>
                  </a:lnTo>
                  <a:lnTo>
                    <a:pt x="12754" y="1568"/>
                  </a:lnTo>
                  <a:lnTo>
                    <a:pt x="12747" y="1591"/>
                  </a:lnTo>
                  <a:lnTo>
                    <a:pt x="12741" y="1615"/>
                  </a:lnTo>
                  <a:lnTo>
                    <a:pt x="12735" y="1638"/>
                  </a:lnTo>
                  <a:lnTo>
                    <a:pt x="12729" y="1688"/>
                  </a:lnTo>
                  <a:lnTo>
                    <a:pt x="12725" y="1736"/>
                  </a:lnTo>
                  <a:lnTo>
                    <a:pt x="12726" y="1787"/>
                  </a:lnTo>
                  <a:lnTo>
                    <a:pt x="12728" y="1837"/>
                  </a:lnTo>
                  <a:lnTo>
                    <a:pt x="12734" y="1889"/>
                  </a:lnTo>
                  <a:lnTo>
                    <a:pt x="12742" y="1940"/>
                  </a:lnTo>
                  <a:lnTo>
                    <a:pt x="12751" y="1992"/>
                  </a:lnTo>
                  <a:lnTo>
                    <a:pt x="12761" y="2044"/>
                  </a:lnTo>
                  <a:lnTo>
                    <a:pt x="12784" y="2149"/>
                  </a:lnTo>
                  <a:lnTo>
                    <a:pt x="12795" y="2203"/>
                  </a:lnTo>
                  <a:lnTo>
                    <a:pt x="12809" y="2260"/>
                  </a:lnTo>
                  <a:lnTo>
                    <a:pt x="12821" y="2318"/>
                  </a:lnTo>
                  <a:lnTo>
                    <a:pt x="12835" y="2379"/>
                  </a:lnTo>
                  <a:lnTo>
                    <a:pt x="12847" y="2444"/>
                  </a:lnTo>
                  <a:lnTo>
                    <a:pt x="12859" y="2511"/>
                  </a:lnTo>
                  <a:lnTo>
                    <a:pt x="12871" y="2582"/>
                  </a:lnTo>
                  <a:lnTo>
                    <a:pt x="12881" y="2656"/>
                  </a:lnTo>
                  <a:lnTo>
                    <a:pt x="12891" y="2733"/>
                  </a:lnTo>
                  <a:lnTo>
                    <a:pt x="12900" y="2815"/>
                  </a:lnTo>
                  <a:lnTo>
                    <a:pt x="12903" y="2858"/>
                  </a:lnTo>
                  <a:lnTo>
                    <a:pt x="12906" y="2901"/>
                  </a:lnTo>
                  <a:lnTo>
                    <a:pt x="12909" y="2946"/>
                  </a:lnTo>
                  <a:lnTo>
                    <a:pt x="12911" y="2991"/>
                  </a:lnTo>
                  <a:lnTo>
                    <a:pt x="12913" y="3037"/>
                  </a:lnTo>
                  <a:lnTo>
                    <a:pt x="12914" y="3085"/>
                  </a:lnTo>
                  <a:lnTo>
                    <a:pt x="12915" y="3134"/>
                  </a:lnTo>
                  <a:lnTo>
                    <a:pt x="12915" y="3184"/>
                  </a:lnTo>
                  <a:lnTo>
                    <a:pt x="12914" y="3235"/>
                  </a:lnTo>
                  <a:lnTo>
                    <a:pt x="12913" y="3288"/>
                  </a:lnTo>
                  <a:lnTo>
                    <a:pt x="12911" y="3341"/>
                  </a:lnTo>
                  <a:lnTo>
                    <a:pt x="12909" y="3396"/>
                  </a:lnTo>
                  <a:lnTo>
                    <a:pt x="12901" y="3396"/>
                  </a:lnTo>
                  <a:lnTo>
                    <a:pt x="12890" y="3396"/>
                  </a:lnTo>
                  <a:lnTo>
                    <a:pt x="12869" y="3392"/>
                  </a:lnTo>
                  <a:lnTo>
                    <a:pt x="12843" y="3384"/>
                  </a:lnTo>
                  <a:lnTo>
                    <a:pt x="12815" y="3375"/>
                  </a:lnTo>
                  <a:lnTo>
                    <a:pt x="12785" y="3362"/>
                  </a:lnTo>
                  <a:lnTo>
                    <a:pt x="12754" y="3345"/>
                  </a:lnTo>
                  <a:lnTo>
                    <a:pt x="12722" y="3326"/>
                  </a:lnTo>
                  <a:lnTo>
                    <a:pt x="12690" y="3303"/>
                  </a:lnTo>
                  <a:lnTo>
                    <a:pt x="12690" y="3302"/>
                  </a:lnTo>
                  <a:lnTo>
                    <a:pt x="12688" y="3300"/>
                  </a:lnTo>
                  <a:lnTo>
                    <a:pt x="12685" y="3296"/>
                  </a:lnTo>
                  <a:lnTo>
                    <a:pt x="12681" y="3291"/>
                  </a:lnTo>
                  <a:lnTo>
                    <a:pt x="12676" y="3284"/>
                  </a:lnTo>
                  <a:lnTo>
                    <a:pt x="12669" y="3276"/>
                  </a:lnTo>
                  <a:lnTo>
                    <a:pt x="12662" y="3268"/>
                  </a:lnTo>
                  <a:lnTo>
                    <a:pt x="12654" y="3258"/>
                  </a:lnTo>
                  <a:lnTo>
                    <a:pt x="12636" y="3236"/>
                  </a:lnTo>
                  <a:lnTo>
                    <a:pt x="12615" y="3210"/>
                  </a:lnTo>
                  <a:lnTo>
                    <a:pt x="12591" y="3184"/>
                  </a:lnTo>
                  <a:lnTo>
                    <a:pt x="12566" y="3155"/>
                  </a:lnTo>
                  <a:lnTo>
                    <a:pt x="12539" y="3125"/>
                  </a:lnTo>
                  <a:lnTo>
                    <a:pt x="12511" y="3096"/>
                  </a:lnTo>
                  <a:lnTo>
                    <a:pt x="12482" y="3067"/>
                  </a:lnTo>
                  <a:lnTo>
                    <a:pt x="12454" y="3039"/>
                  </a:lnTo>
                  <a:lnTo>
                    <a:pt x="12426" y="3015"/>
                  </a:lnTo>
                  <a:lnTo>
                    <a:pt x="12398" y="2992"/>
                  </a:lnTo>
                  <a:lnTo>
                    <a:pt x="12384" y="2983"/>
                  </a:lnTo>
                  <a:lnTo>
                    <a:pt x="12372" y="2973"/>
                  </a:lnTo>
                  <a:lnTo>
                    <a:pt x="12360" y="2966"/>
                  </a:lnTo>
                  <a:lnTo>
                    <a:pt x="12347" y="2960"/>
                  </a:lnTo>
                  <a:lnTo>
                    <a:pt x="12370" y="2947"/>
                  </a:lnTo>
                  <a:lnTo>
                    <a:pt x="12390" y="2931"/>
                  </a:lnTo>
                  <a:lnTo>
                    <a:pt x="12408" y="2914"/>
                  </a:lnTo>
                  <a:lnTo>
                    <a:pt x="12426" y="2893"/>
                  </a:lnTo>
                  <a:lnTo>
                    <a:pt x="12443" y="2872"/>
                  </a:lnTo>
                  <a:lnTo>
                    <a:pt x="12462" y="2850"/>
                  </a:lnTo>
                  <a:lnTo>
                    <a:pt x="12481" y="2827"/>
                  </a:lnTo>
                  <a:lnTo>
                    <a:pt x="12503" y="2803"/>
                  </a:lnTo>
                  <a:lnTo>
                    <a:pt x="12519" y="2762"/>
                  </a:lnTo>
                  <a:lnTo>
                    <a:pt x="12531" y="2721"/>
                  </a:lnTo>
                  <a:lnTo>
                    <a:pt x="12539" y="2678"/>
                  </a:lnTo>
                  <a:lnTo>
                    <a:pt x="12544" y="2634"/>
                  </a:lnTo>
                  <a:lnTo>
                    <a:pt x="12546" y="2590"/>
                  </a:lnTo>
                  <a:lnTo>
                    <a:pt x="12544" y="2545"/>
                  </a:lnTo>
                  <a:lnTo>
                    <a:pt x="12539" y="2500"/>
                  </a:lnTo>
                  <a:lnTo>
                    <a:pt x="12531" y="2453"/>
                  </a:lnTo>
                  <a:lnTo>
                    <a:pt x="12519" y="2406"/>
                  </a:lnTo>
                  <a:lnTo>
                    <a:pt x="12503" y="2358"/>
                  </a:lnTo>
                  <a:lnTo>
                    <a:pt x="12486" y="2310"/>
                  </a:lnTo>
                  <a:lnTo>
                    <a:pt x="12464" y="2261"/>
                  </a:lnTo>
                  <a:lnTo>
                    <a:pt x="12439" y="2210"/>
                  </a:lnTo>
                  <a:lnTo>
                    <a:pt x="12411" y="2160"/>
                  </a:lnTo>
                  <a:lnTo>
                    <a:pt x="12381" y="2108"/>
                  </a:lnTo>
                  <a:lnTo>
                    <a:pt x="12347" y="2056"/>
                  </a:lnTo>
                  <a:lnTo>
                    <a:pt x="12327" y="2030"/>
                  </a:lnTo>
                  <a:lnTo>
                    <a:pt x="12306" y="2006"/>
                  </a:lnTo>
                  <a:lnTo>
                    <a:pt x="12285" y="1982"/>
                  </a:lnTo>
                  <a:lnTo>
                    <a:pt x="12265" y="1961"/>
                  </a:lnTo>
                  <a:lnTo>
                    <a:pt x="12243" y="1939"/>
                  </a:lnTo>
                  <a:lnTo>
                    <a:pt x="12222" y="1920"/>
                  </a:lnTo>
                  <a:lnTo>
                    <a:pt x="12179" y="1882"/>
                  </a:lnTo>
                  <a:lnTo>
                    <a:pt x="12136" y="1848"/>
                  </a:lnTo>
                  <a:lnTo>
                    <a:pt x="12092" y="1816"/>
                  </a:lnTo>
                  <a:lnTo>
                    <a:pt x="12048" y="1786"/>
                  </a:lnTo>
                  <a:lnTo>
                    <a:pt x="12005" y="1758"/>
                  </a:lnTo>
                  <a:lnTo>
                    <a:pt x="11960" y="1730"/>
                  </a:lnTo>
                  <a:lnTo>
                    <a:pt x="11917" y="1703"/>
                  </a:lnTo>
                  <a:lnTo>
                    <a:pt x="11830" y="1650"/>
                  </a:lnTo>
                  <a:lnTo>
                    <a:pt x="11787" y="1622"/>
                  </a:lnTo>
                  <a:lnTo>
                    <a:pt x="11744" y="1592"/>
                  </a:lnTo>
                  <a:lnTo>
                    <a:pt x="11703" y="1561"/>
                  </a:lnTo>
                  <a:lnTo>
                    <a:pt x="11662" y="1526"/>
                  </a:lnTo>
                  <a:lnTo>
                    <a:pt x="11628" y="1498"/>
                  </a:lnTo>
                  <a:lnTo>
                    <a:pt x="11594" y="1470"/>
                  </a:lnTo>
                  <a:lnTo>
                    <a:pt x="11577" y="1454"/>
                  </a:lnTo>
                  <a:lnTo>
                    <a:pt x="11562" y="1438"/>
                  </a:lnTo>
                  <a:lnTo>
                    <a:pt x="11548" y="1421"/>
                  </a:lnTo>
                  <a:lnTo>
                    <a:pt x="11537" y="1402"/>
                  </a:lnTo>
                  <a:lnTo>
                    <a:pt x="11510" y="1365"/>
                  </a:lnTo>
                  <a:lnTo>
                    <a:pt x="11479" y="1325"/>
                  </a:lnTo>
                  <a:lnTo>
                    <a:pt x="11447" y="1282"/>
                  </a:lnTo>
                  <a:lnTo>
                    <a:pt x="11412" y="1237"/>
                  </a:lnTo>
                  <a:lnTo>
                    <a:pt x="11374" y="1189"/>
                  </a:lnTo>
                  <a:lnTo>
                    <a:pt x="11334" y="1139"/>
                  </a:lnTo>
                  <a:lnTo>
                    <a:pt x="11290" y="1087"/>
                  </a:lnTo>
                  <a:lnTo>
                    <a:pt x="11245" y="1034"/>
                  </a:lnTo>
                  <a:lnTo>
                    <a:pt x="11196" y="979"/>
                  </a:lnTo>
                  <a:lnTo>
                    <a:pt x="11146" y="924"/>
                  </a:lnTo>
                  <a:lnTo>
                    <a:pt x="11092" y="867"/>
                  </a:lnTo>
                  <a:lnTo>
                    <a:pt x="11036" y="810"/>
                  </a:lnTo>
                  <a:lnTo>
                    <a:pt x="10977" y="754"/>
                  </a:lnTo>
                  <a:lnTo>
                    <a:pt x="10916" y="696"/>
                  </a:lnTo>
                  <a:lnTo>
                    <a:pt x="10852" y="639"/>
                  </a:lnTo>
                  <a:lnTo>
                    <a:pt x="10785" y="584"/>
                  </a:lnTo>
                  <a:lnTo>
                    <a:pt x="10716" y="529"/>
                  </a:lnTo>
                  <a:lnTo>
                    <a:pt x="10644" y="474"/>
                  </a:lnTo>
                  <a:lnTo>
                    <a:pt x="10570" y="423"/>
                  </a:lnTo>
                  <a:lnTo>
                    <a:pt x="10492" y="371"/>
                  </a:lnTo>
                  <a:lnTo>
                    <a:pt x="10413" y="323"/>
                  </a:lnTo>
                  <a:lnTo>
                    <a:pt x="10330" y="277"/>
                  </a:lnTo>
                  <a:lnTo>
                    <a:pt x="10244" y="233"/>
                  </a:lnTo>
                  <a:lnTo>
                    <a:pt x="10157" y="192"/>
                  </a:lnTo>
                  <a:lnTo>
                    <a:pt x="10066" y="154"/>
                  </a:lnTo>
                  <a:lnTo>
                    <a:pt x="9973" y="120"/>
                  </a:lnTo>
                  <a:lnTo>
                    <a:pt x="9877" y="89"/>
                  </a:lnTo>
                  <a:lnTo>
                    <a:pt x="9827" y="75"/>
                  </a:lnTo>
                  <a:lnTo>
                    <a:pt x="9778" y="62"/>
                  </a:lnTo>
                  <a:lnTo>
                    <a:pt x="9727" y="50"/>
                  </a:lnTo>
                  <a:lnTo>
                    <a:pt x="9677" y="40"/>
                  </a:lnTo>
                  <a:lnTo>
                    <a:pt x="9625" y="30"/>
                  </a:lnTo>
                  <a:lnTo>
                    <a:pt x="9572" y="21"/>
                  </a:lnTo>
                  <a:lnTo>
                    <a:pt x="9520" y="14"/>
                  </a:lnTo>
                  <a:lnTo>
                    <a:pt x="9465" y="8"/>
                  </a:lnTo>
                  <a:lnTo>
                    <a:pt x="9411" y="3"/>
                  </a:lnTo>
                  <a:lnTo>
                    <a:pt x="9356" y="0"/>
                  </a:lnTo>
                  <a:lnTo>
                    <a:pt x="9231" y="0"/>
                  </a:lnTo>
                  <a:lnTo>
                    <a:pt x="923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Calibri Light" panose="020F0302020204030204"/>
                <a:ea typeface="+mn-ea"/>
                <a:cs typeface="+mn-cs"/>
              </a:endParaRPr>
            </a:p>
          </p:txBody>
        </p:sp>
        <p:sp>
          <p:nvSpPr>
            <p:cNvPr id="49" name="Freeform 45">
              <a:extLst>
                <a:ext uri="{FF2B5EF4-FFF2-40B4-BE49-F238E27FC236}">
                  <a16:creationId xmlns:a16="http://schemas.microsoft.com/office/drawing/2014/main" id="{44FA9BE9-AF5A-40A4-8538-697AFFDF5064}"/>
                </a:ext>
              </a:extLst>
            </p:cNvPr>
            <p:cNvSpPr>
              <a:spLocks/>
            </p:cNvSpPr>
            <p:nvPr/>
          </p:nvSpPr>
          <p:spPr bwMode="auto">
            <a:xfrm>
              <a:off x="-1422421" y="-770559"/>
              <a:ext cx="415116" cy="424070"/>
            </a:xfrm>
            <a:custGeom>
              <a:avLst/>
              <a:gdLst>
                <a:gd name="T0" fmla="*/ 2086 w 2090"/>
                <a:gd name="T1" fmla="*/ 1 h 2119"/>
                <a:gd name="T2" fmla="*/ 2063 w 2090"/>
                <a:gd name="T3" fmla="*/ 8 h 2119"/>
                <a:gd name="T4" fmla="*/ 2023 w 2090"/>
                <a:gd name="T5" fmla="*/ 20 h 2119"/>
                <a:gd name="T6" fmla="*/ 1964 w 2090"/>
                <a:gd name="T7" fmla="*/ 35 h 2119"/>
                <a:gd name="T8" fmla="*/ 1887 w 2090"/>
                <a:gd name="T9" fmla="*/ 53 h 2119"/>
                <a:gd name="T10" fmla="*/ 1790 w 2090"/>
                <a:gd name="T11" fmla="*/ 73 h 2119"/>
                <a:gd name="T12" fmla="*/ 1673 w 2090"/>
                <a:gd name="T13" fmla="*/ 96 h 2119"/>
                <a:gd name="T14" fmla="*/ 1536 w 2090"/>
                <a:gd name="T15" fmla="*/ 119 h 2119"/>
                <a:gd name="T16" fmla="*/ 1298 w 2090"/>
                <a:gd name="T17" fmla="*/ 152 h 2119"/>
                <a:gd name="T18" fmla="*/ 1061 w 2090"/>
                <a:gd name="T19" fmla="*/ 171 h 2119"/>
                <a:gd name="T20" fmla="*/ 859 w 2090"/>
                <a:gd name="T21" fmla="*/ 192 h 2119"/>
                <a:gd name="T22" fmla="*/ 693 w 2090"/>
                <a:gd name="T23" fmla="*/ 233 h 2119"/>
                <a:gd name="T24" fmla="*/ 515 w 2090"/>
                <a:gd name="T25" fmla="*/ 347 h 2119"/>
                <a:gd name="T26" fmla="*/ 365 w 2090"/>
                <a:gd name="T27" fmla="*/ 513 h 2119"/>
                <a:gd name="T28" fmla="*/ 248 w 2090"/>
                <a:gd name="T29" fmla="*/ 723 h 2119"/>
                <a:gd name="T30" fmla="*/ 150 w 2090"/>
                <a:gd name="T31" fmla="*/ 986 h 2119"/>
                <a:gd name="T32" fmla="*/ 77 w 2090"/>
                <a:gd name="T33" fmla="*/ 1239 h 2119"/>
                <a:gd name="T34" fmla="*/ 19 w 2090"/>
                <a:gd name="T35" fmla="*/ 1600 h 2119"/>
                <a:gd name="T36" fmla="*/ 7 w 2090"/>
                <a:gd name="T37" fmla="*/ 1765 h 2119"/>
                <a:gd name="T38" fmla="*/ 1 w 2090"/>
                <a:gd name="T39" fmla="*/ 1907 h 2119"/>
                <a:gd name="T40" fmla="*/ 1 w 2090"/>
                <a:gd name="T41" fmla="*/ 2019 h 2119"/>
                <a:gd name="T42" fmla="*/ 2 w 2090"/>
                <a:gd name="T43" fmla="*/ 2093 h 2119"/>
                <a:gd name="T44" fmla="*/ 3 w 2090"/>
                <a:gd name="T45" fmla="*/ 2119 h 2119"/>
                <a:gd name="T46" fmla="*/ 5 w 2090"/>
                <a:gd name="T47" fmla="*/ 2110 h 2119"/>
                <a:gd name="T48" fmla="*/ 12 w 2090"/>
                <a:gd name="T49" fmla="*/ 2082 h 2119"/>
                <a:gd name="T50" fmla="*/ 40 w 2090"/>
                <a:gd name="T51" fmla="*/ 1983 h 2119"/>
                <a:gd name="T52" fmla="*/ 83 w 2090"/>
                <a:gd name="T53" fmla="*/ 1837 h 2119"/>
                <a:gd name="T54" fmla="*/ 139 w 2090"/>
                <a:gd name="T55" fmla="*/ 1659 h 2119"/>
                <a:gd name="T56" fmla="*/ 260 w 2090"/>
                <a:gd name="T57" fmla="*/ 1325 h 2119"/>
                <a:gd name="T58" fmla="*/ 337 w 2090"/>
                <a:gd name="T59" fmla="*/ 1145 h 2119"/>
                <a:gd name="T60" fmla="*/ 419 w 2090"/>
                <a:gd name="T61" fmla="*/ 997 h 2119"/>
                <a:gd name="T62" fmla="*/ 481 w 2090"/>
                <a:gd name="T63" fmla="*/ 901 h 2119"/>
                <a:gd name="T64" fmla="*/ 565 w 2090"/>
                <a:gd name="T65" fmla="*/ 784 h 2119"/>
                <a:gd name="T66" fmla="*/ 636 w 2090"/>
                <a:gd name="T67" fmla="*/ 701 h 2119"/>
                <a:gd name="T68" fmla="*/ 679 w 2090"/>
                <a:gd name="T69" fmla="*/ 662 h 2119"/>
                <a:gd name="T70" fmla="*/ 687 w 2090"/>
                <a:gd name="T71" fmla="*/ 656 h 2119"/>
                <a:gd name="T72" fmla="*/ 675 w 2090"/>
                <a:gd name="T73" fmla="*/ 694 h 2119"/>
                <a:gd name="T74" fmla="*/ 657 w 2090"/>
                <a:gd name="T75" fmla="*/ 770 h 2119"/>
                <a:gd name="T76" fmla="*/ 648 w 2090"/>
                <a:gd name="T77" fmla="*/ 863 h 2119"/>
                <a:gd name="T78" fmla="*/ 663 w 2090"/>
                <a:gd name="T79" fmla="*/ 987 h 2119"/>
                <a:gd name="T80" fmla="*/ 699 w 2090"/>
                <a:gd name="T81" fmla="*/ 1175 h 2119"/>
                <a:gd name="T82" fmla="*/ 741 w 2090"/>
                <a:gd name="T83" fmla="*/ 1322 h 2119"/>
                <a:gd name="T84" fmla="*/ 767 w 2090"/>
                <a:gd name="T85" fmla="*/ 1395 h 2119"/>
                <a:gd name="T86" fmla="*/ 778 w 2090"/>
                <a:gd name="T87" fmla="*/ 1424 h 2119"/>
                <a:gd name="T88" fmla="*/ 782 w 2090"/>
                <a:gd name="T89" fmla="*/ 1434 h 2119"/>
                <a:gd name="T90" fmla="*/ 783 w 2090"/>
                <a:gd name="T91" fmla="*/ 1407 h 2119"/>
                <a:gd name="T92" fmla="*/ 790 w 2090"/>
                <a:gd name="T93" fmla="*/ 1337 h 2119"/>
                <a:gd name="T94" fmla="*/ 803 w 2090"/>
                <a:gd name="T95" fmla="*/ 1231 h 2119"/>
                <a:gd name="T96" fmla="*/ 824 w 2090"/>
                <a:gd name="T97" fmla="*/ 1102 h 2119"/>
                <a:gd name="T98" fmla="*/ 900 w 2090"/>
                <a:gd name="T99" fmla="*/ 816 h 2119"/>
                <a:gd name="T100" fmla="*/ 974 w 2090"/>
                <a:gd name="T101" fmla="*/ 647 h 2119"/>
                <a:gd name="T102" fmla="*/ 1055 w 2090"/>
                <a:gd name="T103" fmla="*/ 533 h 2119"/>
                <a:gd name="T104" fmla="*/ 1165 w 2090"/>
                <a:gd name="T105" fmla="*/ 433 h 2119"/>
                <a:gd name="T106" fmla="*/ 1295 w 2090"/>
                <a:gd name="T107" fmla="*/ 351 h 2119"/>
                <a:gd name="T108" fmla="*/ 1560 w 2090"/>
                <a:gd name="T109" fmla="*/ 249 h 2119"/>
                <a:gd name="T110" fmla="*/ 1736 w 2090"/>
                <a:gd name="T111" fmla="*/ 184 h 2119"/>
                <a:gd name="T112" fmla="*/ 1907 w 2090"/>
                <a:gd name="T113" fmla="*/ 101 h 2119"/>
                <a:gd name="T114" fmla="*/ 2012 w 2090"/>
                <a:gd name="T115" fmla="*/ 45 h 2119"/>
                <a:gd name="T116" fmla="*/ 2060 w 2090"/>
                <a:gd name="T117" fmla="*/ 18 h 2119"/>
                <a:gd name="T118" fmla="*/ 2087 w 2090"/>
                <a:gd name="T119" fmla="*/ 2 h 2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090" h="2119">
                  <a:moveTo>
                    <a:pt x="2090" y="0"/>
                  </a:moveTo>
                  <a:lnTo>
                    <a:pt x="2090" y="0"/>
                  </a:lnTo>
                  <a:lnTo>
                    <a:pt x="2088" y="1"/>
                  </a:lnTo>
                  <a:lnTo>
                    <a:pt x="2086" y="1"/>
                  </a:lnTo>
                  <a:lnTo>
                    <a:pt x="2082" y="3"/>
                  </a:lnTo>
                  <a:lnTo>
                    <a:pt x="2077" y="4"/>
                  </a:lnTo>
                  <a:lnTo>
                    <a:pt x="2070" y="6"/>
                  </a:lnTo>
                  <a:lnTo>
                    <a:pt x="2063" y="8"/>
                  </a:lnTo>
                  <a:lnTo>
                    <a:pt x="2055" y="10"/>
                  </a:lnTo>
                  <a:lnTo>
                    <a:pt x="2046" y="13"/>
                  </a:lnTo>
                  <a:lnTo>
                    <a:pt x="2034" y="17"/>
                  </a:lnTo>
                  <a:lnTo>
                    <a:pt x="2023" y="20"/>
                  </a:lnTo>
                  <a:lnTo>
                    <a:pt x="2009" y="23"/>
                  </a:lnTo>
                  <a:lnTo>
                    <a:pt x="1996" y="27"/>
                  </a:lnTo>
                  <a:lnTo>
                    <a:pt x="1981" y="31"/>
                  </a:lnTo>
                  <a:lnTo>
                    <a:pt x="1964" y="35"/>
                  </a:lnTo>
                  <a:lnTo>
                    <a:pt x="1946" y="39"/>
                  </a:lnTo>
                  <a:lnTo>
                    <a:pt x="1928" y="43"/>
                  </a:lnTo>
                  <a:lnTo>
                    <a:pt x="1907" y="48"/>
                  </a:lnTo>
                  <a:lnTo>
                    <a:pt x="1887" y="53"/>
                  </a:lnTo>
                  <a:lnTo>
                    <a:pt x="1864" y="58"/>
                  </a:lnTo>
                  <a:lnTo>
                    <a:pt x="1840" y="63"/>
                  </a:lnTo>
                  <a:lnTo>
                    <a:pt x="1815" y="68"/>
                  </a:lnTo>
                  <a:lnTo>
                    <a:pt x="1790" y="73"/>
                  </a:lnTo>
                  <a:lnTo>
                    <a:pt x="1762" y="79"/>
                  </a:lnTo>
                  <a:lnTo>
                    <a:pt x="1733" y="85"/>
                  </a:lnTo>
                  <a:lnTo>
                    <a:pt x="1704" y="90"/>
                  </a:lnTo>
                  <a:lnTo>
                    <a:pt x="1673" y="96"/>
                  </a:lnTo>
                  <a:lnTo>
                    <a:pt x="1640" y="102"/>
                  </a:lnTo>
                  <a:lnTo>
                    <a:pt x="1607" y="107"/>
                  </a:lnTo>
                  <a:lnTo>
                    <a:pt x="1572" y="113"/>
                  </a:lnTo>
                  <a:lnTo>
                    <a:pt x="1536" y="119"/>
                  </a:lnTo>
                  <a:lnTo>
                    <a:pt x="1498" y="125"/>
                  </a:lnTo>
                  <a:lnTo>
                    <a:pt x="1429" y="135"/>
                  </a:lnTo>
                  <a:lnTo>
                    <a:pt x="1362" y="144"/>
                  </a:lnTo>
                  <a:lnTo>
                    <a:pt x="1298" y="152"/>
                  </a:lnTo>
                  <a:lnTo>
                    <a:pt x="1235" y="158"/>
                  </a:lnTo>
                  <a:lnTo>
                    <a:pt x="1175" y="163"/>
                  </a:lnTo>
                  <a:lnTo>
                    <a:pt x="1118" y="167"/>
                  </a:lnTo>
                  <a:lnTo>
                    <a:pt x="1061" y="171"/>
                  </a:lnTo>
                  <a:lnTo>
                    <a:pt x="1007" y="175"/>
                  </a:lnTo>
                  <a:lnTo>
                    <a:pt x="957" y="180"/>
                  </a:lnTo>
                  <a:lnTo>
                    <a:pt x="907" y="185"/>
                  </a:lnTo>
                  <a:lnTo>
                    <a:pt x="859" y="192"/>
                  </a:lnTo>
                  <a:lnTo>
                    <a:pt x="815" y="199"/>
                  </a:lnTo>
                  <a:lnTo>
                    <a:pt x="772" y="208"/>
                  </a:lnTo>
                  <a:lnTo>
                    <a:pt x="731" y="219"/>
                  </a:lnTo>
                  <a:lnTo>
                    <a:pt x="693" y="233"/>
                  </a:lnTo>
                  <a:lnTo>
                    <a:pt x="657" y="249"/>
                  </a:lnTo>
                  <a:lnTo>
                    <a:pt x="606" y="279"/>
                  </a:lnTo>
                  <a:lnTo>
                    <a:pt x="559" y="312"/>
                  </a:lnTo>
                  <a:lnTo>
                    <a:pt x="515" y="347"/>
                  </a:lnTo>
                  <a:lnTo>
                    <a:pt x="473" y="384"/>
                  </a:lnTo>
                  <a:lnTo>
                    <a:pt x="435" y="424"/>
                  </a:lnTo>
                  <a:lnTo>
                    <a:pt x="399" y="468"/>
                  </a:lnTo>
                  <a:lnTo>
                    <a:pt x="365" y="513"/>
                  </a:lnTo>
                  <a:lnTo>
                    <a:pt x="334" y="561"/>
                  </a:lnTo>
                  <a:lnTo>
                    <a:pt x="304" y="612"/>
                  </a:lnTo>
                  <a:lnTo>
                    <a:pt x="275" y="667"/>
                  </a:lnTo>
                  <a:lnTo>
                    <a:pt x="248" y="723"/>
                  </a:lnTo>
                  <a:lnTo>
                    <a:pt x="224" y="784"/>
                  </a:lnTo>
                  <a:lnTo>
                    <a:pt x="199" y="848"/>
                  </a:lnTo>
                  <a:lnTo>
                    <a:pt x="174" y="915"/>
                  </a:lnTo>
                  <a:lnTo>
                    <a:pt x="150" y="986"/>
                  </a:lnTo>
                  <a:lnTo>
                    <a:pt x="128" y="1060"/>
                  </a:lnTo>
                  <a:lnTo>
                    <a:pt x="113" y="1104"/>
                  </a:lnTo>
                  <a:lnTo>
                    <a:pt x="100" y="1149"/>
                  </a:lnTo>
                  <a:lnTo>
                    <a:pt x="77" y="1239"/>
                  </a:lnTo>
                  <a:lnTo>
                    <a:pt x="57" y="1331"/>
                  </a:lnTo>
                  <a:lnTo>
                    <a:pt x="42" y="1423"/>
                  </a:lnTo>
                  <a:lnTo>
                    <a:pt x="29" y="1512"/>
                  </a:lnTo>
                  <a:lnTo>
                    <a:pt x="19" y="1600"/>
                  </a:lnTo>
                  <a:lnTo>
                    <a:pt x="15" y="1643"/>
                  </a:lnTo>
                  <a:lnTo>
                    <a:pt x="12" y="1684"/>
                  </a:lnTo>
                  <a:lnTo>
                    <a:pt x="9" y="1725"/>
                  </a:lnTo>
                  <a:lnTo>
                    <a:pt x="7" y="1765"/>
                  </a:lnTo>
                  <a:lnTo>
                    <a:pt x="5" y="1803"/>
                  </a:lnTo>
                  <a:lnTo>
                    <a:pt x="3" y="1839"/>
                  </a:lnTo>
                  <a:lnTo>
                    <a:pt x="2" y="1874"/>
                  </a:lnTo>
                  <a:lnTo>
                    <a:pt x="1" y="1907"/>
                  </a:lnTo>
                  <a:lnTo>
                    <a:pt x="1" y="1939"/>
                  </a:lnTo>
                  <a:lnTo>
                    <a:pt x="0" y="1967"/>
                  </a:lnTo>
                  <a:lnTo>
                    <a:pt x="0" y="1994"/>
                  </a:lnTo>
                  <a:lnTo>
                    <a:pt x="1" y="2019"/>
                  </a:lnTo>
                  <a:lnTo>
                    <a:pt x="1" y="2042"/>
                  </a:lnTo>
                  <a:lnTo>
                    <a:pt x="1" y="2061"/>
                  </a:lnTo>
                  <a:lnTo>
                    <a:pt x="1" y="2079"/>
                  </a:lnTo>
                  <a:lnTo>
                    <a:pt x="2" y="2093"/>
                  </a:lnTo>
                  <a:lnTo>
                    <a:pt x="2" y="2104"/>
                  </a:lnTo>
                  <a:lnTo>
                    <a:pt x="3" y="2113"/>
                  </a:lnTo>
                  <a:lnTo>
                    <a:pt x="3" y="2117"/>
                  </a:lnTo>
                  <a:lnTo>
                    <a:pt x="3" y="2119"/>
                  </a:lnTo>
                  <a:lnTo>
                    <a:pt x="3" y="2119"/>
                  </a:lnTo>
                  <a:lnTo>
                    <a:pt x="4" y="2117"/>
                  </a:lnTo>
                  <a:lnTo>
                    <a:pt x="4" y="2114"/>
                  </a:lnTo>
                  <a:lnTo>
                    <a:pt x="5" y="2110"/>
                  </a:lnTo>
                  <a:lnTo>
                    <a:pt x="7" y="2104"/>
                  </a:lnTo>
                  <a:lnTo>
                    <a:pt x="8" y="2098"/>
                  </a:lnTo>
                  <a:lnTo>
                    <a:pt x="10" y="2091"/>
                  </a:lnTo>
                  <a:lnTo>
                    <a:pt x="12" y="2082"/>
                  </a:lnTo>
                  <a:lnTo>
                    <a:pt x="18" y="2062"/>
                  </a:lnTo>
                  <a:lnTo>
                    <a:pt x="24" y="2040"/>
                  </a:lnTo>
                  <a:lnTo>
                    <a:pt x="32" y="2013"/>
                  </a:lnTo>
                  <a:lnTo>
                    <a:pt x="40" y="1983"/>
                  </a:lnTo>
                  <a:lnTo>
                    <a:pt x="49" y="1950"/>
                  </a:lnTo>
                  <a:lnTo>
                    <a:pt x="59" y="1914"/>
                  </a:lnTo>
                  <a:lnTo>
                    <a:pt x="71" y="1877"/>
                  </a:lnTo>
                  <a:lnTo>
                    <a:pt x="83" y="1837"/>
                  </a:lnTo>
                  <a:lnTo>
                    <a:pt x="96" y="1794"/>
                  </a:lnTo>
                  <a:lnTo>
                    <a:pt x="110" y="1751"/>
                  </a:lnTo>
                  <a:lnTo>
                    <a:pt x="123" y="1706"/>
                  </a:lnTo>
                  <a:lnTo>
                    <a:pt x="139" y="1659"/>
                  </a:lnTo>
                  <a:lnTo>
                    <a:pt x="171" y="1565"/>
                  </a:lnTo>
                  <a:lnTo>
                    <a:pt x="205" y="1468"/>
                  </a:lnTo>
                  <a:lnTo>
                    <a:pt x="241" y="1372"/>
                  </a:lnTo>
                  <a:lnTo>
                    <a:pt x="260" y="1325"/>
                  </a:lnTo>
                  <a:lnTo>
                    <a:pt x="278" y="1277"/>
                  </a:lnTo>
                  <a:lnTo>
                    <a:pt x="298" y="1232"/>
                  </a:lnTo>
                  <a:lnTo>
                    <a:pt x="317" y="1189"/>
                  </a:lnTo>
                  <a:lnTo>
                    <a:pt x="337" y="1145"/>
                  </a:lnTo>
                  <a:lnTo>
                    <a:pt x="358" y="1105"/>
                  </a:lnTo>
                  <a:lnTo>
                    <a:pt x="377" y="1066"/>
                  </a:lnTo>
                  <a:lnTo>
                    <a:pt x="398" y="1030"/>
                  </a:lnTo>
                  <a:lnTo>
                    <a:pt x="419" y="997"/>
                  </a:lnTo>
                  <a:lnTo>
                    <a:pt x="438" y="966"/>
                  </a:lnTo>
                  <a:lnTo>
                    <a:pt x="453" y="944"/>
                  </a:lnTo>
                  <a:lnTo>
                    <a:pt x="467" y="922"/>
                  </a:lnTo>
                  <a:lnTo>
                    <a:pt x="481" y="901"/>
                  </a:lnTo>
                  <a:lnTo>
                    <a:pt x="494" y="881"/>
                  </a:lnTo>
                  <a:lnTo>
                    <a:pt x="520" y="845"/>
                  </a:lnTo>
                  <a:lnTo>
                    <a:pt x="544" y="813"/>
                  </a:lnTo>
                  <a:lnTo>
                    <a:pt x="565" y="784"/>
                  </a:lnTo>
                  <a:lnTo>
                    <a:pt x="586" y="758"/>
                  </a:lnTo>
                  <a:lnTo>
                    <a:pt x="604" y="736"/>
                  </a:lnTo>
                  <a:lnTo>
                    <a:pt x="622" y="717"/>
                  </a:lnTo>
                  <a:lnTo>
                    <a:pt x="636" y="701"/>
                  </a:lnTo>
                  <a:lnTo>
                    <a:pt x="650" y="687"/>
                  </a:lnTo>
                  <a:lnTo>
                    <a:pt x="661" y="677"/>
                  </a:lnTo>
                  <a:lnTo>
                    <a:pt x="671" y="669"/>
                  </a:lnTo>
                  <a:lnTo>
                    <a:pt x="679" y="662"/>
                  </a:lnTo>
                  <a:lnTo>
                    <a:pt x="684" y="657"/>
                  </a:lnTo>
                  <a:lnTo>
                    <a:pt x="687" y="655"/>
                  </a:lnTo>
                  <a:lnTo>
                    <a:pt x="688" y="654"/>
                  </a:lnTo>
                  <a:lnTo>
                    <a:pt x="687" y="656"/>
                  </a:lnTo>
                  <a:lnTo>
                    <a:pt x="685" y="661"/>
                  </a:lnTo>
                  <a:lnTo>
                    <a:pt x="683" y="670"/>
                  </a:lnTo>
                  <a:lnTo>
                    <a:pt x="679" y="681"/>
                  </a:lnTo>
                  <a:lnTo>
                    <a:pt x="675" y="694"/>
                  </a:lnTo>
                  <a:lnTo>
                    <a:pt x="670" y="711"/>
                  </a:lnTo>
                  <a:lnTo>
                    <a:pt x="665" y="728"/>
                  </a:lnTo>
                  <a:lnTo>
                    <a:pt x="661" y="748"/>
                  </a:lnTo>
                  <a:lnTo>
                    <a:pt x="657" y="770"/>
                  </a:lnTo>
                  <a:lnTo>
                    <a:pt x="653" y="791"/>
                  </a:lnTo>
                  <a:lnTo>
                    <a:pt x="650" y="815"/>
                  </a:lnTo>
                  <a:lnTo>
                    <a:pt x="649" y="839"/>
                  </a:lnTo>
                  <a:lnTo>
                    <a:pt x="648" y="863"/>
                  </a:lnTo>
                  <a:lnTo>
                    <a:pt x="649" y="887"/>
                  </a:lnTo>
                  <a:lnTo>
                    <a:pt x="652" y="912"/>
                  </a:lnTo>
                  <a:lnTo>
                    <a:pt x="657" y="935"/>
                  </a:lnTo>
                  <a:lnTo>
                    <a:pt x="663" y="987"/>
                  </a:lnTo>
                  <a:lnTo>
                    <a:pt x="672" y="1037"/>
                  </a:lnTo>
                  <a:lnTo>
                    <a:pt x="680" y="1085"/>
                  </a:lnTo>
                  <a:lnTo>
                    <a:pt x="689" y="1131"/>
                  </a:lnTo>
                  <a:lnTo>
                    <a:pt x="699" y="1175"/>
                  </a:lnTo>
                  <a:lnTo>
                    <a:pt x="710" y="1216"/>
                  </a:lnTo>
                  <a:lnTo>
                    <a:pt x="720" y="1255"/>
                  </a:lnTo>
                  <a:lnTo>
                    <a:pt x="731" y="1290"/>
                  </a:lnTo>
                  <a:lnTo>
                    <a:pt x="741" y="1322"/>
                  </a:lnTo>
                  <a:lnTo>
                    <a:pt x="750" y="1349"/>
                  </a:lnTo>
                  <a:lnTo>
                    <a:pt x="759" y="1374"/>
                  </a:lnTo>
                  <a:lnTo>
                    <a:pt x="762" y="1385"/>
                  </a:lnTo>
                  <a:lnTo>
                    <a:pt x="767" y="1395"/>
                  </a:lnTo>
                  <a:lnTo>
                    <a:pt x="770" y="1404"/>
                  </a:lnTo>
                  <a:lnTo>
                    <a:pt x="773" y="1411"/>
                  </a:lnTo>
                  <a:lnTo>
                    <a:pt x="776" y="1418"/>
                  </a:lnTo>
                  <a:lnTo>
                    <a:pt x="778" y="1424"/>
                  </a:lnTo>
                  <a:lnTo>
                    <a:pt x="779" y="1428"/>
                  </a:lnTo>
                  <a:lnTo>
                    <a:pt x="781" y="1431"/>
                  </a:lnTo>
                  <a:lnTo>
                    <a:pt x="781" y="1433"/>
                  </a:lnTo>
                  <a:lnTo>
                    <a:pt x="782" y="1434"/>
                  </a:lnTo>
                  <a:lnTo>
                    <a:pt x="782" y="1432"/>
                  </a:lnTo>
                  <a:lnTo>
                    <a:pt x="782" y="1427"/>
                  </a:lnTo>
                  <a:lnTo>
                    <a:pt x="783" y="1418"/>
                  </a:lnTo>
                  <a:lnTo>
                    <a:pt x="783" y="1407"/>
                  </a:lnTo>
                  <a:lnTo>
                    <a:pt x="784" y="1394"/>
                  </a:lnTo>
                  <a:lnTo>
                    <a:pt x="786" y="1377"/>
                  </a:lnTo>
                  <a:lnTo>
                    <a:pt x="788" y="1358"/>
                  </a:lnTo>
                  <a:lnTo>
                    <a:pt x="790" y="1337"/>
                  </a:lnTo>
                  <a:lnTo>
                    <a:pt x="792" y="1313"/>
                  </a:lnTo>
                  <a:lnTo>
                    <a:pt x="795" y="1288"/>
                  </a:lnTo>
                  <a:lnTo>
                    <a:pt x="799" y="1261"/>
                  </a:lnTo>
                  <a:lnTo>
                    <a:pt x="803" y="1231"/>
                  </a:lnTo>
                  <a:lnTo>
                    <a:pt x="808" y="1201"/>
                  </a:lnTo>
                  <a:lnTo>
                    <a:pt x="813" y="1169"/>
                  </a:lnTo>
                  <a:lnTo>
                    <a:pt x="818" y="1136"/>
                  </a:lnTo>
                  <a:lnTo>
                    <a:pt x="824" y="1102"/>
                  </a:lnTo>
                  <a:lnTo>
                    <a:pt x="839" y="1032"/>
                  </a:lnTo>
                  <a:lnTo>
                    <a:pt x="856" y="960"/>
                  </a:lnTo>
                  <a:lnTo>
                    <a:pt x="876" y="888"/>
                  </a:lnTo>
                  <a:lnTo>
                    <a:pt x="900" y="816"/>
                  </a:lnTo>
                  <a:lnTo>
                    <a:pt x="927" y="746"/>
                  </a:lnTo>
                  <a:lnTo>
                    <a:pt x="942" y="712"/>
                  </a:lnTo>
                  <a:lnTo>
                    <a:pt x="958" y="679"/>
                  </a:lnTo>
                  <a:lnTo>
                    <a:pt x="974" y="647"/>
                  </a:lnTo>
                  <a:lnTo>
                    <a:pt x="993" y="617"/>
                  </a:lnTo>
                  <a:lnTo>
                    <a:pt x="1011" y="588"/>
                  </a:lnTo>
                  <a:lnTo>
                    <a:pt x="1031" y="561"/>
                  </a:lnTo>
                  <a:lnTo>
                    <a:pt x="1055" y="533"/>
                  </a:lnTo>
                  <a:lnTo>
                    <a:pt x="1080" y="506"/>
                  </a:lnTo>
                  <a:lnTo>
                    <a:pt x="1107" y="480"/>
                  </a:lnTo>
                  <a:lnTo>
                    <a:pt x="1136" y="455"/>
                  </a:lnTo>
                  <a:lnTo>
                    <a:pt x="1165" y="433"/>
                  </a:lnTo>
                  <a:lnTo>
                    <a:pt x="1196" y="410"/>
                  </a:lnTo>
                  <a:lnTo>
                    <a:pt x="1228" y="389"/>
                  </a:lnTo>
                  <a:lnTo>
                    <a:pt x="1261" y="370"/>
                  </a:lnTo>
                  <a:lnTo>
                    <a:pt x="1295" y="351"/>
                  </a:lnTo>
                  <a:lnTo>
                    <a:pt x="1330" y="334"/>
                  </a:lnTo>
                  <a:lnTo>
                    <a:pt x="1403" y="302"/>
                  </a:lnTo>
                  <a:lnTo>
                    <a:pt x="1481" y="274"/>
                  </a:lnTo>
                  <a:lnTo>
                    <a:pt x="1560" y="249"/>
                  </a:lnTo>
                  <a:lnTo>
                    <a:pt x="1603" y="236"/>
                  </a:lnTo>
                  <a:lnTo>
                    <a:pt x="1646" y="221"/>
                  </a:lnTo>
                  <a:lnTo>
                    <a:pt x="1690" y="203"/>
                  </a:lnTo>
                  <a:lnTo>
                    <a:pt x="1736" y="184"/>
                  </a:lnTo>
                  <a:lnTo>
                    <a:pt x="1780" y="164"/>
                  </a:lnTo>
                  <a:lnTo>
                    <a:pt x="1825" y="143"/>
                  </a:lnTo>
                  <a:lnTo>
                    <a:pt x="1867" y="122"/>
                  </a:lnTo>
                  <a:lnTo>
                    <a:pt x="1907" y="101"/>
                  </a:lnTo>
                  <a:lnTo>
                    <a:pt x="1945" y="81"/>
                  </a:lnTo>
                  <a:lnTo>
                    <a:pt x="1981" y="63"/>
                  </a:lnTo>
                  <a:lnTo>
                    <a:pt x="1996" y="54"/>
                  </a:lnTo>
                  <a:lnTo>
                    <a:pt x="2012" y="45"/>
                  </a:lnTo>
                  <a:lnTo>
                    <a:pt x="2026" y="37"/>
                  </a:lnTo>
                  <a:lnTo>
                    <a:pt x="2038" y="30"/>
                  </a:lnTo>
                  <a:lnTo>
                    <a:pt x="2050" y="24"/>
                  </a:lnTo>
                  <a:lnTo>
                    <a:pt x="2060" y="18"/>
                  </a:lnTo>
                  <a:lnTo>
                    <a:pt x="2069" y="12"/>
                  </a:lnTo>
                  <a:lnTo>
                    <a:pt x="2077" y="8"/>
                  </a:lnTo>
                  <a:lnTo>
                    <a:pt x="2083" y="4"/>
                  </a:lnTo>
                  <a:lnTo>
                    <a:pt x="2087" y="2"/>
                  </a:lnTo>
                  <a:lnTo>
                    <a:pt x="2090" y="0"/>
                  </a:lnTo>
                  <a:lnTo>
                    <a:pt x="209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Calibri Light" panose="020F0302020204030204"/>
                <a:ea typeface="+mn-ea"/>
                <a:cs typeface="+mn-cs"/>
              </a:endParaRPr>
            </a:p>
          </p:txBody>
        </p:sp>
      </p:grpSp>
      <p:grpSp>
        <p:nvGrpSpPr>
          <p:cNvPr id="50" name="Group 49">
            <a:extLst>
              <a:ext uri="{FF2B5EF4-FFF2-40B4-BE49-F238E27FC236}">
                <a16:creationId xmlns:a16="http://schemas.microsoft.com/office/drawing/2014/main" id="{58FD6C27-704D-47DA-BD1B-3C7110A0FACE}"/>
              </a:ext>
            </a:extLst>
          </p:cNvPr>
          <p:cNvGrpSpPr/>
          <p:nvPr/>
        </p:nvGrpSpPr>
        <p:grpSpPr>
          <a:xfrm>
            <a:off x="10651930" y="2737659"/>
            <a:ext cx="496622" cy="378062"/>
            <a:chOff x="2502877" y="2643553"/>
            <a:chExt cx="3651737" cy="2779942"/>
          </a:xfrm>
        </p:grpSpPr>
        <p:cxnSp>
          <p:nvCxnSpPr>
            <p:cNvPr id="51" name="Straight Connector 50">
              <a:extLst>
                <a:ext uri="{FF2B5EF4-FFF2-40B4-BE49-F238E27FC236}">
                  <a16:creationId xmlns:a16="http://schemas.microsoft.com/office/drawing/2014/main" id="{37A88A10-24B6-49FA-B304-6538859BC6B8}"/>
                </a:ext>
              </a:extLst>
            </p:cNvPr>
            <p:cNvCxnSpPr>
              <a:cxnSpLocks/>
            </p:cNvCxnSpPr>
            <p:nvPr/>
          </p:nvCxnSpPr>
          <p:spPr>
            <a:xfrm>
              <a:off x="3303655" y="4505747"/>
              <a:ext cx="0" cy="91774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A92FCCD0-B9F9-422B-9A00-5A17BF91A8FF}"/>
                </a:ext>
              </a:extLst>
            </p:cNvPr>
            <p:cNvCxnSpPr>
              <a:cxnSpLocks/>
            </p:cNvCxnSpPr>
            <p:nvPr/>
          </p:nvCxnSpPr>
          <p:spPr>
            <a:xfrm>
              <a:off x="3983069" y="3734649"/>
              <a:ext cx="0" cy="1688846"/>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DE553047-9FC7-4323-8D08-A11291581C70}"/>
                </a:ext>
              </a:extLst>
            </p:cNvPr>
            <p:cNvCxnSpPr>
              <a:cxnSpLocks/>
            </p:cNvCxnSpPr>
            <p:nvPr/>
          </p:nvCxnSpPr>
          <p:spPr>
            <a:xfrm>
              <a:off x="4662482" y="4051603"/>
              <a:ext cx="0" cy="1371892"/>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E23C83D8-0CB0-49BA-8619-CA410138375C}"/>
                </a:ext>
              </a:extLst>
            </p:cNvPr>
            <p:cNvCxnSpPr>
              <a:cxnSpLocks/>
            </p:cNvCxnSpPr>
            <p:nvPr/>
          </p:nvCxnSpPr>
          <p:spPr>
            <a:xfrm>
              <a:off x="5330632" y="3185667"/>
              <a:ext cx="0" cy="223782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5" name="Freeform: Shape 581">
              <a:extLst>
                <a:ext uri="{FF2B5EF4-FFF2-40B4-BE49-F238E27FC236}">
                  <a16:creationId xmlns:a16="http://schemas.microsoft.com/office/drawing/2014/main" id="{A59B08D6-D5F2-45B2-90F0-02F4091E09B8}"/>
                </a:ext>
              </a:extLst>
            </p:cNvPr>
            <p:cNvSpPr/>
            <p:nvPr/>
          </p:nvSpPr>
          <p:spPr bwMode="auto">
            <a:xfrm>
              <a:off x="2502877" y="2643553"/>
              <a:ext cx="3651737" cy="2288931"/>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grpSp>
      <p:sp>
        <p:nvSpPr>
          <p:cNvPr id="56" name="Freeform 2">
            <a:extLst>
              <a:ext uri="{FF2B5EF4-FFF2-40B4-BE49-F238E27FC236}">
                <a16:creationId xmlns:a16="http://schemas.microsoft.com/office/drawing/2014/main" id="{02E73CF7-7D04-4A69-B9A5-2F74C2E84ACA}"/>
              </a:ext>
            </a:extLst>
          </p:cNvPr>
          <p:cNvSpPr>
            <a:spLocks noChangeArrowheads="1"/>
          </p:cNvSpPr>
          <p:nvPr/>
        </p:nvSpPr>
        <p:spPr bwMode="auto">
          <a:xfrm>
            <a:off x="2837398" y="1534428"/>
            <a:ext cx="6350000" cy="1260599"/>
          </a:xfrm>
          <a:prstGeom prst="rect">
            <a:avLst/>
          </a:prstGeom>
          <a:noFill/>
          <a:ln w="12700" cap="flat">
            <a:solidFill>
              <a:schemeClr val="tx1"/>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nvGrpSpPr>
          <p:cNvPr id="57" name="Group 56">
            <a:extLst>
              <a:ext uri="{FF2B5EF4-FFF2-40B4-BE49-F238E27FC236}">
                <a16:creationId xmlns:a16="http://schemas.microsoft.com/office/drawing/2014/main" id="{EC698CAB-4648-42F8-B986-1E8594B377DC}"/>
              </a:ext>
            </a:extLst>
          </p:cNvPr>
          <p:cNvGrpSpPr/>
          <p:nvPr/>
        </p:nvGrpSpPr>
        <p:grpSpPr>
          <a:xfrm rot="16200000">
            <a:off x="7816827" y="3417333"/>
            <a:ext cx="3901792" cy="467102"/>
            <a:chOff x="3487387" y="4548246"/>
            <a:chExt cx="5217226" cy="653146"/>
          </a:xfrm>
        </p:grpSpPr>
        <p:sp>
          <p:nvSpPr>
            <p:cNvPr id="58" name="Freeform 329">
              <a:extLst>
                <a:ext uri="{FF2B5EF4-FFF2-40B4-BE49-F238E27FC236}">
                  <a16:creationId xmlns:a16="http://schemas.microsoft.com/office/drawing/2014/main" id="{78AD0EFD-F233-4B46-9363-0E5F51FA2B29}"/>
                </a:ext>
              </a:extLst>
            </p:cNvPr>
            <p:cNvSpPr/>
            <p:nvPr/>
          </p:nvSpPr>
          <p:spPr>
            <a:xfrm rot="10800000">
              <a:off x="3487387" y="4548246"/>
              <a:ext cx="5217226" cy="296885"/>
            </a:xfrm>
            <a:custGeom>
              <a:avLst/>
              <a:gdLst>
                <a:gd name="connsiteX0" fmla="*/ 0 w 9096498"/>
                <a:gd name="connsiteY0" fmla="*/ 356260 h 368135"/>
                <a:gd name="connsiteX1" fmla="*/ 0 w 9096498"/>
                <a:gd name="connsiteY1" fmla="*/ 0 h 368135"/>
                <a:gd name="connsiteX2" fmla="*/ 9096498 w 9096498"/>
                <a:gd name="connsiteY2" fmla="*/ 0 h 368135"/>
                <a:gd name="connsiteX3" fmla="*/ 9096498 w 9096498"/>
                <a:gd name="connsiteY3" fmla="*/ 368135 h 368135"/>
              </a:gdLst>
              <a:ahLst/>
              <a:cxnLst>
                <a:cxn ang="0">
                  <a:pos x="connsiteX0" y="connsiteY0"/>
                </a:cxn>
                <a:cxn ang="0">
                  <a:pos x="connsiteX1" y="connsiteY1"/>
                </a:cxn>
                <a:cxn ang="0">
                  <a:pos x="connsiteX2" y="connsiteY2"/>
                </a:cxn>
                <a:cxn ang="0">
                  <a:pos x="connsiteX3" y="connsiteY3"/>
                </a:cxn>
              </a:cxnLst>
              <a:rect l="l" t="t" r="r" b="b"/>
              <a:pathLst>
                <a:path w="9096498" h="368135">
                  <a:moveTo>
                    <a:pt x="0" y="356260"/>
                  </a:moveTo>
                  <a:lnTo>
                    <a:pt x="0" y="0"/>
                  </a:lnTo>
                  <a:lnTo>
                    <a:pt x="9096498" y="0"/>
                  </a:lnTo>
                  <a:lnTo>
                    <a:pt x="9096498" y="368135"/>
                  </a:lnTo>
                </a:path>
              </a:pathLst>
            </a:custGeom>
            <a:noFill/>
            <a:ln>
              <a:solidFill>
                <a:schemeClr val="tx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Light" panose="020F0302020204030204"/>
                <a:ea typeface="+mn-ea"/>
                <a:cs typeface="+mn-cs"/>
              </a:endParaRPr>
            </a:p>
          </p:txBody>
        </p:sp>
        <p:sp>
          <p:nvSpPr>
            <p:cNvPr id="59" name="Freeform 330">
              <a:extLst>
                <a:ext uri="{FF2B5EF4-FFF2-40B4-BE49-F238E27FC236}">
                  <a16:creationId xmlns:a16="http://schemas.microsoft.com/office/drawing/2014/main" id="{7875C9D4-D3C9-47CD-A664-FB8656547AD9}"/>
                </a:ext>
              </a:extLst>
            </p:cNvPr>
            <p:cNvSpPr/>
            <p:nvPr/>
          </p:nvSpPr>
          <p:spPr>
            <a:xfrm flipH="1">
              <a:off x="6057373" y="4845131"/>
              <a:ext cx="45719" cy="356261"/>
            </a:xfrm>
            <a:custGeom>
              <a:avLst/>
              <a:gdLst>
                <a:gd name="connsiteX0" fmla="*/ 0 w 0"/>
                <a:gd name="connsiteY0" fmla="*/ 0 h 475013"/>
                <a:gd name="connsiteX1" fmla="*/ 0 w 0"/>
                <a:gd name="connsiteY1" fmla="*/ 475013 h 475013"/>
              </a:gdLst>
              <a:ahLst/>
              <a:cxnLst>
                <a:cxn ang="0">
                  <a:pos x="connsiteX0" y="connsiteY0"/>
                </a:cxn>
                <a:cxn ang="0">
                  <a:pos x="connsiteX1" y="connsiteY1"/>
                </a:cxn>
              </a:cxnLst>
              <a:rect l="l" t="t" r="r" b="b"/>
              <a:pathLst>
                <a:path h="475013">
                  <a:moveTo>
                    <a:pt x="0" y="0"/>
                  </a:moveTo>
                  <a:lnTo>
                    <a:pt x="0" y="475013"/>
                  </a:lnTo>
                </a:path>
              </a:pathLst>
            </a:custGeom>
            <a:noFill/>
            <a:ln>
              <a:solidFill>
                <a:schemeClr val="tx2"/>
              </a:solidFill>
              <a:prstDash val="sysDash"/>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Light" panose="020F0302020204030204"/>
                <a:ea typeface="+mn-ea"/>
                <a:cs typeface="+mn-cs"/>
              </a:endParaRPr>
            </a:p>
          </p:txBody>
        </p:sp>
      </p:grpSp>
      <p:pic>
        <p:nvPicPr>
          <p:cNvPr id="60" name="Picture 59">
            <a:extLst>
              <a:ext uri="{FF2B5EF4-FFF2-40B4-BE49-F238E27FC236}">
                <a16:creationId xmlns:a16="http://schemas.microsoft.com/office/drawing/2014/main" id="{B74B48CE-BFAE-4E44-91D8-7BE9324CD1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97985" y="4750381"/>
            <a:ext cx="800100" cy="418494"/>
          </a:xfrm>
          <a:prstGeom prst="rect">
            <a:avLst/>
          </a:prstGeom>
        </p:spPr>
      </p:pic>
      <p:grpSp>
        <p:nvGrpSpPr>
          <p:cNvPr id="61" name="Group 60">
            <a:extLst>
              <a:ext uri="{FF2B5EF4-FFF2-40B4-BE49-F238E27FC236}">
                <a16:creationId xmlns:a16="http://schemas.microsoft.com/office/drawing/2014/main" id="{09CC3C9D-1F48-4274-9AB0-81CFB7805E6F}"/>
              </a:ext>
            </a:extLst>
          </p:cNvPr>
          <p:cNvGrpSpPr/>
          <p:nvPr/>
        </p:nvGrpSpPr>
        <p:grpSpPr>
          <a:xfrm rot="16200000">
            <a:off x="308610" y="3315968"/>
            <a:ext cx="3947815" cy="467102"/>
            <a:chOff x="3487387" y="4548246"/>
            <a:chExt cx="5217226" cy="653146"/>
          </a:xfrm>
        </p:grpSpPr>
        <p:sp>
          <p:nvSpPr>
            <p:cNvPr id="62" name="Freeform 357">
              <a:extLst>
                <a:ext uri="{FF2B5EF4-FFF2-40B4-BE49-F238E27FC236}">
                  <a16:creationId xmlns:a16="http://schemas.microsoft.com/office/drawing/2014/main" id="{EF2F3CA4-FBA2-4D4E-8790-6CA6E1051404}"/>
                </a:ext>
              </a:extLst>
            </p:cNvPr>
            <p:cNvSpPr/>
            <p:nvPr/>
          </p:nvSpPr>
          <p:spPr>
            <a:xfrm rot="10800000">
              <a:off x="3487387" y="4548246"/>
              <a:ext cx="5217226" cy="296885"/>
            </a:xfrm>
            <a:custGeom>
              <a:avLst/>
              <a:gdLst>
                <a:gd name="connsiteX0" fmla="*/ 0 w 9096498"/>
                <a:gd name="connsiteY0" fmla="*/ 356260 h 368135"/>
                <a:gd name="connsiteX1" fmla="*/ 0 w 9096498"/>
                <a:gd name="connsiteY1" fmla="*/ 0 h 368135"/>
                <a:gd name="connsiteX2" fmla="*/ 9096498 w 9096498"/>
                <a:gd name="connsiteY2" fmla="*/ 0 h 368135"/>
                <a:gd name="connsiteX3" fmla="*/ 9096498 w 9096498"/>
                <a:gd name="connsiteY3" fmla="*/ 368135 h 368135"/>
              </a:gdLst>
              <a:ahLst/>
              <a:cxnLst>
                <a:cxn ang="0">
                  <a:pos x="connsiteX0" y="connsiteY0"/>
                </a:cxn>
                <a:cxn ang="0">
                  <a:pos x="connsiteX1" y="connsiteY1"/>
                </a:cxn>
                <a:cxn ang="0">
                  <a:pos x="connsiteX2" y="connsiteY2"/>
                </a:cxn>
                <a:cxn ang="0">
                  <a:pos x="connsiteX3" y="connsiteY3"/>
                </a:cxn>
              </a:cxnLst>
              <a:rect l="l" t="t" r="r" b="b"/>
              <a:pathLst>
                <a:path w="9096498" h="368135">
                  <a:moveTo>
                    <a:pt x="0" y="356260"/>
                  </a:moveTo>
                  <a:lnTo>
                    <a:pt x="0" y="0"/>
                  </a:lnTo>
                  <a:lnTo>
                    <a:pt x="9096498" y="0"/>
                  </a:lnTo>
                  <a:lnTo>
                    <a:pt x="9096498" y="368135"/>
                  </a:lnTo>
                </a:path>
              </a:pathLst>
            </a:custGeom>
            <a:noFill/>
            <a:ln>
              <a:solidFill>
                <a:schemeClr val="tx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Light" panose="020F0302020204030204"/>
                <a:ea typeface="+mn-ea"/>
                <a:cs typeface="+mn-cs"/>
              </a:endParaRPr>
            </a:p>
          </p:txBody>
        </p:sp>
        <p:sp>
          <p:nvSpPr>
            <p:cNvPr id="63" name="Freeform 358">
              <a:extLst>
                <a:ext uri="{FF2B5EF4-FFF2-40B4-BE49-F238E27FC236}">
                  <a16:creationId xmlns:a16="http://schemas.microsoft.com/office/drawing/2014/main" id="{D3365152-0CE6-483D-B5EA-9EA99B47AF3B}"/>
                </a:ext>
              </a:extLst>
            </p:cNvPr>
            <p:cNvSpPr/>
            <p:nvPr/>
          </p:nvSpPr>
          <p:spPr>
            <a:xfrm flipH="1">
              <a:off x="6057373" y="4845131"/>
              <a:ext cx="45719" cy="356261"/>
            </a:xfrm>
            <a:custGeom>
              <a:avLst/>
              <a:gdLst>
                <a:gd name="connsiteX0" fmla="*/ 0 w 0"/>
                <a:gd name="connsiteY0" fmla="*/ 0 h 475013"/>
                <a:gd name="connsiteX1" fmla="*/ 0 w 0"/>
                <a:gd name="connsiteY1" fmla="*/ 475013 h 475013"/>
              </a:gdLst>
              <a:ahLst/>
              <a:cxnLst>
                <a:cxn ang="0">
                  <a:pos x="connsiteX0" y="connsiteY0"/>
                </a:cxn>
                <a:cxn ang="0">
                  <a:pos x="connsiteX1" y="connsiteY1"/>
                </a:cxn>
              </a:cxnLst>
              <a:rect l="l" t="t" r="r" b="b"/>
              <a:pathLst>
                <a:path h="475013">
                  <a:moveTo>
                    <a:pt x="0" y="0"/>
                  </a:moveTo>
                  <a:lnTo>
                    <a:pt x="0" y="475013"/>
                  </a:lnTo>
                </a:path>
              </a:pathLst>
            </a:custGeom>
            <a:noFill/>
            <a:ln>
              <a:solidFill>
                <a:schemeClr val="tx2"/>
              </a:solidFill>
              <a:prstDash val="sysDash"/>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Light" panose="020F0302020204030204"/>
                <a:ea typeface="+mn-ea"/>
                <a:cs typeface="+mn-cs"/>
              </a:endParaRPr>
            </a:p>
          </p:txBody>
        </p:sp>
      </p:grpSp>
      <p:grpSp>
        <p:nvGrpSpPr>
          <p:cNvPr id="64" name="Group 63">
            <a:extLst>
              <a:ext uri="{FF2B5EF4-FFF2-40B4-BE49-F238E27FC236}">
                <a16:creationId xmlns:a16="http://schemas.microsoft.com/office/drawing/2014/main" id="{72F19201-6A58-41EA-8225-2BAA9A3499E9}"/>
              </a:ext>
            </a:extLst>
          </p:cNvPr>
          <p:cNvGrpSpPr/>
          <p:nvPr/>
        </p:nvGrpSpPr>
        <p:grpSpPr>
          <a:xfrm>
            <a:off x="802770" y="2752844"/>
            <a:ext cx="829640" cy="459762"/>
            <a:chOff x="603432" y="2974623"/>
            <a:chExt cx="829640" cy="459762"/>
          </a:xfrm>
        </p:grpSpPr>
        <p:sp>
          <p:nvSpPr>
            <p:cNvPr id="65" name="Freeform 146">
              <a:extLst>
                <a:ext uri="{FF2B5EF4-FFF2-40B4-BE49-F238E27FC236}">
                  <a16:creationId xmlns:a16="http://schemas.microsoft.com/office/drawing/2014/main" id="{E195D5BB-E1C7-4B00-A67F-8AA8FD15A86F}"/>
                </a:ext>
              </a:extLst>
            </p:cNvPr>
            <p:cNvSpPr>
              <a:spLocks noChangeAspect="1"/>
            </p:cNvSpPr>
            <p:nvPr/>
          </p:nvSpPr>
          <p:spPr bwMode="auto">
            <a:xfrm>
              <a:off x="603432" y="2974623"/>
              <a:ext cx="485330" cy="307364"/>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bg1"/>
            </a:solid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IN" sz="1800" b="1" i="0" u="none" strike="noStrike" kern="1200" cap="none" spc="0" normalizeH="0" baseline="0" noProof="0" dirty="0">
                <a:ln>
                  <a:noFill/>
                </a:ln>
                <a:solidFill>
                  <a:srgbClr val="505050"/>
                </a:solidFill>
                <a:effectLst/>
                <a:uLnTx/>
                <a:uFillTx/>
                <a:latin typeface="Segoe UI Semilight" panose="020B0402040204020203" pitchFamily="34" charset="0"/>
                <a:ea typeface="Segoe UI" pitchFamily="34" charset="0"/>
                <a:cs typeface="Segoe UI Semilight" panose="020B0402040204020203" pitchFamily="34" charset="0"/>
              </a:endParaRPr>
            </a:p>
          </p:txBody>
        </p:sp>
        <p:sp>
          <p:nvSpPr>
            <p:cNvPr id="66" name="Freeform 146">
              <a:extLst>
                <a:ext uri="{FF2B5EF4-FFF2-40B4-BE49-F238E27FC236}">
                  <a16:creationId xmlns:a16="http://schemas.microsoft.com/office/drawing/2014/main" id="{42FA5524-5336-408D-BE6C-D942BE2BB05A}"/>
                </a:ext>
              </a:extLst>
            </p:cNvPr>
            <p:cNvSpPr>
              <a:spLocks noChangeAspect="1"/>
            </p:cNvSpPr>
            <p:nvPr/>
          </p:nvSpPr>
          <p:spPr bwMode="auto">
            <a:xfrm>
              <a:off x="799900" y="3033391"/>
              <a:ext cx="633172" cy="400994"/>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bg1"/>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IN" sz="1800" b="1" i="0" u="none" strike="noStrike" kern="1200" cap="none" spc="0" normalizeH="0" baseline="0" noProof="0" dirty="0">
                <a:ln>
                  <a:noFill/>
                </a:ln>
                <a:solidFill>
                  <a:srgbClr val="505050"/>
                </a:solidFill>
                <a:effectLst/>
                <a:uLnTx/>
                <a:uFillTx/>
                <a:latin typeface="Segoe UI Semilight" panose="020B0402040204020203" pitchFamily="34" charset="0"/>
                <a:ea typeface="Segoe UI" pitchFamily="34" charset="0"/>
                <a:cs typeface="Segoe UI Semilight" panose="020B0402040204020203" pitchFamily="34" charset="0"/>
              </a:endParaRPr>
            </a:p>
          </p:txBody>
        </p:sp>
      </p:grpSp>
      <p:sp>
        <p:nvSpPr>
          <p:cNvPr id="67" name="TextBox 66">
            <a:extLst>
              <a:ext uri="{FF2B5EF4-FFF2-40B4-BE49-F238E27FC236}">
                <a16:creationId xmlns:a16="http://schemas.microsoft.com/office/drawing/2014/main" id="{35E6D356-6FBE-4BCE-A5B1-A0BE4DD01855}"/>
              </a:ext>
            </a:extLst>
          </p:cNvPr>
          <p:cNvSpPr txBox="1"/>
          <p:nvPr/>
        </p:nvSpPr>
        <p:spPr>
          <a:xfrm>
            <a:off x="10071086" y="5474415"/>
            <a:ext cx="1617947"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160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Data warehouses</a:t>
            </a:r>
          </a:p>
        </p:txBody>
      </p:sp>
      <p:grpSp>
        <p:nvGrpSpPr>
          <p:cNvPr id="68" name="Group 67">
            <a:extLst>
              <a:ext uri="{FF2B5EF4-FFF2-40B4-BE49-F238E27FC236}">
                <a16:creationId xmlns:a16="http://schemas.microsoft.com/office/drawing/2014/main" id="{E9BC6C90-A823-4582-8C9E-FC42F5282F81}"/>
              </a:ext>
            </a:extLst>
          </p:cNvPr>
          <p:cNvGrpSpPr/>
          <p:nvPr/>
        </p:nvGrpSpPr>
        <p:grpSpPr>
          <a:xfrm>
            <a:off x="10641992" y="5008280"/>
            <a:ext cx="476134" cy="467582"/>
            <a:chOff x="2549926" y="1227604"/>
            <a:chExt cx="5177116" cy="5084148"/>
          </a:xfrm>
        </p:grpSpPr>
        <p:sp>
          <p:nvSpPr>
            <p:cNvPr id="69" name="Freeform: Shape 583">
              <a:extLst>
                <a:ext uri="{FF2B5EF4-FFF2-40B4-BE49-F238E27FC236}">
                  <a16:creationId xmlns:a16="http://schemas.microsoft.com/office/drawing/2014/main" id="{9ABF58A9-4CAE-4B8E-86E8-040A9BDFE94C}"/>
                </a:ext>
              </a:extLst>
            </p:cNvPr>
            <p:cNvSpPr/>
            <p:nvPr/>
          </p:nvSpPr>
          <p:spPr bwMode="auto">
            <a:xfrm>
              <a:off x="2549926" y="1227604"/>
              <a:ext cx="4001268" cy="3614059"/>
            </a:xfrm>
            <a:custGeom>
              <a:avLst/>
              <a:gdLst>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72234 w 4001268"/>
                <a:gd name="connsiteY5" fmla="*/ 1559139 h 3614059"/>
                <a:gd name="connsiteX6" fmla="*/ 629034 w 4001268"/>
                <a:gd name="connsiteY6" fmla="*/ 1559139 h 3614059"/>
                <a:gd name="connsiteX7" fmla="*/ 629034 w 4001268"/>
                <a:gd name="connsiteY7" fmla="*/ 3614059 h 3614059"/>
                <a:gd name="connsiteX8" fmla="*/ 342168 w 4001268"/>
                <a:gd name="connsiteY8" fmla="*/ 3614059 h 3614059"/>
                <a:gd name="connsiteX9" fmla="*/ 342168 w 4001268"/>
                <a:gd name="connsiteY9" fmla="*/ 1445188 h 3614059"/>
                <a:gd name="connsiteX10" fmla="*/ 0 w 4001268"/>
                <a:gd name="connsiteY10" fmla="*/ 1445188 h 3614059"/>
                <a:gd name="connsiteX11" fmla="*/ 2000634 w 4001268"/>
                <a:gd name="connsiteY11" fmla="*/ 0 h 3614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01268" h="3614059">
                  <a:moveTo>
                    <a:pt x="2000634" y="0"/>
                  </a:moveTo>
                  <a:lnTo>
                    <a:pt x="4001268" y="1445188"/>
                  </a:lnTo>
                  <a:lnTo>
                    <a:pt x="3659101" y="1445188"/>
                  </a:lnTo>
                  <a:lnTo>
                    <a:pt x="3659101" y="3614059"/>
                  </a:lnTo>
                  <a:lnTo>
                    <a:pt x="3372234" y="3614059"/>
                  </a:lnTo>
                  <a:lnTo>
                    <a:pt x="3372234" y="1559139"/>
                  </a:lnTo>
                  <a:lnTo>
                    <a:pt x="629034" y="1559139"/>
                  </a:lnTo>
                  <a:lnTo>
                    <a:pt x="629034" y="3614059"/>
                  </a:lnTo>
                  <a:lnTo>
                    <a:pt x="342168" y="3614059"/>
                  </a:lnTo>
                  <a:lnTo>
                    <a:pt x="342168" y="1445188"/>
                  </a:lnTo>
                  <a:lnTo>
                    <a:pt x="0" y="1445188"/>
                  </a:lnTo>
                  <a:lnTo>
                    <a:pt x="2000634"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70" name="Rectangle 69">
              <a:extLst>
                <a:ext uri="{FF2B5EF4-FFF2-40B4-BE49-F238E27FC236}">
                  <a16:creationId xmlns:a16="http://schemas.microsoft.com/office/drawing/2014/main" id="{063204D7-AC2B-4195-9CE3-E39F14E896F2}"/>
                </a:ext>
              </a:extLst>
            </p:cNvPr>
            <p:cNvSpPr/>
            <p:nvPr/>
          </p:nvSpPr>
          <p:spPr bwMode="auto">
            <a:xfrm>
              <a:off x="3364798" y="4227868"/>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71" name="Rectangle 70">
              <a:extLst>
                <a:ext uri="{FF2B5EF4-FFF2-40B4-BE49-F238E27FC236}">
                  <a16:creationId xmlns:a16="http://schemas.microsoft.com/office/drawing/2014/main" id="{BBC524D6-2D37-4A27-9257-C354F8C692CA}"/>
                </a:ext>
              </a:extLst>
            </p:cNvPr>
            <p:cNvSpPr/>
            <p:nvPr/>
          </p:nvSpPr>
          <p:spPr bwMode="auto">
            <a:xfrm>
              <a:off x="3968585" y="4227868"/>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72" name="Rectangle 71">
              <a:extLst>
                <a:ext uri="{FF2B5EF4-FFF2-40B4-BE49-F238E27FC236}">
                  <a16:creationId xmlns:a16="http://schemas.microsoft.com/office/drawing/2014/main" id="{01604539-C80E-4A23-B686-52F4E9057654}"/>
                </a:ext>
              </a:extLst>
            </p:cNvPr>
            <p:cNvSpPr/>
            <p:nvPr/>
          </p:nvSpPr>
          <p:spPr bwMode="auto">
            <a:xfrm>
              <a:off x="4572371" y="4227868"/>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73" name="Rectangle 72">
              <a:extLst>
                <a:ext uri="{FF2B5EF4-FFF2-40B4-BE49-F238E27FC236}">
                  <a16:creationId xmlns:a16="http://schemas.microsoft.com/office/drawing/2014/main" id="{43610F89-D8A7-4969-A832-C76990C01D54}"/>
                </a:ext>
              </a:extLst>
            </p:cNvPr>
            <p:cNvSpPr/>
            <p:nvPr/>
          </p:nvSpPr>
          <p:spPr bwMode="auto">
            <a:xfrm>
              <a:off x="3364798" y="3624080"/>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74" name="Rectangle 73">
              <a:extLst>
                <a:ext uri="{FF2B5EF4-FFF2-40B4-BE49-F238E27FC236}">
                  <a16:creationId xmlns:a16="http://schemas.microsoft.com/office/drawing/2014/main" id="{4C1C9B8E-32F2-48FC-A62B-3D140F9DC308}"/>
                </a:ext>
              </a:extLst>
            </p:cNvPr>
            <p:cNvSpPr/>
            <p:nvPr/>
          </p:nvSpPr>
          <p:spPr bwMode="auto">
            <a:xfrm>
              <a:off x="3968585" y="3624080"/>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75" name="Rectangle 74">
              <a:extLst>
                <a:ext uri="{FF2B5EF4-FFF2-40B4-BE49-F238E27FC236}">
                  <a16:creationId xmlns:a16="http://schemas.microsoft.com/office/drawing/2014/main" id="{6522B960-5C0C-4FD2-A744-51897ACE7C50}"/>
                </a:ext>
              </a:extLst>
            </p:cNvPr>
            <p:cNvSpPr/>
            <p:nvPr/>
          </p:nvSpPr>
          <p:spPr bwMode="auto">
            <a:xfrm>
              <a:off x="3777367" y="3020291"/>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76" name="Cylinder 590">
              <a:extLst>
                <a:ext uri="{FF2B5EF4-FFF2-40B4-BE49-F238E27FC236}">
                  <a16:creationId xmlns:a16="http://schemas.microsoft.com/office/drawing/2014/main" id="{8224FD7E-0AC4-4814-94CD-51C97CF684F2}"/>
                </a:ext>
              </a:extLst>
            </p:cNvPr>
            <p:cNvSpPr/>
            <p:nvPr/>
          </p:nvSpPr>
          <p:spPr bwMode="auto">
            <a:xfrm>
              <a:off x="5335724" y="3170126"/>
              <a:ext cx="2391318" cy="3141626"/>
            </a:xfrm>
            <a:prstGeom prst="can">
              <a:avLst>
                <a:gd name="adj" fmla="val 39530"/>
              </a:avLst>
            </a:prstGeom>
            <a:solidFill>
              <a:schemeClr val="bg1"/>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162F33"/>
                </a:solidFill>
                <a:effectLst/>
                <a:uLnTx/>
                <a:uFillTx/>
                <a:latin typeface="Calibri Light" panose="020F0302020204030204"/>
                <a:ea typeface="Segoe UI" pitchFamily="34" charset="0"/>
                <a:cs typeface="Segoe UI" pitchFamily="34" charset="0"/>
              </a:endParaRPr>
            </a:p>
          </p:txBody>
        </p:sp>
      </p:grpSp>
      <p:sp>
        <p:nvSpPr>
          <p:cNvPr id="77" name="TextBox 76">
            <a:extLst>
              <a:ext uri="{FF2B5EF4-FFF2-40B4-BE49-F238E27FC236}">
                <a16:creationId xmlns:a16="http://schemas.microsoft.com/office/drawing/2014/main" id="{C3E8C5EC-4C82-40BC-A2D5-2BC4BE532635}"/>
              </a:ext>
            </a:extLst>
          </p:cNvPr>
          <p:cNvSpPr txBox="1"/>
          <p:nvPr/>
        </p:nvSpPr>
        <p:spPr>
          <a:xfrm>
            <a:off x="2776727" y="1156261"/>
            <a:ext cx="1667957"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Azure Databricks</a:t>
            </a:r>
          </a:p>
        </p:txBody>
      </p:sp>
      <p:sp>
        <p:nvSpPr>
          <p:cNvPr id="78" name="Freeform 4">
            <a:extLst>
              <a:ext uri="{FF2B5EF4-FFF2-40B4-BE49-F238E27FC236}">
                <a16:creationId xmlns:a16="http://schemas.microsoft.com/office/drawing/2014/main" id="{A483B1BD-DCA8-4E59-A707-DACE06CB9540}"/>
              </a:ext>
            </a:extLst>
          </p:cNvPr>
          <p:cNvSpPr>
            <a:spLocks noChangeArrowheads="1"/>
          </p:cNvSpPr>
          <p:nvPr/>
        </p:nvSpPr>
        <p:spPr bwMode="auto">
          <a:xfrm>
            <a:off x="396205" y="1002649"/>
            <a:ext cx="11408940" cy="4949666"/>
          </a:xfrm>
          <a:prstGeom prst="rect">
            <a:avLst/>
          </a:prstGeom>
          <a:noFill/>
          <a:ln w="12700" cap="flat">
            <a:solidFill>
              <a:schemeClr val="tx2"/>
            </a:solidFill>
            <a:prstDash val="sysDash"/>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9" name="TextBox 78">
            <a:extLst>
              <a:ext uri="{FF2B5EF4-FFF2-40B4-BE49-F238E27FC236}">
                <a16:creationId xmlns:a16="http://schemas.microsoft.com/office/drawing/2014/main" id="{F9D1940A-E530-4EB1-B10A-00C6ABA0DF0B}"/>
              </a:ext>
            </a:extLst>
          </p:cNvPr>
          <p:cNvSpPr txBox="1"/>
          <p:nvPr/>
        </p:nvSpPr>
        <p:spPr>
          <a:xfrm>
            <a:off x="563944" y="6090103"/>
            <a:ext cx="2136932"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505050"/>
                </a:solidFill>
                <a:effectLst/>
                <a:uLnTx/>
                <a:uFillTx/>
                <a:latin typeface="Segoe UI Semibold" panose="020B0702040204020203" pitchFamily="34" charset="0"/>
                <a:cs typeface="Segoe UI Semibold" panose="020B0702040204020203" pitchFamily="34" charset="0"/>
              </a:rPr>
              <a:t>Enhance Productivity</a:t>
            </a:r>
          </a:p>
        </p:txBody>
      </p:sp>
      <p:sp>
        <p:nvSpPr>
          <p:cNvPr id="80" name="Rectangle 79">
            <a:extLst>
              <a:ext uri="{FF2B5EF4-FFF2-40B4-BE49-F238E27FC236}">
                <a16:creationId xmlns:a16="http://schemas.microsoft.com/office/drawing/2014/main" id="{96EDB5DE-5C85-442D-83F4-12A7D3EDB25D}"/>
              </a:ext>
            </a:extLst>
          </p:cNvPr>
          <p:cNvSpPr/>
          <p:nvPr/>
        </p:nvSpPr>
        <p:spPr>
          <a:xfrm>
            <a:off x="2879892" y="2942166"/>
            <a:ext cx="3644480" cy="30777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6"/>
                </a:solidFill>
                <a:effectLst/>
                <a:uLnTx/>
                <a:uFillTx/>
                <a:latin typeface="Segoe UI Semibold" panose="020B0702040204020203" pitchFamily="34" charset="0"/>
                <a:ea typeface="Segoe UI" charset="0"/>
                <a:cs typeface="Segoe UI Semibold" panose="020B0702040204020203" pitchFamily="34" charset="0"/>
              </a:rPr>
              <a:t>Deploy Production Jobs &amp; Workflows </a:t>
            </a:r>
          </a:p>
        </p:txBody>
      </p:sp>
      <p:sp>
        <p:nvSpPr>
          <p:cNvPr id="81" name="Rectangle 80">
            <a:extLst>
              <a:ext uri="{FF2B5EF4-FFF2-40B4-BE49-F238E27FC236}">
                <a16:creationId xmlns:a16="http://schemas.microsoft.com/office/drawing/2014/main" id="{6631B6EF-F613-446B-92DC-DB336A7134CD}"/>
              </a:ext>
            </a:extLst>
          </p:cNvPr>
          <p:cNvSpPr/>
          <p:nvPr/>
        </p:nvSpPr>
        <p:spPr>
          <a:xfrm>
            <a:off x="4691276" y="5296192"/>
            <a:ext cx="1245010"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APACHE SPARK</a:t>
            </a:r>
          </a:p>
        </p:txBody>
      </p:sp>
      <p:sp>
        <p:nvSpPr>
          <p:cNvPr id="82" name="Rectangle 81">
            <a:extLst>
              <a:ext uri="{FF2B5EF4-FFF2-40B4-BE49-F238E27FC236}">
                <a16:creationId xmlns:a16="http://schemas.microsoft.com/office/drawing/2014/main" id="{FBCDE0D7-AB2A-482E-A93C-2D5A21A65D71}"/>
              </a:ext>
            </a:extLst>
          </p:cNvPr>
          <p:cNvSpPr/>
          <p:nvPr/>
        </p:nvSpPr>
        <p:spPr>
          <a:xfrm>
            <a:off x="2961569" y="3960595"/>
            <a:ext cx="1609608"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b="1" dirty="0">
                <a:solidFill>
                  <a:srgbClr val="505050"/>
                </a:solidFill>
                <a:latin typeface="Segoe UI Semibold" charset="0"/>
                <a:ea typeface="Segoe UI Semibold" charset="0"/>
                <a:cs typeface="Segoe UI Semibold" charset="0"/>
              </a:rPr>
              <a:t>MULTI-STAGE PIPELINES</a:t>
            </a:r>
            <a:endPar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endParaRPr>
          </a:p>
        </p:txBody>
      </p:sp>
      <p:sp>
        <p:nvSpPr>
          <p:cNvPr id="83" name="Rectangle 82">
            <a:extLst>
              <a:ext uri="{FF2B5EF4-FFF2-40B4-BE49-F238E27FC236}">
                <a16:creationId xmlns:a16="http://schemas.microsoft.com/office/drawing/2014/main" id="{F09B5751-9E2B-46CD-8D99-C667AD0A11C4}"/>
              </a:ext>
            </a:extLst>
          </p:cNvPr>
          <p:cNvSpPr/>
          <p:nvPr/>
        </p:nvSpPr>
        <p:spPr>
          <a:xfrm>
            <a:off x="3179446" y="2433611"/>
            <a:ext cx="1173978"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DATA ENGINEER</a:t>
            </a:r>
          </a:p>
        </p:txBody>
      </p:sp>
      <p:grpSp>
        <p:nvGrpSpPr>
          <p:cNvPr id="84" name="Group 83">
            <a:extLst>
              <a:ext uri="{FF2B5EF4-FFF2-40B4-BE49-F238E27FC236}">
                <a16:creationId xmlns:a16="http://schemas.microsoft.com/office/drawing/2014/main" id="{AFEEF1F7-2070-4737-AFD8-0D87F11B7CA4}"/>
              </a:ext>
            </a:extLst>
          </p:cNvPr>
          <p:cNvGrpSpPr/>
          <p:nvPr/>
        </p:nvGrpSpPr>
        <p:grpSpPr>
          <a:xfrm>
            <a:off x="3575726" y="2032261"/>
            <a:ext cx="509188" cy="399948"/>
            <a:chOff x="8339328" y="268334"/>
            <a:chExt cx="780544" cy="613088"/>
          </a:xfrm>
        </p:grpSpPr>
        <p:sp>
          <p:nvSpPr>
            <p:cNvPr id="85" name="Freeform 17">
              <a:extLst>
                <a:ext uri="{FF2B5EF4-FFF2-40B4-BE49-F238E27FC236}">
                  <a16:creationId xmlns:a16="http://schemas.microsoft.com/office/drawing/2014/main" id="{82FE5713-B3AD-4D25-9097-F5B982C2F861}"/>
                </a:ext>
              </a:extLst>
            </p:cNvPr>
            <p:cNvSpPr>
              <a:spLocks noEditPoints="1"/>
            </p:cNvSpPr>
            <p:nvPr/>
          </p:nvSpPr>
          <p:spPr bwMode="auto">
            <a:xfrm>
              <a:off x="8578117" y="268334"/>
              <a:ext cx="541755" cy="499762"/>
            </a:xfrm>
            <a:custGeom>
              <a:avLst/>
              <a:gdLst>
                <a:gd name="T0" fmla="*/ 224 w 356"/>
                <a:gd name="T1" fmla="*/ 273 h 328"/>
                <a:gd name="T2" fmla="*/ 181 w 356"/>
                <a:gd name="T3" fmla="*/ 295 h 328"/>
                <a:gd name="T4" fmla="*/ 181 w 356"/>
                <a:gd name="T5" fmla="*/ 328 h 328"/>
                <a:gd name="T6" fmla="*/ 121 w 356"/>
                <a:gd name="T7" fmla="*/ 328 h 328"/>
                <a:gd name="T8" fmla="*/ 121 w 356"/>
                <a:gd name="T9" fmla="*/ 291 h 328"/>
                <a:gd name="T10" fmla="*/ 57 w 356"/>
                <a:gd name="T11" fmla="*/ 254 h 328"/>
                <a:gd name="T12" fmla="*/ 28 w 356"/>
                <a:gd name="T13" fmla="*/ 269 h 328"/>
                <a:gd name="T14" fmla="*/ 0 w 356"/>
                <a:gd name="T15" fmla="*/ 214 h 328"/>
                <a:gd name="T16" fmla="*/ 28 w 356"/>
                <a:gd name="T17" fmla="*/ 199 h 328"/>
                <a:gd name="T18" fmla="*/ 21 w 356"/>
                <a:gd name="T19" fmla="*/ 162 h 328"/>
                <a:gd name="T20" fmla="*/ 28 w 356"/>
                <a:gd name="T21" fmla="*/ 125 h 328"/>
                <a:gd name="T22" fmla="*/ 0 w 356"/>
                <a:gd name="T23" fmla="*/ 111 h 328"/>
                <a:gd name="T24" fmla="*/ 28 w 356"/>
                <a:gd name="T25" fmla="*/ 55 h 328"/>
                <a:gd name="T26" fmla="*/ 57 w 356"/>
                <a:gd name="T27" fmla="*/ 70 h 328"/>
                <a:gd name="T28" fmla="*/ 121 w 356"/>
                <a:gd name="T29" fmla="*/ 33 h 328"/>
                <a:gd name="T30" fmla="*/ 121 w 356"/>
                <a:gd name="T31" fmla="*/ 0 h 328"/>
                <a:gd name="T32" fmla="*/ 181 w 356"/>
                <a:gd name="T33" fmla="*/ 0 h 328"/>
                <a:gd name="T34" fmla="*/ 181 w 356"/>
                <a:gd name="T35" fmla="*/ 30 h 328"/>
                <a:gd name="T36" fmla="*/ 249 w 356"/>
                <a:gd name="T37" fmla="*/ 70 h 328"/>
                <a:gd name="T38" fmla="*/ 274 w 356"/>
                <a:gd name="T39" fmla="*/ 55 h 328"/>
                <a:gd name="T40" fmla="*/ 306 w 356"/>
                <a:gd name="T41" fmla="*/ 111 h 328"/>
                <a:gd name="T42" fmla="*/ 277 w 356"/>
                <a:gd name="T43" fmla="*/ 125 h 328"/>
                <a:gd name="T44" fmla="*/ 282 w 356"/>
                <a:gd name="T45" fmla="*/ 162 h 328"/>
                <a:gd name="T46" fmla="*/ 279 w 356"/>
                <a:gd name="T47" fmla="*/ 188 h 328"/>
                <a:gd name="T48" fmla="*/ 186 w 356"/>
                <a:gd name="T49" fmla="*/ 100 h 328"/>
                <a:gd name="T50" fmla="*/ 150 w 356"/>
                <a:gd name="T51" fmla="*/ 89 h 328"/>
                <a:gd name="T52" fmla="*/ 75 w 356"/>
                <a:gd name="T53" fmla="*/ 166 h 328"/>
                <a:gd name="T54" fmla="*/ 107 w 356"/>
                <a:gd name="T55" fmla="*/ 231 h 328"/>
                <a:gd name="T56" fmla="*/ 209 w 356"/>
                <a:gd name="T57" fmla="*/ 238 h 328"/>
                <a:gd name="T58" fmla="*/ 310 w 356"/>
                <a:gd name="T59" fmla="*/ 302 h 328"/>
                <a:gd name="T60" fmla="*/ 348 w 356"/>
                <a:gd name="T61" fmla="*/ 294 h 328"/>
                <a:gd name="T62" fmla="*/ 340 w 356"/>
                <a:gd name="T63" fmla="*/ 256 h 328"/>
                <a:gd name="T64" fmla="*/ 237 w 356"/>
                <a:gd name="T65" fmla="*/ 195 h 328"/>
                <a:gd name="T66" fmla="*/ 235 w 356"/>
                <a:gd name="T67" fmla="*/ 194 h 328"/>
                <a:gd name="T68" fmla="*/ 234 w 356"/>
                <a:gd name="T69" fmla="*/ 179 h 328"/>
                <a:gd name="T70" fmla="*/ 172 w 356"/>
                <a:gd name="T71" fmla="*/ 139 h 328"/>
                <a:gd name="T72" fmla="*/ 145 w 356"/>
                <a:gd name="T73" fmla="*/ 153 h 328"/>
                <a:gd name="T74" fmla="*/ 194 w 356"/>
                <a:gd name="T75" fmla="*/ 183 h 328"/>
                <a:gd name="T76" fmla="*/ 182 w 356"/>
                <a:gd name="T77" fmla="*/ 199 h 328"/>
                <a:gd name="T78" fmla="*/ 135 w 356"/>
                <a:gd name="T79" fmla="*/ 169 h 328"/>
                <a:gd name="T80" fmla="*/ 132 w 356"/>
                <a:gd name="T81" fmla="*/ 201 h 328"/>
                <a:gd name="T82" fmla="*/ 194 w 356"/>
                <a:gd name="T83" fmla="*/ 241 h 328"/>
                <a:gd name="T84" fmla="*/ 207 w 356"/>
                <a:gd name="T85" fmla="*/ 237 h 328"/>
                <a:gd name="T86" fmla="*/ 209 w 356"/>
                <a:gd name="T87" fmla="*/ 23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6" h="328">
                  <a:moveTo>
                    <a:pt x="224" y="273"/>
                  </a:moveTo>
                  <a:cubicBezTo>
                    <a:pt x="213" y="284"/>
                    <a:pt x="195" y="291"/>
                    <a:pt x="181" y="295"/>
                  </a:cubicBezTo>
                  <a:cubicBezTo>
                    <a:pt x="181" y="295"/>
                    <a:pt x="181" y="295"/>
                    <a:pt x="181" y="328"/>
                  </a:cubicBezTo>
                  <a:cubicBezTo>
                    <a:pt x="181" y="328"/>
                    <a:pt x="181" y="328"/>
                    <a:pt x="121" y="328"/>
                  </a:cubicBezTo>
                  <a:cubicBezTo>
                    <a:pt x="121" y="328"/>
                    <a:pt x="121" y="328"/>
                    <a:pt x="121" y="291"/>
                  </a:cubicBezTo>
                  <a:cubicBezTo>
                    <a:pt x="96" y="287"/>
                    <a:pt x="75" y="273"/>
                    <a:pt x="57" y="254"/>
                  </a:cubicBezTo>
                  <a:cubicBezTo>
                    <a:pt x="57" y="254"/>
                    <a:pt x="57" y="254"/>
                    <a:pt x="28" y="269"/>
                  </a:cubicBezTo>
                  <a:cubicBezTo>
                    <a:pt x="28" y="269"/>
                    <a:pt x="28" y="269"/>
                    <a:pt x="0" y="214"/>
                  </a:cubicBezTo>
                  <a:cubicBezTo>
                    <a:pt x="0" y="214"/>
                    <a:pt x="0" y="214"/>
                    <a:pt x="28" y="199"/>
                  </a:cubicBezTo>
                  <a:cubicBezTo>
                    <a:pt x="25" y="188"/>
                    <a:pt x="21" y="177"/>
                    <a:pt x="21" y="162"/>
                  </a:cubicBezTo>
                  <a:cubicBezTo>
                    <a:pt x="21" y="151"/>
                    <a:pt x="25" y="136"/>
                    <a:pt x="28" y="125"/>
                  </a:cubicBezTo>
                  <a:cubicBezTo>
                    <a:pt x="28" y="125"/>
                    <a:pt x="28" y="125"/>
                    <a:pt x="0" y="111"/>
                  </a:cubicBezTo>
                  <a:cubicBezTo>
                    <a:pt x="0" y="111"/>
                    <a:pt x="0" y="111"/>
                    <a:pt x="28" y="55"/>
                  </a:cubicBezTo>
                  <a:cubicBezTo>
                    <a:pt x="28" y="55"/>
                    <a:pt x="28" y="55"/>
                    <a:pt x="57" y="70"/>
                  </a:cubicBezTo>
                  <a:cubicBezTo>
                    <a:pt x="75" y="52"/>
                    <a:pt x="96" y="37"/>
                    <a:pt x="121" y="33"/>
                  </a:cubicBezTo>
                  <a:cubicBezTo>
                    <a:pt x="121" y="33"/>
                    <a:pt x="121" y="33"/>
                    <a:pt x="121" y="0"/>
                  </a:cubicBezTo>
                  <a:cubicBezTo>
                    <a:pt x="121" y="0"/>
                    <a:pt x="121" y="0"/>
                    <a:pt x="181" y="0"/>
                  </a:cubicBezTo>
                  <a:cubicBezTo>
                    <a:pt x="181" y="0"/>
                    <a:pt x="181" y="0"/>
                    <a:pt x="181" y="30"/>
                  </a:cubicBezTo>
                  <a:cubicBezTo>
                    <a:pt x="206" y="37"/>
                    <a:pt x="231" y="52"/>
                    <a:pt x="249" y="70"/>
                  </a:cubicBezTo>
                  <a:cubicBezTo>
                    <a:pt x="249" y="70"/>
                    <a:pt x="249" y="70"/>
                    <a:pt x="274" y="55"/>
                  </a:cubicBezTo>
                  <a:cubicBezTo>
                    <a:pt x="274" y="55"/>
                    <a:pt x="274" y="55"/>
                    <a:pt x="306" y="111"/>
                  </a:cubicBezTo>
                  <a:cubicBezTo>
                    <a:pt x="306" y="111"/>
                    <a:pt x="306" y="111"/>
                    <a:pt x="277" y="125"/>
                  </a:cubicBezTo>
                  <a:cubicBezTo>
                    <a:pt x="281" y="136"/>
                    <a:pt x="282" y="150"/>
                    <a:pt x="282" y="162"/>
                  </a:cubicBezTo>
                  <a:cubicBezTo>
                    <a:pt x="282" y="169"/>
                    <a:pt x="282" y="178"/>
                    <a:pt x="279" y="188"/>
                  </a:cubicBezTo>
                  <a:moveTo>
                    <a:pt x="186" y="100"/>
                  </a:moveTo>
                  <a:cubicBezTo>
                    <a:pt x="176" y="93"/>
                    <a:pt x="165" y="89"/>
                    <a:pt x="150" y="89"/>
                  </a:cubicBezTo>
                  <a:cubicBezTo>
                    <a:pt x="107" y="89"/>
                    <a:pt x="75" y="126"/>
                    <a:pt x="75" y="166"/>
                  </a:cubicBezTo>
                  <a:cubicBezTo>
                    <a:pt x="75" y="195"/>
                    <a:pt x="85" y="217"/>
                    <a:pt x="107" y="231"/>
                  </a:cubicBezTo>
                  <a:moveTo>
                    <a:pt x="209" y="238"/>
                  </a:moveTo>
                  <a:cubicBezTo>
                    <a:pt x="310" y="302"/>
                    <a:pt x="310" y="302"/>
                    <a:pt x="310" y="302"/>
                  </a:cubicBezTo>
                  <a:cubicBezTo>
                    <a:pt x="323" y="310"/>
                    <a:pt x="340" y="307"/>
                    <a:pt x="348" y="294"/>
                  </a:cubicBezTo>
                  <a:cubicBezTo>
                    <a:pt x="356" y="282"/>
                    <a:pt x="353" y="265"/>
                    <a:pt x="340" y="256"/>
                  </a:cubicBezTo>
                  <a:cubicBezTo>
                    <a:pt x="237" y="195"/>
                    <a:pt x="237" y="195"/>
                    <a:pt x="237" y="195"/>
                  </a:cubicBezTo>
                  <a:cubicBezTo>
                    <a:pt x="235" y="194"/>
                    <a:pt x="235" y="194"/>
                    <a:pt x="235" y="194"/>
                  </a:cubicBezTo>
                  <a:cubicBezTo>
                    <a:pt x="236" y="189"/>
                    <a:pt x="235" y="184"/>
                    <a:pt x="234" y="179"/>
                  </a:cubicBezTo>
                  <a:cubicBezTo>
                    <a:pt x="228" y="151"/>
                    <a:pt x="200" y="132"/>
                    <a:pt x="172" y="139"/>
                  </a:cubicBezTo>
                  <a:cubicBezTo>
                    <a:pt x="162" y="141"/>
                    <a:pt x="152" y="146"/>
                    <a:pt x="145" y="153"/>
                  </a:cubicBezTo>
                  <a:cubicBezTo>
                    <a:pt x="194" y="183"/>
                    <a:pt x="194" y="183"/>
                    <a:pt x="194" y="183"/>
                  </a:cubicBezTo>
                  <a:cubicBezTo>
                    <a:pt x="182" y="199"/>
                    <a:pt x="182" y="199"/>
                    <a:pt x="182" y="199"/>
                  </a:cubicBezTo>
                  <a:cubicBezTo>
                    <a:pt x="135" y="169"/>
                    <a:pt x="135" y="169"/>
                    <a:pt x="135" y="169"/>
                  </a:cubicBezTo>
                  <a:cubicBezTo>
                    <a:pt x="131" y="179"/>
                    <a:pt x="129" y="190"/>
                    <a:pt x="132" y="201"/>
                  </a:cubicBezTo>
                  <a:cubicBezTo>
                    <a:pt x="138" y="229"/>
                    <a:pt x="165" y="247"/>
                    <a:pt x="194" y="241"/>
                  </a:cubicBezTo>
                  <a:cubicBezTo>
                    <a:pt x="198" y="240"/>
                    <a:pt x="203" y="239"/>
                    <a:pt x="207" y="237"/>
                  </a:cubicBezTo>
                  <a:lnTo>
                    <a:pt x="209" y="238"/>
                  </a:lnTo>
                  <a:close/>
                </a:path>
              </a:pathLst>
            </a:custGeom>
            <a:noFill/>
            <a:ln w="12700">
              <a:solidFill>
                <a:schemeClr val="tx2"/>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86" name="Freeform 5">
              <a:extLst>
                <a:ext uri="{FF2B5EF4-FFF2-40B4-BE49-F238E27FC236}">
                  <a16:creationId xmlns:a16="http://schemas.microsoft.com/office/drawing/2014/main" id="{7E7881F4-4944-47D2-A2BA-C834E4F82482}"/>
                </a:ext>
              </a:extLst>
            </p:cNvPr>
            <p:cNvSpPr>
              <a:spLocks noEditPoints="1"/>
            </p:cNvSpPr>
            <p:nvPr/>
          </p:nvSpPr>
          <p:spPr bwMode="auto">
            <a:xfrm>
              <a:off x="8339328" y="303250"/>
              <a:ext cx="517467" cy="578172"/>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solidFill>
              <a:schemeClr val="bg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nvGrpSpPr>
          <p:cNvPr id="87" name="Group 86">
            <a:extLst>
              <a:ext uri="{FF2B5EF4-FFF2-40B4-BE49-F238E27FC236}">
                <a16:creationId xmlns:a16="http://schemas.microsoft.com/office/drawing/2014/main" id="{3CDCE454-4DCE-4F62-9859-A352E265D57A}"/>
              </a:ext>
            </a:extLst>
          </p:cNvPr>
          <p:cNvGrpSpPr/>
          <p:nvPr/>
        </p:nvGrpSpPr>
        <p:grpSpPr>
          <a:xfrm>
            <a:off x="5707879" y="2088237"/>
            <a:ext cx="502920" cy="361358"/>
            <a:chOff x="10268712" y="1254226"/>
            <a:chExt cx="804672" cy="578172"/>
          </a:xfrm>
        </p:grpSpPr>
        <p:grpSp>
          <p:nvGrpSpPr>
            <p:cNvPr id="88" name="Group 11">
              <a:extLst>
                <a:ext uri="{FF2B5EF4-FFF2-40B4-BE49-F238E27FC236}">
                  <a16:creationId xmlns:a16="http://schemas.microsoft.com/office/drawing/2014/main" id="{81E85A63-965E-4286-BD81-FBE0D43A4658}"/>
                </a:ext>
              </a:extLst>
            </p:cNvPr>
            <p:cNvGrpSpPr>
              <a:grpSpLocks noChangeAspect="1"/>
            </p:cNvGrpSpPr>
            <p:nvPr/>
          </p:nvGrpSpPr>
          <p:grpSpPr bwMode="auto">
            <a:xfrm>
              <a:off x="10607090" y="1257647"/>
              <a:ext cx="466294" cy="507929"/>
              <a:chOff x="3861" y="4291602"/>
              <a:chExt cx="112" cy="244433"/>
            </a:xfrm>
          </p:grpSpPr>
          <p:sp>
            <p:nvSpPr>
              <p:cNvPr id="90" name="Freeform 12">
                <a:extLst>
                  <a:ext uri="{FF2B5EF4-FFF2-40B4-BE49-F238E27FC236}">
                    <a16:creationId xmlns:a16="http://schemas.microsoft.com/office/drawing/2014/main" id="{522A04F2-4D2F-4ECB-9416-2B25227E98B4}"/>
                  </a:ext>
                </a:extLst>
              </p:cNvPr>
              <p:cNvSpPr>
                <a:spLocks/>
              </p:cNvSpPr>
              <p:nvPr/>
            </p:nvSpPr>
            <p:spPr bwMode="auto">
              <a:xfrm>
                <a:off x="3861" y="4291602"/>
                <a:ext cx="112" cy="244433"/>
              </a:xfrm>
              <a:custGeom>
                <a:avLst/>
                <a:gdLst>
                  <a:gd name="T0" fmla="*/ 24 w 80"/>
                  <a:gd name="T1" fmla="*/ 36 h 88"/>
                  <a:gd name="T2" fmla="*/ 4 w 80"/>
                  <a:gd name="T3" fmla="*/ 74 h 88"/>
                  <a:gd name="T4" fmla="*/ 12 w 80"/>
                  <a:gd name="T5" fmla="*/ 88 h 88"/>
                  <a:gd name="T6" fmla="*/ 68 w 80"/>
                  <a:gd name="T7" fmla="*/ 88 h 88"/>
                  <a:gd name="T8" fmla="*/ 76 w 80"/>
                  <a:gd name="T9" fmla="*/ 74 h 88"/>
                  <a:gd name="T10" fmla="*/ 56 w 80"/>
                  <a:gd name="T11" fmla="*/ 36 h 88"/>
                  <a:gd name="T12" fmla="*/ 56 w 80"/>
                  <a:gd name="T13" fmla="*/ 0 h 88"/>
                  <a:gd name="T14" fmla="*/ 24 w 80"/>
                  <a:gd name="T15" fmla="*/ 0 h 88"/>
                  <a:gd name="T16" fmla="*/ 24 w 80"/>
                  <a:gd name="T17" fmla="*/ 3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 h="88">
                    <a:moveTo>
                      <a:pt x="24" y="36"/>
                    </a:moveTo>
                    <a:cubicBezTo>
                      <a:pt x="4" y="74"/>
                      <a:pt x="4" y="74"/>
                      <a:pt x="4" y="74"/>
                    </a:cubicBezTo>
                    <a:cubicBezTo>
                      <a:pt x="0" y="80"/>
                      <a:pt x="5" y="88"/>
                      <a:pt x="12" y="88"/>
                    </a:cubicBezTo>
                    <a:cubicBezTo>
                      <a:pt x="68" y="88"/>
                      <a:pt x="68" y="88"/>
                      <a:pt x="68" y="88"/>
                    </a:cubicBezTo>
                    <a:cubicBezTo>
                      <a:pt x="75" y="88"/>
                      <a:pt x="80" y="80"/>
                      <a:pt x="76" y="74"/>
                    </a:cubicBezTo>
                    <a:cubicBezTo>
                      <a:pt x="56" y="36"/>
                      <a:pt x="56" y="36"/>
                      <a:pt x="56" y="36"/>
                    </a:cubicBezTo>
                    <a:cubicBezTo>
                      <a:pt x="56" y="0"/>
                      <a:pt x="56" y="0"/>
                      <a:pt x="56" y="0"/>
                    </a:cubicBezTo>
                    <a:cubicBezTo>
                      <a:pt x="24" y="0"/>
                      <a:pt x="24" y="0"/>
                      <a:pt x="24" y="0"/>
                    </a:cubicBezTo>
                    <a:lnTo>
                      <a:pt x="24" y="36"/>
                    </a:lnTo>
                    <a:close/>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91" name="Line 13">
                <a:extLst>
                  <a:ext uri="{FF2B5EF4-FFF2-40B4-BE49-F238E27FC236}">
                    <a16:creationId xmlns:a16="http://schemas.microsoft.com/office/drawing/2014/main" id="{46B8A39C-7033-4B43-A94E-8A1C4BA928C0}"/>
                  </a:ext>
                </a:extLst>
              </p:cNvPr>
              <p:cNvSpPr>
                <a:spLocks noChangeShapeType="1"/>
              </p:cNvSpPr>
              <p:nvPr/>
            </p:nvSpPr>
            <p:spPr bwMode="auto">
              <a:xfrm>
                <a:off x="3872" y="4469918"/>
                <a:ext cx="90"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92" name="Line 14">
                <a:extLst>
                  <a:ext uri="{FF2B5EF4-FFF2-40B4-BE49-F238E27FC236}">
                    <a16:creationId xmlns:a16="http://schemas.microsoft.com/office/drawing/2014/main" id="{9D1F867B-86AA-4ECB-A0B0-2F48AEA10951}"/>
                  </a:ext>
                </a:extLst>
              </p:cNvPr>
              <p:cNvSpPr>
                <a:spLocks noChangeShapeType="1"/>
              </p:cNvSpPr>
              <p:nvPr/>
            </p:nvSpPr>
            <p:spPr bwMode="auto">
              <a:xfrm>
                <a:off x="3923" y="4335680"/>
                <a:ext cx="16"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93" name="Line 15">
                <a:extLst>
                  <a:ext uri="{FF2B5EF4-FFF2-40B4-BE49-F238E27FC236}">
                    <a16:creationId xmlns:a16="http://schemas.microsoft.com/office/drawing/2014/main" id="{4EE2B282-F846-453F-B0AF-CFFA61B95843}"/>
                  </a:ext>
                </a:extLst>
              </p:cNvPr>
              <p:cNvSpPr>
                <a:spLocks noChangeShapeType="1"/>
              </p:cNvSpPr>
              <p:nvPr/>
            </p:nvSpPr>
            <p:spPr bwMode="auto">
              <a:xfrm>
                <a:off x="3923" y="4379758"/>
                <a:ext cx="16"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94" name="Line 16">
                <a:extLst>
                  <a:ext uri="{FF2B5EF4-FFF2-40B4-BE49-F238E27FC236}">
                    <a16:creationId xmlns:a16="http://schemas.microsoft.com/office/drawing/2014/main" id="{3AF221CB-60AE-411D-ACE4-E7A8292ABC79}"/>
                  </a:ext>
                </a:extLst>
              </p:cNvPr>
              <p:cNvSpPr>
                <a:spLocks noChangeShapeType="1"/>
              </p:cNvSpPr>
              <p:nvPr/>
            </p:nvSpPr>
            <p:spPr bwMode="auto">
              <a:xfrm>
                <a:off x="3923" y="4425840"/>
                <a:ext cx="28"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95" name="Line 17">
                <a:extLst>
                  <a:ext uri="{FF2B5EF4-FFF2-40B4-BE49-F238E27FC236}">
                    <a16:creationId xmlns:a16="http://schemas.microsoft.com/office/drawing/2014/main" id="{DEC3DA6B-BEE8-45B9-84E6-6D846903EE0B}"/>
                  </a:ext>
                </a:extLst>
              </p:cNvPr>
              <p:cNvSpPr>
                <a:spLocks noChangeShapeType="1"/>
              </p:cNvSpPr>
              <p:nvPr/>
            </p:nvSpPr>
            <p:spPr bwMode="auto">
              <a:xfrm>
                <a:off x="3883" y="4291602"/>
                <a:ext cx="68"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grpSp>
        <p:sp>
          <p:nvSpPr>
            <p:cNvPr id="89" name="Freeform 5">
              <a:extLst>
                <a:ext uri="{FF2B5EF4-FFF2-40B4-BE49-F238E27FC236}">
                  <a16:creationId xmlns:a16="http://schemas.microsoft.com/office/drawing/2014/main" id="{8E778377-5C13-406D-80EB-DEAE2F54A037}"/>
                </a:ext>
              </a:extLst>
            </p:cNvPr>
            <p:cNvSpPr>
              <a:spLocks noEditPoints="1"/>
            </p:cNvSpPr>
            <p:nvPr/>
          </p:nvSpPr>
          <p:spPr bwMode="auto">
            <a:xfrm>
              <a:off x="10268712" y="1254226"/>
              <a:ext cx="517467" cy="578172"/>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solidFill>
              <a:schemeClr val="bg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nvGrpSpPr>
          <p:cNvPr id="96" name="Group 95">
            <a:extLst>
              <a:ext uri="{FF2B5EF4-FFF2-40B4-BE49-F238E27FC236}">
                <a16:creationId xmlns:a16="http://schemas.microsoft.com/office/drawing/2014/main" id="{01845043-6DFF-4A4A-9883-333C3DACE2B2}"/>
              </a:ext>
            </a:extLst>
          </p:cNvPr>
          <p:cNvGrpSpPr/>
          <p:nvPr/>
        </p:nvGrpSpPr>
        <p:grpSpPr>
          <a:xfrm>
            <a:off x="7978217" y="2038349"/>
            <a:ext cx="554668" cy="377171"/>
            <a:chOff x="9151662" y="1184065"/>
            <a:chExt cx="554668" cy="377171"/>
          </a:xfrm>
        </p:grpSpPr>
        <p:grpSp>
          <p:nvGrpSpPr>
            <p:cNvPr id="97" name="Group 4">
              <a:extLst>
                <a:ext uri="{FF2B5EF4-FFF2-40B4-BE49-F238E27FC236}">
                  <a16:creationId xmlns:a16="http://schemas.microsoft.com/office/drawing/2014/main" id="{038333E2-8BBA-4003-B265-49681DF7EAB3}"/>
                </a:ext>
              </a:extLst>
            </p:cNvPr>
            <p:cNvGrpSpPr>
              <a:grpSpLocks noChangeAspect="1"/>
            </p:cNvGrpSpPr>
            <p:nvPr/>
          </p:nvGrpSpPr>
          <p:grpSpPr bwMode="auto">
            <a:xfrm>
              <a:off x="9396633" y="1190427"/>
              <a:ext cx="309697" cy="302323"/>
              <a:chOff x="1759" y="236"/>
              <a:chExt cx="252" cy="246"/>
            </a:xfrm>
            <a:noFill/>
          </p:grpSpPr>
          <p:sp>
            <p:nvSpPr>
              <p:cNvPr id="99" name="Freeform 5">
                <a:extLst>
                  <a:ext uri="{FF2B5EF4-FFF2-40B4-BE49-F238E27FC236}">
                    <a16:creationId xmlns:a16="http://schemas.microsoft.com/office/drawing/2014/main" id="{91729F3D-2DF9-4AE7-942F-169675AA08B4}"/>
                  </a:ext>
                </a:extLst>
              </p:cNvPr>
              <p:cNvSpPr>
                <a:spLocks/>
              </p:cNvSpPr>
              <p:nvPr/>
            </p:nvSpPr>
            <p:spPr bwMode="auto">
              <a:xfrm>
                <a:off x="1759" y="236"/>
                <a:ext cx="252" cy="246"/>
              </a:xfrm>
              <a:custGeom>
                <a:avLst/>
                <a:gdLst>
                  <a:gd name="T0" fmla="*/ 0 w 252"/>
                  <a:gd name="T1" fmla="*/ 0 h 246"/>
                  <a:gd name="T2" fmla="*/ 0 w 252"/>
                  <a:gd name="T3" fmla="*/ 246 h 246"/>
                  <a:gd name="T4" fmla="*/ 252 w 252"/>
                  <a:gd name="T5" fmla="*/ 246 h 246"/>
                </a:gdLst>
                <a:ahLst/>
                <a:cxnLst>
                  <a:cxn ang="0">
                    <a:pos x="T0" y="T1"/>
                  </a:cxn>
                  <a:cxn ang="0">
                    <a:pos x="T2" y="T3"/>
                  </a:cxn>
                  <a:cxn ang="0">
                    <a:pos x="T4" y="T5"/>
                  </a:cxn>
                </a:cxnLst>
                <a:rect l="0" t="0" r="r" b="b"/>
                <a:pathLst>
                  <a:path w="252" h="246">
                    <a:moveTo>
                      <a:pt x="0" y="0"/>
                    </a:moveTo>
                    <a:lnTo>
                      <a:pt x="0" y="246"/>
                    </a:lnTo>
                    <a:lnTo>
                      <a:pt x="252" y="246"/>
                    </a:lnTo>
                  </a:path>
                </a:pathLst>
              </a:custGeom>
              <a:grpFill/>
              <a:ln w="12700" cap="flat">
                <a:solidFill>
                  <a:schemeClr val="tx2"/>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00" name="Rectangle 6">
                <a:extLst>
                  <a:ext uri="{FF2B5EF4-FFF2-40B4-BE49-F238E27FC236}">
                    <a16:creationId xmlns:a16="http://schemas.microsoft.com/office/drawing/2014/main" id="{941B84A3-CA3E-493F-9E79-1F3D15A6D00C}"/>
                  </a:ext>
                </a:extLst>
              </p:cNvPr>
              <p:cNvSpPr>
                <a:spLocks noChangeArrowheads="1"/>
              </p:cNvSpPr>
              <p:nvPr/>
            </p:nvSpPr>
            <p:spPr bwMode="auto">
              <a:xfrm>
                <a:off x="1799" y="376"/>
                <a:ext cx="32" cy="106"/>
              </a:xfrm>
              <a:prstGeom prst="rect">
                <a:avLst/>
              </a:prstGeom>
              <a:grpFill/>
              <a:ln w="12700" cap="flat">
                <a:solidFill>
                  <a:schemeClr val="tx2"/>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01" name="Rectangle 7">
                <a:extLst>
                  <a:ext uri="{FF2B5EF4-FFF2-40B4-BE49-F238E27FC236}">
                    <a16:creationId xmlns:a16="http://schemas.microsoft.com/office/drawing/2014/main" id="{CF3C5BC6-C10D-4B50-8E3B-4013DDD97CE5}"/>
                  </a:ext>
                </a:extLst>
              </p:cNvPr>
              <p:cNvSpPr>
                <a:spLocks noChangeArrowheads="1"/>
              </p:cNvSpPr>
              <p:nvPr/>
            </p:nvSpPr>
            <p:spPr bwMode="auto">
              <a:xfrm>
                <a:off x="1862" y="283"/>
                <a:ext cx="33" cy="199"/>
              </a:xfrm>
              <a:prstGeom prst="rect">
                <a:avLst/>
              </a:prstGeom>
              <a:grpFill/>
              <a:ln w="12700" cap="flat">
                <a:solidFill>
                  <a:schemeClr val="tx2"/>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02" name="Rectangle 8">
                <a:extLst>
                  <a:ext uri="{FF2B5EF4-FFF2-40B4-BE49-F238E27FC236}">
                    <a16:creationId xmlns:a16="http://schemas.microsoft.com/office/drawing/2014/main" id="{AD9D17BC-6BD4-43A1-A732-8041BE55270C}"/>
                  </a:ext>
                </a:extLst>
              </p:cNvPr>
              <p:cNvSpPr>
                <a:spLocks noChangeArrowheads="1"/>
              </p:cNvSpPr>
              <p:nvPr/>
            </p:nvSpPr>
            <p:spPr bwMode="auto">
              <a:xfrm>
                <a:off x="1926" y="324"/>
                <a:ext cx="33" cy="158"/>
              </a:xfrm>
              <a:prstGeom prst="rect">
                <a:avLst/>
              </a:prstGeom>
              <a:grpFill/>
              <a:ln w="12700" cap="flat">
                <a:solidFill>
                  <a:schemeClr val="tx2"/>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grpSp>
        <p:sp>
          <p:nvSpPr>
            <p:cNvPr id="98" name="Freeform 5">
              <a:extLst>
                <a:ext uri="{FF2B5EF4-FFF2-40B4-BE49-F238E27FC236}">
                  <a16:creationId xmlns:a16="http://schemas.microsoft.com/office/drawing/2014/main" id="{B1A7AE66-0F43-43F3-B9D4-F400BBC78B2D}"/>
                </a:ext>
              </a:extLst>
            </p:cNvPr>
            <p:cNvSpPr>
              <a:spLocks noEditPoints="1"/>
            </p:cNvSpPr>
            <p:nvPr/>
          </p:nvSpPr>
          <p:spPr bwMode="auto">
            <a:xfrm>
              <a:off x="9151662" y="1184065"/>
              <a:ext cx="337570" cy="377171"/>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solidFill>
              <a:schemeClr val="bg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cxnSp>
        <p:nvCxnSpPr>
          <p:cNvPr id="103" name="Straight Arrow Connector 102">
            <a:extLst>
              <a:ext uri="{FF2B5EF4-FFF2-40B4-BE49-F238E27FC236}">
                <a16:creationId xmlns:a16="http://schemas.microsoft.com/office/drawing/2014/main" id="{1FE9778C-BDBE-4B62-BAE5-A58DF77D2C7C}"/>
              </a:ext>
            </a:extLst>
          </p:cNvPr>
          <p:cNvCxnSpPr/>
          <p:nvPr/>
        </p:nvCxnSpPr>
        <p:spPr>
          <a:xfrm>
            <a:off x="4414474" y="2526282"/>
            <a:ext cx="891829"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6DB2F761-444F-4016-90DF-134F39431F92}"/>
              </a:ext>
            </a:extLst>
          </p:cNvPr>
          <p:cNvCxnSpPr/>
          <p:nvPr/>
        </p:nvCxnSpPr>
        <p:spPr>
          <a:xfrm>
            <a:off x="6598874" y="2535931"/>
            <a:ext cx="891829"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05" name="Rectangle 104">
            <a:extLst>
              <a:ext uri="{FF2B5EF4-FFF2-40B4-BE49-F238E27FC236}">
                <a16:creationId xmlns:a16="http://schemas.microsoft.com/office/drawing/2014/main" id="{63084DB5-BD8C-40F2-940F-D33C3485C03D}"/>
              </a:ext>
            </a:extLst>
          </p:cNvPr>
          <p:cNvSpPr/>
          <p:nvPr/>
        </p:nvSpPr>
        <p:spPr>
          <a:xfrm>
            <a:off x="5085319" y="3960595"/>
            <a:ext cx="1609608"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JOB SCHEDULER</a:t>
            </a:r>
          </a:p>
        </p:txBody>
      </p:sp>
      <p:sp>
        <p:nvSpPr>
          <p:cNvPr id="106" name="Rectangle 105">
            <a:extLst>
              <a:ext uri="{FF2B5EF4-FFF2-40B4-BE49-F238E27FC236}">
                <a16:creationId xmlns:a16="http://schemas.microsoft.com/office/drawing/2014/main" id="{322E258E-1148-4AF4-A7FB-8BA098BCE160}"/>
              </a:ext>
            </a:extLst>
          </p:cNvPr>
          <p:cNvSpPr/>
          <p:nvPr/>
        </p:nvSpPr>
        <p:spPr>
          <a:xfrm>
            <a:off x="7248132" y="3960595"/>
            <a:ext cx="1609608"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NOTIFICATION &amp; LOGS</a:t>
            </a:r>
          </a:p>
        </p:txBody>
      </p:sp>
      <p:sp>
        <p:nvSpPr>
          <p:cNvPr id="107" name="Rectangle 106">
            <a:extLst>
              <a:ext uri="{FF2B5EF4-FFF2-40B4-BE49-F238E27FC236}">
                <a16:creationId xmlns:a16="http://schemas.microsoft.com/office/drawing/2014/main" id="{F0B39D9A-2B58-4D5E-8650-0ED4A3BBA00E}"/>
              </a:ext>
            </a:extLst>
          </p:cNvPr>
          <p:cNvSpPr/>
          <p:nvPr/>
        </p:nvSpPr>
        <p:spPr>
          <a:xfrm>
            <a:off x="5385128" y="2446578"/>
            <a:ext cx="1173978"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DATA SCIENTIST</a:t>
            </a:r>
          </a:p>
        </p:txBody>
      </p:sp>
      <p:sp>
        <p:nvSpPr>
          <p:cNvPr id="108" name="Rectangle 107">
            <a:extLst>
              <a:ext uri="{FF2B5EF4-FFF2-40B4-BE49-F238E27FC236}">
                <a16:creationId xmlns:a16="http://schemas.microsoft.com/office/drawing/2014/main" id="{3E4EBFE0-50D5-4F36-B09B-A25E6A982A20}"/>
              </a:ext>
            </a:extLst>
          </p:cNvPr>
          <p:cNvSpPr/>
          <p:nvPr/>
        </p:nvSpPr>
        <p:spPr>
          <a:xfrm>
            <a:off x="7653681" y="2433610"/>
            <a:ext cx="1413818"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BUSINESS ANALYST</a:t>
            </a:r>
          </a:p>
        </p:txBody>
      </p:sp>
      <p:sp>
        <p:nvSpPr>
          <p:cNvPr id="109" name="Oval 108">
            <a:extLst>
              <a:ext uri="{FF2B5EF4-FFF2-40B4-BE49-F238E27FC236}">
                <a16:creationId xmlns:a16="http://schemas.microsoft.com/office/drawing/2014/main" id="{6D830A54-19E9-4FAB-8081-44B1055EFE58}"/>
              </a:ext>
            </a:extLst>
          </p:cNvPr>
          <p:cNvSpPr/>
          <p:nvPr/>
        </p:nvSpPr>
        <p:spPr>
          <a:xfrm>
            <a:off x="3085844" y="3504218"/>
            <a:ext cx="274431" cy="274431"/>
          </a:xfrm>
          <a:prstGeom prst="ellipse">
            <a:avLst/>
          </a:pr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a:extLst>
              <a:ext uri="{FF2B5EF4-FFF2-40B4-BE49-F238E27FC236}">
                <a16:creationId xmlns:a16="http://schemas.microsoft.com/office/drawing/2014/main" id="{0EDB39B9-AB4A-48B3-AC4B-165C0CA032C6}"/>
              </a:ext>
            </a:extLst>
          </p:cNvPr>
          <p:cNvSpPr/>
          <p:nvPr/>
        </p:nvSpPr>
        <p:spPr>
          <a:xfrm>
            <a:off x="3593167" y="3504218"/>
            <a:ext cx="274431" cy="274431"/>
          </a:xfrm>
          <a:prstGeom prst="ellipse">
            <a:avLst/>
          </a:pr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Oval 110">
            <a:extLst>
              <a:ext uri="{FF2B5EF4-FFF2-40B4-BE49-F238E27FC236}">
                <a16:creationId xmlns:a16="http://schemas.microsoft.com/office/drawing/2014/main" id="{51FF7415-F067-425C-A157-D15376B2C3FC}"/>
              </a:ext>
            </a:extLst>
          </p:cNvPr>
          <p:cNvSpPr/>
          <p:nvPr/>
        </p:nvSpPr>
        <p:spPr>
          <a:xfrm>
            <a:off x="4100490" y="3504218"/>
            <a:ext cx="274431" cy="274431"/>
          </a:xfrm>
          <a:prstGeom prst="ellipse">
            <a:avLst/>
          </a:pr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2" name="Straight Arrow Connector 111">
            <a:extLst>
              <a:ext uri="{FF2B5EF4-FFF2-40B4-BE49-F238E27FC236}">
                <a16:creationId xmlns:a16="http://schemas.microsoft.com/office/drawing/2014/main" id="{ACA002D2-FC05-43C3-9909-6597EC33E351}"/>
              </a:ext>
            </a:extLst>
          </p:cNvPr>
          <p:cNvCxnSpPr>
            <a:cxnSpLocks/>
          </p:cNvCxnSpPr>
          <p:nvPr/>
        </p:nvCxnSpPr>
        <p:spPr>
          <a:xfrm>
            <a:off x="3361205" y="3641433"/>
            <a:ext cx="231033" cy="0"/>
          </a:xfrm>
          <a:prstGeom prst="straightConnector1">
            <a:avLst/>
          </a:prstGeom>
          <a:ln w="127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Straight Arrow Connector 112">
            <a:extLst>
              <a:ext uri="{FF2B5EF4-FFF2-40B4-BE49-F238E27FC236}">
                <a16:creationId xmlns:a16="http://schemas.microsoft.com/office/drawing/2014/main" id="{29087471-BE34-4730-BFDA-290CF0FC6DC7}"/>
              </a:ext>
            </a:extLst>
          </p:cNvPr>
          <p:cNvCxnSpPr>
            <a:cxnSpLocks/>
          </p:cNvCxnSpPr>
          <p:nvPr/>
        </p:nvCxnSpPr>
        <p:spPr>
          <a:xfrm>
            <a:off x="3868527" y="3641433"/>
            <a:ext cx="231033" cy="0"/>
          </a:xfrm>
          <a:prstGeom prst="straightConnector1">
            <a:avLst/>
          </a:prstGeom>
          <a:ln w="127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14" name="TextBox 113">
            <a:extLst>
              <a:ext uri="{FF2B5EF4-FFF2-40B4-BE49-F238E27FC236}">
                <a16:creationId xmlns:a16="http://schemas.microsoft.com/office/drawing/2014/main" id="{E9EE4715-8E04-428E-8EF6-C240938B3654}"/>
              </a:ext>
            </a:extLst>
          </p:cNvPr>
          <p:cNvSpPr txBox="1"/>
          <p:nvPr/>
        </p:nvSpPr>
        <p:spPr>
          <a:xfrm>
            <a:off x="4571177" y="6098072"/>
            <a:ext cx="3100721"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dirty="0">
                <a:solidFill>
                  <a:srgbClr val="505050"/>
                </a:solidFill>
                <a:latin typeface="Segoe UI Semibold" panose="020B0702040204020203" pitchFamily="34" charset="0"/>
                <a:cs typeface="Segoe UI Semibold" panose="020B0702040204020203" pitchFamily="34" charset="0"/>
              </a:rPr>
              <a:t>Build on secure &amp; trusted cloud</a:t>
            </a:r>
            <a:endParaRPr kumimoji="0" lang="en-US" sz="1600" b="1" i="0" u="none" strike="noStrike" kern="1200" cap="none" spc="0" normalizeH="0" baseline="0" noProof="0" dirty="0">
              <a:ln>
                <a:noFill/>
              </a:ln>
              <a:solidFill>
                <a:srgbClr val="505050"/>
              </a:solidFill>
              <a:effectLst/>
              <a:uLnTx/>
              <a:uFillTx/>
              <a:latin typeface="Segoe UI Semibold" panose="020B0702040204020203" pitchFamily="34" charset="0"/>
              <a:cs typeface="Segoe UI Semibold" panose="020B0702040204020203" pitchFamily="34" charset="0"/>
            </a:endParaRPr>
          </a:p>
        </p:txBody>
      </p:sp>
      <p:sp>
        <p:nvSpPr>
          <p:cNvPr id="115" name="TextBox 114">
            <a:extLst>
              <a:ext uri="{FF2B5EF4-FFF2-40B4-BE49-F238E27FC236}">
                <a16:creationId xmlns:a16="http://schemas.microsoft.com/office/drawing/2014/main" id="{D6673D46-22C4-4CD2-B681-6E916B3E74FC}"/>
              </a:ext>
            </a:extLst>
          </p:cNvPr>
          <p:cNvSpPr txBox="1"/>
          <p:nvPr/>
        </p:nvSpPr>
        <p:spPr>
          <a:xfrm>
            <a:off x="9757649" y="6100700"/>
            <a:ext cx="1994457"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dirty="0">
                <a:solidFill>
                  <a:srgbClr val="505050"/>
                </a:solidFill>
                <a:latin typeface="Segoe UI Semibold" panose="020B0702040204020203" pitchFamily="34" charset="0"/>
                <a:cs typeface="Segoe UI Semibold" panose="020B0702040204020203" pitchFamily="34" charset="0"/>
              </a:rPr>
              <a:t>Scale without limits</a:t>
            </a:r>
            <a:endParaRPr kumimoji="0" lang="en-US" sz="1600" b="1" i="0" u="none" strike="noStrike" kern="1200" cap="none" spc="0" normalizeH="0" baseline="0" noProof="0" dirty="0">
              <a:ln>
                <a:noFill/>
              </a:ln>
              <a:solidFill>
                <a:srgbClr val="505050"/>
              </a:solidFill>
              <a:effectLst/>
              <a:uLnTx/>
              <a:uFillTx/>
              <a:latin typeface="Segoe UI Semibold" panose="020B0702040204020203" pitchFamily="34" charset="0"/>
              <a:cs typeface="Segoe UI Semibold" panose="020B0702040204020203" pitchFamily="34" charset="0"/>
            </a:endParaRPr>
          </a:p>
        </p:txBody>
      </p:sp>
      <p:sp>
        <p:nvSpPr>
          <p:cNvPr id="116" name="Rectangle 115">
            <a:extLst>
              <a:ext uri="{FF2B5EF4-FFF2-40B4-BE49-F238E27FC236}">
                <a16:creationId xmlns:a16="http://schemas.microsoft.com/office/drawing/2014/main" id="{E327CB53-A78D-4045-8A12-120376F5418F}"/>
              </a:ext>
            </a:extLst>
          </p:cNvPr>
          <p:cNvSpPr/>
          <p:nvPr/>
        </p:nvSpPr>
        <p:spPr>
          <a:xfrm>
            <a:off x="230201" y="5762172"/>
            <a:ext cx="11784254" cy="2154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Right Brace 116">
            <a:extLst>
              <a:ext uri="{FF2B5EF4-FFF2-40B4-BE49-F238E27FC236}">
                <a16:creationId xmlns:a16="http://schemas.microsoft.com/office/drawing/2014/main" id="{D6C058CF-E21D-423C-B01A-53D51BE6CAB6}"/>
              </a:ext>
            </a:extLst>
          </p:cNvPr>
          <p:cNvSpPr/>
          <p:nvPr/>
        </p:nvSpPr>
        <p:spPr>
          <a:xfrm rot="5400000">
            <a:off x="5964855" y="202930"/>
            <a:ext cx="271640" cy="11408939"/>
          </a:xfrm>
          <a:prstGeom prst="rightBrace">
            <a:avLst>
              <a:gd name="adj1" fmla="val 48460"/>
              <a:gd name="adj2" fmla="val 49841"/>
            </a:avLst>
          </a:prstGeom>
          <a:ln>
            <a:solidFill>
              <a:schemeClr val="tx2"/>
            </a:solidFill>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118" name="Group 117">
            <a:extLst>
              <a:ext uri="{FF2B5EF4-FFF2-40B4-BE49-F238E27FC236}">
                <a16:creationId xmlns:a16="http://schemas.microsoft.com/office/drawing/2014/main" id="{038DF95D-8341-43DC-9F94-A947E1BAFB88}"/>
              </a:ext>
            </a:extLst>
          </p:cNvPr>
          <p:cNvGrpSpPr/>
          <p:nvPr/>
        </p:nvGrpSpPr>
        <p:grpSpPr>
          <a:xfrm>
            <a:off x="1013739" y="1703877"/>
            <a:ext cx="530490" cy="443744"/>
            <a:chOff x="2070200" y="2126344"/>
            <a:chExt cx="281519" cy="235486"/>
          </a:xfrm>
        </p:grpSpPr>
        <p:sp>
          <p:nvSpPr>
            <p:cNvPr id="119" name="Oval 118">
              <a:extLst>
                <a:ext uri="{FF2B5EF4-FFF2-40B4-BE49-F238E27FC236}">
                  <a16:creationId xmlns:a16="http://schemas.microsoft.com/office/drawing/2014/main" id="{6A9646B5-ABD4-441E-969F-733CBF077AD2}"/>
                </a:ext>
              </a:extLst>
            </p:cNvPr>
            <p:cNvSpPr/>
            <p:nvPr/>
          </p:nvSpPr>
          <p:spPr>
            <a:xfrm rot="10800000" flipV="1">
              <a:off x="2167730" y="2275370"/>
              <a:ext cx="86458" cy="86460"/>
            </a:xfrm>
            <a:prstGeom prst="ellipse">
              <a:avLst/>
            </a:prstGeom>
            <a:noFill/>
            <a:ln w="12700" cap="flat" cmpd="sng" algn="ctr">
              <a:solidFill>
                <a:schemeClr val="tx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Light" panose="020F0302020204030204"/>
                <a:ea typeface=""/>
                <a:cs typeface=""/>
              </a:endParaRPr>
            </a:p>
          </p:txBody>
        </p:sp>
        <p:grpSp>
          <p:nvGrpSpPr>
            <p:cNvPr id="120" name="Group 119">
              <a:extLst>
                <a:ext uri="{FF2B5EF4-FFF2-40B4-BE49-F238E27FC236}">
                  <a16:creationId xmlns:a16="http://schemas.microsoft.com/office/drawing/2014/main" id="{B2BC0A25-2986-4B28-9F36-9B0E24ACFB39}"/>
                </a:ext>
              </a:extLst>
            </p:cNvPr>
            <p:cNvGrpSpPr/>
            <p:nvPr/>
          </p:nvGrpSpPr>
          <p:grpSpPr>
            <a:xfrm>
              <a:off x="2070200" y="2126344"/>
              <a:ext cx="281519" cy="126591"/>
              <a:chOff x="2070200" y="2138317"/>
              <a:chExt cx="281519" cy="114618"/>
            </a:xfrm>
          </p:grpSpPr>
          <p:sp>
            <p:nvSpPr>
              <p:cNvPr id="121" name="Freeform: Shape 120">
                <a:extLst>
                  <a:ext uri="{FF2B5EF4-FFF2-40B4-BE49-F238E27FC236}">
                    <a16:creationId xmlns:a16="http://schemas.microsoft.com/office/drawing/2014/main" id="{A2FF9CEF-E042-43DF-A460-DDF6EFF13E24}"/>
                  </a:ext>
                </a:extLst>
              </p:cNvPr>
              <p:cNvSpPr/>
              <p:nvPr/>
            </p:nvSpPr>
            <p:spPr bwMode="auto">
              <a:xfrm>
                <a:off x="2070200" y="2138317"/>
                <a:ext cx="281519" cy="58313"/>
              </a:xfrm>
              <a:custGeom>
                <a:avLst/>
                <a:gdLst>
                  <a:gd name="connsiteX0" fmla="*/ 140279 w 281519"/>
                  <a:gd name="connsiteY0" fmla="*/ 1 h 58313"/>
                  <a:gd name="connsiteX1" fmla="*/ 281519 w 281519"/>
                  <a:gd name="connsiteY1" fmla="*/ 58313 h 58313"/>
                  <a:gd name="connsiteX2" fmla="*/ 0 w 281519"/>
                  <a:gd name="connsiteY2" fmla="*/ 57473 h 58313"/>
                  <a:gd name="connsiteX3" fmla="*/ 140279 w 281519"/>
                  <a:gd name="connsiteY3" fmla="*/ 1 h 58313"/>
                  <a:gd name="connsiteX0" fmla="*/ 140279 w 281519"/>
                  <a:gd name="connsiteY0" fmla="*/ 1 h 60597"/>
                  <a:gd name="connsiteX1" fmla="*/ 281519 w 281519"/>
                  <a:gd name="connsiteY1" fmla="*/ 58313 h 60597"/>
                  <a:gd name="connsiteX2" fmla="*/ 165454 w 281519"/>
                  <a:gd name="connsiteY2" fmla="*/ 60597 h 60597"/>
                  <a:gd name="connsiteX3" fmla="*/ 0 w 281519"/>
                  <a:gd name="connsiteY3" fmla="*/ 57473 h 60597"/>
                  <a:gd name="connsiteX4" fmla="*/ 140279 w 281519"/>
                  <a:gd name="connsiteY4" fmla="*/ 1 h 60597"/>
                  <a:gd name="connsiteX0" fmla="*/ 165454 w 281519"/>
                  <a:gd name="connsiteY0" fmla="*/ 60597 h 152037"/>
                  <a:gd name="connsiteX1" fmla="*/ 0 w 281519"/>
                  <a:gd name="connsiteY1" fmla="*/ 57473 h 152037"/>
                  <a:gd name="connsiteX2" fmla="*/ 140279 w 281519"/>
                  <a:gd name="connsiteY2" fmla="*/ 1 h 152037"/>
                  <a:gd name="connsiteX3" fmla="*/ 281519 w 281519"/>
                  <a:gd name="connsiteY3" fmla="*/ 58313 h 152037"/>
                  <a:gd name="connsiteX4" fmla="*/ 256894 w 281519"/>
                  <a:gd name="connsiteY4" fmla="*/ 152037 h 152037"/>
                  <a:gd name="connsiteX0" fmla="*/ 165454 w 281519"/>
                  <a:gd name="connsiteY0" fmla="*/ 60597 h 60597"/>
                  <a:gd name="connsiteX1" fmla="*/ 0 w 281519"/>
                  <a:gd name="connsiteY1" fmla="*/ 57473 h 60597"/>
                  <a:gd name="connsiteX2" fmla="*/ 140279 w 281519"/>
                  <a:gd name="connsiteY2" fmla="*/ 1 h 60597"/>
                  <a:gd name="connsiteX3" fmla="*/ 281519 w 281519"/>
                  <a:gd name="connsiteY3" fmla="*/ 58313 h 60597"/>
                  <a:gd name="connsiteX0" fmla="*/ 0 w 281519"/>
                  <a:gd name="connsiteY0" fmla="*/ 57473 h 58313"/>
                  <a:gd name="connsiteX1" fmla="*/ 140279 w 281519"/>
                  <a:gd name="connsiteY1" fmla="*/ 1 h 58313"/>
                  <a:gd name="connsiteX2" fmla="*/ 281519 w 281519"/>
                  <a:gd name="connsiteY2" fmla="*/ 58313 h 58313"/>
                </a:gdLst>
                <a:ahLst/>
                <a:cxnLst>
                  <a:cxn ang="0">
                    <a:pos x="connsiteX0" y="connsiteY0"/>
                  </a:cxn>
                  <a:cxn ang="0">
                    <a:pos x="connsiteX1" y="connsiteY1"/>
                  </a:cxn>
                  <a:cxn ang="0">
                    <a:pos x="connsiteX2" y="connsiteY2"/>
                  </a:cxn>
                </a:cxnLst>
                <a:rect l="l" t="t" r="r" b="b"/>
                <a:pathLst>
                  <a:path w="281519" h="58313">
                    <a:moveTo>
                      <a:pt x="0" y="57473"/>
                    </a:moveTo>
                    <a:cubicBezTo>
                      <a:pt x="38274" y="19199"/>
                      <a:pt x="89197" y="-49"/>
                      <a:pt x="140279" y="1"/>
                    </a:cubicBezTo>
                    <a:cubicBezTo>
                      <a:pt x="191361" y="51"/>
                      <a:pt x="242604" y="19399"/>
                      <a:pt x="281519" y="58313"/>
                    </a:cubicBezTo>
                  </a:path>
                </a:pathLst>
              </a:custGeom>
              <a:noFill/>
              <a:ln w="12700" cap="flat">
                <a:solidFill>
                  <a:srgbClr val="0078D6"/>
                </a:solidFill>
                <a:prstDash val="solid"/>
                <a:miter lim="800000"/>
                <a:headEnd/>
                <a:tailEnd/>
              </a:ln>
            </p:spPr>
            <p:txBody>
              <a:bodyPr vert="horz" wrap="square" lIns="72421" tIns="36211" rIns="72421" bIns="36211" numCol="1" anchor="t" anchorCtr="0" compatLnSpc="1">
                <a:prstTxWarp prst="textNoShape">
                  <a:avLst/>
                </a:prstTxWarp>
              </a:bodyPr>
              <a:lstStyle/>
              <a:p>
                <a:pPr defTabSz="896214"/>
                <a:endParaRPr lang="en-US" sz="943" kern="0" dirty="0" err="1">
                  <a:solidFill>
                    <a:srgbClr val="505050"/>
                  </a:solidFill>
                  <a:latin typeface="Segoe UI Semilight"/>
                </a:endParaRPr>
              </a:p>
            </p:txBody>
          </p:sp>
          <p:sp>
            <p:nvSpPr>
              <p:cNvPr id="122" name="Freeform: Shape 121">
                <a:extLst>
                  <a:ext uri="{FF2B5EF4-FFF2-40B4-BE49-F238E27FC236}">
                    <a16:creationId xmlns:a16="http://schemas.microsoft.com/office/drawing/2014/main" id="{6617FC1A-D3BF-49BD-9B51-128BE71A6D90}"/>
                  </a:ext>
                </a:extLst>
              </p:cNvPr>
              <p:cNvSpPr/>
              <p:nvPr/>
            </p:nvSpPr>
            <p:spPr bwMode="auto">
              <a:xfrm>
                <a:off x="2099613" y="2177958"/>
                <a:ext cx="224375" cy="47244"/>
              </a:xfrm>
              <a:custGeom>
                <a:avLst/>
                <a:gdLst>
                  <a:gd name="connsiteX0" fmla="*/ 111685 w 224375"/>
                  <a:gd name="connsiteY0" fmla="*/ 6 h 47244"/>
                  <a:gd name="connsiteX1" fmla="*/ 224375 w 224375"/>
                  <a:gd name="connsiteY1" fmla="*/ 46404 h 47244"/>
                  <a:gd name="connsiteX2" fmla="*/ 0 w 224375"/>
                  <a:gd name="connsiteY2" fmla="*/ 47244 h 47244"/>
                  <a:gd name="connsiteX3" fmla="*/ 111685 w 224375"/>
                  <a:gd name="connsiteY3" fmla="*/ 6 h 47244"/>
                  <a:gd name="connsiteX0" fmla="*/ 111685 w 224375"/>
                  <a:gd name="connsiteY0" fmla="*/ 6 h 336642"/>
                  <a:gd name="connsiteX1" fmla="*/ 224375 w 224375"/>
                  <a:gd name="connsiteY1" fmla="*/ 46404 h 336642"/>
                  <a:gd name="connsiteX2" fmla="*/ 170058 w 224375"/>
                  <a:gd name="connsiteY2" fmla="*/ 336642 h 336642"/>
                  <a:gd name="connsiteX3" fmla="*/ 0 w 224375"/>
                  <a:gd name="connsiteY3" fmla="*/ 47244 h 336642"/>
                  <a:gd name="connsiteX4" fmla="*/ 111685 w 224375"/>
                  <a:gd name="connsiteY4" fmla="*/ 6 h 336642"/>
                  <a:gd name="connsiteX0" fmla="*/ 170058 w 261498"/>
                  <a:gd name="connsiteY0" fmla="*/ 336642 h 428082"/>
                  <a:gd name="connsiteX1" fmla="*/ 0 w 261498"/>
                  <a:gd name="connsiteY1" fmla="*/ 47244 h 428082"/>
                  <a:gd name="connsiteX2" fmla="*/ 111685 w 261498"/>
                  <a:gd name="connsiteY2" fmla="*/ 6 h 428082"/>
                  <a:gd name="connsiteX3" fmla="*/ 224375 w 261498"/>
                  <a:gd name="connsiteY3" fmla="*/ 46404 h 428082"/>
                  <a:gd name="connsiteX4" fmla="*/ 261498 w 261498"/>
                  <a:gd name="connsiteY4" fmla="*/ 428082 h 428082"/>
                  <a:gd name="connsiteX0" fmla="*/ 170058 w 224375"/>
                  <a:gd name="connsiteY0" fmla="*/ 336642 h 336642"/>
                  <a:gd name="connsiteX1" fmla="*/ 0 w 224375"/>
                  <a:gd name="connsiteY1" fmla="*/ 47244 h 336642"/>
                  <a:gd name="connsiteX2" fmla="*/ 111685 w 224375"/>
                  <a:gd name="connsiteY2" fmla="*/ 6 h 336642"/>
                  <a:gd name="connsiteX3" fmla="*/ 224375 w 224375"/>
                  <a:gd name="connsiteY3" fmla="*/ 46404 h 336642"/>
                  <a:gd name="connsiteX0" fmla="*/ 0 w 224375"/>
                  <a:gd name="connsiteY0" fmla="*/ 47244 h 47244"/>
                  <a:gd name="connsiteX1" fmla="*/ 111685 w 224375"/>
                  <a:gd name="connsiteY1" fmla="*/ 6 h 47244"/>
                  <a:gd name="connsiteX2" fmla="*/ 224375 w 224375"/>
                  <a:gd name="connsiteY2" fmla="*/ 46404 h 47244"/>
                </a:gdLst>
                <a:ahLst/>
                <a:cxnLst>
                  <a:cxn ang="0">
                    <a:pos x="connsiteX0" y="connsiteY0"/>
                  </a:cxn>
                  <a:cxn ang="0">
                    <a:pos x="connsiteX1" y="connsiteY1"/>
                  </a:cxn>
                  <a:cxn ang="0">
                    <a:pos x="connsiteX2" y="connsiteY2"/>
                  </a:cxn>
                </a:cxnLst>
                <a:rect l="l" t="t" r="r" b="b"/>
                <a:pathLst>
                  <a:path w="224375" h="47244">
                    <a:moveTo>
                      <a:pt x="0" y="47244"/>
                    </a:moveTo>
                    <a:cubicBezTo>
                      <a:pt x="30877" y="16367"/>
                      <a:pt x="71197" y="384"/>
                      <a:pt x="111685" y="6"/>
                    </a:cubicBezTo>
                    <a:cubicBezTo>
                      <a:pt x="152173" y="-372"/>
                      <a:pt x="192828" y="14856"/>
                      <a:pt x="224375" y="46404"/>
                    </a:cubicBezTo>
                  </a:path>
                </a:pathLst>
              </a:custGeom>
              <a:noFill/>
              <a:ln w="12700" cap="flat">
                <a:solidFill>
                  <a:srgbClr val="0078D6"/>
                </a:solidFill>
                <a:prstDash val="solid"/>
                <a:miter lim="800000"/>
                <a:headEnd/>
                <a:tailEnd/>
              </a:ln>
            </p:spPr>
            <p:txBody>
              <a:bodyPr rot="0" spcFirstLastPara="0" vertOverflow="overflow" horzOverflow="overflow" vert="horz" wrap="square" lIns="72421" tIns="36211" rIns="72421" bIns="36211" numCol="1" spcCol="0" rtlCol="0" fromWordArt="0" anchor="t" anchorCtr="0" forceAA="0" compatLnSpc="1">
                <a:prstTxWarp prst="textNoShape">
                  <a:avLst/>
                </a:prstTxWarp>
                <a:noAutofit/>
              </a:bodyPr>
              <a:lstStyle/>
              <a:p>
                <a:pPr defTabSz="896214"/>
                <a:endParaRPr lang="en-US" sz="943" kern="0" dirty="0" err="1">
                  <a:solidFill>
                    <a:srgbClr val="505050"/>
                  </a:solidFill>
                  <a:latin typeface="Segoe UI Semilight"/>
                </a:endParaRPr>
              </a:p>
            </p:txBody>
          </p:sp>
          <p:sp>
            <p:nvSpPr>
              <p:cNvPr id="123" name="Freeform: Shape 122">
                <a:extLst>
                  <a:ext uri="{FF2B5EF4-FFF2-40B4-BE49-F238E27FC236}">
                    <a16:creationId xmlns:a16="http://schemas.microsoft.com/office/drawing/2014/main" id="{5E3DD340-E075-4C5B-95A9-3F3F513B496C}"/>
                  </a:ext>
                </a:extLst>
              </p:cNvPr>
              <p:cNvSpPr/>
              <p:nvPr/>
            </p:nvSpPr>
            <p:spPr bwMode="auto">
              <a:xfrm>
                <a:off x="2126504" y="2217780"/>
                <a:ext cx="168912" cy="35155"/>
              </a:xfrm>
              <a:custGeom>
                <a:avLst/>
                <a:gdLst>
                  <a:gd name="connsiteX0" fmla="*/ 83976 w 168912"/>
                  <a:gd name="connsiteY0" fmla="*/ 1 h 35155"/>
                  <a:gd name="connsiteX1" fmla="*/ 168912 w 168912"/>
                  <a:gd name="connsiteY1" fmla="*/ 35155 h 35155"/>
                  <a:gd name="connsiteX2" fmla="*/ 0 w 168912"/>
                  <a:gd name="connsiteY2" fmla="*/ 34314 h 35155"/>
                  <a:gd name="connsiteX3" fmla="*/ 83976 w 168912"/>
                  <a:gd name="connsiteY3" fmla="*/ 1 h 35155"/>
                  <a:gd name="connsiteX0" fmla="*/ 83976 w 168912"/>
                  <a:gd name="connsiteY0" fmla="*/ 1 h 456024"/>
                  <a:gd name="connsiteX1" fmla="*/ 168912 w 168912"/>
                  <a:gd name="connsiteY1" fmla="*/ 35155 h 456024"/>
                  <a:gd name="connsiteX2" fmla="*/ 141807 w 168912"/>
                  <a:gd name="connsiteY2" fmla="*/ 456024 h 456024"/>
                  <a:gd name="connsiteX3" fmla="*/ 0 w 168912"/>
                  <a:gd name="connsiteY3" fmla="*/ 34314 h 456024"/>
                  <a:gd name="connsiteX4" fmla="*/ 83976 w 168912"/>
                  <a:gd name="connsiteY4" fmla="*/ 1 h 456024"/>
                  <a:gd name="connsiteX0" fmla="*/ 141807 w 233247"/>
                  <a:gd name="connsiteY0" fmla="*/ 456024 h 547464"/>
                  <a:gd name="connsiteX1" fmla="*/ 0 w 233247"/>
                  <a:gd name="connsiteY1" fmla="*/ 34314 h 547464"/>
                  <a:gd name="connsiteX2" fmla="*/ 83976 w 233247"/>
                  <a:gd name="connsiteY2" fmla="*/ 1 h 547464"/>
                  <a:gd name="connsiteX3" fmla="*/ 168912 w 233247"/>
                  <a:gd name="connsiteY3" fmla="*/ 35155 h 547464"/>
                  <a:gd name="connsiteX4" fmla="*/ 233247 w 233247"/>
                  <a:gd name="connsiteY4" fmla="*/ 547464 h 547464"/>
                  <a:gd name="connsiteX0" fmla="*/ 141807 w 168912"/>
                  <a:gd name="connsiteY0" fmla="*/ 456024 h 456024"/>
                  <a:gd name="connsiteX1" fmla="*/ 0 w 168912"/>
                  <a:gd name="connsiteY1" fmla="*/ 34314 h 456024"/>
                  <a:gd name="connsiteX2" fmla="*/ 83976 w 168912"/>
                  <a:gd name="connsiteY2" fmla="*/ 1 h 456024"/>
                  <a:gd name="connsiteX3" fmla="*/ 168912 w 168912"/>
                  <a:gd name="connsiteY3" fmla="*/ 35155 h 456024"/>
                  <a:gd name="connsiteX0" fmla="*/ 0 w 168912"/>
                  <a:gd name="connsiteY0" fmla="*/ 34314 h 35155"/>
                  <a:gd name="connsiteX1" fmla="*/ 83976 w 168912"/>
                  <a:gd name="connsiteY1" fmla="*/ 1 h 35155"/>
                  <a:gd name="connsiteX2" fmla="*/ 168912 w 168912"/>
                  <a:gd name="connsiteY2" fmla="*/ 35155 h 35155"/>
                </a:gdLst>
                <a:ahLst/>
                <a:cxnLst>
                  <a:cxn ang="0">
                    <a:pos x="connsiteX0" y="connsiteY0"/>
                  </a:cxn>
                  <a:cxn ang="0">
                    <a:pos x="connsiteX1" y="connsiteY1"/>
                  </a:cxn>
                  <a:cxn ang="0">
                    <a:pos x="connsiteX2" y="connsiteY2"/>
                  </a:cxn>
                </a:cxnLst>
                <a:rect l="l" t="t" r="r" b="b"/>
                <a:pathLst>
                  <a:path w="168912" h="35155">
                    <a:moveTo>
                      <a:pt x="0" y="34314"/>
                    </a:moveTo>
                    <a:cubicBezTo>
                      <a:pt x="22836" y="11479"/>
                      <a:pt x="53326" y="-49"/>
                      <a:pt x="83976" y="1"/>
                    </a:cubicBezTo>
                    <a:cubicBezTo>
                      <a:pt x="114626" y="51"/>
                      <a:pt x="145436" y="11679"/>
                      <a:pt x="168912" y="35155"/>
                    </a:cubicBezTo>
                  </a:path>
                </a:pathLst>
              </a:custGeom>
              <a:noFill/>
              <a:ln w="12700" cap="flat">
                <a:solidFill>
                  <a:srgbClr val="0078D6"/>
                </a:solidFill>
                <a:prstDash val="solid"/>
                <a:miter lim="800000"/>
                <a:headEnd/>
                <a:tailEnd/>
              </a:ln>
            </p:spPr>
            <p:txBody>
              <a:bodyPr rot="0" spcFirstLastPara="0" vertOverflow="overflow" horzOverflow="overflow" vert="horz" wrap="square" lIns="72421" tIns="36211" rIns="72421" bIns="36211" numCol="1" spcCol="0" rtlCol="0" fromWordArt="0" anchor="t" anchorCtr="0" forceAA="0" compatLnSpc="1">
                <a:prstTxWarp prst="textNoShape">
                  <a:avLst/>
                </a:prstTxWarp>
                <a:noAutofit/>
              </a:bodyPr>
              <a:lstStyle/>
              <a:p>
                <a:pPr defTabSz="896214"/>
                <a:endParaRPr lang="en-US" sz="943" kern="0" dirty="0" err="1">
                  <a:solidFill>
                    <a:srgbClr val="505050"/>
                  </a:solidFill>
                  <a:latin typeface="Segoe UI Semilight"/>
                </a:endParaRPr>
              </a:p>
            </p:txBody>
          </p:sp>
        </p:grpSp>
      </p:grpSp>
      <p:grpSp>
        <p:nvGrpSpPr>
          <p:cNvPr id="124" name="Group 123">
            <a:extLst>
              <a:ext uri="{FF2B5EF4-FFF2-40B4-BE49-F238E27FC236}">
                <a16:creationId xmlns:a16="http://schemas.microsoft.com/office/drawing/2014/main" id="{1986F25F-B3C8-4273-A18A-1CA065B8661A}"/>
              </a:ext>
            </a:extLst>
          </p:cNvPr>
          <p:cNvGrpSpPr/>
          <p:nvPr/>
        </p:nvGrpSpPr>
        <p:grpSpPr>
          <a:xfrm>
            <a:off x="10587264" y="1694739"/>
            <a:ext cx="492448" cy="458120"/>
            <a:chOff x="4214813" y="1292225"/>
            <a:chExt cx="2573337" cy="2393950"/>
          </a:xfrm>
          <a:solidFill>
            <a:srgbClr val="0078D6"/>
          </a:solidFill>
        </p:grpSpPr>
        <p:sp>
          <p:nvSpPr>
            <p:cNvPr id="125" name="Freeform 1">
              <a:extLst>
                <a:ext uri="{FF2B5EF4-FFF2-40B4-BE49-F238E27FC236}">
                  <a16:creationId xmlns:a16="http://schemas.microsoft.com/office/drawing/2014/main" id="{BC412898-0E00-4265-8E38-47EDA75CD3DA}"/>
                </a:ext>
              </a:extLst>
            </p:cNvPr>
            <p:cNvSpPr>
              <a:spLocks noChangeArrowheads="1"/>
            </p:cNvSpPr>
            <p:nvPr/>
          </p:nvSpPr>
          <p:spPr bwMode="auto">
            <a:xfrm>
              <a:off x="4214813" y="2047875"/>
              <a:ext cx="309562" cy="641350"/>
            </a:xfrm>
            <a:custGeom>
              <a:avLst/>
              <a:gdLst>
                <a:gd name="T0" fmla="*/ 647 w 861"/>
                <a:gd name="T1" fmla="*/ 1374 h 1783"/>
                <a:gd name="T2" fmla="*/ 645 w 861"/>
                <a:gd name="T3" fmla="*/ 1374 h 1783"/>
                <a:gd name="T4" fmla="*/ 649 w 861"/>
                <a:gd name="T5" fmla="*/ 1374 h 1783"/>
                <a:gd name="T6" fmla="*/ 647 w 861"/>
                <a:gd name="T7" fmla="*/ 1374 h 1783"/>
                <a:gd name="T8" fmla="*/ 593 w 861"/>
                <a:gd name="T9" fmla="*/ 1384 h 1783"/>
                <a:gd name="T10" fmla="*/ 307 w 861"/>
                <a:gd name="T11" fmla="*/ 1112 h 1783"/>
                <a:gd name="T12" fmla="*/ 307 w 861"/>
                <a:gd name="T13" fmla="*/ 393 h 1783"/>
                <a:gd name="T14" fmla="*/ 394 w 861"/>
                <a:gd name="T15" fmla="*/ 133 h 1783"/>
                <a:gd name="T16" fmla="*/ 134 w 861"/>
                <a:gd name="T17" fmla="*/ 47 h 1783"/>
                <a:gd name="T18" fmla="*/ 48 w 861"/>
                <a:gd name="T19" fmla="*/ 307 h 1783"/>
                <a:gd name="T20" fmla="*/ 134 w 861"/>
                <a:gd name="T21" fmla="*/ 393 h 1783"/>
                <a:gd name="T22" fmla="*/ 134 w 861"/>
                <a:gd name="T23" fmla="*/ 1185 h 1783"/>
                <a:gd name="T24" fmla="*/ 464 w 861"/>
                <a:gd name="T25" fmla="*/ 1503 h 1783"/>
                <a:gd name="T26" fmla="*/ 582 w 861"/>
                <a:gd name="T27" fmla="*/ 1748 h 1783"/>
                <a:gd name="T28" fmla="*/ 826 w 861"/>
                <a:gd name="T29" fmla="*/ 1631 h 1783"/>
                <a:gd name="T30" fmla="*/ 708 w 861"/>
                <a:gd name="T31" fmla="*/ 1386 h 1783"/>
                <a:gd name="T32" fmla="*/ 647 w 861"/>
                <a:gd name="T33" fmla="*/ 1374 h 1783"/>
                <a:gd name="T34" fmla="*/ 593 w 861"/>
                <a:gd name="T35" fmla="*/ 1384 h 17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61" h="1783">
                  <a:moveTo>
                    <a:pt x="647" y="1374"/>
                  </a:moveTo>
                  <a:cubicBezTo>
                    <a:pt x="646" y="1374"/>
                    <a:pt x="646" y="1374"/>
                    <a:pt x="645" y="1374"/>
                  </a:cubicBezTo>
                  <a:lnTo>
                    <a:pt x="649" y="1374"/>
                  </a:lnTo>
                  <a:cubicBezTo>
                    <a:pt x="648" y="1374"/>
                    <a:pt x="648" y="1374"/>
                    <a:pt x="647" y="1374"/>
                  </a:cubicBezTo>
                  <a:close/>
                  <a:moveTo>
                    <a:pt x="593" y="1384"/>
                  </a:moveTo>
                  <a:lnTo>
                    <a:pt x="307" y="1112"/>
                  </a:lnTo>
                  <a:lnTo>
                    <a:pt x="307" y="393"/>
                  </a:lnTo>
                  <a:cubicBezTo>
                    <a:pt x="402" y="346"/>
                    <a:pt x="441" y="230"/>
                    <a:pt x="394" y="133"/>
                  </a:cubicBezTo>
                  <a:cubicBezTo>
                    <a:pt x="347" y="39"/>
                    <a:pt x="231" y="0"/>
                    <a:pt x="134" y="47"/>
                  </a:cubicBezTo>
                  <a:cubicBezTo>
                    <a:pt x="40" y="94"/>
                    <a:pt x="0" y="210"/>
                    <a:pt x="48" y="307"/>
                  </a:cubicBezTo>
                  <a:cubicBezTo>
                    <a:pt x="66" y="344"/>
                    <a:pt x="97" y="373"/>
                    <a:pt x="134" y="393"/>
                  </a:cubicBezTo>
                  <a:lnTo>
                    <a:pt x="134" y="1185"/>
                  </a:lnTo>
                  <a:lnTo>
                    <a:pt x="464" y="1503"/>
                  </a:lnTo>
                  <a:cubicBezTo>
                    <a:pt x="430" y="1603"/>
                    <a:pt x="482" y="1713"/>
                    <a:pt x="582" y="1748"/>
                  </a:cubicBezTo>
                  <a:cubicBezTo>
                    <a:pt x="681" y="1782"/>
                    <a:pt x="791" y="1730"/>
                    <a:pt x="826" y="1631"/>
                  </a:cubicBezTo>
                  <a:cubicBezTo>
                    <a:pt x="860" y="1531"/>
                    <a:pt x="808" y="1420"/>
                    <a:pt x="708" y="1386"/>
                  </a:cubicBezTo>
                  <a:cubicBezTo>
                    <a:pt x="687" y="1380"/>
                    <a:pt x="668" y="1375"/>
                    <a:pt x="647" y="1374"/>
                  </a:cubicBezTo>
                  <a:cubicBezTo>
                    <a:pt x="628" y="1375"/>
                    <a:pt x="611" y="1378"/>
                    <a:pt x="593" y="1384"/>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126" name="Freeform 2">
              <a:extLst>
                <a:ext uri="{FF2B5EF4-FFF2-40B4-BE49-F238E27FC236}">
                  <a16:creationId xmlns:a16="http://schemas.microsoft.com/office/drawing/2014/main" id="{9DA833E4-325D-412C-BC33-A0B2A63E7084}"/>
                </a:ext>
              </a:extLst>
            </p:cNvPr>
            <p:cNvSpPr>
              <a:spLocks noChangeArrowheads="1"/>
            </p:cNvSpPr>
            <p:nvPr/>
          </p:nvSpPr>
          <p:spPr bwMode="auto">
            <a:xfrm>
              <a:off x="4376738" y="1898650"/>
              <a:ext cx="1389062" cy="1787525"/>
            </a:xfrm>
            <a:custGeom>
              <a:avLst/>
              <a:gdLst>
                <a:gd name="T0" fmla="*/ 3733 w 3857"/>
                <a:gd name="T1" fmla="*/ 4576 h 4964"/>
                <a:gd name="T2" fmla="*/ 3733 w 3857"/>
                <a:gd name="T3" fmla="*/ 2003 h 4964"/>
                <a:gd name="T4" fmla="*/ 3079 w 3857"/>
                <a:gd name="T5" fmla="*/ 1389 h 4964"/>
                <a:gd name="T6" fmla="*/ 1573 w 3857"/>
                <a:gd name="T7" fmla="*/ 1389 h 4964"/>
                <a:gd name="T8" fmla="*/ 373 w 3857"/>
                <a:gd name="T9" fmla="*/ 255 h 4964"/>
                <a:gd name="T10" fmla="*/ 384 w 3857"/>
                <a:gd name="T11" fmla="*/ 192 h 4964"/>
                <a:gd name="T12" fmla="*/ 192 w 3857"/>
                <a:gd name="T13" fmla="*/ 0 h 4964"/>
                <a:gd name="T14" fmla="*/ 0 w 3857"/>
                <a:gd name="T15" fmla="*/ 192 h 4964"/>
                <a:gd name="T16" fmla="*/ 192 w 3857"/>
                <a:gd name="T17" fmla="*/ 385 h 4964"/>
                <a:gd name="T18" fmla="*/ 192 w 3857"/>
                <a:gd name="T19" fmla="*/ 385 h 4964"/>
                <a:gd name="T20" fmla="*/ 250 w 3857"/>
                <a:gd name="T21" fmla="*/ 375 h 4964"/>
                <a:gd name="T22" fmla="*/ 1506 w 3857"/>
                <a:gd name="T23" fmla="*/ 1563 h 4964"/>
                <a:gd name="T24" fmla="*/ 3012 w 3857"/>
                <a:gd name="T25" fmla="*/ 1563 h 4964"/>
                <a:gd name="T26" fmla="*/ 3562 w 3857"/>
                <a:gd name="T27" fmla="*/ 2082 h 4964"/>
                <a:gd name="T28" fmla="*/ 3562 w 3857"/>
                <a:gd name="T29" fmla="*/ 4563 h 4964"/>
                <a:gd name="T30" fmla="*/ 3456 w 3857"/>
                <a:gd name="T31" fmla="*/ 4816 h 4964"/>
                <a:gd name="T32" fmla="*/ 3709 w 3857"/>
                <a:gd name="T33" fmla="*/ 4922 h 4964"/>
                <a:gd name="T34" fmla="*/ 3815 w 3857"/>
                <a:gd name="T35" fmla="*/ 4669 h 4964"/>
                <a:gd name="T36" fmla="*/ 3735 w 3857"/>
                <a:gd name="T37" fmla="*/ 4576 h 4964"/>
                <a:gd name="T38" fmla="*/ 3733 w 3857"/>
                <a:gd name="T39" fmla="*/ 4576 h 4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57" h="4964">
                  <a:moveTo>
                    <a:pt x="3733" y="4576"/>
                  </a:moveTo>
                  <a:lnTo>
                    <a:pt x="3733" y="2003"/>
                  </a:lnTo>
                  <a:lnTo>
                    <a:pt x="3079" y="1389"/>
                  </a:lnTo>
                  <a:lnTo>
                    <a:pt x="1573" y="1389"/>
                  </a:lnTo>
                  <a:lnTo>
                    <a:pt x="373" y="255"/>
                  </a:lnTo>
                  <a:cubicBezTo>
                    <a:pt x="379" y="235"/>
                    <a:pt x="384" y="214"/>
                    <a:pt x="384" y="192"/>
                  </a:cubicBezTo>
                  <a:cubicBezTo>
                    <a:pt x="384" y="86"/>
                    <a:pt x="298" y="0"/>
                    <a:pt x="192" y="0"/>
                  </a:cubicBezTo>
                  <a:cubicBezTo>
                    <a:pt x="85" y="0"/>
                    <a:pt x="0" y="85"/>
                    <a:pt x="0" y="192"/>
                  </a:cubicBezTo>
                  <a:cubicBezTo>
                    <a:pt x="0" y="298"/>
                    <a:pt x="86" y="385"/>
                    <a:pt x="192" y="385"/>
                  </a:cubicBezTo>
                  <a:lnTo>
                    <a:pt x="192" y="385"/>
                  </a:lnTo>
                  <a:cubicBezTo>
                    <a:pt x="212" y="385"/>
                    <a:pt x="231" y="382"/>
                    <a:pt x="250" y="375"/>
                  </a:cubicBezTo>
                  <a:lnTo>
                    <a:pt x="1506" y="1563"/>
                  </a:lnTo>
                  <a:lnTo>
                    <a:pt x="3012" y="1563"/>
                  </a:lnTo>
                  <a:lnTo>
                    <a:pt x="3562" y="2082"/>
                  </a:lnTo>
                  <a:lnTo>
                    <a:pt x="3562" y="4563"/>
                  </a:lnTo>
                  <a:cubicBezTo>
                    <a:pt x="3462" y="4604"/>
                    <a:pt x="3415" y="4716"/>
                    <a:pt x="3456" y="4816"/>
                  </a:cubicBezTo>
                  <a:cubicBezTo>
                    <a:pt x="3497" y="4916"/>
                    <a:pt x="3609" y="4963"/>
                    <a:pt x="3709" y="4922"/>
                  </a:cubicBezTo>
                  <a:cubicBezTo>
                    <a:pt x="3809" y="4881"/>
                    <a:pt x="3856" y="4769"/>
                    <a:pt x="3815" y="4669"/>
                  </a:cubicBezTo>
                  <a:cubicBezTo>
                    <a:pt x="3799" y="4630"/>
                    <a:pt x="3771" y="4597"/>
                    <a:pt x="3735" y="4576"/>
                  </a:cubicBezTo>
                  <a:lnTo>
                    <a:pt x="3733" y="4576"/>
                  </a:lnTo>
                </a:path>
              </a:pathLst>
            </a:custGeom>
            <a:solidFill>
              <a:srgbClr val="0078D6"/>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127" name="Freeform 3">
              <a:extLst>
                <a:ext uri="{FF2B5EF4-FFF2-40B4-BE49-F238E27FC236}">
                  <a16:creationId xmlns:a16="http://schemas.microsoft.com/office/drawing/2014/main" id="{4E2914DB-88F5-4B34-99D7-59D8503A8DD3}"/>
                </a:ext>
              </a:extLst>
            </p:cNvPr>
            <p:cNvSpPr>
              <a:spLocks noChangeArrowheads="1"/>
            </p:cNvSpPr>
            <p:nvPr/>
          </p:nvSpPr>
          <p:spPr bwMode="auto">
            <a:xfrm>
              <a:off x="4433888" y="2249488"/>
              <a:ext cx="976312" cy="457200"/>
            </a:xfrm>
            <a:custGeom>
              <a:avLst/>
              <a:gdLst>
                <a:gd name="T0" fmla="*/ 2494 w 2714"/>
                <a:gd name="T1" fmla="*/ 854 h 1268"/>
                <a:gd name="T2" fmla="*/ 2321 w 2714"/>
                <a:gd name="T3" fmla="*/ 960 h 1268"/>
                <a:gd name="T4" fmla="*/ 1100 w 2714"/>
                <a:gd name="T5" fmla="*/ 960 h 1268"/>
                <a:gd name="T6" fmla="*/ 401 w 2714"/>
                <a:gd name="T7" fmla="*/ 302 h 1268"/>
                <a:gd name="T8" fmla="*/ 301 w 2714"/>
                <a:gd name="T9" fmla="*/ 44 h 1268"/>
                <a:gd name="T10" fmla="*/ 44 w 2714"/>
                <a:gd name="T11" fmla="*/ 143 h 1268"/>
                <a:gd name="T12" fmla="*/ 143 w 2714"/>
                <a:gd name="T13" fmla="*/ 401 h 1268"/>
                <a:gd name="T14" fmla="*/ 265 w 2714"/>
                <a:gd name="T15" fmla="*/ 413 h 1268"/>
                <a:gd name="T16" fmla="*/ 1030 w 2714"/>
                <a:gd name="T17" fmla="*/ 1135 h 1268"/>
                <a:gd name="T18" fmla="*/ 2323 w 2714"/>
                <a:gd name="T19" fmla="*/ 1135 h 1268"/>
                <a:gd name="T20" fmla="*/ 2581 w 2714"/>
                <a:gd name="T21" fmla="*/ 1218 h 1268"/>
                <a:gd name="T22" fmla="*/ 2664 w 2714"/>
                <a:gd name="T23" fmla="*/ 960 h 1268"/>
                <a:gd name="T24" fmla="*/ 2494 w 2714"/>
                <a:gd name="T25" fmla="*/ 855 h 1268"/>
                <a:gd name="T26" fmla="*/ 2494 w 2714"/>
                <a:gd name="T27" fmla="*/ 854 h 1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14" h="1268">
                  <a:moveTo>
                    <a:pt x="2494" y="854"/>
                  </a:moveTo>
                  <a:cubicBezTo>
                    <a:pt x="2421" y="854"/>
                    <a:pt x="2354" y="895"/>
                    <a:pt x="2321" y="960"/>
                  </a:cubicBezTo>
                  <a:lnTo>
                    <a:pt x="1100" y="960"/>
                  </a:lnTo>
                  <a:lnTo>
                    <a:pt x="401" y="302"/>
                  </a:lnTo>
                  <a:cubicBezTo>
                    <a:pt x="445" y="204"/>
                    <a:pt x="401" y="88"/>
                    <a:pt x="301" y="44"/>
                  </a:cubicBezTo>
                  <a:cubicBezTo>
                    <a:pt x="202" y="0"/>
                    <a:pt x="87" y="43"/>
                    <a:pt x="44" y="143"/>
                  </a:cubicBezTo>
                  <a:cubicBezTo>
                    <a:pt x="0" y="242"/>
                    <a:pt x="44" y="357"/>
                    <a:pt x="143" y="401"/>
                  </a:cubicBezTo>
                  <a:cubicBezTo>
                    <a:pt x="180" y="418"/>
                    <a:pt x="225" y="423"/>
                    <a:pt x="265" y="413"/>
                  </a:cubicBezTo>
                  <a:lnTo>
                    <a:pt x="1030" y="1135"/>
                  </a:lnTo>
                  <a:lnTo>
                    <a:pt x="2323" y="1135"/>
                  </a:lnTo>
                  <a:cubicBezTo>
                    <a:pt x="2372" y="1229"/>
                    <a:pt x="2488" y="1267"/>
                    <a:pt x="2581" y="1218"/>
                  </a:cubicBezTo>
                  <a:cubicBezTo>
                    <a:pt x="2676" y="1169"/>
                    <a:pt x="2713" y="1053"/>
                    <a:pt x="2664" y="960"/>
                  </a:cubicBezTo>
                  <a:cubicBezTo>
                    <a:pt x="2632" y="896"/>
                    <a:pt x="2566" y="855"/>
                    <a:pt x="2494" y="855"/>
                  </a:cubicBezTo>
                  <a:lnTo>
                    <a:pt x="2494" y="854"/>
                  </a:lnTo>
                </a:path>
              </a:pathLst>
            </a:custGeom>
            <a:solidFill>
              <a:srgbClr val="737373"/>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128" name="Freeform 4">
              <a:extLst>
                <a:ext uri="{FF2B5EF4-FFF2-40B4-BE49-F238E27FC236}">
                  <a16:creationId xmlns:a16="http://schemas.microsoft.com/office/drawing/2014/main" id="{1A2BF1AB-ED9E-4D01-82BF-6978A5D55F2C}"/>
                </a:ext>
              </a:extLst>
            </p:cNvPr>
            <p:cNvSpPr>
              <a:spLocks noChangeArrowheads="1"/>
            </p:cNvSpPr>
            <p:nvPr/>
          </p:nvSpPr>
          <p:spPr bwMode="auto">
            <a:xfrm>
              <a:off x="4621213" y="1631950"/>
              <a:ext cx="465137" cy="693738"/>
            </a:xfrm>
            <a:custGeom>
              <a:avLst/>
              <a:gdLst>
                <a:gd name="T0" fmla="*/ 190 w 1291"/>
                <a:gd name="T1" fmla="*/ 384 h 1925"/>
                <a:gd name="T2" fmla="*/ 248 w 1291"/>
                <a:gd name="T3" fmla="*/ 374 h 1925"/>
                <a:gd name="T4" fmla="*/ 469 w 1291"/>
                <a:gd name="T5" fmla="*/ 582 h 1925"/>
                <a:gd name="T6" fmla="*/ 469 w 1291"/>
                <a:gd name="T7" fmla="*/ 1246 h 1925"/>
                <a:gd name="T8" fmla="*/ 882 w 1291"/>
                <a:gd name="T9" fmla="*/ 1640 h 1925"/>
                <a:gd name="T10" fmla="*/ 892 w 1291"/>
                <a:gd name="T11" fmla="*/ 1630 h 1925"/>
                <a:gd name="T12" fmla="*/ 996 w 1291"/>
                <a:gd name="T13" fmla="*/ 1883 h 1925"/>
                <a:gd name="T14" fmla="*/ 1249 w 1291"/>
                <a:gd name="T15" fmla="*/ 1779 h 1925"/>
                <a:gd name="T16" fmla="*/ 1145 w 1291"/>
                <a:gd name="T17" fmla="*/ 1526 h 1925"/>
                <a:gd name="T18" fmla="*/ 993 w 1291"/>
                <a:gd name="T19" fmla="*/ 1527 h 1925"/>
                <a:gd name="T20" fmla="*/ 1003 w 1291"/>
                <a:gd name="T21" fmla="*/ 1517 h 1925"/>
                <a:gd name="T22" fmla="*/ 643 w 1291"/>
                <a:gd name="T23" fmla="*/ 1171 h 1925"/>
                <a:gd name="T24" fmla="*/ 643 w 1291"/>
                <a:gd name="T25" fmla="*/ 508 h 1925"/>
                <a:gd name="T26" fmla="*/ 374 w 1291"/>
                <a:gd name="T27" fmla="*/ 255 h 1925"/>
                <a:gd name="T28" fmla="*/ 385 w 1291"/>
                <a:gd name="T29" fmla="*/ 193 h 1925"/>
                <a:gd name="T30" fmla="*/ 193 w 1291"/>
                <a:gd name="T31" fmla="*/ 0 h 1925"/>
                <a:gd name="T32" fmla="*/ 0 w 1291"/>
                <a:gd name="T33" fmla="*/ 193 h 1925"/>
                <a:gd name="T34" fmla="*/ 190 w 1291"/>
                <a:gd name="T35" fmla="*/ 386 h 1925"/>
                <a:gd name="T36" fmla="*/ 190 w 1291"/>
                <a:gd name="T37" fmla="*/ 384 h 1925"/>
                <a:gd name="T38" fmla="*/ 193 w 1291"/>
                <a:gd name="T39" fmla="*/ 386 h 1925"/>
                <a:gd name="T40" fmla="*/ 190 w 1291"/>
                <a:gd name="T41" fmla="*/ 386 h 1925"/>
                <a:gd name="T42" fmla="*/ 190 w 1291"/>
                <a:gd name="T43" fmla="*/ 386 h 1925"/>
                <a:gd name="T44" fmla="*/ 193 w 1291"/>
                <a:gd name="T45" fmla="*/ 386 h 19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91" h="1925">
                  <a:moveTo>
                    <a:pt x="190" y="384"/>
                  </a:moveTo>
                  <a:cubicBezTo>
                    <a:pt x="209" y="384"/>
                    <a:pt x="229" y="381"/>
                    <a:pt x="248" y="374"/>
                  </a:cubicBezTo>
                  <a:lnTo>
                    <a:pt x="469" y="582"/>
                  </a:lnTo>
                  <a:lnTo>
                    <a:pt x="469" y="1246"/>
                  </a:lnTo>
                  <a:lnTo>
                    <a:pt x="882" y="1640"/>
                  </a:lnTo>
                  <a:lnTo>
                    <a:pt x="892" y="1630"/>
                  </a:lnTo>
                  <a:cubicBezTo>
                    <a:pt x="851" y="1730"/>
                    <a:pt x="897" y="1842"/>
                    <a:pt x="996" y="1883"/>
                  </a:cubicBezTo>
                  <a:cubicBezTo>
                    <a:pt x="1096" y="1924"/>
                    <a:pt x="1208" y="1878"/>
                    <a:pt x="1249" y="1779"/>
                  </a:cubicBezTo>
                  <a:cubicBezTo>
                    <a:pt x="1290" y="1679"/>
                    <a:pt x="1244" y="1566"/>
                    <a:pt x="1145" y="1526"/>
                  </a:cubicBezTo>
                  <a:cubicBezTo>
                    <a:pt x="1096" y="1506"/>
                    <a:pt x="1040" y="1506"/>
                    <a:pt x="993" y="1527"/>
                  </a:cubicBezTo>
                  <a:lnTo>
                    <a:pt x="1003" y="1517"/>
                  </a:lnTo>
                  <a:lnTo>
                    <a:pt x="643" y="1171"/>
                  </a:lnTo>
                  <a:lnTo>
                    <a:pt x="643" y="508"/>
                  </a:lnTo>
                  <a:lnTo>
                    <a:pt x="374" y="255"/>
                  </a:lnTo>
                  <a:cubicBezTo>
                    <a:pt x="381" y="236"/>
                    <a:pt x="385" y="214"/>
                    <a:pt x="385" y="193"/>
                  </a:cubicBezTo>
                  <a:cubicBezTo>
                    <a:pt x="385" y="87"/>
                    <a:pt x="299" y="0"/>
                    <a:pt x="193" y="0"/>
                  </a:cubicBezTo>
                  <a:cubicBezTo>
                    <a:pt x="87" y="0"/>
                    <a:pt x="0" y="87"/>
                    <a:pt x="0" y="193"/>
                  </a:cubicBezTo>
                  <a:cubicBezTo>
                    <a:pt x="0" y="298"/>
                    <a:pt x="85" y="384"/>
                    <a:pt x="190" y="386"/>
                  </a:cubicBezTo>
                  <a:lnTo>
                    <a:pt x="190" y="384"/>
                  </a:lnTo>
                  <a:close/>
                  <a:moveTo>
                    <a:pt x="193" y="386"/>
                  </a:moveTo>
                  <a:lnTo>
                    <a:pt x="190" y="386"/>
                  </a:lnTo>
                  <a:lnTo>
                    <a:pt x="190" y="386"/>
                  </a:lnTo>
                  <a:cubicBezTo>
                    <a:pt x="191" y="386"/>
                    <a:pt x="192" y="386"/>
                    <a:pt x="193" y="386"/>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129" name="Freeform 5">
              <a:extLst>
                <a:ext uri="{FF2B5EF4-FFF2-40B4-BE49-F238E27FC236}">
                  <a16:creationId xmlns:a16="http://schemas.microsoft.com/office/drawing/2014/main" id="{552135EB-129B-4B23-9184-E1405914EC34}"/>
                </a:ext>
              </a:extLst>
            </p:cNvPr>
            <p:cNvSpPr>
              <a:spLocks noChangeArrowheads="1"/>
            </p:cNvSpPr>
            <p:nvPr/>
          </p:nvSpPr>
          <p:spPr bwMode="auto">
            <a:xfrm>
              <a:off x="5118100" y="1322388"/>
              <a:ext cx="325438" cy="330200"/>
            </a:xfrm>
            <a:custGeom>
              <a:avLst/>
              <a:gdLst>
                <a:gd name="T0" fmla="*/ 218 w 904"/>
                <a:gd name="T1" fmla="*/ 412 h 916"/>
                <a:gd name="T2" fmla="*/ 266 w 904"/>
                <a:gd name="T3" fmla="*/ 405 h 916"/>
                <a:gd name="T4" fmla="*/ 494 w 904"/>
                <a:gd name="T5" fmla="*/ 619 h 916"/>
                <a:gd name="T6" fmla="*/ 605 w 904"/>
                <a:gd name="T7" fmla="*/ 875 h 916"/>
                <a:gd name="T8" fmla="*/ 862 w 904"/>
                <a:gd name="T9" fmla="*/ 764 h 916"/>
                <a:gd name="T10" fmla="*/ 751 w 904"/>
                <a:gd name="T11" fmla="*/ 508 h 916"/>
                <a:gd name="T12" fmla="*/ 623 w 904"/>
                <a:gd name="T13" fmla="*/ 501 h 916"/>
                <a:gd name="T14" fmla="*/ 398 w 904"/>
                <a:gd name="T15" fmla="*/ 291 h 916"/>
                <a:gd name="T16" fmla="*/ 290 w 904"/>
                <a:gd name="T17" fmla="*/ 39 h 916"/>
                <a:gd name="T18" fmla="*/ 39 w 904"/>
                <a:gd name="T19" fmla="*/ 147 h 916"/>
                <a:gd name="T20" fmla="*/ 147 w 904"/>
                <a:gd name="T21" fmla="*/ 399 h 916"/>
                <a:gd name="T22" fmla="*/ 218 w 904"/>
                <a:gd name="T23" fmla="*/ 412 h 9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04" h="916">
                  <a:moveTo>
                    <a:pt x="218" y="412"/>
                  </a:moveTo>
                  <a:cubicBezTo>
                    <a:pt x="235" y="412"/>
                    <a:pt x="251" y="408"/>
                    <a:pt x="266" y="405"/>
                  </a:cubicBezTo>
                  <a:lnTo>
                    <a:pt x="494" y="619"/>
                  </a:lnTo>
                  <a:cubicBezTo>
                    <a:pt x="454" y="720"/>
                    <a:pt x="504" y="834"/>
                    <a:pt x="605" y="875"/>
                  </a:cubicBezTo>
                  <a:cubicBezTo>
                    <a:pt x="707" y="915"/>
                    <a:pt x="821" y="866"/>
                    <a:pt x="862" y="764"/>
                  </a:cubicBezTo>
                  <a:cubicBezTo>
                    <a:pt x="903" y="663"/>
                    <a:pt x="852" y="549"/>
                    <a:pt x="751" y="508"/>
                  </a:cubicBezTo>
                  <a:cubicBezTo>
                    <a:pt x="710" y="492"/>
                    <a:pt x="664" y="490"/>
                    <a:pt x="623" y="501"/>
                  </a:cubicBezTo>
                  <a:lnTo>
                    <a:pt x="398" y="291"/>
                  </a:lnTo>
                  <a:cubicBezTo>
                    <a:pt x="437" y="191"/>
                    <a:pt x="390" y="80"/>
                    <a:pt x="290" y="39"/>
                  </a:cubicBezTo>
                  <a:cubicBezTo>
                    <a:pt x="191" y="0"/>
                    <a:pt x="80" y="48"/>
                    <a:pt x="39" y="147"/>
                  </a:cubicBezTo>
                  <a:cubicBezTo>
                    <a:pt x="0" y="247"/>
                    <a:pt x="47" y="358"/>
                    <a:pt x="147" y="399"/>
                  </a:cubicBezTo>
                  <a:cubicBezTo>
                    <a:pt x="169" y="407"/>
                    <a:pt x="194" y="412"/>
                    <a:pt x="218" y="41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130" name="Freeform 6">
              <a:extLst>
                <a:ext uri="{FF2B5EF4-FFF2-40B4-BE49-F238E27FC236}">
                  <a16:creationId xmlns:a16="http://schemas.microsoft.com/office/drawing/2014/main" id="{60D0D003-8EA9-497A-8B64-A68144B15808}"/>
                </a:ext>
              </a:extLst>
            </p:cNvPr>
            <p:cNvSpPr>
              <a:spLocks noChangeArrowheads="1"/>
            </p:cNvSpPr>
            <p:nvPr/>
          </p:nvSpPr>
          <p:spPr bwMode="auto">
            <a:xfrm>
              <a:off x="5194300" y="1292225"/>
              <a:ext cx="577850" cy="565150"/>
            </a:xfrm>
            <a:custGeom>
              <a:avLst/>
              <a:gdLst>
                <a:gd name="T0" fmla="*/ 870 w 1603"/>
                <a:gd name="T1" fmla="*/ 404 h 1570"/>
                <a:gd name="T2" fmla="*/ 939 w 1603"/>
                <a:gd name="T3" fmla="*/ 391 h 1570"/>
                <a:gd name="T4" fmla="*/ 1344 w 1603"/>
                <a:gd name="T5" fmla="*/ 771 h 1570"/>
                <a:gd name="T6" fmla="*/ 797 w 1603"/>
                <a:gd name="T7" fmla="*/ 1262 h 1570"/>
                <a:gd name="T8" fmla="*/ 393 w 1603"/>
                <a:gd name="T9" fmla="*/ 1262 h 1570"/>
                <a:gd name="T10" fmla="*/ 134 w 1603"/>
                <a:gd name="T11" fmla="*/ 1176 h 1570"/>
                <a:gd name="T12" fmla="*/ 47 w 1603"/>
                <a:gd name="T13" fmla="*/ 1436 h 1570"/>
                <a:gd name="T14" fmla="*/ 307 w 1603"/>
                <a:gd name="T15" fmla="*/ 1522 h 1570"/>
                <a:gd name="T16" fmla="*/ 393 w 1603"/>
                <a:gd name="T17" fmla="*/ 1436 h 1570"/>
                <a:gd name="T18" fmla="*/ 865 w 1603"/>
                <a:gd name="T19" fmla="*/ 1436 h 1570"/>
                <a:gd name="T20" fmla="*/ 1602 w 1603"/>
                <a:gd name="T21" fmla="*/ 774 h 1570"/>
                <a:gd name="T22" fmla="*/ 1055 w 1603"/>
                <a:gd name="T23" fmla="*/ 263 h 1570"/>
                <a:gd name="T24" fmla="*/ 919 w 1603"/>
                <a:gd name="T25" fmla="*/ 28 h 1570"/>
                <a:gd name="T26" fmla="*/ 684 w 1603"/>
                <a:gd name="T27" fmla="*/ 164 h 1570"/>
                <a:gd name="T28" fmla="*/ 819 w 1603"/>
                <a:gd name="T29" fmla="*/ 399 h 1570"/>
                <a:gd name="T30" fmla="*/ 870 w 1603"/>
                <a:gd name="T31" fmla="*/ 404 h 1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03" h="1570">
                  <a:moveTo>
                    <a:pt x="870" y="404"/>
                  </a:moveTo>
                  <a:cubicBezTo>
                    <a:pt x="895" y="404"/>
                    <a:pt x="917" y="399"/>
                    <a:pt x="939" y="391"/>
                  </a:cubicBezTo>
                  <a:lnTo>
                    <a:pt x="1344" y="771"/>
                  </a:lnTo>
                  <a:lnTo>
                    <a:pt x="797" y="1262"/>
                  </a:lnTo>
                  <a:lnTo>
                    <a:pt x="393" y="1262"/>
                  </a:lnTo>
                  <a:cubicBezTo>
                    <a:pt x="346" y="1168"/>
                    <a:pt x="230" y="1129"/>
                    <a:pt x="134" y="1176"/>
                  </a:cubicBezTo>
                  <a:cubicBezTo>
                    <a:pt x="39" y="1223"/>
                    <a:pt x="0" y="1339"/>
                    <a:pt x="47" y="1436"/>
                  </a:cubicBezTo>
                  <a:cubicBezTo>
                    <a:pt x="94" y="1530"/>
                    <a:pt x="210" y="1569"/>
                    <a:pt x="307" y="1522"/>
                  </a:cubicBezTo>
                  <a:cubicBezTo>
                    <a:pt x="344" y="1504"/>
                    <a:pt x="374" y="1473"/>
                    <a:pt x="393" y="1436"/>
                  </a:cubicBezTo>
                  <a:lnTo>
                    <a:pt x="865" y="1436"/>
                  </a:lnTo>
                  <a:lnTo>
                    <a:pt x="1602" y="774"/>
                  </a:lnTo>
                  <a:lnTo>
                    <a:pt x="1055" y="263"/>
                  </a:lnTo>
                  <a:cubicBezTo>
                    <a:pt x="1082" y="160"/>
                    <a:pt x="1022" y="56"/>
                    <a:pt x="919" y="28"/>
                  </a:cubicBezTo>
                  <a:cubicBezTo>
                    <a:pt x="816" y="0"/>
                    <a:pt x="712" y="61"/>
                    <a:pt x="684" y="164"/>
                  </a:cubicBezTo>
                  <a:cubicBezTo>
                    <a:pt x="656" y="266"/>
                    <a:pt x="717" y="371"/>
                    <a:pt x="819" y="399"/>
                  </a:cubicBezTo>
                  <a:cubicBezTo>
                    <a:pt x="837" y="402"/>
                    <a:pt x="854" y="404"/>
                    <a:pt x="870" y="40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131" name="Freeform 7">
              <a:extLst>
                <a:ext uri="{FF2B5EF4-FFF2-40B4-BE49-F238E27FC236}">
                  <a16:creationId xmlns:a16="http://schemas.microsoft.com/office/drawing/2014/main" id="{4BF22D79-32E1-40D6-AE28-D1A7F87ACE47}"/>
                </a:ext>
              </a:extLst>
            </p:cNvPr>
            <p:cNvSpPr>
              <a:spLocks noChangeArrowheads="1"/>
            </p:cNvSpPr>
            <p:nvPr/>
          </p:nvSpPr>
          <p:spPr bwMode="auto">
            <a:xfrm>
              <a:off x="5251450" y="1489075"/>
              <a:ext cx="728663" cy="593725"/>
            </a:xfrm>
            <a:custGeom>
              <a:avLst/>
              <a:gdLst>
                <a:gd name="T0" fmla="*/ 1708 w 2025"/>
                <a:gd name="T1" fmla="*/ 392 h 1651"/>
                <a:gd name="T2" fmla="*/ 1708 w 2025"/>
                <a:gd name="T3" fmla="*/ 652 h 1651"/>
                <a:gd name="T4" fmla="*/ 974 w 2025"/>
                <a:gd name="T5" fmla="*/ 1329 h 1651"/>
                <a:gd name="T6" fmla="*/ 959 w 2025"/>
                <a:gd name="T7" fmla="*/ 1343 h 1651"/>
                <a:gd name="T8" fmla="*/ 394 w 2025"/>
                <a:gd name="T9" fmla="*/ 1343 h 1651"/>
                <a:gd name="T10" fmla="*/ 134 w 2025"/>
                <a:gd name="T11" fmla="*/ 1256 h 1651"/>
                <a:gd name="T12" fmla="*/ 48 w 2025"/>
                <a:gd name="T13" fmla="*/ 1516 h 1651"/>
                <a:gd name="T14" fmla="*/ 307 w 2025"/>
                <a:gd name="T15" fmla="*/ 1602 h 1651"/>
                <a:gd name="T16" fmla="*/ 394 w 2025"/>
                <a:gd name="T17" fmla="*/ 1516 h 1651"/>
                <a:gd name="T18" fmla="*/ 1029 w 2025"/>
                <a:gd name="T19" fmla="*/ 1516 h 1651"/>
                <a:gd name="T20" fmla="*/ 1882 w 2025"/>
                <a:gd name="T21" fmla="*/ 724 h 1651"/>
                <a:gd name="T22" fmla="*/ 1882 w 2025"/>
                <a:gd name="T23" fmla="*/ 399 h 1651"/>
                <a:gd name="T24" fmla="*/ 1981 w 2025"/>
                <a:gd name="T25" fmla="*/ 142 h 1651"/>
                <a:gd name="T26" fmla="*/ 1725 w 2025"/>
                <a:gd name="T27" fmla="*/ 43 h 1651"/>
                <a:gd name="T28" fmla="*/ 1625 w 2025"/>
                <a:gd name="T29" fmla="*/ 299 h 1651"/>
                <a:gd name="T30" fmla="*/ 1708 w 2025"/>
                <a:gd name="T31" fmla="*/ 392 h 1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25" h="1651">
                  <a:moveTo>
                    <a:pt x="1708" y="392"/>
                  </a:moveTo>
                  <a:lnTo>
                    <a:pt x="1708" y="652"/>
                  </a:lnTo>
                  <a:lnTo>
                    <a:pt x="974" y="1329"/>
                  </a:lnTo>
                  <a:lnTo>
                    <a:pt x="959" y="1343"/>
                  </a:lnTo>
                  <a:lnTo>
                    <a:pt x="394" y="1343"/>
                  </a:lnTo>
                  <a:cubicBezTo>
                    <a:pt x="346" y="1248"/>
                    <a:pt x="231" y="1209"/>
                    <a:pt x="134" y="1256"/>
                  </a:cubicBezTo>
                  <a:cubicBezTo>
                    <a:pt x="39" y="1303"/>
                    <a:pt x="0" y="1419"/>
                    <a:pt x="48" y="1516"/>
                  </a:cubicBezTo>
                  <a:cubicBezTo>
                    <a:pt x="95" y="1610"/>
                    <a:pt x="211" y="1650"/>
                    <a:pt x="307" y="1602"/>
                  </a:cubicBezTo>
                  <a:cubicBezTo>
                    <a:pt x="345" y="1584"/>
                    <a:pt x="374" y="1553"/>
                    <a:pt x="394" y="1516"/>
                  </a:cubicBezTo>
                  <a:lnTo>
                    <a:pt x="1029" y="1516"/>
                  </a:lnTo>
                  <a:lnTo>
                    <a:pt x="1882" y="724"/>
                  </a:lnTo>
                  <a:lnTo>
                    <a:pt x="1882" y="399"/>
                  </a:lnTo>
                  <a:cubicBezTo>
                    <a:pt x="1979" y="356"/>
                    <a:pt x="2024" y="242"/>
                    <a:pt x="1981" y="142"/>
                  </a:cubicBezTo>
                  <a:cubicBezTo>
                    <a:pt x="1939" y="44"/>
                    <a:pt x="1824" y="0"/>
                    <a:pt x="1725" y="43"/>
                  </a:cubicBezTo>
                  <a:cubicBezTo>
                    <a:pt x="1627" y="85"/>
                    <a:pt x="1583" y="199"/>
                    <a:pt x="1625" y="299"/>
                  </a:cubicBezTo>
                  <a:cubicBezTo>
                    <a:pt x="1643" y="340"/>
                    <a:pt x="1672" y="371"/>
                    <a:pt x="1708" y="392"/>
                  </a:cubicBezTo>
                </a:path>
              </a:pathLst>
            </a:custGeom>
            <a:solidFill>
              <a:srgbClr val="737373"/>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132" name="Freeform 8">
              <a:extLst>
                <a:ext uri="{FF2B5EF4-FFF2-40B4-BE49-F238E27FC236}">
                  <a16:creationId xmlns:a16="http://schemas.microsoft.com/office/drawing/2014/main" id="{56ED8286-726D-43E2-AE6C-D2F8766467B3}"/>
                </a:ext>
              </a:extLst>
            </p:cNvPr>
            <p:cNvSpPr>
              <a:spLocks noChangeArrowheads="1"/>
            </p:cNvSpPr>
            <p:nvPr/>
          </p:nvSpPr>
          <p:spPr bwMode="auto">
            <a:xfrm>
              <a:off x="5748338" y="1885950"/>
              <a:ext cx="200025" cy="439738"/>
            </a:xfrm>
            <a:custGeom>
              <a:avLst/>
              <a:gdLst>
                <a:gd name="T0" fmla="*/ 268 w 556"/>
                <a:gd name="T1" fmla="*/ 406 h 1220"/>
                <a:gd name="T2" fmla="*/ 519 w 556"/>
                <a:gd name="T3" fmla="*/ 287 h 1220"/>
                <a:gd name="T4" fmla="*/ 400 w 556"/>
                <a:gd name="T5" fmla="*/ 35 h 1220"/>
                <a:gd name="T6" fmla="*/ 149 w 556"/>
                <a:gd name="T7" fmla="*/ 155 h 1220"/>
                <a:gd name="T8" fmla="*/ 147 w 556"/>
                <a:gd name="T9" fmla="*/ 282 h 1220"/>
                <a:gd name="T10" fmla="*/ 0 w 556"/>
                <a:gd name="T11" fmla="*/ 421 h 1220"/>
                <a:gd name="T12" fmla="*/ 0 w 556"/>
                <a:gd name="T13" fmla="*/ 854 h 1220"/>
                <a:gd name="T14" fmla="*/ 141 w 556"/>
                <a:gd name="T15" fmla="*/ 981 h 1220"/>
                <a:gd name="T16" fmla="*/ 299 w 556"/>
                <a:gd name="T17" fmla="*/ 1201 h 1220"/>
                <a:gd name="T18" fmla="*/ 519 w 556"/>
                <a:gd name="T19" fmla="*/ 1043 h 1220"/>
                <a:gd name="T20" fmla="*/ 361 w 556"/>
                <a:gd name="T21" fmla="*/ 822 h 1220"/>
                <a:gd name="T22" fmla="*/ 330 w 556"/>
                <a:gd name="T23" fmla="*/ 819 h 1220"/>
                <a:gd name="T24" fmla="*/ 243 w 556"/>
                <a:gd name="T25" fmla="*/ 840 h 1220"/>
                <a:gd name="T26" fmla="*/ 173 w 556"/>
                <a:gd name="T27" fmla="*/ 774 h 1220"/>
                <a:gd name="T28" fmla="*/ 173 w 556"/>
                <a:gd name="T29" fmla="*/ 494 h 1220"/>
                <a:gd name="T30" fmla="*/ 268 w 556"/>
                <a:gd name="T31" fmla="*/ 406 h 1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6" h="1220">
                  <a:moveTo>
                    <a:pt x="268" y="406"/>
                  </a:moveTo>
                  <a:cubicBezTo>
                    <a:pt x="371" y="442"/>
                    <a:pt x="482" y="388"/>
                    <a:pt x="519" y="287"/>
                  </a:cubicBezTo>
                  <a:cubicBezTo>
                    <a:pt x="555" y="184"/>
                    <a:pt x="502" y="73"/>
                    <a:pt x="400" y="35"/>
                  </a:cubicBezTo>
                  <a:cubicBezTo>
                    <a:pt x="297" y="0"/>
                    <a:pt x="186" y="53"/>
                    <a:pt x="149" y="155"/>
                  </a:cubicBezTo>
                  <a:cubicBezTo>
                    <a:pt x="134" y="195"/>
                    <a:pt x="134" y="240"/>
                    <a:pt x="147" y="282"/>
                  </a:cubicBezTo>
                  <a:lnTo>
                    <a:pt x="0" y="421"/>
                  </a:lnTo>
                  <a:lnTo>
                    <a:pt x="0" y="854"/>
                  </a:lnTo>
                  <a:lnTo>
                    <a:pt x="141" y="981"/>
                  </a:lnTo>
                  <a:cubicBezTo>
                    <a:pt x="123" y="1085"/>
                    <a:pt x="195" y="1185"/>
                    <a:pt x="299" y="1201"/>
                  </a:cubicBezTo>
                  <a:cubicBezTo>
                    <a:pt x="404" y="1219"/>
                    <a:pt x="503" y="1147"/>
                    <a:pt x="519" y="1043"/>
                  </a:cubicBezTo>
                  <a:cubicBezTo>
                    <a:pt x="537" y="938"/>
                    <a:pt x="466" y="839"/>
                    <a:pt x="361" y="822"/>
                  </a:cubicBezTo>
                  <a:cubicBezTo>
                    <a:pt x="351" y="821"/>
                    <a:pt x="340" y="819"/>
                    <a:pt x="330" y="819"/>
                  </a:cubicBezTo>
                  <a:cubicBezTo>
                    <a:pt x="301" y="819"/>
                    <a:pt x="270" y="826"/>
                    <a:pt x="243" y="840"/>
                  </a:cubicBezTo>
                  <a:lnTo>
                    <a:pt x="173" y="774"/>
                  </a:lnTo>
                  <a:lnTo>
                    <a:pt x="173" y="494"/>
                  </a:lnTo>
                  <a:lnTo>
                    <a:pt x="268" y="40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133" name="Freeform 9">
              <a:extLst>
                <a:ext uri="{FF2B5EF4-FFF2-40B4-BE49-F238E27FC236}">
                  <a16:creationId xmlns:a16="http://schemas.microsoft.com/office/drawing/2014/main" id="{30F657A3-8707-4DF1-A7C5-26EFD4BE9CAA}"/>
                </a:ext>
              </a:extLst>
            </p:cNvPr>
            <p:cNvSpPr>
              <a:spLocks noChangeArrowheads="1"/>
            </p:cNvSpPr>
            <p:nvPr/>
          </p:nvSpPr>
          <p:spPr bwMode="auto">
            <a:xfrm>
              <a:off x="6275388" y="2271713"/>
              <a:ext cx="239712" cy="444500"/>
            </a:xfrm>
            <a:custGeom>
              <a:avLst/>
              <a:gdLst>
                <a:gd name="T0" fmla="*/ 454 w 664"/>
                <a:gd name="T1" fmla="*/ 0 h 1234"/>
                <a:gd name="T2" fmla="*/ 261 w 664"/>
                <a:gd name="T3" fmla="*/ 191 h 1234"/>
                <a:gd name="T4" fmla="*/ 276 w 664"/>
                <a:gd name="T5" fmla="*/ 265 h 1234"/>
                <a:gd name="T6" fmla="*/ 134 w 664"/>
                <a:gd name="T7" fmla="*/ 399 h 1234"/>
                <a:gd name="T8" fmla="*/ 134 w 664"/>
                <a:gd name="T9" fmla="*/ 839 h 1234"/>
                <a:gd name="T10" fmla="*/ 47 w 664"/>
                <a:gd name="T11" fmla="*/ 1099 h 1234"/>
                <a:gd name="T12" fmla="*/ 307 w 664"/>
                <a:gd name="T13" fmla="*/ 1186 h 1234"/>
                <a:gd name="T14" fmla="*/ 393 w 664"/>
                <a:gd name="T15" fmla="*/ 926 h 1234"/>
                <a:gd name="T16" fmla="*/ 307 w 664"/>
                <a:gd name="T17" fmla="*/ 839 h 1234"/>
                <a:gd name="T18" fmla="*/ 307 w 664"/>
                <a:gd name="T19" fmla="*/ 474 h 1234"/>
                <a:gd name="T20" fmla="*/ 406 w 664"/>
                <a:gd name="T21" fmla="*/ 381 h 1234"/>
                <a:gd name="T22" fmla="*/ 638 w 664"/>
                <a:gd name="T23" fmla="*/ 237 h 1234"/>
                <a:gd name="T24" fmla="*/ 495 w 664"/>
                <a:gd name="T25" fmla="*/ 5 h 1234"/>
                <a:gd name="T26" fmla="*/ 454 w 664"/>
                <a:gd name="T27" fmla="*/ 0 h 1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64" h="1234">
                  <a:moveTo>
                    <a:pt x="454" y="0"/>
                  </a:moveTo>
                  <a:cubicBezTo>
                    <a:pt x="348" y="0"/>
                    <a:pt x="261" y="85"/>
                    <a:pt x="261" y="191"/>
                  </a:cubicBezTo>
                  <a:cubicBezTo>
                    <a:pt x="261" y="216"/>
                    <a:pt x="266" y="240"/>
                    <a:pt x="276" y="265"/>
                  </a:cubicBezTo>
                  <a:lnTo>
                    <a:pt x="134" y="399"/>
                  </a:lnTo>
                  <a:lnTo>
                    <a:pt x="134" y="839"/>
                  </a:lnTo>
                  <a:cubicBezTo>
                    <a:pt x="39" y="887"/>
                    <a:pt x="0" y="1003"/>
                    <a:pt x="47" y="1099"/>
                  </a:cubicBezTo>
                  <a:cubicBezTo>
                    <a:pt x="94" y="1194"/>
                    <a:pt x="210" y="1233"/>
                    <a:pt x="307" y="1186"/>
                  </a:cubicBezTo>
                  <a:cubicBezTo>
                    <a:pt x="401" y="1138"/>
                    <a:pt x="441" y="1022"/>
                    <a:pt x="393" y="926"/>
                  </a:cubicBezTo>
                  <a:cubicBezTo>
                    <a:pt x="375" y="888"/>
                    <a:pt x="344" y="859"/>
                    <a:pt x="307" y="839"/>
                  </a:cubicBezTo>
                  <a:lnTo>
                    <a:pt x="307" y="474"/>
                  </a:lnTo>
                  <a:lnTo>
                    <a:pt x="406" y="381"/>
                  </a:lnTo>
                  <a:cubicBezTo>
                    <a:pt x="509" y="405"/>
                    <a:pt x="614" y="341"/>
                    <a:pt x="638" y="237"/>
                  </a:cubicBezTo>
                  <a:cubicBezTo>
                    <a:pt x="663" y="132"/>
                    <a:pt x="599" y="29"/>
                    <a:pt x="495" y="5"/>
                  </a:cubicBezTo>
                  <a:cubicBezTo>
                    <a:pt x="480" y="2"/>
                    <a:pt x="467" y="0"/>
                    <a:pt x="454"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134" name="Freeform 10">
              <a:extLst>
                <a:ext uri="{FF2B5EF4-FFF2-40B4-BE49-F238E27FC236}">
                  <a16:creationId xmlns:a16="http://schemas.microsoft.com/office/drawing/2014/main" id="{CC010589-884D-4ACB-8E3B-606679C66F1B}"/>
                </a:ext>
              </a:extLst>
            </p:cNvPr>
            <p:cNvSpPr>
              <a:spLocks noChangeArrowheads="1"/>
            </p:cNvSpPr>
            <p:nvPr/>
          </p:nvSpPr>
          <p:spPr bwMode="auto">
            <a:xfrm>
              <a:off x="4929188" y="1463675"/>
              <a:ext cx="998537" cy="1862138"/>
            </a:xfrm>
            <a:custGeom>
              <a:avLst/>
              <a:gdLst>
                <a:gd name="T0" fmla="*/ 2640 w 2773"/>
                <a:gd name="T1" fmla="*/ 2836 h 5172"/>
                <a:gd name="T2" fmla="*/ 1770 w 2773"/>
                <a:gd name="T3" fmla="*/ 2026 h 5172"/>
                <a:gd name="T4" fmla="*/ 997 w 2773"/>
                <a:gd name="T5" fmla="*/ 2026 h 5172"/>
                <a:gd name="T6" fmla="*/ 305 w 2773"/>
                <a:gd name="T7" fmla="*/ 1380 h 5172"/>
                <a:gd name="T8" fmla="*/ 305 w 2773"/>
                <a:gd name="T9" fmla="*/ 390 h 5172"/>
                <a:gd name="T10" fmla="*/ 390 w 2773"/>
                <a:gd name="T11" fmla="*/ 132 h 5172"/>
                <a:gd name="T12" fmla="*/ 132 w 2773"/>
                <a:gd name="T13" fmla="*/ 47 h 5172"/>
                <a:gd name="T14" fmla="*/ 47 w 2773"/>
                <a:gd name="T15" fmla="*/ 305 h 5172"/>
                <a:gd name="T16" fmla="*/ 132 w 2773"/>
                <a:gd name="T17" fmla="*/ 390 h 5172"/>
                <a:gd name="T18" fmla="*/ 132 w 2773"/>
                <a:gd name="T19" fmla="*/ 1453 h 5172"/>
                <a:gd name="T20" fmla="*/ 925 w 2773"/>
                <a:gd name="T21" fmla="*/ 2198 h 5172"/>
                <a:gd name="T22" fmla="*/ 1699 w 2773"/>
                <a:gd name="T23" fmla="*/ 2198 h 5172"/>
                <a:gd name="T24" fmla="*/ 2465 w 2773"/>
                <a:gd name="T25" fmla="*/ 2910 h 5172"/>
                <a:gd name="T26" fmla="*/ 2465 w 2773"/>
                <a:gd name="T27" fmla="*/ 4778 h 5172"/>
                <a:gd name="T28" fmla="*/ 2379 w 2773"/>
                <a:gd name="T29" fmla="*/ 5037 h 5172"/>
                <a:gd name="T30" fmla="*/ 2638 w 2773"/>
                <a:gd name="T31" fmla="*/ 5124 h 5172"/>
                <a:gd name="T32" fmla="*/ 2725 w 2773"/>
                <a:gd name="T33" fmla="*/ 4864 h 5172"/>
                <a:gd name="T34" fmla="*/ 2638 w 2773"/>
                <a:gd name="T35" fmla="*/ 4778 h 5172"/>
                <a:gd name="T36" fmla="*/ 2640 w 2773"/>
                <a:gd name="T37" fmla="*/ 4778 h 5172"/>
                <a:gd name="T38" fmla="*/ 2640 w 2773"/>
                <a:gd name="T39" fmla="*/ 2836 h 5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773" h="5172">
                  <a:moveTo>
                    <a:pt x="2640" y="2836"/>
                  </a:moveTo>
                  <a:lnTo>
                    <a:pt x="1770" y="2026"/>
                  </a:lnTo>
                  <a:lnTo>
                    <a:pt x="997" y="2026"/>
                  </a:lnTo>
                  <a:lnTo>
                    <a:pt x="305" y="1380"/>
                  </a:lnTo>
                  <a:lnTo>
                    <a:pt x="305" y="390"/>
                  </a:lnTo>
                  <a:cubicBezTo>
                    <a:pt x="400" y="343"/>
                    <a:pt x="437" y="227"/>
                    <a:pt x="390" y="132"/>
                  </a:cubicBezTo>
                  <a:cubicBezTo>
                    <a:pt x="342" y="37"/>
                    <a:pt x="227" y="0"/>
                    <a:pt x="132" y="47"/>
                  </a:cubicBezTo>
                  <a:cubicBezTo>
                    <a:pt x="38" y="94"/>
                    <a:pt x="0" y="210"/>
                    <a:pt x="47" y="305"/>
                  </a:cubicBezTo>
                  <a:cubicBezTo>
                    <a:pt x="65" y="341"/>
                    <a:pt x="96" y="372"/>
                    <a:pt x="132" y="390"/>
                  </a:cubicBezTo>
                  <a:lnTo>
                    <a:pt x="132" y="1453"/>
                  </a:lnTo>
                  <a:lnTo>
                    <a:pt x="925" y="2198"/>
                  </a:lnTo>
                  <a:lnTo>
                    <a:pt x="1699" y="2198"/>
                  </a:lnTo>
                  <a:lnTo>
                    <a:pt x="2465" y="2910"/>
                  </a:lnTo>
                  <a:lnTo>
                    <a:pt x="2465" y="4778"/>
                  </a:lnTo>
                  <a:cubicBezTo>
                    <a:pt x="2371" y="4825"/>
                    <a:pt x="2331" y="4941"/>
                    <a:pt x="2379" y="5037"/>
                  </a:cubicBezTo>
                  <a:cubicBezTo>
                    <a:pt x="2426" y="5132"/>
                    <a:pt x="2542" y="5171"/>
                    <a:pt x="2638" y="5124"/>
                  </a:cubicBezTo>
                  <a:cubicBezTo>
                    <a:pt x="2733" y="5077"/>
                    <a:pt x="2772" y="4961"/>
                    <a:pt x="2725" y="4864"/>
                  </a:cubicBezTo>
                  <a:cubicBezTo>
                    <a:pt x="2707" y="4827"/>
                    <a:pt x="2676" y="4797"/>
                    <a:pt x="2638" y="4778"/>
                  </a:cubicBezTo>
                  <a:lnTo>
                    <a:pt x="2640" y="4778"/>
                  </a:lnTo>
                  <a:lnTo>
                    <a:pt x="2640" y="2836"/>
                  </a:lnTo>
                </a:path>
              </a:pathLst>
            </a:custGeom>
            <a:solidFill>
              <a:srgbClr val="737373"/>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135" name="Freeform 11">
              <a:extLst>
                <a:ext uri="{FF2B5EF4-FFF2-40B4-BE49-F238E27FC236}">
                  <a16:creationId xmlns:a16="http://schemas.microsoft.com/office/drawing/2014/main" id="{07EAE4BF-1E97-4EA3-BB1F-8DC3F5DF5A01}"/>
                </a:ext>
              </a:extLst>
            </p:cNvPr>
            <p:cNvSpPr>
              <a:spLocks noChangeArrowheads="1"/>
            </p:cNvSpPr>
            <p:nvPr/>
          </p:nvSpPr>
          <p:spPr bwMode="auto">
            <a:xfrm>
              <a:off x="5930900" y="1577975"/>
              <a:ext cx="280988" cy="1128713"/>
            </a:xfrm>
            <a:custGeom>
              <a:avLst/>
              <a:gdLst>
                <a:gd name="T0" fmla="*/ 134 w 780"/>
                <a:gd name="T1" fmla="*/ 1308 h 3136"/>
                <a:gd name="T2" fmla="*/ 134 w 780"/>
                <a:gd name="T3" fmla="*/ 2742 h 3136"/>
                <a:gd name="T4" fmla="*/ 47 w 780"/>
                <a:gd name="T5" fmla="*/ 3002 h 3136"/>
                <a:gd name="T6" fmla="*/ 307 w 780"/>
                <a:gd name="T7" fmla="*/ 3088 h 3136"/>
                <a:gd name="T8" fmla="*/ 393 w 780"/>
                <a:gd name="T9" fmla="*/ 2828 h 3136"/>
                <a:gd name="T10" fmla="*/ 307 w 780"/>
                <a:gd name="T11" fmla="*/ 2742 h 3136"/>
                <a:gd name="T12" fmla="*/ 307 w 780"/>
                <a:gd name="T13" fmla="*/ 1385 h 3136"/>
                <a:gd name="T14" fmla="*/ 648 w 780"/>
                <a:gd name="T15" fmla="*/ 1062 h 3136"/>
                <a:gd name="T16" fmla="*/ 648 w 780"/>
                <a:gd name="T17" fmla="*/ 399 h 3136"/>
                <a:gd name="T18" fmla="*/ 627 w 780"/>
                <a:gd name="T19" fmla="*/ 399 h 3136"/>
                <a:gd name="T20" fmla="*/ 743 w 780"/>
                <a:gd name="T21" fmla="*/ 152 h 3136"/>
                <a:gd name="T22" fmla="*/ 496 w 780"/>
                <a:gd name="T23" fmla="*/ 36 h 3136"/>
                <a:gd name="T24" fmla="*/ 380 w 780"/>
                <a:gd name="T25" fmla="*/ 283 h 3136"/>
                <a:gd name="T26" fmla="*/ 496 w 780"/>
                <a:gd name="T27" fmla="*/ 399 h 3136"/>
                <a:gd name="T28" fmla="*/ 475 w 780"/>
                <a:gd name="T29" fmla="*/ 399 h 3136"/>
                <a:gd name="T30" fmla="*/ 475 w 780"/>
                <a:gd name="T31" fmla="*/ 988 h 3136"/>
                <a:gd name="T32" fmla="*/ 134 w 780"/>
                <a:gd name="T33" fmla="*/ 1308 h 3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80" h="3136">
                  <a:moveTo>
                    <a:pt x="134" y="1308"/>
                  </a:moveTo>
                  <a:lnTo>
                    <a:pt x="134" y="2742"/>
                  </a:lnTo>
                  <a:cubicBezTo>
                    <a:pt x="39" y="2789"/>
                    <a:pt x="0" y="2905"/>
                    <a:pt x="47" y="3002"/>
                  </a:cubicBezTo>
                  <a:cubicBezTo>
                    <a:pt x="94" y="3096"/>
                    <a:pt x="210" y="3135"/>
                    <a:pt x="307" y="3088"/>
                  </a:cubicBezTo>
                  <a:cubicBezTo>
                    <a:pt x="401" y="3041"/>
                    <a:pt x="441" y="2925"/>
                    <a:pt x="393" y="2828"/>
                  </a:cubicBezTo>
                  <a:cubicBezTo>
                    <a:pt x="375" y="2791"/>
                    <a:pt x="344" y="2762"/>
                    <a:pt x="307" y="2742"/>
                  </a:cubicBezTo>
                  <a:lnTo>
                    <a:pt x="307" y="1385"/>
                  </a:lnTo>
                  <a:lnTo>
                    <a:pt x="648" y="1062"/>
                  </a:lnTo>
                  <a:lnTo>
                    <a:pt x="648" y="399"/>
                  </a:lnTo>
                  <a:lnTo>
                    <a:pt x="627" y="399"/>
                  </a:lnTo>
                  <a:cubicBezTo>
                    <a:pt x="726" y="363"/>
                    <a:pt x="779" y="252"/>
                    <a:pt x="743" y="152"/>
                  </a:cubicBezTo>
                  <a:cubicBezTo>
                    <a:pt x="707" y="52"/>
                    <a:pt x="596" y="0"/>
                    <a:pt x="496" y="36"/>
                  </a:cubicBezTo>
                  <a:cubicBezTo>
                    <a:pt x="397" y="72"/>
                    <a:pt x="344" y="183"/>
                    <a:pt x="380" y="283"/>
                  </a:cubicBezTo>
                  <a:cubicBezTo>
                    <a:pt x="400" y="337"/>
                    <a:pt x="442" y="379"/>
                    <a:pt x="496" y="399"/>
                  </a:cubicBezTo>
                  <a:lnTo>
                    <a:pt x="475" y="399"/>
                  </a:lnTo>
                  <a:lnTo>
                    <a:pt x="475" y="988"/>
                  </a:lnTo>
                  <a:lnTo>
                    <a:pt x="134" y="130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136" name="Freeform 12">
              <a:extLst>
                <a:ext uri="{FF2B5EF4-FFF2-40B4-BE49-F238E27FC236}">
                  <a16:creationId xmlns:a16="http://schemas.microsoft.com/office/drawing/2014/main" id="{FFD70015-8463-4E03-8BA9-13CE174BB5D8}"/>
                </a:ext>
              </a:extLst>
            </p:cNvPr>
            <p:cNvSpPr>
              <a:spLocks noChangeArrowheads="1"/>
            </p:cNvSpPr>
            <p:nvPr/>
          </p:nvSpPr>
          <p:spPr bwMode="auto">
            <a:xfrm>
              <a:off x="6515100" y="1920875"/>
              <a:ext cx="273050" cy="733425"/>
            </a:xfrm>
            <a:custGeom>
              <a:avLst/>
              <a:gdLst>
                <a:gd name="T0" fmla="*/ 754 w 757"/>
                <a:gd name="T1" fmla="*/ 193 h 2037"/>
                <a:gd name="T2" fmla="*/ 560 w 757"/>
                <a:gd name="T3" fmla="*/ 0 h 2037"/>
                <a:gd name="T4" fmla="*/ 367 w 757"/>
                <a:gd name="T5" fmla="*/ 194 h 2037"/>
                <a:gd name="T6" fmla="*/ 473 w 757"/>
                <a:gd name="T7" fmla="*/ 366 h 2037"/>
                <a:gd name="T8" fmla="*/ 473 w 757"/>
                <a:gd name="T9" fmla="*/ 1030 h 2037"/>
                <a:gd name="T10" fmla="*/ 132 w 757"/>
                <a:gd name="T11" fmla="*/ 1350 h 2037"/>
                <a:gd name="T12" fmla="*/ 132 w 757"/>
                <a:gd name="T13" fmla="*/ 1643 h 2037"/>
                <a:gd name="T14" fmla="*/ 137 w 757"/>
                <a:gd name="T15" fmla="*/ 1643 h 2037"/>
                <a:gd name="T16" fmla="*/ 44 w 757"/>
                <a:gd name="T17" fmla="*/ 1899 h 2037"/>
                <a:gd name="T18" fmla="*/ 300 w 757"/>
                <a:gd name="T19" fmla="*/ 1992 h 2037"/>
                <a:gd name="T20" fmla="*/ 393 w 757"/>
                <a:gd name="T21" fmla="*/ 1736 h 2037"/>
                <a:gd name="T22" fmla="*/ 300 w 757"/>
                <a:gd name="T23" fmla="*/ 1643 h 2037"/>
                <a:gd name="T24" fmla="*/ 305 w 757"/>
                <a:gd name="T25" fmla="*/ 1643 h 2037"/>
                <a:gd name="T26" fmla="*/ 305 w 757"/>
                <a:gd name="T27" fmla="*/ 1427 h 2037"/>
                <a:gd name="T28" fmla="*/ 646 w 757"/>
                <a:gd name="T29" fmla="*/ 1107 h 2037"/>
                <a:gd name="T30" fmla="*/ 646 w 757"/>
                <a:gd name="T31" fmla="*/ 366 h 2037"/>
                <a:gd name="T32" fmla="*/ 754 w 757"/>
                <a:gd name="T33" fmla="*/ 193 h 20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57" h="2037">
                  <a:moveTo>
                    <a:pt x="754" y="193"/>
                  </a:moveTo>
                  <a:cubicBezTo>
                    <a:pt x="754" y="86"/>
                    <a:pt x="668" y="0"/>
                    <a:pt x="560" y="0"/>
                  </a:cubicBezTo>
                  <a:cubicBezTo>
                    <a:pt x="454" y="0"/>
                    <a:pt x="367" y="86"/>
                    <a:pt x="367" y="194"/>
                  </a:cubicBezTo>
                  <a:cubicBezTo>
                    <a:pt x="367" y="268"/>
                    <a:pt x="408" y="333"/>
                    <a:pt x="473" y="366"/>
                  </a:cubicBezTo>
                  <a:lnTo>
                    <a:pt x="473" y="1030"/>
                  </a:lnTo>
                  <a:lnTo>
                    <a:pt x="132" y="1350"/>
                  </a:lnTo>
                  <a:lnTo>
                    <a:pt x="132" y="1643"/>
                  </a:lnTo>
                  <a:lnTo>
                    <a:pt x="137" y="1643"/>
                  </a:lnTo>
                  <a:cubicBezTo>
                    <a:pt x="40" y="1688"/>
                    <a:pt x="0" y="1803"/>
                    <a:pt x="44" y="1899"/>
                  </a:cubicBezTo>
                  <a:cubicBezTo>
                    <a:pt x="89" y="1995"/>
                    <a:pt x="204" y="2036"/>
                    <a:pt x="300" y="1992"/>
                  </a:cubicBezTo>
                  <a:cubicBezTo>
                    <a:pt x="396" y="1948"/>
                    <a:pt x="437" y="1832"/>
                    <a:pt x="393" y="1736"/>
                  </a:cubicBezTo>
                  <a:cubicBezTo>
                    <a:pt x="374" y="1695"/>
                    <a:pt x="341" y="1662"/>
                    <a:pt x="300" y="1643"/>
                  </a:cubicBezTo>
                  <a:lnTo>
                    <a:pt x="305" y="1643"/>
                  </a:lnTo>
                  <a:lnTo>
                    <a:pt x="305" y="1427"/>
                  </a:lnTo>
                  <a:lnTo>
                    <a:pt x="646" y="1107"/>
                  </a:lnTo>
                  <a:lnTo>
                    <a:pt x="646" y="366"/>
                  </a:lnTo>
                  <a:cubicBezTo>
                    <a:pt x="713" y="333"/>
                    <a:pt x="756" y="266"/>
                    <a:pt x="754" y="19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137" name="Freeform 13">
              <a:extLst>
                <a:ext uri="{FF2B5EF4-FFF2-40B4-BE49-F238E27FC236}">
                  <a16:creationId xmlns:a16="http://schemas.microsoft.com/office/drawing/2014/main" id="{984F25FC-E8C0-4EB1-AC64-DBC8035D8177}"/>
                </a:ext>
              </a:extLst>
            </p:cNvPr>
            <p:cNvSpPr>
              <a:spLocks noChangeArrowheads="1"/>
            </p:cNvSpPr>
            <p:nvPr/>
          </p:nvSpPr>
          <p:spPr bwMode="auto">
            <a:xfrm>
              <a:off x="5921375" y="2038350"/>
              <a:ext cx="573088" cy="1593850"/>
            </a:xfrm>
            <a:custGeom>
              <a:avLst/>
              <a:gdLst>
                <a:gd name="T0" fmla="*/ 1399 w 1593"/>
                <a:gd name="T1" fmla="*/ 385 h 4427"/>
                <a:gd name="T2" fmla="*/ 1592 w 1593"/>
                <a:gd name="T3" fmla="*/ 193 h 4427"/>
                <a:gd name="T4" fmla="*/ 1399 w 1593"/>
                <a:gd name="T5" fmla="*/ 0 h 4427"/>
                <a:gd name="T6" fmla="*/ 1206 w 1593"/>
                <a:gd name="T7" fmla="*/ 193 h 4427"/>
                <a:gd name="T8" fmla="*/ 1216 w 1593"/>
                <a:gd name="T9" fmla="*/ 250 h 4427"/>
                <a:gd name="T10" fmla="*/ 668 w 1593"/>
                <a:gd name="T11" fmla="*/ 769 h 4427"/>
                <a:gd name="T12" fmla="*/ 661 w 1593"/>
                <a:gd name="T13" fmla="*/ 1772 h 4427"/>
                <a:gd name="T14" fmla="*/ 142 w 1593"/>
                <a:gd name="T15" fmla="*/ 2281 h 4427"/>
                <a:gd name="T16" fmla="*/ 142 w 1593"/>
                <a:gd name="T17" fmla="*/ 4028 h 4427"/>
                <a:gd name="T18" fmla="*/ 44 w 1593"/>
                <a:gd name="T19" fmla="*/ 4284 h 4427"/>
                <a:gd name="T20" fmla="*/ 300 w 1593"/>
                <a:gd name="T21" fmla="*/ 4382 h 4427"/>
                <a:gd name="T22" fmla="*/ 398 w 1593"/>
                <a:gd name="T23" fmla="*/ 4125 h 4427"/>
                <a:gd name="T24" fmla="*/ 315 w 1593"/>
                <a:gd name="T25" fmla="*/ 4034 h 4427"/>
                <a:gd name="T26" fmla="*/ 315 w 1593"/>
                <a:gd name="T27" fmla="*/ 2353 h 4427"/>
                <a:gd name="T28" fmla="*/ 834 w 1593"/>
                <a:gd name="T29" fmla="*/ 1845 h 4427"/>
                <a:gd name="T30" fmla="*/ 841 w 1593"/>
                <a:gd name="T31" fmla="*/ 841 h 4427"/>
                <a:gd name="T32" fmla="*/ 1337 w 1593"/>
                <a:gd name="T33" fmla="*/ 374 h 4427"/>
                <a:gd name="T34" fmla="*/ 1399 w 1593"/>
                <a:gd name="T35" fmla="*/ 385 h 4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93" h="4427">
                  <a:moveTo>
                    <a:pt x="1399" y="385"/>
                  </a:moveTo>
                  <a:cubicBezTo>
                    <a:pt x="1505" y="385"/>
                    <a:pt x="1592" y="299"/>
                    <a:pt x="1592" y="193"/>
                  </a:cubicBezTo>
                  <a:cubicBezTo>
                    <a:pt x="1592" y="87"/>
                    <a:pt x="1505" y="0"/>
                    <a:pt x="1399" y="0"/>
                  </a:cubicBezTo>
                  <a:cubicBezTo>
                    <a:pt x="1293" y="0"/>
                    <a:pt x="1206" y="87"/>
                    <a:pt x="1206" y="193"/>
                  </a:cubicBezTo>
                  <a:cubicBezTo>
                    <a:pt x="1206" y="212"/>
                    <a:pt x="1210" y="232"/>
                    <a:pt x="1216" y="250"/>
                  </a:cubicBezTo>
                  <a:lnTo>
                    <a:pt x="668" y="769"/>
                  </a:lnTo>
                  <a:lnTo>
                    <a:pt x="661" y="1772"/>
                  </a:lnTo>
                  <a:lnTo>
                    <a:pt x="142" y="2281"/>
                  </a:lnTo>
                  <a:lnTo>
                    <a:pt x="142" y="4028"/>
                  </a:lnTo>
                  <a:cubicBezTo>
                    <a:pt x="44" y="4072"/>
                    <a:pt x="0" y="4186"/>
                    <a:pt x="44" y="4284"/>
                  </a:cubicBezTo>
                  <a:cubicBezTo>
                    <a:pt x="88" y="4382"/>
                    <a:pt x="202" y="4426"/>
                    <a:pt x="300" y="4382"/>
                  </a:cubicBezTo>
                  <a:cubicBezTo>
                    <a:pt x="398" y="4338"/>
                    <a:pt x="442" y="4223"/>
                    <a:pt x="398" y="4125"/>
                  </a:cubicBezTo>
                  <a:cubicBezTo>
                    <a:pt x="382" y="4086"/>
                    <a:pt x="352" y="4055"/>
                    <a:pt x="315" y="4034"/>
                  </a:cubicBezTo>
                  <a:lnTo>
                    <a:pt x="315" y="2353"/>
                  </a:lnTo>
                  <a:lnTo>
                    <a:pt x="834" y="1845"/>
                  </a:lnTo>
                  <a:lnTo>
                    <a:pt x="841" y="841"/>
                  </a:lnTo>
                  <a:lnTo>
                    <a:pt x="1337" y="374"/>
                  </a:lnTo>
                  <a:cubicBezTo>
                    <a:pt x="1355" y="381"/>
                    <a:pt x="1376" y="385"/>
                    <a:pt x="1399" y="385"/>
                  </a:cubicBezTo>
                </a:path>
              </a:pathLst>
            </a:custGeom>
            <a:solidFill>
              <a:srgbClr val="737373"/>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138" name="Freeform 14">
              <a:extLst>
                <a:ext uri="{FF2B5EF4-FFF2-40B4-BE49-F238E27FC236}">
                  <a16:creationId xmlns:a16="http://schemas.microsoft.com/office/drawing/2014/main" id="{E94C7DFA-B8DC-4229-A079-E7E48C977C57}"/>
                </a:ext>
              </a:extLst>
            </p:cNvPr>
            <p:cNvSpPr>
              <a:spLocks noChangeArrowheads="1"/>
            </p:cNvSpPr>
            <p:nvPr/>
          </p:nvSpPr>
          <p:spPr bwMode="auto">
            <a:xfrm>
              <a:off x="6142038" y="1693863"/>
              <a:ext cx="261937" cy="454025"/>
            </a:xfrm>
            <a:custGeom>
              <a:avLst/>
              <a:gdLst>
                <a:gd name="T0" fmla="*/ 727 w 728"/>
                <a:gd name="T1" fmla="*/ 192 h 1263"/>
                <a:gd name="T2" fmla="*/ 534 w 728"/>
                <a:gd name="T3" fmla="*/ 0 h 1263"/>
                <a:gd name="T4" fmla="*/ 342 w 728"/>
                <a:gd name="T5" fmla="*/ 192 h 1263"/>
                <a:gd name="T6" fmla="*/ 448 w 728"/>
                <a:gd name="T7" fmla="*/ 364 h 1263"/>
                <a:gd name="T8" fmla="*/ 448 w 728"/>
                <a:gd name="T9" fmla="*/ 754 h 1263"/>
                <a:gd name="T10" fmla="*/ 289 w 728"/>
                <a:gd name="T11" fmla="*/ 903 h 1263"/>
                <a:gd name="T12" fmla="*/ 193 w 728"/>
                <a:gd name="T13" fmla="*/ 876 h 1263"/>
                <a:gd name="T14" fmla="*/ 0 w 728"/>
                <a:gd name="T15" fmla="*/ 1069 h 1263"/>
                <a:gd name="T16" fmla="*/ 193 w 728"/>
                <a:gd name="T17" fmla="*/ 1262 h 1263"/>
                <a:gd name="T18" fmla="*/ 386 w 728"/>
                <a:gd name="T19" fmla="*/ 1069 h 1263"/>
                <a:gd name="T20" fmla="*/ 384 w 728"/>
                <a:gd name="T21" fmla="*/ 1051 h 1263"/>
                <a:gd name="T22" fmla="*/ 621 w 728"/>
                <a:gd name="T23" fmla="*/ 829 h 1263"/>
                <a:gd name="T24" fmla="*/ 621 w 728"/>
                <a:gd name="T25" fmla="*/ 364 h 1263"/>
                <a:gd name="T26" fmla="*/ 727 w 728"/>
                <a:gd name="T27" fmla="*/ 192 h 1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28" h="1263">
                  <a:moveTo>
                    <a:pt x="727" y="192"/>
                  </a:moveTo>
                  <a:cubicBezTo>
                    <a:pt x="727" y="86"/>
                    <a:pt x="640" y="0"/>
                    <a:pt x="534" y="0"/>
                  </a:cubicBezTo>
                  <a:cubicBezTo>
                    <a:pt x="428" y="0"/>
                    <a:pt x="342" y="86"/>
                    <a:pt x="342" y="192"/>
                  </a:cubicBezTo>
                  <a:cubicBezTo>
                    <a:pt x="342" y="267"/>
                    <a:pt x="386" y="333"/>
                    <a:pt x="448" y="364"/>
                  </a:cubicBezTo>
                  <a:lnTo>
                    <a:pt x="448" y="754"/>
                  </a:lnTo>
                  <a:lnTo>
                    <a:pt x="289" y="903"/>
                  </a:lnTo>
                  <a:cubicBezTo>
                    <a:pt x="262" y="886"/>
                    <a:pt x="229" y="876"/>
                    <a:pt x="193" y="876"/>
                  </a:cubicBezTo>
                  <a:cubicBezTo>
                    <a:pt x="87" y="876"/>
                    <a:pt x="0" y="963"/>
                    <a:pt x="0" y="1069"/>
                  </a:cubicBezTo>
                  <a:cubicBezTo>
                    <a:pt x="0" y="1175"/>
                    <a:pt x="87" y="1262"/>
                    <a:pt x="193" y="1262"/>
                  </a:cubicBezTo>
                  <a:cubicBezTo>
                    <a:pt x="299" y="1262"/>
                    <a:pt x="386" y="1175"/>
                    <a:pt x="386" y="1069"/>
                  </a:cubicBezTo>
                  <a:cubicBezTo>
                    <a:pt x="386" y="1063"/>
                    <a:pt x="384" y="1058"/>
                    <a:pt x="384" y="1051"/>
                  </a:cubicBezTo>
                  <a:lnTo>
                    <a:pt x="621" y="829"/>
                  </a:lnTo>
                  <a:lnTo>
                    <a:pt x="621" y="364"/>
                  </a:lnTo>
                  <a:cubicBezTo>
                    <a:pt x="683" y="333"/>
                    <a:pt x="727" y="267"/>
                    <a:pt x="727" y="19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grpSp>
      <p:grpSp>
        <p:nvGrpSpPr>
          <p:cNvPr id="139" name="Group 138">
            <a:extLst>
              <a:ext uri="{FF2B5EF4-FFF2-40B4-BE49-F238E27FC236}">
                <a16:creationId xmlns:a16="http://schemas.microsoft.com/office/drawing/2014/main" id="{BE24CD7E-45E4-45D1-9447-A241244C38D3}"/>
              </a:ext>
            </a:extLst>
          </p:cNvPr>
          <p:cNvGrpSpPr/>
          <p:nvPr/>
        </p:nvGrpSpPr>
        <p:grpSpPr>
          <a:xfrm>
            <a:off x="5731391" y="3441162"/>
            <a:ext cx="400544" cy="400542"/>
            <a:chOff x="2335756" y="3558618"/>
            <a:chExt cx="318744" cy="318742"/>
          </a:xfrm>
        </p:grpSpPr>
        <p:sp>
          <p:nvSpPr>
            <p:cNvPr id="140" name="Freeform 22">
              <a:extLst>
                <a:ext uri="{FF2B5EF4-FFF2-40B4-BE49-F238E27FC236}">
                  <a16:creationId xmlns:a16="http://schemas.microsoft.com/office/drawing/2014/main" id="{13E2E3C9-FF6A-4AE1-A59E-0F330A7F6E03}"/>
                </a:ext>
              </a:extLst>
            </p:cNvPr>
            <p:cNvSpPr>
              <a:spLocks/>
            </p:cNvSpPr>
            <p:nvPr/>
          </p:nvSpPr>
          <p:spPr bwMode="auto">
            <a:xfrm>
              <a:off x="2494292" y="3632444"/>
              <a:ext cx="63671" cy="121673"/>
            </a:xfrm>
            <a:custGeom>
              <a:avLst/>
              <a:gdLst>
                <a:gd name="T0" fmla="*/ 0 w 146"/>
                <a:gd name="T1" fmla="*/ 0 h 279"/>
                <a:gd name="T2" fmla="*/ 0 w 146"/>
                <a:gd name="T3" fmla="*/ 196 h 279"/>
                <a:gd name="T4" fmla="*/ 146 w 146"/>
                <a:gd name="T5" fmla="*/ 279 h 279"/>
              </a:gdLst>
              <a:ahLst/>
              <a:cxnLst>
                <a:cxn ang="0">
                  <a:pos x="T0" y="T1"/>
                </a:cxn>
                <a:cxn ang="0">
                  <a:pos x="T2" y="T3"/>
                </a:cxn>
                <a:cxn ang="0">
                  <a:pos x="T4" y="T5"/>
                </a:cxn>
              </a:cxnLst>
              <a:rect l="0" t="0" r="r" b="b"/>
              <a:pathLst>
                <a:path w="146" h="279">
                  <a:moveTo>
                    <a:pt x="0" y="0"/>
                  </a:moveTo>
                  <a:lnTo>
                    <a:pt x="0" y="196"/>
                  </a:lnTo>
                  <a:lnTo>
                    <a:pt x="146" y="279"/>
                  </a:lnTo>
                </a:path>
              </a:pathLst>
            </a:custGeom>
            <a:noFill/>
            <a:ln w="12700"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000">
                <a:gradFill>
                  <a:gsLst>
                    <a:gs pos="0">
                      <a:schemeClr val="tx1"/>
                    </a:gs>
                    <a:gs pos="100000">
                      <a:schemeClr val="tx1"/>
                    </a:gs>
                  </a:gsLst>
                  <a:lin ang="5400000" scaled="1"/>
                </a:gradFill>
              </a:endParaRPr>
            </a:p>
          </p:txBody>
        </p:sp>
        <p:sp>
          <p:nvSpPr>
            <p:cNvPr id="141" name="Oval 140">
              <a:extLst>
                <a:ext uri="{FF2B5EF4-FFF2-40B4-BE49-F238E27FC236}">
                  <a16:creationId xmlns:a16="http://schemas.microsoft.com/office/drawing/2014/main" id="{048CD6F6-F244-469A-BC95-CECDB69E013D}"/>
                </a:ext>
              </a:extLst>
            </p:cNvPr>
            <p:cNvSpPr/>
            <p:nvPr/>
          </p:nvSpPr>
          <p:spPr bwMode="auto">
            <a:xfrm>
              <a:off x="2335756" y="3558618"/>
              <a:ext cx="318744" cy="318742"/>
            </a:xfrm>
            <a:prstGeom prst="ellipse">
              <a:avLst/>
            </a:prstGeom>
            <a:noFill/>
            <a:ln w="12700"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000" dirty="0" err="1">
                <a:gradFill>
                  <a:gsLst>
                    <a:gs pos="0">
                      <a:schemeClr val="tx1"/>
                    </a:gs>
                    <a:gs pos="100000">
                      <a:schemeClr val="tx1"/>
                    </a:gs>
                  </a:gsLst>
                  <a:lin ang="5400000" scaled="1"/>
                </a:gradFill>
              </a:endParaRPr>
            </a:p>
          </p:txBody>
        </p:sp>
      </p:grpSp>
      <p:grpSp>
        <p:nvGrpSpPr>
          <p:cNvPr id="142" name="Group 141">
            <a:extLst>
              <a:ext uri="{FF2B5EF4-FFF2-40B4-BE49-F238E27FC236}">
                <a16:creationId xmlns:a16="http://schemas.microsoft.com/office/drawing/2014/main" id="{F8EA717F-443C-49C7-BE1C-2658CD5BE087}"/>
              </a:ext>
            </a:extLst>
          </p:cNvPr>
          <p:cNvGrpSpPr/>
          <p:nvPr/>
        </p:nvGrpSpPr>
        <p:grpSpPr>
          <a:xfrm>
            <a:off x="7892893" y="3443602"/>
            <a:ext cx="435200" cy="395663"/>
            <a:chOff x="4530976" y="2990126"/>
            <a:chExt cx="231285" cy="210274"/>
          </a:xfrm>
        </p:grpSpPr>
        <p:sp>
          <p:nvSpPr>
            <p:cNvPr id="143" name="Freeform 5">
              <a:extLst>
                <a:ext uri="{FF2B5EF4-FFF2-40B4-BE49-F238E27FC236}">
                  <a16:creationId xmlns:a16="http://schemas.microsoft.com/office/drawing/2014/main" id="{5D414089-C750-4C9D-B546-3C09B52CC8B3}"/>
                </a:ext>
              </a:extLst>
            </p:cNvPr>
            <p:cNvSpPr>
              <a:spLocks noEditPoints="1"/>
            </p:cNvSpPr>
            <p:nvPr/>
          </p:nvSpPr>
          <p:spPr bwMode="auto">
            <a:xfrm>
              <a:off x="4530976" y="2990126"/>
              <a:ext cx="231285" cy="210274"/>
            </a:xfrm>
            <a:prstGeom prst="triangle">
              <a:avLst/>
            </a:prstGeom>
            <a:noFill/>
            <a:ln w="12700">
              <a:solidFill>
                <a:schemeClr val="tx2"/>
              </a:solidFill>
            </a:ln>
          </p:spPr>
          <p:txBody>
            <a:bodyPr vert="horz" wrap="square" lIns="91440" tIns="45720" rIns="91440" bIns="45720" numCol="1" anchor="t" anchorCtr="0" compatLnSpc="1">
              <a:prstTxWarp prst="textNoShape">
                <a:avLst/>
              </a:prstTxWarp>
            </a:bodyPr>
            <a:lstStyle/>
            <a:p>
              <a:endParaRPr lang="en-US"/>
            </a:p>
          </p:txBody>
        </p:sp>
        <p:grpSp>
          <p:nvGrpSpPr>
            <p:cNvPr id="144" name="Group 143">
              <a:extLst>
                <a:ext uri="{FF2B5EF4-FFF2-40B4-BE49-F238E27FC236}">
                  <a16:creationId xmlns:a16="http://schemas.microsoft.com/office/drawing/2014/main" id="{3FDF9054-FBFF-4F5D-93BF-5EEB066ED1B6}"/>
                </a:ext>
              </a:extLst>
            </p:cNvPr>
            <p:cNvGrpSpPr/>
            <p:nvPr/>
          </p:nvGrpSpPr>
          <p:grpSpPr>
            <a:xfrm>
              <a:off x="4646619" y="3052306"/>
              <a:ext cx="0" cy="122254"/>
              <a:chOff x="4791447" y="2616042"/>
              <a:chExt cx="0" cy="1427764"/>
            </a:xfrm>
          </p:grpSpPr>
          <p:cxnSp>
            <p:nvCxnSpPr>
              <p:cNvPr id="145" name="Straight Connector 144">
                <a:extLst>
                  <a:ext uri="{FF2B5EF4-FFF2-40B4-BE49-F238E27FC236}">
                    <a16:creationId xmlns:a16="http://schemas.microsoft.com/office/drawing/2014/main" id="{E6562130-9952-477D-883A-6FEC324D9152}"/>
                  </a:ext>
                </a:extLst>
              </p:cNvPr>
              <p:cNvCxnSpPr>
                <a:cxnSpLocks/>
              </p:cNvCxnSpPr>
              <p:nvPr/>
            </p:nvCxnSpPr>
            <p:spPr>
              <a:xfrm>
                <a:off x="4791447" y="2616042"/>
                <a:ext cx="0" cy="1030199"/>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DF8FD447-EE68-46AF-8C1E-CBFC2179F5D6}"/>
                  </a:ext>
                </a:extLst>
              </p:cNvPr>
              <p:cNvCxnSpPr>
                <a:cxnSpLocks/>
              </p:cNvCxnSpPr>
              <p:nvPr/>
            </p:nvCxnSpPr>
            <p:spPr>
              <a:xfrm>
                <a:off x="4791447" y="3793908"/>
                <a:ext cx="0" cy="249898"/>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147" name="Group 146">
            <a:extLst>
              <a:ext uri="{FF2B5EF4-FFF2-40B4-BE49-F238E27FC236}">
                <a16:creationId xmlns:a16="http://schemas.microsoft.com/office/drawing/2014/main" id="{3B295D9A-6BE1-40A2-AF05-ABD850EFF254}"/>
              </a:ext>
            </a:extLst>
          </p:cNvPr>
          <p:cNvGrpSpPr/>
          <p:nvPr/>
        </p:nvGrpSpPr>
        <p:grpSpPr>
          <a:xfrm>
            <a:off x="8146596" y="4736337"/>
            <a:ext cx="612740" cy="486364"/>
            <a:chOff x="4223626" y="2353385"/>
            <a:chExt cx="1173971" cy="931848"/>
          </a:xfrm>
        </p:grpSpPr>
        <p:grpSp>
          <p:nvGrpSpPr>
            <p:cNvPr id="148" name="Group 147">
              <a:extLst>
                <a:ext uri="{FF2B5EF4-FFF2-40B4-BE49-F238E27FC236}">
                  <a16:creationId xmlns:a16="http://schemas.microsoft.com/office/drawing/2014/main" id="{B5E0DA74-A181-4A5F-B601-1AFF839EFC72}"/>
                </a:ext>
              </a:extLst>
            </p:cNvPr>
            <p:cNvGrpSpPr/>
            <p:nvPr/>
          </p:nvGrpSpPr>
          <p:grpSpPr>
            <a:xfrm>
              <a:off x="4273550" y="2402418"/>
              <a:ext cx="1079500" cy="840315"/>
              <a:chOff x="4273550" y="2402418"/>
              <a:chExt cx="1079500" cy="840315"/>
            </a:xfrm>
          </p:grpSpPr>
          <p:cxnSp>
            <p:nvCxnSpPr>
              <p:cNvPr id="157" name="Straight Connector 156">
                <a:extLst>
                  <a:ext uri="{FF2B5EF4-FFF2-40B4-BE49-F238E27FC236}">
                    <a16:creationId xmlns:a16="http://schemas.microsoft.com/office/drawing/2014/main" id="{F7329896-62C1-4DFE-B9C8-3F72427E0AB8}"/>
                  </a:ext>
                </a:extLst>
              </p:cNvPr>
              <p:cNvCxnSpPr>
                <a:cxnSpLocks/>
              </p:cNvCxnSpPr>
              <p:nvPr/>
            </p:nvCxnSpPr>
            <p:spPr>
              <a:xfrm>
                <a:off x="4997450" y="2413000"/>
                <a:ext cx="355600" cy="232833"/>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58" name="Straight Connector 157">
                <a:extLst>
                  <a:ext uri="{FF2B5EF4-FFF2-40B4-BE49-F238E27FC236}">
                    <a16:creationId xmlns:a16="http://schemas.microsoft.com/office/drawing/2014/main" id="{F4A3AC7D-946D-4315-AE68-1EF052BD3721}"/>
                  </a:ext>
                </a:extLst>
              </p:cNvPr>
              <p:cNvCxnSpPr>
                <a:cxnSpLocks/>
              </p:cNvCxnSpPr>
              <p:nvPr/>
            </p:nvCxnSpPr>
            <p:spPr>
              <a:xfrm>
                <a:off x="4997450" y="2413000"/>
                <a:ext cx="296333" cy="721783"/>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59" name="Straight Connector 158">
                <a:extLst>
                  <a:ext uri="{FF2B5EF4-FFF2-40B4-BE49-F238E27FC236}">
                    <a16:creationId xmlns:a16="http://schemas.microsoft.com/office/drawing/2014/main" id="{2AED1A01-D087-4F51-B295-8476656FE814}"/>
                  </a:ext>
                </a:extLst>
              </p:cNvPr>
              <p:cNvCxnSpPr>
                <a:cxnSpLocks/>
              </p:cNvCxnSpPr>
              <p:nvPr/>
            </p:nvCxnSpPr>
            <p:spPr>
              <a:xfrm flipV="1">
                <a:off x="4762500" y="3143250"/>
                <a:ext cx="520700" cy="86783"/>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60" name="Straight Connector 159">
                <a:extLst>
                  <a:ext uri="{FF2B5EF4-FFF2-40B4-BE49-F238E27FC236}">
                    <a16:creationId xmlns:a16="http://schemas.microsoft.com/office/drawing/2014/main" id="{CA71EAD3-ABDE-443B-A78B-B65223590158}"/>
                  </a:ext>
                </a:extLst>
              </p:cNvPr>
              <p:cNvCxnSpPr>
                <a:cxnSpLocks/>
              </p:cNvCxnSpPr>
              <p:nvPr/>
            </p:nvCxnSpPr>
            <p:spPr>
              <a:xfrm flipV="1">
                <a:off x="5039783" y="2641600"/>
                <a:ext cx="300567" cy="24130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61" name="Straight Connector 160">
                <a:extLst>
                  <a:ext uri="{FF2B5EF4-FFF2-40B4-BE49-F238E27FC236}">
                    <a16:creationId xmlns:a16="http://schemas.microsoft.com/office/drawing/2014/main" id="{0B7D50D7-5BDD-48F8-861D-9FFFE93F0A1E}"/>
                  </a:ext>
                </a:extLst>
              </p:cNvPr>
              <p:cNvCxnSpPr>
                <a:cxnSpLocks/>
              </p:cNvCxnSpPr>
              <p:nvPr/>
            </p:nvCxnSpPr>
            <p:spPr>
              <a:xfrm flipV="1">
                <a:off x="4413250" y="2413001"/>
                <a:ext cx="571500" cy="126999"/>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62" name="Straight Connector 161">
                <a:extLst>
                  <a:ext uri="{FF2B5EF4-FFF2-40B4-BE49-F238E27FC236}">
                    <a16:creationId xmlns:a16="http://schemas.microsoft.com/office/drawing/2014/main" id="{77BEB503-B6E1-401F-B5FA-D0B85F8C1F34}"/>
                  </a:ext>
                </a:extLst>
              </p:cNvPr>
              <p:cNvCxnSpPr>
                <a:cxnSpLocks/>
              </p:cNvCxnSpPr>
              <p:nvPr/>
            </p:nvCxnSpPr>
            <p:spPr>
              <a:xfrm flipV="1">
                <a:off x="4703233" y="2450099"/>
                <a:ext cx="251425" cy="248651"/>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63" name="Straight Connector 162">
                <a:extLst>
                  <a:ext uri="{FF2B5EF4-FFF2-40B4-BE49-F238E27FC236}">
                    <a16:creationId xmlns:a16="http://schemas.microsoft.com/office/drawing/2014/main" id="{02538ACC-8674-4ECA-93AD-3ECB966125D8}"/>
                  </a:ext>
                </a:extLst>
              </p:cNvPr>
              <p:cNvCxnSpPr>
                <a:cxnSpLocks/>
              </p:cNvCxnSpPr>
              <p:nvPr/>
            </p:nvCxnSpPr>
            <p:spPr>
              <a:xfrm flipV="1">
                <a:off x="4762500" y="2402418"/>
                <a:ext cx="232833" cy="821265"/>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64" name="Straight Connector 163">
                <a:extLst>
                  <a:ext uri="{FF2B5EF4-FFF2-40B4-BE49-F238E27FC236}">
                    <a16:creationId xmlns:a16="http://schemas.microsoft.com/office/drawing/2014/main" id="{188B7A1B-E855-4F68-BDFB-D89545613228}"/>
                  </a:ext>
                </a:extLst>
              </p:cNvPr>
              <p:cNvCxnSpPr>
                <a:cxnSpLocks/>
              </p:cNvCxnSpPr>
              <p:nvPr/>
            </p:nvCxnSpPr>
            <p:spPr>
              <a:xfrm flipH="1" flipV="1">
                <a:off x="4273550" y="2984500"/>
                <a:ext cx="495300" cy="251883"/>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65" name="Straight Connector 164">
                <a:extLst>
                  <a:ext uri="{FF2B5EF4-FFF2-40B4-BE49-F238E27FC236}">
                    <a16:creationId xmlns:a16="http://schemas.microsoft.com/office/drawing/2014/main" id="{32313ABC-9EFF-4DA7-BB2B-782A80FE26B7}"/>
                  </a:ext>
                </a:extLst>
              </p:cNvPr>
              <p:cNvCxnSpPr>
                <a:cxnSpLocks/>
              </p:cNvCxnSpPr>
              <p:nvPr/>
            </p:nvCxnSpPr>
            <p:spPr>
              <a:xfrm flipH="1" flipV="1">
                <a:off x="4417483" y="2537884"/>
                <a:ext cx="647700" cy="338666"/>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66" name="Straight Connector 165">
                <a:extLst>
                  <a:ext uri="{FF2B5EF4-FFF2-40B4-BE49-F238E27FC236}">
                    <a16:creationId xmlns:a16="http://schemas.microsoft.com/office/drawing/2014/main" id="{B511E8EF-F69D-44F6-95E9-CDE9847735AE}"/>
                  </a:ext>
                </a:extLst>
              </p:cNvPr>
              <p:cNvCxnSpPr>
                <a:cxnSpLocks/>
              </p:cNvCxnSpPr>
              <p:nvPr/>
            </p:nvCxnSpPr>
            <p:spPr>
              <a:xfrm flipV="1">
                <a:off x="4277783" y="2874433"/>
                <a:ext cx="770467" cy="10795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67" name="Straight Connector 166">
                <a:extLst>
                  <a:ext uri="{FF2B5EF4-FFF2-40B4-BE49-F238E27FC236}">
                    <a16:creationId xmlns:a16="http://schemas.microsoft.com/office/drawing/2014/main" id="{6CE3B078-E508-44A5-A85F-DF71948E9F00}"/>
                  </a:ext>
                </a:extLst>
              </p:cNvPr>
              <p:cNvCxnSpPr>
                <a:cxnSpLocks/>
              </p:cNvCxnSpPr>
              <p:nvPr/>
            </p:nvCxnSpPr>
            <p:spPr>
              <a:xfrm flipH="1" flipV="1">
                <a:off x="4413250" y="2531533"/>
                <a:ext cx="353483" cy="69850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68" name="Straight Connector 167">
                <a:extLst>
                  <a:ext uri="{FF2B5EF4-FFF2-40B4-BE49-F238E27FC236}">
                    <a16:creationId xmlns:a16="http://schemas.microsoft.com/office/drawing/2014/main" id="{990D2BF4-36FB-4368-8FCC-61843163D9DA}"/>
                  </a:ext>
                </a:extLst>
              </p:cNvPr>
              <p:cNvCxnSpPr>
                <a:cxnSpLocks/>
              </p:cNvCxnSpPr>
              <p:nvPr/>
            </p:nvCxnSpPr>
            <p:spPr>
              <a:xfrm flipH="1" flipV="1">
                <a:off x="4715933" y="2698750"/>
                <a:ext cx="50800" cy="543983"/>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69" name="Straight Connector 168">
                <a:extLst>
                  <a:ext uri="{FF2B5EF4-FFF2-40B4-BE49-F238E27FC236}">
                    <a16:creationId xmlns:a16="http://schemas.microsoft.com/office/drawing/2014/main" id="{CD8AB88D-245C-4061-B0A1-CFFDC510FD30}"/>
                  </a:ext>
                </a:extLst>
              </p:cNvPr>
              <p:cNvCxnSpPr>
                <a:cxnSpLocks/>
              </p:cNvCxnSpPr>
              <p:nvPr/>
            </p:nvCxnSpPr>
            <p:spPr>
              <a:xfrm flipH="1" flipV="1">
                <a:off x="5052483" y="2899834"/>
                <a:ext cx="234950" cy="218016"/>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70" name="Straight Connector 169">
                <a:extLst>
                  <a:ext uri="{FF2B5EF4-FFF2-40B4-BE49-F238E27FC236}">
                    <a16:creationId xmlns:a16="http://schemas.microsoft.com/office/drawing/2014/main" id="{78EC77F2-00F2-48F0-AB7D-0CD260332AC5}"/>
                  </a:ext>
                </a:extLst>
              </p:cNvPr>
              <p:cNvCxnSpPr>
                <a:cxnSpLocks/>
              </p:cNvCxnSpPr>
              <p:nvPr/>
            </p:nvCxnSpPr>
            <p:spPr>
              <a:xfrm flipV="1">
                <a:off x="4762500" y="2876550"/>
                <a:ext cx="292101" cy="340783"/>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grpSp>
        <p:sp useBgFill="1">
          <p:nvSpPr>
            <p:cNvPr id="149" name="Oval 19">
              <a:extLst>
                <a:ext uri="{FF2B5EF4-FFF2-40B4-BE49-F238E27FC236}">
                  <a16:creationId xmlns:a16="http://schemas.microsoft.com/office/drawing/2014/main" id="{EDA50E54-331A-4A93-9D3F-12078A9D39B7}"/>
                </a:ext>
              </a:extLst>
            </p:cNvPr>
            <p:cNvSpPr>
              <a:spLocks noChangeArrowheads="1"/>
            </p:cNvSpPr>
            <p:nvPr/>
          </p:nvSpPr>
          <p:spPr bwMode="auto">
            <a:xfrm>
              <a:off x="4938065" y="2353385"/>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000" dirty="0">
                <a:gradFill>
                  <a:gsLst>
                    <a:gs pos="0">
                      <a:schemeClr val="tx1"/>
                    </a:gs>
                    <a:gs pos="100000">
                      <a:schemeClr val="tx1"/>
                    </a:gs>
                  </a:gsLst>
                  <a:lin ang="5400000" scaled="1"/>
                </a:gradFill>
              </a:endParaRPr>
            </a:p>
          </p:txBody>
        </p:sp>
        <p:sp useBgFill="1">
          <p:nvSpPr>
            <p:cNvPr id="150" name="Oval 19">
              <a:extLst>
                <a:ext uri="{FF2B5EF4-FFF2-40B4-BE49-F238E27FC236}">
                  <a16:creationId xmlns:a16="http://schemas.microsoft.com/office/drawing/2014/main" id="{061E8991-DC7E-4E8A-BBE1-2E692C8929D5}"/>
                </a:ext>
              </a:extLst>
            </p:cNvPr>
            <p:cNvSpPr>
              <a:spLocks noChangeArrowheads="1"/>
            </p:cNvSpPr>
            <p:nvPr/>
          </p:nvSpPr>
          <p:spPr bwMode="auto">
            <a:xfrm>
              <a:off x="5284290" y="2582712"/>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000" dirty="0">
                <a:gradFill>
                  <a:gsLst>
                    <a:gs pos="0">
                      <a:schemeClr val="tx1"/>
                    </a:gs>
                    <a:gs pos="100000">
                      <a:schemeClr val="tx1"/>
                    </a:gs>
                  </a:gsLst>
                  <a:lin ang="5400000" scaled="1"/>
                </a:gradFill>
              </a:endParaRPr>
            </a:p>
          </p:txBody>
        </p:sp>
        <p:sp useBgFill="1">
          <p:nvSpPr>
            <p:cNvPr id="151" name="Oval 19">
              <a:extLst>
                <a:ext uri="{FF2B5EF4-FFF2-40B4-BE49-F238E27FC236}">
                  <a16:creationId xmlns:a16="http://schemas.microsoft.com/office/drawing/2014/main" id="{8DE86CA0-8E9E-4F47-919D-E6C5D5475A33}"/>
                </a:ext>
              </a:extLst>
            </p:cNvPr>
            <p:cNvSpPr>
              <a:spLocks noChangeArrowheads="1"/>
            </p:cNvSpPr>
            <p:nvPr/>
          </p:nvSpPr>
          <p:spPr bwMode="auto">
            <a:xfrm>
              <a:off x="4992571" y="2824202"/>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000" dirty="0">
                <a:gradFill>
                  <a:gsLst>
                    <a:gs pos="0">
                      <a:schemeClr val="tx1"/>
                    </a:gs>
                    <a:gs pos="100000">
                      <a:schemeClr val="tx1"/>
                    </a:gs>
                  </a:gsLst>
                  <a:lin ang="5400000" scaled="1"/>
                </a:gradFill>
              </a:endParaRPr>
            </a:p>
          </p:txBody>
        </p:sp>
        <p:sp useBgFill="1">
          <p:nvSpPr>
            <p:cNvPr id="152" name="Oval 19">
              <a:extLst>
                <a:ext uri="{FF2B5EF4-FFF2-40B4-BE49-F238E27FC236}">
                  <a16:creationId xmlns:a16="http://schemas.microsoft.com/office/drawing/2014/main" id="{311245D0-A7C6-45E9-AD54-5D7BA1A75C8C}"/>
                </a:ext>
              </a:extLst>
            </p:cNvPr>
            <p:cNvSpPr>
              <a:spLocks noChangeArrowheads="1"/>
            </p:cNvSpPr>
            <p:nvPr/>
          </p:nvSpPr>
          <p:spPr bwMode="auto">
            <a:xfrm>
              <a:off x="5227637" y="3071688"/>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000" dirty="0">
                <a:gradFill>
                  <a:gsLst>
                    <a:gs pos="0">
                      <a:schemeClr val="tx1"/>
                    </a:gs>
                    <a:gs pos="100000">
                      <a:schemeClr val="tx1"/>
                    </a:gs>
                  </a:gsLst>
                  <a:lin ang="5400000" scaled="1"/>
                </a:gradFill>
              </a:endParaRPr>
            </a:p>
          </p:txBody>
        </p:sp>
        <p:sp useBgFill="1">
          <p:nvSpPr>
            <p:cNvPr id="153" name="Oval 19">
              <a:extLst>
                <a:ext uri="{FF2B5EF4-FFF2-40B4-BE49-F238E27FC236}">
                  <a16:creationId xmlns:a16="http://schemas.microsoft.com/office/drawing/2014/main" id="{A76A0CD8-57A0-4AD2-8678-79D047F7FA98}"/>
                </a:ext>
              </a:extLst>
            </p:cNvPr>
            <p:cNvSpPr>
              <a:spLocks noChangeArrowheads="1"/>
            </p:cNvSpPr>
            <p:nvPr/>
          </p:nvSpPr>
          <p:spPr bwMode="auto">
            <a:xfrm>
              <a:off x="4703544" y="3171926"/>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000" dirty="0">
                <a:gradFill>
                  <a:gsLst>
                    <a:gs pos="0">
                      <a:schemeClr val="tx1"/>
                    </a:gs>
                    <a:gs pos="100000">
                      <a:schemeClr val="tx1"/>
                    </a:gs>
                  </a:gsLst>
                  <a:lin ang="5400000" scaled="1"/>
                </a:gradFill>
              </a:endParaRPr>
            </a:p>
          </p:txBody>
        </p:sp>
        <p:sp useBgFill="1">
          <p:nvSpPr>
            <p:cNvPr id="154" name="Oval 19">
              <a:extLst>
                <a:ext uri="{FF2B5EF4-FFF2-40B4-BE49-F238E27FC236}">
                  <a16:creationId xmlns:a16="http://schemas.microsoft.com/office/drawing/2014/main" id="{ADE6C3DE-BA1D-427A-A9B8-A58D57E20CDC}"/>
                </a:ext>
              </a:extLst>
            </p:cNvPr>
            <p:cNvSpPr>
              <a:spLocks noChangeArrowheads="1"/>
            </p:cNvSpPr>
            <p:nvPr/>
          </p:nvSpPr>
          <p:spPr bwMode="auto">
            <a:xfrm>
              <a:off x="4223626" y="2924064"/>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000" dirty="0">
                <a:gradFill>
                  <a:gsLst>
                    <a:gs pos="0">
                      <a:schemeClr val="tx1"/>
                    </a:gs>
                    <a:gs pos="100000">
                      <a:schemeClr val="tx1"/>
                    </a:gs>
                  </a:gsLst>
                  <a:lin ang="5400000" scaled="1"/>
                </a:gradFill>
              </a:endParaRPr>
            </a:p>
          </p:txBody>
        </p:sp>
        <p:sp useBgFill="1">
          <p:nvSpPr>
            <p:cNvPr id="155" name="Oval 19">
              <a:extLst>
                <a:ext uri="{FF2B5EF4-FFF2-40B4-BE49-F238E27FC236}">
                  <a16:creationId xmlns:a16="http://schemas.microsoft.com/office/drawing/2014/main" id="{7F336923-373D-4311-953A-6A7BA96FE417}"/>
                </a:ext>
              </a:extLst>
            </p:cNvPr>
            <p:cNvSpPr>
              <a:spLocks noChangeArrowheads="1"/>
            </p:cNvSpPr>
            <p:nvPr/>
          </p:nvSpPr>
          <p:spPr bwMode="auto">
            <a:xfrm>
              <a:off x="4655543" y="2638231"/>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000" dirty="0">
                <a:gradFill>
                  <a:gsLst>
                    <a:gs pos="0">
                      <a:schemeClr val="tx1"/>
                    </a:gs>
                    <a:gs pos="100000">
                      <a:schemeClr val="tx1"/>
                    </a:gs>
                  </a:gsLst>
                  <a:lin ang="5400000" scaled="1"/>
                </a:gradFill>
              </a:endParaRPr>
            </a:p>
          </p:txBody>
        </p:sp>
        <p:sp useBgFill="1">
          <p:nvSpPr>
            <p:cNvPr id="156" name="Oval 19">
              <a:extLst>
                <a:ext uri="{FF2B5EF4-FFF2-40B4-BE49-F238E27FC236}">
                  <a16:creationId xmlns:a16="http://schemas.microsoft.com/office/drawing/2014/main" id="{E54D994D-C665-4BE0-AA42-0F0799EA7452}"/>
                </a:ext>
              </a:extLst>
            </p:cNvPr>
            <p:cNvSpPr>
              <a:spLocks noChangeArrowheads="1"/>
            </p:cNvSpPr>
            <p:nvPr/>
          </p:nvSpPr>
          <p:spPr bwMode="auto">
            <a:xfrm>
              <a:off x="4363387" y="2482918"/>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000" dirty="0">
                <a:gradFill>
                  <a:gsLst>
                    <a:gs pos="0">
                      <a:schemeClr val="tx1"/>
                    </a:gs>
                    <a:gs pos="100000">
                      <a:schemeClr val="tx1"/>
                    </a:gs>
                  </a:gsLst>
                  <a:lin ang="5400000" scaled="1"/>
                </a:gradFill>
              </a:endParaRPr>
            </a:p>
          </p:txBody>
        </p:sp>
      </p:grpSp>
    </p:spTree>
    <p:extLst>
      <p:ext uri="{BB962C8B-B14F-4D97-AF65-F5344CB8AC3E}">
        <p14:creationId xmlns:p14="http://schemas.microsoft.com/office/powerpoint/2010/main" val="2150787467"/>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94CE2EC-0DE3-4798-98F5-F8EC2F9693B1}"/>
              </a:ext>
            </a:extLst>
          </p:cNvPr>
          <p:cNvSpPr>
            <a:spLocks noGrp="1"/>
          </p:cNvSpPr>
          <p:nvPr>
            <p:ph type="title"/>
          </p:nvPr>
        </p:nvSpPr>
        <p:spPr/>
        <p:txBody>
          <a:bodyPr/>
          <a:lstStyle/>
          <a:p>
            <a:r>
              <a:rPr lang="en-AU" dirty="0"/>
              <a:t>Lab Guide</a:t>
            </a:r>
          </a:p>
        </p:txBody>
      </p:sp>
      <p:pic>
        <p:nvPicPr>
          <p:cNvPr id="5" name="Picture 4" descr="A close up of a map&#10;&#10;Description automatically generated">
            <a:extLst>
              <a:ext uri="{FF2B5EF4-FFF2-40B4-BE49-F238E27FC236}">
                <a16:creationId xmlns:a16="http://schemas.microsoft.com/office/drawing/2014/main" id="{A2980CE8-1C5E-4AF5-980F-7136B0ACAA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24006" y="310377"/>
            <a:ext cx="9153275" cy="6325039"/>
          </a:xfrm>
          <a:prstGeom prst="rect">
            <a:avLst/>
          </a:prstGeom>
        </p:spPr>
      </p:pic>
    </p:spTree>
    <p:extLst>
      <p:ext uri="{BB962C8B-B14F-4D97-AF65-F5344CB8AC3E}">
        <p14:creationId xmlns:p14="http://schemas.microsoft.com/office/powerpoint/2010/main" val="2309066445"/>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5FCEC8-54CA-42FC-AFE5-7288910991E4}"/>
              </a:ext>
            </a:extLst>
          </p:cNvPr>
          <p:cNvSpPr>
            <a:spLocks noGrp="1"/>
          </p:cNvSpPr>
          <p:nvPr>
            <p:ph type="title"/>
          </p:nvPr>
        </p:nvSpPr>
        <p:spPr/>
        <p:txBody>
          <a:bodyPr/>
          <a:lstStyle/>
          <a:p>
            <a:r>
              <a:rPr lang="en-AU" dirty="0"/>
              <a:t>Azure Databricks Deployment</a:t>
            </a:r>
          </a:p>
        </p:txBody>
      </p:sp>
      <p:sp>
        <p:nvSpPr>
          <p:cNvPr id="3" name="Rectangle 2">
            <a:extLst>
              <a:ext uri="{FF2B5EF4-FFF2-40B4-BE49-F238E27FC236}">
                <a16:creationId xmlns:a16="http://schemas.microsoft.com/office/drawing/2014/main" id="{DC59FC9F-1E40-4E79-BF4D-397085D5BE11}"/>
              </a:ext>
            </a:extLst>
          </p:cNvPr>
          <p:cNvSpPr/>
          <p:nvPr/>
        </p:nvSpPr>
        <p:spPr>
          <a:xfrm>
            <a:off x="3515828" y="2542184"/>
            <a:ext cx="4041916" cy="3226923"/>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prstClr val="white"/>
              </a:solidFill>
              <a:latin typeface="Calibri" panose="020F0502020204030204"/>
            </a:endParaRPr>
          </a:p>
        </p:txBody>
      </p:sp>
      <p:sp>
        <p:nvSpPr>
          <p:cNvPr id="4" name="Rectangle 3">
            <a:extLst>
              <a:ext uri="{FF2B5EF4-FFF2-40B4-BE49-F238E27FC236}">
                <a16:creationId xmlns:a16="http://schemas.microsoft.com/office/drawing/2014/main" id="{7BB72C45-4F32-4FA0-83A3-35BB3BBD1167}"/>
              </a:ext>
            </a:extLst>
          </p:cNvPr>
          <p:cNvSpPr/>
          <p:nvPr/>
        </p:nvSpPr>
        <p:spPr>
          <a:xfrm>
            <a:off x="3511902" y="1448675"/>
            <a:ext cx="6445338" cy="85693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5" name="Group 4">
            <a:extLst>
              <a:ext uri="{FF2B5EF4-FFF2-40B4-BE49-F238E27FC236}">
                <a16:creationId xmlns:a16="http://schemas.microsoft.com/office/drawing/2014/main" id="{4BB5745C-11BD-4F27-9F19-131D3055B469}"/>
              </a:ext>
            </a:extLst>
          </p:cNvPr>
          <p:cNvGrpSpPr/>
          <p:nvPr/>
        </p:nvGrpSpPr>
        <p:grpSpPr>
          <a:xfrm rot="16200000">
            <a:off x="1333743" y="3463476"/>
            <a:ext cx="4337774" cy="273490"/>
            <a:chOff x="3142887" y="5221476"/>
            <a:chExt cx="781948" cy="172778"/>
          </a:xfrm>
        </p:grpSpPr>
        <p:sp>
          <p:nvSpPr>
            <p:cNvPr id="70" name="Freeform 106">
              <a:extLst>
                <a:ext uri="{FF2B5EF4-FFF2-40B4-BE49-F238E27FC236}">
                  <a16:creationId xmlns:a16="http://schemas.microsoft.com/office/drawing/2014/main" id="{F450BB6F-F184-4325-9FD9-C7CD77FA019A}"/>
                </a:ext>
              </a:extLst>
            </p:cNvPr>
            <p:cNvSpPr/>
            <p:nvPr/>
          </p:nvSpPr>
          <p:spPr bwMode="auto">
            <a:xfrm rot="16200000">
              <a:off x="3490047" y="4959466"/>
              <a:ext cx="87628" cy="781948"/>
            </a:xfrm>
            <a:custGeom>
              <a:avLst/>
              <a:gdLst>
                <a:gd name="connsiteX0" fmla="*/ 5475 w 235444"/>
                <a:gd name="connsiteY0" fmla="*/ 0 h 3860192"/>
                <a:gd name="connsiteX1" fmla="*/ 235444 w 235444"/>
                <a:gd name="connsiteY1" fmla="*/ 0 h 3860192"/>
                <a:gd name="connsiteX2" fmla="*/ 235444 w 235444"/>
                <a:gd name="connsiteY2" fmla="*/ 3860192 h 3860192"/>
                <a:gd name="connsiteX3" fmla="*/ 0 w 235444"/>
                <a:gd name="connsiteY3" fmla="*/ 3860192 h 3860192"/>
              </a:gdLst>
              <a:ahLst/>
              <a:cxnLst>
                <a:cxn ang="0">
                  <a:pos x="connsiteX0" y="connsiteY0"/>
                </a:cxn>
                <a:cxn ang="0">
                  <a:pos x="connsiteX1" y="connsiteY1"/>
                </a:cxn>
                <a:cxn ang="0">
                  <a:pos x="connsiteX2" y="connsiteY2"/>
                </a:cxn>
                <a:cxn ang="0">
                  <a:pos x="connsiteX3" y="connsiteY3"/>
                </a:cxn>
              </a:cxnLst>
              <a:rect l="l" t="t" r="r" b="b"/>
              <a:pathLst>
                <a:path w="235444" h="3860192">
                  <a:moveTo>
                    <a:pt x="5475" y="0"/>
                  </a:moveTo>
                  <a:lnTo>
                    <a:pt x="235444" y="0"/>
                  </a:lnTo>
                  <a:lnTo>
                    <a:pt x="235444" y="3860192"/>
                  </a:lnTo>
                  <a:lnTo>
                    <a:pt x="0" y="3860192"/>
                  </a:lnTo>
                </a:path>
              </a:pathLst>
            </a:custGeom>
            <a:noFill/>
            <a:ln w="12700">
              <a:solidFill>
                <a:schemeClr val="tx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1" name="Freeform 111">
              <a:extLst>
                <a:ext uri="{FF2B5EF4-FFF2-40B4-BE49-F238E27FC236}">
                  <a16:creationId xmlns:a16="http://schemas.microsoft.com/office/drawing/2014/main" id="{36B6AA5B-3118-4914-97D9-078B8D8F8B62}"/>
                </a:ext>
              </a:extLst>
            </p:cNvPr>
            <p:cNvSpPr/>
            <p:nvPr/>
          </p:nvSpPr>
          <p:spPr bwMode="auto">
            <a:xfrm rot="16200000">
              <a:off x="3539973" y="5216947"/>
              <a:ext cx="81318" cy="90376"/>
            </a:xfrm>
            <a:custGeom>
              <a:avLst/>
              <a:gdLst>
                <a:gd name="connsiteX0" fmla="*/ 0 w 171450"/>
                <a:gd name="connsiteY0" fmla="*/ 161925 h 161925"/>
                <a:gd name="connsiteX1" fmla="*/ 0 w 171450"/>
                <a:gd name="connsiteY1" fmla="*/ 0 h 161925"/>
                <a:gd name="connsiteX2" fmla="*/ 171450 w 171450"/>
                <a:gd name="connsiteY2" fmla="*/ 0 h 161925"/>
                <a:gd name="connsiteX0" fmla="*/ 0 w 171450"/>
                <a:gd name="connsiteY0" fmla="*/ 0 h 0"/>
                <a:gd name="connsiteX1" fmla="*/ 171450 w 171450"/>
                <a:gd name="connsiteY1" fmla="*/ 0 h 0"/>
              </a:gdLst>
              <a:ahLst/>
              <a:cxnLst>
                <a:cxn ang="0">
                  <a:pos x="connsiteX0" y="connsiteY0"/>
                </a:cxn>
                <a:cxn ang="0">
                  <a:pos x="connsiteX1" y="connsiteY1"/>
                </a:cxn>
              </a:cxnLst>
              <a:rect l="l" t="t" r="r" b="b"/>
              <a:pathLst>
                <a:path w="171450">
                  <a:moveTo>
                    <a:pt x="0" y="0"/>
                  </a:moveTo>
                  <a:lnTo>
                    <a:pt x="171450" y="0"/>
                  </a:lnTo>
                </a:path>
              </a:pathLst>
            </a:custGeom>
            <a:noFill/>
            <a:ln w="12700">
              <a:solidFill>
                <a:schemeClr val="tx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pic>
        <p:nvPicPr>
          <p:cNvPr id="6" name="Picture 5">
            <a:extLst>
              <a:ext uri="{FF2B5EF4-FFF2-40B4-BE49-F238E27FC236}">
                <a16:creationId xmlns:a16="http://schemas.microsoft.com/office/drawing/2014/main" id="{2561D2CF-A2BB-4AC2-BC08-3EB63F76B669}"/>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586219" y="1396969"/>
            <a:ext cx="736672" cy="736672"/>
          </a:xfrm>
          <a:prstGeom prst="rect">
            <a:avLst/>
          </a:prstGeom>
        </p:spPr>
      </p:pic>
      <p:pic>
        <p:nvPicPr>
          <p:cNvPr id="7" name="Picture 6">
            <a:extLst>
              <a:ext uri="{FF2B5EF4-FFF2-40B4-BE49-F238E27FC236}">
                <a16:creationId xmlns:a16="http://schemas.microsoft.com/office/drawing/2014/main" id="{68E8683A-F855-43A3-B161-E923BD328F10}"/>
              </a:ext>
            </a:extLst>
          </p:cNvPr>
          <p:cNvPicPr>
            <a:picLocks noChangeAspect="1"/>
          </p:cNvPicPr>
          <p:nvPr/>
        </p:nvPicPr>
        <p:blipFill>
          <a:blip r:embed="rId3"/>
          <a:stretch>
            <a:fillRect/>
          </a:stretch>
        </p:blipFill>
        <p:spPr>
          <a:xfrm>
            <a:off x="1718804" y="4827030"/>
            <a:ext cx="659485" cy="659485"/>
          </a:xfrm>
          <a:prstGeom prst="rect">
            <a:avLst/>
          </a:prstGeom>
        </p:spPr>
      </p:pic>
      <p:grpSp>
        <p:nvGrpSpPr>
          <p:cNvPr id="8" name="Group 7">
            <a:extLst>
              <a:ext uri="{FF2B5EF4-FFF2-40B4-BE49-F238E27FC236}">
                <a16:creationId xmlns:a16="http://schemas.microsoft.com/office/drawing/2014/main" id="{36C24CAB-A360-4E99-AF5A-2407924DF830}"/>
              </a:ext>
            </a:extLst>
          </p:cNvPr>
          <p:cNvGrpSpPr/>
          <p:nvPr/>
        </p:nvGrpSpPr>
        <p:grpSpPr>
          <a:xfrm>
            <a:off x="2694233" y="3131168"/>
            <a:ext cx="595274" cy="485668"/>
            <a:chOff x="5818113" y="2550840"/>
            <a:chExt cx="529278" cy="431824"/>
          </a:xfrm>
        </p:grpSpPr>
        <p:sp>
          <p:nvSpPr>
            <p:cNvPr id="68" name="Diamond 67">
              <a:extLst>
                <a:ext uri="{FF2B5EF4-FFF2-40B4-BE49-F238E27FC236}">
                  <a16:creationId xmlns:a16="http://schemas.microsoft.com/office/drawing/2014/main" id="{A5EF8866-004D-4D05-BC30-782538626347}"/>
                </a:ext>
              </a:extLst>
            </p:cNvPr>
            <p:cNvSpPr/>
            <p:nvPr/>
          </p:nvSpPr>
          <p:spPr bwMode="auto">
            <a:xfrm>
              <a:off x="5818113" y="2550840"/>
              <a:ext cx="529278" cy="274527"/>
            </a:xfrm>
            <a:prstGeom prst="diamond">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9" name="Freeform: Shape 68">
              <a:extLst>
                <a:ext uri="{FF2B5EF4-FFF2-40B4-BE49-F238E27FC236}">
                  <a16:creationId xmlns:a16="http://schemas.microsoft.com/office/drawing/2014/main" id="{84D8E8E1-2D50-43C6-A84D-B998AAC1A130}"/>
                </a:ext>
              </a:extLst>
            </p:cNvPr>
            <p:cNvSpPr/>
            <p:nvPr/>
          </p:nvSpPr>
          <p:spPr bwMode="auto">
            <a:xfrm>
              <a:off x="5818113" y="2797200"/>
              <a:ext cx="529278" cy="185464"/>
            </a:xfrm>
            <a:custGeom>
              <a:avLst/>
              <a:gdLst>
                <a:gd name="connsiteX0" fmla="*/ 92930 w 529278"/>
                <a:gd name="connsiteY0" fmla="*/ 0 h 185464"/>
                <a:gd name="connsiteX1" fmla="*/ 264639 w 529278"/>
                <a:gd name="connsiteY1" fmla="*/ 89062 h 185464"/>
                <a:gd name="connsiteX2" fmla="*/ 436348 w 529278"/>
                <a:gd name="connsiteY2" fmla="*/ 0 h 185464"/>
                <a:gd name="connsiteX3" fmla="*/ 529278 w 529278"/>
                <a:gd name="connsiteY3" fmla="*/ 48201 h 185464"/>
                <a:gd name="connsiteX4" fmla="*/ 264639 w 529278"/>
                <a:gd name="connsiteY4" fmla="*/ 185464 h 185464"/>
                <a:gd name="connsiteX5" fmla="*/ 0 w 529278"/>
                <a:gd name="connsiteY5" fmla="*/ 48201 h 185464"/>
                <a:gd name="connsiteX6" fmla="*/ 92930 w 529278"/>
                <a:gd name="connsiteY6" fmla="*/ 0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6" fmla="*/ 356079 w 529278"/>
                <a:gd name="connsiteY6" fmla="*/ 180502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0" fmla="*/ 436348 w 529278"/>
                <a:gd name="connsiteY0" fmla="*/ 0 h 185464"/>
                <a:gd name="connsiteX1" fmla="*/ 529278 w 529278"/>
                <a:gd name="connsiteY1" fmla="*/ 48201 h 185464"/>
                <a:gd name="connsiteX2" fmla="*/ 264639 w 529278"/>
                <a:gd name="connsiteY2" fmla="*/ 185464 h 185464"/>
                <a:gd name="connsiteX3" fmla="*/ 0 w 529278"/>
                <a:gd name="connsiteY3" fmla="*/ 48201 h 185464"/>
                <a:gd name="connsiteX4" fmla="*/ 92930 w 529278"/>
                <a:gd name="connsiteY4" fmla="*/ 0 h 185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278" h="185464">
                  <a:moveTo>
                    <a:pt x="436348" y="0"/>
                  </a:moveTo>
                  <a:lnTo>
                    <a:pt x="529278" y="48201"/>
                  </a:lnTo>
                  <a:lnTo>
                    <a:pt x="264639" y="185464"/>
                  </a:lnTo>
                  <a:lnTo>
                    <a:pt x="0" y="48201"/>
                  </a:lnTo>
                  <a:lnTo>
                    <a:pt x="92930" y="0"/>
                  </a:ln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9" name="Rectangle 8">
            <a:extLst>
              <a:ext uri="{FF2B5EF4-FFF2-40B4-BE49-F238E27FC236}">
                <a16:creationId xmlns:a16="http://schemas.microsoft.com/office/drawing/2014/main" id="{38F0B066-A183-4E64-B2B8-12C9357FC4E1}"/>
              </a:ext>
            </a:extLst>
          </p:cNvPr>
          <p:cNvSpPr/>
          <p:nvPr/>
        </p:nvSpPr>
        <p:spPr>
          <a:xfrm>
            <a:off x="3526582" y="1451903"/>
            <a:ext cx="909358" cy="856938"/>
          </a:xfrm>
          <a:prstGeom prst="rect">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TextBox 13">
            <a:extLst>
              <a:ext uri="{FF2B5EF4-FFF2-40B4-BE49-F238E27FC236}">
                <a16:creationId xmlns:a16="http://schemas.microsoft.com/office/drawing/2014/main" id="{240FFC92-6C71-4B9E-A401-E74669142C73}"/>
              </a:ext>
            </a:extLst>
          </p:cNvPr>
          <p:cNvSpPr txBox="1"/>
          <p:nvPr/>
        </p:nvSpPr>
        <p:spPr>
          <a:xfrm>
            <a:off x="1513994" y="5547223"/>
            <a:ext cx="1069103"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Calibri Light" panose="020F0302020204030204"/>
                <a:ea typeface="+mn-ea"/>
                <a:cs typeface="+mn-cs"/>
              </a:rPr>
              <a:t>Azure Resource Manager APIs</a:t>
            </a:r>
          </a:p>
        </p:txBody>
      </p:sp>
      <p:sp>
        <p:nvSpPr>
          <p:cNvPr id="11" name="TextBox 28">
            <a:extLst>
              <a:ext uri="{FF2B5EF4-FFF2-40B4-BE49-F238E27FC236}">
                <a16:creationId xmlns:a16="http://schemas.microsoft.com/office/drawing/2014/main" id="{A681E749-F46F-470F-BB7A-97AE759C1FCD}"/>
              </a:ext>
            </a:extLst>
          </p:cNvPr>
          <p:cNvSpPr txBox="1"/>
          <p:nvPr/>
        </p:nvSpPr>
        <p:spPr>
          <a:xfrm>
            <a:off x="1412032" y="2194349"/>
            <a:ext cx="1069103" cy="24622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Calibri Light" panose="020F0302020204030204"/>
                <a:ea typeface="+mn-ea"/>
                <a:cs typeface="+mn-cs"/>
              </a:rPr>
              <a:t>Azure Portal</a:t>
            </a:r>
          </a:p>
        </p:txBody>
      </p:sp>
      <p:sp>
        <p:nvSpPr>
          <p:cNvPr id="12" name="TextBox 29">
            <a:extLst>
              <a:ext uri="{FF2B5EF4-FFF2-40B4-BE49-F238E27FC236}">
                <a16:creationId xmlns:a16="http://schemas.microsoft.com/office/drawing/2014/main" id="{54F63445-4892-498D-AA50-6F882375CC25}"/>
              </a:ext>
            </a:extLst>
          </p:cNvPr>
          <p:cNvSpPr txBox="1"/>
          <p:nvPr/>
        </p:nvSpPr>
        <p:spPr>
          <a:xfrm>
            <a:off x="2406222" y="3652037"/>
            <a:ext cx="1069103"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black"/>
                </a:solidFill>
                <a:effectLst/>
                <a:uLnTx/>
                <a:uFillTx/>
                <a:latin typeface="Calibri Light" panose="020F0302020204030204"/>
                <a:ea typeface="+mn-ea"/>
                <a:cs typeface="+mn-cs"/>
              </a:rPr>
              <a:t>Azure Databricks Workspace</a:t>
            </a:r>
          </a:p>
        </p:txBody>
      </p:sp>
      <p:sp>
        <p:nvSpPr>
          <p:cNvPr id="13" name="TextBox 33">
            <a:extLst>
              <a:ext uri="{FF2B5EF4-FFF2-40B4-BE49-F238E27FC236}">
                <a16:creationId xmlns:a16="http://schemas.microsoft.com/office/drawing/2014/main" id="{CD6636A6-38BB-4DA1-93DA-DD9118543EDA}"/>
              </a:ext>
            </a:extLst>
          </p:cNvPr>
          <p:cNvSpPr txBox="1"/>
          <p:nvPr/>
        </p:nvSpPr>
        <p:spPr>
          <a:xfrm>
            <a:off x="3458943" y="1950024"/>
            <a:ext cx="1069103"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Calibri Light" panose="020F0302020204030204"/>
                <a:ea typeface="+mn-ea"/>
                <a:cs typeface="+mn-cs"/>
              </a:rPr>
              <a:t>Managed Resource Group</a:t>
            </a:r>
          </a:p>
        </p:txBody>
      </p:sp>
      <p:pic>
        <p:nvPicPr>
          <p:cNvPr id="14" name="Picture 13" descr="A picture containing furniture, table&#10;&#10;Description generated with high confidence">
            <a:extLst>
              <a:ext uri="{FF2B5EF4-FFF2-40B4-BE49-F238E27FC236}">
                <a16:creationId xmlns:a16="http://schemas.microsoft.com/office/drawing/2014/main" id="{44B44BE4-49B0-4F13-921B-75EF291D3589}"/>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751082" y="1511640"/>
            <a:ext cx="426328" cy="426328"/>
          </a:xfrm>
          <a:prstGeom prst="rect">
            <a:avLst/>
          </a:prstGeom>
        </p:spPr>
      </p:pic>
      <p:pic>
        <p:nvPicPr>
          <p:cNvPr id="15" name="Picture 14" descr="A stop sign&#10;&#10;Description generated with high confidence">
            <a:extLst>
              <a:ext uri="{FF2B5EF4-FFF2-40B4-BE49-F238E27FC236}">
                <a16:creationId xmlns:a16="http://schemas.microsoft.com/office/drawing/2014/main" id="{41A9AE5C-AA79-420B-B468-CE6161581765}"/>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557744" y="1477881"/>
            <a:ext cx="493776" cy="493776"/>
          </a:xfrm>
          <a:prstGeom prst="rect">
            <a:avLst/>
          </a:prstGeom>
        </p:spPr>
      </p:pic>
      <p:sp>
        <p:nvSpPr>
          <p:cNvPr id="16" name="TextBox 36">
            <a:extLst>
              <a:ext uri="{FF2B5EF4-FFF2-40B4-BE49-F238E27FC236}">
                <a16:creationId xmlns:a16="http://schemas.microsoft.com/office/drawing/2014/main" id="{882D7F6A-9936-4D2C-80C8-83DCF439C21A}"/>
              </a:ext>
            </a:extLst>
          </p:cNvPr>
          <p:cNvSpPr txBox="1"/>
          <p:nvPr/>
        </p:nvSpPr>
        <p:spPr>
          <a:xfrm>
            <a:off x="7270741" y="1910146"/>
            <a:ext cx="1069103"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Calibri Light" panose="020F0302020204030204"/>
                <a:ea typeface="+mn-ea"/>
                <a:cs typeface="+mn-cs"/>
              </a:rPr>
              <a:t>Attached Azure BLOB (DBFS)</a:t>
            </a:r>
          </a:p>
        </p:txBody>
      </p:sp>
      <p:pic>
        <p:nvPicPr>
          <p:cNvPr id="17" name="Picture 16">
            <a:extLst>
              <a:ext uri="{FF2B5EF4-FFF2-40B4-BE49-F238E27FC236}">
                <a16:creationId xmlns:a16="http://schemas.microsoft.com/office/drawing/2014/main" id="{EACA4967-50DE-4D6E-8EF0-02D7114A7815}"/>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8358359" y="1463921"/>
            <a:ext cx="493776" cy="493776"/>
          </a:xfrm>
          <a:prstGeom prst="rect">
            <a:avLst/>
          </a:prstGeom>
        </p:spPr>
      </p:pic>
      <p:sp>
        <p:nvSpPr>
          <p:cNvPr id="18" name="TextBox 40">
            <a:extLst>
              <a:ext uri="{FF2B5EF4-FFF2-40B4-BE49-F238E27FC236}">
                <a16:creationId xmlns:a16="http://schemas.microsoft.com/office/drawing/2014/main" id="{00C9D128-3606-472C-BB4B-92D45818CD20}"/>
              </a:ext>
            </a:extLst>
          </p:cNvPr>
          <p:cNvSpPr txBox="1"/>
          <p:nvPr/>
        </p:nvSpPr>
        <p:spPr>
          <a:xfrm>
            <a:off x="8083493" y="1930336"/>
            <a:ext cx="1069103"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Calibri Light" panose="020F0302020204030204"/>
                <a:ea typeface="+mn-ea"/>
                <a:cs typeface="+mn-cs"/>
              </a:rPr>
              <a:t>Workspace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Calibri Light" panose="020F0302020204030204"/>
                <a:ea typeface="+mn-ea"/>
                <a:cs typeface="+mn-cs"/>
              </a:rPr>
              <a:t>VNET</a:t>
            </a:r>
          </a:p>
        </p:txBody>
      </p:sp>
      <p:pic>
        <p:nvPicPr>
          <p:cNvPr id="19" name="Picture 18" descr="A close up of a sign&#10;&#10;Description generated with very high confidence">
            <a:extLst>
              <a:ext uri="{FF2B5EF4-FFF2-40B4-BE49-F238E27FC236}">
                <a16:creationId xmlns:a16="http://schemas.microsoft.com/office/drawing/2014/main" id="{141273F4-DCEA-4270-A7F3-667A733CEE4C}"/>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9118640" y="1463921"/>
            <a:ext cx="493776" cy="493776"/>
          </a:xfrm>
          <a:prstGeom prst="rect">
            <a:avLst/>
          </a:prstGeom>
        </p:spPr>
      </p:pic>
      <p:sp>
        <p:nvSpPr>
          <p:cNvPr id="20" name="TextBox 43">
            <a:extLst>
              <a:ext uri="{FF2B5EF4-FFF2-40B4-BE49-F238E27FC236}">
                <a16:creationId xmlns:a16="http://schemas.microsoft.com/office/drawing/2014/main" id="{B51A6D7C-5AFF-4C03-B2C7-3CA0151ADDA2}"/>
              </a:ext>
            </a:extLst>
          </p:cNvPr>
          <p:cNvSpPr txBox="1"/>
          <p:nvPr/>
        </p:nvSpPr>
        <p:spPr>
          <a:xfrm>
            <a:off x="8847955" y="1944219"/>
            <a:ext cx="1069103"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Calibri Light" panose="020F0302020204030204"/>
                <a:ea typeface="+mn-ea"/>
                <a:cs typeface="+mn-cs"/>
              </a:rPr>
              <a:t>Workspace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Calibri Light" panose="020F0302020204030204"/>
                <a:ea typeface="+mn-ea"/>
                <a:cs typeface="+mn-cs"/>
              </a:rPr>
              <a:t>NSG rules</a:t>
            </a:r>
          </a:p>
        </p:txBody>
      </p:sp>
      <p:grpSp>
        <p:nvGrpSpPr>
          <p:cNvPr id="21" name="Group 20">
            <a:extLst>
              <a:ext uri="{FF2B5EF4-FFF2-40B4-BE49-F238E27FC236}">
                <a16:creationId xmlns:a16="http://schemas.microsoft.com/office/drawing/2014/main" id="{BC9337EB-08D2-4499-9B35-58110E53B827}"/>
              </a:ext>
            </a:extLst>
          </p:cNvPr>
          <p:cNvGrpSpPr>
            <a:grpSpLocks noChangeAspect="1"/>
          </p:cNvGrpSpPr>
          <p:nvPr/>
        </p:nvGrpSpPr>
        <p:grpSpPr>
          <a:xfrm>
            <a:off x="4771254" y="1558532"/>
            <a:ext cx="2078935" cy="493775"/>
            <a:chOff x="7045518" y="4151697"/>
            <a:chExt cx="1563878" cy="371442"/>
          </a:xfrm>
        </p:grpSpPr>
        <p:pic>
          <p:nvPicPr>
            <p:cNvPr id="64" name="Picture 63">
              <a:extLst>
                <a:ext uri="{FF2B5EF4-FFF2-40B4-BE49-F238E27FC236}">
                  <a16:creationId xmlns:a16="http://schemas.microsoft.com/office/drawing/2014/main" id="{1237545A-40F5-461B-84C0-8F9C4481B4CB}"/>
                </a:ext>
              </a:extLst>
            </p:cNvPr>
            <p:cNvPicPr>
              <a:picLocks/>
            </p:cNvPicPr>
            <p:nvPr/>
          </p:nvPicPr>
          <p:blipFill>
            <a:blip r:embed="rId8" cstate="email">
              <a:extLst>
                <a:ext uri="{28A0092B-C50C-407E-A947-70E740481C1C}">
                  <a14:useLocalDpi xmlns:a14="http://schemas.microsoft.com/office/drawing/2010/main"/>
                </a:ext>
              </a:extLst>
            </a:blip>
            <a:stretch>
              <a:fillRect/>
            </a:stretch>
          </p:blipFill>
          <p:spPr>
            <a:xfrm>
              <a:off x="7045518" y="4158677"/>
              <a:ext cx="374384" cy="364462"/>
            </a:xfrm>
            <a:prstGeom prst="rect">
              <a:avLst/>
            </a:prstGeom>
          </p:spPr>
        </p:pic>
        <p:pic>
          <p:nvPicPr>
            <p:cNvPr id="65" name="Picture 64" descr="Azure Managed Disks">
              <a:extLst>
                <a:ext uri="{FF2B5EF4-FFF2-40B4-BE49-F238E27FC236}">
                  <a16:creationId xmlns:a16="http://schemas.microsoft.com/office/drawing/2014/main" id="{8429ECB7-A9FD-4F1A-A26F-40E73C0876DA}"/>
                </a:ext>
              </a:extLst>
            </p:cNvPr>
            <p:cNvPicPr>
              <a:picLocks noChangeArrowheads="1"/>
            </p:cNvPicPr>
            <p:nvPr/>
          </p:nvPicPr>
          <p:blipFill rotWithShape="1">
            <a:blip r:embed="rId9" cstate="email">
              <a:extLst>
                <a:ext uri="{28A0092B-C50C-407E-A947-70E740481C1C}">
                  <a14:useLocalDpi xmlns:a14="http://schemas.microsoft.com/office/drawing/2010/main"/>
                </a:ext>
              </a:extLst>
            </a:blip>
            <a:srcRect/>
            <a:stretch/>
          </p:blipFill>
          <p:spPr bwMode="auto">
            <a:xfrm>
              <a:off x="7508564" y="4158677"/>
              <a:ext cx="274320" cy="274320"/>
            </a:xfrm>
            <a:prstGeom prst="rect">
              <a:avLst/>
            </a:prstGeom>
            <a:noFill/>
            <a:extLst>
              <a:ext uri="{909E8E84-426E-40DD-AFC4-6F175D3DCCD1}">
                <a14:hiddenFill xmlns:a14="http://schemas.microsoft.com/office/drawing/2010/main">
                  <a:solidFill>
                    <a:srgbClr val="FFFFFF"/>
                  </a:solidFill>
                </a14:hiddenFill>
              </a:ext>
            </a:extLst>
          </p:spPr>
        </p:pic>
        <p:pic>
          <p:nvPicPr>
            <p:cNvPr id="66" name="Picture 65">
              <a:extLst>
                <a:ext uri="{FF2B5EF4-FFF2-40B4-BE49-F238E27FC236}">
                  <a16:creationId xmlns:a16="http://schemas.microsoft.com/office/drawing/2014/main" id="{161A3E92-9483-405C-A0F3-31F273CA2F1D}"/>
                </a:ext>
              </a:extLst>
            </p:cNvPr>
            <p:cNvPicPr>
              <a:picLocks/>
            </p:cNvPicPr>
            <p:nvPr/>
          </p:nvPicPr>
          <p:blipFill>
            <a:blip r:embed="rId10" cstate="email">
              <a:extLst>
                <a:ext uri="{28A0092B-C50C-407E-A947-70E740481C1C}">
                  <a14:useLocalDpi xmlns:a14="http://schemas.microsoft.com/office/drawing/2010/main"/>
                </a:ext>
              </a:extLst>
            </a:blip>
            <a:stretch>
              <a:fillRect/>
            </a:stretch>
          </p:blipFill>
          <p:spPr>
            <a:xfrm rot="5400000">
              <a:off x="7807105" y="4101665"/>
              <a:ext cx="274320" cy="374384"/>
            </a:xfrm>
            <a:prstGeom prst="rect">
              <a:avLst/>
            </a:prstGeom>
          </p:spPr>
        </p:pic>
        <p:pic>
          <p:nvPicPr>
            <p:cNvPr id="67" name="Picture 66" descr="Image result for azure public ip">
              <a:extLst>
                <a:ext uri="{FF2B5EF4-FFF2-40B4-BE49-F238E27FC236}">
                  <a16:creationId xmlns:a16="http://schemas.microsoft.com/office/drawing/2014/main" id="{79156B95-9ACE-4F97-9C15-05BA0B0B7C02}"/>
                </a:ext>
              </a:extLst>
            </p:cNvPr>
            <p:cNvPicPr>
              <a:picLocks noChangeArrowheads="1"/>
            </p:cNvPicPr>
            <p:nvPr/>
          </p:nvPicPr>
          <p:blipFill>
            <a:blip r:embed="rId11" cstate="email">
              <a:extLst>
                <a:ext uri="{28A0092B-C50C-407E-A947-70E740481C1C}">
                  <a14:useLocalDpi xmlns:a14="http://schemas.microsoft.com/office/drawing/2010/main"/>
                </a:ext>
              </a:extLst>
            </a:blip>
            <a:srcRect/>
            <a:stretch>
              <a:fillRect/>
            </a:stretch>
          </p:blipFill>
          <p:spPr bwMode="auto">
            <a:xfrm>
              <a:off x="8043992" y="4173817"/>
              <a:ext cx="565404" cy="258000"/>
            </a:xfrm>
            <a:prstGeom prst="rect">
              <a:avLst/>
            </a:prstGeom>
            <a:noFill/>
            <a:extLst>
              <a:ext uri="{909E8E84-426E-40DD-AFC4-6F175D3DCCD1}">
                <a14:hiddenFill xmlns:a14="http://schemas.microsoft.com/office/drawing/2010/main">
                  <a:solidFill>
                    <a:srgbClr val="FFFFFF"/>
                  </a:solidFill>
                </a14:hiddenFill>
              </a:ext>
            </a:extLst>
          </p:spPr>
        </p:pic>
      </p:grpSp>
      <p:sp>
        <p:nvSpPr>
          <p:cNvPr id="22" name="TextBox 54">
            <a:extLst>
              <a:ext uri="{FF2B5EF4-FFF2-40B4-BE49-F238E27FC236}">
                <a16:creationId xmlns:a16="http://schemas.microsoft.com/office/drawing/2014/main" id="{57E686FA-06C1-45AD-BDBD-1FD60491585B}"/>
              </a:ext>
            </a:extLst>
          </p:cNvPr>
          <p:cNvSpPr txBox="1"/>
          <p:nvPr/>
        </p:nvSpPr>
        <p:spPr>
          <a:xfrm>
            <a:off x="5342735" y="2035228"/>
            <a:ext cx="1069103" cy="24622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Calibri Light" panose="020F0302020204030204"/>
                <a:ea typeface="+mn-ea"/>
                <a:cs typeface="+mn-cs"/>
              </a:rPr>
              <a:t>Cluster Node(s)</a:t>
            </a:r>
          </a:p>
        </p:txBody>
      </p:sp>
      <p:pic>
        <p:nvPicPr>
          <p:cNvPr id="23" name="Graphic 55" descr="Lock">
            <a:extLst>
              <a:ext uri="{FF2B5EF4-FFF2-40B4-BE49-F238E27FC236}">
                <a16:creationId xmlns:a16="http://schemas.microsoft.com/office/drawing/2014/main" id="{FDB90CB0-A898-427F-BFFA-4B8A7CBE2114}"/>
              </a:ext>
            </a:extLst>
          </p:cNvPr>
          <p:cNvPicPr>
            <a:picLocks noChangeAspect="1"/>
          </p:cNvPicPr>
          <p:nvPr/>
        </p:nvPicPr>
        <p:blipFill>
          <a:blip r:embed="rId12" cstate="email">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9775700" y="1237237"/>
            <a:ext cx="400110" cy="400110"/>
          </a:xfrm>
          <a:prstGeom prst="rect">
            <a:avLst/>
          </a:prstGeom>
        </p:spPr>
      </p:pic>
      <p:grpSp>
        <p:nvGrpSpPr>
          <p:cNvPr id="24" name="Group 23">
            <a:extLst>
              <a:ext uri="{FF2B5EF4-FFF2-40B4-BE49-F238E27FC236}">
                <a16:creationId xmlns:a16="http://schemas.microsoft.com/office/drawing/2014/main" id="{08182B01-4F32-44D0-A2B1-2DC42DEFFFE0}"/>
              </a:ext>
            </a:extLst>
          </p:cNvPr>
          <p:cNvGrpSpPr/>
          <p:nvPr/>
        </p:nvGrpSpPr>
        <p:grpSpPr>
          <a:xfrm>
            <a:off x="3702151" y="2654498"/>
            <a:ext cx="1069103" cy="1118202"/>
            <a:chOff x="3092484" y="3118426"/>
            <a:chExt cx="1069103" cy="1118202"/>
          </a:xfrm>
        </p:grpSpPr>
        <p:pic>
          <p:nvPicPr>
            <p:cNvPr id="62" name="Graphic 58" descr="Document">
              <a:extLst>
                <a:ext uri="{FF2B5EF4-FFF2-40B4-BE49-F238E27FC236}">
                  <a16:creationId xmlns:a16="http://schemas.microsoft.com/office/drawing/2014/main" id="{B958D6FC-2519-48ED-8D7E-9465CB3433C6}"/>
                </a:ext>
              </a:extLst>
            </p:cNvPr>
            <p:cNvPicPr>
              <a:picLocks noChangeAspect="1"/>
            </p:cNvPicPr>
            <p:nvPr/>
          </p:nvPicPr>
          <p:blipFill>
            <a:blip r:embed="rId14">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3169836" y="3118426"/>
              <a:ext cx="914400" cy="914400"/>
            </a:xfrm>
            <a:prstGeom prst="rect">
              <a:avLst/>
            </a:prstGeom>
          </p:spPr>
        </p:pic>
        <p:sp>
          <p:nvSpPr>
            <p:cNvPr id="63" name="TextBox 67">
              <a:extLst>
                <a:ext uri="{FF2B5EF4-FFF2-40B4-BE49-F238E27FC236}">
                  <a16:creationId xmlns:a16="http://schemas.microsoft.com/office/drawing/2014/main" id="{94B65F2B-8C49-4C2C-A49B-57C35446F94F}"/>
                </a:ext>
              </a:extLst>
            </p:cNvPr>
            <p:cNvSpPr txBox="1"/>
            <p:nvPr/>
          </p:nvSpPr>
          <p:spPr>
            <a:xfrm>
              <a:off x="3092484" y="3990407"/>
              <a:ext cx="1069103" cy="246221"/>
            </a:xfrm>
            <a:prstGeom prst="rect">
              <a:avLst/>
            </a:prstGeom>
            <a:noFill/>
            <a:ln>
              <a:solidFill>
                <a:srgbClr val="00B0F0"/>
              </a:solid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black"/>
                  </a:solidFill>
                  <a:effectLst/>
                  <a:uLnTx/>
                  <a:uFillTx/>
                  <a:latin typeface="Calibri Light" panose="020F0302020204030204"/>
                  <a:ea typeface="+mn-ea"/>
                  <a:cs typeface="+mn-cs"/>
                </a:rPr>
                <a:t>Notebooks</a:t>
              </a:r>
            </a:p>
          </p:txBody>
        </p:sp>
      </p:grpSp>
      <p:grpSp>
        <p:nvGrpSpPr>
          <p:cNvPr id="25" name="Group 24">
            <a:extLst>
              <a:ext uri="{FF2B5EF4-FFF2-40B4-BE49-F238E27FC236}">
                <a16:creationId xmlns:a16="http://schemas.microsoft.com/office/drawing/2014/main" id="{ED1E07B1-BE77-4AF0-B36F-73060F744AF5}"/>
              </a:ext>
            </a:extLst>
          </p:cNvPr>
          <p:cNvGrpSpPr/>
          <p:nvPr/>
        </p:nvGrpSpPr>
        <p:grpSpPr>
          <a:xfrm>
            <a:off x="6072067" y="3282980"/>
            <a:ext cx="1069103" cy="1103159"/>
            <a:chOff x="4863275" y="4457260"/>
            <a:chExt cx="1069103" cy="1103159"/>
          </a:xfrm>
        </p:grpSpPr>
        <p:pic>
          <p:nvPicPr>
            <p:cNvPr id="60" name="Graphic 62" descr="Hierarchy">
              <a:extLst>
                <a:ext uri="{FF2B5EF4-FFF2-40B4-BE49-F238E27FC236}">
                  <a16:creationId xmlns:a16="http://schemas.microsoft.com/office/drawing/2014/main" id="{1E4F971F-D2DE-4236-8E36-D8838D0BDEA5}"/>
                </a:ext>
              </a:extLst>
            </p:cNvPr>
            <p:cNvPicPr>
              <a:picLocks noChangeAspect="1"/>
            </p:cNvPicPr>
            <p:nvPr/>
          </p:nvPicPr>
          <p:blipFill>
            <a:blip r:embed="rId16">
              <a:extLst>
                <a:ext uri="{28A0092B-C50C-407E-A947-70E740481C1C}">
                  <a14:useLocalDpi xmlns:a14="http://schemas.microsoft.com/office/drawing/2010/main"/>
                </a:ext>
                <a:ext uri="{96DAC541-7B7A-43D3-8B79-37D633B846F1}">
                  <asvg:svgBlip xmlns:asvg="http://schemas.microsoft.com/office/drawing/2016/SVG/main" r:embed="rId17"/>
                </a:ext>
              </a:extLst>
            </a:blip>
            <a:stretch>
              <a:fillRect/>
            </a:stretch>
          </p:blipFill>
          <p:spPr>
            <a:xfrm>
              <a:off x="4923648" y="4457260"/>
              <a:ext cx="914400" cy="914400"/>
            </a:xfrm>
            <a:prstGeom prst="rect">
              <a:avLst/>
            </a:prstGeom>
          </p:spPr>
        </p:pic>
        <p:sp>
          <p:nvSpPr>
            <p:cNvPr id="61" name="TextBox 68">
              <a:extLst>
                <a:ext uri="{FF2B5EF4-FFF2-40B4-BE49-F238E27FC236}">
                  <a16:creationId xmlns:a16="http://schemas.microsoft.com/office/drawing/2014/main" id="{DC4CABB7-6831-4B9E-971E-5EAAA77221D4}"/>
                </a:ext>
              </a:extLst>
            </p:cNvPr>
            <p:cNvSpPr txBox="1"/>
            <p:nvPr/>
          </p:nvSpPr>
          <p:spPr>
            <a:xfrm>
              <a:off x="4863275" y="5314198"/>
              <a:ext cx="1069103" cy="246221"/>
            </a:xfrm>
            <a:prstGeom prst="rect">
              <a:avLst/>
            </a:prstGeom>
            <a:noFill/>
            <a:ln>
              <a:solidFill>
                <a:srgbClr val="00B0F0"/>
              </a:solid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black"/>
                  </a:solidFill>
                  <a:effectLst/>
                  <a:uLnTx/>
                  <a:uFillTx/>
                  <a:latin typeface="Calibri Light" panose="020F0302020204030204"/>
                  <a:ea typeface="+mn-ea"/>
                  <a:cs typeface="+mn-cs"/>
                </a:rPr>
                <a:t>Clusters</a:t>
              </a:r>
            </a:p>
          </p:txBody>
        </p:sp>
      </p:grpSp>
      <p:grpSp>
        <p:nvGrpSpPr>
          <p:cNvPr id="26" name="Group 25">
            <a:extLst>
              <a:ext uri="{FF2B5EF4-FFF2-40B4-BE49-F238E27FC236}">
                <a16:creationId xmlns:a16="http://schemas.microsoft.com/office/drawing/2014/main" id="{90F1ADBE-DE11-497C-A1B3-731365FF02FC}"/>
              </a:ext>
            </a:extLst>
          </p:cNvPr>
          <p:cNvGrpSpPr/>
          <p:nvPr/>
        </p:nvGrpSpPr>
        <p:grpSpPr>
          <a:xfrm>
            <a:off x="3718526" y="4125289"/>
            <a:ext cx="1069103" cy="1084035"/>
            <a:chOff x="6234248" y="3457440"/>
            <a:chExt cx="1069103" cy="1084035"/>
          </a:xfrm>
        </p:grpSpPr>
        <p:pic>
          <p:nvPicPr>
            <p:cNvPr id="58" name="Graphic 60" descr="Daily Calendar">
              <a:extLst>
                <a:ext uri="{FF2B5EF4-FFF2-40B4-BE49-F238E27FC236}">
                  <a16:creationId xmlns:a16="http://schemas.microsoft.com/office/drawing/2014/main" id="{8CFAD674-566A-4E89-9702-5D5E1DE02CCD}"/>
                </a:ext>
              </a:extLst>
            </p:cNvPr>
            <p:cNvPicPr>
              <a:picLocks noChangeAspect="1"/>
            </p:cNvPicPr>
            <p:nvPr/>
          </p:nvPicPr>
          <p:blipFill>
            <a:blip r:embed="rId18">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6323137" y="3457440"/>
              <a:ext cx="914400" cy="914400"/>
            </a:xfrm>
            <a:prstGeom prst="rect">
              <a:avLst/>
            </a:prstGeom>
          </p:spPr>
        </p:pic>
        <p:sp>
          <p:nvSpPr>
            <p:cNvPr id="59" name="TextBox 69">
              <a:extLst>
                <a:ext uri="{FF2B5EF4-FFF2-40B4-BE49-F238E27FC236}">
                  <a16:creationId xmlns:a16="http://schemas.microsoft.com/office/drawing/2014/main" id="{17A5480C-D028-49B2-B84F-077DF3BFE612}"/>
                </a:ext>
              </a:extLst>
            </p:cNvPr>
            <p:cNvSpPr txBox="1"/>
            <p:nvPr/>
          </p:nvSpPr>
          <p:spPr>
            <a:xfrm>
              <a:off x="6234248" y="4295254"/>
              <a:ext cx="1069103" cy="246221"/>
            </a:xfrm>
            <a:prstGeom prst="rect">
              <a:avLst/>
            </a:prstGeom>
            <a:noFill/>
            <a:ln>
              <a:solidFill>
                <a:srgbClr val="00B0F0"/>
              </a:solid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black"/>
                  </a:solidFill>
                  <a:effectLst/>
                  <a:uLnTx/>
                  <a:uFillTx/>
                  <a:latin typeface="Calibri Light" panose="020F0302020204030204"/>
                  <a:ea typeface="+mn-ea"/>
                  <a:cs typeface="+mn-cs"/>
                </a:rPr>
                <a:t>Jobs</a:t>
              </a:r>
            </a:p>
          </p:txBody>
        </p:sp>
      </p:grpSp>
      <p:sp>
        <p:nvSpPr>
          <p:cNvPr id="27" name="Arrow: Striped Right 26">
            <a:extLst>
              <a:ext uri="{FF2B5EF4-FFF2-40B4-BE49-F238E27FC236}">
                <a16:creationId xmlns:a16="http://schemas.microsoft.com/office/drawing/2014/main" id="{B0E7E99E-BF81-476D-B835-B15928271F1A}"/>
              </a:ext>
            </a:extLst>
          </p:cNvPr>
          <p:cNvSpPr/>
          <p:nvPr/>
        </p:nvSpPr>
        <p:spPr>
          <a:xfrm>
            <a:off x="4821555" y="3762805"/>
            <a:ext cx="1098089" cy="246221"/>
          </a:xfrm>
          <a:prstGeom prst="stripedRightArrow">
            <a:avLst/>
          </a:prstGeom>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TextBox 85">
            <a:extLst>
              <a:ext uri="{FF2B5EF4-FFF2-40B4-BE49-F238E27FC236}">
                <a16:creationId xmlns:a16="http://schemas.microsoft.com/office/drawing/2014/main" id="{BA7D0D32-4C5F-4B0C-B142-205348D8F94C}"/>
              </a:ext>
            </a:extLst>
          </p:cNvPr>
          <p:cNvSpPr txBox="1"/>
          <p:nvPr/>
        </p:nvSpPr>
        <p:spPr>
          <a:xfrm>
            <a:off x="4771240" y="4018795"/>
            <a:ext cx="1069103" cy="24622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Calibri Light" panose="020F0302020204030204"/>
                <a:ea typeface="+mn-ea"/>
                <a:cs typeface="+mn-cs"/>
              </a:rPr>
              <a:t>Run on </a:t>
            </a:r>
          </a:p>
        </p:txBody>
      </p:sp>
      <p:cxnSp>
        <p:nvCxnSpPr>
          <p:cNvPr id="29" name="Connector: Elbow 28">
            <a:extLst>
              <a:ext uri="{FF2B5EF4-FFF2-40B4-BE49-F238E27FC236}">
                <a16:creationId xmlns:a16="http://schemas.microsoft.com/office/drawing/2014/main" id="{DE69DBA2-1DE5-4524-AEE9-3D2E67128BF7}"/>
              </a:ext>
            </a:extLst>
          </p:cNvPr>
          <p:cNvCxnSpPr>
            <a:cxnSpLocks/>
            <a:stCxn id="11" idx="2"/>
          </p:cNvCxnSpPr>
          <p:nvPr/>
        </p:nvCxnSpPr>
        <p:spPr>
          <a:xfrm rot="16200000" flipH="1">
            <a:off x="1779971" y="2607182"/>
            <a:ext cx="867590" cy="534365"/>
          </a:xfrm>
          <a:prstGeom prst="bentConnector3">
            <a:avLst>
              <a:gd name="adj1" fmla="val 99882"/>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30" name="Connector: Elbow 29">
            <a:extLst>
              <a:ext uri="{FF2B5EF4-FFF2-40B4-BE49-F238E27FC236}">
                <a16:creationId xmlns:a16="http://schemas.microsoft.com/office/drawing/2014/main" id="{791BC26E-FC70-4595-8AEF-A80E269DFF78}"/>
              </a:ext>
            </a:extLst>
          </p:cNvPr>
          <p:cNvCxnSpPr>
            <a:cxnSpLocks/>
          </p:cNvCxnSpPr>
          <p:nvPr/>
        </p:nvCxnSpPr>
        <p:spPr>
          <a:xfrm rot="5400000" flipH="1" flipV="1">
            <a:off x="1619413" y="3812200"/>
            <a:ext cx="1147796" cy="509562"/>
          </a:xfrm>
          <a:prstGeom prst="bentConnector3">
            <a:avLst>
              <a:gd name="adj1" fmla="val 99867"/>
            </a:avLst>
          </a:prstGeom>
          <a:ln>
            <a:tailEnd type="triangle"/>
          </a:ln>
        </p:spPr>
        <p:style>
          <a:lnRef idx="1">
            <a:schemeClr val="accent4"/>
          </a:lnRef>
          <a:fillRef idx="0">
            <a:schemeClr val="accent4"/>
          </a:fillRef>
          <a:effectRef idx="0">
            <a:schemeClr val="accent4"/>
          </a:effectRef>
          <a:fontRef idx="minor">
            <a:schemeClr val="tx1"/>
          </a:fontRef>
        </p:style>
      </p:cxnSp>
      <p:sp>
        <p:nvSpPr>
          <p:cNvPr id="31" name="Rectangle 30">
            <a:extLst>
              <a:ext uri="{FF2B5EF4-FFF2-40B4-BE49-F238E27FC236}">
                <a16:creationId xmlns:a16="http://schemas.microsoft.com/office/drawing/2014/main" id="{C7D524FC-157E-4F0C-860F-249D5012A8B9}"/>
              </a:ext>
            </a:extLst>
          </p:cNvPr>
          <p:cNvSpPr/>
          <p:nvPr/>
        </p:nvSpPr>
        <p:spPr>
          <a:xfrm>
            <a:off x="7575994" y="2532552"/>
            <a:ext cx="2384609" cy="322459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TextBox 127">
            <a:extLst>
              <a:ext uri="{FF2B5EF4-FFF2-40B4-BE49-F238E27FC236}">
                <a16:creationId xmlns:a16="http://schemas.microsoft.com/office/drawing/2014/main" id="{E297351F-3BA4-4F32-91E8-B09B151DFF6C}"/>
              </a:ext>
            </a:extLst>
          </p:cNvPr>
          <p:cNvSpPr txBox="1"/>
          <p:nvPr/>
        </p:nvSpPr>
        <p:spPr>
          <a:xfrm>
            <a:off x="3526582" y="5510925"/>
            <a:ext cx="4031162" cy="246221"/>
          </a:xfrm>
          <a:prstGeom prst="rect">
            <a:avLst/>
          </a:prstGeom>
          <a:solidFill>
            <a:schemeClr val="tx2">
              <a:lumMod val="40000"/>
              <a:lumOff val="60000"/>
            </a:schemeClr>
          </a:solid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black"/>
                </a:solidFill>
                <a:effectLst/>
                <a:uLnTx/>
                <a:uFillTx/>
                <a:latin typeface="Calibri Light" panose="020F0302020204030204"/>
                <a:ea typeface="+mn-ea"/>
                <a:cs typeface="+mn-cs"/>
              </a:rPr>
              <a:t>Interact using UI or Azure Databricks REST API</a:t>
            </a:r>
          </a:p>
        </p:txBody>
      </p:sp>
      <p:sp>
        <p:nvSpPr>
          <p:cNvPr id="33" name="TextBox 140">
            <a:extLst>
              <a:ext uri="{FF2B5EF4-FFF2-40B4-BE49-F238E27FC236}">
                <a16:creationId xmlns:a16="http://schemas.microsoft.com/office/drawing/2014/main" id="{277B8779-1F7A-42BA-A5FA-FE17C206EB55}"/>
              </a:ext>
            </a:extLst>
          </p:cNvPr>
          <p:cNvSpPr txBox="1"/>
          <p:nvPr/>
        </p:nvSpPr>
        <p:spPr>
          <a:xfrm>
            <a:off x="7575241" y="2539690"/>
            <a:ext cx="2381998" cy="246221"/>
          </a:xfrm>
          <a:prstGeom prst="rect">
            <a:avLst/>
          </a:prstGeom>
          <a:solidFill>
            <a:schemeClr val="bg1">
              <a:lumMod val="85000"/>
            </a:schemeClr>
          </a:solid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black"/>
                </a:solidFill>
                <a:effectLst/>
                <a:uLnTx/>
                <a:uFillTx/>
                <a:latin typeface="Calibri Light" panose="020F0302020204030204"/>
                <a:ea typeface="+mn-ea"/>
                <a:cs typeface="+mn-cs"/>
              </a:rPr>
              <a:t>Integrate with other Azure Services</a:t>
            </a:r>
          </a:p>
        </p:txBody>
      </p:sp>
      <p:grpSp>
        <p:nvGrpSpPr>
          <p:cNvPr id="34" name="Group 33">
            <a:extLst>
              <a:ext uri="{FF2B5EF4-FFF2-40B4-BE49-F238E27FC236}">
                <a16:creationId xmlns:a16="http://schemas.microsoft.com/office/drawing/2014/main" id="{95CCD60F-4498-40C5-87E4-6B868BA1E9D5}"/>
              </a:ext>
            </a:extLst>
          </p:cNvPr>
          <p:cNvGrpSpPr/>
          <p:nvPr/>
        </p:nvGrpSpPr>
        <p:grpSpPr>
          <a:xfrm>
            <a:off x="7636401" y="2928902"/>
            <a:ext cx="1069103" cy="581892"/>
            <a:chOff x="6667582" y="2910374"/>
            <a:chExt cx="1069103" cy="581892"/>
          </a:xfrm>
        </p:grpSpPr>
        <p:pic>
          <p:nvPicPr>
            <p:cNvPr id="56" name="Picture 55" descr="A stop sign&#10;&#10;Description generated with high confidence">
              <a:extLst>
                <a:ext uri="{FF2B5EF4-FFF2-40B4-BE49-F238E27FC236}">
                  <a16:creationId xmlns:a16="http://schemas.microsoft.com/office/drawing/2014/main" id="{FD0C76DA-C422-4C4F-9E5B-5EDE4374ED30}"/>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059548" y="2910374"/>
              <a:ext cx="365760" cy="365760"/>
            </a:xfrm>
            <a:prstGeom prst="rect">
              <a:avLst/>
            </a:prstGeom>
          </p:spPr>
        </p:pic>
        <p:sp>
          <p:nvSpPr>
            <p:cNvPr id="57" name="TextBox 144">
              <a:extLst>
                <a:ext uri="{FF2B5EF4-FFF2-40B4-BE49-F238E27FC236}">
                  <a16:creationId xmlns:a16="http://schemas.microsoft.com/office/drawing/2014/main" id="{A2D43AF7-2CB8-4852-81C2-382CF9E343D4}"/>
                </a:ext>
              </a:extLst>
            </p:cNvPr>
            <p:cNvSpPr txBox="1"/>
            <p:nvPr/>
          </p:nvSpPr>
          <p:spPr>
            <a:xfrm>
              <a:off x="6667582" y="3246045"/>
              <a:ext cx="1069103" cy="24622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Calibri Light" panose="020F0302020204030204"/>
                  <a:ea typeface="+mn-ea"/>
                  <a:cs typeface="+mn-cs"/>
                </a:rPr>
                <a:t>Azure BLOBs</a:t>
              </a:r>
            </a:p>
          </p:txBody>
        </p:sp>
      </p:grpSp>
      <p:grpSp>
        <p:nvGrpSpPr>
          <p:cNvPr id="35" name="Group 34">
            <a:extLst>
              <a:ext uri="{FF2B5EF4-FFF2-40B4-BE49-F238E27FC236}">
                <a16:creationId xmlns:a16="http://schemas.microsoft.com/office/drawing/2014/main" id="{3E2B27C9-979A-4884-A56B-5B846AF649B2}"/>
              </a:ext>
            </a:extLst>
          </p:cNvPr>
          <p:cNvGrpSpPr/>
          <p:nvPr/>
        </p:nvGrpSpPr>
        <p:grpSpPr>
          <a:xfrm>
            <a:off x="8635465" y="2910291"/>
            <a:ext cx="1069103" cy="619114"/>
            <a:chOff x="7552491" y="2879797"/>
            <a:chExt cx="1069103" cy="619114"/>
          </a:xfrm>
        </p:grpSpPr>
        <p:pic>
          <p:nvPicPr>
            <p:cNvPr id="54" name="Picture 53" descr="A close up of a sign&#10;&#10;Description generated with high confidence">
              <a:extLst>
                <a:ext uri="{FF2B5EF4-FFF2-40B4-BE49-F238E27FC236}">
                  <a16:creationId xmlns:a16="http://schemas.microsoft.com/office/drawing/2014/main" id="{6054C8BA-EE8B-4353-BB43-B6BB0F1BC072}"/>
                </a:ext>
              </a:extLst>
            </p:cNvPr>
            <p:cNvPicPr>
              <a:picLocks noChangeAspect="1"/>
            </p:cNvPicPr>
            <p:nvPr/>
          </p:nvPicPr>
          <p:blipFill>
            <a:blip r:embed="rId20" cstate="email">
              <a:extLst>
                <a:ext uri="{28A0092B-C50C-407E-A947-70E740481C1C}">
                  <a14:useLocalDpi xmlns:a14="http://schemas.microsoft.com/office/drawing/2010/main"/>
                </a:ext>
              </a:extLst>
            </a:blip>
            <a:stretch>
              <a:fillRect/>
            </a:stretch>
          </p:blipFill>
          <p:spPr>
            <a:xfrm>
              <a:off x="7884376" y="2879797"/>
              <a:ext cx="363048" cy="363048"/>
            </a:xfrm>
            <a:prstGeom prst="rect">
              <a:avLst/>
            </a:prstGeom>
          </p:spPr>
        </p:pic>
        <p:sp>
          <p:nvSpPr>
            <p:cNvPr id="55" name="TextBox 145">
              <a:extLst>
                <a:ext uri="{FF2B5EF4-FFF2-40B4-BE49-F238E27FC236}">
                  <a16:creationId xmlns:a16="http://schemas.microsoft.com/office/drawing/2014/main" id="{D7C8A807-B98D-4885-A236-B57E59232415}"/>
                </a:ext>
              </a:extLst>
            </p:cNvPr>
            <p:cNvSpPr txBox="1"/>
            <p:nvPr/>
          </p:nvSpPr>
          <p:spPr>
            <a:xfrm>
              <a:off x="7552491" y="3252690"/>
              <a:ext cx="1069103" cy="24622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Calibri Light" panose="020F0302020204030204"/>
                  <a:ea typeface="+mn-ea"/>
                  <a:cs typeface="+mn-cs"/>
                </a:rPr>
                <a:t>Data Lake</a:t>
              </a:r>
            </a:p>
          </p:txBody>
        </p:sp>
      </p:grpSp>
      <p:grpSp>
        <p:nvGrpSpPr>
          <p:cNvPr id="36" name="Group 35">
            <a:extLst>
              <a:ext uri="{FF2B5EF4-FFF2-40B4-BE49-F238E27FC236}">
                <a16:creationId xmlns:a16="http://schemas.microsoft.com/office/drawing/2014/main" id="{64C2E9C4-CC61-4EB3-BF8F-63DBAF27C084}"/>
              </a:ext>
            </a:extLst>
          </p:cNvPr>
          <p:cNvGrpSpPr/>
          <p:nvPr/>
        </p:nvGrpSpPr>
        <p:grpSpPr>
          <a:xfrm>
            <a:off x="7453057" y="3676736"/>
            <a:ext cx="1069103" cy="629985"/>
            <a:chOff x="6140393" y="3685682"/>
            <a:chExt cx="1069103" cy="629985"/>
          </a:xfrm>
        </p:grpSpPr>
        <p:pic>
          <p:nvPicPr>
            <p:cNvPr id="52" name="Picture 51" descr="A picture containing vector graphics&#10;&#10;Description generated with high confidence">
              <a:extLst>
                <a:ext uri="{FF2B5EF4-FFF2-40B4-BE49-F238E27FC236}">
                  <a16:creationId xmlns:a16="http://schemas.microsoft.com/office/drawing/2014/main" id="{2EF3123D-6D49-4DF5-93CA-B9F947825075}"/>
                </a:ext>
              </a:extLst>
            </p:cNvPr>
            <p:cNvPicPr>
              <a:picLocks noChangeAspect="1"/>
            </p:cNvPicPr>
            <p:nvPr/>
          </p:nvPicPr>
          <p:blipFill>
            <a:blip r:embed="rId21" cstate="email">
              <a:extLst>
                <a:ext uri="{28A0092B-C50C-407E-A947-70E740481C1C}">
                  <a14:useLocalDpi xmlns:a14="http://schemas.microsoft.com/office/drawing/2010/main"/>
                </a:ext>
              </a:extLst>
            </a:blip>
            <a:stretch>
              <a:fillRect/>
            </a:stretch>
          </p:blipFill>
          <p:spPr>
            <a:xfrm>
              <a:off x="6489837" y="3685682"/>
              <a:ext cx="365760" cy="365760"/>
            </a:xfrm>
            <a:prstGeom prst="rect">
              <a:avLst/>
            </a:prstGeom>
          </p:spPr>
        </p:pic>
        <p:sp>
          <p:nvSpPr>
            <p:cNvPr id="53" name="TextBox 146">
              <a:extLst>
                <a:ext uri="{FF2B5EF4-FFF2-40B4-BE49-F238E27FC236}">
                  <a16:creationId xmlns:a16="http://schemas.microsoft.com/office/drawing/2014/main" id="{39B70660-98CE-4411-9BEF-CF3A9A779F08}"/>
                </a:ext>
              </a:extLst>
            </p:cNvPr>
            <p:cNvSpPr txBox="1"/>
            <p:nvPr/>
          </p:nvSpPr>
          <p:spPr>
            <a:xfrm>
              <a:off x="6140393" y="4069446"/>
              <a:ext cx="1069103" cy="24622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Calibri Light" panose="020F0302020204030204"/>
                  <a:ea typeface="+mn-ea"/>
                  <a:cs typeface="+mn-cs"/>
                </a:rPr>
                <a:t>Event Hub</a:t>
              </a:r>
            </a:p>
          </p:txBody>
        </p:sp>
      </p:grpSp>
      <p:grpSp>
        <p:nvGrpSpPr>
          <p:cNvPr id="37" name="Group 36">
            <a:extLst>
              <a:ext uri="{FF2B5EF4-FFF2-40B4-BE49-F238E27FC236}">
                <a16:creationId xmlns:a16="http://schemas.microsoft.com/office/drawing/2014/main" id="{BBAF6A8E-3652-41F7-9925-8C4FEE539999}"/>
              </a:ext>
            </a:extLst>
          </p:cNvPr>
          <p:cNvGrpSpPr/>
          <p:nvPr/>
        </p:nvGrpSpPr>
        <p:grpSpPr>
          <a:xfrm>
            <a:off x="8235441" y="3669565"/>
            <a:ext cx="1069103" cy="644326"/>
            <a:chOff x="6922777" y="3677451"/>
            <a:chExt cx="1069103" cy="644326"/>
          </a:xfrm>
        </p:grpSpPr>
        <p:pic>
          <p:nvPicPr>
            <p:cNvPr id="50" name="Picture 49" descr="A picture containing vector graphics&#10;&#10;Description generated with high confidence">
              <a:extLst>
                <a:ext uri="{FF2B5EF4-FFF2-40B4-BE49-F238E27FC236}">
                  <a16:creationId xmlns:a16="http://schemas.microsoft.com/office/drawing/2014/main" id="{D3C39912-611A-40AB-B3B2-F528678452CD}"/>
                </a:ext>
              </a:extLst>
            </p:cNvPr>
            <p:cNvPicPr>
              <a:picLocks noChangeAspect="1"/>
            </p:cNvPicPr>
            <p:nvPr/>
          </p:nvPicPr>
          <p:blipFill>
            <a:blip r:embed="rId22" cstate="email">
              <a:extLst>
                <a:ext uri="{28A0092B-C50C-407E-A947-70E740481C1C}">
                  <a14:useLocalDpi xmlns:a14="http://schemas.microsoft.com/office/drawing/2010/main"/>
                </a:ext>
              </a:extLst>
            </a:blip>
            <a:stretch>
              <a:fillRect/>
            </a:stretch>
          </p:blipFill>
          <p:spPr>
            <a:xfrm>
              <a:off x="7257688" y="3677451"/>
              <a:ext cx="365760" cy="365760"/>
            </a:xfrm>
            <a:prstGeom prst="rect">
              <a:avLst/>
            </a:prstGeom>
          </p:spPr>
        </p:pic>
        <p:sp>
          <p:nvSpPr>
            <p:cNvPr id="51" name="TextBox 147">
              <a:extLst>
                <a:ext uri="{FF2B5EF4-FFF2-40B4-BE49-F238E27FC236}">
                  <a16:creationId xmlns:a16="http://schemas.microsoft.com/office/drawing/2014/main" id="{5B79D346-7D14-44BC-A1B0-C9D544FDDA9A}"/>
                </a:ext>
              </a:extLst>
            </p:cNvPr>
            <p:cNvSpPr txBox="1"/>
            <p:nvPr/>
          </p:nvSpPr>
          <p:spPr>
            <a:xfrm>
              <a:off x="6922777" y="4075556"/>
              <a:ext cx="1069103" cy="24622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Calibri Light" panose="020F0302020204030204"/>
                  <a:ea typeface="+mn-ea"/>
                  <a:cs typeface="+mn-cs"/>
                </a:rPr>
                <a:t>IOT Hub</a:t>
              </a:r>
            </a:p>
          </p:txBody>
        </p:sp>
      </p:grpSp>
      <p:grpSp>
        <p:nvGrpSpPr>
          <p:cNvPr id="38" name="Group 37">
            <a:extLst>
              <a:ext uri="{FF2B5EF4-FFF2-40B4-BE49-F238E27FC236}">
                <a16:creationId xmlns:a16="http://schemas.microsoft.com/office/drawing/2014/main" id="{6DB96516-4895-4008-A22C-E170F2192B78}"/>
              </a:ext>
            </a:extLst>
          </p:cNvPr>
          <p:cNvGrpSpPr/>
          <p:nvPr/>
        </p:nvGrpSpPr>
        <p:grpSpPr>
          <a:xfrm>
            <a:off x="8961367" y="3669123"/>
            <a:ext cx="1069103" cy="645210"/>
            <a:chOff x="7648703" y="3670457"/>
            <a:chExt cx="1069103" cy="645210"/>
          </a:xfrm>
        </p:grpSpPr>
        <p:pic>
          <p:nvPicPr>
            <p:cNvPr id="48" name="Picture 47" descr="Image result for kafka">
              <a:extLst>
                <a:ext uri="{FF2B5EF4-FFF2-40B4-BE49-F238E27FC236}">
                  <a16:creationId xmlns:a16="http://schemas.microsoft.com/office/drawing/2014/main" id="{34DF0EE1-BF58-4573-9201-5D3E3F7833DE}"/>
                </a:ext>
              </a:extLst>
            </p:cNvPr>
            <p:cNvPicPr>
              <a:picLocks noChangeAspect="1" noChangeArrowheads="1"/>
            </p:cNvPicPr>
            <p:nvPr/>
          </p:nvPicPr>
          <p:blipFill>
            <a:blip r:embed="rId23" cstate="email">
              <a:duotone>
                <a:schemeClr val="accent1">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8042548" y="3670457"/>
              <a:ext cx="258769" cy="365760"/>
            </a:xfrm>
            <a:prstGeom prst="rect">
              <a:avLst/>
            </a:prstGeom>
            <a:noFill/>
            <a:extLst>
              <a:ext uri="{909E8E84-426E-40DD-AFC4-6F175D3DCCD1}">
                <a14:hiddenFill xmlns:a14="http://schemas.microsoft.com/office/drawing/2010/main">
                  <a:solidFill>
                    <a:srgbClr val="FFFFFF"/>
                  </a:solidFill>
                </a14:hiddenFill>
              </a:ext>
            </a:extLst>
          </p:spPr>
        </p:pic>
        <p:sp>
          <p:nvSpPr>
            <p:cNvPr id="49" name="TextBox 149">
              <a:extLst>
                <a:ext uri="{FF2B5EF4-FFF2-40B4-BE49-F238E27FC236}">
                  <a16:creationId xmlns:a16="http://schemas.microsoft.com/office/drawing/2014/main" id="{10BA4E9C-F829-444C-9892-37A4F4884C2F}"/>
                </a:ext>
              </a:extLst>
            </p:cNvPr>
            <p:cNvSpPr txBox="1"/>
            <p:nvPr/>
          </p:nvSpPr>
          <p:spPr>
            <a:xfrm>
              <a:off x="7648703" y="4069446"/>
              <a:ext cx="1069103" cy="24622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Calibri Light" panose="020F0302020204030204"/>
                  <a:ea typeface="+mn-ea"/>
                  <a:cs typeface="+mn-cs"/>
                </a:rPr>
                <a:t>Kafka</a:t>
              </a:r>
            </a:p>
          </p:txBody>
        </p:sp>
      </p:grpSp>
      <p:grpSp>
        <p:nvGrpSpPr>
          <p:cNvPr id="39" name="Group 38">
            <a:extLst>
              <a:ext uri="{FF2B5EF4-FFF2-40B4-BE49-F238E27FC236}">
                <a16:creationId xmlns:a16="http://schemas.microsoft.com/office/drawing/2014/main" id="{10F291D4-B6E8-4038-9C3A-9AA00965218B}"/>
              </a:ext>
            </a:extLst>
          </p:cNvPr>
          <p:cNvGrpSpPr/>
          <p:nvPr/>
        </p:nvGrpSpPr>
        <p:grpSpPr>
          <a:xfrm>
            <a:off x="7774272" y="4452826"/>
            <a:ext cx="1069103" cy="587395"/>
            <a:chOff x="9251044" y="3150903"/>
            <a:chExt cx="1069103" cy="646135"/>
          </a:xfrm>
        </p:grpSpPr>
        <p:pic>
          <p:nvPicPr>
            <p:cNvPr id="46" name="Picture 45" descr="A close up of a sign&#10;&#10;Description generated with high confidence">
              <a:extLst>
                <a:ext uri="{FF2B5EF4-FFF2-40B4-BE49-F238E27FC236}">
                  <a16:creationId xmlns:a16="http://schemas.microsoft.com/office/drawing/2014/main" id="{F2A9C677-D154-48F5-94E2-562911204691}"/>
                </a:ext>
              </a:extLst>
            </p:cNvPr>
            <p:cNvPicPr>
              <a:picLocks noChangeAspect="1"/>
            </p:cNvPicPr>
            <p:nvPr/>
          </p:nvPicPr>
          <p:blipFill>
            <a:blip r:embed="rId24" cstate="email">
              <a:extLst>
                <a:ext uri="{28A0092B-C50C-407E-A947-70E740481C1C}">
                  <a14:useLocalDpi xmlns:a14="http://schemas.microsoft.com/office/drawing/2010/main"/>
                </a:ext>
              </a:extLst>
            </a:blip>
            <a:stretch>
              <a:fillRect/>
            </a:stretch>
          </p:blipFill>
          <p:spPr>
            <a:xfrm>
              <a:off x="9589976" y="3150903"/>
              <a:ext cx="365760" cy="365760"/>
            </a:xfrm>
            <a:prstGeom prst="rect">
              <a:avLst/>
            </a:prstGeom>
          </p:spPr>
        </p:pic>
        <p:sp>
          <p:nvSpPr>
            <p:cNvPr id="47" name="TextBox 150">
              <a:extLst>
                <a:ext uri="{FF2B5EF4-FFF2-40B4-BE49-F238E27FC236}">
                  <a16:creationId xmlns:a16="http://schemas.microsoft.com/office/drawing/2014/main" id="{CDF19A29-CFFD-4CAB-B4FB-1D99285A0258}"/>
                </a:ext>
              </a:extLst>
            </p:cNvPr>
            <p:cNvSpPr txBox="1"/>
            <p:nvPr/>
          </p:nvSpPr>
          <p:spPr>
            <a:xfrm>
              <a:off x="9251044" y="3550817"/>
              <a:ext cx="1069103" cy="24622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Calibri Light" panose="020F0302020204030204"/>
                  <a:ea typeface="+mn-ea"/>
                  <a:cs typeface="+mn-cs"/>
                </a:rPr>
                <a:t>Cosmos DB</a:t>
              </a:r>
            </a:p>
          </p:txBody>
        </p:sp>
      </p:grpSp>
      <p:grpSp>
        <p:nvGrpSpPr>
          <p:cNvPr id="40" name="Group 39">
            <a:extLst>
              <a:ext uri="{FF2B5EF4-FFF2-40B4-BE49-F238E27FC236}">
                <a16:creationId xmlns:a16="http://schemas.microsoft.com/office/drawing/2014/main" id="{CB1C0E00-4287-4A18-9AA1-6529CA18098B}"/>
              </a:ext>
            </a:extLst>
          </p:cNvPr>
          <p:cNvGrpSpPr/>
          <p:nvPr/>
        </p:nvGrpSpPr>
        <p:grpSpPr>
          <a:xfrm>
            <a:off x="8578678" y="4468198"/>
            <a:ext cx="1069103" cy="556650"/>
            <a:chOff x="9264733" y="4363740"/>
            <a:chExt cx="1069103" cy="612315"/>
          </a:xfrm>
        </p:grpSpPr>
        <p:pic>
          <p:nvPicPr>
            <p:cNvPr id="44" name="Picture 43" descr="A close up of a sign&#10;&#10;Description generated with high confidence">
              <a:extLst>
                <a:ext uri="{FF2B5EF4-FFF2-40B4-BE49-F238E27FC236}">
                  <a16:creationId xmlns:a16="http://schemas.microsoft.com/office/drawing/2014/main" id="{4E9FF912-5B4A-4AE6-A2BB-C3C5D1A60C4F}"/>
                </a:ext>
              </a:extLst>
            </p:cNvPr>
            <p:cNvPicPr>
              <a:picLocks noChangeAspect="1"/>
            </p:cNvPicPr>
            <p:nvPr/>
          </p:nvPicPr>
          <p:blipFill>
            <a:blip r:embed="rId25" cstate="email">
              <a:extLst>
                <a:ext uri="{28A0092B-C50C-407E-A947-70E740481C1C}">
                  <a14:useLocalDpi xmlns:a14="http://schemas.microsoft.com/office/drawing/2010/main"/>
                </a:ext>
              </a:extLst>
            </a:blip>
            <a:stretch>
              <a:fillRect/>
            </a:stretch>
          </p:blipFill>
          <p:spPr>
            <a:xfrm>
              <a:off x="9616405" y="4363740"/>
              <a:ext cx="365760" cy="365760"/>
            </a:xfrm>
            <a:prstGeom prst="rect">
              <a:avLst/>
            </a:prstGeom>
          </p:spPr>
        </p:pic>
        <p:sp>
          <p:nvSpPr>
            <p:cNvPr id="45" name="TextBox 151">
              <a:extLst>
                <a:ext uri="{FF2B5EF4-FFF2-40B4-BE49-F238E27FC236}">
                  <a16:creationId xmlns:a16="http://schemas.microsoft.com/office/drawing/2014/main" id="{68B6ABFC-1ABF-49DB-964C-14AF4078A6AE}"/>
                </a:ext>
              </a:extLst>
            </p:cNvPr>
            <p:cNvSpPr txBox="1"/>
            <p:nvPr/>
          </p:nvSpPr>
          <p:spPr>
            <a:xfrm>
              <a:off x="9264733" y="4729834"/>
              <a:ext cx="1069103" cy="24622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Calibri Light" panose="020F0302020204030204"/>
                  <a:ea typeface="+mn-ea"/>
                  <a:cs typeface="+mn-cs"/>
                </a:rPr>
                <a:t>SQL DW</a:t>
              </a:r>
            </a:p>
          </p:txBody>
        </p:sp>
      </p:grpSp>
      <p:grpSp>
        <p:nvGrpSpPr>
          <p:cNvPr id="41" name="Group 40">
            <a:extLst>
              <a:ext uri="{FF2B5EF4-FFF2-40B4-BE49-F238E27FC236}">
                <a16:creationId xmlns:a16="http://schemas.microsoft.com/office/drawing/2014/main" id="{3705E7AE-F5DC-4ECF-9344-3A71D28FFE13}"/>
              </a:ext>
            </a:extLst>
          </p:cNvPr>
          <p:cNvGrpSpPr/>
          <p:nvPr/>
        </p:nvGrpSpPr>
        <p:grpSpPr>
          <a:xfrm>
            <a:off x="8211247" y="5149743"/>
            <a:ext cx="1069103" cy="590063"/>
            <a:chOff x="10683051" y="5730191"/>
            <a:chExt cx="1069103" cy="590063"/>
          </a:xfrm>
        </p:grpSpPr>
        <p:pic>
          <p:nvPicPr>
            <p:cNvPr id="42" name="Picture 41">
              <a:extLst>
                <a:ext uri="{FF2B5EF4-FFF2-40B4-BE49-F238E27FC236}">
                  <a16:creationId xmlns:a16="http://schemas.microsoft.com/office/drawing/2014/main" id="{01808BD3-DAD4-4636-A592-5DB1150227A8}"/>
                </a:ext>
              </a:extLst>
            </p:cNvPr>
            <p:cNvPicPr>
              <a:picLocks noChangeAspect="1"/>
            </p:cNvPicPr>
            <p:nvPr/>
          </p:nvPicPr>
          <p:blipFill>
            <a:blip r:embed="rId26" cstate="email">
              <a:extLst>
                <a:ext uri="{28A0092B-C50C-407E-A947-70E740481C1C}">
                  <a14:useLocalDpi xmlns:a14="http://schemas.microsoft.com/office/drawing/2010/main"/>
                </a:ext>
              </a:extLst>
            </a:blip>
            <a:stretch>
              <a:fillRect/>
            </a:stretch>
          </p:blipFill>
          <p:spPr>
            <a:xfrm>
              <a:off x="11034723" y="5730191"/>
              <a:ext cx="365760" cy="365760"/>
            </a:xfrm>
            <a:prstGeom prst="rect">
              <a:avLst/>
            </a:prstGeom>
          </p:spPr>
        </p:pic>
        <p:sp>
          <p:nvSpPr>
            <p:cNvPr id="43" name="TextBox 152">
              <a:extLst>
                <a:ext uri="{FF2B5EF4-FFF2-40B4-BE49-F238E27FC236}">
                  <a16:creationId xmlns:a16="http://schemas.microsoft.com/office/drawing/2014/main" id="{7CF1E549-DD1C-497B-9222-C24F0EC2D851}"/>
                </a:ext>
              </a:extLst>
            </p:cNvPr>
            <p:cNvSpPr txBox="1"/>
            <p:nvPr/>
          </p:nvSpPr>
          <p:spPr>
            <a:xfrm>
              <a:off x="10683051" y="6074033"/>
              <a:ext cx="1069103" cy="24622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Calibri Light" panose="020F0302020204030204"/>
                  <a:ea typeface="+mn-ea"/>
                  <a:cs typeface="+mn-cs"/>
                </a:rPr>
                <a:t>Data Factory</a:t>
              </a:r>
            </a:p>
          </p:txBody>
        </p:sp>
      </p:grpSp>
    </p:spTree>
    <p:extLst>
      <p:ext uri="{BB962C8B-B14F-4D97-AF65-F5344CB8AC3E}">
        <p14:creationId xmlns:p14="http://schemas.microsoft.com/office/powerpoint/2010/main" val="2937358871"/>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5D6B2-1076-4338-9F79-7ED17ADB00FF}"/>
              </a:ext>
            </a:extLst>
          </p:cNvPr>
          <p:cNvSpPr>
            <a:spLocks noGrp="1"/>
          </p:cNvSpPr>
          <p:nvPr>
            <p:ph type="title"/>
          </p:nvPr>
        </p:nvSpPr>
        <p:spPr/>
        <p:txBody>
          <a:bodyPr/>
          <a:lstStyle/>
          <a:p>
            <a:r>
              <a:rPr lang="en-AU" dirty="0"/>
              <a:t>Azure Databricks Clusters</a:t>
            </a:r>
          </a:p>
        </p:txBody>
      </p:sp>
      <p:sp>
        <p:nvSpPr>
          <p:cNvPr id="3" name="Rectangle 2">
            <a:extLst>
              <a:ext uri="{FF2B5EF4-FFF2-40B4-BE49-F238E27FC236}">
                <a16:creationId xmlns:a16="http://schemas.microsoft.com/office/drawing/2014/main" id="{3D94A7F1-CF57-4BBA-8852-31F3AD147112}"/>
              </a:ext>
            </a:extLst>
          </p:cNvPr>
          <p:cNvSpPr/>
          <p:nvPr/>
        </p:nvSpPr>
        <p:spPr>
          <a:xfrm>
            <a:off x="186736" y="2060212"/>
            <a:ext cx="5769649" cy="3226204"/>
          </a:xfrm>
          <a:prstGeom prst="rect">
            <a:avLst/>
          </a:prstGeom>
        </p:spPr>
        <p:txBody>
          <a:bodyPr wrap="square"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lvl="1" indent="-285750" defTabSz="914367">
              <a:lnSpc>
                <a:spcPts val="2100"/>
              </a:lnSpc>
              <a:spcBef>
                <a:spcPts val="576"/>
              </a:spcBef>
              <a:spcAft>
                <a:spcPts val="600"/>
              </a:spcAft>
              <a:buClr>
                <a:schemeClr val="accent1"/>
              </a:buClr>
              <a:buFont typeface="Wingdings" panose="05000000000000000000" pitchFamily="2" charset="2"/>
              <a:buChar char="§"/>
              <a:tabLst>
                <a:tab pos="632806" algn="l"/>
              </a:tabLst>
            </a:pPr>
            <a:r>
              <a:rPr lang="en-US" sz="1600" kern="0" dirty="0">
                <a:solidFill>
                  <a:schemeClr val="bg2">
                    <a:lumMod val="25000"/>
                  </a:schemeClr>
                </a:solidFill>
                <a:latin typeface="Segoe UI Semilight" panose="020B0402040204020203" pitchFamily="34" charset="0"/>
                <a:cs typeface="Segoe UI Semilight" panose="020B0402040204020203" pitchFamily="34" charset="0"/>
              </a:rPr>
              <a:t>Azure Databricks clusters are the set of Azure Linux VMs that host the Spark Worker and Driver Nodes</a:t>
            </a:r>
          </a:p>
          <a:p>
            <a:pPr marL="285750" lvl="1" indent="-285750" defTabSz="914367">
              <a:lnSpc>
                <a:spcPts val="2100"/>
              </a:lnSpc>
              <a:spcBef>
                <a:spcPts val="576"/>
              </a:spcBef>
              <a:spcAft>
                <a:spcPts val="600"/>
              </a:spcAft>
              <a:buClr>
                <a:schemeClr val="accent1"/>
              </a:buClr>
              <a:buFont typeface="Wingdings" panose="05000000000000000000" pitchFamily="2" charset="2"/>
              <a:buChar char="§"/>
              <a:tabLst>
                <a:tab pos="632806" algn="l"/>
              </a:tabLst>
            </a:pPr>
            <a:r>
              <a:rPr lang="en-US" sz="1600" kern="0" dirty="0">
                <a:solidFill>
                  <a:schemeClr val="bg2">
                    <a:lumMod val="25000"/>
                  </a:schemeClr>
                </a:solidFill>
                <a:latin typeface="Segoe UI Semilight" panose="020B0402040204020203" pitchFamily="34" charset="0"/>
                <a:cs typeface="Segoe UI Semilight" panose="020B0402040204020203" pitchFamily="34" charset="0"/>
              </a:rPr>
              <a:t>Your Spark application code (i.e. Jobs) runs on the provisioned clusters. </a:t>
            </a:r>
          </a:p>
          <a:p>
            <a:pPr marL="285750" lvl="1" indent="-285750" defTabSz="914367">
              <a:lnSpc>
                <a:spcPts val="2100"/>
              </a:lnSpc>
              <a:spcBef>
                <a:spcPts val="576"/>
              </a:spcBef>
              <a:spcAft>
                <a:spcPts val="600"/>
              </a:spcAft>
              <a:buClr>
                <a:schemeClr val="accent1"/>
              </a:buClr>
              <a:buFont typeface="Wingdings" panose="05000000000000000000" pitchFamily="2" charset="2"/>
              <a:buChar char="§"/>
              <a:tabLst>
                <a:tab pos="632806" algn="l"/>
              </a:tabLst>
            </a:pPr>
            <a:r>
              <a:rPr lang="en-US" sz="1600" kern="0" dirty="0">
                <a:solidFill>
                  <a:schemeClr val="bg2">
                    <a:lumMod val="25000"/>
                  </a:schemeClr>
                </a:solidFill>
                <a:latin typeface="Segoe UI Semilight" panose="020B0402040204020203" pitchFamily="34" charset="0"/>
                <a:cs typeface="Segoe UI Semilight" panose="020B0402040204020203" pitchFamily="34" charset="0"/>
              </a:rPr>
              <a:t>Azure Databricks clusters are launched in your subscription—but are managed through the Azure Databricks portal.</a:t>
            </a:r>
          </a:p>
          <a:p>
            <a:pPr marL="285750" lvl="1" indent="-285750" defTabSz="914367">
              <a:lnSpc>
                <a:spcPts val="2100"/>
              </a:lnSpc>
              <a:spcBef>
                <a:spcPts val="576"/>
              </a:spcBef>
              <a:spcAft>
                <a:spcPts val="600"/>
              </a:spcAft>
              <a:buClr>
                <a:schemeClr val="accent1"/>
              </a:buClr>
              <a:buFont typeface="Wingdings" panose="05000000000000000000" pitchFamily="2" charset="2"/>
              <a:buChar char="§"/>
              <a:tabLst>
                <a:tab pos="632806" algn="l"/>
              </a:tabLst>
            </a:pPr>
            <a:r>
              <a:rPr lang="en-US" sz="1600" kern="0" dirty="0">
                <a:solidFill>
                  <a:schemeClr val="bg2">
                    <a:lumMod val="25000"/>
                  </a:schemeClr>
                </a:solidFill>
                <a:latin typeface="Segoe UI Semilight" panose="020B0402040204020203" pitchFamily="34" charset="0"/>
                <a:cs typeface="Segoe UI Semilight" panose="020B0402040204020203" pitchFamily="34" charset="0"/>
              </a:rPr>
              <a:t>Azure Databricks provides a comprehensive set of graphical wizards to manage the complete lifecycle of clusters—from creation to termination. </a:t>
            </a:r>
          </a:p>
        </p:txBody>
      </p:sp>
      <p:grpSp>
        <p:nvGrpSpPr>
          <p:cNvPr id="8" name="Group 7">
            <a:extLst>
              <a:ext uri="{FF2B5EF4-FFF2-40B4-BE49-F238E27FC236}">
                <a16:creationId xmlns:a16="http://schemas.microsoft.com/office/drawing/2014/main" id="{3B5844B7-FF6C-472A-BFEB-762332AD1146}"/>
              </a:ext>
            </a:extLst>
          </p:cNvPr>
          <p:cNvGrpSpPr/>
          <p:nvPr/>
        </p:nvGrpSpPr>
        <p:grpSpPr>
          <a:xfrm>
            <a:off x="5974923" y="1121763"/>
            <a:ext cx="6337763" cy="5513654"/>
            <a:chOff x="199481" y="1172565"/>
            <a:chExt cx="6466928" cy="5610516"/>
          </a:xfrm>
        </p:grpSpPr>
        <p:sp>
          <p:nvSpPr>
            <p:cNvPr id="9" name="Rectangle 8">
              <a:extLst>
                <a:ext uri="{FF2B5EF4-FFF2-40B4-BE49-F238E27FC236}">
                  <a16:creationId xmlns:a16="http://schemas.microsoft.com/office/drawing/2014/main" id="{287CD346-F7D0-4E49-8170-AB5A5350DBFE}"/>
                </a:ext>
              </a:extLst>
            </p:cNvPr>
            <p:cNvSpPr/>
            <p:nvPr/>
          </p:nvSpPr>
          <p:spPr bwMode="auto">
            <a:xfrm>
              <a:off x="199481" y="1172565"/>
              <a:ext cx="6466928" cy="56105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0" name="Rectangle 9">
              <a:extLst>
                <a:ext uri="{FF2B5EF4-FFF2-40B4-BE49-F238E27FC236}">
                  <a16:creationId xmlns:a16="http://schemas.microsoft.com/office/drawing/2014/main" id="{A101250D-6F0A-4269-87DE-A736C5147D4D}"/>
                </a:ext>
              </a:extLst>
            </p:cNvPr>
            <p:cNvSpPr/>
            <p:nvPr/>
          </p:nvSpPr>
          <p:spPr bwMode="auto">
            <a:xfrm>
              <a:off x="2204289" y="2666733"/>
              <a:ext cx="2586477" cy="62785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Segoe UI" pitchFamily="34" charset="0"/>
                <a:cs typeface="Segoe UI" pitchFamily="34" charset="0"/>
              </a:endParaRPr>
            </a:p>
          </p:txBody>
        </p:sp>
        <p:sp>
          <p:nvSpPr>
            <p:cNvPr id="11" name="Rectangle 10">
              <a:extLst>
                <a:ext uri="{FF2B5EF4-FFF2-40B4-BE49-F238E27FC236}">
                  <a16:creationId xmlns:a16="http://schemas.microsoft.com/office/drawing/2014/main" id="{9AFBA61F-0D1A-4AE1-ABF1-B5BB61F5E1EF}"/>
                </a:ext>
              </a:extLst>
            </p:cNvPr>
            <p:cNvSpPr/>
            <p:nvPr/>
          </p:nvSpPr>
          <p:spPr bwMode="auto">
            <a:xfrm>
              <a:off x="4867079" y="3977823"/>
              <a:ext cx="1329849" cy="1044880"/>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2" name="Rectangle 11">
              <a:extLst>
                <a:ext uri="{FF2B5EF4-FFF2-40B4-BE49-F238E27FC236}">
                  <a16:creationId xmlns:a16="http://schemas.microsoft.com/office/drawing/2014/main" id="{EF491C2F-9186-4210-80D5-747417EABB37}"/>
                </a:ext>
              </a:extLst>
            </p:cNvPr>
            <p:cNvSpPr/>
            <p:nvPr/>
          </p:nvSpPr>
          <p:spPr bwMode="auto">
            <a:xfrm>
              <a:off x="2832603" y="3977823"/>
              <a:ext cx="1329849" cy="1044880"/>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3" name="Rectangle 12">
              <a:extLst>
                <a:ext uri="{FF2B5EF4-FFF2-40B4-BE49-F238E27FC236}">
                  <a16:creationId xmlns:a16="http://schemas.microsoft.com/office/drawing/2014/main" id="{4F2449A1-5BB7-4806-868E-50A4FB8958F2}"/>
                </a:ext>
              </a:extLst>
            </p:cNvPr>
            <p:cNvSpPr/>
            <p:nvPr/>
          </p:nvSpPr>
          <p:spPr bwMode="auto">
            <a:xfrm>
              <a:off x="624231" y="3977823"/>
              <a:ext cx="1329849" cy="1044880"/>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4" name="Rounded Rectangle 8">
              <a:extLst>
                <a:ext uri="{FF2B5EF4-FFF2-40B4-BE49-F238E27FC236}">
                  <a16:creationId xmlns:a16="http://schemas.microsoft.com/office/drawing/2014/main" id="{6A282887-F5C4-4C5D-9A86-738CD7F03EB9}"/>
                </a:ext>
              </a:extLst>
            </p:cNvPr>
            <p:cNvSpPr/>
            <p:nvPr/>
          </p:nvSpPr>
          <p:spPr bwMode="auto">
            <a:xfrm>
              <a:off x="627075" y="5693561"/>
              <a:ext cx="5740906" cy="902396"/>
            </a:xfrm>
            <a:prstGeom prst="roundRect">
              <a:avLst/>
            </a:prstGeom>
            <a:solidFill>
              <a:srgbClr val="4EB1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800" b="1" i="0" u="none" strike="noStrike" kern="1200" cap="none" spc="0" normalizeH="0" baseline="0" noProof="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rPr>
                <a:t>Data Sources (HDFS, SQL, NoSQL, …)</a:t>
              </a:r>
            </a:p>
          </p:txBody>
        </p:sp>
        <p:sp>
          <p:nvSpPr>
            <p:cNvPr id="15" name="TextBox 9">
              <a:extLst>
                <a:ext uri="{FF2B5EF4-FFF2-40B4-BE49-F238E27FC236}">
                  <a16:creationId xmlns:a16="http://schemas.microsoft.com/office/drawing/2014/main" id="{4FB2D5D3-A151-4686-B3FA-91B5C05A044E}"/>
                </a:ext>
              </a:extLst>
            </p:cNvPr>
            <p:cNvSpPr txBox="1"/>
            <p:nvPr/>
          </p:nvSpPr>
          <p:spPr>
            <a:xfrm>
              <a:off x="2417027" y="2791061"/>
              <a:ext cx="2161002" cy="427451"/>
            </a:xfrm>
            <a:prstGeom prst="rect">
              <a:avLst/>
            </a:prstGeom>
            <a:noFill/>
          </p:spPr>
          <p:txBody>
            <a:bodyPr wrap="none" lIns="182854" tIns="146284" rIns="182854" bIns="146284"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Cluster Manager</a:t>
              </a:r>
            </a:p>
          </p:txBody>
        </p:sp>
        <p:sp>
          <p:nvSpPr>
            <p:cNvPr id="16" name="TextBox 10">
              <a:extLst>
                <a:ext uri="{FF2B5EF4-FFF2-40B4-BE49-F238E27FC236}">
                  <a16:creationId xmlns:a16="http://schemas.microsoft.com/office/drawing/2014/main" id="{A56D4E6A-2D22-4135-A2A3-3E95863A005F}"/>
                </a:ext>
              </a:extLst>
            </p:cNvPr>
            <p:cNvSpPr txBox="1"/>
            <p:nvPr/>
          </p:nvSpPr>
          <p:spPr>
            <a:xfrm>
              <a:off x="701396" y="3582446"/>
              <a:ext cx="914270" cy="320587"/>
            </a:xfrm>
            <a:prstGeom prst="rect">
              <a:avLst/>
            </a:prstGeom>
            <a:noFill/>
          </p:spPr>
          <p:txBody>
            <a:bodyPr wrap="none" lIns="182854" tIns="146284" rIns="182854" bIns="146284"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353535">
                      <a:lumMod val="75000"/>
                      <a:lumOff val="25000"/>
                    </a:srgbClr>
                  </a:solidFill>
                  <a:effectLst/>
                  <a:uLnTx/>
                  <a:uFillTx/>
                  <a:latin typeface="Segoe UI Semibold" panose="020B0702040204020203" pitchFamily="34" charset="0"/>
                  <a:ea typeface="+mn-ea"/>
                  <a:cs typeface="Segoe UI Semibold" panose="020B0702040204020203" pitchFamily="34" charset="0"/>
                </a:rPr>
                <a:t>Worker Node</a:t>
              </a:r>
            </a:p>
          </p:txBody>
        </p:sp>
        <p:sp>
          <p:nvSpPr>
            <p:cNvPr id="17" name="TextBox 11">
              <a:extLst>
                <a:ext uri="{FF2B5EF4-FFF2-40B4-BE49-F238E27FC236}">
                  <a16:creationId xmlns:a16="http://schemas.microsoft.com/office/drawing/2014/main" id="{0C4C7648-C391-42FA-8454-0F9EB9B3A62C}"/>
                </a:ext>
              </a:extLst>
            </p:cNvPr>
            <p:cNvSpPr txBox="1"/>
            <p:nvPr/>
          </p:nvSpPr>
          <p:spPr>
            <a:xfrm>
              <a:off x="2984803" y="3582446"/>
              <a:ext cx="914270" cy="320587"/>
            </a:xfrm>
            <a:prstGeom prst="rect">
              <a:avLst/>
            </a:prstGeom>
            <a:noFill/>
          </p:spPr>
          <p:txBody>
            <a:bodyPr wrap="none" lIns="182854" tIns="146284" rIns="182854" bIns="146284"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353535">
                      <a:lumMod val="75000"/>
                      <a:lumOff val="25000"/>
                    </a:srgbClr>
                  </a:solidFill>
                  <a:effectLst/>
                  <a:uLnTx/>
                  <a:uFillTx/>
                  <a:latin typeface="Segoe UI Semibold" panose="020B0702040204020203" pitchFamily="34" charset="0"/>
                  <a:ea typeface="+mn-ea"/>
                  <a:cs typeface="Segoe UI Semibold" panose="020B0702040204020203" pitchFamily="34" charset="0"/>
                </a:rPr>
                <a:t>Worker Node</a:t>
              </a:r>
            </a:p>
          </p:txBody>
        </p:sp>
        <p:sp>
          <p:nvSpPr>
            <p:cNvPr id="18" name="TextBox 12">
              <a:extLst>
                <a:ext uri="{FF2B5EF4-FFF2-40B4-BE49-F238E27FC236}">
                  <a16:creationId xmlns:a16="http://schemas.microsoft.com/office/drawing/2014/main" id="{3B0C25F7-F9F5-4376-8018-A9FEF096D3CA}"/>
                </a:ext>
              </a:extLst>
            </p:cNvPr>
            <p:cNvSpPr txBox="1"/>
            <p:nvPr/>
          </p:nvSpPr>
          <p:spPr>
            <a:xfrm>
              <a:off x="5205492" y="3582446"/>
              <a:ext cx="914270" cy="320587"/>
            </a:xfrm>
            <a:prstGeom prst="rect">
              <a:avLst/>
            </a:prstGeom>
            <a:noFill/>
          </p:spPr>
          <p:txBody>
            <a:bodyPr wrap="none" lIns="182854" tIns="146284" rIns="182854" bIns="146284"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353535">
                      <a:lumMod val="75000"/>
                      <a:lumOff val="25000"/>
                    </a:srgbClr>
                  </a:solidFill>
                  <a:effectLst/>
                  <a:uLnTx/>
                  <a:uFillTx/>
                  <a:latin typeface="Segoe UI Semibold" panose="020B0702040204020203" pitchFamily="34" charset="0"/>
                  <a:ea typeface="+mn-ea"/>
                  <a:cs typeface="Segoe UI Semibold" panose="020B0702040204020203" pitchFamily="34" charset="0"/>
                </a:rPr>
                <a:t>Worker Node</a:t>
              </a:r>
            </a:p>
          </p:txBody>
        </p:sp>
        <p:cxnSp>
          <p:nvCxnSpPr>
            <p:cNvPr id="19" name="Straight Arrow Connector 18">
              <a:extLst>
                <a:ext uri="{FF2B5EF4-FFF2-40B4-BE49-F238E27FC236}">
                  <a16:creationId xmlns:a16="http://schemas.microsoft.com/office/drawing/2014/main" id="{3FE236BA-3672-4AC0-81BD-531D44C61682}"/>
                </a:ext>
              </a:extLst>
            </p:cNvPr>
            <p:cNvCxnSpPr/>
            <p:nvPr/>
          </p:nvCxnSpPr>
          <p:spPr>
            <a:xfrm flipV="1">
              <a:off x="1289155" y="5022703"/>
              <a:ext cx="1" cy="644600"/>
            </a:xfrm>
            <a:prstGeom prst="straightConnector1">
              <a:avLst/>
            </a:prstGeom>
            <a:ln w="38100">
              <a:solidFill>
                <a:schemeClr val="tx2">
                  <a:lumMod val="75000"/>
                </a:schemeClr>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A20FCF1D-5AD8-440B-9E1E-AD98E4C53AB2}"/>
                </a:ext>
              </a:extLst>
            </p:cNvPr>
            <p:cNvCxnSpPr>
              <a:cxnSpLocks/>
            </p:cNvCxnSpPr>
            <p:nvPr/>
          </p:nvCxnSpPr>
          <p:spPr>
            <a:xfrm flipV="1">
              <a:off x="3496503" y="5022703"/>
              <a:ext cx="2047" cy="683238"/>
            </a:xfrm>
            <a:prstGeom prst="straightConnector1">
              <a:avLst/>
            </a:prstGeom>
            <a:ln w="38100">
              <a:solidFill>
                <a:schemeClr val="tx2">
                  <a:lumMod val="75000"/>
                </a:schemeClr>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80BF0732-6097-4515-B83B-FE25E0F38E2B}"/>
                </a:ext>
              </a:extLst>
            </p:cNvPr>
            <p:cNvCxnSpPr/>
            <p:nvPr/>
          </p:nvCxnSpPr>
          <p:spPr>
            <a:xfrm flipV="1">
              <a:off x="5532003" y="5030624"/>
              <a:ext cx="1" cy="644600"/>
            </a:xfrm>
            <a:prstGeom prst="straightConnector1">
              <a:avLst/>
            </a:prstGeom>
            <a:ln w="38100">
              <a:solidFill>
                <a:schemeClr val="tx2">
                  <a:lumMod val="75000"/>
                </a:schemeClr>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AA7D7ADC-4888-4BC0-9D48-F34D0EB65B95}"/>
                </a:ext>
              </a:extLst>
            </p:cNvPr>
            <p:cNvSpPr/>
            <p:nvPr/>
          </p:nvSpPr>
          <p:spPr bwMode="auto">
            <a:xfrm>
              <a:off x="884338" y="4588768"/>
              <a:ext cx="809633" cy="3374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23" name="Rectangle 22">
              <a:extLst>
                <a:ext uri="{FF2B5EF4-FFF2-40B4-BE49-F238E27FC236}">
                  <a16:creationId xmlns:a16="http://schemas.microsoft.com/office/drawing/2014/main" id="{3C446460-93DE-493E-835B-81AF8A4372AF}"/>
                </a:ext>
              </a:extLst>
            </p:cNvPr>
            <p:cNvSpPr/>
            <p:nvPr/>
          </p:nvSpPr>
          <p:spPr bwMode="auto">
            <a:xfrm>
              <a:off x="3092710" y="4540127"/>
              <a:ext cx="809633" cy="3374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24" name="Rectangle 23">
              <a:extLst>
                <a:ext uri="{FF2B5EF4-FFF2-40B4-BE49-F238E27FC236}">
                  <a16:creationId xmlns:a16="http://schemas.microsoft.com/office/drawing/2014/main" id="{2BB5C4C8-3D7A-4703-B834-444DC13F65EB}"/>
                </a:ext>
              </a:extLst>
            </p:cNvPr>
            <p:cNvSpPr/>
            <p:nvPr/>
          </p:nvSpPr>
          <p:spPr bwMode="auto">
            <a:xfrm>
              <a:off x="5127186" y="4566012"/>
              <a:ext cx="809633" cy="3374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25" name="Rectangle 24">
              <a:extLst>
                <a:ext uri="{FF2B5EF4-FFF2-40B4-BE49-F238E27FC236}">
                  <a16:creationId xmlns:a16="http://schemas.microsoft.com/office/drawing/2014/main" id="{4D27A51B-443F-47E1-9D81-2DFF36161898}"/>
                </a:ext>
              </a:extLst>
            </p:cNvPr>
            <p:cNvSpPr/>
            <p:nvPr/>
          </p:nvSpPr>
          <p:spPr bwMode="auto">
            <a:xfrm>
              <a:off x="889286" y="4135591"/>
              <a:ext cx="799736" cy="337481"/>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26" name="Rectangle 25">
              <a:extLst>
                <a:ext uri="{FF2B5EF4-FFF2-40B4-BE49-F238E27FC236}">
                  <a16:creationId xmlns:a16="http://schemas.microsoft.com/office/drawing/2014/main" id="{9AE590EC-C400-4145-AA06-C0183DEED518}"/>
                </a:ext>
              </a:extLst>
            </p:cNvPr>
            <p:cNvSpPr/>
            <p:nvPr/>
          </p:nvSpPr>
          <p:spPr bwMode="auto">
            <a:xfrm>
              <a:off x="3083716" y="4081472"/>
              <a:ext cx="809633" cy="337481"/>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27" name="Rectangle 26">
              <a:extLst>
                <a:ext uri="{FF2B5EF4-FFF2-40B4-BE49-F238E27FC236}">
                  <a16:creationId xmlns:a16="http://schemas.microsoft.com/office/drawing/2014/main" id="{5959DF2F-88F2-40AA-8A3E-42C4E0CFB083}"/>
                </a:ext>
              </a:extLst>
            </p:cNvPr>
            <p:cNvSpPr/>
            <p:nvPr/>
          </p:nvSpPr>
          <p:spPr bwMode="auto">
            <a:xfrm>
              <a:off x="5127186" y="4093572"/>
              <a:ext cx="809633" cy="337481"/>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28" name="TextBox 30">
              <a:extLst>
                <a:ext uri="{FF2B5EF4-FFF2-40B4-BE49-F238E27FC236}">
                  <a16:creationId xmlns:a16="http://schemas.microsoft.com/office/drawing/2014/main" id="{5F92CE77-F761-4411-94AC-62987158B4B2}"/>
                </a:ext>
              </a:extLst>
            </p:cNvPr>
            <p:cNvSpPr txBox="1"/>
            <p:nvPr/>
          </p:nvSpPr>
          <p:spPr>
            <a:xfrm>
              <a:off x="950635" y="4191987"/>
              <a:ext cx="677041" cy="239066"/>
            </a:xfrm>
            <a:prstGeom prst="rect">
              <a:avLst/>
            </a:prstGeom>
            <a:noFill/>
          </p:spPr>
          <p:txBody>
            <a:bodyPr wrap="none" lIns="182854" tIns="146284" rIns="182854" bIns="146284"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Cache </a:t>
              </a:r>
            </a:p>
          </p:txBody>
        </p:sp>
        <p:sp>
          <p:nvSpPr>
            <p:cNvPr id="29" name="TextBox 32">
              <a:extLst>
                <a:ext uri="{FF2B5EF4-FFF2-40B4-BE49-F238E27FC236}">
                  <a16:creationId xmlns:a16="http://schemas.microsoft.com/office/drawing/2014/main" id="{6E724209-6EE4-4056-B4B5-39515CD6316A}"/>
                </a:ext>
              </a:extLst>
            </p:cNvPr>
            <p:cNvSpPr txBox="1"/>
            <p:nvPr/>
          </p:nvSpPr>
          <p:spPr>
            <a:xfrm>
              <a:off x="3120601" y="4096382"/>
              <a:ext cx="753853" cy="294861"/>
            </a:xfrm>
            <a:prstGeom prst="rect">
              <a:avLst/>
            </a:prstGeom>
            <a:noFill/>
          </p:spPr>
          <p:txBody>
            <a:bodyPr wrap="none" lIns="182854" tIns="146284" rIns="182854" bIns="146284"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Cache </a:t>
              </a:r>
            </a:p>
          </p:txBody>
        </p:sp>
        <p:sp>
          <p:nvSpPr>
            <p:cNvPr id="30" name="TextBox 33">
              <a:extLst>
                <a:ext uri="{FF2B5EF4-FFF2-40B4-BE49-F238E27FC236}">
                  <a16:creationId xmlns:a16="http://schemas.microsoft.com/office/drawing/2014/main" id="{56A41486-379D-47A2-97BF-E24585A3EA16}"/>
                </a:ext>
              </a:extLst>
            </p:cNvPr>
            <p:cNvSpPr txBox="1"/>
            <p:nvPr/>
          </p:nvSpPr>
          <p:spPr>
            <a:xfrm>
              <a:off x="5138626" y="4180045"/>
              <a:ext cx="786752" cy="155279"/>
            </a:xfrm>
            <a:prstGeom prst="rect">
              <a:avLst/>
            </a:prstGeom>
            <a:noFill/>
          </p:spPr>
          <p:txBody>
            <a:bodyPr wrap="none" lIns="182854" tIns="146284" rIns="182854" bIns="146284"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Cache</a:t>
              </a:r>
            </a:p>
          </p:txBody>
        </p:sp>
        <p:sp>
          <p:nvSpPr>
            <p:cNvPr id="31" name="TextBox 34">
              <a:extLst>
                <a:ext uri="{FF2B5EF4-FFF2-40B4-BE49-F238E27FC236}">
                  <a16:creationId xmlns:a16="http://schemas.microsoft.com/office/drawing/2014/main" id="{FC7E5351-64F9-47A9-9A39-25396675145D}"/>
                </a:ext>
              </a:extLst>
            </p:cNvPr>
            <p:cNvSpPr txBox="1"/>
            <p:nvPr/>
          </p:nvSpPr>
          <p:spPr>
            <a:xfrm>
              <a:off x="5208451" y="4664882"/>
              <a:ext cx="647102" cy="203516"/>
            </a:xfrm>
            <a:prstGeom prst="rect">
              <a:avLst/>
            </a:prstGeom>
            <a:noFill/>
          </p:spPr>
          <p:txBody>
            <a:bodyPr wrap="none" lIns="182854" tIns="146284" rIns="182854" bIns="146284"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Task</a:t>
              </a:r>
            </a:p>
          </p:txBody>
        </p:sp>
        <p:sp>
          <p:nvSpPr>
            <p:cNvPr id="32" name="TextBox 35">
              <a:extLst>
                <a:ext uri="{FF2B5EF4-FFF2-40B4-BE49-F238E27FC236}">
                  <a16:creationId xmlns:a16="http://schemas.microsoft.com/office/drawing/2014/main" id="{A17BD19B-4EC1-4ECA-8CC0-3BD62CEBDE87}"/>
                </a:ext>
              </a:extLst>
            </p:cNvPr>
            <p:cNvSpPr txBox="1"/>
            <p:nvPr/>
          </p:nvSpPr>
          <p:spPr>
            <a:xfrm>
              <a:off x="3105266" y="4626138"/>
              <a:ext cx="784521" cy="171247"/>
            </a:xfrm>
            <a:prstGeom prst="rect">
              <a:avLst/>
            </a:prstGeom>
            <a:noFill/>
          </p:spPr>
          <p:txBody>
            <a:bodyPr wrap="none" lIns="182854" tIns="146284" rIns="182854" bIns="146284"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Task</a:t>
              </a:r>
            </a:p>
          </p:txBody>
        </p:sp>
        <p:sp>
          <p:nvSpPr>
            <p:cNvPr id="33" name="TextBox 36">
              <a:extLst>
                <a:ext uri="{FF2B5EF4-FFF2-40B4-BE49-F238E27FC236}">
                  <a16:creationId xmlns:a16="http://schemas.microsoft.com/office/drawing/2014/main" id="{6EBA86D5-3686-42F2-BE2A-D09BF3D43DAC}"/>
                </a:ext>
              </a:extLst>
            </p:cNvPr>
            <p:cNvSpPr txBox="1"/>
            <p:nvPr/>
          </p:nvSpPr>
          <p:spPr>
            <a:xfrm>
              <a:off x="950635" y="4629332"/>
              <a:ext cx="677041" cy="239066"/>
            </a:xfrm>
            <a:prstGeom prst="rect">
              <a:avLst/>
            </a:prstGeom>
            <a:noFill/>
          </p:spPr>
          <p:txBody>
            <a:bodyPr wrap="none" lIns="182854" tIns="146284" rIns="182854" bIns="146284"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Task</a:t>
              </a:r>
            </a:p>
          </p:txBody>
        </p:sp>
        <p:cxnSp>
          <p:nvCxnSpPr>
            <p:cNvPr id="34" name="Straight Arrow Connector 33">
              <a:extLst>
                <a:ext uri="{FF2B5EF4-FFF2-40B4-BE49-F238E27FC236}">
                  <a16:creationId xmlns:a16="http://schemas.microsoft.com/office/drawing/2014/main" id="{19175E4C-5B8C-48CC-8A36-25FB5CA7DD5E}"/>
                </a:ext>
              </a:extLst>
            </p:cNvPr>
            <p:cNvCxnSpPr>
              <a:cxnSpLocks/>
              <a:stCxn id="10" idx="2"/>
              <a:endCxn id="13" idx="0"/>
            </p:cNvCxnSpPr>
            <p:nvPr/>
          </p:nvCxnSpPr>
          <p:spPr>
            <a:xfrm flipH="1">
              <a:off x="1289156" y="3294585"/>
              <a:ext cx="2208373" cy="683238"/>
            </a:xfrm>
            <a:prstGeom prst="straightConnector1">
              <a:avLst/>
            </a:prstGeom>
            <a:ln w="28575">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57E68ADF-05DF-427C-BE38-22DFD288EC0F}"/>
                </a:ext>
              </a:extLst>
            </p:cNvPr>
            <p:cNvCxnSpPr>
              <a:cxnSpLocks/>
              <a:stCxn id="10" idx="2"/>
              <a:endCxn id="12" idx="0"/>
            </p:cNvCxnSpPr>
            <p:nvPr/>
          </p:nvCxnSpPr>
          <p:spPr>
            <a:xfrm>
              <a:off x="3497528" y="3294585"/>
              <a:ext cx="0" cy="683238"/>
            </a:xfrm>
            <a:prstGeom prst="straightConnector1">
              <a:avLst/>
            </a:prstGeom>
            <a:ln w="28575">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6037C36B-6940-4DFB-AC28-3C42B4275C0D}"/>
                </a:ext>
              </a:extLst>
            </p:cNvPr>
            <p:cNvCxnSpPr>
              <a:cxnSpLocks/>
              <a:stCxn id="10" idx="2"/>
              <a:endCxn id="11" idx="0"/>
            </p:cNvCxnSpPr>
            <p:nvPr/>
          </p:nvCxnSpPr>
          <p:spPr>
            <a:xfrm>
              <a:off x="3497528" y="3294585"/>
              <a:ext cx="2034476" cy="683238"/>
            </a:xfrm>
            <a:prstGeom prst="straightConnector1">
              <a:avLst/>
            </a:prstGeom>
            <a:ln w="28575">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9CFB6509-924C-43B4-9F99-5BCE14415E29}"/>
                </a:ext>
              </a:extLst>
            </p:cNvPr>
            <p:cNvSpPr/>
            <p:nvPr/>
          </p:nvSpPr>
          <p:spPr bwMode="auto">
            <a:xfrm>
              <a:off x="2221112" y="1517082"/>
              <a:ext cx="2552831" cy="71777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Segoe UI Semilight"/>
                <a:ea typeface="Segoe UI" pitchFamily="34" charset="0"/>
                <a:cs typeface="Segoe UI" pitchFamily="34" charset="0"/>
              </a:endParaRPr>
            </a:p>
          </p:txBody>
        </p:sp>
        <p:cxnSp>
          <p:nvCxnSpPr>
            <p:cNvPr id="38" name="Straight Arrow Connector 37">
              <a:extLst>
                <a:ext uri="{FF2B5EF4-FFF2-40B4-BE49-F238E27FC236}">
                  <a16:creationId xmlns:a16="http://schemas.microsoft.com/office/drawing/2014/main" id="{3772A177-C0F9-4846-9F6E-6142981186FA}"/>
                </a:ext>
              </a:extLst>
            </p:cNvPr>
            <p:cNvCxnSpPr>
              <a:cxnSpLocks/>
              <a:stCxn id="37" idx="2"/>
              <a:endCxn id="10" idx="0"/>
            </p:cNvCxnSpPr>
            <p:nvPr/>
          </p:nvCxnSpPr>
          <p:spPr>
            <a:xfrm>
              <a:off x="3497528" y="2234858"/>
              <a:ext cx="0" cy="431875"/>
            </a:xfrm>
            <a:prstGeom prst="straightConnector1">
              <a:avLst/>
            </a:prstGeom>
            <a:ln w="28575">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9" name="TextBox 79">
              <a:extLst>
                <a:ext uri="{FF2B5EF4-FFF2-40B4-BE49-F238E27FC236}">
                  <a16:creationId xmlns:a16="http://schemas.microsoft.com/office/drawing/2014/main" id="{4CA3BCAD-0C47-48A5-B9FE-E9992A47C812}"/>
                </a:ext>
              </a:extLst>
            </p:cNvPr>
            <p:cNvSpPr txBox="1"/>
            <p:nvPr/>
          </p:nvSpPr>
          <p:spPr>
            <a:xfrm>
              <a:off x="2417027" y="1642217"/>
              <a:ext cx="2161002" cy="427451"/>
            </a:xfrm>
            <a:prstGeom prst="rect">
              <a:avLst/>
            </a:prstGeom>
            <a:noFill/>
          </p:spPr>
          <p:txBody>
            <a:bodyPr wrap="none" lIns="182854" tIns="146284" rIns="182854" bIns="146284"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Driver Program</a:t>
              </a:r>
              <a:br>
                <a:rPr kumimoji="0" lang="en-US" sz="18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br>
              <a:r>
                <a:rPr kumimoji="0" lang="en-US" sz="16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SparkContext</a:t>
              </a:r>
            </a:p>
          </p:txBody>
        </p:sp>
      </p:grpSp>
    </p:spTree>
    <p:extLst>
      <p:ext uri="{BB962C8B-B14F-4D97-AF65-F5344CB8AC3E}">
        <p14:creationId xmlns:p14="http://schemas.microsoft.com/office/powerpoint/2010/main" val="3467280609"/>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A606DA9-625C-43AF-8502-A239EC286242}"/>
              </a:ext>
            </a:extLst>
          </p:cNvPr>
          <p:cNvSpPr>
            <a:spLocks noGrp="1"/>
          </p:cNvSpPr>
          <p:nvPr>
            <p:ph type="body" sz="quarter" idx="10"/>
          </p:nvPr>
        </p:nvSpPr>
        <p:spPr/>
        <p:txBody>
          <a:bodyPr/>
          <a:lstStyle/>
          <a:p>
            <a:r>
              <a:rPr lang="en-US" dirty="0"/>
              <a:t>Notebooks are a popular way to develop, and run, Spark Applications</a:t>
            </a:r>
            <a:endParaRPr lang="en-AU" dirty="0"/>
          </a:p>
        </p:txBody>
      </p:sp>
      <p:sp>
        <p:nvSpPr>
          <p:cNvPr id="3" name="Title 2">
            <a:extLst>
              <a:ext uri="{FF2B5EF4-FFF2-40B4-BE49-F238E27FC236}">
                <a16:creationId xmlns:a16="http://schemas.microsoft.com/office/drawing/2014/main" id="{2F91EF33-F88D-4344-AF32-6D91CBEFAED9}"/>
              </a:ext>
            </a:extLst>
          </p:cNvPr>
          <p:cNvSpPr>
            <a:spLocks noGrp="1"/>
          </p:cNvSpPr>
          <p:nvPr>
            <p:ph type="title"/>
          </p:nvPr>
        </p:nvSpPr>
        <p:spPr/>
        <p:txBody>
          <a:bodyPr/>
          <a:lstStyle/>
          <a:p>
            <a:r>
              <a:rPr lang="en-AU" dirty="0"/>
              <a:t>Azure Databricks Notebooks</a:t>
            </a:r>
          </a:p>
        </p:txBody>
      </p:sp>
      <p:sp>
        <p:nvSpPr>
          <p:cNvPr id="5" name="Rectangle 4">
            <a:extLst>
              <a:ext uri="{FF2B5EF4-FFF2-40B4-BE49-F238E27FC236}">
                <a16:creationId xmlns:a16="http://schemas.microsoft.com/office/drawing/2014/main" id="{570F6E7C-E781-4447-8D39-C95E6CD6C3B3}"/>
              </a:ext>
            </a:extLst>
          </p:cNvPr>
          <p:cNvSpPr/>
          <p:nvPr/>
        </p:nvSpPr>
        <p:spPr>
          <a:xfrm>
            <a:off x="128548" y="1283597"/>
            <a:ext cx="6606988" cy="2608406"/>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81920" lvl="1" defTabSz="895769">
              <a:spcBef>
                <a:spcPts val="600"/>
              </a:spcBef>
              <a:spcAft>
                <a:spcPts val="300"/>
              </a:spcAft>
              <a:buClr>
                <a:schemeClr val="accent1"/>
              </a:buClr>
              <a:tabLst>
                <a:tab pos="632806" algn="l"/>
              </a:tabLst>
            </a:pPr>
            <a:r>
              <a:rPr lang="en-US" sz="1400" dirty="0">
                <a:latin typeface="Segoe UI Semilight" panose="020B0402040204020203" pitchFamily="34" charset="0"/>
                <a:cs typeface="Segoe UI Semilight" panose="020B0402040204020203" pitchFamily="34" charset="0"/>
              </a:rPr>
              <a:t>Notebooks are not only for authoring Spark applications but can be </a:t>
            </a:r>
            <a:r>
              <a:rPr lang="en-US" sz="1400" i="1" dirty="0">
                <a:latin typeface="Segoe UI Semilight" panose="020B0402040204020203" pitchFamily="34" charset="0"/>
                <a:cs typeface="Segoe UI Semilight" panose="020B0402040204020203" pitchFamily="34" charset="0"/>
              </a:rPr>
              <a:t>run/executed directly </a:t>
            </a:r>
            <a:r>
              <a:rPr lang="en-US" sz="1400" dirty="0">
                <a:latin typeface="Segoe UI Semilight" panose="020B0402040204020203" pitchFamily="34" charset="0"/>
                <a:cs typeface="Segoe UI Semilight" panose="020B0402040204020203" pitchFamily="34" charset="0"/>
              </a:rPr>
              <a:t>on clusters</a:t>
            </a:r>
          </a:p>
          <a:p>
            <a:pPr marL="1004880" lvl="2" indent="-365760" defTabSz="895769">
              <a:spcBef>
                <a:spcPts val="600"/>
              </a:spcBef>
              <a:spcAft>
                <a:spcPts val="300"/>
              </a:spcAft>
              <a:buClr>
                <a:schemeClr val="accent1"/>
              </a:buClr>
              <a:buFont typeface="Arial" panose="020B0604020202020204" pitchFamily="34" charset="0"/>
              <a:buChar char="•"/>
              <a:tabLst>
                <a:tab pos="632806" algn="l"/>
              </a:tabLst>
            </a:pPr>
            <a:r>
              <a:rPr lang="en-US" sz="1400" dirty="0">
                <a:latin typeface="Segoe UI Semilight" panose="020B0402040204020203" pitchFamily="34" charset="0"/>
                <a:cs typeface="Segoe UI Semilight" panose="020B0402040204020203" pitchFamily="34" charset="0"/>
              </a:rPr>
              <a:t> </a:t>
            </a:r>
            <a:r>
              <a:rPr lang="en-US" sz="1400" dirty="0" err="1">
                <a:solidFill>
                  <a:srgbClr val="E74C3C"/>
                </a:solidFill>
                <a:latin typeface="Segoe UI Semilight" panose="020B0402040204020203" pitchFamily="34" charset="0"/>
                <a:cs typeface="Segoe UI Semilight" panose="020B0402040204020203" pitchFamily="34" charset="0"/>
              </a:rPr>
              <a:t>Shift+Enter</a:t>
            </a:r>
            <a:endParaRPr lang="en-US" sz="1400" dirty="0">
              <a:solidFill>
                <a:srgbClr val="E74C3C"/>
              </a:solidFill>
              <a:latin typeface="Segoe UI Semilight" panose="020B0402040204020203" pitchFamily="34" charset="0"/>
              <a:cs typeface="Segoe UI Semilight" panose="020B0402040204020203" pitchFamily="34" charset="0"/>
            </a:endParaRPr>
          </a:p>
          <a:p>
            <a:pPr marL="1004880" lvl="2" indent="-365760" defTabSz="895769">
              <a:spcBef>
                <a:spcPts val="600"/>
              </a:spcBef>
              <a:spcAft>
                <a:spcPts val="300"/>
              </a:spcAft>
              <a:buClr>
                <a:schemeClr val="accent1"/>
              </a:buClr>
              <a:buFont typeface="Arial" panose="020B0604020202020204" pitchFamily="34" charset="0"/>
              <a:buChar char="•"/>
              <a:tabLst>
                <a:tab pos="632806" algn="l"/>
              </a:tabLst>
            </a:pPr>
            <a:r>
              <a:rPr lang="en-US" sz="1400" dirty="0">
                <a:gradFill>
                  <a:gsLst>
                    <a:gs pos="85321">
                      <a:srgbClr val="505050"/>
                    </a:gs>
                    <a:gs pos="57000">
                      <a:srgbClr val="505050"/>
                    </a:gs>
                  </a:gsLst>
                </a:gradFill>
                <a:latin typeface="Segoe UI Semilight" panose="020B0402040204020203" pitchFamily="34" charset="0"/>
                <a:cs typeface="Segoe UI Semilight" panose="020B0402040204020203" pitchFamily="34" charset="0"/>
              </a:rPr>
              <a:t>click the     at the top right of the cell in a notebook</a:t>
            </a:r>
          </a:p>
          <a:p>
            <a:pPr marL="1004880" lvl="2" indent="-365760" defTabSz="895769">
              <a:spcBef>
                <a:spcPts val="600"/>
              </a:spcBef>
              <a:spcAft>
                <a:spcPts val="300"/>
              </a:spcAft>
              <a:buClr>
                <a:schemeClr val="accent1"/>
              </a:buClr>
              <a:buFont typeface="Arial" panose="020B0604020202020204" pitchFamily="34" charset="0"/>
              <a:buChar char="•"/>
              <a:tabLst>
                <a:tab pos="632806" algn="l"/>
              </a:tabLst>
            </a:pPr>
            <a:r>
              <a:rPr lang="en-US" sz="1400" dirty="0">
                <a:gradFill>
                  <a:gsLst>
                    <a:gs pos="85321">
                      <a:srgbClr val="505050"/>
                    </a:gs>
                    <a:gs pos="57000">
                      <a:srgbClr val="505050"/>
                    </a:gs>
                  </a:gsLst>
                </a:gradFill>
                <a:latin typeface="Segoe UI Semilight" panose="020B0402040204020203" pitchFamily="34" charset="0"/>
                <a:cs typeface="Segoe UI Semilight" panose="020B0402040204020203" pitchFamily="34" charset="0"/>
              </a:rPr>
              <a:t>Submit via Job</a:t>
            </a:r>
            <a:endParaRPr lang="en-US" sz="1400" dirty="0">
              <a:latin typeface="Segoe UI Semilight" panose="020B0402040204020203" pitchFamily="34" charset="0"/>
              <a:cs typeface="Segoe UI Semilight" panose="020B0402040204020203" pitchFamily="34" charset="0"/>
            </a:endParaRPr>
          </a:p>
          <a:p>
            <a:pPr marL="181920" lvl="1" defTabSz="895769">
              <a:spcBef>
                <a:spcPts val="600"/>
              </a:spcBef>
              <a:spcAft>
                <a:spcPts val="300"/>
              </a:spcAft>
              <a:buClr>
                <a:schemeClr val="accent1"/>
              </a:buClr>
              <a:tabLst>
                <a:tab pos="632806" algn="l"/>
              </a:tabLst>
            </a:pPr>
            <a:r>
              <a:rPr lang="en-US" sz="1400" dirty="0">
                <a:latin typeface="Segoe UI Semilight" panose="020B0402040204020203" pitchFamily="34" charset="0"/>
                <a:cs typeface="Segoe UI Semilight" panose="020B0402040204020203" pitchFamily="34" charset="0"/>
              </a:rPr>
              <a:t>Fine grained permissions support so they can be </a:t>
            </a:r>
            <a:r>
              <a:rPr lang="en-US" sz="1400" i="1" dirty="0">
                <a:latin typeface="Segoe UI Semilight" panose="020B0402040204020203" pitchFamily="34" charset="0"/>
                <a:cs typeface="Segoe UI Semilight" panose="020B0402040204020203" pitchFamily="34" charset="0"/>
              </a:rPr>
              <a:t>securely shared </a:t>
            </a:r>
            <a:r>
              <a:rPr lang="en-US" sz="1400" dirty="0">
                <a:latin typeface="Segoe UI Semilight" panose="020B0402040204020203" pitchFamily="34" charset="0"/>
                <a:cs typeface="Segoe UI Semilight" panose="020B0402040204020203" pitchFamily="34" charset="0"/>
              </a:rPr>
              <a:t>with colleagues for collaboration</a:t>
            </a:r>
          </a:p>
          <a:p>
            <a:pPr marL="181920" lvl="1" defTabSz="895769">
              <a:spcBef>
                <a:spcPts val="600"/>
              </a:spcBef>
              <a:spcAft>
                <a:spcPts val="300"/>
              </a:spcAft>
              <a:buClr>
                <a:schemeClr val="accent1"/>
              </a:buClr>
              <a:tabLst>
                <a:tab pos="632806" algn="l"/>
              </a:tabLst>
            </a:pPr>
            <a:r>
              <a:rPr lang="en-US" sz="1400" dirty="0">
                <a:latin typeface="Segoe UI Semilight" panose="020B0402040204020203" pitchFamily="34" charset="0"/>
                <a:cs typeface="Segoe UI Semilight" panose="020B0402040204020203" pitchFamily="34" charset="0"/>
              </a:rPr>
              <a:t>Notebooks are well-suited for prototyping, rapid development, exploration, discovery and iterative development</a:t>
            </a:r>
          </a:p>
        </p:txBody>
      </p:sp>
      <p:pic>
        <p:nvPicPr>
          <p:cNvPr id="6" name="Picture 5" descr="Figure 5">
            <a:extLst>
              <a:ext uri="{FF2B5EF4-FFF2-40B4-BE49-F238E27FC236}">
                <a16:creationId xmlns:a16="http://schemas.microsoft.com/office/drawing/2014/main" id="{F0C5A1E9-7074-40A0-A6C5-CB63B702AE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79500" y="1283597"/>
            <a:ext cx="4682963" cy="2721058"/>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74C070DB-F3AD-4F42-B025-DDFEB001F09D}"/>
              </a:ext>
            </a:extLst>
          </p:cNvPr>
          <p:cNvGrpSpPr/>
          <p:nvPr/>
        </p:nvGrpSpPr>
        <p:grpSpPr>
          <a:xfrm>
            <a:off x="1885933" y="2219219"/>
            <a:ext cx="180975" cy="209550"/>
            <a:chOff x="2029860" y="5410831"/>
            <a:chExt cx="180975" cy="209550"/>
          </a:xfrm>
        </p:grpSpPr>
        <p:sp>
          <p:nvSpPr>
            <p:cNvPr id="9" name="Rectangle 8">
              <a:extLst>
                <a:ext uri="{FF2B5EF4-FFF2-40B4-BE49-F238E27FC236}">
                  <a16:creationId xmlns:a16="http://schemas.microsoft.com/office/drawing/2014/main" id="{95231046-9CCD-41AB-8203-9DD830FB0C48}"/>
                </a:ext>
              </a:extLst>
            </p:cNvPr>
            <p:cNvSpPr/>
            <p:nvPr/>
          </p:nvSpPr>
          <p:spPr bwMode="auto">
            <a:xfrm>
              <a:off x="2029860" y="5410831"/>
              <a:ext cx="180975" cy="209550"/>
            </a:xfrm>
            <a:prstGeom prst="rect">
              <a:avLst/>
            </a:prstGeom>
            <a:solidFill>
              <a:schemeClr val="accent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a:extLst>
                <a:ext uri="{FF2B5EF4-FFF2-40B4-BE49-F238E27FC236}">
                  <a16:creationId xmlns:a16="http://schemas.microsoft.com/office/drawing/2014/main" id="{49E6C537-DF3E-4D33-88C0-D5F3D7F8580B}"/>
                </a:ext>
              </a:extLst>
            </p:cNvPr>
            <p:cNvPicPr>
              <a:picLocks noChangeAspect="1"/>
            </p:cNvPicPr>
            <p:nvPr/>
          </p:nvPicPr>
          <p:blipFill>
            <a:blip r:embed="rId3"/>
            <a:stretch>
              <a:fillRect/>
            </a:stretch>
          </p:blipFill>
          <p:spPr>
            <a:xfrm>
              <a:off x="2029860" y="5410831"/>
              <a:ext cx="180975" cy="209550"/>
            </a:xfrm>
            <a:prstGeom prst="rect">
              <a:avLst/>
            </a:prstGeom>
            <a:ln>
              <a:solidFill>
                <a:schemeClr val="tx1"/>
              </a:solidFill>
            </a:ln>
          </p:spPr>
        </p:pic>
      </p:grpSp>
      <p:sp>
        <p:nvSpPr>
          <p:cNvPr id="11" name="Rectangle 10">
            <a:extLst>
              <a:ext uri="{FF2B5EF4-FFF2-40B4-BE49-F238E27FC236}">
                <a16:creationId xmlns:a16="http://schemas.microsoft.com/office/drawing/2014/main" id="{570F6E7C-E781-4447-8D39-C95E6CD6C3B3}"/>
              </a:ext>
            </a:extLst>
          </p:cNvPr>
          <p:cNvSpPr/>
          <p:nvPr/>
        </p:nvSpPr>
        <p:spPr>
          <a:xfrm>
            <a:off x="128548" y="4094053"/>
            <a:ext cx="10387063" cy="221599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81920" lvl="1" defTabSz="895769">
              <a:spcBef>
                <a:spcPts val="600"/>
              </a:spcBef>
              <a:spcAft>
                <a:spcPts val="1200"/>
              </a:spcAft>
              <a:buClr>
                <a:schemeClr val="accent1"/>
              </a:buClr>
              <a:tabLst>
                <a:tab pos="632806" algn="l"/>
              </a:tabLst>
            </a:pPr>
            <a:r>
              <a:rPr lang="en-US" sz="1400" dirty="0">
                <a:latin typeface="Segoe UI Semilight" panose="020B0402040204020203" pitchFamily="34" charset="0"/>
                <a:cs typeface="Segoe UI Semilight" panose="020B0402040204020203" pitchFamily="34" charset="0"/>
              </a:rPr>
              <a:t>With Azure Databricks notebooks you have a default language but you can mix multiple languages in the same notebook:</a:t>
            </a:r>
          </a:p>
          <a:p>
            <a:pPr marL="188090" lvl="2" defTabSz="914367">
              <a:spcAft>
                <a:spcPts val="588"/>
              </a:spcAft>
              <a:buClr>
                <a:schemeClr val="tx2"/>
              </a:buClr>
            </a:pPr>
            <a:r>
              <a:rPr lang="en-US" sz="1200" dirty="0">
                <a:solidFill>
                  <a:srgbClr val="D83B01"/>
                </a:solidFill>
                <a:latin typeface="Courier New" panose="02070309020205020404" pitchFamily="49" charset="0"/>
                <a:cs typeface="Courier New" panose="02070309020205020404" pitchFamily="49" charset="0"/>
              </a:rPr>
              <a:t>%python</a:t>
            </a:r>
            <a:r>
              <a:rPr lang="en-US" sz="1200" dirty="0">
                <a:solidFill>
                  <a:srgbClr val="D83B01"/>
                </a:solidFill>
                <a:latin typeface="Segoe UI Semilight" panose="020B0402040204020203" pitchFamily="34" charset="0"/>
                <a:cs typeface="Segoe UI Semilight" panose="020B0402040204020203" pitchFamily="34" charset="0"/>
              </a:rPr>
              <a:t>	</a:t>
            </a:r>
            <a:r>
              <a:rPr lang="en-US" sz="1200" dirty="0">
                <a:latin typeface="Segoe UI Semilight" panose="020B0402040204020203" pitchFamily="34" charset="0"/>
                <a:cs typeface="Segoe UI Semilight" panose="020B0402040204020203" pitchFamily="34" charset="0"/>
              </a:rPr>
              <a:t>Allows you to execute python code in a notebook (even if that notebook is not python)</a:t>
            </a:r>
            <a:endParaRPr lang="en-US" sz="1200" dirty="0">
              <a:solidFill>
                <a:srgbClr val="D83B01"/>
              </a:solidFill>
              <a:latin typeface="Segoe UI Semilight" panose="020B0402040204020203" pitchFamily="34" charset="0"/>
              <a:cs typeface="Segoe UI Semilight" panose="020B0402040204020203" pitchFamily="34" charset="0"/>
            </a:endParaRPr>
          </a:p>
          <a:p>
            <a:pPr marL="188090" lvl="2" defTabSz="914367">
              <a:spcAft>
                <a:spcPts val="588"/>
              </a:spcAft>
              <a:buClr>
                <a:schemeClr val="tx2"/>
              </a:buClr>
            </a:pPr>
            <a:r>
              <a:rPr lang="en-US" sz="1200" dirty="0">
                <a:solidFill>
                  <a:srgbClr val="D83B01"/>
                </a:solidFill>
                <a:latin typeface="Courier New" panose="02070309020205020404" pitchFamily="49" charset="0"/>
                <a:cs typeface="Courier New" panose="02070309020205020404" pitchFamily="49" charset="0"/>
              </a:rPr>
              <a:t>%</a:t>
            </a:r>
            <a:r>
              <a:rPr lang="en-US" sz="1200" dirty="0" err="1">
                <a:solidFill>
                  <a:srgbClr val="D83B01"/>
                </a:solidFill>
                <a:latin typeface="Courier New" panose="02070309020205020404" pitchFamily="49" charset="0"/>
                <a:cs typeface="Courier New" panose="02070309020205020404" pitchFamily="49" charset="0"/>
              </a:rPr>
              <a:t>sql</a:t>
            </a:r>
            <a:r>
              <a:rPr lang="en-US" sz="1200" dirty="0">
                <a:solidFill>
                  <a:srgbClr val="D83B01"/>
                </a:solidFill>
                <a:latin typeface="Segoe UI Semilight" panose="020B0402040204020203" pitchFamily="34" charset="0"/>
                <a:cs typeface="Segoe UI Semilight" panose="020B0402040204020203" pitchFamily="34" charset="0"/>
              </a:rPr>
              <a:t>	</a:t>
            </a:r>
            <a:r>
              <a:rPr lang="en-US" sz="1200" dirty="0">
                <a:solidFill>
                  <a:schemeClr val="bg2">
                    <a:lumMod val="25000"/>
                  </a:schemeClr>
                </a:solidFill>
                <a:latin typeface="Segoe UI Semilight" panose="020B0402040204020203" pitchFamily="34" charset="0"/>
                <a:cs typeface="Segoe UI Semilight" panose="020B0402040204020203" pitchFamily="34" charset="0"/>
              </a:rPr>
              <a:t>Allows you to execute </a:t>
            </a:r>
            <a:r>
              <a:rPr lang="en-US" sz="1200" dirty="0" err="1">
                <a:solidFill>
                  <a:schemeClr val="bg2">
                    <a:lumMod val="25000"/>
                  </a:schemeClr>
                </a:solidFill>
                <a:latin typeface="Segoe UI Semilight" panose="020B0402040204020203" pitchFamily="34" charset="0"/>
                <a:cs typeface="Segoe UI Semilight" panose="020B0402040204020203" pitchFamily="34" charset="0"/>
              </a:rPr>
              <a:t>sql</a:t>
            </a:r>
            <a:r>
              <a:rPr lang="en-US" sz="1200" dirty="0">
                <a:solidFill>
                  <a:schemeClr val="bg2">
                    <a:lumMod val="25000"/>
                  </a:schemeClr>
                </a:solidFill>
                <a:latin typeface="Segoe UI Semilight" panose="020B0402040204020203" pitchFamily="34" charset="0"/>
                <a:cs typeface="Segoe UI Semilight" panose="020B0402040204020203" pitchFamily="34" charset="0"/>
              </a:rPr>
              <a:t> code in a notebook (even if that notebook is not </a:t>
            </a:r>
            <a:r>
              <a:rPr lang="en-US" sz="1200" dirty="0" err="1">
                <a:solidFill>
                  <a:schemeClr val="bg2">
                    <a:lumMod val="25000"/>
                  </a:schemeClr>
                </a:solidFill>
                <a:latin typeface="Segoe UI Semilight" panose="020B0402040204020203" pitchFamily="34" charset="0"/>
                <a:cs typeface="Segoe UI Semilight" panose="020B0402040204020203" pitchFamily="34" charset="0"/>
              </a:rPr>
              <a:t>sql</a:t>
            </a:r>
            <a:r>
              <a:rPr lang="en-US" sz="1200" dirty="0">
                <a:solidFill>
                  <a:schemeClr val="bg2">
                    <a:lumMod val="25000"/>
                  </a:schemeClr>
                </a:solidFill>
                <a:latin typeface="Segoe UI Semilight" panose="020B0402040204020203" pitchFamily="34" charset="0"/>
                <a:cs typeface="Segoe UI Semilight" panose="020B0402040204020203" pitchFamily="34" charset="0"/>
              </a:rPr>
              <a:t>).</a:t>
            </a:r>
          </a:p>
          <a:p>
            <a:pPr marL="188090" lvl="2" defTabSz="914367">
              <a:spcAft>
                <a:spcPts val="588"/>
              </a:spcAft>
              <a:buClr>
                <a:schemeClr val="tx2"/>
              </a:buClr>
            </a:pPr>
            <a:r>
              <a:rPr lang="en-US" sz="1200" dirty="0">
                <a:solidFill>
                  <a:srgbClr val="D83B01"/>
                </a:solidFill>
                <a:latin typeface="Courier New" panose="02070309020205020404" pitchFamily="49" charset="0"/>
                <a:cs typeface="Courier New" panose="02070309020205020404" pitchFamily="49" charset="0"/>
              </a:rPr>
              <a:t>%r</a:t>
            </a:r>
            <a:r>
              <a:rPr lang="en-US" sz="1200" dirty="0">
                <a:solidFill>
                  <a:srgbClr val="D83B01"/>
                </a:solidFill>
                <a:latin typeface="Segoe UI Semilight" panose="020B0402040204020203" pitchFamily="34" charset="0"/>
                <a:cs typeface="Segoe UI Semilight" panose="020B0402040204020203" pitchFamily="34" charset="0"/>
              </a:rPr>
              <a:t>	</a:t>
            </a:r>
            <a:r>
              <a:rPr lang="en-US" sz="1200" dirty="0">
                <a:solidFill>
                  <a:schemeClr val="bg2">
                    <a:lumMod val="25000"/>
                  </a:schemeClr>
                </a:solidFill>
                <a:latin typeface="Segoe UI Semilight" panose="020B0402040204020203" pitchFamily="34" charset="0"/>
                <a:cs typeface="Segoe UI Semilight" panose="020B0402040204020203" pitchFamily="34" charset="0"/>
              </a:rPr>
              <a:t>Allows you to execute r code in a notebook (even if that notebook is not r).</a:t>
            </a:r>
          </a:p>
          <a:p>
            <a:pPr marL="188090" lvl="2" defTabSz="914367">
              <a:spcAft>
                <a:spcPts val="588"/>
              </a:spcAft>
              <a:buClr>
                <a:schemeClr val="tx2"/>
              </a:buClr>
            </a:pPr>
            <a:r>
              <a:rPr lang="en-US" sz="1200" dirty="0">
                <a:solidFill>
                  <a:srgbClr val="D83B01"/>
                </a:solidFill>
                <a:latin typeface="Courier New" panose="02070309020205020404" pitchFamily="49" charset="0"/>
                <a:cs typeface="Courier New" panose="02070309020205020404" pitchFamily="49" charset="0"/>
              </a:rPr>
              <a:t>%</a:t>
            </a:r>
            <a:r>
              <a:rPr lang="en-US" sz="1200" dirty="0" err="1">
                <a:solidFill>
                  <a:srgbClr val="D83B01"/>
                </a:solidFill>
                <a:latin typeface="Courier New" panose="02070309020205020404" pitchFamily="49" charset="0"/>
                <a:cs typeface="Courier New" panose="02070309020205020404" pitchFamily="49" charset="0"/>
              </a:rPr>
              <a:t>scala</a:t>
            </a:r>
            <a:r>
              <a:rPr lang="en-US" sz="1200" dirty="0">
                <a:solidFill>
                  <a:srgbClr val="D83B01"/>
                </a:solidFill>
                <a:latin typeface="Segoe UI Semilight" panose="020B0402040204020203" pitchFamily="34" charset="0"/>
                <a:cs typeface="Segoe UI Semilight" panose="020B0402040204020203" pitchFamily="34" charset="0"/>
              </a:rPr>
              <a:t>	</a:t>
            </a:r>
            <a:r>
              <a:rPr lang="en-US" sz="1200" dirty="0">
                <a:solidFill>
                  <a:schemeClr val="bg2">
                    <a:lumMod val="25000"/>
                  </a:schemeClr>
                </a:solidFill>
                <a:latin typeface="Segoe UI Semilight" panose="020B0402040204020203" pitchFamily="34" charset="0"/>
                <a:cs typeface="Segoe UI Semilight" panose="020B0402040204020203" pitchFamily="34" charset="0"/>
              </a:rPr>
              <a:t>Allows you to execute </a:t>
            </a:r>
            <a:r>
              <a:rPr lang="en-US" sz="1200" dirty="0" err="1">
                <a:solidFill>
                  <a:schemeClr val="bg2">
                    <a:lumMod val="25000"/>
                  </a:schemeClr>
                </a:solidFill>
                <a:latin typeface="Segoe UI Semilight" panose="020B0402040204020203" pitchFamily="34" charset="0"/>
                <a:cs typeface="Segoe UI Semilight" panose="020B0402040204020203" pitchFamily="34" charset="0"/>
              </a:rPr>
              <a:t>scala</a:t>
            </a:r>
            <a:r>
              <a:rPr lang="en-US" sz="1200" dirty="0">
                <a:solidFill>
                  <a:schemeClr val="bg2">
                    <a:lumMod val="25000"/>
                  </a:schemeClr>
                </a:solidFill>
                <a:latin typeface="Segoe UI Semilight" panose="020B0402040204020203" pitchFamily="34" charset="0"/>
                <a:cs typeface="Segoe UI Semilight" panose="020B0402040204020203" pitchFamily="34" charset="0"/>
              </a:rPr>
              <a:t> code in a notebook (even if that notebook is not </a:t>
            </a:r>
            <a:r>
              <a:rPr lang="en-US" sz="1200" dirty="0" err="1">
                <a:solidFill>
                  <a:schemeClr val="bg2">
                    <a:lumMod val="25000"/>
                  </a:schemeClr>
                </a:solidFill>
                <a:latin typeface="Segoe UI Semilight" panose="020B0402040204020203" pitchFamily="34" charset="0"/>
                <a:cs typeface="Segoe UI Semilight" panose="020B0402040204020203" pitchFamily="34" charset="0"/>
              </a:rPr>
              <a:t>scala</a:t>
            </a:r>
            <a:r>
              <a:rPr lang="en-US" sz="1200" dirty="0">
                <a:solidFill>
                  <a:schemeClr val="bg2">
                    <a:lumMod val="25000"/>
                  </a:schemeClr>
                </a:solidFill>
                <a:latin typeface="Segoe UI Semilight" panose="020B0402040204020203" pitchFamily="34" charset="0"/>
                <a:cs typeface="Segoe UI Semilight" panose="020B0402040204020203" pitchFamily="34" charset="0"/>
              </a:rPr>
              <a:t>).</a:t>
            </a:r>
          </a:p>
          <a:p>
            <a:pPr marL="188090" lvl="2" defTabSz="914367">
              <a:spcAft>
                <a:spcPts val="588"/>
              </a:spcAft>
              <a:buClr>
                <a:schemeClr val="tx2"/>
              </a:buClr>
            </a:pPr>
            <a:r>
              <a:rPr lang="en-US" sz="1200" dirty="0">
                <a:solidFill>
                  <a:srgbClr val="D83B01"/>
                </a:solidFill>
                <a:latin typeface="Courier New" panose="02070309020205020404" pitchFamily="49" charset="0"/>
                <a:cs typeface="Courier New" panose="02070309020205020404" pitchFamily="49" charset="0"/>
              </a:rPr>
              <a:t>%</a:t>
            </a:r>
            <a:r>
              <a:rPr lang="en-US" sz="1200" dirty="0" err="1">
                <a:solidFill>
                  <a:srgbClr val="D83B01"/>
                </a:solidFill>
                <a:latin typeface="Courier New" panose="02070309020205020404" pitchFamily="49" charset="0"/>
                <a:cs typeface="Courier New" panose="02070309020205020404" pitchFamily="49" charset="0"/>
              </a:rPr>
              <a:t>sh</a:t>
            </a:r>
            <a:r>
              <a:rPr lang="en-US" sz="1200" dirty="0">
                <a:solidFill>
                  <a:srgbClr val="D83B01"/>
                </a:solidFill>
                <a:latin typeface="Segoe UI Semilight" panose="020B0402040204020203" pitchFamily="34" charset="0"/>
                <a:cs typeface="Segoe UI Semilight" panose="020B0402040204020203" pitchFamily="34" charset="0"/>
              </a:rPr>
              <a:t>	</a:t>
            </a:r>
            <a:r>
              <a:rPr lang="en-US" sz="1200" dirty="0">
                <a:solidFill>
                  <a:schemeClr val="bg2">
                    <a:lumMod val="25000"/>
                  </a:schemeClr>
                </a:solidFill>
                <a:latin typeface="Segoe UI Semilight" panose="020B0402040204020203" pitchFamily="34" charset="0"/>
                <a:cs typeface="Segoe UI Semilight" panose="020B0402040204020203" pitchFamily="34" charset="0"/>
              </a:rPr>
              <a:t>Allows you to execute shell code in your notebook.</a:t>
            </a:r>
          </a:p>
          <a:p>
            <a:pPr marL="188090" lvl="2" defTabSz="914367">
              <a:spcAft>
                <a:spcPts val="588"/>
              </a:spcAft>
              <a:buClr>
                <a:schemeClr val="tx2"/>
              </a:buClr>
            </a:pPr>
            <a:r>
              <a:rPr lang="en-US" sz="1200" dirty="0">
                <a:solidFill>
                  <a:srgbClr val="D83B01"/>
                </a:solidFill>
                <a:latin typeface="Courier New" panose="02070309020205020404" pitchFamily="49" charset="0"/>
                <a:cs typeface="Courier New" panose="02070309020205020404" pitchFamily="49" charset="0"/>
              </a:rPr>
              <a:t>%fs</a:t>
            </a:r>
            <a:r>
              <a:rPr lang="en-US" sz="1200" dirty="0">
                <a:solidFill>
                  <a:srgbClr val="D83B01"/>
                </a:solidFill>
                <a:latin typeface="Segoe UI Semilight" panose="020B0402040204020203" pitchFamily="34" charset="0"/>
                <a:cs typeface="Segoe UI Semilight" panose="020B0402040204020203" pitchFamily="34" charset="0"/>
              </a:rPr>
              <a:t>	</a:t>
            </a:r>
            <a:r>
              <a:rPr lang="en-US" sz="1200" dirty="0">
                <a:solidFill>
                  <a:schemeClr val="bg2">
                    <a:lumMod val="25000"/>
                  </a:schemeClr>
                </a:solidFill>
                <a:latin typeface="Segoe UI Semilight" panose="020B0402040204020203" pitchFamily="34" charset="0"/>
                <a:cs typeface="Segoe UI Semilight" panose="020B0402040204020203" pitchFamily="34" charset="0"/>
              </a:rPr>
              <a:t>Allows you to use Databricks Utilities - </a:t>
            </a:r>
            <a:r>
              <a:rPr lang="en-US" sz="1200" dirty="0" err="1">
                <a:solidFill>
                  <a:schemeClr val="bg2">
                    <a:lumMod val="25000"/>
                  </a:schemeClr>
                </a:solidFill>
                <a:latin typeface="Segoe UI Semilight" panose="020B0402040204020203" pitchFamily="34" charset="0"/>
                <a:cs typeface="Segoe UI Semilight" panose="020B0402040204020203" pitchFamily="34" charset="0"/>
              </a:rPr>
              <a:t>dbutils</a:t>
            </a:r>
            <a:r>
              <a:rPr lang="en-US" sz="1200" dirty="0">
                <a:solidFill>
                  <a:schemeClr val="bg2">
                    <a:lumMod val="25000"/>
                  </a:schemeClr>
                </a:solidFill>
                <a:latin typeface="Segoe UI Semilight" panose="020B0402040204020203" pitchFamily="34" charset="0"/>
                <a:cs typeface="Segoe UI Semilight" panose="020B0402040204020203" pitchFamily="34" charset="0"/>
              </a:rPr>
              <a:t> filesystem commands.</a:t>
            </a:r>
          </a:p>
          <a:p>
            <a:pPr marL="188090" lvl="2" defTabSz="914367">
              <a:spcAft>
                <a:spcPts val="588"/>
              </a:spcAft>
              <a:buClr>
                <a:schemeClr val="tx2"/>
              </a:buClr>
            </a:pPr>
            <a:r>
              <a:rPr lang="en-US" sz="1200" dirty="0">
                <a:solidFill>
                  <a:srgbClr val="D83B01"/>
                </a:solidFill>
                <a:latin typeface="Courier New" panose="02070309020205020404" pitchFamily="49" charset="0"/>
                <a:cs typeface="Courier New" panose="02070309020205020404" pitchFamily="49" charset="0"/>
              </a:rPr>
              <a:t>%md</a:t>
            </a:r>
            <a:r>
              <a:rPr lang="en-US" sz="1200" dirty="0">
                <a:solidFill>
                  <a:srgbClr val="D83B01"/>
                </a:solidFill>
                <a:latin typeface="Segoe UI Semilight" panose="020B0402040204020203" pitchFamily="34" charset="0"/>
                <a:cs typeface="Segoe UI Semilight" panose="020B0402040204020203" pitchFamily="34" charset="0"/>
              </a:rPr>
              <a:t>	</a:t>
            </a:r>
            <a:r>
              <a:rPr lang="en-US" sz="1200" dirty="0">
                <a:solidFill>
                  <a:schemeClr val="bg2">
                    <a:lumMod val="25000"/>
                  </a:schemeClr>
                </a:solidFill>
                <a:latin typeface="Segoe UI Semilight" panose="020B0402040204020203" pitchFamily="34" charset="0"/>
                <a:cs typeface="Segoe UI Semilight" panose="020B0402040204020203" pitchFamily="34" charset="0"/>
              </a:rPr>
              <a:t>To include rendered markdown</a:t>
            </a:r>
          </a:p>
        </p:txBody>
      </p:sp>
    </p:spTree>
    <p:extLst>
      <p:ext uri="{BB962C8B-B14F-4D97-AF65-F5344CB8AC3E}">
        <p14:creationId xmlns:p14="http://schemas.microsoft.com/office/powerpoint/2010/main" val="4123172503"/>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26425" y="1184320"/>
            <a:ext cx="10768047" cy="3535032"/>
          </a:xfrm>
        </p:spPr>
        <p:txBody>
          <a:bodyPr/>
          <a:lstStyle/>
          <a:p>
            <a:r>
              <a:rPr lang="en-US" dirty="0"/>
              <a:t>Lab 3: Explore Big Data with Azure Databricks</a:t>
            </a:r>
          </a:p>
        </p:txBody>
      </p:sp>
    </p:spTree>
    <p:custDataLst>
      <p:tags r:id="rId1"/>
    </p:custDataLst>
    <p:extLst>
      <p:ext uri="{BB962C8B-B14F-4D97-AF65-F5344CB8AC3E}">
        <p14:creationId xmlns:p14="http://schemas.microsoft.com/office/powerpoint/2010/main" val="850575484"/>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78EC68C-4F1B-43EB-A46E-17675DF6516E}"/>
              </a:ext>
            </a:extLst>
          </p:cNvPr>
          <p:cNvSpPr>
            <a:spLocks noGrp="1"/>
          </p:cNvSpPr>
          <p:nvPr>
            <p:ph type="body" sz="quarter" idx="10"/>
          </p:nvPr>
        </p:nvSpPr>
        <p:spPr/>
        <p:txBody>
          <a:bodyPr/>
          <a:lstStyle/>
          <a:p>
            <a:r>
              <a:rPr lang="en-AU" dirty="0"/>
              <a:t>Semi-Structured Data Sources</a:t>
            </a:r>
          </a:p>
        </p:txBody>
      </p:sp>
      <p:sp>
        <p:nvSpPr>
          <p:cNvPr id="3" name="Title 2">
            <a:extLst>
              <a:ext uri="{FF2B5EF4-FFF2-40B4-BE49-F238E27FC236}">
                <a16:creationId xmlns:a16="http://schemas.microsoft.com/office/drawing/2014/main" id="{4E1AE663-CE90-4F13-A9D5-F6F6DA32F41F}"/>
              </a:ext>
            </a:extLst>
          </p:cNvPr>
          <p:cNvSpPr>
            <a:spLocks noGrp="1"/>
          </p:cNvSpPr>
          <p:nvPr>
            <p:ph type="title"/>
          </p:nvPr>
        </p:nvSpPr>
        <p:spPr/>
        <p:txBody>
          <a:bodyPr/>
          <a:lstStyle/>
          <a:p>
            <a:r>
              <a:rPr lang="en-AU" dirty="0"/>
              <a:t>Lab 3</a:t>
            </a:r>
          </a:p>
        </p:txBody>
      </p:sp>
      <p:pic>
        <p:nvPicPr>
          <p:cNvPr id="5" name="Picture 4">
            <a:extLst>
              <a:ext uri="{FF2B5EF4-FFF2-40B4-BE49-F238E27FC236}">
                <a16:creationId xmlns:a16="http://schemas.microsoft.com/office/drawing/2014/main" id="{EE874F4F-A1D5-42D5-945B-251FF11F0B8A}"/>
              </a:ext>
            </a:extLst>
          </p:cNvPr>
          <p:cNvPicPr>
            <a:picLocks noChangeAspect="1"/>
          </p:cNvPicPr>
          <p:nvPr/>
        </p:nvPicPr>
        <p:blipFill>
          <a:blip r:embed="rId2"/>
          <a:stretch>
            <a:fillRect/>
          </a:stretch>
        </p:blipFill>
        <p:spPr>
          <a:xfrm>
            <a:off x="1974811" y="1276214"/>
            <a:ext cx="8239263" cy="5481586"/>
          </a:xfrm>
          <a:prstGeom prst="rect">
            <a:avLst/>
          </a:prstGeom>
        </p:spPr>
      </p:pic>
    </p:spTree>
    <p:extLst>
      <p:ext uri="{BB962C8B-B14F-4D97-AF65-F5344CB8AC3E}">
        <p14:creationId xmlns:p14="http://schemas.microsoft.com/office/powerpoint/2010/main" val="1049860492"/>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74712D6-BA0E-4D59-9285-4D0A75AD2277}"/>
              </a:ext>
            </a:extLst>
          </p:cNvPr>
          <p:cNvSpPr>
            <a:spLocks noGrp="1"/>
          </p:cNvSpPr>
          <p:nvPr>
            <p:ph type="body" sz="quarter" idx="10"/>
          </p:nvPr>
        </p:nvSpPr>
        <p:spPr/>
        <p:txBody>
          <a:bodyPr/>
          <a:lstStyle/>
          <a:p>
            <a:r>
              <a:rPr lang="en-AU" dirty="0"/>
              <a:t>Lab Architecture</a:t>
            </a:r>
          </a:p>
        </p:txBody>
      </p:sp>
      <p:sp>
        <p:nvSpPr>
          <p:cNvPr id="3" name="Title 2">
            <a:extLst>
              <a:ext uri="{FF2B5EF4-FFF2-40B4-BE49-F238E27FC236}">
                <a16:creationId xmlns:a16="http://schemas.microsoft.com/office/drawing/2014/main" id="{144A65DA-2A6C-467C-AF76-F349BA96D6D5}"/>
              </a:ext>
            </a:extLst>
          </p:cNvPr>
          <p:cNvSpPr>
            <a:spLocks noGrp="1"/>
          </p:cNvSpPr>
          <p:nvPr>
            <p:ph type="title"/>
          </p:nvPr>
        </p:nvSpPr>
        <p:spPr/>
        <p:txBody>
          <a:bodyPr/>
          <a:lstStyle/>
          <a:p>
            <a:r>
              <a:rPr lang="en-AU" dirty="0"/>
              <a:t>Lab 3</a:t>
            </a:r>
          </a:p>
        </p:txBody>
      </p:sp>
      <p:pic>
        <p:nvPicPr>
          <p:cNvPr id="5" name="Picture 4">
            <a:extLst>
              <a:ext uri="{FF2B5EF4-FFF2-40B4-BE49-F238E27FC236}">
                <a16:creationId xmlns:a16="http://schemas.microsoft.com/office/drawing/2014/main" id="{BCB8E648-7622-4522-B87C-86EE9863C7A1}"/>
              </a:ext>
            </a:extLst>
          </p:cNvPr>
          <p:cNvPicPr>
            <a:picLocks noChangeAspect="1"/>
          </p:cNvPicPr>
          <p:nvPr/>
        </p:nvPicPr>
        <p:blipFill>
          <a:blip r:embed="rId2"/>
          <a:stretch>
            <a:fillRect/>
          </a:stretch>
        </p:blipFill>
        <p:spPr>
          <a:xfrm>
            <a:off x="1684716" y="1278718"/>
            <a:ext cx="8822568" cy="5356698"/>
          </a:xfrm>
          <a:prstGeom prst="rect">
            <a:avLst/>
          </a:prstGeom>
        </p:spPr>
      </p:pic>
    </p:spTree>
    <p:extLst>
      <p:ext uri="{BB962C8B-B14F-4D97-AF65-F5344CB8AC3E}">
        <p14:creationId xmlns:p14="http://schemas.microsoft.com/office/powerpoint/2010/main" val="505622676"/>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26426" y="1184320"/>
            <a:ext cx="9601494" cy="3535032"/>
          </a:xfrm>
        </p:spPr>
        <p:txBody>
          <a:bodyPr/>
          <a:lstStyle/>
          <a:p>
            <a:r>
              <a:rPr lang="en-US" dirty="0"/>
              <a:t>Modern Data Platform Concepts</a:t>
            </a:r>
            <a:br>
              <a:rPr lang="en-US" dirty="0"/>
            </a:br>
            <a:r>
              <a:rPr lang="en-US" sz="4400" dirty="0"/>
              <a:t>Part IV</a:t>
            </a:r>
            <a:endParaRPr lang="en-US" dirty="0"/>
          </a:p>
        </p:txBody>
      </p:sp>
    </p:spTree>
    <p:custDataLst>
      <p:tags r:id="rId1"/>
    </p:custDataLst>
    <p:extLst>
      <p:ext uri="{BB962C8B-B14F-4D97-AF65-F5344CB8AC3E}">
        <p14:creationId xmlns:p14="http://schemas.microsoft.com/office/powerpoint/2010/main" val="20963215"/>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82F976A-5A07-457C-81A3-CA17DCA2CCA1}"/>
              </a:ext>
            </a:extLst>
          </p:cNvPr>
          <p:cNvSpPr>
            <a:spLocks noGrp="1"/>
          </p:cNvSpPr>
          <p:nvPr>
            <p:ph type="body" sz="quarter" idx="10"/>
          </p:nvPr>
        </p:nvSpPr>
        <p:spPr>
          <a:xfrm>
            <a:off x="426424" y="939816"/>
            <a:ext cx="11339774" cy="543226"/>
          </a:xfrm>
        </p:spPr>
        <p:txBody>
          <a:bodyPr/>
          <a:lstStyle/>
          <a:p>
            <a:r>
              <a:rPr lang="en-US" dirty="0"/>
              <a:t>“The ability of a digital computer or computer-controlled robot to perform tasks commonly associated with intelligent beings.” – Encyclopedia Britannica</a:t>
            </a:r>
            <a:endParaRPr lang="en-AU" dirty="0"/>
          </a:p>
        </p:txBody>
      </p:sp>
      <p:sp>
        <p:nvSpPr>
          <p:cNvPr id="3" name="Title 2">
            <a:extLst>
              <a:ext uri="{FF2B5EF4-FFF2-40B4-BE49-F238E27FC236}">
                <a16:creationId xmlns:a16="http://schemas.microsoft.com/office/drawing/2014/main" id="{F3888B8E-CAD1-4262-BD60-30911F37631E}"/>
              </a:ext>
            </a:extLst>
          </p:cNvPr>
          <p:cNvSpPr>
            <a:spLocks noGrp="1"/>
          </p:cNvSpPr>
          <p:nvPr>
            <p:ph type="title"/>
          </p:nvPr>
        </p:nvSpPr>
        <p:spPr/>
        <p:txBody>
          <a:bodyPr/>
          <a:lstStyle/>
          <a:p>
            <a:r>
              <a:rPr lang="en-AU" dirty="0"/>
              <a:t>Artificial Intelligence</a:t>
            </a:r>
          </a:p>
        </p:txBody>
      </p:sp>
      <p:pic>
        <p:nvPicPr>
          <p:cNvPr id="1026" name="Picture 2" descr="Image result for artificial intelligence areas">
            <a:extLst>
              <a:ext uri="{FF2B5EF4-FFF2-40B4-BE49-F238E27FC236}">
                <a16:creationId xmlns:a16="http://schemas.microsoft.com/office/drawing/2014/main" id="{11A41F62-28A7-4D28-B774-A6D7249A13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6232" y="2200274"/>
            <a:ext cx="6287623" cy="3414469"/>
          </a:xfrm>
          <a:prstGeom prst="rect">
            <a:avLst/>
          </a:prstGeom>
          <a:noFill/>
          <a:extLst>
            <a:ext uri="{909E8E84-426E-40DD-AFC4-6F175D3DCCD1}">
              <a14:hiddenFill xmlns:a14="http://schemas.microsoft.com/office/drawing/2010/main">
                <a:solidFill>
                  <a:srgbClr val="FFFFFF"/>
                </a:solidFill>
              </a14:hiddenFill>
            </a:ext>
          </a:extLst>
        </p:spPr>
      </p:pic>
      <p:sp>
        <p:nvSpPr>
          <p:cNvPr id="7" name="Text Placeholder 4">
            <a:extLst>
              <a:ext uri="{FF2B5EF4-FFF2-40B4-BE49-F238E27FC236}">
                <a16:creationId xmlns:a16="http://schemas.microsoft.com/office/drawing/2014/main" id="{8305AE18-FEA4-464E-98DF-1DE784179277}"/>
              </a:ext>
            </a:extLst>
          </p:cNvPr>
          <p:cNvSpPr txBox="1">
            <a:spLocks/>
          </p:cNvSpPr>
          <p:nvPr/>
        </p:nvSpPr>
        <p:spPr>
          <a:xfrm>
            <a:off x="7502258" y="1583734"/>
            <a:ext cx="4506730" cy="4634434"/>
          </a:xfrm>
          <a:prstGeom prst="rect">
            <a:avLst/>
          </a:prstGeom>
        </p:spPr>
        <p:txBody>
          <a:bodyPr/>
          <a:lstStyle>
            <a:lvl1pPr marL="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2745" kern="1200" spc="0" baseline="0">
                <a:solidFill>
                  <a:srgbClr val="000000"/>
                </a:solidFill>
                <a:latin typeface="+mn-lt"/>
                <a:ea typeface="+mn-ea"/>
                <a:cs typeface="+mn-cs"/>
              </a:defRPr>
            </a:lvl1pPr>
            <a:lvl2pPr marL="224097"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448193"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3pPr>
            <a:lvl4pPr marL="67229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896386"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AU" sz="1800" dirty="0">
                <a:solidFill>
                  <a:schemeClr val="tx2"/>
                </a:solidFill>
                <a:latin typeface="+mj-lt"/>
              </a:rPr>
              <a:t>Machine Learning</a:t>
            </a:r>
          </a:p>
          <a:p>
            <a:r>
              <a:rPr lang="en-AU" sz="1400" b="1" dirty="0">
                <a:solidFill>
                  <a:schemeClr val="tx1"/>
                </a:solidFill>
              </a:rPr>
              <a:t>Supervised Learning</a:t>
            </a:r>
          </a:p>
          <a:p>
            <a:pPr lvl="1"/>
            <a:r>
              <a:rPr lang="en-AU" sz="1400" dirty="0">
                <a:solidFill>
                  <a:schemeClr val="tx1"/>
                </a:solidFill>
              </a:rPr>
              <a:t>Regression</a:t>
            </a:r>
          </a:p>
          <a:p>
            <a:pPr lvl="1"/>
            <a:r>
              <a:rPr lang="en-AU" sz="1400" dirty="0">
                <a:solidFill>
                  <a:schemeClr val="tx1"/>
                </a:solidFill>
              </a:rPr>
              <a:t>Classification</a:t>
            </a:r>
          </a:p>
          <a:p>
            <a:r>
              <a:rPr lang="en-AU" sz="1400" b="1" dirty="0">
                <a:solidFill>
                  <a:schemeClr val="tx1"/>
                </a:solidFill>
              </a:rPr>
              <a:t>Unsupervised Learning</a:t>
            </a:r>
          </a:p>
          <a:p>
            <a:pPr lvl="1"/>
            <a:r>
              <a:rPr lang="en-AU" sz="1400" dirty="0">
                <a:solidFill>
                  <a:schemeClr val="tx1"/>
                </a:solidFill>
              </a:rPr>
              <a:t>Cluster Analysis</a:t>
            </a:r>
          </a:p>
          <a:p>
            <a:r>
              <a:rPr lang="en-AU" sz="1400" b="1" dirty="0">
                <a:solidFill>
                  <a:schemeClr val="tx1"/>
                </a:solidFill>
              </a:rPr>
              <a:t>Application Examples</a:t>
            </a:r>
          </a:p>
          <a:p>
            <a:pPr lvl="1"/>
            <a:r>
              <a:rPr lang="en-AU" sz="1400" dirty="0"/>
              <a:t>Weather Forecast</a:t>
            </a:r>
          </a:p>
          <a:p>
            <a:pPr lvl="1"/>
            <a:r>
              <a:rPr lang="en-AU" sz="1400" dirty="0"/>
              <a:t>Fraud Detection</a:t>
            </a:r>
          </a:p>
          <a:p>
            <a:pPr lvl="1"/>
            <a:r>
              <a:rPr lang="en-AU" sz="1400" dirty="0"/>
              <a:t>Customer Churn</a:t>
            </a:r>
          </a:p>
          <a:p>
            <a:pPr lvl="1"/>
            <a:r>
              <a:rPr lang="en-AU" sz="1400" dirty="0"/>
              <a:t>Insurance Premium</a:t>
            </a:r>
          </a:p>
        </p:txBody>
      </p:sp>
      <p:grpSp>
        <p:nvGrpSpPr>
          <p:cNvPr id="6" name="Group 5">
            <a:extLst>
              <a:ext uri="{FF2B5EF4-FFF2-40B4-BE49-F238E27FC236}">
                <a16:creationId xmlns:a16="http://schemas.microsoft.com/office/drawing/2014/main" id="{BECA1DB5-47A8-4E6E-99EE-00F47548BDEF}"/>
              </a:ext>
            </a:extLst>
          </p:cNvPr>
          <p:cNvGrpSpPr/>
          <p:nvPr/>
        </p:nvGrpSpPr>
        <p:grpSpPr>
          <a:xfrm>
            <a:off x="7104511" y="1562225"/>
            <a:ext cx="440871" cy="440871"/>
            <a:chOff x="7104511" y="1505077"/>
            <a:chExt cx="440871" cy="440871"/>
          </a:xfrm>
        </p:grpSpPr>
        <p:sp>
          <p:nvSpPr>
            <p:cNvPr id="8" name="Data &amp; AI" title="Icon of several circles connected to eachother by lines">
              <a:extLst>
                <a:ext uri="{FF2B5EF4-FFF2-40B4-BE49-F238E27FC236}">
                  <a16:creationId xmlns:a16="http://schemas.microsoft.com/office/drawing/2014/main" id="{103B81E3-E3FD-4E7F-85F4-C8434EEBD7BE}"/>
                </a:ext>
              </a:extLst>
            </p:cNvPr>
            <p:cNvSpPr>
              <a:spLocks noChangeAspect="1" noEditPoints="1"/>
            </p:cNvSpPr>
            <p:nvPr/>
          </p:nvSpPr>
          <p:spPr bwMode="auto">
            <a:xfrm>
              <a:off x="7147635" y="1583734"/>
              <a:ext cx="354623" cy="283559"/>
            </a:xfrm>
            <a:custGeom>
              <a:avLst/>
              <a:gdLst>
                <a:gd name="T0" fmla="*/ 465 w 706"/>
                <a:gd name="T1" fmla="*/ 76 h 564"/>
                <a:gd name="T2" fmla="*/ 465 w 706"/>
                <a:gd name="T3" fmla="*/ 0 h 564"/>
                <a:gd name="T4" fmla="*/ 668 w 706"/>
                <a:gd name="T5" fmla="*/ 138 h 564"/>
                <a:gd name="T6" fmla="*/ 668 w 706"/>
                <a:gd name="T7" fmla="*/ 214 h 564"/>
                <a:gd name="T8" fmla="*/ 668 w 706"/>
                <a:gd name="T9" fmla="*/ 138 h 564"/>
                <a:gd name="T10" fmla="*/ 454 w 706"/>
                <a:gd name="T11" fmla="*/ 314 h 564"/>
                <a:gd name="T12" fmla="*/ 530 w 706"/>
                <a:gd name="T13" fmla="*/ 314 h 564"/>
                <a:gd name="T14" fmla="*/ 637 w 706"/>
                <a:gd name="T15" fmla="*/ 422 h 564"/>
                <a:gd name="T16" fmla="*/ 637 w 706"/>
                <a:gd name="T17" fmla="*/ 499 h 564"/>
                <a:gd name="T18" fmla="*/ 637 w 706"/>
                <a:gd name="T19" fmla="*/ 422 h 564"/>
                <a:gd name="T20" fmla="*/ 282 w 706"/>
                <a:gd name="T21" fmla="*/ 526 h 564"/>
                <a:gd name="T22" fmla="*/ 358 w 706"/>
                <a:gd name="T23" fmla="*/ 526 h 564"/>
                <a:gd name="T24" fmla="*/ 38 w 706"/>
                <a:gd name="T25" fmla="*/ 338 h 564"/>
                <a:gd name="T26" fmla="*/ 38 w 706"/>
                <a:gd name="T27" fmla="*/ 415 h 564"/>
                <a:gd name="T28" fmla="*/ 38 w 706"/>
                <a:gd name="T29" fmla="*/ 338 h 564"/>
                <a:gd name="T30" fmla="*/ 258 w 706"/>
                <a:gd name="T31" fmla="*/ 205 h 564"/>
                <a:gd name="T32" fmla="*/ 334 w 706"/>
                <a:gd name="T33" fmla="*/ 205 h 564"/>
                <a:gd name="T34" fmla="*/ 120 w 706"/>
                <a:gd name="T35" fmla="*/ 75 h 564"/>
                <a:gd name="T36" fmla="*/ 120 w 706"/>
                <a:gd name="T37" fmla="*/ 152 h 564"/>
                <a:gd name="T38" fmla="*/ 120 w 706"/>
                <a:gd name="T39" fmla="*/ 75 h 564"/>
                <a:gd name="T40" fmla="*/ 258 w 706"/>
                <a:gd name="T41" fmla="*/ 188 h 564"/>
                <a:gd name="T42" fmla="*/ 460 w 706"/>
                <a:gd name="T43" fmla="*/ 294 h 564"/>
                <a:gd name="T44" fmla="*/ 76 w 706"/>
                <a:gd name="T45" fmla="*/ 376 h 564"/>
                <a:gd name="T46" fmla="*/ 288 w 706"/>
                <a:gd name="T47" fmla="*/ 505 h 564"/>
                <a:gd name="T48" fmla="*/ 603 w 706"/>
                <a:gd name="T49" fmla="*/ 479 h 564"/>
                <a:gd name="T50" fmla="*/ 159 w 706"/>
                <a:gd name="T51" fmla="*/ 104 h 564"/>
                <a:gd name="T52" fmla="*/ 637 w 706"/>
                <a:gd name="T53" fmla="*/ 151 h 564"/>
                <a:gd name="T54" fmla="*/ 523 w 706"/>
                <a:gd name="T55" fmla="*/ 291 h 564"/>
                <a:gd name="T56" fmla="*/ 465 w 706"/>
                <a:gd name="T57" fmla="*/ 347 h 564"/>
                <a:gd name="T58" fmla="*/ 334 w 706"/>
                <a:gd name="T59" fmla="*/ 490 h 564"/>
                <a:gd name="T60" fmla="*/ 320 w 706"/>
                <a:gd name="T61" fmla="*/ 488 h 564"/>
                <a:gd name="T62" fmla="*/ 134 w 706"/>
                <a:gd name="T63" fmla="*/ 149 h 564"/>
                <a:gd name="T64" fmla="*/ 438 w 706"/>
                <a:gd name="T65" fmla="*/ 65 h 564"/>
                <a:gd name="T66" fmla="*/ 624 w 706"/>
                <a:gd name="T67" fmla="*/ 425 h 564"/>
                <a:gd name="T68" fmla="*/ 603 w 706"/>
                <a:gd name="T69" fmla="*/ 434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06" h="564">
                  <a:moveTo>
                    <a:pt x="503" y="38"/>
                  </a:moveTo>
                  <a:cubicBezTo>
                    <a:pt x="503" y="59"/>
                    <a:pt x="486" y="76"/>
                    <a:pt x="465" y="76"/>
                  </a:cubicBezTo>
                  <a:cubicBezTo>
                    <a:pt x="444" y="76"/>
                    <a:pt x="427" y="59"/>
                    <a:pt x="427" y="38"/>
                  </a:cubicBezTo>
                  <a:cubicBezTo>
                    <a:pt x="427" y="17"/>
                    <a:pt x="444" y="0"/>
                    <a:pt x="465" y="0"/>
                  </a:cubicBezTo>
                  <a:cubicBezTo>
                    <a:pt x="486" y="0"/>
                    <a:pt x="503" y="17"/>
                    <a:pt x="503" y="38"/>
                  </a:cubicBezTo>
                  <a:close/>
                  <a:moveTo>
                    <a:pt x="668" y="138"/>
                  </a:moveTo>
                  <a:cubicBezTo>
                    <a:pt x="647" y="138"/>
                    <a:pt x="630" y="155"/>
                    <a:pt x="630" y="176"/>
                  </a:cubicBezTo>
                  <a:cubicBezTo>
                    <a:pt x="630" y="197"/>
                    <a:pt x="647" y="214"/>
                    <a:pt x="668" y="214"/>
                  </a:cubicBezTo>
                  <a:cubicBezTo>
                    <a:pt x="689" y="214"/>
                    <a:pt x="706" y="197"/>
                    <a:pt x="706" y="176"/>
                  </a:cubicBezTo>
                  <a:cubicBezTo>
                    <a:pt x="706" y="155"/>
                    <a:pt x="689" y="138"/>
                    <a:pt x="668" y="138"/>
                  </a:cubicBezTo>
                  <a:close/>
                  <a:moveTo>
                    <a:pt x="492" y="276"/>
                  </a:moveTo>
                  <a:cubicBezTo>
                    <a:pt x="471" y="276"/>
                    <a:pt x="454" y="293"/>
                    <a:pt x="454" y="314"/>
                  </a:cubicBezTo>
                  <a:cubicBezTo>
                    <a:pt x="454" y="335"/>
                    <a:pt x="471" y="352"/>
                    <a:pt x="492" y="352"/>
                  </a:cubicBezTo>
                  <a:cubicBezTo>
                    <a:pt x="513" y="352"/>
                    <a:pt x="530" y="335"/>
                    <a:pt x="530" y="314"/>
                  </a:cubicBezTo>
                  <a:cubicBezTo>
                    <a:pt x="530" y="293"/>
                    <a:pt x="513" y="276"/>
                    <a:pt x="492" y="276"/>
                  </a:cubicBezTo>
                  <a:close/>
                  <a:moveTo>
                    <a:pt x="637" y="422"/>
                  </a:moveTo>
                  <a:cubicBezTo>
                    <a:pt x="616" y="422"/>
                    <a:pt x="599" y="440"/>
                    <a:pt x="599" y="461"/>
                  </a:cubicBezTo>
                  <a:cubicBezTo>
                    <a:pt x="599" y="482"/>
                    <a:pt x="616" y="499"/>
                    <a:pt x="637" y="499"/>
                  </a:cubicBezTo>
                  <a:cubicBezTo>
                    <a:pt x="658" y="499"/>
                    <a:pt x="675" y="482"/>
                    <a:pt x="675" y="461"/>
                  </a:cubicBezTo>
                  <a:cubicBezTo>
                    <a:pt x="675" y="440"/>
                    <a:pt x="658" y="422"/>
                    <a:pt x="637" y="422"/>
                  </a:cubicBezTo>
                  <a:close/>
                  <a:moveTo>
                    <a:pt x="320" y="488"/>
                  </a:moveTo>
                  <a:cubicBezTo>
                    <a:pt x="299" y="488"/>
                    <a:pt x="282" y="505"/>
                    <a:pt x="282" y="526"/>
                  </a:cubicBezTo>
                  <a:cubicBezTo>
                    <a:pt x="282" y="547"/>
                    <a:pt x="299" y="564"/>
                    <a:pt x="320" y="564"/>
                  </a:cubicBezTo>
                  <a:cubicBezTo>
                    <a:pt x="341" y="564"/>
                    <a:pt x="358" y="547"/>
                    <a:pt x="358" y="526"/>
                  </a:cubicBezTo>
                  <a:cubicBezTo>
                    <a:pt x="358" y="505"/>
                    <a:pt x="341" y="488"/>
                    <a:pt x="320" y="488"/>
                  </a:cubicBezTo>
                  <a:close/>
                  <a:moveTo>
                    <a:pt x="38" y="338"/>
                  </a:moveTo>
                  <a:cubicBezTo>
                    <a:pt x="17" y="338"/>
                    <a:pt x="0" y="355"/>
                    <a:pt x="0" y="376"/>
                  </a:cubicBezTo>
                  <a:cubicBezTo>
                    <a:pt x="0" y="398"/>
                    <a:pt x="17" y="415"/>
                    <a:pt x="38" y="415"/>
                  </a:cubicBezTo>
                  <a:cubicBezTo>
                    <a:pt x="59" y="415"/>
                    <a:pt x="76" y="398"/>
                    <a:pt x="76" y="376"/>
                  </a:cubicBezTo>
                  <a:cubicBezTo>
                    <a:pt x="76" y="355"/>
                    <a:pt x="59" y="338"/>
                    <a:pt x="38" y="338"/>
                  </a:cubicBezTo>
                  <a:close/>
                  <a:moveTo>
                    <a:pt x="296" y="167"/>
                  </a:moveTo>
                  <a:cubicBezTo>
                    <a:pt x="275" y="167"/>
                    <a:pt x="258" y="184"/>
                    <a:pt x="258" y="205"/>
                  </a:cubicBezTo>
                  <a:cubicBezTo>
                    <a:pt x="258" y="226"/>
                    <a:pt x="275" y="243"/>
                    <a:pt x="296" y="243"/>
                  </a:cubicBezTo>
                  <a:cubicBezTo>
                    <a:pt x="317" y="243"/>
                    <a:pt x="334" y="226"/>
                    <a:pt x="334" y="205"/>
                  </a:cubicBezTo>
                  <a:cubicBezTo>
                    <a:pt x="334" y="184"/>
                    <a:pt x="317" y="167"/>
                    <a:pt x="296" y="167"/>
                  </a:cubicBezTo>
                  <a:close/>
                  <a:moveTo>
                    <a:pt x="120" y="75"/>
                  </a:moveTo>
                  <a:cubicBezTo>
                    <a:pt x="99" y="75"/>
                    <a:pt x="82" y="93"/>
                    <a:pt x="82" y="114"/>
                  </a:cubicBezTo>
                  <a:cubicBezTo>
                    <a:pt x="82" y="135"/>
                    <a:pt x="99" y="152"/>
                    <a:pt x="120" y="152"/>
                  </a:cubicBezTo>
                  <a:cubicBezTo>
                    <a:pt x="142" y="152"/>
                    <a:pt x="159" y="135"/>
                    <a:pt x="159" y="114"/>
                  </a:cubicBezTo>
                  <a:cubicBezTo>
                    <a:pt x="159" y="93"/>
                    <a:pt x="142" y="75"/>
                    <a:pt x="120" y="75"/>
                  </a:cubicBezTo>
                  <a:close/>
                  <a:moveTo>
                    <a:pt x="153" y="133"/>
                  </a:moveTo>
                  <a:cubicBezTo>
                    <a:pt x="258" y="188"/>
                    <a:pt x="258" y="188"/>
                    <a:pt x="258" y="188"/>
                  </a:cubicBezTo>
                  <a:moveTo>
                    <a:pt x="328" y="225"/>
                  </a:moveTo>
                  <a:cubicBezTo>
                    <a:pt x="460" y="294"/>
                    <a:pt x="460" y="294"/>
                    <a:pt x="460" y="294"/>
                  </a:cubicBezTo>
                  <a:moveTo>
                    <a:pt x="454" y="314"/>
                  </a:moveTo>
                  <a:cubicBezTo>
                    <a:pt x="76" y="376"/>
                    <a:pt x="76" y="376"/>
                    <a:pt x="76" y="376"/>
                  </a:cubicBezTo>
                  <a:moveTo>
                    <a:pt x="71" y="395"/>
                  </a:moveTo>
                  <a:cubicBezTo>
                    <a:pt x="288" y="505"/>
                    <a:pt x="288" y="505"/>
                    <a:pt x="288" y="505"/>
                  </a:cubicBezTo>
                  <a:moveTo>
                    <a:pt x="358" y="526"/>
                  </a:moveTo>
                  <a:cubicBezTo>
                    <a:pt x="603" y="479"/>
                    <a:pt x="603" y="479"/>
                    <a:pt x="603" y="479"/>
                  </a:cubicBezTo>
                  <a:moveTo>
                    <a:pt x="427" y="38"/>
                  </a:moveTo>
                  <a:cubicBezTo>
                    <a:pt x="159" y="104"/>
                    <a:pt x="159" y="104"/>
                    <a:pt x="159" y="104"/>
                  </a:cubicBezTo>
                  <a:moveTo>
                    <a:pt x="497" y="59"/>
                  </a:moveTo>
                  <a:cubicBezTo>
                    <a:pt x="637" y="151"/>
                    <a:pt x="637" y="151"/>
                    <a:pt x="637" y="151"/>
                  </a:cubicBezTo>
                  <a:moveTo>
                    <a:pt x="637" y="198"/>
                  </a:moveTo>
                  <a:cubicBezTo>
                    <a:pt x="523" y="291"/>
                    <a:pt x="523" y="291"/>
                    <a:pt x="523" y="291"/>
                  </a:cubicBezTo>
                  <a:moveTo>
                    <a:pt x="346" y="497"/>
                  </a:moveTo>
                  <a:cubicBezTo>
                    <a:pt x="465" y="347"/>
                    <a:pt x="465" y="347"/>
                    <a:pt x="465" y="347"/>
                  </a:cubicBezTo>
                  <a:moveTo>
                    <a:pt x="447" y="76"/>
                  </a:moveTo>
                  <a:cubicBezTo>
                    <a:pt x="334" y="490"/>
                    <a:pt x="334" y="490"/>
                    <a:pt x="334" y="490"/>
                  </a:cubicBezTo>
                  <a:moveTo>
                    <a:pt x="296" y="243"/>
                  </a:moveTo>
                  <a:cubicBezTo>
                    <a:pt x="320" y="488"/>
                    <a:pt x="320" y="488"/>
                    <a:pt x="320" y="488"/>
                  </a:cubicBezTo>
                  <a:moveTo>
                    <a:pt x="305" y="488"/>
                  </a:moveTo>
                  <a:cubicBezTo>
                    <a:pt x="134" y="149"/>
                    <a:pt x="134" y="149"/>
                    <a:pt x="134" y="149"/>
                  </a:cubicBezTo>
                  <a:moveTo>
                    <a:pt x="323" y="179"/>
                  </a:moveTo>
                  <a:cubicBezTo>
                    <a:pt x="438" y="65"/>
                    <a:pt x="438" y="65"/>
                    <a:pt x="438" y="65"/>
                  </a:cubicBezTo>
                  <a:moveTo>
                    <a:pt x="481" y="76"/>
                  </a:moveTo>
                  <a:cubicBezTo>
                    <a:pt x="624" y="425"/>
                    <a:pt x="624" y="425"/>
                    <a:pt x="624" y="425"/>
                  </a:cubicBezTo>
                  <a:moveTo>
                    <a:pt x="514" y="347"/>
                  </a:moveTo>
                  <a:cubicBezTo>
                    <a:pt x="603" y="434"/>
                    <a:pt x="603" y="434"/>
                    <a:pt x="603" y="434"/>
                  </a:cubicBez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9" name="Oval 8">
              <a:extLst>
                <a:ext uri="{FF2B5EF4-FFF2-40B4-BE49-F238E27FC236}">
                  <a16:creationId xmlns:a16="http://schemas.microsoft.com/office/drawing/2014/main" id="{81406950-074B-4D96-BE5C-C3470069858E}"/>
                </a:ext>
              </a:extLst>
            </p:cNvPr>
            <p:cNvSpPr/>
            <p:nvPr/>
          </p:nvSpPr>
          <p:spPr bwMode="auto">
            <a:xfrm>
              <a:off x="7104511" y="1505077"/>
              <a:ext cx="440871" cy="440871"/>
            </a:xfrm>
            <a:prstGeom prst="ellipse">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AU" sz="2400"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559961196"/>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7C3F442-F6BC-4653-9717-447D525CCC51}"/>
              </a:ext>
            </a:extLst>
          </p:cNvPr>
          <p:cNvSpPr>
            <a:spLocks noGrp="1"/>
          </p:cNvSpPr>
          <p:nvPr>
            <p:ph type="body" sz="quarter" idx="10"/>
          </p:nvPr>
        </p:nvSpPr>
        <p:spPr>
          <a:xfrm>
            <a:off x="426424" y="939816"/>
            <a:ext cx="11339774" cy="994375"/>
          </a:xfrm>
        </p:spPr>
        <p:txBody>
          <a:bodyPr/>
          <a:lstStyle/>
          <a:p>
            <a:r>
              <a:rPr lang="en-US" dirty="0"/>
              <a:t>Term coined in 2009 for a developer meetup – ”Not Only SQL” -&gt; “NoSQL”.</a:t>
            </a:r>
            <a:endParaRPr lang="en-AU" dirty="0"/>
          </a:p>
          <a:p>
            <a:r>
              <a:rPr lang="en-AU" dirty="0"/>
              <a:t>Databases that allow you to store and retrieve data in various structures, formats, and models other than tabular relational model.</a:t>
            </a:r>
          </a:p>
        </p:txBody>
      </p:sp>
      <p:sp>
        <p:nvSpPr>
          <p:cNvPr id="3" name="Title 2">
            <a:extLst>
              <a:ext uri="{FF2B5EF4-FFF2-40B4-BE49-F238E27FC236}">
                <a16:creationId xmlns:a16="http://schemas.microsoft.com/office/drawing/2014/main" id="{B693F11F-399B-409F-A15A-89B8AD262DFA}"/>
              </a:ext>
            </a:extLst>
          </p:cNvPr>
          <p:cNvSpPr>
            <a:spLocks noGrp="1"/>
          </p:cNvSpPr>
          <p:nvPr>
            <p:ph type="title"/>
          </p:nvPr>
        </p:nvSpPr>
        <p:spPr/>
        <p:txBody>
          <a:bodyPr/>
          <a:lstStyle/>
          <a:p>
            <a:r>
              <a:rPr lang="en-AU" dirty="0"/>
              <a:t>What’s No-SQL?</a:t>
            </a:r>
          </a:p>
        </p:txBody>
      </p:sp>
      <p:sp>
        <p:nvSpPr>
          <p:cNvPr id="6" name="Rectangle 5">
            <a:extLst>
              <a:ext uri="{FF2B5EF4-FFF2-40B4-BE49-F238E27FC236}">
                <a16:creationId xmlns:a16="http://schemas.microsoft.com/office/drawing/2014/main" id="{076CEE89-E618-4E1B-B708-310CBB043233}"/>
              </a:ext>
            </a:extLst>
          </p:cNvPr>
          <p:cNvSpPr/>
          <p:nvPr/>
        </p:nvSpPr>
        <p:spPr bwMode="auto">
          <a:xfrm>
            <a:off x="258536" y="2108184"/>
            <a:ext cx="6125929" cy="38100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chemeClr val="tx2"/>
                </a:solidFill>
                <a:effectLst/>
                <a:uLnTx/>
                <a:uFillTx/>
                <a:latin typeface="+mj-lt"/>
              </a:rPr>
              <a:t>There’s a time and a place for everything</a:t>
            </a:r>
          </a:p>
          <a:p>
            <a:pPr marL="0" marR="0" lvl="0" indent="0" defTabSz="914400" eaLnBrk="1" fontAlgn="auto" latinLnBrk="0" hangingPunct="1">
              <a:lnSpc>
                <a:spcPct val="100000"/>
              </a:lnSpc>
              <a:spcBef>
                <a:spcPts val="0"/>
              </a:spcBef>
              <a:spcAft>
                <a:spcPts val="600"/>
              </a:spcAft>
              <a:buClrTx/>
              <a:buSzTx/>
              <a:buFontTx/>
              <a:buNone/>
              <a:tabLst/>
              <a:defRPr/>
            </a:pPr>
            <a:endParaRPr kumimoji="0" lang="en-US" sz="1400" b="0" i="0" u="none" strike="noStrike" kern="0" cap="none" spc="0" normalizeH="0" baseline="0" noProof="0" dirty="0">
              <a:ln>
                <a:noFill/>
              </a:ln>
              <a:solidFill>
                <a:sysClr val="windowText" lastClr="000000"/>
              </a:solidFill>
              <a:effectLst/>
              <a:uLnTx/>
              <a:uFillTx/>
            </a:endParaRPr>
          </a:p>
          <a:p>
            <a:pPr marL="0" marR="0" lvl="0" indent="0" defTabSz="914400" eaLnBrk="1" fontAlgn="auto" latinLnBrk="0" hangingPunct="1">
              <a:lnSpc>
                <a:spcPct val="100000"/>
              </a:lnSpc>
              <a:spcBef>
                <a:spcPts val="0"/>
              </a:spcBef>
              <a:spcAft>
                <a:spcPts val="180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rPr>
              <a:t>Sometimes a relational store is the right choice</a:t>
            </a:r>
          </a:p>
          <a:p>
            <a:pPr marL="0" marR="0" lvl="0" indent="0" defTabSz="914400" eaLnBrk="1" fontAlgn="auto" latinLnBrk="0" hangingPunct="1">
              <a:lnSpc>
                <a:spcPct val="100000"/>
              </a:lnSpc>
              <a:spcBef>
                <a:spcPts val="0"/>
              </a:spcBef>
              <a:spcAft>
                <a:spcPts val="180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rPr>
              <a:t>Sometimes a NoSQL store is the right choice</a:t>
            </a:r>
          </a:p>
          <a:p>
            <a:pPr marL="0" marR="0" lvl="0" indent="0" defTabSz="914400" eaLnBrk="1" fontAlgn="auto" latinLnBrk="0" hangingPunct="1">
              <a:lnSpc>
                <a:spcPct val="100000"/>
              </a:lnSpc>
              <a:spcBef>
                <a:spcPts val="0"/>
              </a:spcBef>
              <a:spcAft>
                <a:spcPts val="180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rPr>
              <a:t>Sometimes you need more than one store for an app -&gt; polyglot persistence</a:t>
            </a:r>
          </a:p>
        </p:txBody>
      </p:sp>
      <p:cxnSp>
        <p:nvCxnSpPr>
          <p:cNvPr id="13" name="Straight Connector 12">
            <a:extLst>
              <a:ext uri="{FF2B5EF4-FFF2-40B4-BE49-F238E27FC236}">
                <a16:creationId xmlns:a16="http://schemas.microsoft.com/office/drawing/2014/main" id="{126A980B-3294-4EBD-9B33-5E6D01659000}"/>
              </a:ext>
            </a:extLst>
          </p:cNvPr>
          <p:cNvCxnSpPr/>
          <p:nvPr/>
        </p:nvCxnSpPr>
        <p:spPr>
          <a:xfrm>
            <a:off x="6384471" y="2117400"/>
            <a:ext cx="0" cy="4071129"/>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4" name="Group 23">
            <a:extLst>
              <a:ext uri="{FF2B5EF4-FFF2-40B4-BE49-F238E27FC236}">
                <a16:creationId xmlns:a16="http://schemas.microsoft.com/office/drawing/2014/main" id="{A366B682-6A46-4CDB-98FB-5E0703EDC2E5}"/>
              </a:ext>
            </a:extLst>
          </p:cNvPr>
          <p:cNvGrpSpPr/>
          <p:nvPr/>
        </p:nvGrpSpPr>
        <p:grpSpPr>
          <a:xfrm>
            <a:off x="6888077" y="2282404"/>
            <a:ext cx="4441678" cy="3800784"/>
            <a:chOff x="6888077" y="2282404"/>
            <a:chExt cx="4441678" cy="3800784"/>
          </a:xfrm>
        </p:grpSpPr>
        <p:sp>
          <p:nvSpPr>
            <p:cNvPr id="4" name="Text Placeholder 1">
              <a:extLst>
                <a:ext uri="{FF2B5EF4-FFF2-40B4-BE49-F238E27FC236}">
                  <a16:creationId xmlns:a16="http://schemas.microsoft.com/office/drawing/2014/main" id="{FA356243-0430-4C71-A99C-4960A8BF6478}"/>
                </a:ext>
              </a:extLst>
            </p:cNvPr>
            <p:cNvSpPr txBox="1">
              <a:spLocks/>
            </p:cNvSpPr>
            <p:nvPr/>
          </p:nvSpPr>
          <p:spPr>
            <a:xfrm>
              <a:off x="7398724" y="2282404"/>
              <a:ext cx="3931031" cy="3800784"/>
            </a:xfrm>
            <a:prstGeom prst="rect">
              <a:avLst/>
            </a:prstGeom>
          </p:spPr>
          <p:txBody>
            <a:bodyPr vert="horz" wrap="square" lIns="0" tIns="0" rIns="0" bIns="0" rtlCol="0">
              <a:spAutoFit/>
            </a:bodyPr>
            <a:lst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lang="en-US" sz="1765" b="0" i="0" kern="1200" spc="0" baseline="0" dirty="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1371"/>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1371"/>
                </a:spcAft>
                <a:buClrTx/>
                <a:buSzPct val="90000"/>
                <a:buFont typeface="Wingdings" panose="05000000000000000000" pitchFamily="2" charset="2"/>
                <a:buNone/>
                <a:tabLst/>
                <a:defRPr sz="1371" kern="1200" spc="0" baseline="0">
                  <a:solidFill>
                    <a:srgbClr val="000000"/>
                  </a:solidFill>
                  <a:latin typeface="+mn-lt"/>
                  <a:ea typeface="+mn-ea"/>
                  <a:cs typeface="+mn-cs"/>
                </a:defRPr>
              </a:lvl3pPr>
              <a:lvl4pPr marL="672161" marR="0" indent="0" algn="l" defTabSz="914367" rtl="0" eaLnBrk="1" fontAlgn="auto" latinLnBrk="0" hangingPunct="1">
                <a:lnSpc>
                  <a:spcPct val="10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AU" sz="2400" dirty="0">
                  <a:solidFill>
                    <a:schemeClr val="tx2"/>
                  </a:solidFill>
                </a:rPr>
                <a:t>Data Structures</a:t>
              </a:r>
            </a:p>
            <a:p>
              <a:r>
                <a:rPr lang="en-AU" sz="1600" b="1" dirty="0">
                  <a:latin typeface="+mn-lt"/>
                </a:rPr>
                <a:t>Key-Value Databases</a:t>
              </a:r>
            </a:p>
            <a:p>
              <a:r>
                <a:rPr lang="en-AU" sz="1600" dirty="0">
                  <a:latin typeface="+mn-lt"/>
                </a:rPr>
                <a:t>Redis Cache, Azure Table</a:t>
              </a:r>
            </a:p>
            <a:p>
              <a:r>
                <a:rPr lang="en-AU" sz="1600" b="1" dirty="0">
                  <a:latin typeface="+mn-lt"/>
                </a:rPr>
                <a:t>Column Family Stores</a:t>
              </a:r>
            </a:p>
            <a:p>
              <a:r>
                <a:rPr lang="en-AU" sz="1600" dirty="0">
                  <a:latin typeface="+mn-lt"/>
                </a:rPr>
                <a:t>Cosmos DB, Cassandra, HBase</a:t>
              </a:r>
            </a:p>
            <a:p>
              <a:r>
                <a:rPr lang="en-AU" sz="1600" b="1" dirty="0">
                  <a:latin typeface="+mn-lt"/>
                </a:rPr>
                <a:t>Graph Databases</a:t>
              </a:r>
            </a:p>
            <a:p>
              <a:r>
                <a:rPr lang="en-AU" sz="1600" dirty="0">
                  <a:latin typeface="+mn-lt"/>
                </a:rPr>
                <a:t>Cosmos DB, Neo4j, Gremlin</a:t>
              </a:r>
            </a:p>
            <a:p>
              <a:r>
                <a:rPr lang="en-AU" sz="1600" b="1" dirty="0">
                  <a:latin typeface="+mn-lt"/>
                </a:rPr>
                <a:t>Document Databases</a:t>
              </a:r>
            </a:p>
            <a:p>
              <a:r>
                <a:rPr lang="en-AU" dirty="0">
                  <a:latin typeface="+mn-lt"/>
                </a:rPr>
                <a:t>Cosmos DB, MongoDB</a:t>
              </a:r>
            </a:p>
          </p:txBody>
        </p:sp>
        <p:sp>
          <p:nvSpPr>
            <p:cNvPr id="7" name="Embed_ECCE" title="Icon of two chevron brackets around a backslash">
              <a:extLst>
                <a:ext uri="{FF2B5EF4-FFF2-40B4-BE49-F238E27FC236}">
                  <a16:creationId xmlns:a16="http://schemas.microsoft.com/office/drawing/2014/main" id="{1B1D8158-FB2F-4B40-BD78-E25BCEF06FB3}"/>
                </a:ext>
              </a:extLst>
            </p:cNvPr>
            <p:cNvSpPr>
              <a:spLocks noChangeAspect="1" noEditPoints="1"/>
            </p:cNvSpPr>
            <p:nvPr/>
          </p:nvSpPr>
          <p:spPr bwMode="auto">
            <a:xfrm>
              <a:off x="6938590" y="5347825"/>
              <a:ext cx="339849" cy="291407"/>
            </a:xfrm>
            <a:custGeom>
              <a:avLst/>
              <a:gdLst>
                <a:gd name="T0" fmla="*/ 672 w 3136"/>
                <a:gd name="T1" fmla="*/ 2017 h 2689"/>
                <a:gd name="T2" fmla="*/ 0 w 3136"/>
                <a:gd name="T3" fmla="*/ 1345 h 2689"/>
                <a:gd name="T4" fmla="*/ 672 w 3136"/>
                <a:gd name="T5" fmla="*/ 672 h 2689"/>
                <a:gd name="T6" fmla="*/ 2464 w 3136"/>
                <a:gd name="T7" fmla="*/ 2017 h 2689"/>
                <a:gd name="T8" fmla="*/ 3136 w 3136"/>
                <a:gd name="T9" fmla="*/ 1345 h 2689"/>
                <a:gd name="T10" fmla="*/ 2464 w 3136"/>
                <a:gd name="T11" fmla="*/ 672 h 2689"/>
                <a:gd name="T12" fmla="*/ 1121 w 3136"/>
                <a:gd name="T13" fmla="*/ 2689 h 2689"/>
                <a:gd name="T14" fmla="*/ 2017 w 3136"/>
                <a:gd name="T15" fmla="*/ 0 h 26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36" h="2689">
                  <a:moveTo>
                    <a:pt x="672" y="2017"/>
                  </a:moveTo>
                  <a:lnTo>
                    <a:pt x="0" y="1345"/>
                  </a:lnTo>
                  <a:lnTo>
                    <a:pt x="672" y="672"/>
                  </a:lnTo>
                  <a:moveTo>
                    <a:pt x="2464" y="2017"/>
                  </a:moveTo>
                  <a:lnTo>
                    <a:pt x="3136" y="1345"/>
                  </a:lnTo>
                  <a:lnTo>
                    <a:pt x="2464" y="672"/>
                  </a:lnTo>
                  <a:moveTo>
                    <a:pt x="1121" y="2689"/>
                  </a:moveTo>
                  <a:lnTo>
                    <a:pt x="2017" y="0"/>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lin ang="5400000" scaled="1"/>
                </a:gradFill>
              </a:endParaRPr>
            </a:p>
          </p:txBody>
        </p:sp>
        <p:sp>
          <p:nvSpPr>
            <p:cNvPr id="8" name="swipe" title="Icon of a rectangle with a smaller rectangle inside and an arrow pointing towards it">
              <a:extLst>
                <a:ext uri="{FF2B5EF4-FFF2-40B4-BE49-F238E27FC236}">
                  <a16:creationId xmlns:a16="http://schemas.microsoft.com/office/drawing/2014/main" id="{E3FBB4CC-77D4-49D1-B511-7416BC76B07F}"/>
                </a:ext>
              </a:extLst>
            </p:cNvPr>
            <p:cNvSpPr>
              <a:spLocks noChangeAspect="1" noEditPoints="1"/>
            </p:cNvSpPr>
            <p:nvPr/>
          </p:nvSpPr>
          <p:spPr bwMode="auto">
            <a:xfrm>
              <a:off x="6997279" y="2881994"/>
              <a:ext cx="297487" cy="164232"/>
            </a:xfrm>
            <a:custGeom>
              <a:avLst/>
              <a:gdLst>
                <a:gd name="T0" fmla="*/ 282 w 605"/>
                <a:gd name="T1" fmla="*/ 82 h 334"/>
                <a:gd name="T2" fmla="*/ 365 w 605"/>
                <a:gd name="T3" fmla="*/ 166 h 334"/>
                <a:gd name="T4" fmla="*/ 282 w 605"/>
                <a:gd name="T5" fmla="*/ 252 h 334"/>
                <a:gd name="T6" fmla="*/ 365 w 605"/>
                <a:gd name="T7" fmla="*/ 166 h 334"/>
                <a:gd name="T8" fmla="*/ 184 w 605"/>
                <a:gd name="T9" fmla="*/ 166 h 334"/>
                <a:gd name="T10" fmla="*/ 605 w 605"/>
                <a:gd name="T11" fmla="*/ 122 h 334"/>
                <a:gd name="T12" fmla="*/ 605 w 605"/>
                <a:gd name="T13" fmla="*/ 0 h 334"/>
                <a:gd name="T14" fmla="*/ 0 w 605"/>
                <a:gd name="T15" fmla="*/ 0 h 334"/>
                <a:gd name="T16" fmla="*/ 0 w 605"/>
                <a:gd name="T17" fmla="*/ 334 h 334"/>
                <a:gd name="T18" fmla="*/ 605 w 605"/>
                <a:gd name="T19" fmla="*/ 334 h 334"/>
                <a:gd name="T20" fmla="*/ 605 w 605"/>
                <a:gd name="T21" fmla="*/ 122 h 334"/>
                <a:gd name="T22" fmla="*/ 441 w 605"/>
                <a:gd name="T23" fmla="*/ 0 h 334"/>
                <a:gd name="T24" fmla="*/ 441 w 605"/>
                <a:gd name="T25" fmla="*/ 334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5" h="334">
                  <a:moveTo>
                    <a:pt x="282" y="82"/>
                  </a:moveTo>
                  <a:lnTo>
                    <a:pt x="365" y="166"/>
                  </a:lnTo>
                  <a:lnTo>
                    <a:pt x="282" y="252"/>
                  </a:lnTo>
                  <a:moveTo>
                    <a:pt x="365" y="166"/>
                  </a:moveTo>
                  <a:lnTo>
                    <a:pt x="184" y="166"/>
                  </a:lnTo>
                  <a:moveTo>
                    <a:pt x="605" y="122"/>
                  </a:moveTo>
                  <a:lnTo>
                    <a:pt x="605" y="0"/>
                  </a:lnTo>
                  <a:lnTo>
                    <a:pt x="0" y="0"/>
                  </a:lnTo>
                  <a:lnTo>
                    <a:pt x="0" y="334"/>
                  </a:lnTo>
                  <a:lnTo>
                    <a:pt x="605" y="334"/>
                  </a:lnTo>
                  <a:lnTo>
                    <a:pt x="605" y="122"/>
                  </a:lnTo>
                  <a:moveTo>
                    <a:pt x="441" y="0"/>
                  </a:moveTo>
                  <a:lnTo>
                    <a:pt x="441" y="334"/>
                  </a:lnTo>
                </a:path>
              </a:pathLst>
            </a:custGeom>
            <a:noFill/>
            <a:ln w="158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9" name="browser_3" title="Icon of a browser window with an arrow pointing from the outside to the center">
              <a:extLst>
                <a:ext uri="{FF2B5EF4-FFF2-40B4-BE49-F238E27FC236}">
                  <a16:creationId xmlns:a16="http://schemas.microsoft.com/office/drawing/2014/main" id="{EE7E5C31-A2C0-44A8-9759-765B212C6627}"/>
                </a:ext>
              </a:extLst>
            </p:cNvPr>
            <p:cNvSpPr>
              <a:spLocks noChangeAspect="1" noEditPoints="1"/>
            </p:cNvSpPr>
            <p:nvPr/>
          </p:nvSpPr>
          <p:spPr bwMode="auto">
            <a:xfrm>
              <a:off x="7020951" y="3665489"/>
              <a:ext cx="249324" cy="237152"/>
            </a:xfrm>
            <a:custGeom>
              <a:avLst/>
              <a:gdLst>
                <a:gd name="T0" fmla="*/ 130 w 335"/>
                <a:gd name="T1" fmla="*/ 33 h 318"/>
                <a:gd name="T2" fmla="*/ 335 w 335"/>
                <a:gd name="T3" fmla="*/ 33 h 318"/>
                <a:gd name="T4" fmla="*/ 335 w 335"/>
                <a:gd name="T5" fmla="*/ 318 h 318"/>
                <a:gd name="T6" fmla="*/ 0 w 335"/>
                <a:gd name="T7" fmla="*/ 318 h 318"/>
                <a:gd name="T8" fmla="*/ 0 w 335"/>
                <a:gd name="T9" fmla="*/ 33 h 318"/>
                <a:gd name="T10" fmla="*/ 0 w 335"/>
                <a:gd name="T11" fmla="*/ 33 h 318"/>
                <a:gd name="T12" fmla="*/ 71 w 335"/>
                <a:gd name="T13" fmla="*/ 33 h 318"/>
                <a:gd name="T14" fmla="*/ 130 w 335"/>
                <a:gd name="T15" fmla="*/ 97 h 318"/>
                <a:gd name="T16" fmla="*/ 335 w 335"/>
                <a:gd name="T17" fmla="*/ 97 h 318"/>
                <a:gd name="T18" fmla="*/ 0 w 335"/>
                <a:gd name="T19" fmla="*/ 97 h 318"/>
                <a:gd name="T20" fmla="*/ 67 w 335"/>
                <a:gd name="T21" fmla="*/ 97 h 318"/>
                <a:gd name="T22" fmla="*/ 293 w 335"/>
                <a:gd name="T23" fmla="*/ 69 h 318"/>
                <a:gd name="T24" fmla="*/ 298 w 335"/>
                <a:gd name="T25" fmla="*/ 64 h 318"/>
                <a:gd name="T26" fmla="*/ 293 w 335"/>
                <a:gd name="T27" fmla="*/ 60 h 318"/>
                <a:gd name="T28" fmla="*/ 289 w 335"/>
                <a:gd name="T29" fmla="*/ 64 h 318"/>
                <a:gd name="T30" fmla="*/ 293 w 335"/>
                <a:gd name="T31" fmla="*/ 69 h 318"/>
                <a:gd name="T32" fmla="*/ 240 w 335"/>
                <a:gd name="T33" fmla="*/ 69 h 318"/>
                <a:gd name="T34" fmla="*/ 245 w 335"/>
                <a:gd name="T35" fmla="*/ 64 h 318"/>
                <a:gd name="T36" fmla="*/ 240 w 335"/>
                <a:gd name="T37" fmla="*/ 60 h 318"/>
                <a:gd name="T38" fmla="*/ 235 w 335"/>
                <a:gd name="T39" fmla="*/ 64 h 318"/>
                <a:gd name="T40" fmla="*/ 240 w 335"/>
                <a:gd name="T41" fmla="*/ 69 h 318"/>
                <a:gd name="T42" fmla="*/ 187 w 335"/>
                <a:gd name="T43" fmla="*/ 69 h 318"/>
                <a:gd name="T44" fmla="*/ 192 w 335"/>
                <a:gd name="T45" fmla="*/ 64 h 318"/>
                <a:gd name="T46" fmla="*/ 187 w 335"/>
                <a:gd name="T47" fmla="*/ 60 h 318"/>
                <a:gd name="T48" fmla="*/ 182 w 335"/>
                <a:gd name="T49" fmla="*/ 64 h 318"/>
                <a:gd name="T50" fmla="*/ 187 w 335"/>
                <a:gd name="T51" fmla="*/ 69 h 318"/>
                <a:gd name="T52" fmla="*/ 49 w 335"/>
                <a:gd name="T53" fmla="*/ 190 h 318"/>
                <a:gd name="T54" fmla="*/ 100 w 335"/>
                <a:gd name="T55" fmla="*/ 240 h 318"/>
                <a:gd name="T56" fmla="*/ 151 w 335"/>
                <a:gd name="T57" fmla="*/ 190 h 318"/>
                <a:gd name="T58" fmla="*/ 100 w 335"/>
                <a:gd name="T59" fmla="*/ 0 h 318"/>
                <a:gd name="T60" fmla="*/ 100 w 335"/>
                <a:gd name="T61" fmla="*/ 24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5" h="318">
                  <a:moveTo>
                    <a:pt x="130" y="33"/>
                  </a:moveTo>
                  <a:cubicBezTo>
                    <a:pt x="335" y="33"/>
                    <a:pt x="335" y="33"/>
                    <a:pt x="335" y="33"/>
                  </a:cubicBezTo>
                  <a:cubicBezTo>
                    <a:pt x="335" y="318"/>
                    <a:pt x="335" y="318"/>
                    <a:pt x="335" y="318"/>
                  </a:cubicBezTo>
                  <a:cubicBezTo>
                    <a:pt x="0" y="318"/>
                    <a:pt x="0" y="318"/>
                    <a:pt x="0" y="318"/>
                  </a:cubicBezTo>
                  <a:cubicBezTo>
                    <a:pt x="0" y="33"/>
                    <a:pt x="0" y="33"/>
                    <a:pt x="0" y="33"/>
                  </a:cubicBezTo>
                  <a:cubicBezTo>
                    <a:pt x="0" y="33"/>
                    <a:pt x="0" y="33"/>
                    <a:pt x="0" y="33"/>
                  </a:cubicBezTo>
                  <a:cubicBezTo>
                    <a:pt x="71" y="33"/>
                    <a:pt x="71" y="33"/>
                    <a:pt x="71" y="33"/>
                  </a:cubicBezTo>
                  <a:moveTo>
                    <a:pt x="130" y="97"/>
                  </a:moveTo>
                  <a:cubicBezTo>
                    <a:pt x="335" y="97"/>
                    <a:pt x="335" y="97"/>
                    <a:pt x="335" y="97"/>
                  </a:cubicBezTo>
                  <a:moveTo>
                    <a:pt x="0" y="97"/>
                  </a:moveTo>
                  <a:cubicBezTo>
                    <a:pt x="67" y="97"/>
                    <a:pt x="67" y="97"/>
                    <a:pt x="67" y="97"/>
                  </a:cubicBezTo>
                  <a:moveTo>
                    <a:pt x="293" y="69"/>
                  </a:moveTo>
                  <a:cubicBezTo>
                    <a:pt x="296" y="69"/>
                    <a:pt x="298" y="67"/>
                    <a:pt x="298" y="64"/>
                  </a:cubicBezTo>
                  <a:cubicBezTo>
                    <a:pt x="298" y="62"/>
                    <a:pt x="296" y="60"/>
                    <a:pt x="293" y="60"/>
                  </a:cubicBezTo>
                  <a:cubicBezTo>
                    <a:pt x="291" y="60"/>
                    <a:pt x="289" y="62"/>
                    <a:pt x="289" y="64"/>
                  </a:cubicBezTo>
                  <a:cubicBezTo>
                    <a:pt x="289" y="67"/>
                    <a:pt x="291" y="69"/>
                    <a:pt x="293" y="69"/>
                  </a:cubicBezTo>
                  <a:close/>
                  <a:moveTo>
                    <a:pt x="240" y="69"/>
                  </a:moveTo>
                  <a:cubicBezTo>
                    <a:pt x="243" y="69"/>
                    <a:pt x="245" y="67"/>
                    <a:pt x="245" y="64"/>
                  </a:cubicBezTo>
                  <a:cubicBezTo>
                    <a:pt x="245" y="62"/>
                    <a:pt x="243" y="60"/>
                    <a:pt x="240" y="60"/>
                  </a:cubicBezTo>
                  <a:cubicBezTo>
                    <a:pt x="238" y="60"/>
                    <a:pt x="235" y="62"/>
                    <a:pt x="235" y="64"/>
                  </a:cubicBezTo>
                  <a:cubicBezTo>
                    <a:pt x="235" y="67"/>
                    <a:pt x="238" y="69"/>
                    <a:pt x="240" y="69"/>
                  </a:cubicBezTo>
                  <a:close/>
                  <a:moveTo>
                    <a:pt x="187" y="69"/>
                  </a:moveTo>
                  <a:cubicBezTo>
                    <a:pt x="189" y="69"/>
                    <a:pt x="192" y="67"/>
                    <a:pt x="192" y="64"/>
                  </a:cubicBezTo>
                  <a:cubicBezTo>
                    <a:pt x="192" y="62"/>
                    <a:pt x="189" y="60"/>
                    <a:pt x="187" y="60"/>
                  </a:cubicBezTo>
                  <a:cubicBezTo>
                    <a:pt x="184" y="60"/>
                    <a:pt x="182" y="62"/>
                    <a:pt x="182" y="64"/>
                  </a:cubicBezTo>
                  <a:cubicBezTo>
                    <a:pt x="182" y="67"/>
                    <a:pt x="184" y="69"/>
                    <a:pt x="187" y="69"/>
                  </a:cubicBezTo>
                  <a:close/>
                  <a:moveTo>
                    <a:pt x="49" y="190"/>
                  </a:moveTo>
                  <a:cubicBezTo>
                    <a:pt x="100" y="240"/>
                    <a:pt x="100" y="240"/>
                    <a:pt x="100" y="240"/>
                  </a:cubicBezTo>
                  <a:cubicBezTo>
                    <a:pt x="151" y="190"/>
                    <a:pt x="151" y="190"/>
                    <a:pt x="151" y="190"/>
                  </a:cubicBezTo>
                  <a:moveTo>
                    <a:pt x="100" y="0"/>
                  </a:moveTo>
                  <a:cubicBezTo>
                    <a:pt x="100" y="240"/>
                    <a:pt x="100" y="240"/>
                    <a:pt x="100" y="240"/>
                  </a:cubicBezTo>
                </a:path>
              </a:pathLst>
            </a:custGeom>
            <a:noFill/>
            <a:ln w="15875"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r>
                <a:rPr lang="en-US" sz="900" dirty="0">
                  <a:gradFill>
                    <a:gsLst>
                      <a:gs pos="0">
                        <a:srgbClr val="505050"/>
                      </a:gs>
                      <a:gs pos="100000">
                        <a:srgbClr val="505050"/>
                      </a:gs>
                    </a:gsLst>
                    <a:lin ang="5400000" scaled="1"/>
                  </a:gradFill>
                </a:rPr>
                <a:t> 	</a:t>
              </a:r>
            </a:p>
          </p:txBody>
        </p:sp>
        <p:sp>
          <p:nvSpPr>
            <p:cNvPr id="11" name="Intelligence" title="Icon of circles connected by crossing lines">
              <a:extLst>
                <a:ext uri="{FF2B5EF4-FFF2-40B4-BE49-F238E27FC236}">
                  <a16:creationId xmlns:a16="http://schemas.microsoft.com/office/drawing/2014/main" id="{BEC65B06-5BCF-470E-850B-6FD90891E4E9}"/>
                </a:ext>
              </a:extLst>
            </p:cNvPr>
            <p:cNvSpPr>
              <a:spLocks noChangeAspect="1" noEditPoints="1"/>
            </p:cNvSpPr>
            <p:nvPr/>
          </p:nvSpPr>
          <p:spPr bwMode="auto">
            <a:xfrm>
              <a:off x="6983343" y="4490666"/>
              <a:ext cx="303260" cy="291406"/>
            </a:xfrm>
            <a:custGeom>
              <a:avLst/>
              <a:gdLst>
                <a:gd name="T0" fmla="*/ 90 w 347"/>
                <a:gd name="T1" fmla="*/ 24 h 333"/>
                <a:gd name="T2" fmla="*/ 114 w 347"/>
                <a:gd name="T3" fmla="*/ 0 h 333"/>
                <a:gd name="T4" fmla="*/ 138 w 347"/>
                <a:gd name="T5" fmla="*/ 24 h 333"/>
                <a:gd name="T6" fmla="*/ 114 w 347"/>
                <a:gd name="T7" fmla="*/ 49 h 333"/>
                <a:gd name="T8" fmla="*/ 90 w 347"/>
                <a:gd name="T9" fmla="*/ 24 h 333"/>
                <a:gd name="T10" fmla="*/ 0 w 347"/>
                <a:gd name="T11" fmla="*/ 146 h 333"/>
                <a:gd name="T12" fmla="*/ 37 w 347"/>
                <a:gd name="T13" fmla="*/ 183 h 333"/>
                <a:gd name="T14" fmla="*/ 75 w 347"/>
                <a:gd name="T15" fmla="*/ 146 h 333"/>
                <a:gd name="T16" fmla="*/ 37 w 347"/>
                <a:gd name="T17" fmla="*/ 108 h 333"/>
                <a:gd name="T18" fmla="*/ 0 w 347"/>
                <a:gd name="T19" fmla="*/ 146 h 333"/>
                <a:gd name="T20" fmla="*/ 60 w 347"/>
                <a:gd name="T21" fmla="*/ 273 h 333"/>
                <a:gd name="T22" fmla="*/ 119 w 347"/>
                <a:gd name="T23" fmla="*/ 333 h 333"/>
                <a:gd name="T24" fmla="*/ 179 w 347"/>
                <a:gd name="T25" fmla="*/ 273 h 333"/>
                <a:gd name="T26" fmla="*/ 119 w 347"/>
                <a:gd name="T27" fmla="*/ 213 h 333"/>
                <a:gd name="T28" fmla="*/ 60 w 347"/>
                <a:gd name="T29" fmla="*/ 273 h 333"/>
                <a:gd name="T30" fmla="*/ 134 w 347"/>
                <a:gd name="T31" fmla="*/ 110 h 333"/>
                <a:gd name="T32" fmla="*/ 174 w 347"/>
                <a:gd name="T33" fmla="*/ 149 h 333"/>
                <a:gd name="T34" fmla="*/ 213 w 347"/>
                <a:gd name="T35" fmla="*/ 110 h 333"/>
                <a:gd name="T36" fmla="*/ 174 w 347"/>
                <a:gd name="T37" fmla="*/ 71 h 333"/>
                <a:gd name="T38" fmla="*/ 134 w 347"/>
                <a:gd name="T39" fmla="*/ 110 h 333"/>
                <a:gd name="T40" fmla="*/ 228 w 347"/>
                <a:gd name="T41" fmla="*/ 241 h 333"/>
                <a:gd name="T42" fmla="*/ 287 w 347"/>
                <a:gd name="T43" fmla="*/ 303 h 333"/>
                <a:gd name="T44" fmla="*/ 347 w 347"/>
                <a:gd name="T45" fmla="*/ 241 h 333"/>
                <a:gd name="T46" fmla="*/ 287 w 347"/>
                <a:gd name="T47" fmla="*/ 179 h 333"/>
                <a:gd name="T48" fmla="*/ 228 w 347"/>
                <a:gd name="T49" fmla="*/ 241 h 333"/>
                <a:gd name="T50" fmla="*/ 228 w 347"/>
                <a:gd name="T51" fmla="*/ 250 h 333"/>
                <a:gd name="T52" fmla="*/ 178 w 347"/>
                <a:gd name="T53" fmla="*/ 262 h 333"/>
                <a:gd name="T54" fmla="*/ 74 w 347"/>
                <a:gd name="T55" fmla="*/ 139 h 333"/>
                <a:gd name="T56" fmla="*/ 136 w 347"/>
                <a:gd name="T57" fmla="*/ 120 h 333"/>
                <a:gd name="T58" fmla="*/ 137 w 347"/>
                <a:gd name="T59" fmla="*/ 216 h 333"/>
                <a:gd name="T60" fmla="*/ 162 w 347"/>
                <a:gd name="T61" fmla="*/ 148 h 333"/>
                <a:gd name="T62" fmla="*/ 86 w 347"/>
                <a:gd name="T63" fmla="*/ 223 h 333"/>
                <a:gd name="T64" fmla="*/ 57 w 347"/>
                <a:gd name="T65" fmla="*/ 177 h 333"/>
                <a:gd name="T66" fmla="*/ 232 w 347"/>
                <a:gd name="T67" fmla="*/ 217 h 333"/>
                <a:gd name="T68" fmla="*/ 71 w 347"/>
                <a:gd name="T69" fmla="*/ 161 h 333"/>
                <a:gd name="T70" fmla="*/ 102 w 347"/>
                <a:gd name="T71" fmla="*/ 46 h 333"/>
                <a:gd name="T72" fmla="*/ 58 w 347"/>
                <a:gd name="T73" fmla="*/ 115 h 333"/>
                <a:gd name="T74" fmla="*/ 249 w 347"/>
                <a:gd name="T75" fmla="*/ 194 h 333"/>
                <a:gd name="T76" fmla="*/ 200 w 347"/>
                <a:gd name="T77" fmla="*/ 139 h 333"/>
                <a:gd name="T78" fmla="*/ 112 w 347"/>
                <a:gd name="T79" fmla="*/ 213 h 333"/>
                <a:gd name="T80" fmla="*/ 114 w 347"/>
                <a:gd name="T81" fmla="*/ 49 h 333"/>
                <a:gd name="T82" fmla="*/ 126 w 347"/>
                <a:gd name="T83" fmla="*/ 45 h 333"/>
                <a:gd name="T84" fmla="*/ 151 w 347"/>
                <a:gd name="T85" fmla="*/ 78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47" h="333">
                  <a:moveTo>
                    <a:pt x="90" y="24"/>
                  </a:moveTo>
                  <a:cubicBezTo>
                    <a:pt x="90" y="11"/>
                    <a:pt x="100" y="0"/>
                    <a:pt x="114" y="0"/>
                  </a:cubicBezTo>
                  <a:cubicBezTo>
                    <a:pt x="127" y="0"/>
                    <a:pt x="138" y="11"/>
                    <a:pt x="138" y="24"/>
                  </a:cubicBezTo>
                  <a:cubicBezTo>
                    <a:pt x="138" y="38"/>
                    <a:pt x="127" y="49"/>
                    <a:pt x="114" y="49"/>
                  </a:cubicBezTo>
                  <a:cubicBezTo>
                    <a:pt x="100" y="49"/>
                    <a:pt x="90" y="38"/>
                    <a:pt x="90" y="24"/>
                  </a:cubicBezTo>
                  <a:close/>
                  <a:moveTo>
                    <a:pt x="0" y="146"/>
                  </a:moveTo>
                  <a:cubicBezTo>
                    <a:pt x="0" y="166"/>
                    <a:pt x="17" y="183"/>
                    <a:pt x="37" y="183"/>
                  </a:cubicBezTo>
                  <a:cubicBezTo>
                    <a:pt x="58" y="183"/>
                    <a:pt x="75" y="166"/>
                    <a:pt x="75" y="146"/>
                  </a:cubicBezTo>
                  <a:cubicBezTo>
                    <a:pt x="75" y="125"/>
                    <a:pt x="58" y="108"/>
                    <a:pt x="37" y="108"/>
                  </a:cubicBezTo>
                  <a:cubicBezTo>
                    <a:pt x="17" y="108"/>
                    <a:pt x="0" y="125"/>
                    <a:pt x="0" y="146"/>
                  </a:cubicBezTo>
                  <a:close/>
                  <a:moveTo>
                    <a:pt x="60" y="273"/>
                  </a:moveTo>
                  <a:cubicBezTo>
                    <a:pt x="60" y="306"/>
                    <a:pt x="86" y="333"/>
                    <a:pt x="119" y="333"/>
                  </a:cubicBezTo>
                  <a:cubicBezTo>
                    <a:pt x="152" y="333"/>
                    <a:pt x="179" y="306"/>
                    <a:pt x="179" y="273"/>
                  </a:cubicBezTo>
                  <a:cubicBezTo>
                    <a:pt x="179" y="240"/>
                    <a:pt x="152" y="213"/>
                    <a:pt x="119" y="213"/>
                  </a:cubicBezTo>
                  <a:cubicBezTo>
                    <a:pt x="86" y="213"/>
                    <a:pt x="60" y="240"/>
                    <a:pt x="60" y="273"/>
                  </a:cubicBezTo>
                  <a:close/>
                  <a:moveTo>
                    <a:pt x="134" y="110"/>
                  </a:moveTo>
                  <a:cubicBezTo>
                    <a:pt x="134" y="132"/>
                    <a:pt x="152" y="149"/>
                    <a:pt x="174" y="149"/>
                  </a:cubicBezTo>
                  <a:cubicBezTo>
                    <a:pt x="195" y="149"/>
                    <a:pt x="213" y="132"/>
                    <a:pt x="213" y="110"/>
                  </a:cubicBezTo>
                  <a:cubicBezTo>
                    <a:pt x="213" y="89"/>
                    <a:pt x="195" y="71"/>
                    <a:pt x="174" y="71"/>
                  </a:cubicBezTo>
                  <a:cubicBezTo>
                    <a:pt x="152" y="71"/>
                    <a:pt x="134" y="89"/>
                    <a:pt x="134" y="110"/>
                  </a:cubicBezTo>
                  <a:close/>
                  <a:moveTo>
                    <a:pt x="228" y="241"/>
                  </a:moveTo>
                  <a:cubicBezTo>
                    <a:pt x="228" y="275"/>
                    <a:pt x="254" y="303"/>
                    <a:pt x="287" y="303"/>
                  </a:cubicBezTo>
                  <a:cubicBezTo>
                    <a:pt x="320" y="303"/>
                    <a:pt x="347" y="275"/>
                    <a:pt x="347" y="241"/>
                  </a:cubicBezTo>
                  <a:cubicBezTo>
                    <a:pt x="347" y="207"/>
                    <a:pt x="320" y="179"/>
                    <a:pt x="287" y="179"/>
                  </a:cubicBezTo>
                  <a:cubicBezTo>
                    <a:pt x="254" y="179"/>
                    <a:pt x="228" y="207"/>
                    <a:pt x="228" y="241"/>
                  </a:cubicBezTo>
                  <a:close/>
                  <a:moveTo>
                    <a:pt x="228" y="250"/>
                  </a:moveTo>
                  <a:cubicBezTo>
                    <a:pt x="178" y="262"/>
                    <a:pt x="178" y="262"/>
                    <a:pt x="178" y="262"/>
                  </a:cubicBezTo>
                  <a:moveTo>
                    <a:pt x="74" y="139"/>
                  </a:moveTo>
                  <a:cubicBezTo>
                    <a:pt x="136" y="120"/>
                    <a:pt x="136" y="120"/>
                    <a:pt x="136" y="120"/>
                  </a:cubicBezTo>
                  <a:moveTo>
                    <a:pt x="137" y="216"/>
                  </a:moveTo>
                  <a:cubicBezTo>
                    <a:pt x="162" y="148"/>
                    <a:pt x="162" y="148"/>
                    <a:pt x="162" y="148"/>
                  </a:cubicBezTo>
                  <a:moveTo>
                    <a:pt x="86" y="223"/>
                  </a:moveTo>
                  <a:cubicBezTo>
                    <a:pt x="57" y="177"/>
                    <a:pt x="57" y="177"/>
                    <a:pt x="57" y="177"/>
                  </a:cubicBezTo>
                  <a:moveTo>
                    <a:pt x="232" y="217"/>
                  </a:moveTo>
                  <a:cubicBezTo>
                    <a:pt x="71" y="161"/>
                    <a:pt x="71" y="161"/>
                    <a:pt x="71" y="161"/>
                  </a:cubicBezTo>
                  <a:moveTo>
                    <a:pt x="102" y="46"/>
                  </a:moveTo>
                  <a:cubicBezTo>
                    <a:pt x="58" y="115"/>
                    <a:pt x="58" y="115"/>
                    <a:pt x="58" y="115"/>
                  </a:cubicBezTo>
                  <a:moveTo>
                    <a:pt x="249" y="194"/>
                  </a:moveTo>
                  <a:cubicBezTo>
                    <a:pt x="200" y="139"/>
                    <a:pt x="200" y="139"/>
                    <a:pt x="200" y="139"/>
                  </a:cubicBezTo>
                  <a:moveTo>
                    <a:pt x="112" y="213"/>
                  </a:moveTo>
                  <a:cubicBezTo>
                    <a:pt x="114" y="49"/>
                    <a:pt x="114" y="49"/>
                    <a:pt x="114" y="49"/>
                  </a:cubicBezTo>
                  <a:moveTo>
                    <a:pt x="126" y="45"/>
                  </a:moveTo>
                  <a:cubicBezTo>
                    <a:pt x="151" y="78"/>
                    <a:pt x="151" y="78"/>
                    <a:pt x="151" y="7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20" name="Oval 19">
              <a:extLst>
                <a:ext uri="{FF2B5EF4-FFF2-40B4-BE49-F238E27FC236}">
                  <a16:creationId xmlns:a16="http://schemas.microsoft.com/office/drawing/2014/main" id="{11E31CBC-AF31-4903-B34C-9894199376AA}"/>
                </a:ext>
              </a:extLst>
            </p:cNvPr>
            <p:cNvSpPr/>
            <p:nvPr/>
          </p:nvSpPr>
          <p:spPr bwMode="auto">
            <a:xfrm>
              <a:off x="6914537" y="2743674"/>
              <a:ext cx="440871" cy="440871"/>
            </a:xfrm>
            <a:prstGeom prst="ellipse">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AU"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 name="Oval 20">
              <a:extLst>
                <a:ext uri="{FF2B5EF4-FFF2-40B4-BE49-F238E27FC236}">
                  <a16:creationId xmlns:a16="http://schemas.microsoft.com/office/drawing/2014/main" id="{858FE8EF-739A-4C5E-8A20-63384E73A665}"/>
                </a:ext>
              </a:extLst>
            </p:cNvPr>
            <p:cNvSpPr/>
            <p:nvPr/>
          </p:nvSpPr>
          <p:spPr bwMode="auto">
            <a:xfrm>
              <a:off x="6914536" y="3572313"/>
              <a:ext cx="440871" cy="440871"/>
            </a:xfrm>
            <a:prstGeom prst="ellipse">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AU"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2" name="Oval 21">
              <a:extLst>
                <a:ext uri="{FF2B5EF4-FFF2-40B4-BE49-F238E27FC236}">
                  <a16:creationId xmlns:a16="http://schemas.microsoft.com/office/drawing/2014/main" id="{1448C95C-7B7D-4FFF-AD27-D4701C4D8FD7}"/>
                </a:ext>
              </a:extLst>
            </p:cNvPr>
            <p:cNvSpPr/>
            <p:nvPr/>
          </p:nvSpPr>
          <p:spPr bwMode="auto">
            <a:xfrm>
              <a:off x="6888078" y="4415933"/>
              <a:ext cx="440871" cy="440871"/>
            </a:xfrm>
            <a:prstGeom prst="ellipse">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AU"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 name="Oval 22">
              <a:extLst>
                <a:ext uri="{FF2B5EF4-FFF2-40B4-BE49-F238E27FC236}">
                  <a16:creationId xmlns:a16="http://schemas.microsoft.com/office/drawing/2014/main" id="{2793D823-2522-4FA6-9926-19A0A182360D}"/>
                </a:ext>
              </a:extLst>
            </p:cNvPr>
            <p:cNvSpPr/>
            <p:nvPr/>
          </p:nvSpPr>
          <p:spPr bwMode="auto">
            <a:xfrm>
              <a:off x="6888077" y="5273092"/>
              <a:ext cx="440871" cy="440871"/>
            </a:xfrm>
            <a:prstGeom prst="ellipse">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AU" sz="2400"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082769826"/>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26425" y="1184320"/>
            <a:ext cx="10768047" cy="3535032"/>
          </a:xfrm>
        </p:spPr>
        <p:txBody>
          <a:bodyPr/>
          <a:lstStyle/>
          <a:p>
            <a:r>
              <a:rPr lang="en-US" dirty="0"/>
              <a:t>Microsoft AI</a:t>
            </a:r>
          </a:p>
        </p:txBody>
      </p:sp>
    </p:spTree>
    <p:custDataLst>
      <p:tags r:id="rId1"/>
    </p:custDataLst>
    <p:extLst>
      <p:ext uri="{BB962C8B-B14F-4D97-AF65-F5344CB8AC3E}">
        <p14:creationId xmlns:p14="http://schemas.microsoft.com/office/powerpoint/2010/main" val="2176506662"/>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26426" y="1184320"/>
            <a:ext cx="10022268" cy="3535032"/>
          </a:xfrm>
        </p:spPr>
        <p:txBody>
          <a:bodyPr/>
          <a:lstStyle/>
          <a:p>
            <a:r>
              <a:rPr lang="en-US" dirty="0"/>
              <a:t>The modern data world out there</a:t>
            </a:r>
          </a:p>
        </p:txBody>
      </p:sp>
    </p:spTree>
    <p:custDataLst>
      <p:tags r:id="rId1"/>
    </p:custDataLst>
    <p:extLst>
      <p:ext uri="{BB962C8B-B14F-4D97-AF65-F5344CB8AC3E}">
        <p14:creationId xmlns:p14="http://schemas.microsoft.com/office/powerpoint/2010/main" val="3819753463"/>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bg>
      <p:bgPr>
        <a:solidFill>
          <a:srgbClr val="EBEBEB"/>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51EB83F-AE38-4D24-8EBC-AE9E878982D1}"/>
              </a:ext>
            </a:extLst>
          </p:cNvPr>
          <p:cNvSpPr>
            <a:spLocks noGrp="1"/>
          </p:cNvSpPr>
          <p:nvPr>
            <p:ph type="title"/>
          </p:nvPr>
        </p:nvSpPr>
        <p:spPr>
          <a:xfrm>
            <a:off x="345014" y="324541"/>
            <a:ext cx="11655840" cy="899665"/>
          </a:xfrm>
          <a:effectLst>
            <a:glow rad="139700">
              <a:schemeClr val="accent4">
                <a:satMod val="175000"/>
                <a:alpha val="40000"/>
              </a:schemeClr>
            </a:glow>
          </a:effectLst>
        </p:spPr>
        <p:txBody>
          <a:bodyPr/>
          <a:lstStyle/>
          <a:p>
            <a:r>
              <a:rPr lang="en-US" sz="3530" dirty="0">
                <a:solidFill>
                  <a:schemeClr val="accent4"/>
                </a:solidFill>
                <a:latin typeface="Segoe UI Semibold" panose="020B0702040204020203" pitchFamily="34" charset="0"/>
                <a:cs typeface="Segoe UI Semibold" panose="020B0702040204020203" pitchFamily="34" charset="0"/>
              </a:rPr>
              <a:t>The Microsoft AI platform: Azure &amp; AI</a:t>
            </a:r>
          </a:p>
        </p:txBody>
      </p:sp>
      <p:sp>
        <p:nvSpPr>
          <p:cNvPr id="112" name="Rectangle 111">
            <a:extLst>
              <a:ext uri="{FF2B5EF4-FFF2-40B4-BE49-F238E27FC236}">
                <a16:creationId xmlns:a16="http://schemas.microsoft.com/office/drawing/2014/main" id="{A1022441-B84D-4793-B68D-9B66701BB69B}"/>
              </a:ext>
            </a:extLst>
          </p:cNvPr>
          <p:cNvSpPr/>
          <p:nvPr/>
        </p:nvSpPr>
        <p:spPr bwMode="auto">
          <a:xfrm>
            <a:off x="274638" y="1444136"/>
            <a:ext cx="7979280" cy="2099164"/>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13" name="Rectangle 112">
            <a:extLst>
              <a:ext uri="{FF2B5EF4-FFF2-40B4-BE49-F238E27FC236}">
                <a16:creationId xmlns:a16="http://schemas.microsoft.com/office/drawing/2014/main" id="{2B63EB57-8372-4346-A283-73E87023223A}"/>
              </a:ext>
            </a:extLst>
          </p:cNvPr>
          <p:cNvSpPr/>
          <p:nvPr/>
        </p:nvSpPr>
        <p:spPr bwMode="auto">
          <a:xfrm>
            <a:off x="274638" y="3579678"/>
            <a:ext cx="7979280" cy="2452908"/>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14" name="Rectangle 113">
            <a:extLst>
              <a:ext uri="{FF2B5EF4-FFF2-40B4-BE49-F238E27FC236}">
                <a16:creationId xmlns:a16="http://schemas.microsoft.com/office/drawing/2014/main" id="{BAEE5EA5-8C6C-4908-9490-D75C05F19D21}"/>
              </a:ext>
            </a:extLst>
          </p:cNvPr>
          <p:cNvSpPr/>
          <p:nvPr/>
        </p:nvSpPr>
        <p:spPr bwMode="auto">
          <a:xfrm>
            <a:off x="8294207" y="1444136"/>
            <a:ext cx="3530371" cy="4588450"/>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53" name="Rectangle 152">
            <a:extLst>
              <a:ext uri="{FF2B5EF4-FFF2-40B4-BE49-F238E27FC236}">
                <a16:creationId xmlns:a16="http://schemas.microsoft.com/office/drawing/2014/main" id="{5DEFB41C-4134-48B8-BDE6-991FADFB2A5C}"/>
              </a:ext>
            </a:extLst>
          </p:cNvPr>
          <p:cNvSpPr/>
          <p:nvPr/>
        </p:nvSpPr>
        <p:spPr>
          <a:xfrm>
            <a:off x="345014" y="1742476"/>
            <a:ext cx="7908904" cy="584775"/>
          </a:xfrm>
          <a:prstGeom prst="rect">
            <a:avLst/>
          </a:prstGeom>
        </p:spPr>
        <p:txBody>
          <a:bodyPr wrap="square">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353535"/>
                </a:solidFill>
                <a:effectLst/>
                <a:uLnTx/>
                <a:uFillTx/>
                <a:latin typeface="Segoe UI Light" panose="020B0502040204020203" pitchFamily="34" charset="0"/>
                <a:ea typeface="+mn-ea"/>
                <a:cs typeface="Segoe UI Light" panose="020B0502040204020203" pitchFamily="34" charset="0"/>
              </a:rPr>
              <a:t>Services</a:t>
            </a:r>
          </a:p>
        </p:txBody>
      </p:sp>
      <p:sp>
        <p:nvSpPr>
          <p:cNvPr id="154" name="Rectangle 153">
            <a:extLst>
              <a:ext uri="{FF2B5EF4-FFF2-40B4-BE49-F238E27FC236}">
                <a16:creationId xmlns:a16="http://schemas.microsoft.com/office/drawing/2014/main" id="{9566CFA7-960E-4FAD-956A-30C717745ACA}"/>
              </a:ext>
            </a:extLst>
          </p:cNvPr>
          <p:cNvSpPr/>
          <p:nvPr/>
        </p:nvSpPr>
        <p:spPr>
          <a:xfrm>
            <a:off x="345014" y="4032137"/>
            <a:ext cx="7908904" cy="584775"/>
          </a:xfrm>
          <a:prstGeom prst="rect">
            <a:avLst/>
          </a:prstGeom>
        </p:spPr>
        <p:txBody>
          <a:bodyPr wrap="square">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353535"/>
                </a:solidFill>
                <a:effectLst/>
                <a:uLnTx/>
                <a:uFillTx/>
                <a:latin typeface="Segoe UI Light" panose="020B0502040204020203" pitchFamily="34" charset="0"/>
                <a:ea typeface="+mn-ea"/>
                <a:cs typeface="Segoe UI Light" panose="020B0502040204020203" pitchFamily="34" charset="0"/>
              </a:rPr>
              <a:t>Infrastructure</a:t>
            </a:r>
          </a:p>
        </p:txBody>
      </p:sp>
      <p:sp>
        <p:nvSpPr>
          <p:cNvPr id="155" name="Rectangle 154">
            <a:extLst>
              <a:ext uri="{FF2B5EF4-FFF2-40B4-BE49-F238E27FC236}">
                <a16:creationId xmlns:a16="http://schemas.microsoft.com/office/drawing/2014/main" id="{D4CBE999-543B-4969-823F-8D86481C51F7}"/>
              </a:ext>
            </a:extLst>
          </p:cNvPr>
          <p:cNvSpPr/>
          <p:nvPr/>
        </p:nvSpPr>
        <p:spPr>
          <a:xfrm>
            <a:off x="8266383" y="2562154"/>
            <a:ext cx="3527472" cy="584775"/>
          </a:xfrm>
          <a:prstGeom prst="rect">
            <a:avLst/>
          </a:prstGeom>
        </p:spPr>
        <p:txBody>
          <a:bodyPr wrap="square">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353535"/>
                </a:solidFill>
                <a:effectLst/>
                <a:uLnTx/>
                <a:uFillTx/>
                <a:latin typeface="Segoe UI Light" panose="020B0502040204020203" pitchFamily="34" charset="0"/>
                <a:ea typeface="+mn-ea"/>
                <a:cs typeface="Segoe UI Light" panose="020B0502040204020203" pitchFamily="34" charset="0"/>
              </a:rPr>
              <a:t>Tools</a:t>
            </a:r>
          </a:p>
        </p:txBody>
      </p:sp>
      <p:sp>
        <p:nvSpPr>
          <p:cNvPr id="2" name="Oval 1">
            <a:extLst>
              <a:ext uri="{FF2B5EF4-FFF2-40B4-BE49-F238E27FC236}">
                <a16:creationId xmlns:a16="http://schemas.microsoft.com/office/drawing/2014/main" id="{F8FEECFF-E0B5-42C2-A476-E42D680DF292}"/>
              </a:ext>
            </a:extLst>
          </p:cNvPr>
          <p:cNvSpPr/>
          <p:nvPr/>
        </p:nvSpPr>
        <p:spPr bwMode="auto">
          <a:xfrm>
            <a:off x="9612657" y="3234476"/>
            <a:ext cx="893470" cy="89347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1" name="tool">
            <a:extLst>
              <a:ext uri="{FF2B5EF4-FFF2-40B4-BE49-F238E27FC236}">
                <a16:creationId xmlns:a16="http://schemas.microsoft.com/office/drawing/2014/main" id="{2CB7861A-ECE5-41BA-B43C-9E5752DFD93F}"/>
              </a:ext>
            </a:extLst>
          </p:cNvPr>
          <p:cNvSpPr>
            <a:spLocks noChangeAspect="1" noEditPoints="1"/>
          </p:cNvSpPr>
          <p:nvPr/>
        </p:nvSpPr>
        <p:spPr bwMode="auto">
          <a:xfrm>
            <a:off x="9929561" y="3498331"/>
            <a:ext cx="259662" cy="365760"/>
          </a:xfrm>
          <a:custGeom>
            <a:avLst/>
            <a:gdLst>
              <a:gd name="T0" fmla="*/ 196 w 256"/>
              <a:gd name="T1" fmla="*/ 0 h 360"/>
              <a:gd name="T2" fmla="*/ 256 w 256"/>
              <a:gd name="T3" fmla="*/ 60 h 360"/>
              <a:gd name="T4" fmla="*/ 230 w 256"/>
              <a:gd name="T5" fmla="*/ 110 h 360"/>
              <a:gd name="T6" fmla="*/ 222 w 256"/>
              <a:gd name="T7" fmla="*/ 114 h 360"/>
              <a:gd name="T8" fmla="*/ 222 w 256"/>
              <a:gd name="T9" fmla="*/ 334 h 360"/>
              <a:gd name="T10" fmla="*/ 196 w 256"/>
              <a:gd name="T11" fmla="*/ 360 h 360"/>
              <a:gd name="T12" fmla="*/ 170 w 256"/>
              <a:gd name="T13" fmla="*/ 334 h 360"/>
              <a:gd name="T14" fmla="*/ 170 w 256"/>
              <a:gd name="T15" fmla="*/ 114 h 360"/>
              <a:gd name="T16" fmla="*/ 162 w 256"/>
              <a:gd name="T17" fmla="*/ 110 h 360"/>
              <a:gd name="T18" fmla="*/ 136 w 256"/>
              <a:gd name="T19" fmla="*/ 60 h 360"/>
              <a:gd name="T20" fmla="*/ 196 w 256"/>
              <a:gd name="T21" fmla="*/ 0 h 360"/>
              <a:gd name="T22" fmla="*/ 0 w 256"/>
              <a:gd name="T23" fmla="*/ 193 h 360"/>
              <a:gd name="T24" fmla="*/ 0 w 256"/>
              <a:gd name="T25" fmla="*/ 219 h 360"/>
              <a:gd name="T26" fmla="*/ 0 w 256"/>
              <a:gd name="T27" fmla="*/ 287 h 360"/>
              <a:gd name="T28" fmla="*/ 0 w 256"/>
              <a:gd name="T29" fmla="*/ 334 h 360"/>
              <a:gd name="T30" fmla="*/ 26 w 256"/>
              <a:gd name="T31" fmla="*/ 360 h 360"/>
              <a:gd name="T32" fmla="*/ 53 w 256"/>
              <a:gd name="T33" fmla="*/ 334 h 360"/>
              <a:gd name="T34" fmla="*/ 53 w 256"/>
              <a:gd name="T35" fmla="*/ 287 h 360"/>
              <a:gd name="T36" fmla="*/ 53 w 256"/>
              <a:gd name="T37" fmla="*/ 219 h 360"/>
              <a:gd name="T38" fmla="*/ 53 w 256"/>
              <a:gd name="T39" fmla="*/ 193 h 360"/>
              <a:gd name="T40" fmla="*/ 26 w 256"/>
              <a:gd name="T41" fmla="*/ 193 h 360"/>
              <a:gd name="T42" fmla="*/ 0 w 256"/>
              <a:gd name="T43" fmla="*/ 193 h 360"/>
              <a:gd name="T44" fmla="*/ 53 w 256"/>
              <a:gd name="T45" fmla="*/ 0 h 360"/>
              <a:gd name="T46" fmla="*/ 0 w 256"/>
              <a:gd name="T47" fmla="*/ 0 h 360"/>
              <a:gd name="T48" fmla="*/ 0 w 256"/>
              <a:gd name="T49" fmla="*/ 42 h 360"/>
              <a:gd name="T50" fmla="*/ 26 w 256"/>
              <a:gd name="T51" fmla="*/ 68 h 360"/>
              <a:gd name="T52" fmla="*/ 53 w 256"/>
              <a:gd name="T53" fmla="*/ 42 h 360"/>
              <a:gd name="T54" fmla="*/ 53 w 256"/>
              <a:gd name="T55" fmla="*/ 0 h 360"/>
              <a:gd name="T56" fmla="*/ 26 w 256"/>
              <a:gd name="T57" fmla="*/ 68 h 360"/>
              <a:gd name="T58" fmla="*/ 26 w 256"/>
              <a:gd name="T59" fmla="*/ 193 h 360"/>
              <a:gd name="T60" fmla="*/ 193 w 256"/>
              <a:gd name="T61" fmla="*/ 0 h 360"/>
              <a:gd name="T62" fmla="*/ 193 w 256"/>
              <a:gd name="T63" fmla="*/ 57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56" h="360">
                <a:moveTo>
                  <a:pt x="196" y="0"/>
                </a:moveTo>
                <a:cubicBezTo>
                  <a:pt x="229" y="0"/>
                  <a:pt x="256" y="27"/>
                  <a:pt x="256" y="60"/>
                </a:cubicBezTo>
                <a:cubicBezTo>
                  <a:pt x="256" y="81"/>
                  <a:pt x="246" y="99"/>
                  <a:pt x="230" y="110"/>
                </a:cubicBezTo>
                <a:cubicBezTo>
                  <a:pt x="222" y="114"/>
                  <a:pt x="222" y="114"/>
                  <a:pt x="222" y="114"/>
                </a:cubicBezTo>
                <a:cubicBezTo>
                  <a:pt x="222" y="334"/>
                  <a:pt x="222" y="334"/>
                  <a:pt x="222" y="334"/>
                </a:cubicBezTo>
                <a:cubicBezTo>
                  <a:pt x="222" y="348"/>
                  <a:pt x="210" y="360"/>
                  <a:pt x="196" y="360"/>
                </a:cubicBezTo>
                <a:cubicBezTo>
                  <a:pt x="182" y="360"/>
                  <a:pt x="170" y="348"/>
                  <a:pt x="170" y="334"/>
                </a:cubicBezTo>
                <a:cubicBezTo>
                  <a:pt x="170" y="114"/>
                  <a:pt x="170" y="114"/>
                  <a:pt x="170" y="114"/>
                </a:cubicBezTo>
                <a:cubicBezTo>
                  <a:pt x="162" y="110"/>
                  <a:pt x="162" y="110"/>
                  <a:pt x="162" y="110"/>
                </a:cubicBezTo>
                <a:cubicBezTo>
                  <a:pt x="147" y="99"/>
                  <a:pt x="136" y="81"/>
                  <a:pt x="136" y="60"/>
                </a:cubicBezTo>
                <a:cubicBezTo>
                  <a:pt x="136" y="27"/>
                  <a:pt x="163" y="0"/>
                  <a:pt x="196" y="0"/>
                </a:cubicBezTo>
                <a:close/>
                <a:moveTo>
                  <a:pt x="0" y="193"/>
                </a:moveTo>
                <a:cubicBezTo>
                  <a:pt x="0" y="219"/>
                  <a:pt x="0" y="219"/>
                  <a:pt x="0" y="219"/>
                </a:cubicBezTo>
                <a:cubicBezTo>
                  <a:pt x="0" y="287"/>
                  <a:pt x="0" y="287"/>
                  <a:pt x="0" y="287"/>
                </a:cubicBezTo>
                <a:cubicBezTo>
                  <a:pt x="0" y="334"/>
                  <a:pt x="0" y="334"/>
                  <a:pt x="0" y="334"/>
                </a:cubicBezTo>
                <a:cubicBezTo>
                  <a:pt x="0" y="348"/>
                  <a:pt x="12" y="360"/>
                  <a:pt x="26" y="360"/>
                </a:cubicBezTo>
                <a:cubicBezTo>
                  <a:pt x="41" y="360"/>
                  <a:pt x="53" y="348"/>
                  <a:pt x="53" y="334"/>
                </a:cubicBezTo>
                <a:cubicBezTo>
                  <a:pt x="53" y="287"/>
                  <a:pt x="53" y="287"/>
                  <a:pt x="53" y="287"/>
                </a:cubicBezTo>
                <a:cubicBezTo>
                  <a:pt x="53" y="219"/>
                  <a:pt x="53" y="219"/>
                  <a:pt x="53" y="219"/>
                </a:cubicBezTo>
                <a:cubicBezTo>
                  <a:pt x="53" y="193"/>
                  <a:pt x="53" y="193"/>
                  <a:pt x="53" y="193"/>
                </a:cubicBezTo>
                <a:cubicBezTo>
                  <a:pt x="26" y="193"/>
                  <a:pt x="26" y="193"/>
                  <a:pt x="26" y="193"/>
                </a:cubicBezTo>
                <a:cubicBezTo>
                  <a:pt x="0" y="193"/>
                  <a:pt x="0" y="193"/>
                  <a:pt x="0" y="193"/>
                </a:cubicBezTo>
                <a:close/>
                <a:moveTo>
                  <a:pt x="53" y="0"/>
                </a:moveTo>
                <a:cubicBezTo>
                  <a:pt x="0" y="0"/>
                  <a:pt x="0" y="0"/>
                  <a:pt x="0" y="0"/>
                </a:cubicBezTo>
                <a:cubicBezTo>
                  <a:pt x="0" y="42"/>
                  <a:pt x="0" y="42"/>
                  <a:pt x="0" y="42"/>
                </a:cubicBezTo>
                <a:cubicBezTo>
                  <a:pt x="26" y="68"/>
                  <a:pt x="26" y="68"/>
                  <a:pt x="26" y="68"/>
                </a:cubicBezTo>
                <a:cubicBezTo>
                  <a:pt x="53" y="42"/>
                  <a:pt x="53" y="42"/>
                  <a:pt x="53" y="42"/>
                </a:cubicBezTo>
                <a:cubicBezTo>
                  <a:pt x="53" y="0"/>
                  <a:pt x="53" y="0"/>
                  <a:pt x="53" y="0"/>
                </a:cubicBezTo>
                <a:close/>
                <a:moveTo>
                  <a:pt x="26" y="68"/>
                </a:moveTo>
                <a:cubicBezTo>
                  <a:pt x="26" y="193"/>
                  <a:pt x="26" y="193"/>
                  <a:pt x="26" y="193"/>
                </a:cubicBezTo>
                <a:moveTo>
                  <a:pt x="193" y="0"/>
                </a:moveTo>
                <a:cubicBezTo>
                  <a:pt x="193" y="57"/>
                  <a:pt x="193" y="57"/>
                  <a:pt x="193" y="57"/>
                </a:cubicBezTo>
              </a:path>
            </a:pathLst>
          </a:custGeom>
          <a:solidFill>
            <a:schemeClr val="bg1"/>
          </a:solidFill>
          <a:ln w="15875" cap="sq">
            <a:solidFill>
              <a:schemeClr val="accent4"/>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gradFill>
              <a:effectLst/>
              <a:uLnTx/>
              <a:uFillTx/>
              <a:latin typeface="Segoe UI Semilight"/>
              <a:ea typeface="+mn-ea"/>
              <a:cs typeface="+mn-cs"/>
            </a:endParaRPr>
          </a:p>
        </p:txBody>
      </p:sp>
      <p:sp>
        <p:nvSpPr>
          <p:cNvPr id="51" name="Oval 50">
            <a:extLst>
              <a:ext uri="{FF2B5EF4-FFF2-40B4-BE49-F238E27FC236}">
                <a16:creationId xmlns:a16="http://schemas.microsoft.com/office/drawing/2014/main" id="{C9B0E76C-F0C7-489D-BE06-6E34DDB0D6B9}"/>
              </a:ext>
            </a:extLst>
          </p:cNvPr>
          <p:cNvSpPr/>
          <p:nvPr/>
        </p:nvSpPr>
        <p:spPr bwMode="auto">
          <a:xfrm>
            <a:off x="3807078" y="4711512"/>
            <a:ext cx="914400" cy="91440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4" name="binary">
            <a:extLst>
              <a:ext uri="{FF2B5EF4-FFF2-40B4-BE49-F238E27FC236}">
                <a16:creationId xmlns:a16="http://schemas.microsoft.com/office/drawing/2014/main" id="{093CDB57-185B-4DA2-B936-E21FAC510EF2}"/>
              </a:ext>
            </a:extLst>
          </p:cNvPr>
          <p:cNvSpPr>
            <a:spLocks noChangeAspect="1" noEditPoints="1"/>
          </p:cNvSpPr>
          <p:nvPr/>
        </p:nvSpPr>
        <p:spPr bwMode="auto">
          <a:xfrm>
            <a:off x="4081398" y="5010796"/>
            <a:ext cx="365760" cy="315833"/>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solidFill>
            <a:schemeClr val="bg1"/>
          </a:solidFill>
          <a:ln w="15875" cap="sq">
            <a:solidFill>
              <a:schemeClr val="accent4"/>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p:txBody>
      </p:sp>
      <p:grpSp>
        <p:nvGrpSpPr>
          <p:cNvPr id="8" name="Group 7">
            <a:extLst>
              <a:ext uri="{FF2B5EF4-FFF2-40B4-BE49-F238E27FC236}">
                <a16:creationId xmlns:a16="http://schemas.microsoft.com/office/drawing/2014/main" id="{FDD0A51C-5FFC-4FE8-A638-867B82E92C46}"/>
              </a:ext>
            </a:extLst>
          </p:cNvPr>
          <p:cNvGrpSpPr/>
          <p:nvPr/>
        </p:nvGrpSpPr>
        <p:grpSpPr>
          <a:xfrm>
            <a:off x="3807078" y="2409622"/>
            <a:ext cx="914400" cy="914400"/>
            <a:chOff x="3807078" y="2409622"/>
            <a:chExt cx="914400" cy="914400"/>
          </a:xfrm>
          <a:solidFill>
            <a:schemeClr val="bg1"/>
          </a:solidFill>
        </p:grpSpPr>
        <p:sp>
          <p:nvSpPr>
            <p:cNvPr id="4" name="Oval 3">
              <a:extLst>
                <a:ext uri="{FF2B5EF4-FFF2-40B4-BE49-F238E27FC236}">
                  <a16:creationId xmlns:a16="http://schemas.microsoft.com/office/drawing/2014/main" id="{10EF2D3C-F058-4169-A72F-3F6F96840520}"/>
                </a:ext>
              </a:extLst>
            </p:cNvPr>
            <p:cNvSpPr/>
            <p:nvPr/>
          </p:nvSpPr>
          <p:spPr bwMode="auto">
            <a:xfrm>
              <a:off x="3807078" y="2409622"/>
              <a:ext cx="914400" cy="91440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0" name="Freeform: Shape 27">
              <a:extLst>
                <a:ext uri="{FF2B5EF4-FFF2-40B4-BE49-F238E27FC236}">
                  <a16:creationId xmlns:a16="http://schemas.microsoft.com/office/drawing/2014/main" id="{7CDE25D8-8759-44C6-80A8-3F98441330F7}"/>
                </a:ext>
              </a:extLst>
            </p:cNvPr>
            <p:cNvSpPr/>
            <p:nvPr/>
          </p:nvSpPr>
          <p:spPr bwMode="auto">
            <a:xfrm flipV="1">
              <a:off x="3987576" y="2681119"/>
              <a:ext cx="553404" cy="305065"/>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grpFill/>
            <a:ln w="15875" cap="sq">
              <a:solidFill>
                <a:schemeClr val="accent4"/>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grpSp>
      <p:sp>
        <p:nvSpPr>
          <p:cNvPr id="16" name="Rectangle 15">
            <a:extLst>
              <a:ext uri="{FF2B5EF4-FFF2-40B4-BE49-F238E27FC236}">
                <a16:creationId xmlns:a16="http://schemas.microsoft.com/office/drawing/2014/main" id="{16A1FDEB-767D-4EA9-8B3A-D5F68E93B817}"/>
              </a:ext>
            </a:extLst>
          </p:cNvPr>
          <p:cNvSpPr/>
          <p:nvPr/>
        </p:nvSpPr>
        <p:spPr bwMode="auto">
          <a:xfrm>
            <a:off x="12288276" y="0"/>
            <a:ext cx="2312443" cy="594683"/>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Option 1: High level intro</a:t>
            </a:r>
          </a:p>
        </p:txBody>
      </p:sp>
    </p:spTree>
    <p:extLst>
      <p:ext uri="{BB962C8B-B14F-4D97-AF65-F5344CB8AC3E}">
        <p14:creationId xmlns:p14="http://schemas.microsoft.com/office/powerpoint/2010/main" val="572361262"/>
      </p:ext>
    </p:extLst>
  </p:cSld>
  <p:clrMapOvr>
    <a:masterClrMapping/>
  </p:clrMapOvr>
  <p:transition spd="slow">
    <p:push dir="u"/>
  </p:transition>
</p:sld>
</file>

<file path=ppt/slides/slide71.xml><?xml version="1.0" encoding="utf-8"?>
<p:sld xmlns:a="http://schemas.openxmlformats.org/drawingml/2006/main" xmlns:r="http://schemas.openxmlformats.org/officeDocument/2006/relationships" xmlns:p="http://schemas.openxmlformats.org/presentationml/2006/main">
  <p:cSld>
    <p:bg>
      <p:bgPr>
        <a:solidFill>
          <a:srgbClr val="EBEBEB"/>
        </a:solidFill>
        <a:effectLst/>
      </p:bgPr>
    </p:bg>
    <p:spTree>
      <p:nvGrpSpPr>
        <p:cNvPr id="1" name=""/>
        <p:cNvGrpSpPr/>
        <p:nvPr/>
      </p:nvGrpSpPr>
      <p:grpSpPr>
        <a:xfrm>
          <a:off x="0" y="0"/>
          <a:ext cx="0" cy="0"/>
          <a:chOff x="0" y="0"/>
          <a:chExt cx="0" cy="0"/>
        </a:xfrm>
      </p:grpSpPr>
      <p:sp>
        <p:nvSpPr>
          <p:cNvPr id="112" name="Rectangle 111">
            <a:extLst>
              <a:ext uri="{FF2B5EF4-FFF2-40B4-BE49-F238E27FC236}">
                <a16:creationId xmlns:a16="http://schemas.microsoft.com/office/drawing/2014/main" id="{A1022441-B84D-4793-B68D-9B66701BB69B}"/>
              </a:ext>
            </a:extLst>
          </p:cNvPr>
          <p:cNvSpPr/>
          <p:nvPr/>
        </p:nvSpPr>
        <p:spPr bwMode="auto">
          <a:xfrm>
            <a:off x="274638" y="1444136"/>
            <a:ext cx="7979280" cy="2099164"/>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13" name="Rectangle 112">
            <a:extLst>
              <a:ext uri="{FF2B5EF4-FFF2-40B4-BE49-F238E27FC236}">
                <a16:creationId xmlns:a16="http://schemas.microsoft.com/office/drawing/2014/main" id="{2B63EB57-8372-4346-A283-73E87023223A}"/>
              </a:ext>
            </a:extLst>
          </p:cNvPr>
          <p:cNvSpPr/>
          <p:nvPr/>
        </p:nvSpPr>
        <p:spPr bwMode="auto">
          <a:xfrm>
            <a:off x="274638" y="3579678"/>
            <a:ext cx="7979280" cy="2452908"/>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14" name="Rectangle 113">
            <a:extLst>
              <a:ext uri="{FF2B5EF4-FFF2-40B4-BE49-F238E27FC236}">
                <a16:creationId xmlns:a16="http://schemas.microsoft.com/office/drawing/2014/main" id="{BAEE5EA5-8C6C-4908-9490-D75C05F19D21}"/>
              </a:ext>
            </a:extLst>
          </p:cNvPr>
          <p:cNvSpPr/>
          <p:nvPr/>
        </p:nvSpPr>
        <p:spPr bwMode="auto">
          <a:xfrm>
            <a:off x="8294207" y="1444136"/>
            <a:ext cx="3530371" cy="4588450"/>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nvGrpSpPr>
          <p:cNvPr id="116" name="Group 115">
            <a:extLst>
              <a:ext uri="{FF2B5EF4-FFF2-40B4-BE49-F238E27FC236}">
                <a16:creationId xmlns:a16="http://schemas.microsoft.com/office/drawing/2014/main" id="{B96EDA7D-479A-478F-A192-E1E20C10FC85}"/>
              </a:ext>
            </a:extLst>
          </p:cNvPr>
          <p:cNvGrpSpPr/>
          <p:nvPr/>
        </p:nvGrpSpPr>
        <p:grpSpPr>
          <a:xfrm>
            <a:off x="491715" y="2191624"/>
            <a:ext cx="7614106" cy="1029926"/>
            <a:chOff x="491715" y="2191624"/>
            <a:chExt cx="7614106" cy="1029926"/>
          </a:xfrm>
        </p:grpSpPr>
        <p:sp>
          <p:nvSpPr>
            <p:cNvPr id="122" name="Rectangle 121">
              <a:extLst>
                <a:ext uri="{FF2B5EF4-FFF2-40B4-BE49-F238E27FC236}">
                  <a16:creationId xmlns:a16="http://schemas.microsoft.com/office/drawing/2014/main" id="{84138059-581A-4A36-8CB7-AEB9344CBE60}"/>
                </a:ext>
              </a:extLst>
            </p:cNvPr>
            <p:cNvSpPr/>
            <p:nvPr/>
          </p:nvSpPr>
          <p:spPr bwMode="auto">
            <a:xfrm>
              <a:off x="491715" y="2604627"/>
              <a:ext cx="2084994" cy="594683"/>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Cognitive Services</a:t>
              </a:r>
            </a:p>
          </p:txBody>
        </p:sp>
        <p:sp>
          <p:nvSpPr>
            <p:cNvPr id="123" name="Rectangle 122">
              <a:extLst>
                <a:ext uri="{FF2B5EF4-FFF2-40B4-BE49-F238E27FC236}">
                  <a16:creationId xmlns:a16="http://schemas.microsoft.com/office/drawing/2014/main" id="{ACCC5988-E796-4BDE-93F3-79E63CDCE37D}"/>
                </a:ext>
              </a:extLst>
            </p:cNvPr>
            <p:cNvSpPr/>
            <p:nvPr/>
          </p:nvSpPr>
          <p:spPr bwMode="auto">
            <a:xfrm>
              <a:off x="4988489" y="2191624"/>
              <a:ext cx="3117332" cy="41513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14192" rtl="0" eaLnBrk="1" fontAlgn="auto" latinLnBrk="0" hangingPunct="1">
                <a:lnSpc>
                  <a:spcPct val="150000"/>
                </a:lnSpc>
                <a:spcBef>
                  <a:spcPts val="0"/>
                </a:spcBef>
                <a:spcAft>
                  <a:spcPts val="0"/>
                </a:spcAft>
                <a:buClrTx/>
                <a:buSzTx/>
                <a:buFontTx/>
                <a:buNone/>
                <a:tabLst/>
                <a:defRPr/>
              </a:pPr>
              <a:r>
                <a:rPr kumimoji="0" lang="en-US" sz="1400" b="1" i="0" u="none" strike="noStrike" kern="0" cap="none" spc="0" normalizeH="0" baseline="0" noProof="0" dirty="0">
                  <a:ln>
                    <a:noFill/>
                  </a:ln>
                  <a:gradFill>
                    <a:gsLst>
                      <a:gs pos="63248">
                        <a:srgbClr val="0078D7"/>
                      </a:gs>
                      <a:gs pos="30000">
                        <a:srgbClr val="0078D7"/>
                      </a:gs>
                    </a:gsLst>
                    <a:lin ang="5400000" scaled="1"/>
                  </a:gradFill>
                  <a:effectLst/>
                  <a:uLnTx/>
                  <a:uFillTx/>
                  <a:latin typeface="Segoe UI" panose="020B0502040204020203" pitchFamily="34" charset="0"/>
                  <a:ea typeface="+mn-ea"/>
                  <a:cs typeface="Segoe UI" panose="020B0502040204020203" pitchFamily="34" charset="0"/>
                </a:rPr>
                <a:t>CUSTOM AI</a:t>
              </a:r>
              <a:endParaRPr kumimoji="0" lang="en-US" sz="1100" b="1" i="0" u="none" strike="noStrike" kern="0" cap="none" spc="0" normalizeH="0" baseline="0" noProof="0" dirty="0">
                <a:ln>
                  <a:noFill/>
                </a:ln>
                <a:gradFill>
                  <a:gsLst>
                    <a:gs pos="63248">
                      <a:srgbClr val="0078D7"/>
                    </a:gs>
                    <a:gs pos="30000">
                      <a:srgbClr val="0078D7"/>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124" name="Rectangle 123">
              <a:extLst>
                <a:ext uri="{FF2B5EF4-FFF2-40B4-BE49-F238E27FC236}">
                  <a16:creationId xmlns:a16="http://schemas.microsoft.com/office/drawing/2014/main" id="{D21A0CA6-9999-44F1-9672-7EC6C4C0B0C5}"/>
                </a:ext>
              </a:extLst>
            </p:cNvPr>
            <p:cNvSpPr/>
            <p:nvPr/>
          </p:nvSpPr>
          <p:spPr bwMode="auto">
            <a:xfrm>
              <a:off x="4988490" y="2626867"/>
              <a:ext cx="3117331" cy="594683"/>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Azure Machine Learning</a:t>
              </a:r>
            </a:p>
          </p:txBody>
        </p:sp>
        <p:sp>
          <p:nvSpPr>
            <p:cNvPr id="125" name="Rectangle 124">
              <a:extLst>
                <a:ext uri="{FF2B5EF4-FFF2-40B4-BE49-F238E27FC236}">
                  <a16:creationId xmlns:a16="http://schemas.microsoft.com/office/drawing/2014/main" id="{60B2A14C-0795-414C-A131-D5D36D0EDC39}"/>
                </a:ext>
              </a:extLst>
            </p:cNvPr>
            <p:cNvSpPr/>
            <p:nvPr/>
          </p:nvSpPr>
          <p:spPr bwMode="auto">
            <a:xfrm>
              <a:off x="491715" y="2202057"/>
              <a:ext cx="2084994" cy="41513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gradFill>
                    <a:gsLst>
                      <a:gs pos="63248">
                        <a:srgbClr val="0078D7"/>
                      </a:gs>
                      <a:gs pos="30000">
                        <a:srgbClr val="0078D7"/>
                      </a:gs>
                    </a:gsLst>
                    <a:lin ang="5400000" scaled="1"/>
                  </a:gradFill>
                  <a:effectLst/>
                  <a:uLnTx/>
                  <a:uFillTx/>
                  <a:latin typeface="Segoe UI" panose="020B0502040204020203" pitchFamily="34" charset="0"/>
                  <a:ea typeface="+mn-ea"/>
                  <a:cs typeface="Segoe UI" panose="020B0502040204020203" pitchFamily="34" charset="0"/>
                </a:rPr>
                <a:t>PRE-BUILT AI</a:t>
              </a:r>
              <a:endParaRPr kumimoji="0" lang="en-US" sz="1100" b="1" i="0" u="none" strike="noStrike" kern="0" cap="none" spc="0" normalizeH="0" baseline="0" noProof="0" dirty="0">
                <a:ln>
                  <a:noFill/>
                </a:ln>
                <a:gradFill>
                  <a:gsLst>
                    <a:gs pos="63248">
                      <a:srgbClr val="0078D7"/>
                    </a:gs>
                    <a:gs pos="30000">
                      <a:srgbClr val="0078D7"/>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126" name="Rectangle 125">
              <a:extLst>
                <a:ext uri="{FF2B5EF4-FFF2-40B4-BE49-F238E27FC236}">
                  <a16:creationId xmlns:a16="http://schemas.microsoft.com/office/drawing/2014/main" id="{136AE4AD-0A51-4287-BEF6-B333D23F47D9}"/>
                </a:ext>
              </a:extLst>
            </p:cNvPr>
            <p:cNvSpPr/>
            <p:nvPr/>
          </p:nvSpPr>
          <p:spPr bwMode="auto">
            <a:xfrm>
              <a:off x="2695945" y="2191628"/>
              <a:ext cx="2220602" cy="41513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gradFill>
                    <a:gsLst>
                      <a:gs pos="63248">
                        <a:srgbClr val="0078D7"/>
                      </a:gs>
                      <a:gs pos="30000">
                        <a:srgbClr val="0078D7"/>
                      </a:gs>
                    </a:gsLst>
                    <a:lin ang="5400000" scaled="1"/>
                  </a:gradFill>
                  <a:effectLst/>
                  <a:uLnTx/>
                  <a:uFillTx/>
                  <a:latin typeface="Segoe UI" panose="020B0502040204020203" pitchFamily="34" charset="0"/>
                  <a:ea typeface="+mn-ea"/>
                  <a:cs typeface="Segoe UI" panose="020B0502040204020203" pitchFamily="34" charset="0"/>
                </a:rPr>
                <a:t>CONVERSATIONAL AI</a:t>
              </a:r>
              <a:endParaRPr kumimoji="0" lang="en-US" sz="1100" b="1" i="0" u="none" strike="noStrike" kern="0" cap="none" spc="0" normalizeH="0" baseline="0" noProof="0" dirty="0">
                <a:ln>
                  <a:noFill/>
                </a:ln>
                <a:gradFill>
                  <a:gsLst>
                    <a:gs pos="63248">
                      <a:srgbClr val="0078D7"/>
                    </a:gs>
                    <a:gs pos="30000">
                      <a:srgbClr val="0078D7"/>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127" name="Rectangle 126">
              <a:extLst>
                <a:ext uri="{FF2B5EF4-FFF2-40B4-BE49-F238E27FC236}">
                  <a16:creationId xmlns:a16="http://schemas.microsoft.com/office/drawing/2014/main" id="{7611F601-D888-473E-8C31-5BCC72DB0891}"/>
                </a:ext>
              </a:extLst>
            </p:cNvPr>
            <p:cNvSpPr/>
            <p:nvPr/>
          </p:nvSpPr>
          <p:spPr bwMode="auto">
            <a:xfrm>
              <a:off x="2695946" y="2621830"/>
              <a:ext cx="2220602" cy="594683"/>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Bot Service</a:t>
              </a:r>
            </a:p>
          </p:txBody>
        </p:sp>
      </p:grpSp>
      <p:grpSp>
        <p:nvGrpSpPr>
          <p:cNvPr id="128" name="Group 127">
            <a:extLst>
              <a:ext uri="{FF2B5EF4-FFF2-40B4-BE49-F238E27FC236}">
                <a16:creationId xmlns:a16="http://schemas.microsoft.com/office/drawing/2014/main" id="{B70BBE88-F0CD-4686-B53F-1959CD27E4B7}"/>
              </a:ext>
            </a:extLst>
          </p:cNvPr>
          <p:cNvGrpSpPr/>
          <p:nvPr/>
        </p:nvGrpSpPr>
        <p:grpSpPr>
          <a:xfrm>
            <a:off x="474598" y="4137958"/>
            <a:ext cx="7705271" cy="1760724"/>
            <a:chOff x="284271" y="4124646"/>
            <a:chExt cx="7705271" cy="1760724"/>
          </a:xfrm>
        </p:grpSpPr>
        <p:sp>
          <p:nvSpPr>
            <p:cNvPr id="129" name="Rectangle 128">
              <a:extLst>
                <a:ext uri="{FF2B5EF4-FFF2-40B4-BE49-F238E27FC236}">
                  <a16:creationId xmlns:a16="http://schemas.microsoft.com/office/drawing/2014/main" id="{15BF3632-A58D-4205-9324-05893B77B708}"/>
                </a:ext>
              </a:extLst>
            </p:cNvPr>
            <p:cNvSpPr/>
            <p:nvPr/>
          </p:nvSpPr>
          <p:spPr bwMode="auto">
            <a:xfrm>
              <a:off x="284272" y="4124646"/>
              <a:ext cx="3805742" cy="41513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14192" rtl="0" eaLnBrk="1" fontAlgn="auto" latinLnBrk="0" hangingPunct="1">
                <a:lnSpc>
                  <a:spcPct val="150000"/>
                </a:lnSpc>
                <a:spcBef>
                  <a:spcPts val="0"/>
                </a:spcBef>
                <a:spcAft>
                  <a:spcPts val="0"/>
                </a:spcAft>
                <a:buClrTx/>
                <a:buSzTx/>
                <a:buFontTx/>
                <a:buNone/>
                <a:tabLst/>
                <a:defRPr/>
              </a:pPr>
              <a:r>
                <a:rPr kumimoji="0" lang="en-US" sz="1400" b="1" i="0" u="none" strike="noStrike" kern="0" cap="none" spc="0" normalizeH="0" baseline="0" noProof="0" dirty="0">
                  <a:ln>
                    <a:noFill/>
                  </a:ln>
                  <a:gradFill>
                    <a:gsLst>
                      <a:gs pos="63248">
                        <a:srgbClr val="0078D7"/>
                      </a:gs>
                      <a:gs pos="30000">
                        <a:srgbClr val="0078D7"/>
                      </a:gs>
                    </a:gsLst>
                    <a:lin ang="5400000" scaled="1"/>
                  </a:gradFill>
                  <a:effectLst/>
                  <a:uLnTx/>
                  <a:uFillTx/>
                  <a:latin typeface="Segoe UI" panose="020B0502040204020203" pitchFamily="34" charset="0"/>
                  <a:ea typeface="+mn-ea"/>
                  <a:cs typeface="Segoe UI" panose="020B0502040204020203" pitchFamily="34" charset="0"/>
                </a:rPr>
                <a:t>AI ON DATA</a:t>
              </a:r>
            </a:p>
          </p:txBody>
        </p:sp>
        <p:sp>
          <p:nvSpPr>
            <p:cNvPr id="130" name="Rectangle 129">
              <a:extLst>
                <a:ext uri="{FF2B5EF4-FFF2-40B4-BE49-F238E27FC236}">
                  <a16:creationId xmlns:a16="http://schemas.microsoft.com/office/drawing/2014/main" id="{47F0AB2E-2974-462E-B7D1-00779424A960}"/>
                </a:ext>
              </a:extLst>
            </p:cNvPr>
            <p:cNvSpPr/>
            <p:nvPr/>
          </p:nvSpPr>
          <p:spPr bwMode="auto">
            <a:xfrm>
              <a:off x="284273" y="4559136"/>
              <a:ext cx="904329" cy="594683"/>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Cosmos DB</a:t>
              </a:r>
            </a:p>
          </p:txBody>
        </p:sp>
        <p:sp>
          <p:nvSpPr>
            <p:cNvPr id="131" name="Rectangle 130">
              <a:extLst>
                <a:ext uri="{FF2B5EF4-FFF2-40B4-BE49-F238E27FC236}">
                  <a16:creationId xmlns:a16="http://schemas.microsoft.com/office/drawing/2014/main" id="{A254AE9A-339C-4669-B636-1156D4FF2F60}"/>
                </a:ext>
              </a:extLst>
            </p:cNvPr>
            <p:cNvSpPr/>
            <p:nvPr/>
          </p:nvSpPr>
          <p:spPr bwMode="auto">
            <a:xfrm>
              <a:off x="4753359" y="4144005"/>
              <a:ext cx="3113352" cy="41513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14192" rtl="0" eaLnBrk="1" fontAlgn="auto" latinLnBrk="0" hangingPunct="1">
                <a:lnSpc>
                  <a:spcPct val="150000"/>
                </a:lnSpc>
                <a:spcBef>
                  <a:spcPts val="0"/>
                </a:spcBef>
                <a:spcAft>
                  <a:spcPts val="0"/>
                </a:spcAft>
                <a:buClrTx/>
                <a:buSzTx/>
                <a:buFontTx/>
                <a:buNone/>
                <a:tabLst/>
                <a:defRPr/>
              </a:pPr>
              <a:r>
                <a:rPr kumimoji="0" lang="en-US" sz="1400" b="1" i="0" u="none" strike="noStrike" kern="0" cap="none" spc="0" normalizeH="0" baseline="0" noProof="0" dirty="0">
                  <a:ln>
                    <a:noFill/>
                  </a:ln>
                  <a:gradFill>
                    <a:gsLst>
                      <a:gs pos="63248">
                        <a:srgbClr val="0078D7"/>
                      </a:gs>
                      <a:gs pos="30000">
                        <a:srgbClr val="0078D7"/>
                      </a:gs>
                    </a:gsLst>
                    <a:lin ang="5400000" scaled="1"/>
                  </a:gradFill>
                  <a:effectLst/>
                  <a:uLnTx/>
                  <a:uFillTx/>
                  <a:latin typeface="Segoe UI" panose="020B0502040204020203" pitchFamily="34" charset="0"/>
                  <a:ea typeface="+mn-ea"/>
                  <a:cs typeface="Segoe UI" panose="020B0502040204020203" pitchFamily="34" charset="0"/>
                </a:rPr>
                <a:t>AI COMPUTE</a:t>
              </a:r>
            </a:p>
          </p:txBody>
        </p:sp>
        <p:sp>
          <p:nvSpPr>
            <p:cNvPr id="132" name="Rectangle 131">
              <a:extLst>
                <a:ext uri="{FF2B5EF4-FFF2-40B4-BE49-F238E27FC236}">
                  <a16:creationId xmlns:a16="http://schemas.microsoft.com/office/drawing/2014/main" id="{0D1C1C72-D1A9-4310-9EA2-C17B1BE7E2FD}"/>
                </a:ext>
              </a:extLst>
            </p:cNvPr>
            <p:cNvSpPr/>
            <p:nvPr/>
          </p:nvSpPr>
          <p:spPr bwMode="auto">
            <a:xfrm>
              <a:off x="1234511" y="4559129"/>
              <a:ext cx="858775" cy="594683"/>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SQL </a:t>
              </a:r>
            </a:p>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DB</a:t>
              </a:r>
            </a:p>
          </p:txBody>
        </p:sp>
        <p:sp>
          <p:nvSpPr>
            <p:cNvPr id="133" name="Rectangle 132">
              <a:extLst>
                <a:ext uri="{FF2B5EF4-FFF2-40B4-BE49-F238E27FC236}">
                  <a16:creationId xmlns:a16="http://schemas.microsoft.com/office/drawing/2014/main" id="{51E74D6C-B6AF-4B77-986E-5DBACA20436C}"/>
                </a:ext>
              </a:extLst>
            </p:cNvPr>
            <p:cNvSpPr/>
            <p:nvPr/>
          </p:nvSpPr>
          <p:spPr bwMode="auto">
            <a:xfrm>
              <a:off x="2139195" y="4559129"/>
              <a:ext cx="858775" cy="594683"/>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SQL </a:t>
              </a:r>
            </a:p>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DW</a:t>
              </a:r>
            </a:p>
          </p:txBody>
        </p:sp>
        <p:sp>
          <p:nvSpPr>
            <p:cNvPr id="134" name="Rectangle 133">
              <a:extLst>
                <a:ext uri="{FF2B5EF4-FFF2-40B4-BE49-F238E27FC236}">
                  <a16:creationId xmlns:a16="http://schemas.microsoft.com/office/drawing/2014/main" id="{D48F0679-E699-45D9-BB88-24D47AA8A6DB}"/>
                </a:ext>
              </a:extLst>
            </p:cNvPr>
            <p:cNvSpPr/>
            <p:nvPr/>
          </p:nvSpPr>
          <p:spPr bwMode="auto">
            <a:xfrm>
              <a:off x="3049078" y="4559129"/>
              <a:ext cx="858775" cy="594683"/>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Data Lake</a:t>
              </a:r>
            </a:p>
          </p:txBody>
        </p:sp>
        <p:sp>
          <p:nvSpPr>
            <p:cNvPr id="135" name="Rectangle 134">
              <a:extLst>
                <a:ext uri="{FF2B5EF4-FFF2-40B4-BE49-F238E27FC236}">
                  <a16:creationId xmlns:a16="http://schemas.microsoft.com/office/drawing/2014/main" id="{63CBB3AE-B385-42B1-A9F7-87B9B1CAD77F}"/>
                </a:ext>
              </a:extLst>
            </p:cNvPr>
            <p:cNvSpPr/>
            <p:nvPr/>
          </p:nvSpPr>
          <p:spPr bwMode="auto">
            <a:xfrm>
              <a:off x="4091315" y="4559132"/>
              <a:ext cx="741769" cy="594683"/>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Spark</a:t>
              </a:r>
            </a:p>
          </p:txBody>
        </p:sp>
        <p:sp>
          <p:nvSpPr>
            <p:cNvPr id="136" name="Rectangle 135">
              <a:extLst>
                <a:ext uri="{FF2B5EF4-FFF2-40B4-BE49-F238E27FC236}">
                  <a16:creationId xmlns:a16="http://schemas.microsoft.com/office/drawing/2014/main" id="{0256DC00-1D8B-4C42-ABA1-9BE94BA19E9C}"/>
                </a:ext>
              </a:extLst>
            </p:cNvPr>
            <p:cNvSpPr/>
            <p:nvPr/>
          </p:nvSpPr>
          <p:spPr bwMode="auto">
            <a:xfrm>
              <a:off x="4863134" y="4559129"/>
              <a:ext cx="794794" cy="594683"/>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DSVM</a:t>
              </a:r>
            </a:p>
          </p:txBody>
        </p:sp>
        <p:sp>
          <p:nvSpPr>
            <p:cNvPr id="137" name="Rectangle 136">
              <a:extLst>
                <a:ext uri="{FF2B5EF4-FFF2-40B4-BE49-F238E27FC236}">
                  <a16:creationId xmlns:a16="http://schemas.microsoft.com/office/drawing/2014/main" id="{23BFE63E-914A-4126-B081-15B223ACA2DE}"/>
                </a:ext>
              </a:extLst>
            </p:cNvPr>
            <p:cNvSpPr/>
            <p:nvPr/>
          </p:nvSpPr>
          <p:spPr bwMode="auto">
            <a:xfrm>
              <a:off x="5684293" y="4559130"/>
              <a:ext cx="741769" cy="594683"/>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Batch AI</a:t>
              </a:r>
            </a:p>
          </p:txBody>
        </p:sp>
        <p:sp>
          <p:nvSpPr>
            <p:cNvPr id="138" name="Rectangle 137">
              <a:extLst>
                <a:ext uri="{FF2B5EF4-FFF2-40B4-BE49-F238E27FC236}">
                  <a16:creationId xmlns:a16="http://schemas.microsoft.com/office/drawing/2014/main" id="{59B189B1-6C94-4223-9EB2-97E42370E11E}"/>
                </a:ext>
              </a:extLst>
            </p:cNvPr>
            <p:cNvSpPr/>
            <p:nvPr/>
          </p:nvSpPr>
          <p:spPr bwMode="auto">
            <a:xfrm>
              <a:off x="6452427" y="4559129"/>
              <a:ext cx="741769" cy="594683"/>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ACS</a:t>
              </a:r>
            </a:p>
          </p:txBody>
        </p:sp>
        <p:sp>
          <p:nvSpPr>
            <p:cNvPr id="139" name="Rectangle 138">
              <a:extLst>
                <a:ext uri="{FF2B5EF4-FFF2-40B4-BE49-F238E27FC236}">
                  <a16:creationId xmlns:a16="http://schemas.microsoft.com/office/drawing/2014/main" id="{251F6399-741D-4F66-BA38-3177CC96F29D}"/>
                </a:ext>
              </a:extLst>
            </p:cNvPr>
            <p:cNvSpPr/>
            <p:nvPr/>
          </p:nvSpPr>
          <p:spPr bwMode="auto">
            <a:xfrm>
              <a:off x="284271" y="5290687"/>
              <a:ext cx="7705271" cy="594683"/>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CPU, FPGA, GPU</a:t>
              </a:r>
            </a:p>
          </p:txBody>
        </p:sp>
        <p:sp>
          <p:nvSpPr>
            <p:cNvPr id="140" name="Rectangle 139">
              <a:extLst>
                <a:ext uri="{FF2B5EF4-FFF2-40B4-BE49-F238E27FC236}">
                  <a16:creationId xmlns:a16="http://schemas.microsoft.com/office/drawing/2014/main" id="{6FF39AA3-9A63-4F2F-A4C1-193E75757C8D}"/>
                </a:ext>
              </a:extLst>
            </p:cNvPr>
            <p:cNvSpPr/>
            <p:nvPr/>
          </p:nvSpPr>
          <p:spPr bwMode="auto">
            <a:xfrm>
              <a:off x="7220948" y="4559129"/>
              <a:ext cx="752433" cy="594683"/>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IoT Edge</a:t>
              </a:r>
            </a:p>
          </p:txBody>
        </p:sp>
      </p:grpSp>
      <p:grpSp>
        <p:nvGrpSpPr>
          <p:cNvPr id="141" name="Group 140">
            <a:extLst>
              <a:ext uri="{FF2B5EF4-FFF2-40B4-BE49-F238E27FC236}">
                <a16:creationId xmlns:a16="http://schemas.microsoft.com/office/drawing/2014/main" id="{B61142DF-126A-4264-A759-43B130179D88}"/>
              </a:ext>
            </a:extLst>
          </p:cNvPr>
          <p:cNvGrpSpPr/>
          <p:nvPr/>
        </p:nvGrpSpPr>
        <p:grpSpPr>
          <a:xfrm>
            <a:off x="8387429" y="2183863"/>
            <a:ext cx="3357630" cy="3419098"/>
            <a:chOff x="8283071" y="2183863"/>
            <a:chExt cx="3357630" cy="3419098"/>
          </a:xfrm>
        </p:grpSpPr>
        <p:sp>
          <p:nvSpPr>
            <p:cNvPr id="142" name="Rectangle 141">
              <a:extLst>
                <a:ext uri="{FF2B5EF4-FFF2-40B4-BE49-F238E27FC236}">
                  <a16:creationId xmlns:a16="http://schemas.microsoft.com/office/drawing/2014/main" id="{7DA1ED97-1B38-46C0-A3C2-33DE6C295EE3}"/>
                </a:ext>
              </a:extLst>
            </p:cNvPr>
            <p:cNvSpPr/>
            <p:nvPr/>
          </p:nvSpPr>
          <p:spPr bwMode="auto">
            <a:xfrm>
              <a:off x="8440989" y="2619106"/>
              <a:ext cx="1040516" cy="614041"/>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143407" rIns="91440"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VS Tools </a:t>
              </a:r>
              <a:b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b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for AI</a:t>
              </a:r>
            </a:p>
          </p:txBody>
        </p:sp>
        <p:sp>
          <p:nvSpPr>
            <p:cNvPr id="143" name="Rectangle 142">
              <a:extLst>
                <a:ext uri="{FF2B5EF4-FFF2-40B4-BE49-F238E27FC236}">
                  <a16:creationId xmlns:a16="http://schemas.microsoft.com/office/drawing/2014/main" id="{C6053B38-8FC9-4769-A939-A4367FA419A5}"/>
                </a:ext>
              </a:extLst>
            </p:cNvPr>
            <p:cNvSpPr/>
            <p:nvPr/>
          </p:nvSpPr>
          <p:spPr bwMode="auto">
            <a:xfrm>
              <a:off x="9545632" y="2619106"/>
              <a:ext cx="896634" cy="614041"/>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143407" rIns="91440"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Azure ML Studio</a:t>
              </a:r>
            </a:p>
          </p:txBody>
        </p:sp>
        <p:sp>
          <p:nvSpPr>
            <p:cNvPr id="144" name="Rectangle 143">
              <a:extLst>
                <a:ext uri="{FF2B5EF4-FFF2-40B4-BE49-F238E27FC236}">
                  <a16:creationId xmlns:a16="http://schemas.microsoft.com/office/drawing/2014/main" id="{7DF5E67D-1818-43EA-B375-11FA28D56FC8}"/>
                </a:ext>
              </a:extLst>
            </p:cNvPr>
            <p:cNvSpPr/>
            <p:nvPr/>
          </p:nvSpPr>
          <p:spPr bwMode="auto">
            <a:xfrm>
              <a:off x="8283071" y="2183863"/>
              <a:ext cx="3357630" cy="41513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14192" rtl="0" eaLnBrk="1" fontAlgn="auto" latinLnBrk="0" hangingPunct="1">
                <a:lnSpc>
                  <a:spcPct val="150000"/>
                </a:lnSpc>
                <a:spcBef>
                  <a:spcPts val="0"/>
                </a:spcBef>
                <a:spcAft>
                  <a:spcPts val="0"/>
                </a:spcAft>
                <a:buClrTx/>
                <a:buSzTx/>
                <a:buFontTx/>
                <a:buNone/>
                <a:tabLst/>
                <a:defRPr/>
              </a:pPr>
              <a:r>
                <a:rPr kumimoji="0" lang="en-US" sz="1400" b="1" i="0" u="none" strike="noStrike" kern="0" cap="none" spc="0" normalizeH="0" baseline="0" noProof="0" dirty="0">
                  <a:ln>
                    <a:noFill/>
                  </a:ln>
                  <a:gradFill>
                    <a:gsLst>
                      <a:gs pos="63248">
                        <a:srgbClr val="0078D7"/>
                      </a:gs>
                      <a:gs pos="30000">
                        <a:srgbClr val="0078D7"/>
                      </a:gs>
                    </a:gsLst>
                    <a:lin ang="5400000" scaled="1"/>
                  </a:gradFill>
                  <a:effectLst/>
                  <a:uLnTx/>
                  <a:uFillTx/>
                  <a:latin typeface="Segoe UI" panose="020B0502040204020203" pitchFamily="34" charset="0"/>
                  <a:ea typeface="+mn-ea"/>
                  <a:cs typeface="Segoe UI" panose="020B0502040204020203" pitchFamily="34" charset="0"/>
                </a:rPr>
                <a:t>CODING &amp; MANAGEMENT TOOLS</a:t>
              </a:r>
            </a:p>
          </p:txBody>
        </p:sp>
        <p:sp>
          <p:nvSpPr>
            <p:cNvPr id="145" name="Rectangle 144">
              <a:extLst>
                <a:ext uri="{FF2B5EF4-FFF2-40B4-BE49-F238E27FC236}">
                  <a16:creationId xmlns:a16="http://schemas.microsoft.com/office/drawing/2014/main" id="{21551998-7EA4-4A0F-9D0C-2439D031734C}"/>
                </a:ext>
              </a:extLst>
            </p:cNvPr>
            <p:cNvSpPr/>
            <p:nvPr/>
          </p:nvSpPr>
          <p:spPr bwMode="auto">
            <a:xfrm>
              <a:off x="10522021" y="2619106"/>
              <a:ext cx="960761" cy="614041"/>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143407" rIns="91440"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Azure ML Workbench</a:t>
              </a:r>
            </a:p>
          </p:txBody>
        </p:sp>
        <p:sp>
          <p:nvSpPr>
            <p:cNvPr id="146" name="Rectangle 145">
              <a:extLst>
                <a:ext uri="{FF2B5EF4-FFF2-40B4-BE49-F238E27FC236}">
                  <a16:creationId xmlns:a16="http://schemas.microsoft.com/office/drawing/2014/main" id="{F384834B-D138-4D4F-8B0E-01D321982E29}"/>
                </a:ext>
              </a:extLst>
            </p:cNvPr>
            <p:cNvSpPr/>
            <p:nvPr/>
          </p:nvSpPr>
          <p:spPr bwMode="auto">
            <a:xfrm>
              <a:off x="8283071" y="3930076"/>
              <a:ext cx="3357630" cy="41513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14192" rtl="0" eaLnBrk="1" fontAlgn="auto" latinLnBrk="0" hangingPunct="1">
                <a:lnSpc>
                  <a:spcPct val="150000"/>
                </a:lnSpc>
                <a:spcBef>
                  <a:spcPts val="0"/>
                </a:spcBef>
                <a:spcAft>
                  <a:spcPts val="0"/>
                </a:spcAft>
                <a:buClrTx/>
                <a:buSzTx/>
                <a:buFontTx/>
                <a:buNone/>
                <a:tabLst/>
                <a:defRPr/>
              </a:pPr>
              <a:r>
                <a:rPr kumimoji="0" lang="en-US" sz="1400" b="1" i="0" u="none" strike="noStrike" kern="0" cap="none" spc="0" normalizeH="0" baseline="0" noProof="0" dirty="0">
                  <a:ln>
                    <a:noFill/>
                  </a:ln>
                  <a:gradFill>
                    <a:gsLst>
                      <a:gs pos="63248">
                        <a:srgbClr val="0078D7"/>
                      </a:gs>
                      <a:gs pos="30000">
                        <a:srgbClr val="0078D7"/>
                      </a:gs>
                    </a:gsLst>
                    <a:lin ang="5400000" scaled="1"/>
                  </a:gradFill>
                  <a:effectLst/>
                  <a:uLnTx/>
                  <a:uFillTx/>
                  <a:latin typeface="Segoe UI" panose="020B0502040204020203" pitchFamily="34" charset="0"/>
                  <a:ea typeface="+mn-ea"/>
                  <a:cs typeface="Segoe UI" panose="020B0502040204020203" pitchFamily="34" charset="0"/>
                </a:rPr>
                <a:t>DEEP LEARNING FRAMEWORKS</a:t>
              </a:r>
            </a:p>
          </p:txBody>
        </p:sp>
        <p:sp>
          <p:nvSpPr>
            <p:cNvPr id="147" name="Rectangle 146">
              <a:extLst>
                <a:ext uri="{FF2B5EF4-FFF2-40B4-BE49-F238E27FC236}">
                  <a16:creationId xmlns:a16="http://schemas.microsoft.com/office/drawing/2014/main" id="{CCD8B23F-9794-483F-A654-1DB74B80D306}"/>
                </a:ext>
              </a:extLst>
            </p:cNvPr>
            <p:cNvSpPr/>
            <p:nvPr/>
          </p:nvSpPr>
          <p:spPr bwMode="auto">
            <a:xfrm>
              <a:off x="8440738" y="4579938"/>
              <a:ext cx="846137" cy="614362"/>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143407" rIns="91440"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Cognitive Toolkit</a:t>
              </a:r>
            </a:p>
          </p:txBody>
        </p:sp>
        <p:sp>
          <p:nvSpPr>
            <p:cNvPr id="148" name="Rectangle 147">
              <a:extLst>
                <a:ext uri="{FF2B5EF4-FFF2-40B4-BE49-F238E27FC236}">
                  <a16:creationId xmlns:a16="http://schemas.microsoft.com/office/drawing/2014/main" id="{C7B35767-6CE7-4819-ADB9-0BF9119D8E16}"/>
                </a:ext>
              </a:extLst>
            </p:cNvPr>
            <p:cNvSpPr/>
            <p:nvPr/>
          </p:nvSpPr>
          <p:spPr bwMode="auto">
            <a:xfrm>
              <a:off x="9481505" y="4587350"/>
              <a:ext cx="960761" cy="614041"/>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143407" rIns="91440"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TensorFlow</a:t>
              </a:r>
            </a:p>
          </p:txBody>
        </p:sp>
        <p:sp>
          <p:nvSpPr>
            <p:cNvPr id="149" name="Rectangle 148">
              <a:extLst>
                <a:ext uri="{FF2B5EF4-FFF2-40B4-BE49-F238E27FC236}">
                  <a16:creationId xmlns:a16="http://schemas.microsoft.com/office/drawing/2014/main" id="{D430DCDF-81F1-413F-ABCD-98E5E568E473}"/>
                </a:ext>
              </a:extLst>
            </p:cNvPr>
            <p:cNvSpPr/>
            <p:nvPr/>
          </p:nvSpPr>
          <p:spPr bwMode="auto">
            <a:xfrm>
              <a:off x="10522021" y="4587349"/>
              <a:ext cx="960761" cy="614041"/>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143407" rIns="91440"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Caffe</a:t>
              </a:r>
            </a:p>
          </p:txBody>
        </p:sp>
        <p:sp>
          <p:nvSpPr>
            <p:cNvPr id="150" name="Rectangle 149">
              <a:extLst>
                <a:ext uri="{FF2B5EF4-FFF2-40B4-BE49-F238E27FC236}">
                  <a16:creationId xmlns:a16="http://schemas.microsoft.com/office/drawing/2014/main" id="{FB12FA12-0FC6-4C20-AD27-E2A9CFB486ED}"/>
                </a:ext>
              </a:extLst>
            </p:cNvPr>
            <p:cNvSpPr/>
            <p:nvPr/>
          </p:nvSpPr>
          <p:spPr bwMode="auto">
            <a:xfrm>
              <a:off x="8440738" y="5345376"/>
              <a:ext cx="3090271" cy="257585"/>
            </a:xfrm>
            <a:prstGeom prst="rect">
              <a:avLst/>
            </a:prstGeom>
            <a:no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143407" rIns="91440" bIns="143407" numCol="1" spcCol="0" rtlCol="0" fromWordArt="0" anchor="ctr"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63248">
                        <a:srgbClr val="0078D7"/>
                      </a:gs>
                      <a:gs pos="30000">
                        <a:srgbClr val="0078D7"/>
                      </a:gs>
                    </a:gsLst>
                    <a:lin ang="5400000" scaled="1"/>
                  </a:gradFill>
                  <a:effectLst/>
                  <a:uLnTx/>
                  <a:uFillTx/>
                  <a:latin typeface="Segoe UI" panose="020B0502040204020203" pitchFamily="34" charset="0"/>
                  <a:ea typeface="+mn-ea"/>
                  <a:cs typeface="Segoe UI" panose="020B0502040204020203" pitchFamily="34" charset="0"/>
                </a:rPr>
                <a:t>Others (Scikit-learn, MXNet, Keras, Chainer, Gluon…)</a:t>
              </a:r>
            </a:p>
          </p:txBody>
        </p:sp>
        <p:sp>
          <p:nvSpPr>
            <p:cNvPr id="151" name="Rectangle 150">
              <a:extLst>
                <a:ext uri="{FF2B5EF4-FFF2-40B4-BE49-F238E27FC236}">
                  <a16:creationId xmlns:a16="http://schemas.microsoft.com/office/drawing/2014/main" id="{62936A50-074E-433A-89E2-B17862259435}"/>
                </a:ext>
              </a:extLst>
            </p:cNvPr>
            <p:cNvSpPr/>
            <p:nvPr/>
          </p:nvSpPr>
          <p:spPr bwMode="auto">
            <a:xfrm>
              <a:off x="9789094" y="4224592"/>
              <a:ext cx="1375924" cy="41513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14192" rtl="0" eaLnBrk="1" fontAlgn="auto" latinLnBrk="0" hangingPunct="1">
                <a:lnSpc>
                  <a:spcPct val="15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63248">
                        <a:srgbClr val="0078D7"/>
                      </a:gs>
                      <a:gs pos="30000">
                        <a:srgbClr val="0078D7"/>
                      </a:gs>
                    </a:gsLst>
                    <a:lin ang="5400000" scaled="1"/>
                  </a:gradFill>
                  <a:effectLst/>
                  <a:uLnTx/>
                  <a:uFillTx/>
                  <a:latin typeface="Segoe UI" panose="020B0502040204020203" pitchFamily="34" charset="0"/>
                  <a:ea typeface="+mn-ea"/>
                  <a:cs typeface="Segoe UI" panose="020B0502040204020203" pitchFamily="34" charset="0"/>
                </a:rPr>
                <a:t>3rd Party</a:t>
              </a:r>
            </a:p>
          </p:txBody>
        </p:sp>
        <p:sp>
          <p:nvSpPr>
            <p:cNvPr id="152" name="Rectangle 151">
              <a:extLst>
                <a:ext uri="{FF2B5EF4-FFF2-40B4-BE49-F238E27FC236}">
                  <a16:creationId xmlns:a16="http://schemas.microsoft.com/office/drawing/2014/main" id="{642DFB83-ECF9-4A99-9C34-EE75B3419890}"/>
                </a:ext>
              </a:extLst>
            </p:cNvPr>
            <p:cNvSpPr/>
            <p:nvPr/>
          </p:nvSpPr>
          <p:spPr bwMode="auto">
            <a:xfrm>
              <a:off x="8448813" y="3315530"/>
              <a:ext cx="3090271" cy="257585"/>
            </a:xfrm>
            <a:prstGeom prst="rect">
              <a:avLst/>
            </a:prstGeom>
            <a:no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143407" rIns="91440" bIns="143407" numCol="1" spcCol="0" rtlCol="0" fromWordArt="0" anchor="ctr" anchorCtr="0" forceAA="0" compatLnSpc="1">
              <a:prstTxWarp prst="textNoShape">
                <a:avLst/>
              </a:prstTxWarp>
              <a:noAutofit/>
            </a:bodyPr>
            <a:lstStyle/>
            <a:p>
              <a:pPr marL="0" marR="0" lvl="0" indent="0" algn="l" defTabSz="914192" rtl="0" eaLnBrk="1" fontAlgn="base" latinLnBrk="0" hangingPunct="1">
                <a:lnSpc>
                  <a:spcPct val="15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63248">
                        <a:srgbClr val="0078D7"/>
                      </a:gs>
                      <a:gs pos="30000">
                        <a:srgbClr val="0078D7"/>
                      </a:gs>
                    </a:gsLst>
                    <a:lin ang="5400000" scaled="1"/>
                  </a:gradFill>
                  <a:effectLst/>
                  <a:uLnTx/>
                  <a:uFillTx/>
                  <a:latin typeface="Segoe UI" panose="020B0502040204020203" pitchFamily="34" charset="0"/>
                  <a:ea typeface="+mn-ea"/>
                  <a:cs typeface="Segoe UI" panose="020B0502040204020203" pitchFamily="34" charset="0"/>
                </a:rPr>
                <a:t>Others (PyCharm, Jupyter Notebooks…)</a:t>
              </a:r>
            </a:p>
          </p:txBody>
        </p:sp>
      </p:grpSp>
      <p:sp>
        <p:nvSpPr>
          <p:cNvPr id="153" name="Rectangle 152">
            <a:extLst>
              <a:ext uri="{FF2B5EF4-FFF2-40B4-BE49-F238E27FC236}">
                <a16:creationId xmlns:a16="http://schemas.microsoft.com/office/drawing/2014/main" id="{5DEFB41C-4134-48B8-BDE6-991FADFB2A5C}"/>
              </a:ext>
            </a:extLst>
          </p:cNvPr>
          <p:cNvSpPr/>
          <p:nvPr/>
        </p:nvSpPr>
        <p:spPr>
          <a:xfrm>
            <a:off x="345014" y="1713166"/>
            <a:ext cx="7908904" cy="584775"/>
          </a:xfrm>
          <a:prstGeom prst="rect">
            <a:avLst/>
          </a:prstGeom>
        </p:spPr>
        <p:txBody>
          <a:bodyPr wrap="square">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353535"/>
                </a:solidFill>
                <a:effectLst/>
                <a:uLnTx/>
                <a:uFillTx/>
                <a:latin typeface="Segoe UI Light" panose="020B0502040204020203" pitchFamily="34" charset="0"/>
                <a:ea typeface="+mn-ea"/>
                <a:cs typeface="Segoe UI Light" panose="020B0502040204020203" pitchFamily="34" charset="0"/>
              </a:rPr>
              <a:t>Azure AI Services</a:t>
            </a:r>
          </a:p>
        </p:txBody>
      </p:sp>
      <p:sp>
        <p:nvSpPr>
          <p:cNvPr id="154" name="Rectangle 153">
            <a:extLst>
              <a:ext uri="{FF2B5EF4-FFF2-40B4-BE49-F238E27FC236}">
                <a16:creationId xmlns:a16="http://schemas.microsoft.com/office/drawing/2014/main" id="{9566CFA7-960E-4FAD-956A-30C717745ACA}"/>
              </a:ext>
            </a:extLst>
          </p:cNvPr>
          <p:cNvSpPr/>
          <p:nvPr/>
        </p:nvSpPr>
        <p:spPr>
          <a:xfrm>
            <a:off x="345014" y="3985241"/>
            <a:ext cx="7908904" cy="584775"/>
          </a:xfrm>
          <a:prstGeom prst="rect">
            <a:avLst/>
          </a:prstGeom>
        </p:spPr>
        <p:txBody>
          <a:bodyPr wrap="square">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353535"/>
                </a:solidFill>
                <a:effectLst/>
                <a:uLnTx/>
                <a:uFillTx/>
                <a:latin typeface="Segoe UI Light" panose="020B0502040204020203" pitchFamily="34" charset="0"/>
                <a:ea typeface="+mn-ea"/>
                <a:cs typeface="Segoe UI Light" panose="020B0502040204020203" pitchFamily="34" charset="0"/>
              </a:rPr>
              <a:t>Azure Infrastructure</a:t>
            </a:r>
          </a:p>
        </p:txBody>
      </p:sp>
      <p:sp>
        <p:nvSpPr>
          <p:cNvPr id="155" name="Rectangle 154">
            <a:extLst>
              <a:ext uri="{FF2B5EF4-FFF2-40B4-BE49-F238E27FC236}">
                <a16:creationId xmlns:a16="http://schemas.microsoft.com/office/drawing/2014/main" id="{D4CBE999-543B-4969-823F-8D86481C51F7}"/>
              </a:ext>
            </a:extLst>
          </p:cNvPr>
          <p:cNvSpPr/>
          <p:nvPr/>
        </p:nvSpPr>
        <p:spPr>
          <a:xfrm>
            <a:off x="8266383" y="2562154"/>
            <a:ext cx="3527472" cy="584775"/>
          </a:xfrm>
          <a:prstGeom prst="rect">
            <a:avLst/>
          </a:prstGeom>
        </p:spPr>
        <p:txBody>
          <a:bodyPr wrap="square">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353535"/>
                </a:solidFill>
                <a:effectLst/>
                <a:uLnTx/>
                <a:uFillTx/>
                <a:latin typeface="Segoe UI Light" panose="020B0502040204020203" pitchFamily="34" charset="0"/>
                <a:ea typeface="+mn-ea"/>
                <a:cs typeface="Segoe UI Light" panose="020B0502040204020203" pitchFamily="34" charset="0"/>
              </a:rPr>
              <a:t>Tools</a:t>
            </a:r>
          </a:p>
        </p:txBody>
      </p:sp>
      <p:grpSp>
        <p:nvGrpSpPr>
          <p:cNvPr id="9" name="Group 8">
            <a:extLst>
              <a:ext uri="{FF2B5EF4-FFF2-40B4-BE49-F238E27FC236}">
                <a16:creationId xmlns:a16="http://schemas.microsoft.com/office/drawing/2014/main" id="{C9CDC1B2-DEA2-4D19-9520-ADA45F5094E2}"/>
              </a:ext>
            </a:extLst>
          </p:cNvPr>
          <p:cNvGrpSpPr/>
          <p:nvPr/>
        </p:nvGrpSpPr>
        <p:grpSpPr>
          <a:xfrm>
            <a:off x="9612657" y="3234476"/>
            <a:ext cx="893470" cy="893470"/>
            <a:chOff x="9612657" y="3234476"/>
            <a:chExt cx="893470" cy="893470"/>
          </a:xfrm>
        </p:grpSpPr>
        <p:sp>
          <p:nvSpPr>
            <p:cNvPr id="2" name="Oval 1">
              <a:extLst>
                <a:ext uri="{FF2B5EF4-FFF2-40B4-BE49-F238E27FC236}">
                  <a16:creationId xmlns:a16="http://schemas.microsoft.com/office/drawing/2014/main" id="{F8FEECFF-E0B5-42C2-A476-E42D680DF292}"/>
                </a:ext>
              </a:extLst>
            </p:cNvPr>
            <p:cNvSpPr/>
            <p:nvPr/>
          </p:nvSpPr>
          <p:spPr bwMode="auto">
            <a:xfrm>
              <a:off x="9612657" y="3234476"/>
              <a:ext cx="893470" cy="89347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1" name="tool">
              <a:extLst>
                <a:ext uri="{FF2B5EF4-FFF2-40B4-BE49-F238E27FC236}">
                  <a16:creationId xmlns:a16="http://schemas.microsoft.com/office/drawing/2014/main" id="{2CB7861A-ECE5-41BA-B43C-9E5752DFD93F}"/>
                </a:ext>
              </a:extLst>
            </p:cNvPr>
            <p:cNvSpPr>
              <a:spLocks noChangeAspect="1" noEditPoints="1"/>
            </p:cNvSpPr>
            <p:nvPr/>
          </p:nvSpPr>
          <p:spPr bwMode="auto">
            <a:xfrm>
              <a:off x="9929561" y="3498331"/>
              <a:ext cx="259662" cy="365760"/>
            </a:xfrm>
            <a:custGeom>
              <a:avLst/>
              <a:gdLst>
                <a:gd name="T0" fmla="*/ 196 w 256"/>
                <a:gd name="T1" fmla="*/ 0 h 360"/>
                <a:gd name="T2" fmla="*/ 256 w 256"/>
                <a:gd name="T3" fmla="*/ 60 h 360"/>
                <a:gd name="T4" fmla="*/ 230 w 256"/>
                <a:gd name="T5" fmla="*/ 110 h 360"/>
                <a:gd name="T6" fmla="*/ 222 w 256"/>
                <a:gd name="T7" fmla="*/ 114 h 360"/>
                <a:gd name="T8" fmla="*/ 222 w 256"/>
                <a:gd name="T9" fmla="*/ 334 h 360"/>
                <a:gd name="T10" fmla="*/ 196 w 256"/>
                <a:gd name="T11" fmla="*/ 360 h 360"/>
                <a:gd name="T12" fmla="*/ 170 w 256"/>
                <a:gd name="T13" fmla="*/ 334 h 360"/>
                <a:gd name="T14" fmla="*/ 170 w 256"/>
                <a:gd name="T15" fmla="*/ 114 h 360"/>
                <a:gd name="T16" fmla="*/ 162 w 256"/>
                <a:gd name="T17" fmla="*/ 110 h 360"/>
                <a:gd name="T18" fmla="*/ 136 w 256"/>
                <a:gd name="T19" fmla="*/ 60 h 360"/>
                <a:gd name="T20" fmla="*/ 196 w 256"/>
                <a:gd name="T21" fmla="*/ 0 h 360"/>
                <a:gd name="T22" fmla="*/ 0 w 256"/>
                <a:gd name="T23" fmla="*/ 193 h 360"/>
                <a:gd name="T24" fmla="*/ 0 w 256"/>
                <a:gd name="T25" fmla="*/ 219 h 360"/>
                <a:gd name="T26" fmla="*/ 0 w 256"/>
                <a:gd name="T27" fmla="*/ 287 h 360"/>
                <a:gd name="T28" fmla="*/ 0 w 256"/>
                <a:gd name="T29" fmla="*/ 334 h 360"/>
                <a:gd name="T30" fmla="*/ 26 w 256"/>
                <a:gd name="T31" fmla="*/ 360 h 360"/>
                <a:gd name="T32" fmla="*/ 53 w 256"/>
                <a:gd name="T33" fmla="*/ 334 h 360"/>
                <a:gd name="T34" fmla="*/ 53 w 256"/>
                <a:gd name="T35" fmla="*/ 287 h 360"/>
                <a:gd name="T36" fmla="*/ 53 w 256"/>
                <a:gd name="T37" fmla="*/ 219 h 360"/>
                <a:gd name="T38" fmla="*/ 53 w 256"/>
                <a:gd name="T39" fmla="*/ 193 h 360"/>
                <a:gd name="T40" fmla="*/ 26 w 256"/>
                <a:gd name="T41" fmla="*/ 193 h 360"/>
                <a:gd name="T42" fmla="*/ 0 w 256"/>
                <a:gd name="T43" fmla="*/ 193 h 360"/>
                <a:gd name="T44" fmla="*/ 53 w 256"/>
                <a:gd name="T45" fmla="*/ 0 h 360"/>
                <a:gd name="T46" fmla="*/ 0 w 256"/>
                <a:gd name="T47" fmla="*/ 0 h 360"/>
                <a:gd name="T48" fmla="*/ 0 w 256"/>
                <a:gd name="T49" fmla="*/ 42 h 360"/>
                <a:gd name="T50" fmla="*/ 26 w 256"/>
                <a:gd name="T51" fmla="*/ 68 h 360"/>
                <a:gd name="T52" fmla="*/ 53 w 256"/>
                <a:gd name="T53" fmla="*/ 42 h 360"/>
                <a:gd name="T54" fmla="*/ 53 w 256"/>
                <a:gd name="T55" fmla="*/ 0 h 360"/>
                <a:gd name="T56" fmla="*/ 26 w 256"/>
                <a:gd name="T57" fmla="*/ 68 h 360"/>
                <a:gd name="T58" fmla="*/ 26 w 256"/>
                <a:gd name="T59" fmla="*/ 193 h 360"/>
                <a:gd name="T60" fmla="*/ 193 w 256"/>
                <a:gd name="T61" fmla="*/ 0 h 360"/>
                <a:gd name="T62" fmla="*/ 193 w 256"/>
                <a:gd name="T63" fmla="*/ 57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56" h="360">
                  <a:moveTo>
                    <a:pt x="196" y="0"/>
                  </a:moveTo>
                  <a:cubicBezTo>
                    <a:pt x="229" y="0"/>
                    <a:pt x="256" y="27"/>
                    <a:pt x="256" y="60"/>
                  </a:cubicBezTo>
                  <a:cubicBezTo>
                    <a:pt x="256" y="81"/>
                    <a:pt x="246" y="99"/>
                    <a:pt x="230" y="110"/>
                  </a:cubicBezTo>
                  <a:cubicBezTo>
                    <a:pt x="222" y="114"/>
                    <a:pt x="222" y="114"/>
                    <a:pt x="222" y="114"/>
                  </a:cubicBezTo>
                  <a:cubicBezTo>
                    <a:pt x="222" y="334"/>
                    <a:pt x="222" y="334"/>
                    <a:pt x="222" y="334"/>
                  </a:cubicBezTo>
                  <a:cubicBezTo>
                    <a:pt x="222" y="348"/>
                    <a:pt x="210" y="360"/>
                    <a:pt x="196" y="360"/>
                  </a:cubicBezTo>
                  <a:cubicBezTo>
                    <a:pt x="182" y="360"/>
                    <a:pt x="170" y="348"/>
                    <a:pt x="170" y="334"/>
                  </a:cubicBezTo>
                  <a:cubicBezTo>
                    <a:pt x="170" y="114"/>
                    <a:pt x="170" y="114"/>
                    <a:pt x="170" y="114"/>
                  </a:cubicBezTo>
                  <a:cubicBezTo>
                    <a:pt x="162" y="110"/>
                    <a:pt x="162" y="110"/>
                    <a:pt x="162" y="110"/>
                  </a:cubicBezTo>
                  <a:cubicBezTo>
                    <a:pt x="147" y="99"/>
                    <a:pt x="136" y="81"/>
                    <a:pt x="136" y="60"/>
                  </a:cubicBezTo>
                  <a:cubicBezTo>
                    <a:pt x="136" y="27"/>
                    <a:pt x="163" y="0"/>
                    <a:pt x="196" y="0"/>
                  </a:cubicBezTo>
                  <a:close/>
                  <a:moveTo>
                    <a:pt x="0" y="193"/>
                  </a:moveTo>
                  <a:cubicBezTo>
                    <a:pt x="0" y="219"/>
                    <a:pt x="0" y="219"/>
                    <a:pt x="0" y="219"/>
                  </a:cubicBezTo>
                  <a:cubicBezTo>
                    <a:pt x="0" y="287"/>
                    <a:pt x="0" y="287"/>
                    <a:pt x="0" y="287"/>
                  </a:cubicBezTo>
                  <a:cubicBezTo>
                    <a:pt x="0" y="334"/>
                    <a:pt x="0" y="334"/>
                    <a:pt x="0" y="334"/>
                  </a:cubicBezTo>
                  <a:cubicBezTo>
                    <a:pt x="0" y="348"/>
                    <a:pt x="12" y="360"/>
                    <a:pt x="26" y="360"/>
                  </a:cubicBezTo>
                  <a:cubicBezTo>
                    <a:pt x="41" y="360"/>
                    <a:pt x="53" y="348"/>
                    <a:pt x="53" y="334"/>
                  </a:cubicBezTo>
                  <a:cubicBezTo>
                    <a:pt x="53" y="287"/>
                    <a:pt x="53" y="287"/>
                    <a:pt x="53" y="287"/>
                  </a:cubicBezTo>
                  <a:cubicBezTo>
                    <a:pt x="53" y="219"/>
                    <a:pt x="53" y="219"/>
                    <a:pt x="53" y="219"/>
                  </a:cubicBezTo>
                  <a:cubicBezTo>
                    <a:pt x="53" y="193"/>
                    <a:pt x="53" y="193"/>
                    <a:pt x="53" y="193"/>
                  </a:cubicBezTo>
                  <a:cubicBezTo>
                    <a:pt x="26" y="193"/>
                    <a:pt x="26" y="193"/>
                    <a:pt x="26" y="193"/>
                  </a:cubicBezTo>
                  <a:cubicBezTo>
                    <a:pt x="0" y="193"/>
                    <a:pt x="0" y="193"/>
                    <a:pt x="0" y="193"/>
                  </a:cubicBezTo>
                  <a:close/>
                  <a:moveTo>
                    <a:pt x="53" y="0"/>
                  </a:moveTo>
                  <a:cubicBezTo>
                    <a:pt x="0" y="0"/>
                    <a:pt x="0" y="0"/>
                    <a:pt x="0" y="0"/>
                  </a:cubicBezTo>
                  <a:cubicBezTo>
                    <a:pt x="0" y="42"/>
                    <a:pt x="0" y="42"/>
                    <a:pt x="0" y="42"/>
                  </a:cubicBezTo>
                  <a:cubicBezTo>
                    <a:pt x="26" y="68"/>
                    <a:pt x="26" y="68"/>
                    <a:pt x="26" y="68"/>
                  </a:cubicBezTo>
                  <a:cubicBezTo>
                    <a:pt x="53" y="42"/>
                    <a:pt x="53" y="42"/>
                    <a:pt x="53" y="42"/>
                  </a:cubicBezTo>
                  <a:cubicBezTo>
                    <a:pt x="53" y="0"/>
                    <a:pt x="53" y="0"/>
                    <a:pt x="53" y="0"/>
                  </a:cubicBezTo>
                  <a:close/>
                  <a:moveTo>
                    <a:pt x="26" y="68"/>
                  </a:moveTo>
                  <a:cubicBezTo>
                    <a:pt x="26" y="193"/>
                    <a:pt x="26" y="193"/>
                    <a:pt x="26" y="193"/>
                  </a:cubicBezTo>
                  <a:moveTo>
                    <a:pt x="193" y="0"/>
                  </a:moveTo>
                  <a:cubicBezTo>
                    <a:pt x="193" y="57"/>
                    <a:pt x="193" y="57"/>
                    <a:pt x="193" y="57"/>
                  </a:cubicBezTo>
                </a:path>
              </a:pathLst>
            </a:custGeom>
            <a:solidFill>
              <a:schemeClr val="bg1"/>
            </a:solidFill>
            <a:ln w="15875" cap="sq">
              <a:solidFill>
                <a:schemeClr val="accent4"/>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gradFill>
                <a:effectLst/>
                <a:uLnTx/>
                <a:uFillTx/>
                <a:latin typeface="Segoe UI Semilight"/>
                <a:ea typeface="+mn-ea"/>
                <a:cs typeface="+mn-cs"/>
              </a:endParaRPr>
            </a:p>
          </p:txBody>
        </p:sp>
      </p:grpSp>
      <p:grpSp>
        <p:nvGrpSpPr>
          <p:cNvPr id="5" name="Group 4">
            <a:extLst>
              <a:ext uri="{FF2B5EF4-FFF2-40B4-BE49-F238E27FC236}">
                <a16:creationId xmlns:a16="http://schemas.microsoft.com/office/drawing/2014/main" id="{16F282D4-7041-42A2-9BA7-9202A5E54469}"/>
              </a:ext>
            </a:extLst>
          </p:cNvPr>
          <p:cNvGrpSpPr/>
          <p:nvPr/>
        </p:nvGrpSpPr>
        <p:grpSpPr>
          <a:xfrm>
            <a:off x="3807078" y="4711512"/>
            <a:ext cx="914400" cy="914400"/>
            <a:chOff x="3807078" y="4711512"/>
            <a:chExt cx="914400" cy="914400"/>
          </a:xfrm>
        </p:grpSpPr>
        <p:sp>
          <p:nvSpPr>
            <p:cNvPr id="51" name="Oval 50">
              <a:extLst>
                <a:ext uri="{FF2B5EF4-FFF2-40B4-BE49-F238E27FC236}">
                  <a16:creationId xmlns:a16="http://schemas.microsoft.com/office/drawing/2014/main" id="{C9B0E76C-F0C7-489D-BE06-6E34DDB0D6B9}"/>
                </a:ext>
              </a:extLst>
            </p:cNvPr>
            <p:cNvSpPr/>
            <p:nvPr/>
          </p:nvSpPr>
          <p:spPr bwMode="auto">
            <a:xfrm>
              <a:off x="3807078" y="4711512"/>
              <a:ext cx="914400" cy="91440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4" name="binary">
              <a:extLst>
                <a:ext uri="{FF2B5EF4-FFF2-40B4-BE49-F238E27FC236}">
                  <a16:creationId xmlns:a16="http://schemas.microsoft.com/office/drawing/2014/main" id="{093CDB57-185B-4DA2-B936-E21FAC510EF2}"/>
                </a:ext>
              </a:extLst>
            </p:cNvPr>
            <p:cNvSpPr>
              <a:spLocks noChangeAspect="1" noEditPoints="1"/>
            </p:cNvSpPr>
            <p:nvPr/>
          </p:nvSpPr>
          <p:spPr bwMode="auto">
            <a:xfrm>
              <a:off x="4081398" y="5010796"/>
              <a:ext cx="365760" cy="315833"/>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solidFill>
              <a:schemeClr val="bg1"/>
            </a:solidFill>
            <a:ln w="15875" cap="sq">
              <a:solidFill>
                <a:schemeClr val="accent4"/>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p:txBody>
        </p:sp>
      </p:grpSp>
      <p:grpSp>
        <p:nvGrpSpPr>
          <p:cNvPr id="8" name="Group 7">
            <a:extLst>
              <a:ext uri="{FF2B5EF4-FFF2-40B4-BE49-F238E27FC236}">
                <a16:creationId xmlns:a16="http://schemas.microsoft.com/office/drawing/2014/main" id="{FDD0A51C-5FFC-4FE8-A638-867B82E92C46}"/>
              </a:ext>
            </a:extLst>
          </p:cNvPr>
          <p:cNvGrpSpPr/>
          <p:nvPr/>
        </p:nvGrpSpPr>
        <p:grpSpPr>
          <a:xfrm>
            <a:off x="3807078" y="2409622"/>
            <a:ext cx="914400" cy="914400"/>
            <a:chOff x="3807078" y="2409622"/>
            <a:chExt cx="914400" cy="914400"/>
          </a:xfrm>
          <a:solidFill>
            <a:schemeClr val="bg1"/>
          </a:solidFill>
        </p:grpSpPr>
        <p:sp>
          <p:nvSpPr>
            <p:cNvPr id="4" name="Oval 3">
              <a:extLst>
                <a:ext uri="{FF2B5EF4-FFF2-40B4-BE49-F238E27FC236}">
                  <a16:creationId xmlns:a16="http://schemas.microsoft.com/office/drawing/2014/main" id="{10EF2D3C-F058-4169-A72F-3F6F96840520}"/>
                </a:ext>
              </a:extLst>
            </p:cNvPr>
            <p:cNvSpPr/>
            <p:nvPr/>
          </p:nvSpPr>
          <p:spPr bwMode="auto">
            <a:xfrm>
              <a:off x="3807078" y="2409622"/>
              <a:ext cx="914400" cy="91440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0" name="Freeform: Shape 27">
              <a:extLst>
                <a:ext uri="{FF2B5EF4-FFF2-40B4-BE49-F238E27FC236}">
                  <a16:creationId xmlns:a16="http://schemas.microsoft.com/office/drawing/2014/main" id="{7CDE25D8-8759-44C6-80A8-3F98441330F7}"/>
                </a:ext>
              </a:extLst>
            </p:cNvPr>
            <p:cNvSpPr/>
            <p:nvPr/>
          </p:nvSpPr>
          <p:spPr bwMode="auto">
            <a:xfrm flipV="1">
              <a:off x="3987576" y="2681119"/>
              <a:ext cx="553404" cy="305065"/>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grpFill/>
            <a:ln w="15875" cap="sq">
              <a:solidFill>
                <a:schemeClr val="accent4"/>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grpSp>
      <p:sp>
        <p:nvSpPr>
          <p:cNvPr id="53" name="Title 2">
            <a:extLst>
              <a:ext uri="{FF2B5EF4-FFF2-40B4-BE49-F238E27FC236}">
                <a16:creationId xmlns:a16="http://schemas.microsoft.com/office/drawing/2014/main" id="{5F35FCE0-AB7A-4555-A257-A1AFC7AB2305}"/>
              </a:ext>
            </a:extLst>
          </p:cNvPr>
          <p:cNvSpPr txBox="1">
            <a:spLocks/>
          </p:cNvSpPr>
          <p:nvPr/>
        </p:nvSpPr>
        <p:spPr>
          <a:xfrm>
            <a:off x="269240" y="289511"/>
            <a:ext cx="11655840" cy="899665"/>
          </a:xfrm>
          <a:prstGeom prst="rect">
            <a:avLst/>
          </a:prstGeom>
        </p:spPr>
        <p:txBody>
          <a:bodyPr vert="horz" wrap="square" lIns="146304" tIns="91440" rIns="146304" bIns="91440" rtlCol="0" anchor="t">
            <a:noAutofit/>
          </a:bodyPr>
          <a:lstStyle>
            <a:lvl1pPr marL="0" algn="ctr" defTabSz="914102" rtl="0" eaLnBrk="1" fontAlgn="base" latinLnBrk="0" hangingPunct="1">
              <a:lnSpc>
                <a:spcPct val="90000"/>
              </a:lnSpc>
              <a:spcBef>
                <a:spcPct val="0"/>
              </a:spcBef>
              <a:spcAft>
                <a:spcPct val="0"/>
              </a:spcAft>
              <a:buNone/>
              <a:defRPr lang="en-US" sz="2400" b="0" kern="1200" cap="all" spc="800" baseline="0" dirty="0" smtClean="0">
                <a:ln w="3175">
                  <a:noFill/>
                </a:ln>
                <a:solidFill>
                  <a:srgbClr val="0078D7"/>
                </a:solidFill>
                <a:effectLst/>
                <a:latin typeface="+mj-lt"/>
                <a:ea typeface="+mn-ea"/>
                <a:cs typeface="Segoe UI Light" charset="0"/>
              </a:defRPr>
            </a:lvl1pPr>
          </a:lstStyle>
          <a:p>
            <a:pPr marL="0" marR="0" lvl="0" indent="0" algn="l" defTabSz="914367" rtl="0" eaLnBrk="1" fontAlgn="base" latinLnBrk="0" hangingPunct="1">
              <a:lnSpc>
                <a:spcPct val="90000"/>
              </a:lnSpc>
              <a:spcBef>
                <a:spcPct val="0"/>
              </a:spcBef>
              <a:spcAft>
                <a:spcPct val="0"/>
              </a:spcAft>
              <a:buClrTx/>
              <a:buSzTx/>
              <a:buFontTx/>
              <a:buNone/>
              <a:tabLst/>
              <a:defRPr/>
            </a:pPr>
            <a:r>
              <a:rPr kumimoji="0" lang="en-US" sz="3530" b="0" i="0" u="none" strike="noStrike" kern="1200" cap="none" spc="-100" normalizeH="0" baseline="0" noProof="0" dirty="0">
                <a:ln w="3175">
                  <a:noFill/>
                </a:ln>
                <a:solidFill>
                  <a:schemeClr val="accent4"/>
                </a:solidFill>
                <a:effectLst/>
                <a:uLnTx/>
                <a:uFillTx/>
                <a:latin typeface="Segoe UI Semibold" panose="020B0702040204020203" pitchFamily="34" charset="0"/>
                <a:cs typeface="Segoe UI Semibold" panose="020B0702040204020203" pitchFamily="34" charset="0"/>
              </a:rPr>
              <a:t>Microsoft AI Platform</a:t>
            </a:r>
          </a:p>
        </p:txBody>
      </p:sp>
      <p:sp>
        <p:nvSpPr>
          <p:cNvPr id="52" name="Rectangle 51">
            <a:extLst>
              <a:ext uri="{FF2B5EF4-FFF2-40B4-BE49-F238E27FC236}">
                <a16:creationId xmlns:a16="http://schemas.microsoft.com/office/drawing/2014/main" id="{D3268FCA-A557-4AF1-9056-FE48DCF6C8EE}"/>
              </a:ext>
            </a:extLst>
          </p:cNvPr>
          <p:cNvSpPr/>
          <p:nvPr/>
        </p:nvSpPr>
        <p:spPr bwMode="auto">
          <a:xfrm>
            <a:off x="12328032" y="-7831"/>
            <a:ext cx="2312443" cy="594683"/>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Option 2: Detailed intro</a:t>
            </a:r>
          </a:p>
        </p:txBody>
      </p:sp>
      <p:sp>
        <p:nvSpPr>
          <p:cNvPr id="3" name="Rectangle 2">
            <a:extLst>
              <a:ext uri="{FF2B5EF4-FFF2-40B4-BE49-F238E27FC236}">
                <a16:creationId xmlns:a16="http://schemas.microsoft.com/office/drawing/2014/main" id="{EEA6E025-BFD2-43A4-88A5-AB7EFFFA7FAC}"/>
              </a:ext>
            </a:extLst>
          </p:cNvPr>
          <p:cNvSpPr/>
          <p:nvPr/>
        </p:nvSpPr>
        <p:spPr bwMode="auto">
          <a:xfrm>
            <a:off x="446940" y="2552901"/>
            <a:ext cx="2184877" cy="698357"/>
          </a:xfrm>
          <a:prstGeom prst="rect">
            <a:avLst/>
          </a:prstGeom>
          <a:no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AU"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4691152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4.16667E-6 -1.11111E-6 L -4.16667E-6 -0.03518 " pathEditMode="relative" rAng="0" ptsTypes="AA">
                                      <p:cBhvr>
                                        <p:cTn id="6" dur="500" fill="hold"/>
                                        <p:tgtEl>
                                          <p:spTgt spid="153"/>
                                        </p:tgtEl>
                                        <p:attrNameLst>
                                          <p:attrName>ppt_x</p:attrName>
                                          <p:attrName>ppt_y</p:attrName>
                                        </p:attrNameLst>
                                      </p:cBhvr>
                                      <p:rCtr x="0" y="-1759"/>
                                    </p:animMotion>
                                  </p:childTnLst>
                                </p:cTn>
                              </p:par>
                              <p:par>
                                <p:cTn id="7" presetID="53" presetClass="exit" presetSubtype="32" fill="hold" nodeType="withEffect">
                                  <p:stCondLst>
                                    <p:cond delay="0"/>
                                  </p:stCondLst>
                                  <p:childTnLst>
                                    <p:anim calcmode="lin" valueType="num">
                                      <p:cBhvr>
                                        <p:cTn id="8" dur="500"/>
                                        <p:tgtEl>
                                          <p:spTgt spid="8"/>
                                        </p:tgtEl>
                                        <p:attrNameLst>
                                          <p:attrName>ppt_w</p:attrName>
                                        </p:attrNameLst>
                                      </p:cBhvr>
                                      <p:tavLst>
                                        <p:tav tm="0">
                                          <p:val>
                                            <p:strVal val="ppt_w"/>
                                          </p:val>
                                        </p:tav>
                                        <p:tav tm="100000">
                                          <p:val>
                                            <p:fltVal val="0"/>
                                          </p:val>
                                        </p:tav>
                                      </p:tavLst>
                                    </p:anim>
                                    <p:anim calcmode="lin" valueType="num">
                                      <p:cBhvr>
                                        <p:cTn id="9" dur="500"/>
                                        <p:tgtEl>
                                          <p:spTgt spid="8"/>
                                        </p:tgtEl>
                                        <p:attrNameLst>
                                          <p:attrName>ppt_h</p:attrName>
                                        </p:attrNameLst>
                                      </p:cBhvr>
                                      <p:tavLst>
                                        <p:tav tm="0">
                                          <p:val>
                                            <p:strVal val="ppt_h"/>
                                          </p:val>
                                        </p:tav>
                                        <p:tav tm="100000">
                                          <p:val>
                                            <p:fltVal val="0"/>
                                          </p:val>
                                        </p:tav>
                                      </p:tavLst>
                                    </p:anim>
                                    <p:animEffect transition="out" filter="fade">
                                      <p:cBhvr>
                                        <p:cTn id="10" dur="500"/>
                                        <p:tgtEl>
                                          <p:spTgt spid="8"/>
                                        </p:tgtEl>
                                      </p:cBhvr>
                                    </p:animEffect>
                                    <p:set>
                                      <p:cBhvr>
                                        <p:cTn id="11" dur="1" fill="hold">
                                          <p:stCondLst>
                                            <p:cond delay="499"/>
                                          </p:stCondLst>
                                        </p:cTn>
                                        <p:tgtEl>
                                          <p:spTgt spid="8"/>
                                        </p:tgtEl>
                                        <p:attrNameLst>
                                          <p:attrName>style.visibility</p:attrName>
                                        </p:attrNameLst>
                                      </p:cBhvr>
                                      <p:to>
                                        <p:strVal val="hidden"/>
                                      </p:to>
                                    </p:set>
                                  </p:childTnLst>
                                </p:cTn>
                              </p:par>
                            </p:childTnLst>
                          </p:cTn>
                        </p:par>
                        <p:par>
                          <p:cTn id="12" fill="hold">
                            <p:stCondLst>
                              <p:cond delay="500"/>
                            </p:stCondLst>
                            <p:childTnLst>
                              <p:par>
                                <p:cTn id="13" presetID="10" presetClass="entr" presetSubtype="0" fill="hold" nodeType="afterEffect">
                                  <p:stCondLst>
                                    <p:cond delay="0"/>
                                  </p:stCondLst>
                                  <p:childTnLst>
                                    <p:set>
                                      <p:cBhvr>
                                        <p:cTn id="14" dur="1" fill="hold">
                                          <p:stCondLst>
                                            <p:cond delay="0"/>
                                          </p:stCondLst>
                                        </p:cTn>
                                        <p:tgtEl>
                                          <p:spTgt spid="116"/>
                                        </p:tgtEl>
                                        <p:attrNameLst>
                                          <p:attrName>style.visibility</p:attrName>
                                        </p:attrNameLst>
                                      </p:cBhvr>
                                      <p:to>
                                        <p:strVal val="visible"/>
                                      </p:to>
                                    </p:set>
                                    <p:animEffect transition="in" filter="fade">
                                      <p:cBhvr>
                                        <p:cTn id="15" dur="500"/>
                                        <p:tgtEl>
                                          <p:spTgt spid="116"/>
                                        </p:tgtEl>
                                      </p:cBhvr>
                                    </p:animEffect>
                                  </p:childTnLst>
                                </p:cTn>
                              </p:par>
                            </p:childTnLst>
                          </p:cTn>
                        </p:par>
                      </p:childTnLst>
                    </p:cTn>
                  </p:par>
                  <p:par>
                    <p:cTn id="16" fill="hold">
                      <p:stCondLst>
                        <p:cond delay="indefinite"/>
                      </p:stCondLst>
                      <p:childTnLst>
                        <p:par>
                          <p:cTn id="17" fill="hold">
                            <p:stCondLst>
                              <p:cond delay="0"/>
                            </p:stCondLst>
                            <p:childTnLst>
                              <p:par>
                                <p:cTn id="18" presetID="42" presetClass="path" presetSubtype="0" accel="50000" decel="50000" fill="hold" grpId="0" nodeType="clickEffect">
                                  <p:stCondLst>
                                    <p:cond delay="0"/>
                                  </p:stCondLst>
                                  <p:childTnLst>
                                    <p:animMotion origin="layout" path="M -4.16667E-6 -1.11111E-6 L -4.16667E-6 -0.05509 " pathEditMode="relative" rAng="0" ptsTypes="AA">
                                      <p:cBhvr>
                                        <p:cTn id="19" dur="500" fill="hold"/>
                                        <p:tgtEl>
                                          <p:spTgt spid="154"/>
                                        </p:tgtEl>
                                        <p:attrNameLst>
                                          <p:attrName>ppt_x</p:attrName>
                                          <p:attrName>ppt_y</p:attrName>
                                        </p:attrNameLst>
                                      </p:cBhvr>
                                      <p:rCtr x="0" y="-2755"/>
                                    </p:animMotion>
                                  </p:childTnLst>
                                </p:cTn>
                              </p:par>
                            </p:childTnLst>
                          </p:cTn>
                        </p:par>
                        <p:par>
                          <p:cTn id="20" fill="hold">
                            <p:stCondLst>
                              <p:cond delay="500"/>
                            </p:stCondLst>
                            <p:childTnLst>
                              <p:par>
                                <p:cTn id="21" presetID="10" presetClass="entr" presetSubtype="0" fill="hold" nodeType="afterEffect">
                                  <p:stCondLst>
                                    <p:cond delay="0"/>
                                  </p:stCondLst>
                                  <p:childTnLst>
                                    <p:set>
                                      <p:cBhvr>
                                        <p:cTn id="22" dur="1" fill="hold">
                                          <p:stCondLst>
                                            <p:cond delay="0"/>
                                          </p:stCondLst>
                                        </p:cTn>
                                        <p:tgtEl>
                                          <p:spTgt spid="128"/>
                                        </p:tgtEl>
                                        <p:attrNameLst>
                                          <p:attrName>style.visibility</p:attrName>
                                        </p:attrNameLst>
                                      </p:cBhvr>
                                      <p:to>
                                        <p:strVal val="visible"/>
                                      </p:to>
                                    </p:set>
                                    <p:animEffect transition="in" filter="fade">
                                      <p:cBhvr>
                                        <p:cTn id="23" dur="500"/>
                                        <p:tgtEl>
                                          <p:spTgt spid="128"/>
                                        </p:tgtEl>
                                      </p:cBhvr>
                                    </p:animEffect>
                                  </p:childTnLst>
                                </p:cTn>
                              </p:par>
                              <p:par>
                                <p:cTn id="24" presetID="53" presetClass="exit" presetSubtype="32" fill="hold" nodeType="withEffect">
                                  <p:stCondLst>
                                    <p:cond delay="0"/>
                                  </p:stCondLst>
                                  <p:childTnLst>
                                    <p:anim calcmode="lin" valueType="num">
                                      <p:cBhvr>
                                        <p:cTn id="25" dur="500"/>
                                        <p:tgtEl>
                                          <p:spTgt spid="5"/>
                                        </p:tgtEl>
                                        <p:attrNameLst>
                                          <p:attrName>ppt_w</p:attrName>
                                        </p:attrNameLst>
                                      </p:cBhvr>
                                      <p:tavLst>
                                        <p:tav tm="0">
                                          <p:val>
                                            <p:strVal val="ppt_w"/>
                                          </p:val>
                                        </p:tav>
                                        <p:tav tm="100000">
                                          <p:val>
                                            <p:fltVal val="0"/>
                                          </p:val>
                                        </p:tav>
                                      </p:tavLst>
                                    </p:anim>
                                    <p:anim calcmode="lin" valueType="num">
                                      <p:cBhvr>
                                        <p:cTn id="26" dur="500"/>
                                        <p:tgtEl>
                                          <p:spTgt spid="5"/>
                                        </p:tgtEl>
                                        <p:attrNameLst>
                                          <p:attrName>ppt_h</p:attrName>
                                        </p:attrNameLst>
                                      </p:cBhvr>
                                      <p:tavLst>
                                        <p:tav tm="0">
                                          <p:val>
                                            <p:strVal val="ppt_h"/>
                                          </p:val>
                                        </p:tav>
                                        <p:tav tm="100000">
                                          <p:val>
                                            <p:fltVal val="0"/>
                                          </p:val>
                                        </p:tav>
                                      </p:tavLst>
                                    </p:anim>
                                    <p:animEffect transition="out" filter="fade">
                                      <p:cBhvr>
                                        <p:cTn id="27" dur="500"/>
                                        <p:tgtEl>
                                          <p:spTgt spid="5"/>
                                        </p:tgtEl>
                                      </p:cBhvr>
                                    </p:animEffect>
                                    <p:set>
                                      <p:cBhvr>
                                        <p:cTn id="28" dur="1" fill="hold">
                                          <p:stCondLst>
                                            <p:cond delay="499"/>
                                          </p:stCondLst>
                                        </p:cTn>
                                        <p:tgtEl>
                                          <p:spTgt spid="5"/>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42" presetClass="path" presetSubtype="0" accel="50000" decel="50000" fill="hold" grpId="0" nodeType="clickEffect">
                                  <p:stCondLst>
                                    <p:cond delay="0"/>
                                  </p:stCondLst>
                                  <p:childTnLst>
                                    <p:animMotion origin="layout" path="M 3.75E-6 -3.7037E-6 L 3.75E-6 -0.15787 " pathEditMode="relative" rAng="0" ptsTypes="AA">
                                      <p:cBhvr>
                                        <p:cTn id="32" dur="500" fill="hold"/>
                                        <p:tgtEl>
                                          <p:spTgt spid="155"/>
                                        </p:tgtEl>
                                        <p:attrNameLst>
                                          <p:attrName>ppt_x</p:attrName>
                                          <p:attrName>ppt_y</p:attrName>
                                        </p:attrNameLst>
                                      </p:cBhvr>
                                      <p:rCtr x="0" y="-7894"/>
                                    </p:animMotion>
                                  </p:childTnLst>
                                </p:cTn>
                              </p:par>
                            </p:childTnLst>
                          </p:cTn>
                        </p:par>
                        <p:par>
                          <p:cTn id="33" fill="hold">
                            <p:stCondLst>
                              <p:cond delay="500"/>
                            </p:stCondLst>
                            <p:childTnLst>
                              <p:par>
                                <p:cTn id="34" presetID="10" presetClass="entr" presetSubtype="0" fill="hold" nodeType="afterEffect">
                                  <p:stCondLst>
                                    <p:cond delay="0"/>
                                  </p:stCondLst>
                                  <p:childTnLst>
                                    <p:set>
                                      <p:cBhvr>
                                        <p:cTn id="35" dur="1" fill="hold">
                                          <p:stCondLst>
                                            <p:cond delay="0"/>
                                          </p:stCondLst>
                                        </p:cTn>
                                        <p:tgtEl>
                                          <p:spTgt spid="141"/>
                                        </p:tgtEl>
                                        <p:attrNameLst>
                                          <p:attrName>style.visibility</p:attrName>
                                        </p:attrNameLst>
                                      </p:cBhvr>
                                      <p:to>
                                        <p:strVal val="visible"/>
                                      </p:to>
                                    </p:set>
                                    <p:animEffect transition="in" filter="fade">
                                      <p:cBhvr>
                                        <p:cTn id="36" dur="500"/>
                                        <p:tgtEl>
                                          <p:spTgt spid="141"/>
                                        </p:tgtEl>
                                      </p:cBhvr>
                                    </p:animEffect>
                                  </p:childTnLst>
                                </p:cTn>
                              </p:par>
                              <p:par>
                                <p:cTn id="37" presetID="53" presetClass="exit" presetSubtype="32" fill="hold" nodeType="withEffect">
                                  <p:stCondLst>
                                    <p:cond delay="0"/>
                                  </p:stCondLst>
                                  <p:childTnLst>
                                    <p:anim calcmode="lin" valueType="num">
                                      <p:cBhvr>
                                        <p:cTn id="38" dur="500"/>
                                        <p:tgtEl>
                                          <p:spTgt spid="9"/>
                                        </p:tgtEl>
                                        <p:attrNameLst>
                                          <p:attrName>ppt_w</p:attrName>
                                        </p:attrNameLst>
                                      </p:cBhvr>
                                      <p:tavLst>
                                        <p:tav tm="0">
                                          <p:val>
                                            <p:strVal val="ppt_w"/>
                                          </p:val>
                                        </p:tav>
                                        <p:tav tm="100000">
                                          <p:val>
                                            <p:fltVal val="0"/>
                                          </p:val>
                                        </p:tav>
                                      </p:tavLst>
                                    </p:anim>
                                    <p:anim calcmode="lin" valueType="num">
                                      <p:cBhvr>
                                        <p:cTn id="39" dur="500"/>
                                        <p:tgtEl>
                                          <p:spTgt spid="9"/>
                                        </p:tgtEl>
                                        <p:attrNameLst>
                                          <p:attrName>ppt_h</p:attrName>
                                        </p:attrNameLst>
                                      </p:cBhvr>
                                      <p:tavLst>
                                        <p:tav tm="0">
                                          <p:val>
                                            <p:strVal val="ppt_h"/>
                                          </p:val>
                                        </p:tav>
                                        <p:tav tm="100000">
                                          <p:val>
                                            <p:fltVal val="0"/>
                                          </p:val>
                                        </p:tav>
                                      </p:tavLst>
                                    </p:anim>
                                    <p:animEffect transition="out" filter="fade">
                                      <p:cBhvr>
                                        <p:cTn id="40" dur="500"/>
                                        <p:tgtEl>
                                          <p:spTgt spid="9"/>
                                        </p:tgtEl>
                                      </p:cBhvr>
                                    </p:animEffect>
                                    <p:set>
                                      <p:cBhvr>
                                        <p:cTn id="41" dur="1" fill="hold">
                                          <p:stCondLst>
                                            <p:cond delay="499"/>
                                          </p:stCondLst>
                                        </p:cTn>
                                        <p:tgtEl>
                                          <p:spTgt spid="9"/>
                                        </p:tgtEl>
                                        <p:attrNameLst>
                                          <p:attrName>style.visibility</p:attrName>
                                        </p:attrNameLst>
                                      </p:cBhvr>
                                      <p:to>
                                        <p:strVal val="hidden"/>
                                      </p:to>
                                    </p:se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3"/>
                                        </p:tgtEl>
                                        <p:attrNameLst>
                                          <p:attrName>style.visibility</p:attrName>
                                        </p:attrNameLst>
                                      </p:cBhvr>
                                      <p:to>
                                        <p:strVal val="visible"/>
                                      </p:to>
                                    </p:set>
                                    <p:animEffect transition="in" filter="fade">
                                      <p:cBhvr>
                                        <p:cTn id="4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 grpId="0"/>
      <p:bldP spid="154" grpId="0"/>
      <p:bldP spid="155" grpId="0"/>
      <p:bldP spid="3"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p:cNvSpPr/>
          <p:nvPr/>
        </p:nvSpPr>
        <p:spPr bwMode="auto">
          <a:xfrm>
            <a:off x="1" y="3341326"/>
            <a:ext cx="12208192" cy="351618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 name="Picture 3"/>
          <p:cNvPicPr>
            <a:picLocks noChangeAspect="1"/>
          </p:cNvPicPr>
          <p:nvPr/>
        </p:nvPicPr>
        <p:blipFill rotWithShape="1">
          <a:blip r:embed="rId3" cstate="email">
            <a:extLst>
              <a:ext uri="{28A0092B-C50C-407E-A947-70E740481C1C}">
                <a14:useLocalDpi xmlns:a14="http://schemas.microsoft.com/office/drawing/2010/main"/>
              </a:ext>
            </a:extLst>
          </a:blip>
          <a:srcRect t="22669" b="47740"/>
          <a:stretch/>
        </p:blipFill>
        <p:spPr>
          <a:xfrm>
            <a:off x="1" y="486"/>
            <a:ext cx="12192000" cy="3321934"/>
          </a:xfrm>
          <a:prstGeom prst="rect">
            <a:avLst/>
          </a:prstGeom>
        </p:spPr>
      </p:pic>
      <p:sp>
        <p:nvSpPr>
          <p:cNvPr id="18" name="TextBox 17">
            <a:extLst>
              <a:ext uri="{FF2B5EF4-FFF2-40B4-BE49-F238E27FC236}">
                <a16:creationId xmlns:a16="http://schemas.microsoft.com/office/drawing/2014/main" id="{F39D354F-DFE1-4D1A-A9BB-EFAB8A8C2EAD}"/>
              </a:ext>
            </a:extLst>
          </p:cNvPr>
          <p:cNvSpPr txBox="1"/>
          <p:nvPr/>
        </p:nvSpPr>
        <p:spPr>
          <a:xfrm>
            <a:off x="269241" y="4026796"/>
            <a:ext cx="1927313" cy="1586999"/>
          </a:xfrm>
          <a:prstGeom prst="rect">
            <a:avLst/>
          </a:prstGeom>
          <a:noFill/>
        </p:spPr>
        <p:txBody>
          <a:bodyPr wrap="square" lIns="179234" tIns="143388" rIns="179234" bIns="143388" rtlCol="0" anchor="t">
            <a:spAutoFit/>
          </a:bodyPr>
          <a:lstStyle/>
          <a:p>
            <a:pPr marL="0" marR="0" lvl="0" indent="0" algn="ctr" defTabSz="896042" rtl="0" eaLnBrk="1" fontAlgn="auto" latinLnBrk="0" hangingPunct="1">
              <a:lnSpc>
                <a:spcPct val="90000"/>
              </a:lnSpc>
              <a:spcBef>
                <a:spcPts val="0"/>
              </a:spcBef>
              <a:spcAft>
                <a:spcPts val="588"/>
              </a:spcAft>
              <a:buClrTx/>
              <a:buSzTx/>
              <a:buFontTx/>
              <a:buNone/>
              <a:tabLst/>
              <a:defRPr/>
            </a:pPr>
            <a:r>
              <a:rPr kumimoji="0" lang="en-US" sz="1961" b="1" i="0" u="none" strike="noStrike" kern="1200" cap="none" spc="0" normalizeH="0" baseline="0" noProof="0" dirty="0">
                <a:ln>
                  <a:noFill/>
                </a:ln>
                <a:gradFill>
                  <a:gsLst>
                    <a:gs pos="6364">
                      <a:srgbClr val="3F3F3F"/>
                    </a:gs>
                    <a:gs pos="21818">
                      <a:srgbClr val="3F3F3F"/>
                    </a:gs>
                  </a:gsLst>
                  <a:lin ang="5400000" scaled="0"/>
                </a:gradFill>
                <a:effectLst/>
                <a:uLnTx/>
                <a:uFillTx/>
                <a:latin typeface="Segoe UI" panose="020B0502040204020203" pitchFamily="34" charset="0"/>
                <a:ea typeface="+mn-ea"/>
                <a:cs typeface="Segoe UI" panose="020B0502040204020203" pitchFamily="34" charset="0"/>
              </a:rPr>
              <a:t>Vision</a:t>
            </a:r>
          </a:p>
          <a:p>
            <a:pPr marL="0" marR="0" lvl="0" indent="0" algn="ctr" defTabSz="914400" rtl="0" eaLnBrk="1" fontAlgn="auto" latinLnBrk="0" hangingPunct="1">
              <a:lnSpc>
                <a:spcPct val="90000"/>
              </a:lnSpc>
              <a:spcBef>
                <a:spcPts val="0"/>
              </a:spcBef>
              <a:spcAft>
                <a:spcPts val="576"/>
              </a:spcAft>
              <a:buClrTx/>
              <a:buSzTx/>
              <a:buFontTx/>
              <a:buNone/>
              <a:tabLst/>
              <a:defRPr/>
            </a:pPr>
            <a:r>
              <a:rPr kumimoji="0" lang="en-US" sz="1372" b="0" i="0" u="none" strike="noStrike" kern="1200" cap="none" spc="0" normalizeH="0" baseline="0" noProof="0" dirty="0">
                <a:ln>
                  <a:noFill/>
                </a:ln>
                <a:gradFill>
                  <a:gsLst>
                    <a:gs pos="6364">
                      <a:srgbClr val="3F3F3F"/>
                    </a:gs>
                    <a:gs pos="21818">
                      <a:srgbClr val="3F3F3F"/>
                    </a:gs>
                  </a:gsLst>
                  <a:lin ang="5400000" scaled="0"/>
                </a:gradFill>
                <a:effectLst/>
                <a:uLnTx/>
                <a:uFillTx/>
                <a:latin typeface="Segoe UI" panose="020B0502040204020203" pitchFamily="34" charset="0"/>
                <a:ea typeface="+mn-ea"/>
                <a:cs typeface="Segoe UI" panose="020B0502040204020203" pitchFamily="34" charset="0"/>
              </a:rPr>
              <a:t>From faces to feelings, allow </a:t>
            </a:r>
            <a:br>
              <a:rPr kumimoji="0" lang="en-US" sz="1372" b="0" i="0" u="none" strike="noStrike" kern="1200" cap="none" spc="0" normalizeH="0" baseline="0" noProof="0" dirty="0">
                <a:ln>
                  <a:noFill/>
                </a:ln>
                <a:gradFill>
                  <a:gsLst>
                    <a:gs pos="6364">
                      <a:srgbClr val="3F3F3F"/>
                    </a:gs>
                    <a:gs pos="21818">
                      <a:srgbClr val="3F3F3F"/>
                    </a:gs>
                  </a:gsLst>
                  <a:lin ang="5400000" scaled="0"/>
                </a:gradFill>
                <a:effectLst/>
                <a:uLnTx/>
                <a:uFillTx/>
                <a:latin typeface="Segoe UI" panose="020B0502040204020203" pitchFamily="34" charset="0"/>
                <a:ea typeface="+mn-ea"/>
                <a:cs typeface="Segoe UI" panose="020B0502040204020203" pitchFamily="34" charset="0"/>
              </a:rPr>
            </a:br>
            <a:r>
              <a:rPr kumimoji="0" lang="en-US" sz="1372" b="0" i="0" u="none" strike="noStrike" kern="1200" cap="none" spc="0" normalizeH="0" baseline="0" noProof="0" dirty="0">
                <a:ln>
                  <a:noFill/>
                </a:ln>
                <a:gradFill>
                  <a:gsLst>
                    <a:gs pos="6364">
                      <a:srgbClr val="3F3F3F"/>
                    </a:gs>
                    <a:gs pos="21818">
                      <a:srgbClr val="3F3F3F"/>
                    </a:gs>
                  </a:gsLst>
                  <a:lin ang="5400000" scaled="0"/>
                </a:gradFill>
                <a:effectLst/>
                <a:uLnTx/>
                <a:uFillTx/>
                <a:latin typeface="Segoe UI" panose="020B0502040204020203" pitchFamily="34" charset="0"/>
                <a:ea typeface="+mn-ea"/>
                <a:cs typeface="Segoe UI" panose="020B0502040204020203" pitchFamily="34" charset="0"/>
              </a:rPr>
              <a:t>your apps to understand </a:t>
            </a:r>
            <a:br>
              <a:rPr kumimoji="0" lang="en-US" sz="1372" b="0" i="0" u="none" strike="noStrike" kern="1200" cap="none" spc="0" normalizeH="0" baseline="0" noProof="0" dirty="0">
                <a:ln>
                  <a:noFill/>
                </a:ln>
                <a:gradFill>
                  <a:gsLst>
                    <a:gs pos="6364">
                      <a:srgbClr val="3F3F3F"/>
                    </a:gs>
                    <a:gs pos="21818">
                      <a:srgbClr val="3F3F3F"/>
                    </a:gs>
                  </a:gsLst>
                  <a:lin ang="5400000" scaled="0"/>
                </a:gradFill>
                <a:effectLst/>
                <a:uLnTx/>
                <a:uFillTx/>
                <a:latin typeface="Segoe UI" panose="020B0502040204020203" pitchFamily="34" charset="0"/>
                <a:ea typeface="+mn-ea"/>
                <a:cs typeface="Segoe UI" panose="020B0502040204020203" pitchFamily="34" charset="0"/>
              </a:rPr>
            </a:br>
            <a:r>
              <a:rPr kumimoji="0" lang="en-US" sz="1372" b="0" i="0" u="none" strike="noStrike" kern="1200" cap="none" spc="0" normalizeH="0" baseline="0" noProof="0" dirty="0">
                <a:ln>
                  <a:noFill/>
                </a:ln>
                <a:gradFill>
                  <a:gsLst>
                    <a:gs pos="6364">
                      <a:srgbClr val="3F3F3F"/>
                    </a:gs>
                    <a:gs pos="21818">
                      <a:srgbClr val="3F3F3F"/>
                    </a:gs>
                  </a:gsLst>
                  <a:lin ang="5400000" scaled="0"/>
                </a:gradFill>
                <a:effectLst/>
                <a:uLnTx/>
                <a:uFillTx/>
                <a:latin typeface="Segoe UI" panose="020B0502040204020203" pitchFamily="34" charset="0"/>
                <a:ea typeface="+mn-ea"/>
                <a:cs typeface="Segoe UI" panose="020B0502040204020203" pitchFamily="34" charset="0"/>
              </a:rPr>
              <a:t>images and video</a:t>
            </a:r>
          </a:p>
        </p:txBody>
      </p:sp>
      <p:sp>
        <p:nvSpPr>
          <p:cNvPr id="19" name="TextBox 18">
            <a:extLst>
              <a:ext uri="{FF2B5EF4-FFF2-40B4-BE49-F238E27FC236}">
                <a16:creationId xmlns:a16="http://schemas.microsoft.com/office/drawing/2014/main" id="{6B5CE148-D382-4CBD-8C97-2A282769FD9D}"/>
              </a:ext>
            </a:extLst>
          </p:cNvPr>
          <p:cNvSpPr txBox="1"/>
          <p:nvPr/>
        </p:nvSpPr>
        <p:spPr>
          <a:xfrm>
            <a:off x="2214946" y="4026796"/>
            <a:ext cx="1927313" cy="1777087"/>
          </a:xfrm>
          <a:prstGeom prst="rect">
            <a:avLst/>
          </a:prstGeom>
          <a:noFill/>
        </p:spPr>
        <p:txBody>
          <a:bodyPr wrap="square" lIns="179234" tIns="143388" rIns="89642" bIns="143388" rtlCol="0" anchor="t">
            <a:spAutoFit/>
          </a:bodyPr>
          <a:lstStyle/>
          <a:p>
            <a:pPr marL="0" marR="0" lvl="0" indent="0" algn="ctr" defTabSz="896042" rtl="0" eaLnBrk="1" fontAlgn="auto" latinLnBrk="0" hangingPunct="1">
              <a:lnSpc>
                <a:spcPct val="90000"/>
              </a:lnSpc>
              <a:spcBef>
                <a:spcPts val="0"/>
              </a:spcBef>
              <a:spcAft>
                <a:spcPts val="588"/>
              </a:spcAft>
              <a:buClrTx/>
              <a:buSzTx/>
              <a:buFontTx/>
              <a:buNone/>
              <a:tabLst/>
              <a:defRPr/>
            </a:pPr>
            <a:r>
              <a:rPr kumimoji="0" lang="en-US" sz="1961" b="1" i="0" u="none" strike="noStrike" kern="1200" cap="none" spc="0" normalizeH="0" baseline="0" noProof="0" dirty="0">
                <a:ln>
                  <a:noFill/>
                </a:ln>
                <a:gradFill>
                  <a:gsLst>
                    <a:gs pos="6364">
                      <a:srgbClr val="3F3F3F"/>
                    </a:gs>
                    <a:gs pos="21818">
                      <a:srgbClr val="3F3F3F"/>
                    </a:gs>
                  </a:gsLst>
                  <a:lin ang="5400000" scaled="0"/>
                </a:gradFill>
                <a:effectLst/>
                <a:uLnTx/>
                <a:uFillTx/>
                <a:latin typeface="Segoe UI" panose="020B0502040204020203" pitchFamily="34" charset="0"/>
                <a:ea typeface="+mn-ea"/>
                <a:cs typeface="Segoe UI" panose="020B0502040204020203" pitchFamily="34" charset="0"/>
              </a:rPr>
              <a:t>Speech</a:t>
            </a:r>
          </a:p>
          <a:p>
            <a:pPr marL="0" marR="0" lvl="0" indent="0" algn="ctr" defTabSz="914400" rtl="0" eaLnBrk="1" fontAlgn="auto" latinLnBrk="0" hangingPunct="1">
              <a:lnSpc>
                <a:spcPct val="90000"/>
              </a:lnSpc>
              <a:spcBef>
                <a:spcPts val="0"/>
              </a:spcBef>
              <a:spcAft>
                <a:spcPts val="576"/>
              </a:spcAft>
              <a:buClrTx/>
              <a:buSzTx/>
              <a:buFontTx/>
              <a:buNone/>
              <a:tabLst/>
              <a:defRPr/>
            </a:pPr>
            <a:r>
              <a:rPr kumimoji="0" lang="en-US" sz="1372" b="0" i="0" u="none" strike="noStrike" kern="1200" cap="none" spc="0" normalizeH="0" baseline="0" noProof="0" dirty="0">
                <a:ln>
                  <a:noFill/>
                </a:ln>
                <a:gradFill>
                  <a:gsLst>
                    <a:gs pos="6364">
                      <a:srgbClr val="3F3F3F"/>
                    </a:gs>
                    <a:gs pos="21818">
                      <a:srgbClr val="3F3F3F"/>
                    </a:gs>
                  </a:gsLst>
                  <a:lin ang="5400000" scaled="0"/>
                </a:gradFill>
                <a:effectLst/>
                <a:uLnTx/>
                <a:uFillTx/>
                <a:latin typeface="Segoe UI" panose="020B0502040204020203" pitchFamily="34" charset="0"/>
                <a:ea typeface="+mn-ea"/>
                <a:cs typeface="Segoe UI" panose="020B0502040204020203" pitchFamily="34" charset="0"/>
              </a:rPr>
              <a:t>Hear and speak </a:t>
            </a:r>
            <a:br>
              <a:rPr kumimoji="0" lang="en-US" sz="1372" b="0" i="0" u="none" strike="noStrike" kern="1200" cap="none" spc="0" normalizeH="0" baseline="0" noProof="0" dirty="0">
                <a:ln>
                  <a:noFill/>
                </a:ln>
                <a:gradFill>
                  <a:gsLst>
                    <a:gs pos="6364">
                      <a:srgbClr val="3F3F3F"/>
                    </a:gs>
                    <a:gs pos="21818">
                      <a:srgbClr val="3F3F3F"/>
                    </a:gs>
                  </a:gsLst>
                  <a:lin ang="5400000" scaled="0"/>
                </a:gradFill>
                <a:effectLst/>
                <a:uLnTx/>
                <a:uFillTx/>
                <a:latin typeface="Segoe UI" panose="020B0502040204020203" pitchFamily="34" charset="0"/>
                <a:ea typeface="+mn-ea"/>
                <a:cs typeface="Segoe UI" panose="020B0502040204020203" pitchFamily="34" charset="0"/>
              </a:rPr>
            </a:br>
            <a:r>
              <a:rPr kumimoji="0" lang="en-US" sz="1372" b="0" i="0" u="none" strike="noStrike" kern="1200" cap="none" spc="0" normalizeH="0" baseline="0" noProof="0" dirty="0">
                <a:ln>
                  <a:noFill/>
                </a:ln>
                <a:gradFill>
                  <a:gsLst>
                    <a:gs pos="6364">
                      <a:srgbClr val="3F3F3F"/>
                    </a:gs>
                    <a:gs pos="21818">
                      <a:srgbClr val="3F3F3F"/>
                    </a:gs>
                  </a:gsLst>
                  <a:lin ang="5400000" scaled="0"/>
                </a:gradFill>
                <a:effectLst/>
                <a:uLnTx/>
                <a:uFillTx/>
                <a:latin typeface="Segoe UI" panose="020B0502040204020203" pitchFamily="34" charset="0"/>
                <a:ea typeface="+mn-ea"/>
                <a:cs typeface="Segoe UI" panose="020B0502040204020203" pitchFamily="34" charset="0"/>
              </a:rPr>
              <a:t>to your users </a:t>
            </a:r>
            <a:br>
              <a:rPr kumimoji="0" lang="en-US" sz="1372" b="0" i="0" u="none" strike="noStrike" kern="1200" cap="none" spc="0" normalizeH="0" baseline="0" noProof="0" dirty="0">
                <a:ln>
                  <a:noFill/>
                </a:ln>
                <a:gradFill>
                  <a:gsLst>
                    <a:gs pos="6364">
                      <a:srgbClr val="3F3F3F"/>
                    </a:gs>
                    <a:gs pos="21818">
                      <a:srgbClr val="3F3F3F"/>
                    </a:gs>
                  </a:gsLst>
                  <a:lin ang="5400000" scaled="0"/>
                </a:gradFill>
                <a:effectLst/>
                <a:uLnTx/>
                <a:uFillTx/>
                <a:latin typeface="Segoe UI" panose="020B0502040204020203" pitchFamily="34" charset="0"/>
                <a:ea typeface="+mn-ea"/>
                <a:cs typeface="Segoe UI" panose="020B0502040204020203" pitchFamily="34" charset="0"/>
              </a:rPr>
            </a:br>
            <a:r>
              <a:rPr kumimoji="0" lang="en-US" sz="1372" b="0" i="0" u="none" strike="noStrike" kern="1200" cap="none" spc="0" normalizeH="0" baseline="0" noProof="0" dirty="0">
                <a:ln>
                  <a:noFill/>
                </a:ln>
                <a:gradFill>
                  <a:gsLst>
                    <a:gs pos="6364">
                      <a:srgbClr val="3F3F3F"/>
                    </a:gs>
                    <a:gs pos="21818">
                      <a:srgbClr val="3F3F3F"/>
                    </a:gs>
                  </a:gsLst>
                  <a:lin ang="5400000" scaled="0"/>
                </a:gradFill>
                <a:effectLst/>
                <a:uLnTx/>
                <a:uFillTx/>
                <a:latin typeface="Segoe UI" panose="020B0502040204020203" pitchFamily="34" charset="0"/>
                <a:ea typeface="+mn-ea"/>
                <a:cs typeface="Segoe UI" panose="020B0502040204020203" pitchFamily="34" charset="0"/>
              </a:rPr>
              <a:t>by filtering noise, identifying </a:t>
            </a:r>
            <a:br>
              <a:rPr kumimoji="0" lang="en-US" sz="1372" b="0" i="0" u="none" strike="noStrike" kern="1200" cap="none" spc="0" normalizeH="0" baseline="0" noProof="0" dirty="0">
                <a:ln>
                  <a:noFill/>
                </a:ln>
                <a:gradFill>
                  <a:gsLst>
                    <a:gs pos="6364">
                      <a:srgbClr val="3F3F3F"/>
                    </a:gs>
                    <a:gs pos="21818">
                      <a:srgbClr val="3F3F3F"/>
                    </a:gs>
                  </a:gsLst>
                  <a:lin ang="5400000" scaled="0"/>
                </a:gradFill>
                <a:effectLst/>
                <a:uLnTx/>
                <a:uFillTx/>
                <a:latin typeface="Segoe UI" panose="020B0502040204020203" pitchFamily="34" charset="0"/>
                <a:ea typeface="+mn-ea"/>
                <a:cs typeface="Segoe UI" panose="020B0502040204020203" pitchFamily="34" charset="0"/>
              </a:rPr>
            </a:br>
            <a:r>
              <a:rPr kumimoji="0" lang="en-US" sz="1372" b="0" i="0" u="none" strike="noStrike" kern="1200" cap="none" spc="0" normalizeH="0" baseline="0" noProof="0" dirty="0">
                <a:ln>
                  <a:noFill/>
                </a:ln>
                <a:gradFill>
                  <a:gsLst>
                    <a:gs pos="6364">
                      <a:srgbClr val="3F3F3F"/>
                    </a:gs>
                    <a:gs pos="21818">
                      <a:srgbClr val="3F3F3F"/>
                    </a:gs>
                  </a:gsLst>
                  <a:lin ang="5400000" scaled="0"/>
                </a:gradFill>
                <a:effectLst/>
                <a:uLnTx/>
                <a:uFillTx/>
                <a:latin typeface="Segoe UI" panose="020B0502040204020203" pitchFamily="34" charset="0"/>
                <a:ea typeface="+mn-ea"/>
                <a:cs typeface="Segoe UI" panose="020B0502040204020203" pitchFamily="34" charset="0"/>
              </a:rPr>
              <a:t>speakers, and understanding intent</a:t>
            </a:r>
          </a:p>
        </p:txBody>
      </p:sp>
      <p:sp>
        <p:nvSpPr>
          <p:cNvPr id="20" name="TextBox 19">
            <a:extLst>
              <a:ext uri="{FF2B5EF4-FFF2-40B4-BE49-F238E27FC236}">
                <a16:creationId xmlns:a16="http://schemas.microsoft.com/office/drawing/2014/main" id="{26531891-CD1C-4FB8-AC91-34670C52B4AF}"/>
              </a:ext>
            </a:extLst>
          </p:cNvPr>
          <p:cNvSpPr txBox="1"/>
          <p:nvPr/>
        </p:nvSpPr>
        <p:spPr>
          <a:xfrm>
            <a:off x="6106357" y="4026796"/>
            <a:ext cx="1927313" cy="1586999"/>
          </a:xfrm>
          <a:prstGeom prst="rect">
            <a:avLst/>
          </a:prstGeom>
          <a:noFill/>
        </p:spPr>
        <p:txBody>
          <a:bodyPr wrap="square" lIns="179234" tIns="143388" rIns="179234" bIns="143388" rtlCol="0" anchor="t">
            <a:spAutoFit/>
          </a:bodyPr>
          <a:lstStyle/>
          <a:p>
            <a:pPr marL="0" marR="0" lvl="0" indent="0" algn="ctr" defTabSz="896042" rtl="0" eaLnBrk="1" fontAlgn="auto" latinLnBrk="0" hangingPunct="1">
              <a:lnSpc>
                <a:spcPct val="90000"/>
              </a:lnSpc>
              <a:spcBef>
                <a:spcPts val="0"/>
              </a:spcBef>
              <a:spcAft>
                <a:spcPts val="588"/>
              </a:spcAft>
              <a:buClrTx/>
              <a:buSzTx/>
              <a:buFontTx/>
              <a:buNone/>
              <a:tabLst/>
              <a:defRPr/>
            </a:pPr>
            <a:r>
              <a:rPr kumimoji="0" lang="en-US" sz="1961" b="1" i="0" u="none" strike="noStrike" kern="1200" cap="none" spc="0" normalizeH="0" baseline="0" noProof="0" dirty="0">
                <a:ln>
                  <a:noFill/>
                </a:ln>
                <a:gradFill>
                  <a:gsLst>
                    <a:gs pos="6364">
                      <a:srgbClr val="3F3F3F"/>
                    </a:gs>
                    <a:gs pos="21818">
                      <a:srgbClr val="3F3F3F"/>
                    </a:gs>
                  </a:gsLst>
                  <a:lin ang="5400000" scaled="0"/>
                </a:gradFill>
                <a:effectLst/>
                <a:uLnTx/>
                <a:uFillTx/>
                <a:latin typeface="Segoe UI" panose="020B0502040204020203" pitchFamily="34" charset="0"/>
                <a:ea typeface="+mn-ea"/>
                <a:cs typeface="Segoe UI" panose="020B0502040204020203" pitchFamily="34" charset="0"/>
              </a:rPr>
              <a:t>Knowledge</a:t>
            </a:r>
          </a:p>
          <a:p>
            <a:pPr marL="0" marR="0" lvl="0" indent="0" algn="ctr" defTabSz="914400" rtl="0" eaLnBrk="1" fontAlgn="auto" latinLnBrk="0" hangingPunct="1">
              <a:lnSpc>
                <a:spcPct val="90000"/>
              </a:lnSpc>
              <a:spcBef>
                <a:spcPts val="0"/>
              </a:spcBef>
              <a:spcAft>
                <a:spcPts val="576"/>
              </a:spcAft>
              <a:buClrTx/>
              <a:buSzTx/>
              <a:buFontTx/>
              <a:buNone/>
              <a:tabLst/>
              <a:defRPr/>
            </a:pPr>
            <a:r>
              <a:rPr kumimoji="0" lang="en-US" sz="1372" b="0" i="0" u="none" strike="noStrike" kern="1200" cap="none" spc="0" normalizeH="0" baseline="0" noProof="0" dirty="0">
                <a:ln>
                  <a:noFill/>
                </a:ln>
                <a:gradFill>
                  <a:gsLst>
                    <a:gs pos="6364">
                      <a:srgbClr val="3F3F3F"/>
                    </a:gs>
                    <a:gs pos="21818">
                      <a:srgbClr val="3F3F3F"/>
                    </a:gs>
                  </a:gsLst>
                  <a:lin ang="5400000" scaled="0"/>
                </a:gradFill>
                <a:effectLst/>
                <a:uLnTx/>
                <a:uFillTx/>
                <a:latin typeface="Segoe UI" panose="020B0502040204020203" pitchFamily="34" charset="0"/>
                <a:ea typeface="+mn-ea"/>
                <a:cs typeface="Segoe UI" panose="020B0502040204020203" pitchFamily="34" charset="0"/>
              </a:rPr>
              <a:t>Tap into rich knowledge amassed from the web, academia, or your </a:t>
            </a:r>
            <a:br>
              <a:rPr kumimoji="0" lang="en-US" sz="1372" b="0" i="0" u="none" strike="noStrike" kern="1200" cap="none" spc="0" normalizeH="0" baseline="0" noProof="0" dirty="0">
                <a:ln>
                  <a:noFill/>
                </a:ln>
                <a:gradFill>
                  <a:gsLst>
                    <a:gs pos="6364">
                      <a:srgbClr val="3F3F3F"/>
                    </a:gs>
                    <a:gs pos="21818">
                      <a:srgbClr val="3F3F3F"/>
                    </a:gs>
                  </a:gsLst>
                  <a:lin ang="5400000" scaled="0"/>
                </a:gradFill>
                <a:effectLst/>
                <a:uLnTx/>
                <a:uFillTx/>
                <a:latin typeface="Segoe UI" panose="020B0502040204020203" pitchFamily="34" charset="0"/>
                <a:ea typeface="+mn-ea"/>
                <a:cs typeface="Segoe UI" panose="020B0502040204020203" pitchFamily="34" charset="0"/>
              </a:rPr>
            </a:br>
            <a:r>
              <a:rPr kumimoji="0" lang="en-US" sz="1372" b="0" i="0" u="none" strike="noStrike" kern="1200" cap="none" spc="0" normalizeH="0" baseline="0" noProof="0" dirty="0">
                <a:ln>
                  <a:noFill/>
                </a:ln>
                <a:gradFill>
                  <a:gsLst>
                    <a:gs pos="6364">
                      <a:srgbClr val="3F3F3F"/>
                    </a:gs>
                    <a:gs pos="21818">
                      <a:srgbClr val="3F3F3F"/>
                    </a:gs>
                  </a:gsLst>
                  <a:lin ang="5400000" scaled="0"/>
                </a:gradFill>
                <a:effectLst/>
                <a:uLnTx/>
                <a:uFillTx/>
                <a:latin typeface="Segoe UI" panose="020B0502040204020203" pitchFamily="34" charset="0"/>
                <a:ea typeface="+mn-ea"/>
                <a:cs typeface="Segoe UI" panose="020B0502040204020203" pitchFamily="34" charset="0"/>
              </a:rPr>
              <a:t>own data</a:t>
            </a:r>
          </a:p>
        </p:txBody>
      </p:sp>
      <p:sp>
        <p:nvSpPr>
          <p:cNvPr id="21" name="TextBox 20">
            <a:extLst>
              <a:ext uri="{FF2B5EF4-FFF2-40B4-BE49-F238E27FC236}">
                <a16:creationId xmlns:a16="http://schemas.microsoft.com/office/drawing/2014/main" id="{D774DB6C-D485-4533-A9F9-B16C2241F6EF}"/>
              </a:ext>
            </a:extLst>
          </p:cNvPr>
          <p:cNvSpPr txBox="1"/>
          <p:nvPr/>
        </p:nvSpPr>
        <p:spPr>
          <a:xfrm>
            <a:off x="4160652" y="4026796"/>
            <a:ext cx="1927313" cy="1685249"/>
          </a:xfrm>
          <a:prstGeom prst="rect">
            <a:avLst/>
          </a:prstGeom>
          <a:noFill/>
        </p:spPr>
        <p:txBody>
          <a:bodyPr wrap="square" lIns="179234" tIns="143388" rIns="179234" bIns="143388" rtlCol="0" anchor="t">
            <a:spAutoFit/>
          </a:bodyPr>
          <a:lstStyle/>
          <a:p>
            <a:pPr marL="0" marR="0" lvl="0" indent="0" algn="ctr" defTabSz="896042" rtl="0" eaLnBrk="1" fontAlgn="auto" latinLnBrk="0" hangingPunct="1">
              <a:lnSpc>
                <a:spcPct val="90000"/>
              </a:lnSpc>
              <a:spcBef>
                <a:spcPts val="0"/>
              </a:spcBef>
              <a:spcAft>
                <a:spcPts val="588"/>
              </a:spcAft>
              <a:buClrTx/>
              <a:buSzTx/>
              <a:buFontTx/>
              <a:buNone/>
              <a:tabLst/>
              <a:defRPr/>
            </a:pPr>
            <a:r>
              <a:rPr kumimoji="0" lang="en-US" sz="1961" b="1" i="0" u="none" strike="noStrike" kern="1200" cap="none" spc="0" normalizeH="0" baseline="0" noProof="0" dirty="0">
                <a:ln>
                  <a:noFill/>
                </a:ln>
                <a:gradFill>
                  <a:gsLst>
                    <a:gs pos="6364">
                      <a:srgbClr val="3F3F3F"/>
                    </a:gs>
                    <a:gs pos="21818">
                      <a:srgbClr val="3F3F3F"/>
                    </a:gs>
                  </a:gsLst>
                  <a:lin ang="5400000" scaled="0"/>
                </a:gradFill>
                <a:effectLst/>
                <a:uLnTx/>
                <a:uFillTx/>
                <a:latin typeface="Segoe UI" panose="020B0502040204020203" pitchFamily="34" charset="0"/>
                <a:ea typeface="+mn-ea"/>
                <a:cs typeface="Segoe UI" panose="020B0502040204020203" pitchFamily="34" charset="0"/>
              </a:rPr>
              <a:t>Language</a:t>
            </a:r>
          </a:p>
          <a:p>
            <a:pPr marL="0" marR="0" lvl="0" indent="0" algn="ctr" defTabSz="914400" rtl="0" eaLnBrk="1" fontAlgn="auto" latinLnBrk="0" hangingPunct="1">
              <a:lnSpc>
                <a:spcPct val="90000"/>
              </a:lnSpc>
              <a:spcBef>
                <a:spcPts val="0"/>
              </a:spcBef>
              <a:spcAft>
                <a:spcPts val="576"/>
              </a:spcAft>
              <a:buClrTx/>
              <a:buSzTx/>
              <a:buFontTx/>
              <a:buNone/>
              <a:tabLst/>
              <a:defRPr/>
            </a:pPr>
            <a:r>
              <a:rPr kumimoji="0" lang="en-US" sz="1372" b="0" i="0" u="none" strike="noStrike" kern="1200" cap="none" spc="0" normalizeH="0" baseline="0" noProof="0" dirty="0">
                <a:ln>
                  <a:noFill/>
                </a:ln>
                <a:gradFill>
                  <a:gsLst>
                    <a:gs pos="6364">
                      <a:srgbClr val="3F3F3F"/>
                    </a:gs>
                    <a:gs pos="21818">
                      <a:srgbClr val="3F3F3F"/>
                    </a:gs>
                  </a:gsLst>
                  <a:lin ang="5400000" scaled="0"/>
                </a:gradFill>
                <a:effectLst/>
                <a:uLnTx/>
                <a:uFillTx/>
                <a:latin typeface="Segoe UI" panose="020B0502040204020203" pitchFamily="34" charset="0"/>
                <a:ea typeface="+mn-ea"/>
                <a:cs typeface="Segoe UI" panose="020B0502040204020203" pitchFamily="34" charset="0"/>
              </a:rPr>
              <a:t>Process text and </a:t>
            </a:r>
            <a:br>
              <a:rPr kumimoji="0" lang="en-US" sz="1372" b="0" i="0" u="none" strike="noStrike" kern="1200" cap="none" spc="0" normalizeH="0" baseline="0" noProof="0" dirty="0">
                <a:ln>
                  <a:noFill/>
                </a:ln>
                <a:gradFill>
                  <a:gsLst>
                    <a:gs pos="6364">
                      <a:srgbClr val="3F3F3F"/>
                    </a:gs>
                    <a:gs pos="21818">
                      <a:srgbClr val="3F3F3F"/>
                    </a:gs>
                  </a:gsLst>
                  <a:lin ang="5400000" scaled="0"/>
                </a:gradFill>
                <a:effectLst/>
                <a:uLnTx/>
                <a:uFillTx/>
                <a:latin typeface="Segoe UI" panose="020B0502040204020203" pitchFamily="34" charset="0"/>
                <a:ea typeface="+mn-ea"/>
                <a:cs typeface="Segoe UI" panose="020B0502040204020203" pitchFamily="34" charset="0"/>
              </a:rPr>
            </a:br>
            <a:r>
              <a:rPr kumimoji="0" lang="en-US" sz="1372" b="0" i="0" u="none" strike="noStrike" kern="1200" cap="none" spc="0" normalizeH="0" baseline="0" noProof="0" dirty="0">
                <a:ln>
                  <a:noFill/>
                </a:ln>
                <a:gradFill>
                  <a:gsLst>
                    <a:gs pos="6364">
                      <a:srgbClr val="3F3F3F"/>
                    </a:gs>
                    <a:gs pos="21818">
                      <a:srgbClr val="3F3F3F"/>
                    </a:gs>
                  </a:gsLst>
                  <a:lin ang="5400000" scaled="0"/>
                </a:gradFill>
                <a:effectLst/>
                <a:uLnTx/>
                <a:uFillTx/>
                <a:latin typeface="Segoe UI" panose="020B0502040204020203" pitchFamily="34" charset="0"/>
                <a:ea typeface="+mn-ea"/>
                <a:cs typeface="Segoe UI" panose="020B0502040204020203" pitchFamily="34" charset="0"/>
              </a:rPr>
              <a:t>learn how to recognize what users want</a:t>
            </a:r>
          </a:p>
          <a:p>
            <a:pPr marL="0" marR="0" lvl="0" indent="0" algn="ctr" defTabSz="896042" rtl="0" eaLnBrk="1" fontAlgn="auto" latinLnBrk="0" hangingPunct="1">
              <a:lnSpc>
                <a:spcPct val="90000"/>
              </a:lnSpc>
              <a:spcBef>
                <a:spcPts val="0"/>
              </a:spcBef>
              <a:spcAft>
                <a:spcPts val="588"/>
              </a:spcAft>
              <a:buClrTx/>
              <a:buSzTx/>
              <a:buFontTx/>
              <a:buNone/>
              <a:tabLst/>
              <a:defRPr/>
            </a:pPr>
            <a:endParaRPr kumimoji="0" lang="en-US" sz="1537" b="0" i="0" u="none" strike="noStrike" kern="1200" cap="none" spc="0" normalizeH="0" baseline="0" noProof="0" dirty="0">
              <a:ln>
                <a:noFill/>
              </a:ln>
              <a:gradFill>
                <a:gsLst>
                  <a:gs pos="64545">
                    <a:srgbClr val="3F3F3F"/>
                  </a:gs>
                  <a:gs pos="40000">
                    <a:srgbClr val="3F3F3F"/>
                  </a:gs>
                </a:gsLst>
                <a:lin ang="5400000" scaled="0"/>
              </a:gradFill>
              <a:effectLst/>
              <a:uLnTx/>
              <a:uFillTx/>
              <a:latin typeface="Segoe UI"/>
              <a:ea typeface="+mn-ea"/>
              <a:cs typeface="+mn-cs"/>
            </a:endParaRPr>
          </a:p>
        </p:txBody>
      </p:sp>
      <p:sp>
        <p:nvSpPr>
          <p:cNvPr id="27" name="TextBox 26">
            <a:extLst>
              <a:ext uri="{FF2B5EF4-FFF2-40B4-BE49-F238E27FC236}">
                <a16:creationId xmlns:a16="http://schemas.microsoft.com/office/drawing/2014/main" id="{0BF17D20-2F5A-4851-B595-1D4BBC639D7C}"/>
              </a:ext>
            </a:extLst>
          </p:cNvPr>
          <p:cNvSpPr txBox="1"/>
          <p:nvPr/>
        </p:nvSpPr>
        <p:spPr>
          <a:xfrm>
            <a:off x="9997768" y="4026796"/>
            <a:ext cx="1927313" cy="2347350"/>
          </a:xfrm>
          <a:prstGeom prst="rect">
            <a:avLst/>
          </a:prstGeom>
          <a:noFill/>
        </p:spPr>
        <p:txBody>
          <a:bodyPr wrap="square" lIns="179234" tIns="143388" rIns="179234" bIns="143388" rtlCol="0" anchor="t">
            <a:spAutoFit/>
          </a:bodyPr>
          <a:lstStyle/>
          <a:p>
            <a:pPr marL="0" marR="0" lvl="0" indent="0" algn="ctr" defTabSz="896042" rtl="0" eaLnBrk="1" fontAlgn="auto" latinLnBrk="0" hangingPunct="1">
              <a:lnSpc>
                <a:spcPct val="90000"/>
              </a:lnSpc>
              <a:spcBef>
                <a:spcPts val="0"/>
              </a:spcBef>
              <a:spcAft>
                <a:spcPts val="588"/>
              </a:spcAft>
              <a:buClrTx/>
              <a:buSzTx/>
              <a:buFontTx/>
              <a:buNone/>
              <a:tabLst/>
              <a:defRPr/>
            </a:pPr>
            <a:r>
              <a:rPr kumimoji="0" lang="en-US" sz="1961" b="1" i="0" u="none" strike="noStrike" kern="1200" cap="none" spc="0" normalizeH="0" baseline="0" noProof="0" dirty="0">
                <a:ln>
                  <a:noFill/>
                </a:ln>
                <a:gradFill>
                  <a:gsLst>
                    <a:gs pos="6364">
                      <a:srgbClr val="3F3F3F"/>
                    </a:gs>
                    <a:gs pos="21818">
                      <a:srgbClr val="3F3F3F"/>
                    </a:gs>
                  </a:gsLst>
                  <a:lin ang="5400000" scaled="0"/>
                </a:gradFill>
                <a:effectLst/>
                <a:uLnTx/>
                <a:uFillTx/>
                <a:latin typeface="Segoe UI" panose="020B0502040204020203" pitchFamily="34" charset="0"/>
                <a:ea typeface="+mn-ea"/>
                <a:cs typeface="Segoe UI" panose="020B0502040204020203" pitchFamily="34" charset="0"/>
              </a:rPr>
              <a:t>Labs</a:t>
            </a:r>
            <a:endParaRPr kumimoji="0" lang="en-US" sz="2307" b="1" i="0" u="none" strike="noStrike" kern="1200" cap="none" spc="0" normalizeH="0" baseline="0" noProof="0" dirty="0">
              <a:ln>
                <a:noFill/>
              </a:ln>
              <a:gradFill>
                <a:gsLst>
                  <a:gs pos="64545">
                    <a:srgbClr val="3F3F3F"/>
                  </a:gs>
                  <a:gs pos="40000">
                    <a:srgbClr val="3F3F3F"/>
                  </a:gs>
                </a:gsLst>
                <a:lin ang="5400000" scaled="0"/>
              </a:gradFill>
              <a:effectLst/>
              <a:uLnTx/>
              <a:uFillTx/>
              <a:latin typeface="Segoe UI Semilight" panose="020B0402040204020203" pitchFamily="34" charset="0"/>
              <a:ea typeface="+mn-ea"/>
              <a:cs typeface="Segoe UI Semilight" panose="020B0402040204020203" pitchFamily="34" charset="0"/>
            </a:endParaRPr>
          </a:p>
          <a:p>
            <a:pPr marL="0" marR="0" lvl="0" indent="0" algn="ctr" defTabSz="896042" rtl="0" eaLnBrk="1" fontAlgn="auto" latinLnBrk="0" hangingPunct="1">
              <a:lnSpc>
                <a:spcPct val="90000"/>
              </a:lnSpc>
              <a:spcBef>
                <a:spcPts val="0"/>
              </a:spcBef>
              <a:spcAft>
                <a:spcPts val="588"/>
              </a:spcAft>
              <a:buClrTx/>
              <a:buSzTx/>
              <a:buFontTx/>
              <a:buNone/>
              <a:tabLst/>
              <a:defRPr/>
            </a:pPr>
            <a:r>
              <a:rPr kumimoji="0" lang="en-US" sz="1372" b="0" i="0" u="none" strike="noStrike" kern="1200" cap="none" spc="0" normalizeH="0" baseline="0" noProof="0" dirty="0">
                <a:ln>
                  <a:noFill/>
                </a:ln>
                <a:gradFill>
                  <a:gsLst>
                    <a:gs pos="6364">
                      <a:srgbClr val="3F3F3F"/>
                    </a:gs>
                    <a:gs pos="21818">
                      <a:srgbClr val="3F3F3F"/>
                    </a:gs>
                  </a:gsLst>
                  <a:lin ang="5400000" scaled="0"/>
                </a:gradFill>
                <a:effectLst/>
                <a:uLnTx/>
                <a:uFillTx/>
                <a:latin typeface="Segoe UI" panose="020B0502040204020203" pitchFamily="34" charset="0"/>
                <a:ea typeface="+mn-ea"/>
                <a:cs typeface="Segoe UI" panose="020B0502040204020203" pitchFamily="34" charset="0"/>
              </a:rPr>
              <a:t>An early look at emerging Cognitive Services technologies: discover, try and give feedback on new technologies before general availability</a:t>
            </a:r>
          </a:p>
        </p:txBody>
      </p:sp>
      <p:sp>
        <p:nvSpPr>
          <p:cNvPr id="28" name="TextBox 27">
            <a:extLst>
              <a:ext uri="{FF2B5EF4-FFF2-40B4-BE49-F238E27FC236}">
                <a16:creationId xmlns:a16="http://schemas.microsoft.com/office/drawing/2014/main" id="{69BFCF29-AE15-44DB-8239-E086782C646E}"/>
              </a:ext>
            </a:extLst>
          </p:cNvPr>
          <p:cNvSpPr txBox="1"/>
          <p:nvPr/>
        </p:nvSpPr>
        <p:spPr>
          <a:xfrm>
            <a:off x="8052063" y="4026796"/>
            <a:ext cx="1927313" cy="1586999"/>
          </a:xfrm>
          <a:prstGeom prst="rect">
            <a:avLst/>
          </a:prstGeom>
          <a:noFill/>
        </p:spPr>
        <p:txBody>
          <a:bodyPr wrap="square" lIns="179234" tIns="143388" rIns="179234" bIns="143388" rtlCol="0" anchor="t">
            <a:spAutoFit/>
          </a:bodyPr>
          <a:lstStyle/>
          <a:p>
            <a:pPr marL="0" marR="0" lvl="0" indent="0" algn="ctr" defTabSz="896042" rtl="0" eaLnBrk="1" fontAlgn="auto" latinLnBrk="0" hangingPunct="1">
              <a:lnSpc>
                <a:spcPct val="90000"/>
              </a:lnSpc>
              <a:spcBef>
                <a:spcPts val="0"/>
              </a:spcBef>
              <a:spcAft>
                <a:spcPts val="588"/>
              </a:spcAft>
              <a:buClrTx/>
              <a:buSzTx/>
              <a:buFontTx/>
              <a:buNone/>
              <a:tabLst/>
              <a:defRPr/>
            </a:pPr>
            <a:r>
              <a:rPr kumimoji="0" lang="en-US" sz="1961" b="1" i="0" u="none" strike="noStrike" kern="1200" cap="none" spc="0" normalizeH="0" baseline="0" noProof="0" dirty="0">
                <a:ln>
                  <a:noFill/>
                </a:ln>
                <a:gradFill>
                  <a:gsLst>
                    <a:gs pos="6364">
                      <a:srgbClr val="3F3F3F"/>
                    </a:gs>
                    <a:gs pos="21818">
                      <a:srgbClr val="3F3F3F"/>
                    </a:gs>
                  </a:gsLst>
                  <a:lin ang="5400000" scaled="0"/>
                </a:gradFill>
                <a:effectLst/>
                <a:uLnTx/>
                <a:uFillTx/>
                <a:latin typeface="Segoe UI" panose="020B0502040204020203" pitchFamily="34" charset="0"/>
                <a:ea typeface="+mn-ea"/>
                <a:cs typeface="Segoe UI" panose="020B0502040204020203" pitchFamily="34" charset="0"/>
              </a:rPr>
              <a:t>Search</a:t>
            </a:r>
          </a:p>
          <a:p>
            <a:pPr marL="0" marR="0" lvl="0" indent="0" algn="ctr" defTabSz="914400" rtl="0" eaLnBrk="1" fontAlgn="auto" latinLnBrk="0" hangingPunct="1">
              <a:lnSpc>
                <a:spcPct val="90000"/>
              </a:lnSpc>
              <a:spcBef>
                <a:spcPts val="0"/>
              </a:spcBef>
              <a:spcAft>
                <a:spcPts val="576"/>
              </a:spcAft>
              <a:buClrTx/>
              <a:buSzTx/>
              <a:buFontTx/>
              <a:buNone/>
              <a:tabLst/>
              <a:defRPr/>
            </a:pPr>
            <a:r>
              <a:rPr kumimoji="0" lang="en-US" sz="1372" b="0" i="0" u="none" strike="noStrike" kern="1200" cap="none" spc="0" normalizeH="0" baseline="0" noProof="0" dirty="0">
                <a:ln>
                  <a:noFill/>
                </a:ln>
                <a:gradFill>
                  <a:gsLst>
                    <a:gs pos="6364">
                      <a:srgbClr val="3F3F3F"/>
                    </a:gs>
                    <a:gs pos="21818">
                      <a:srgbClr val="3F3F3F"/>
                    </a:gs>
                  </a:gsLst>
                  <a:lin ang="5400000" scaled="0"/>
                </a:gradFill>
                <a:effectLst/>
                <a:uLnTx/>
                <a:uFillTx/>
                <a:latin typeface="Segoe UI" panose="020B0502040204020203" pitchFamily="34" charset="0"/>
                <a:ea typeface="+mn-ea"/>
                <a:cs typeface="Segoe UI" panose="020B0502040204020203" pitchFamily="34" charset="0"/>
              </a:rPr>
              <a:t>Access billions of web pages, images, videos, and news with the power of Bing APIs</a:t>
            </a:r>
          </a:p>
        </p:txBody>
      </p:sp>
      <p:sp>
        <p:nvSpPr>
          <p:cNvPr id="34" name="Rectangle 33"/>
          <p:cNvSpPr/>
          <p:nvPr/>
        </p:nvSpPr>
        <p:spPr bwMode="auto">
          <a:xfrm>
            <a:off x="1" y="-42189"/>
            <a:ext cx="12209925" cy="3364609"/>
          </a:xfrm>
          <a:prstGeom prst="rect">
            <a:avLst/>
          </a:prstGeom>
          <a:gradFill>
            <a:gsLst>
              <a:gs pos="13000">
                <a:schemeClr val="tx1">
                  <a:alpha val="0"/>
                </a:schemeClr>
              </a:gs>
              <a:gs pos="83000">
                <a:schemeClr val="tx1"/>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Rectangle 4"/>
          <p:cNvSpPr/>
          <p:nvPr/>
        </p:nvSpPr>
        <p:spPr>
          <a:xfrm>
            <a:off x="319431" y="1106060"/>
            <a:ext cx="7295200" cy="1068111"/>
          </a:xfrm>
          <a:prstGeom prst="rect">
            <a:avLst/>
          </a:prstGeom>
        </p:spPr>
        <p:txBody>
          <a:bodyPr wrap="square" anchor="ctr">
            <a:spAutoFit/>
          </a:bodyPr>
          <a:lstStyle/>
          <a:p>
            <a:pPr marL="0" marR="0" lvl="0" indent="0" algn="l" defTabSz="896042" rtl="0" eaLnBrk="1" fontAlgn="auto" latinLnBrk="0" hangingPunct="1">
              <a:lnSpc>
                <a:spcPct val="90000"/>
              </a:lnSpc>
              <a:spcBef>
                <a:spcPts val="0"/>
              </a:spcBef>
              <a:spcAft>
                <a:spcPts val="0"/>
              </a:spcAft>
              <a:buClrTx/>
              <a:buSzTx/>
              <a:buFontTx/>
              <a:buNone/>
              <a:tabLst/>
              <a:defRPr/>
            </a:pPr>
            <a:r>
              <a:rPr kumimoji="0" lang="en-US" altLang="en-US" sz="4313" b="0" i="0" u="none" strike="noStrike" kern="1200" cap="none" spc="0" normalizeH="0" baseline="0" noProof="0" dirty="0">
                <a:ln>
                  <a:noFill/>
                </a:ln>
                <a:gradFill>
                  <a:gsLst>
                    <a:gs pos="12727">
                      <a:prstClr val="white"/>
                    </a:gs>
                    <a:gs pos="52000">
                      <a:prstClr val="white"/>
                    </a:gs>
                  </a:gsLst>
                  <a:lin ang="10800000" scaled="0"/>
                </a:gradFill>
                <a:effectLst/>
                <a:uLnTx/>
                <a:uFillTx/>
                <a:latin typeface="Segoe UI Light"/>
                <a:ea typeface="+mn-ea"/>
                <a:cs typeface="+mn-cs"/>
              </a:rPr>
              <a:t>Microsoft Cognitive Services</a:t>
            </a:r>
          </a:p>
          <a:p>
            <a:pPr marL="0" marR="0" lvl="0" indent="0" algn="l" defTabSz="896042" rtl="0" eaLnBrk="1" fontAlgn="auto" latinLnBrk="0" hangingPunct="1">
              <a:lnSpc>
                <a:spcPct val="90000"/>
              </a:lnSpc>
              <a:spcBef>
                <a:spcPts val="0"/>
              </a:spcBef>
              <a:spcAft>
                <a:spcPts val="1440"/>
              </a:spcAft>
              <a:buClrTx/>
              <a:buSzTx/>
              <a:buFontTx/>
              <a:buNone/>
              <a:tabLst/>
              <a:defRPr/>
            </a:pPr>
            <a:r>
              <a:rPr kumimoji="0" lang="en-US" sz="2745" b="0" i="0" u="none" strike="noStrike" kern="1200" cap="none" spc="0" normalizeH="0" baseline="0" noProof="0" dirty="0">
                <a:ln>
                  <a:noFill/>
                </a:ln>
                <a:gradFill>
                  <a:gsLst>
                    <a:gs pos="12727">
                      <a:prstClr val="white"/>
                    </a:gs>
                    <a:gs pos="52000">
                      <a:prstClr val="white"/>
                    </a:gs>
                  </a:gsLst>
                  <a:lin ang="10800000" scaled="0"/>
                </a:gradFill>
                <a:effectLst/>
                <a:uLnTx/>
                <a:uFillTx/>
                <a:latin typeface="Segoe UI Semilight"/>
                <a:ea typeface="+mn-ea"/>
                <a:cs typeface="+mn-cs"/>
              </a:rPr>
              <a:t>Give your apps a human side</a:t>
            </a:r>
          </a:p>
        </p:txBody>
      </p:sp>
      <p:cxnSp>
        <p:nvCxnSpPr>
          <p:cNvPr id="13" name="Straight Connector 12"/>
          <p:cNvCxnSpPr/>
          <p:nvPr/>
        </p:nvCxnSpPr>
        <p:spPr>
          <a:xfrm>
            <a:off x="1" y="3313042"/>
            <a:ext cx="12209925" cy="0"/>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82" name="Group 81"/>
          <p:cNvGrpSpPr/>
          <p:nvPr/>
        </p:nvGrpSpPr>
        <p:grpSpPr>
          <a:xfrm>
            <a:off x="695042" y="2877375"/>
            <a:ext cx="1075710" cy="1075710"/>
            <a:chOff x="1635346" y="1767983"/>
            <a:chExt cx="1287898" cy="1287898"/>
          </a:xfrm>
        </p:grpSpPr>
        <p:sp>
          <p:nvSpPr>
            <p:cNvPr id="83" name="Oval 82"/>
            <p:cNvSpPr/>
            <p:nvPr/>
          </p:nvSpPr>
          <p:spPr bwMode="auto">
            <a:xfrm>
              <a:off x="1635346" y="1767983"/>
              <a:ext cx="1287898" cy="1287898"/>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84" name="Picture 8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00804" y="1997048"/>
              <a:ext cx="793508" cy="799216"/>
            </a:xfrm>
            <a:prstGeom prst="rect">
              <a:avLst/>
            </a:prstGeom>
          </p:spPr>
        </p:pic>
      </p:grpSp>
      <p:grpSp>
        <p:nvGrpSpPr>
          <p:cNvPr id="85" name="Group 84"/>
          <p:cNvGrpSpPr/>
          <p:nvPr/>
        </p:nvGrpSpPr>
        <p:grpSpPr>
          <a:xfrm>
            <a:off x="2640748" y="2877375"/>
            <a:ext cx="1075710" cy="1075710"/>
            <a:chOff x="1920558" y="3040063"/>
            <a:chExt cx="1097280" cy="1097280"/>
          </a:xfrm>
        </p:grpSpPr>
        <p:sp>
          <p:nvSpPr>
            <p:cNvPr id="86" name="Oval 85"/>
            <p:cNvSpPr/>
            <p:nvPr/>
          </p:nvSpPr>
          <p:spPr bwMode="auto">
            <a:xfrm>
              <a:off x="1920558" y="3040063"/>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87" name="Picture 8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57065" y="3241523"/>
              <a:ext cx="667702" cy="667702"/>
            </a:xfrm>
            <a:prstGeom prst="rect">
              <a:avLst/>
            </a:prstGeom>
          </p:spPr>
        </p:pic>
      </p:grpSp>
      <p:grpSp>
        <p:nvGrpSpPr>
          <p:cNvPr id="24" name="Group 23">
            <a:extLst>
              <a:ext uri="{FF2B5EF4-FFF2-40B4-BE49-F238E27FC236}">
                <a16:creationId xmlns:a16="http://schemas.microsoft.com/office/drawing/2014/main" id="{583CD957-47EF-4320-BD8D-CB33173E1681}"/>
              </a:ext>
            </a:extLst>
          </p:cNvPr>
          <p:cNvGrpSpPr/>
          <p:nvPr/>
        </p:nvGrpSpPr>
        <p:grpSpPr>
          <a:xfrm>
            <a:off x="4586453" y="2877375"/>
            <a:ext cx="1075710" cy="1075710"/>
            <a:chOff x="4678421" y="2934576"/>
            <a:chExt cx="1097280" cy="1097280"/>
          </a:xfrm>
        </p:grpSpPr>
        <p:sp>
          <p:nvSpPr>
            <p:cNvPr id="88" name="Oval 87"/>
            <p:cNvSpPr/>
            <p:nvPr/>
          </p:nvSpPr>
          <p:spPr bwMode="auto">
            <a:xfrm>
              <a:off x="4678421" y="2934576"/>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3" name="Picture 2">
              <a:extLst>
                <a:ext uri="{FF2B5EF4-FFF2-40B4-BE49-F238E27FC236}">
                  <a16:creationId xmlns:a16="http://schemas.microsoft.com/office/drawing/2014/main" id="{55A56C49-A446-4359-9EAF-9E22D7F29D1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69582" y="3125737"/>
              <a:ext cx="714959" cy="714959"/>
            </a:xfrm>
            <a:prstGeom prst="rect">
              <a:avLst/>
            </a:prstGeom>
          </p:spPr>
        </p:pic>
      </p:grpSp>
      <p:grpSp>
        <p:nvGrpSpPr>
          <p:cNvPr id="31" name="Group 30">
            <a:extLst>
              <a:ext uri="{FF2B5EF4-FFF2-40B4-BE49-F238E27FC236}">
                <a16:creationId xmlns:a16="http://schemas.microsoft.com/office/drawing/2014/main" id="{CF49ECCD-DDB7-43CE-B704-76FD7B1896A4}"/>
              </a:ext>
            </a:extLst>
          </p:cNvPr>
          <p:cNvGrpSpPr/>
          <p:nvPr/>
        </p:nvGrpSpPr>
        <p:grpSpPr>
          <a:xfrm>
            <a:off x="6532159" y="2877375"/>
            <a:ext cx="1075710" cy="1075710"/>
            <a:chOff x="6663142" y="2934576"/>
            <a:chExt cx="1097280" cy="1097280"/>
          </a:xfrm>
        </p:grpSpPr>
        <p:sp>
          <p:nvSpPr>
            <p:cNvPr id="89" name="Oval 88"/>
            <p:cNvSpPr/>
            <p:nvPr/>
          </p:nvSpPr>
          <p:spPr bwMode="auto">
            <a:xfrm>
              <a:off x="6663142" y="2934576"/>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11" name="Picture 10">
              <a:extLst>
                <a:ext uri="{FF2B5EF4-FFF2-40B4-BE49-F238E27FC236}">
                  <a16:creationId xmlns:a16="http://schemas.microsoft.com/office/drawing/2014/main" id="{D883A65B-06F0-49B3-B523-654E5814B57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74944" y="3143724"/>
              <a:ext cx="673678" cy="678983"/>
            </a:xfrm>
            <a:prstGeom prst="rect">
              <a:avLst/>
            </a:prstGeom>
          </p:spPr>
        </p:pic>
      </p:grpSp>
      <p:grpSp>
        <p:nvGrpSpPr>
          <p:cNvPr id="35" name="Group 34">
            <a:extLst>
              <a:ext uri="{FF2B5EF4-FFF2-40B4-BE49-F238E27FC236}">
                <a16:creationId xmlns:a16="http://schemas.microsoft.com/office/drawing/2014/main" id="{09855BE8-D98E-4C80-9274-B4046F8A9C8C}"/>
              </a:ext>
            </a:extLst>
          </p:cNvPr>
          <p:cNvGrpSpPr/>
          <p:nvPr/>
        </p:nvGrpSpPr>
        <p:grpSpPr>
          <a:xfrm>
            <a:off x="8482009" y="2877375"/>
            <a:ext cx="1075710" cy="1075710"/>
            <a:chOff x="8652091" y="2934576"/>
            <a:chExt cx="1097280" cy="1097280"/>
          </a:xfrm>
        </p:grpSpPr>
        <p:sp>
          <p:nvSpPr>
            <p:cNvPr id="90" name="Oval 89"/>
            <p:cNvSpPr/>
            <p:nvPr/>
          </p:nvSpPr>
          <p:spPr bwMode="auto">
            <a:xfrm>
              <a:off x="8652091" y="2934576"/>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16" name="Picture 15">
              <a:extLst>
                <a:ext uri="{FF2B5EF4-FFF2-40B4-BE49-F238E27FC236}">
                  <a16:creationId xmlns:a16="http://schemas.microsoft.com/office/drawing/2014/main" id="{6E5CF031-57F4-45D9-AA33-D3997DAEE54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914610" y="3197095"/>
              <a:ext cx="572244" cy="572244"/>
            </a:xfrm>
            <a:prstGeom prst="rect">
              <a:avLst/>
            </a:prstGeom>
          </p:spPr>
        </p:pic>
      </p:grpSp>
      <p:grpSp>
        <p:nvGrpSpPr>
          <p:cNvPr id="26" name="Group 25">
            <a:extLst>
              <a:ext uri="{FF2B5EF4-FFF2-40B4-BE49-F238E27FC236}">
                <a16:creationId xmlns:a16="http://schemas.microsoft.com/office/drawing/2014/main" id="{88E62920-8263-47D7-9D31-12D9A382DE61}"/>
              </a:ext>
            </a:extLst>
          </p:cNvPr>
          <p:cNvGrpSpPr/>
          <p:nvPr/>
        </p:nvGrpSpPr>
        <p:grpSpPr>
          <a:xfrm>
            <a:off x="10423569" y="2877375"/>
            <a:ext cx="1075710" cy="1075710"/>
            <a:chOff x="10632583" y="2934576"/>
            <a:chExt cx="1097280" cy="1097280"/>
          </a:xfrm>
        </p:grpSpPr>
        <p:sp>
          <p:nvSpPr>
            <p:cNvPr id="91" name="Oval 90"/>
            <p:cNvSpPr/>
            <p:nvPr/>
          </p:nvSpPr>
          <p:spPr bwMode="auto">
            <a:xfrm>
              <a:off x="10632583" y="2934576"/>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103" name="Picture 102">
              <a:extLst>
                <a:ext uri="{FF2B5EF4-FFF2-40B4-BE49-F238E27FC236}">
                  <a16:creationId xmlns:a16="http://schemas.microsoft.com/office/drawing/2014/main" id="{BFC99DAF-49A7-4950-ADFE-DAE6F878733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976803" y="3238448"/>
              <a:ext cx="408842" cy="489536"/>
            </a:xfrm>
            <a:prstGeom prst="rect">
              <a:avLst/>
            </a:prstGeom>
          </p:spPr>
        </p:pic>
      </p:grpSp>
    </p:spTree>
    <p:extLst>
      <p:ext uri="{BB962C8B-B14F-4D97-AF65-F5344CB8AC3E}">
        <p14:creationId xmlns:p14="http://schemas.microsoft.com/office/powerpoint/2010/main" val="934783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82"/>
                                        </p:tgtEl>
                                        <p:attrNameLst>
                                          <p:attrName>style.visibility</p:attrName>
                                        </p:attrNameLst>
                                      </p:cBhvr>
                                      <p:to>
                                        <p:strVal val="visible"/>
                                      </p:to>
                                    </p:set>
                                    <p:anim calcmode="lin" valueType="num">
                                      <p:cBhvr>
                                        <p:cTn id="7" dur="500" fill="hold"/>
                                        <p:tgtEl>
                                          <p:spTgt spid="82"/>
                                        </p:tgtEl>
                                        <p:attrNameLst>
                                          <p:attrName>ppt_w</p:attrName>
                                        </p:attrNameLst>
                                      </p:cBhvr>
                                      <p:tavLst>
                                        <p:tav tm="0">
                                          <p:val>
                                            <p:fltVal val="0"/>
                                          </p:val>
                                        </p:tav>
                                        <p:tav tm="100000">
                                          <p:val>
                                            <p:strVal val="#ppt_w"/>
                                          </p:val>
                                        </p:tav>
                                      </p:tavLst>
                                    </p:anim>
                                    <p:anim calcmode="lin" valueType="num">
                                      <p:cBhvr>
                                        <p:cTn id="8" dur="500" fill="hold"/>
                                        <p:tgtEl>
                                          <p:spTgt spid="82"/>
                                        </p:tgtEl>
                                        <p:attrNameLst>
                                          <p:attrName>ppt_h</p:attrName>
                                        </p:attrNameLst>
                                      </p:cBhvr>
                                      <p:tavLst>
                                        <p:tav tm="0">
                                          <p:val>
                                            <p:fltVal val="0"/>
                                          </p:val>
                                        </p:tav>
                                        <p:tav tm="100000">
                                          <p:val>
                                            <p:strVal val="#ppt_h"/>
                                          </p:val>
                                        </p:tav>
                                      </p:tavLst>
                                    </p:anim>
                                    <p:animEffect transition="in" filter="fade">
                                      <p:cBhvr>
                                        <p:cTn id="9" dur="500"/>
                                        <p:tgtEl>
                                          <p:spTgt spid="82"/>
                                        </p:tgtEl>
                                      </p:cBhvr>
                                    </p:animEffect>
                                  </p:childTnLst>
                                </p:cTn>
                              </p:par>
                              <p:par>
                                <p:cTn id="10" presetID="53" presetClass="entr" presetSubtype="16" fill="hold" nodeType="withEffect">
                                  <p:stCondLst>
                                    <p:cond delay="0"/>
                                  </p:stCondLst>
                                  <p:childTnLst>
                                    <p:set>
                                      <p:cBhvr>
                                        <p:cTn id="11" dur="1" fill="hold">
                                          <p:stCondLst>
                                            <p:cond delay="0"/>
                                          </p:stCondLst>
                                        </p:cTn>
                                        <p:tgtEl>
                                          <p:spTgt spid="85"/>
                                        </p:tgtEl>
                                        <p:attrNameLst>
                                          <p:attrName>style.visibility</p:attrName>
                                        </p:attrNameLst>
                                      </p:cBhvr>
                                      <p:to>
                                        <p:strVal val="visible"/>
                                      </p:to>
                                    </p:set>
                                    <p:anim calcmode="lin" valueType="num">
                                      <p:cBhvr>
                                        <p:cTn id="12" dur="500" fill="hold"/>
                                        <p:tgtEl>
                                          <p:spTgt spid="85"/>
                                        </p:tgtEl>
                                        <p:attrNameLst>
                                          <p:attrName>ppt_w</p:attrName>
                                        </p:attrNameLst>
                                      </p:cBhvr>
                                      <p:tavLst>
                                        <p:tav tm="0">
                                          <p:val>
                                            <p:fltVal val="0"/>
                                          </p:val>
                                        </p:tav>
                                        <p:tav tm="100000">
                                          <p:val>
                                            <p:strVal val="#ppt_w"/>
                                          </p:val>
                                        </p:tav>
                                      </p:tavLst>
                                    </p:anim>
                                    <p:anim calcmode="lin" valueType="num">
                                      <p:cBhvr>
                                        <p:cTn id="13" dur="500" fill="hold"/>
                                        <p:tgtEl>
                                          <p:spTgt spid="85"/>
                                        </p:tgtEl>
                                        <p:attrNameLst>
                                          <p:attrName>ppt_h</p:attrName>
                                        </p:attrNameLst>
                                      </p:cBhvr>
                                      <p:tavLst>
                                        <p:tav tm="0">
                                          <p:val>
                                            <p:fltVal val="0"/>
                                          </p:val>
                                        </p:tav>
                                        <p:tav tm="100000">
                                          <p:val>
                                            <p:strVal val="#ppt_h"/>
                                          </p:val>
                                        </p:tav>
                                      </p:tavLst>
                                    </p:anim>
                                    <p:animEffect transition="in" filter="fade">
                                      <p:cBhvr>
                                        <p:cTn id="14" dur="500"/>
                                        <p:tgtEl>
                                          <p:spTgt spid="85"/>
                                        </p:tgtEl>
                                      </p:cBhvr>
                                    </p:animEffect>
                                  </p:childTnLst>
                                </p:cTn>
                              </p:par>
                              <p:par>
                                <p:cTn id="15" presetID="53" presetClass="entr" presetSubtype="16" fill="hold" nodeType="withEffect">
                                  <p:stCondLst>
                                    <p:cond delay="0"/>
                                  </p:stCondLst>
                                  <p:childTnLst>
                                    <p:set>
                                      <p:cBhvr>
                                        <p:cTn id="16" dur="1" fill="hold">
                                          <p:stCondLst>
                                            <p:cond delay="0"/>
                                          </p:stCondLst>
                                        </p:cTn>
                                        <p:tgtEl>
                                          <p:spTgt spid="24"/>
                                        </p:tgtEl>
                                        <p:attrNameLst>
                                          <p:attrName>style.visibility</p:attrName>
                                        </p:attrNameLst>
                                      </p:cBhvr>
                                      <p:to>
                                        <p:strVal val="visible"/>
                                      </p:to>
                                    </p:set>
                                    <p:anim calcmode="lin" valueType="num">
                                      <p:cBhvr>
                                        <p:cTn id="17" dur="500" fill="hold"/>
                                        <p:tgtEl>
                                          <p:spTgt spid="24"/>
                                        </p:tgtEl>
                                        <p:attrNameLst>
                                          <p:attrName>ppt_w</p:attrName>
                                        </p:attrNameLst>
                                      </p:cBhvr>
                                      <p:tavLst>
                                        <p:tav tm="0">
                                          <p:val>
                                            <p:fltVal val="0"/>
                                          </p:val>
                                        </p:tav>
                                        <p:tav tm="100000">
                                          <p:val>
                                            <p:strVal val="#ppt_w"/>
                                          </p:val>
                                        </p:tav>
                                      </p:tavLst>
                                    </p:anim>
                                    <p:anim calcmode="lin" valueType="num">
                                      <p:cBhvr>
                                        <p:cTn id="18" dur="500" fill="hold"/>
                                        <p:tgtEl>
                                          <p:spTgt spid="24"/>
                                        </p:tgtEl>
                                        <p:attrNameLst>
                                          <p:attrName>ppt_h</p:attrName>
                                        </p:attrNameLst>
                                      </p:cBhvr>
                                      <p:tavLst>
                                        <p:tav tm="0">
                                          <p:val>
                                            <p:fltVal val="0"/>
                                          </p:val>
                                        </p:tav>
                                        <p:tav tm="100000">
                                          <p:val>
                                            <p:strVal val="#ppt_h"/>
                                          </p:val>
                                        </p:tav>
                                      </p:tavLst>
                                    </p:anim>
                                    <p:animEffect transition="in" filter="fade">
                                      <p:cBhvr>
                                        <p:cTn id="19" dur="500"/>
                                        <p:tgtEl>
                                          <p:spTgt spid="24"/>
                                        </p:tgtEl>
                                      </p:cBhvr>
                                    </p:animEffect>
                                  </p:childTnLst>
                                </p:cTn>
                              </p:par>
                              <p:par>
                                <p:cTn id="20" presetID="53" presetClass="entr" presetSubtype="16" fill="hold" nodeType="withEffect">
                                  <p:stCondLst>
                                    <p:cond delay="0"/>
                                  </p:stCondLst>
                                  <p:childTnLst>
                                    <p:set>
                                      <p:cBhvr>
                                        <p:cTn id="21" dur="1" fill="hold">
                                          <p:stCondLst>
                                            <p:cond delay="0"/>
                                          </p:stCondLst>
                                        </p:cTn>
                                        <p:tgtEl>
                                          <p:spTgt spid="31"/>
                                        </p:tgtEl>
                                        <p:attrNameLst>
                                          <p:attrName>style.visibility</p:attrName>
                                        </p:attrNameLst>
                                      </p:cBhvr>
                                      <p:to>
                                        <p:strVal val="visible"/>
                                      </p:to>
                                    </p:set>
                                    <p:anim calcmode="lin" valueType="num">
                                      <p:cBhvr>
                                        <p:cTn id="22" dur="500" fill="hold"/>
                                        <p:tgtEl>
                                          <p:spTgt spid="31"/>
                                        </p:tgtEl>
                                        <p:attrNameLst>
                                          <p:attrName>ppt_w</p:attrName>
                                        </p:attrNameLst>
                                      </p:cBhvr>
                                      <p:tavLst>
                                        <p:tav tm="0">
                                          <p:val>
                                            <p:fltVal val="0"/>
                                          </p:val>
                                        </p:tav>
                                        <p:tav tm="100000">
                                          <p:val>
                                            <p:strVal val="#ppt_w"/>
                                          </p:val>
                                        </p:tav>
                                      </p:tavLst>
                                    </p:anim>
                                    <p:anim calcmode="lin" valueType="num">
                                      <p:cBhvr>
                                        <p:cTn id="23" dur="500" fill="hold"/>
                                        <p:tgtEl>
                                          <p:spTgt spid="31"/>
                                        </p:tgtEl>
                                        <p:attrNameLst>
                                          <p:attrName>ppt_h</p:attrName>
                                        </p:attrNameLst>
                                      </p:cBhvr>
                                      <p:tavLst>
                                        <p:tav tm="0">
                                          <p:val>
                                            <p:fltVal val="0"/>
                                          </p:val>
                                        </p:tav>
                                        <p:tav tm="100000">
                                          <p:val>
                                            <p:strVal val="#ppt_h"/>
                                          </p:val>
                                        </p:tav>
                                      </p:tavLst>
                                    </p:anim>
                                    <p:animEffect transition="in" filter="fade">
                                      <p:cBhvr>
                                        <p:cTn id="24" dur="500"/>
                                        <p:tgtEl>
                                          <p:spTgt spid="31"/>
                                        </p:tgtEl>
                                      </p:cBhvr>
                                    </p:animEffect>
                                  </p:childTnLst>
                                </p:cTn>
                              </p:par>
                              <p:par>
                                <p:cTn id="25" presetID="53" presetClass="entr" presetSubtype="16" fill="hold" nodeType="withEffect">
                                  <p:stCondLst>
                                    <p:cond delay="0"/>
                                  </p:stCondLst>
                                  <p:childTnLst>
                                    <p:set>
                                      <p:cBhvr>
                                        <p:cTn id="26" dur="1" fill="hold">
                                          <p:stCondLst>
                                            <p:cond delay="0"/>
                                          </p:stCondLst>
                                        </p:cTn>
                                        <p:tgtEl>
                                          <p:spTgt spid="35"/>
                                        </p:tgtEl>
                                        <p:attrNameLst>
                                          <p:attrName>style.visibility</p:attrName>
                                        </p:attrNameLst>
                                      </p:cBhvr>
                                      <p:to>
                                        <p:strVal val="visible"/>
                                      </p:to>
                                    </p:set>
                                    <p:anim calcmode="lin" valueType="num">
                                      <p:cBhvr>
                                        <p:cTn id="27" dur="500" fill="hold"/>
                                        <p:tgtEl>
                                          <p:spTgt spid="35"/>
                                        </p:tgtEl>
                                        <p:attrNameLst>
                                          <p:attrName>ppt_w</p:attrName>
                                        </p:attrNameLst>
                                      </p:cBhvr>
                                      <p:tavLst>
                                        <p:tav tm="0">
                                          <p:val>
                                            <p:fltVal val="0"/>
                                          </p:val>
                                        </p:tav>
                                        <p:tav tm="100000">
                                          <p:val>
                                            <p:strVal val="#ppt_w"/>
                                          </p:val>
                                        </p:tav>
                                      </p:tavLst>
                                    </p:anim>
                                    <p:anim calcmode="lin" valueType="num">
                                      <p:cBhvr>
                                        <p:cTn id="28" dur="500" fill="hold"/>
                                        <p:tgtEl>
                                          <p:spTgt spid="35"/>
                                        </p:tgtEl>
                                        <p:attrNameLst>
                                          <p:attrName>ppt_h</p:attrName>
                                        </p:attrNameLst>
                                      </p:cBhvr>
                                      <p:tavLst>
                                        <p:tav tm="0">
                                          <p:val>
                                            <p:fltVal val="0"/>
                                          </p:val>
                                        </p:tav>
                                        <p:tav tm="100000">
                                          <p:val>
                                            <p:strVal val="#ppt_h"/>
                                          </p:val>
                                        </p:tav>
                                      </p:tavLst>
                                    </p:anim>
                                    <p:animEffect transition="in" filter="fade">
                                      <p:cBhvr>
                                        <p:cTn id="29" dur="500"/>
                                        <p:tgtEl>
                                          <p:spTgt spid="35"/>
                                        </p:tgtEl>
                                      </p:cBhvr>
                                    </p:animEffect>
                                  </p:childTnLst>
                                </p:cTn>
                              </p:par>
                              <p:par>
                                <p:cTn id="30" presetID="53" presetClass="entr" presetSubtype="16" fill="hold" nodeType="withEffect">
                                  <p:stCondLst>
                                    <p:cond delay="0"/>
                                  </p:stCondLst>
                                  <p:childTnLst>
                                    <p:set>
                                      <p:cBhvr>
                                        <p:cTn id="31" dur="1" fill="hold">
                                          <p:stCondLst>
                                            <p:cond delay="0"/>
                                          </p:stCondLst>
                                        </p:cTn>
                                        <p:tgtEl>
                                          <p:spTgt spid="26"/>
                                        </p:tgtEl>
                                        <p:attrNameLst>
                                          <p:attrName>style.visibility</p:attrName>
                                        </p:attrNameLst>
                                      </p:cBhvr>
                                      <p:to>
                                        <p:strVal val="visible"/>
                                      </p:to>
                                    </p:set>
                                    <p:anim calcmode="lin" valueType="num">
                                      <p:cBhvr>
                                        <p:cTn id="32" dur="500" fill="hold"/>
                                        <p:tgtEl>
                                          <p:spTgt spid="26"/>
                                        </p:tgtEl>
                                        <p:attrNameLst>
                                          <p:attrName>ppt_w</p:attrName>
                                        </p:attrNameLst>
                                      </p:cBhvr>
                                      <p:tavLst>
                                        <p:tav tm="0">
                                          <p:val>
                                            <p:fltVal val="0"/>
                                          </p:val>
                                        </p:tav>
                                        <p:tav tm="100000">
                                          <p:val>
                                            <p:strVal val="#ppt_w"/>
                                          </p:val>
                                        </p:tav>
                                      </p:tavLst>
                                    </p:anim>
                                    <p:anim calcmode="lin" valueType="num">
                                      <p:cBhvr>
                                        <p:cTn id="33" dur="500" fill="hold"/>
                                        <p:tgtEl>
                                          <p:spTgt spid="26"/>
                                        </p:tgtEl>
                                        <p:attrNameLst>
                                          <p:attrName>ppt_h</p:attrName>
                                        </p:attrNameLst>
                                      </p:cBhvr>
                                      <p:tavLst>
                                        <p:tav tm="0">
                                          <p:val>
                                            <p:fltVal val="0"/>
                                          </p:val>
                                        </p:tav>
                                        <p:tav tm="100000">
                                          <p:val>
                                            <p:strVal val="#ppt_h"/>
                                          </p:val>
                                        </p:tav>
                                      </p:tavLst>
                                    </p:anim>
                                    <p:animEffect transition="in" filter="fade">
                                      <p:cBhvr>
                                        <p:cTn id="34" dur="500"/>
                                        <p:tgtEl>
                                          <p:spTgt spid="26"/>
                                        </p:tgtEl>
                                      </p:cBhvr>
                                    </p:animEffect>
                                  </p:childTnLst>
                                </p:cTn>
                              </p:par>
                            </p:childTnLst>
                          </p:cTn>
                        </p:par>
                        <p:par>
                          <p:cTn id="35" fill="hold">
                            <p:stCondLst>
                              <p:cond delay="500"/>
                            </p:stCondLst>
                            <p:childTnLst>
                              <p:par>
                                <p:cTn id="36" presetID="10" presetClass="entr" presetSubtype="0" fill="hold" grpId="0" nodeType="afterEffect">
                                  <p:stCondLst>
                                    <p:cond delay="0"/>
                                  </p:stCondLst>
                                  <p:childTnLst>
                                    <p:set>
                                      <p:cBhvr>
                                        <p:cTn id="37" dur="1" fill="hold">
                                          <p:stCondLst>
                                            <p:cond delay="0"/>
                                          </p:stCondLst>
                                        </p:cTn>
                                        <p:tgtEl>
                                          <p:spTgt spid="27"/>
                                        </p:tgtEl>
                                        <p:attrNameLst>
                                          <p:attrName>style.visibility</p:attrName>
                                        </p:attrNameLst>
                                      </p:cBhvr>
                                      <p:to>
                                        <p:strVal val="visible"/>
                                      </p:to>
                                    </p:set>
                                    <p:animEffect transition="in" filter="fade">
                                      <p:cBhvr>
                                        <p:cTn id="38" dur="500"/>
                                        <p:tgtEl>
                                          <p:spTgt spid="27"/>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8"/>
                                        </p:tgtEl>
                                        <p:attrNameLst>
                                          <p:attrName>style.visibility</p:attrName>
                                        </p:attrNameLst>
                                      </p:cBhvr>
                                      <p:to>
                                        <p:strVal val="visible"/>
                                      </p:to>
                                    </p:set>
                                    <p:animEffect transition="in" filter="fade">
                                      <p:cBhvr>
                                        <p:cTn id="41" dur="500"/>
                                        <p:tgtEl>
                                          <p:spTgt spid="28"/>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0"/>
                                        </p:tgtEl>
                                        <p:attrNameLst>
                                          <p:attrName>style.visibility</p:attrName>
                                        </p:attrNameLst>
                                      </p:cBhvr>
                                      <p:to>
                                        <p:strVal val="visible"/>
                                      </p:to>
                                    </p:set>
                                    <p:animEffect transition="in" filter="fade">
                                      <p:cBhvr>
                                        <p:cTn id="44" dur="500"/>
                                        <p:tgtEl>
                                          <p:spTgt spid="20"/>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fade">
                                      <p:cBhvr>
                                        <p:cTn id="47" dur="500"/>
                                        <p:tgtEl>
                                          <p:spTgt spid="21"/>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9"/>
                                        </p:tgtEl>
                                        <p:attrNameLst>
                                          <p:attrName>style.visibility</p:attrName>
                                        </p:attrNameLst>
                                      </p:cBhvr>
                                      <p:to>
                                        <p:strVal val="visible"/>
                                      </p:to>
                                    </p:set>
                                    <p:animEffect transition="in" filter="fade">
                                      <p:cBhvr>
                                        <p:cTn id="50" dur="500"/>
                                        <p:tgtEl>
                                          <p:spTgt spid="19"/>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8"/>
                                        </p:tgtEl>
                                        <p:attrNameLst>
                                          <p:attrName>style.visibility</p:attrName>
                                        </p:attrNameLst>
                                      </p:cBhvr>
                                      <p:to>
                                        <p:strVal val="visible"/>
                                      </p:to>
                                    </p:set>
                                    <p:animEffect transition="in" filter="fade">
                                      <p:cBhvr>
                                        <p:cTn id="53"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0" grpId="0"/>
      <p:bldP spid="21" grpId="0"/>
      <p:bldP spid="27" grpId="0"/>
      <p:bldP spid="28"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email">
            <a:extLst>
              <a:ext uri="{28A0092B-C50C-407E-A947-70E740481C1C}">
                <a14:useLocalDpi xmlns:a14="http://schemas.microsoft.com/office/drawing/2010/main"/>
              </a:ext>
            </a:extLst>
          </a:blip>
          <a:srcRect t="22669" b="47740"/>
          <a:stretch/>
        </p:blipFill>
        <p:spPr>
          <a:xfrm>
            <a:off x="866" y="972"/>
            <a:ext cx="12190271" cy="3321463"/>
          </a:xfrm>
          <a:prstGeom prst="rect">
            <a:avLst/>
          </a:prstGeom>
        </p:spPr>
      </p:pic>
      <p:sp>
        <p:nvSpPr>
          <p:cNvPr id="34" name="Rectangle 33"/>
          <p:cNvSpPr/>
          <p:nvPr/>
        </p:nvSpPr>
        <p:spPr bwMode="auto">
          <a:xfrm>
            <a:off x="1" y="487"/>
            <a:ext cx="12208193" cy="3321948"/>
          </a:xfrm>
          <a:prstGeom prst="rect">
            <a:avLst/>
          </a:prstGeom>
          <a:gradFill>
            <a:gsLst>
              <a:gs pos="13000">
                <a:schemeClr val="tx1">
                  <a:alpha val="0"/>
                </a:schemeClr>
              </a:gs>
              <a:gs pos="83000">
                <a:schemeClr val="tx1"/>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marL="0" marR="0" lvl="0" indent="0" algn="ctr" defTabSz="895922"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14" name="Group 13">
            <a:extLst>
              <a:ext uri="{FF2B5EF4-FFF2-40B4-BE49-F238E27FC236}">
                <a16:creationId xmlns:a16="http://schemas.microsoft.com/office/drawing/2014/main" id="{59093D50-F401-42BE-AA67-E54306E8D38A}"/>
              </a:ext>
            </a:extLst>
          </p:cNvPr>
          <p:cNvGrpSpPr/>
          <p:nvPr/>
        </p:nvGrpSpPr>
        <p:grpSpPr>
          <a:xfrm>
            <a:off x="1" y="2877375"/>
            <a:ext cx="12191377" cy="8197692"/>
            <a:chOff x="1" y="2877375"/>
            <a:chExt cx="12191377" cy="8197692"/>
          </a:xfrm>
        </p:grpSpPr>
        <p:sp>
          <p:nvSpPr>
            <p:cNvPr id="40" name="Rectangle 39"/>
            <p:cNvSpPr/>
            <p:nvPr/>
          </p:nvSpPr>
          <p:spPr bwMode="auto">
            <a:xfrm>
              <a:off x="1" y="3341337"/>
              <a:ext cx="12191377" cy="773373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11" name="Group 10">
              <a:extLst>
                <a:ext uri="{FF2B5EF4-FFF2-40B4-BE49-F238E27FC236}">
                  <a16:creationId xmlns:a16="http://schemas.microsoft.com/office/drawing/2014/main" id="{012A1733-71D9-4A02-A3C1-42208DCF17B5}"/>
                </a:ext>
              </a:extLst>
            </p:cNvPr>
            <p:cNvGrpSpPr/>
            <p:nvPr/>
          </p:nvGrpSpPr>
          <p:grpSpPr>
            <a:xfrm>
              <a:off x="1" y="2877375"/>
              <a:ext cx="12191377" cy="2000370"/>
              <a:chOff x="1" y="2877375"/>
              <a:chExt cx="12191377" cy="2000370"/>
            </a:xfrm>
          </p:grpSpPr>
          <p:cxnSp>
            <p:nvCxnSpPr>
              <p:cNvPr id="13" name="Straight Connector 12"/>
              <p:cNvCxnSpPr/>
              <p:nvPr/>
            </p:nvCxnSpPr>
            <p:spPr>
              <a:xfrm>
                <a:off x="1" y="3313058"/>
                <a:ext cx="12191377" cy="0"/>
              </a:xfrm>
              <a:prstGeom prst="line">
                <a:avLst/>
              </a:prstGeom>
              <a:ln w="444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E5C9DD03-2810-4A50-86E3-71D6389CB6D3}"/>
                  </a:ext>
                </a:extLst>
              </p:cNvPr>
              <p:cNvGrpSpPr/>
              <p:nvPr/>
            </p:nvGrpSpPr>
            <p:grpSpPr>
              <a:xfrm>
                <a:off x="269241" y="2877375"/>
                <a:ext cx="11655840" cy="2000370"/>
                <a:chOff x="269241" y="2877375"/>
                <a:chExt cx="11655840" cy="2000370"/>
              </a:xfrm>
            </p:grpSpPr>
            <p:sp>
              <p:nvSpPr>
                <p:cNvPr id="58" name="TextBox 57">
                  <a:extLst>
                    <a:ext uri="{FF2B5EF4-FFF2-40B4-BE49-F238E27FC236}">
                      <a16:creationId xmlns:a16="http://schemas.microsoft.com/office/drawing/2014/main" id="{CE91784E-6166-4157-A086-47AF5829C291}"/>
                    </a:ext>
                  </a:extLst>
                </p:cNvPr>
                <p:cNvSpPr txBox="1"/>
                <p:nvPr/>
              </p:nvSpPr>
              <p:spPr>
                <a:xfrm>
                  <a:off x="269241" y="4026796"/>
                  <a:ext cx="1927313" cy="561126"/>
                </a:xfrm>
                <a:prstGeom prst="rect">
                  <a:avLst/>
                </a:prstGeom>
                <a:noFill/>
              </p:spPr>
              <p:txBody>
                <a:bodyPr wrap="square" lIns="179234" tIns="143388" rIns="179234" bIns="143388" rtlCol="0" anchor="t">
                  <a:spAutoFit/>
                </a:bodyPr>
                <a:lstStyle/>
                <a:p>
                  <a:pPr marL="0" marR="0" lvl="0" indent="0" algn="ctr" defTabSz="896042" rtl="0" eaLnBrk="1" fontAlgn="auto" latinLnBrk="0" hangingPunct="1">
                    <a:lnSpc>
                      <a:spcPct val="90000"/>
                    </a:lnSpc>
                    <a:spcBef>
                      <a:spcPts val="0"/>
                    </a:spcBef>
                    <a:spcAft>
                      <a:spcPts val="588"/>
                    </a:spcAft>
                    <a:buClrTx/>
                    <a:buSzTx/>
                    <a:buFontTx/>
                    <a:buNone/>
                    <a:tabLst/>
                    <a:defRPr/>
                  </a:pPr>
                  <a:r>
                    <a:rPr kumimoji="0" lang="en-US" sz="1961" b="1"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Vision</a:t>
                  </a:r>
                </a:p>
              </p:txBody>
            </p:sp>
            <p:sp>
              <p:nvSpPr>
                <p:cNvPr id="60" name="TextBox 59">
                  <a:extLst>
                    <a:ext uri="{FF2B5EF4-FFF2-40B4-BE49-F238E27FC236}">
                      <a16:creationId xmlns:a16="http://schemas.microsoft.com/office/drawing/2014/main" id="{EBF9DA2E-9908-4721-8CFB-B175F2E0DBF3}"/>
                    </a:ext>
                  </a:extLst>
                </p:cNvPr>
                <p:cNvSpPr txBox="1"/>
                <p:nvPr/>
              </p:nvSpPr>
              <p:spPr>
                <a:xfrm>
                  <a:off x="2214946" y="4026796"/>
                  <a:ext cx="1927313" cy="561126"/>
                </a:xfrm>
                <a:prstGeom prst="rect">
                  <a:avLst/>
                </a:prstGeom>
                <a:noFill/>
              </p:spPr>
              <p:txBody>
                <a:bodyPr wrap="square" lIns="179234" tIns="143388" rIns="89642" bIns="143388" rtlCol="0" anchor="t">
                  <a:spAutoFit/>
                </a:bodyPr>
                <a:lstStyle/>
                <a:p>
                  <a:pPr marL="0" marR="0" lvl="0" indent="0" algn="ctr" defTabSz="896042" rtl="0" eaLnBrk="1" fontAlgn="auto" latinLnBrk="0" hangingPunct="1">
                    <a:lnSpc>
                      <a:spcPct val="90000"/>
                    </a:lnSpc>
                    <a:spcBef>
                      <a:spcPts val="0"/>
                    </a:spcBef>
                    <a:spcAft>
                      <a:spcPts val="588"/>
                    </a:spcAft>
                    <a:buClrTx/>
                    <a:buSzTx/>
                    <a:buFontTx/>
                    <a:buNone/>
                    <a:tabLst/>
                    <a:defRPr/>
                  </a:pPr>
                  <a:r>
                    <a:rPr kumimoji="0" lang="en-US" sz="1961" b="1"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Speech</a:t>
                  </a:r>
                </a:p>
              </p:txBody>
            </p:sp>
            <p:sp>
              <p:nvSpPr>
                <p:cNvPr id="61" name="TextBox 60">
                  <a:extLst>
                    <a:ext uri="{FF2B5EF4-FFF2-40B4-BE49-F238E27FC236}">
                      <a16:creationId xmlns:a16="http://schemas.microsoft.com/office/drawing/2014/main" id="{12D34DFA-7FCB-40A0-9A5D-0BF1796CA128}"/>
                    </a:ext>
                  </a:extLst>
                </p:cNvPr>
                <p:cNvSpPr txBox="1"/>
                <p:nvPr/>
              </p:nvSpPr>
              <p:spPr>
                <a:xfrm>
                  <a:off x="6106357" y="4026796"/>
                  <a:ext cx="1927313" cy="561126"/>
                </a:xfrm>
                <a:prstGeom prst="rect">
                  <a:avLst/>
                </a:prstGeom>
                <a:noFill/>
              </p:spPr>
              <p:txBody>
                <a:bodyPr wrap="square" lIns="179234" tIns="143388" rIns="179234" bIns="143388" rtlCol="0" anchor="t">
                  <a:spAutoFit/>
                </a:bodyPr>
                <a:lstStyle/>
                <a:p>
                  <a:pPr marL="0" marR="0" lvl="0" indent="0" algn="ctr" defTabSz="896042" rtl="0" eaLnBrk="1" fontAlgn="auto" latinLnBrk="0" hangingPunct="1">
                    <a:lnSpc>
                      <a:spcPct val="90000"/>
                    </a:lnSpc>
                    <a:spcBef>
                      <a:spcPts val="0"/>
                    </a:spcBef>
                    <a:spcAft>
                      <a:spcPts val="588"/>
                    </a:spcAft>
                    <a:buClrTx/>
                    <a:buSzTx/>
                    <a:buFontTx/>
                    <a:buNone/>
                    <a:tabLst/>
                    <a:defRPr/>
                  </a:pPr>
                  <a:r>
                    <a:rPr kumimoji="0" lang="en-US" sz="1961" b="1"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Knowledge</a:t>
                  </a:r>
                </a:p>
              </p:txBody>
            </p:sp>
            <p:sp>
              <p:nvSpPr>
                <p:cNvPr id="62" name="TextBox 61">
                  <a:extLst>
                    <a:ext uri="{FF2B5EF4-FFF2-40B4-BE49-F238E27FC236}">
                      <a16:creationId xmlns:a16="http://schemas.microsoft.com/office/drawing/2014/main" id="{31DCBD62-25AE-40EF-89E0-40A1DDD1760D}"/>
                    </a:ext>
                  </a:extLst>
                </p:cNvPr>
                <p:cNvSpPr txBox="1"/>
                <p:nvPr/>
              </p:nvSpPr>
              <p:spPr>
                <a:xfrm>
                  <a:off x="4160652" y="4026796"/>
                  <a:ext cx="1927313" cy="850949"/>
                </a:xfrm>
                <a:prstGeom prst="rect">
                  <a:avLst/>
                </a:prstGeom>
                <a:noFill/>
              </p:spPr>
              <p:txBody>
                <a:bodyPr wrap="square" lIns="179234" tIns="143388" rIns="179234" bIns="143388" rtlCol="0" anchor="t">
                  <a:spAutoFit/>
                </a:bodyPr>
                <a:lstStyle/>
                <a:p>
                  <a:pPr marL="0" marR="0" lvl="0" indent="0" algn="ctr" defTabSz="896042" rtl="0" eaLnBrk="1" fontAlgn="auto" latinLnBrk="0" hangingPunct="1">
                    <a:lnSpc>
                      <a:spcPct val="90000"/>
                    </a:lnSpc>
                    <a:spcBef>
                      <a:spcPts val="0"/>
                    </a:spcBef>
                    <a:spcAft>
                      <a:spcPts val="588"/>
                    </a:spcAft>
                    <a:buClrTx/>
                    <a:buSzTx/>
                    <a:buFontTx/>
                    <a:buNone/>
                    <a:tabLst/>
                    <a:defRPr/>
                  </a:pPr>
                  <a:r>
                    <a:rPr kumimoji="0" lang="en-US" sz="1961" b="1"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Language</a:t>
                  </a:r>
                </a:p>
                <a:p>
                  <a:pPr marL="0" marR="0" lvl="0" indent="0" algn="ctr" defTabSz="896042" rtl="0" eaLnBrk="1" fontAlgn="auto" latinLnBrk="0" hangingPunct="1">
                    <a:lnSpc>
                      <a:spcPct val="90000"/>
                    </a:lnSpc>
                    <a:spcBef>
                      <a:spcPts val="0"/>
                    </a:spcBef>
                    <a:spcAft>
                      <a:spcPts val="588"/>
                    </a:spcAft>
                    <a:buClrTx/>
                    <a:buSzTx/>
                    <a:buFontTx/>
                    <a:buNone/>
                    <a:tabLst/>
                    <a:defRPr/>
                  </a:pPr>
                  <a:endParaRPr kumimoji="0" lang="en-US" sz="1537" b="0" i="0" u="none" strike="noStrike" kern="1200" cap="none" spc="0" normalizeH="0" baseline="0" noProof="0" dirty="0">
                    <a:ln>
                      <a:noFill/>
                    </a:ln>
                    <a:gradFill>
                      <a:gsLst>
                        <a:gs pos="64545">
                          <a:srgbClr val="353535"/>
                        </a:gs>
                        <a:gs pos="40000">
                          <a:srgbClr val="353535"/>
                        </a:gs>
                      </a:gsLst>
                      <a:lin ang="5400000" scaled="0"/>
                    </a:gradFill>
                    <a:effectLst/>
                    <a:uLnTx/>
                    <a:uFillTx/>
                    <a:latin typeface="Segoe UI"/>
                    <a:ea typeface="+mn-ea"/>
                    <a:cs typeface="+mn-cs"/>
                  </a:endParaRPr>
                </a:p>
              </p:txBody>
            </p:sp>
            <p:sp>
              <p:nvSpPr>
                <p:cNvPr id="63" name="TextBox 62">
                  <a:extLst>
                    <a:ext uri="{FF2B5EF4-FFF2-40B4-BE49-F238E27FC236}">
                      <a16:creationId xmlns:a16="http://schemas.microsoft.com/office/drawing/2014/main" id="{47003A06-BE7C-4D55-AA62-A0026C225076}"/>
                    </a:ext>
                  </a:extLst>
                </p:cNvPr>
                <p:cNvSpPr txBox="1"/>
                <p:nvPr/>
              </p:nvSpPr>
              <p:spPr>
                <a:xfrm>
                  <a:off x="9997768" y="4026796"/>
                  <a:ext cx="1927313" cy="561126"/>
                </a:xfrm>
                <a:prstGeom prst="rect">
                  <a:avLst/>
                </a:prstGeom>
                <a:noFill/>
              </p:spPr>
              <p:txBody>
                <a:bodyPr wrap="square" lIns="179234" tIns="143388" rIns="179234" bIns="143388" rtlCol="0" anchor="t">
                  <a:spAutoFit/>
                </a:bodyPr>
                <a:lstStyle/>
                <a:p>
                  <a:pPr marL="0" marR="0" lvl="0" indent="0" algn="ctr" defTabSz="896042" rtl="0" eaLnBrk="1" fontAlgn="auto" latinLnBrk="0" hangingPunct="1">
                    <a:lnSpc>
                      <a:spcPct val="90000"/>
                    </a:lnSpc>
                    <a:spcBef>
                      <a:spcPts val="0"/>
                    </a:spcBef>
                    <a:spcAft>
                      <a:spcPts val="588"/>
                    </a:spcAft>
                    <a:buClrTx/>
                    <a:buSzTx/>
                    <a:buFontTx/>
                    <a:buNone/>
                    <a:tabLst/>
                    <a:defRPr/>
                  </a:pPr>
                  <a:r>
                    <a:rPr kumimoji="0" lang="en-US" sz="1961" b="1"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Labs</a:t>
                  </a:r>
                  <a:endParaRPr kumimoji="0" lang="en-US" sz="2307" b="1" i="0" u="none" strike="noStrike" kern="1200" cap="none" spc="0" normalizeH="0" baseline="0" noProof="0" dirty="0">
                    <a:ln>
                      <a:noFill/>
                    </a:ln>
                    <a:gradFill>
                      <a:gsLst>
                        <a:gs pos="64545">
                          <a:srgbClr val="353535"/>
                        </a:gs>
                        <a:gs pos="40000">
                          <a:srgbClr val="353535"/>
                        </a:gs>
                      </a:gsLst>
                      <a:lin ang="5400000" scaled="0"/>
                    </a:gradFill>
                    <a:effectLst/>
                    <a:uLnTx/>
                    <a:uFillTx/>
                    <a:latin typeface="Segoe UI Semilight" panose="020B0402040204020203" pitchFamily="34" charset="0"/>
                    <a:ea typeface="+mn-ea"/>
                    <a:cs typeface="Segoe UI Semilight" panose="020B0402040204020203" pitchFamily="34" charset="0"/>
                  </a:endParaRPr>
                </a:p>
              </p:txBody>
            </p:sp>
            <p:sp>
              <p:nvSpPr>
                <p:cNvPr id="64" name="TextBox 63">
                  <a:extLst>
                    <a:ext uri="{FF2B5EF4-FFF2-40B4-BE49-F238E27FC236}">
                      <a16:creationId xmlns:a16="http://schemas.microsoft.com/office/drawing/2014/main" id="{B8F0997B-D49E-448D-B177-57D49E5CA910}"/>
                    </a:ext>
                  </a:extLst>
                </p:cNvPr>
                <p:cNvSpPr txBox="1"/>
                <p:nvPr/>
              </p:nvSpPr>
              <p:spPr>
                <a:xfrm>
                  <a:off x="8052063" y="4026796"/>
                  <a:ext cx="1927313" cy="561126"/>
                </a:xfrm>
                <a:prstGeom prst="rect">
                  <a:avLst/>
                </a:prstGeom>
                <a:noFill/>
              </p:spPr>
              <p:txBody>
                <a:bodyPr wrap="square" lIns="179234" tIns="143388" rIns="179234" bIns="143388" rtlCol="0" anchor="t">
                  <a:spAutoFit/>
                </a:bodyPr>
                <a:lstStyle/>
                <a:p>
                  <a:pPr marL="0" marR="0" lvl="0" indent="0" algn="ctr" defTabSz="896042" rtl="0" eaLnBrk="1" fontAlgn="auto" latinLnBrk="0" hangingPunct="1">
                    <a:lnSpc>
                      <a:spcPct val="90000"/>
                    </a:lnSpc>
                    <a:spcBef>
                      <a:spcPts val="0"/>
                    </a:spcBef>
                    <a:spcAft>
                      <a:spcPts val="588"/>
                    </a:spcAft>
                    <a:buClrTx/>
                    <a:buSzTx/>
                    <a:buFontTx/>
                    <a:buNone/>
                    <a:tabLst/>
                    <a:defRPr/>
                  </a:pPr>
                  <a:r>
                    <a:rPr kumimoji="0" lang="en-US" sz="1961" b="1"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Search</a:t>
                  </a:r>
                </a:p>
              </p:txBody>
            </p:sp>
            <p:grpSp>
              <p:nvGrpSpPr>
                <p:cNvPr id="65" name="Group 64">
                  <a:extLst>
                    <a:ext uri="{FF2B5EF4-FFF2-40B4-BE49-F238E27FC236}">
                      <a16:creationId xmlns:a16="http://schemas.microsoft.com/office/drawing/2014/main" id="{953C3725-7B08-4406-A5F4-8C845F770ADB}"/>
                    </a:ext>
                  </a:extLst>
                </p:cNvPr>
                <p:cNvGrpSpPr/>
                <p:nvPr/>
              </p:nvGrpSpPr>
              <p:grpSpPr>
                <a:xfrm>
                  <a:off x="695042" y="2877375"/>
                  <a:ext cx="1075710" cy="1075710"/>
                  <a:chOff x="1635346" y="1767983"/>
                  <a:chExt cx="1287898" cy="1287898"/>
                </a:xfrm>
              </p:grpSpPr>
              <p:sp>
                <p:nvSpPr>
                  <p:cNvPr id="66" name="Oval 65">
                    <a:extLst>
                      <a:ext uri="{FF2B5EF4-FFF2-40B4-BE49-F238E27FC236}">
                        <a16:creationId xmlns:a16="http://schemas.microsoft.com/office/drawing/2014/main" id="{FF88583A-A4B5-472C-BD1D-F304D7A13E6C}"/>
                      </a:ext>
                    </a:extLst>
                  </p:cNvPr>
                  <p:cNvSpPr/>
                  <p:nvPr/>
                </p:nvSpPr>
                <p:spPr bwMode="auto">
                  <a:xfrm>
                    <a:off x="1635346" y="1767983"/>
                    <a:ext cx="1287898" cy="1287898"/>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67" name="Picture 66">
                    <a:extLst>
                      <a:ext uri="{FF2B5EF4-FFF2-40B4-BE49-F238E27FC236}">
                        <a16:creationId xmlns:a16="http://schemas.microsoft.com/office/drawing/2014/main" id="{66041E24-20F9-4B40-8784-639454BA7D5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00804" y="1997048"/>
                    <a:ext cx="793508" cy="799216"/>
                  </a:xfrm>
                  <a:prstGeom prst="rect">
                    <a:avLst/>
                  </a:prstGeom>
                </p:spPr>
              </p:pic>
            </p:grpSp>
            <p:grpSp>
              <p:nvGrpSpPr>
                <p:cNvPr id="68" name="Group 67">
                  <a:extLst>
                    <a:ext uri="{FF2B5EF4-FFF2-40B4-BE49-F238E27FC236}">
                      <a16:creationId xmlns:a16="http://schemas.microsoft.com/office/drawing/2014/main" id="{23CACF17-48E4-4C32-B3A9-4A74D7D7381F}"/>
                    </a:ext>
                  </a:extLst>
                </p:cNvPr>
                <p:cNvGrpSpPr/>
                <p:nvPr/>
              </p:nvGrpSpPr>
              <p:grpSpPr>
                <a:xfrm>
                  <a:off x="2640748" y="2877375"/>
                  <a:ext cx="1075710" cy="1075710"/>
                  <a:chOff x="1920558" y="3040063"/>
                  <a:chExt cx="1097280" cy="1097280"/>
                </a:xfrm>
              </p:grpSpPr>
              <p:sp>
                <p:nvSpPr>
                  <p:cNvPr id="69" name="Oval 68">
                    <a:extLst>
                      <a:ext uri="{FF2B5EF4-FFF2-40B4-BE49-F238E27FC236}">
                        <a16:creationId xmlns:a16="http://schemas.microsoft.com/office/drawing/2014/main" id="{BD8F3FDB-419F-4C7B-83F9-DBA899666553}"/>
                      </a:ext>
                    </a:extLst>
                  </p:cNvPr>
                  <p:cNvSpPr/>
                  <p:nvPr/>
                </p:nvSpPr>
                <p:spPr bwMode="auto">
                  <a:xfrm>
                    <a:off x="1920558" y="3040063"/>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70" name="Picture 69">
                    <a:extLst>
                      <a:ext uri="{FF2B5EF4-FFF2-40B4-BE49-F238E27FC236}">
                        <a16:creationId xmlns:a16="http://schemas.microsoft.com/office/drawing/2014/main" id="{6069CFDB-2A3C-4C63-9040-F039D20CED1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57065" y="3241523"/>
                    <a:ext cx="667702" cy="667702"/>
                  </a:xfrm>
                  <a:prstGeom prst="rect">
                    <a:avLst/>
                  </a:prstGeom>
                </p:spPr>
              </p:pic>
            </p:grpSp>
            <p:grpSp>
              <p:nvGrpSpPr>
                <p:cNvPr id="71" name="Group 70">
                  <a:extLst>
                    <a:ext uri="{FF2B5EF4-FFF2-40B4-BE49-F238E27FC236}">
                      <a16:creationId xmlns:a16="http://schemas.microsoft.com/office/drawing/2014/main" id="{1679D710-ECAD-4807-8C9D-F726F017C9D9}"/>
                    </a:ext>
                  </a:extLst>
                </p:cNvPr>
                <p:cNvGrpSpPr/>
                <p:nvPr/>
              </p:nvGrpSpPr>
              <p:grpSpPr>
                <a:xfrm>
                  <a:off x="4586453" y="2877375"/>
                  <a:ext cx="1075710" cy="1075710"/>
                  <a:chOff x="4678421" y="2934576"/>
                  <a:chExt cx="1097280" cy="1097280"/>
                </a:xfrm>
              </p:grpSpPr>
              <p:sp>
                <p:nvSpPr>
                  <p:cNvPr id="72" name="Oval 71">
                    <a:extLst>
                      <a:ext uri="{FF2B5EF4-FFF2-40B4-BE49-F238E27FC236}">
                        <a16:creationId xmlns:a16="http://schemas.microsoft.com/office/drawing/2014/main" id="{6BCB59D9-7935-4F99-921E-A0780D6CA143}"/>
                      </a:ext>
                    </a:extLst>
                  </p:cNvPr>
                  <p:cNvSpPr/>
                  <p:nvPr/>
                </p:nvSpPr>
                <p:spPr bwMode="auto">
                  <a:xfrm>
                    <a:off x="4678421" y="2934576"/>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73" name="Picture 72">
                    <a:extLst>
                      <a:ext uri="{FF2B5EF4-FFF2-40B4-BE49-F238E27FC236}">
                        <a16:creationId xmlns:a16="http://schemas.microsoft.com/office/drawing/2014/main" id="{FB67341E-D5ED-422A-B1B9-9006EBF9C33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69582" y="3125737"/>
                    <a:ext cx="714959" cy="714959"/>
                  </a:xfrm>
                  <a:prstGeom prst="rect">
                    <a:avLst/>
                  </a:prstGeom>
                </p:spPr>
              </p:pic>
            </p:grpSp>
            <p:grpSp>
              <p:nvGrpSpPr>
                <p:cNvPr id="74" name="Group 73">
                  <a:extLst>
                    <a:ext uri="{FF2B5EF4-FFF2-40B4-BE49-F238E27FC236}">
                      <a16:creationId xmlns:a16="http://schemas.microsoft.com/office/drawing/2014/main" id="{9AE152EF-46CB-4AD1-8C8E-73F3CE7FD165}"/>
                    </a:ext>
                  </a:extLst>
                </p:cNvPr>
                <p:cNvGrpSpPr/>
                <p:nvPr/>
              </p:nvGrpSpPr>
              <p:grpSpPr>
                <a:xfrm>
                  <a:off x="6532159" y="2877375"/>
                  <a:ext cx="1075710" cy="1075710"/>
                  <a:chOff x="6663142" y="2934576"/>
                  <a:chExt cx="1097280" cy="1097280"/>
                </a:xfrm>
              </p:grpSpPr>
              <p:sp>
                <p:nvSpPr>
                  <p:cNvPr id="75" name="Oval 74">
                    <a:extLst>
                      <a:ext uri="{FF2B5EF4-FFF2-40B4-BE49-F238E27FC236}">
                        <a16:creationId xmlns:a16="http://schemas.microsoft.com/office/drawing/2014/main" id="{66C2DE71-0251-41A4-820E-E054D8CD3DD7}"/>
                      </a:ext>
                    </a:extLst>
                  </p:cNvPr>
                  <p:cNvSpPr/>
                  <p:nvPr/>
                </p:nvSpPr>
                <p:spPr bwMode="auto">
                  <a:xfrm>
                    <a:off x="6663142" y="2934576"/>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76" name="Picture 75">
                    <a:extLst>
                      <a:ext uri="{FF2B5EF4-FFF2-40B4-BE49-F238E27FC236}">
                        <a16:creationId xmlns:a16="http://schemas.microsoft.com/office/drawing/2014/main" id="{E45145AF-D941-42F3-9EEE-A79D940D925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74944" y="3143724"/>
                    <a:ext cx="673678" cy="678983"/>
                  </a:xfrm>
                  <a:prstGeom prst="rect">
                    <a:avLst/>
                  </a:prstGeom>
                </p:spPr>
              </p:pic>
            </p:grpSp>
            <p:grpSp>
              <p:nvGrpSpPr>
                <p:cNvPr id="77" name="Group 76">
                  <a:extLst>
                    <a:ext uri="{FF2B5EF4-FFF2-40B4-BE49-F238E27FC236}">
                      <a16:creationId xmlns:a16="http://schemas.microsoft.com/office/drawing/2014/main" id="{356DAF8E-89B1-4760-9B8F-70C97C8B2E1C}"/>
                    </a:ext>
                  </a:extLst>
                </p:cNvPr>
                <p:cNvGrpSpPr/>
                <p:nvPr/>
              </p:nvGrpSpPr>
              <p:grpSpPr>
                <a:xfrm>
                  <a:off x="8482009" y="2877375"/>
                  <a:ext cx="1075710" cy="1075710"/>
                  <a:chOff x="8652091" y="2934576"/>
                  <a:chExt cx="1097280" cy="1097280"/>
                </a:xfrm>
              </p:grpSpPr>
              <p:sp>
                <p:nvSpPr>
                  <p:cNvPr id="78" name="Oval 77">
                    <a:extLst>
                      <a:ext uri="{FF2B5EF4-FFF2-40B4-BE49-F238E27FC236}">
                        <a16:creationId xmlns:a16="http://schemas.microsoft.com/office/drawing/2014/main" id="{DC6FDB43-F109-4752-B216-5E88A370CF88}"/>
                      </a:ext>
                    </a:extLst>
                  </p:cNvPr>
                  <p:cNvSpPr/>
                  <p:nvPr/>
                </p:nvSpPr>
                <p:spPr bwMode="auto">
                  <a:xfrm>
                    <a:off x="8652091" y="2934576"/>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79" name="Picture 78">
                    <a:extLst>
                      <a:ext uri="{FF2B5EF4-FFF2-40B4-BE49-F238E27FC236}">
                        <a16:creationId xmlns:a16="http://schemas.microsoft.com/office/drawing/2014/main" id="{FE935B43-20C9-4DF8-BCD4-64176FF4160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914610" y="3197095"/>
                    <a:ext cx="572244" cy="572244"/>
                  </a:xfrm>
                  <a:prstGeom prst="rect">
                    <a:avLst/>
                  </a:prstGeom>
                </p:spPr>
              </p:pic>
            </p:grpSp>
            <p:grpSp>
              <p:nvGrpSpPr>
                <p:cNvPr id="80" name="Group 79">
                  <a:extLst>
                    <a:ext uri="{FF2B5EF4-FFF2-40B4-BE49-F238E27FC236}">
                      <a16:creationId xmlns:a16="http://schemas.microsoft.com/office/drawing/2014/main" id="{C5A076B6-6873-4494-8A0B-3AC9B12565CC}"/>
                    </a:ext>
                  </a:extLst>
                </p:cNvPr>
                <p:cNvGrpSpPr/>
                <p:nvPr/>
              </p:nvGrpSpPr>
              <p:grpSpPr>
                <a:xfrm>
                  <a:off x="10423569" y="2877375"/>
                  <a:ext cx="1075710" cy="1075710"/>
                  <a:chOff x="10632583" y="2934576"/>
                  <a:chExt cx="1097280" cy="1097280"/>
                </a:xfrm>
              </p:grpSpPr>
              <p:sp>
                <p:nvSpPr>
                  <p:cNvPr id="81" name="Oval 80">
                    <a:extLst>
                      <a:ext uri="{FF2B5EF4-FFF2-40B4-BE49-F238E27FC236}">
                        <a16:creationId xmlns:a16="http://schemas.microsoft.com/office/drawing/2014/main" id="{AEB5E3B2-A55F-4783-8BE2-05F991E1EF06}"/>
                      </a:ext>
                    </a:extLst>
                  </p:cNvPr>
                  <p:cNvSpPr/>
                  <p:nvPr/>
                </p:nvSpPr>
                <p:spPr bwMode="auto">
                  <a:xfrm>
                    <a:off x="10632583" y="2934576"/>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82" name="Picture 81">
                    <a:extLst>
                      <a:ext uri="{FF2B5EF4-FFF2-40B4-BE49-F238E27FC236}">
                        <a16:creationId xmlns:a16="http://schemas.microsoft.com/office/drawing/2014/main" id="{AF2FC403-61A1-44FD-8A9B-A1D50527D95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976803" y="3238448"/>
                    <a:ext cx="408842" cy="489536"/>
                  </a:xfrm>
                  <a:prstGeom prst="rect">
                    <a:avLst/>
                  </a:prstGeom>
                </p:spPr>
              </p:pic>
            </p:grpSp>
          </p:grpSp>
        </p:grpSp>
      </p:grpSp>
      <p:sp>
        <p:nvSpPr>
          <p:cNvPr id="41" name="Rectangle 40">
            <a:extLst>
              <a:ext uri="{FF2B5EF4-FFF2-40B4-BE49-F238E27FC236}">
                <a16:creationId xmlns:a16="http://schemas.microsoft.com/office/drawing/2014/main" id="{9B20F9EF-3ECE-4922-B5C5-E83DCFEAAEB2}"/>
              </a:ext>
            </a:extLst>
          </p:cNvPr>
          <p:cNvSpPr/>
          <p:nvPr/>
        </p:nvSpPr>
        <p:spPr>
          <a:xfrm>
            <a:off x="320250" y="1105448"/>
            <a:ext cx="7294166" cy="1069845"/>
          </a:xfrm>
          <a:prstGeom prst="rect">
            <a:avLst/>
          </a:prstGeom>
        </p:spPr>
        <p:txBody>
          <a:bodyPr wrap="square" anchor="ctr">
            <a:spAutoFit/>
          </a:bodyPr>
          <a:lstStyle/>
          <a:p>
            <a:pPr marL="0" marR="0" lvl="0" indent="0" algn="l" defTabSz="895870" rtl="0" eaLnBrk="1" fontAlgn="auto" latinLnBrk="0" hangingPunct="1">
              <a:lnSpc>
                <a:spcPct val="90000"/>
              </a:lnSpc>
              <a:spcBef>
                <a:spcPts val="0"/>
              </a:spcBef>
              <a:spcAft>
                <a:spcPts val="0"/>
              </a:spcAft>
              <a:buClrTx/>
              <a:buSzTx/>
              <a:buFontTx/>
              <a:buNone/>
              <a:tabLst/>
              <a:defRPr/>
            </a:pPr>
            <a:r>
              <a:rPr kumimoji="0" lang="en-US" altLang="en-US" sz="4313" b="0" i="0" u="none" strike="noStrike" kern="1200" cap="none" spc="0" normalizeH="0" baseline="0" noProof="0" dirty="0">
                <a:ln>
                  <a:noFill/>
                </a:ln>
                <a:gradFill>
                  <a:gsLst>
                    <a:gs pos="12727">
                      <a:srgbClr val="FFFFFF"/>
                    </a:gs>
                    <a:gs pos="52000">
                      <a:srgbClr val="FFFFFF"/>
                    </a:gs>
                  </a:gsLst>
                  <a:lin ang="10800000" scaled="0"/>
                </a:gradFill>
                <a:effectLst/>
                <a:uLnTx/>
                <a:uFillTx/>
                <a:latin typeface="Segoe UI Light"/>
                <a:ea typeface="+mn-ea"/>
                <a:cs typeface="+mn-cs"/>
              </a:rPr>
              <a:t>Microsoft Cognitive Services</a:t>
            </a:r>
          </a:p>
          <a:p>
            <a:pPr marL="0" marR="0" lvl="0" indent="0" algn="l" defTabSz="895870" rtl="0" eaLnBrk="1" fontAlgn="auto" latinLnBrk="0" hangingPunct="1">
              <a:lnSpc>
                <a:spcPct val="90000"/>
              </a:lnSpc>
              <a:spcBef>
                <a:spcPts val="0"/>
              </a:spcBef>
              <a:spcAft>
                <a:spcPts val="1440"/>
              </a:spcAft>
              <a:buClrTx/>
              <a:buSzTx/>
              <a:buFontTx/>
              <a:buNone/>
              <a:tabLst/>
              <a:defRPr/>
            </a:pPr>
            <a:r>
              <a:rPr kumimoji="0" lang="en-US" sz="2745" b="0" i="0" u="none" strike="noStrike" kern="1200" cap="none" spc="0" normalizeH="0" baseline="0" noProof="0" dirty="0">
                <a:ln>
                  <a:noFill/>
                </a:ln>
                <a:gradFill>
                  <a:gsLst>
                    <a:gs pos="12727">
                      <a:srgbClr val="FFFFFF"/>
                    </a:gs>
                    <a:gs pos="52000">
                      <a:srgbClr val="FFFFFF"/>
                    </a:gs>
                  </a:gsLst>
                  <a:lin ang="10800000" scaled="0"/>
                </a:gradFill>
                <a:effectLst/>
                <a:uLnTx/>
                <a:uFillTx/>
                <a:latin typeface="Segoe UI Semilight"/>
                <a:ea typeface="+mn-ea"/>
                <a:cs typeface="+mn-cs"/>
              </a:rPr>
              <a:t>Give your apps a human side</a:t>
            </a:r>
          </a:p>
        </p:txBody>
      </p:sp>
      <p:sp>
        <p:nvSpPr>
          <p:cNvPr id="22" name="Rectangle 21">
            <a:extLst>
              <a:ext uri="{FF2B5EF4-FFF2-40B4-BE49-F238E27FC236}">
                <a16:creationId xmlns:a16="http://schemas.microsoft.com/office/drawing/2014/main" id="{783D0527-B5A1-46EA-BF75-DE500132D537}"/>
              </a:ext>
            </a:extLst>
          </p:cNvPr>
          <p:cNvSpPr/>
          <p:nvPr/>
        </p:nvSpPr>
        <p:spPr>
          <a:xfrm>
            <a:off x="204598" y="3094559"/>
            <a:ext cx="2065864" cy="1955022"/>
          </a:xfrm>
          <a:prstGeom prst="rect">
            <a:avLst/>
          </a:prstGeom>
        </p:spPr>
        <p:txBody>
          <a:bodyPr wrap="square">
            <a:spAutoFit/>
          </a:bodyPr>
          <a:lstStyle/>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Computer Vision</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Content Moderator  </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Emotion </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Face </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Video Indexer</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Custom Vision Service</a:t>
            </a:r>
          </a:p>
        </p:txBody>
      </p:sp>
      <p:sp>
        <p:nvSpPr>
          <p:cNvPr id="23" name="Rectangle 22">
            <a:extLst>
              <a:ext uri="{FF2B5EF4-FFF2-40B4-BE49-F238E27FC236}">
                <a16:creationId xmlns:a16="http://schemas.microsoft.com/office/drawing/2014/main" id="{24A98663-CEF7-4FEB-ABD7-903ED71EE06B}"/>
              </a:ext>
            </a:extLst>
          </p:cNvPr>
          <p:cNvSpPr/>
          <p:nvPr/>
        </p:nvSpPr>
        <p:spPr>
          <a:xfrm>
            <a:off x="9896450" y="3094558"/>
            <a:ext cx="2120283" cy="2972930"/>
          </a:xfrm>
          <a:prstGeom prst="rect">
            <a:avLst/>
          </a:prstGeom>
        </p:spPr>
        <p:txBody>
          <a:bodyPr wrap="square">
            <a:spAutoFit/>
          </a:bodyPr>
          <a:lstStyle/>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Project Prague (gesture)</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Project Cuzco (events)</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Project Johannesburg (routing)</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Project Nanjing (isochrones)</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Project Abu Dhabi (distance matrix)</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Project Wollongong (location)</a:t>
            </a:r>
          </a:p>
        </p:txBody>
      </p:sp>
      <p:sp>
        <p:nvSpPr>
          <p:cNvPr id="24" name="TextBox 23">
            <a:extLst>
              <a:ext uri="{FF2B5EF4-FFF2-40B4-BE49-F238E27FC236}">
                <a16:creationId xmlns:a16="http://schemas.microsoft.com/office/drawing/2014/main" id="{DC30CF8F-5F93-4B72-9C19-F0F08B309A74}"/>
              </a:ext>
            </a:extLst>
          </p:cNvPr>
          <p:cNvSpPr txBox="1"/>
          <p:nvPr/>
        </p:nvSpPr>
        <p:spPr>
          <a:xfrm>
            <a:off x="8165724" y="3094557"/>
            <a:ext cx="1726629" cy="2474156"/>
          </a:xfrm>
          <a:prstGeom prst="rect">
            <a:avLst/>
          </a:prstGeom>
        </p:spPr>
        <p:txBody>
          <a:bodyPr wrap="square">
            <a:spAutoFit/>
          </a:bodyPr>
          <a:lstStyle>
            <a:defPPr>
              <a:defRPr lang="en-US"/>
            </a:defPPr>
            <a:lvl1pPr lvl="0" algn="ctr">
              <a:spcAft>
                <a:spcPts val="918"/>
              </a:spcAft>
              <a:defRPr sz="1632">
                <a:gradFill>
                  <a:gsLst>
                    <a:gs pos="6364">
                      <a:srgbClr val="353535"/>
                    </a:gs>
                    <a:gs pos="21818">
                      <a:srgbClr val="353535"/>
                    </a:gs>
                  </a:gsLst>
                  <a:lin ang="5400000" scaled="0"/>
                </a:gradFill>
                <a:latin typeface="Segoe UI" panose="020B0502040204020203" pitchFamily="34" charset="0"/>
                <a:cs typeface="Segoe UI" panose="020B0502040204020203" pitchFamily="34" charset="0"/>
              </a:defRPr>
            </a:lvl1pPr>
          </a:lstStyle>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Bing Autosuggest</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Bing Image Search </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Bing News Search</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Bing Video Search </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Bing Web Search </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Bing Entity Search</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Bing Custom Search</a:t>
            </a:r>
          </a:p>
        </p:txBody>
      </p:sp>
      <p:sp>
        <p:nvSpPr>
          <p:cNvPr id="25" name="TextBox 24">
            <a:extLst>
              <a:ext uri="{FF2B5EF4-FFF2-40B4-BE49-F238E27FC236}">
                <a16:creationId xmlns:a16="http://schemas.microsoft.com/office/drawing/2014/main" id="{2CCAC2F6-60F1-4865-A26A-CE66858E9DB1}"/>
              </a:ext>
            </a:extLst>
          </p:cNvPr>
          <p:cNvSpPr txBox="1"/>
          <p:nvPr/>
        </p:nvSpPr>
        <p:spPr>
          <a:xfrm>
            <a:off x="6064731" y="3094557"/>
            <a:ext cx="2034916" cy="2348437"/>
          </a:xfrm>
          <a:prstGeom prst="rect">
            <a:avLst/>
          </a:prstGeom>
        </p:spPr>
        <p:txBody>
          <a:bodyPr wrap="square">
            <a:spAutoFit/>
          </a:bodyPr>
          <a:lstStyle>
            <a:defPPr>
              <a:defRPr lang="en-US"/>
            </a:defPPr>
            <a:lvl1pPr lvl="0" algn="ctr">
              <a:spcAft>
                <a:spcPts val="918"/>
              </a:spcAft>
              <a:defRPr sz="1632">
                <a:gradFill>
                  <a:gsLst>
                    <a:gs pos="6364">
                      <a:srgbClr val="353535"/>
                    </a:gs>
                    <a:gs pos="21818">
                      <a:srgbClr val="353535"/>
                    </a:gs>
                  </a:gsLst>
                  <a:lin ang="5400000" scaled="0"/>
                </a:gradFill>
                <a:latin typeface="Segoe UI" panose="020B0502040204020203" pitchFamily="34" charset="0"/>
                <a:cs typeface="Segoe UI" panose="020B0502040204020203" pitchFamily="34" charset="0"/>
              </a:defRPr>
            </a:lvl1pPr>
          </a:lstStyle>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Academic Knowledge</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Entity Linking</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Knowledge Exploration </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Recommendations</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QnA Maker</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Custom Decision Service</a:t>
            </a:r>
          </a:p>
        </p:txBody>
      </p:sp>
      <p:sp>
        <p:nvSpPr>
          <p:cNvPr id="26" name="TextBox 25">
            <a:extLst>
              <a:ext uri="{FF2B5EF4-FFF2-40B4-BE49-F238E27FC236}">
                <a16:creationId xmlns:a16="http://schemas.microsoft.com/office/drawing/2014/main" id="{05B8950C-DFBF-48B3-A7C4-EE908C1491D7}"/>
              </a:ext>
            </a:extLst>
          </p:cNvPr>
          <p:cNvSpPr txBox="1"/>
          <p:nvPr/>
        </p:nvSpPr>
        <p:spPr>
          <a:xfrm>
            <a:off x="4155594" y="3094558"/>
            <a:ext cx="1954183" cy="2897588"/>
          </a:xfrm>
          <a:prstGeom prst="rect">
            <a:avLst/>
          </a:prstGeom>
        </p:spPr>
        <p:txBody>
          <a:bodyPr wrap="square">
            <a:spAutoFit/>
          </a:bodyPr>
          <a:lstStyle>
            <a:defPPr>
              <a:defRPr lang="en-US"/>
            </a:defPPr>
            <a:lvl1pPr lvl="0" algn="ctr">
              <a:spcAft>
                <a:spcPts val="918"/>
              </a:spcAft>
              <a:defRPr sz="1632">
                <a:gradFill>
                  <a:gsLst>
                    <a:gs pos="6364">
                      <a:srgbClr val="353535"/>
                    </a:gs>
                    <a:gs pos="21818">
                      <a:srgbClr val="353535"/>
                    </a:gs>
                  </a:gsLst>
                  <a:lin ang="5400000" scaled="0"/>
                </a:gradFill>
                <a:latin typeface="Segoe UI" panose="020B0502040204020203" pitchFamily="34" charset="0"/>
                <a:cs typeface="Segoe UI" panose="020B0502040204020203" pitchFamily="34" charset="0"/>
              </a:defRPr>
            </a:lvl1pPr>
          </a:lstStyle>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Bing Spell Check</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Linguistic Analysis</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Text Analytics</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Translator Text </a:t>
            </a:r>
            <a:b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b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&amp; Speech</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Web Language Model</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Language Understanding </a:t>
            </a:r>
          </a:p>
          <a:p>
            <a:pPr marL="0" marR="0" lvl="0" indent="0" algn="ctr" defTabSz="914139" rtl="0" eaLnBrk="1" fontAlgn="auto" latinLnBrk="0" hangingPunct="1">
              <a:lnSpc>
                <a:spcPct val="90000"/>
              </a:lnSpc>
              <a:spcBef>
                <a:spcPts val="0"/>
              </a:spcBef>
              <a:spcAft>
                <a:spcPts val="1400"/>
              </a:spcAft>
              <a:buClrTx/>
              <a:buSzTx/>
              <a:buFontTx/>
              <a:buNone/>
              <a:tabLst/>
              <a:defRPr/>
            </a:pPr>
            <a:endPar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29" name="TextBox 28">
            <a:extLst>
              <a:ext uri="{FF2B5EF4-FFF2-40B4-BE49-F238E27FC236}">
                <a16:creationId xmlns:a16="http://schemas.microsoft.com/office/drawing/2014/main" id="{B657DF13-1FA1-49C7-907E-5403C8DF564F}"/>
              </a:ext>
            </a:extLst>
          </p:cNvPr>
          <p:cNvSpPr txBox="1"/>
          <p:nvPr/>
        </p:nvSpPr>
        <p:spPr>
          <a:xfrm>
            <a:off x="2264080" y="3085784"/>
            <a:ext cx="1867140" cy="1366721"/>
          </a:xfrm>
          <a:prstGeom prst="rect">
            <a:avLst/>
          </a:prstGeom>
        </p:spPr>
        <p:txBody>
          <a:bodyPr wrap="square">
            <a:spAutoFit/>
          </a:bodyPr>
          <a:lstStyle>
            <a:defPPr>
              <a:defRPr lang="en-US"/>
            </a:defPPr>
            <a:lvl1pPr lvl="0" algn="ctr">
              <a:spcAft>
                <a:spcPts val="918"/>
              </a:spcAft>
              <a:defRPr sz="1632">
                <a:gradFill>
                  <a:gsLst>
                    <a:gs pos="6364">
                      <a:srgbClr val="353535"/>
                    </a:gs>
                    <a:gs pos="21818">
                      <a:srgbClr val="353535"/>
                    </a:gs>
                  </a:gsLst>
                  <a:lin ang="5400000" scaled="0"/>
                </a:gradFill>
                <a:latin typeface="Segoe UI" panose="020B0502040204020203" pitchFamily="34" charset="0"/>
                <a:cs typeface="Segoe UI" panose="020B0502040204020203" pitchFamily="34" charset="0"/>
              </a:defRPr>
            </a:lvl1pPr>
          </a:lstStyle>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Bing Speech </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Speaker Recognition</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Custom Speech Service</a:t>
            </a:r>
          </a:p>
        </p:txBody>
      </p:sp>
      <p:sp>
        <p:nvSpPr>
          <p:cNvPr id="5" name="Rectangle 4">
            <a:extLst>
              <a:ext uri="{FF2B5EF4-FFF2-40B4-BE49-F238E27FC236}">
                <a16:creationId xmlns:a16="http://schemas.microsoft.com/office/drawing/2014/main" id="{88A9F85D-A654-497F-96CE-7C776352D063}"/>
              </a:ext>
            </a:extLst>
          </p:cNvPr>
          <p:cNvSpPr/>
          <p:nvPr/>
        </p:nvSpPr>
        <p:spPr bwMode="auto">
          <a:xfrm>
            <a:off x="0" y="6412415"/>
            <a:ext cx="12192000" cy="97039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1266569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16000" decel="84000" fill="hold" grpId="0" nodeType="afterEffect">
                                  <p:stCondLst>
                                    <p:cond delay="0"/>
                                  </p:stCondLst>
                                  <p:childTnLst>
                                    <p:animMotion origin="layout" path="M -6.25E-7 -3.7037E-7 L -0.00273 -0.11643 " pathEditMode="relative" rAng="0" ptsTypes="AA">
                                      <p:cBhvr>
                                        <p:cTn id="6" dur="750" fill="hold"/>
                                        <p:tgtEl>
                                          <p:spTgt spid="41"/>
                                        </p:tgtEl>
                                        <p:attrNameLst>
                                          <p:attrName>ppt_x</p:attrName>
                                          <p:attrName>ppt_y</p:attrName>
                                        </p:attrNameLst>
                                      </p:cBhvr>
                                      <p:rCtr x="-143" y="-5833"/>
                                    </p:animMotion>
                                  </p:childTnLst>
                                </p:cTn>
                              </p:par>
                              <p:par>
                                <p:cTn id="7" presetID="64" presetClass="path" presetSubtype="0" accel="12000" decel="86667" fill="hold" nodeType="withEffect">
                                  <p:stCondLst>
                                    <p:cond delay="0"/>
                                  </p:stCondLst>
                                  <p:childTnLst>
                                    <p:animMotion origin="layout" path="M 0 3.33333E-6 L 0 -0.20787 " pathEditMode="relative" rAng="0" ptsTypes="AA">
                                      <p:cBhvr>
                                        <p:cTn id="8" dur="750" fill="hold"/>
                                        <p:tgtEl>
                                          <p:spTgt spid="14"/>
                                        </p:tgtEl>
                                        <p:attrNameLst>
                                          <p:attrName>ppt_x</p:attrName>
                                          <p:attrName>ppt_y</p:attrName>
                                        </p:attrNameLst>
                                      </p:cBhvr>
                                      <p:rCtr x="0" y="-10394"/>
                                    </p:animMotion>
                                  </p:childTnLst>
                                </p:cTn>
                              </p:par>
                            </p:childTnLst>
                          </p:cTn>
                        </p:par>
                        <p:par>
                          <p:cTn id="9" fill="hold">
                            <p:stCondLst>
                              <p:cond delay="750"/>
                            </p:stCondLst>
                            <p:childTnLst>
                              <p:par>
                                <p:cTn id="10" presetID="2" presetClass="entr" presetSubtype="4" decel="100000" fill="hold" grpId="0" nodeType="afterEffect">
                                  <p:stCondLst>
                                    <p:cond delay="0"/>
                                  </p:stCondLst>
                                  <p:childTnLst>
                                    <p:set>
                                      <p:cBhvr>
                                        <p:cTn id="11" dur="1" fill="hold">
                                          <p:stCondLst>
                                            <p:cond delay="0"/>
                                          </p:stCondLst>
                                        </p:cTn>
                                        <p:tgtEl>
                                          <p:spTgt spid="22"/>
                                        </p:tgtEl>
                                        <p:attrNameLst>
                                          <p:attrName>style.visibility</p:attrName>
                                        </p:attrNameLst>
                                      </p:cBhvr>
                                      <p:to>
                                        <p:strVal val="visible"/>
                                      </p:to>
                                    </p:set>
                                    <p:anim calcmode="lin" valueType="num">
                                      <p:cBhvr additive="base">
                                        <p:cTn id="12" dur="500" fill="hold"/>
                                        <p:tgtEl>
                                          <p:spTgt spid="22"/>
                                        </p:tgtEl>
                                        <p:attrNameLst>
                                          <p:attrName>ppt_x</p:attrName>
                                        </p:attrNameLst>
                                      </p:cBhvr>
                                      <p:tavLst>
                                        <p:tav tm="0">
                                          <p:val>
                                            <p:strVal val="#ppt_x"/>
                                          </p:val>
                                        </p:tav>
                                        <p:tav tm="100000">
                                          <p:val>
                                            <p:strVal val="#ppt_x"/>
                                          </p:val>
                                        </p:tav>
                                      </p:tavLst>
                                    </p:anim>
                                    <p:anim calcmode="lin" valueType="num">
                                      <p:cBhvr additive="base">
                                        <p:cTn id="13" dur="500" fill="hold"/>
                                        <p:tgtEl>
                                          <p:spTgt spid="22"/>
                                        </p:tgtEl>
                                        <p:attrNameLst>
                                          <p:attrName>ppt_y</p:attrName>
                                        </p:attrNameLst>
                                      </p:cBhvr>
                                      <p:tavLst>
                                        <p:tav tm="0">
                                          <p:val>
                                            <p:strVal val="1+#ppt_h/2"/>
                                          </p:val>
                                        </p:tav>
                                        <p:tav tm="100000">
                                          <p:val>
                                            <p:strVal val="#ppt_y"/>
                                          </p:val>
                                        </p:tav>
                                      </p:tavLst>
                                    </p:anim>
                                  </p:childTnLst>
                                </p:cTn>
                              </p:par>
                              <p:par>
                                <p:cTn id="14" presetID="2" presetClass="entr" presetSubtype="4" decel="100000" fill="hold" grpId="0" nodeType="withEffect">
                                  <p:stCondLst>
                                    <p:cond delay="0"/>
                                  </p:stCondLst>
                                  <p:childTnLst>
                                    <p:set>
                                      <p:cBhvr>
                                        <p:cTn id="15" dur="1" fill="hold">
                                          <p:stCondLst>
                                            <p:cond delay="0"/>
                                          </p:stCondLst>
                                        </p:cTn>
                                        <p:tgtEl>
                                          <p:spTgt spid="29"/>
                                        </p:tgtEl>
                                        <p:attrNameLst>
                                          <p:attrName>style.visibility</p:attrName>
                                        </p:attrNameLst>
                                      </p:cBhvr>
                                      <p:to>
                                        <p:strVal val="visible"/>
                                      </p:to>
                                    </p:set>
                                    <p:anim calcmode="lin" valueType="num">
                                      <p:cBhvr additive="base">
                                        <p:cTn id="16" dur="500" fill="hold"/>
                                        <p:tgtEl>
                                          <p:spTgt spid="29"/>
                                        </p:tgtEl>
                                        <p:attrNameLst>
                                          <p:attrName>ppt_x</p:attrName>
                                        </p:attrNameLst>
                                      </p:cBhvr>
                                      <p:tavLst>
                                        <p:tav tm="0">
                                          <p:val>
                                            <p:strVal val="#ppt_x"/>
                                          </p:val>
                                        </p:tav>
                                        <p:tav tm="100000">
                                          <p:val>
                                            <p:strVal val="#ppt_x"/>
                                          </p:val>
                                        </p:tav>
                                      </p:tavLst>
                                    </p:anim>
                                    <p:anim calcmode="lin" valueType="num">
                                      <p:cBhvr additive="base">
                                        <p:cTn id="17" dur="500" fill="hold"/>
                                        <p:tgtEl>
                                          <p:spTgt spid="29"/>
                                        </p:tgtEl>
                                        <p:attrNameLst>
                                          <p:attrName>ppt_y</p:attrName>
                                        </p:attrNameLst>
                                      </p:cBhvr>
                                      <p:tavLst>
                                        <p:tav tm="0">
                                          <p:val>
                                            <p:strVal val="1+#ppt_h/2"/>
                                          </p:val>
                                        </p:tav>
                                        <p:tav tm="100000">
                                          <p:val>
                                            <p:strVal val="#ppt_y"/>
                                          </p:val>
                                        </p:tav>
                                      </p:tavLst>
                                    </p:anim>
                                  </p:childTnLst>
                                </p:cTn>
                              </p:par>
                              <p:par>
                                <p:cTn id="18" presetID="2" presetClass="entr" presetSubtype="4" decel="100000" fill="hold" grpId="0" nodeType="withEffect">
                                  <p:stCondLst>
                                    <p:cond delay="0"/>
                                  </p:stCondLst>
                                  <p:childTnLst>
                                    <p:set>
                                      <p:cBhvr>
                                        <p:cTn id="19" dur="1" fill="hold">
                                          <p:stCondLst>
                                            <p:cond delay="0"/>
                                          </p:stCondLst>
                                        </p:cTn>
                                        <p:tgtEl>
                                          <p:spTgt spid="26"/>
                                        </p:tgtEl>
                                        <p:attrNameLst>
                                          <p:attrName>style.visibility</p:attrName>
                                        </p:attrNameLst>
                                      </p:cBhvr>
                                      <p:to>
                                        <p:strVal val="visible"/>
                                      </p:to>
                                    </p:set>
                                    <p:anim calcmode="lin" valueType="num">
                                      <p:cBhvr additive="base">
                                        <p:cTn id="20" dur="500" fill="hold"/>
                                        <p:tgtEl>
                                          <p:spTgt spid="26"/>
                                        </p:tgtEl>
                                        <p:attrNameLst>
                                          <p:attrName>ppt_x</p:attrName>
                                        </p:attrNameLst>
                                      </p:cBhvr>
                                      <p:tavLst>
                                        <p:tav tm="0">
                                          <p:val>
                                            <p:strVal val="#ppt_x"/>
                                          </p:val>
                                        </p:tav>
                                        <p:tav tm="100000">
                                          <p:val>
                                            <p:strVal val="#ppt_x"/>
                                          </p:val>
                                        </p:tav>
                                      </p:tavLst>
                                    </p:anim>
                                    <p:anim calcmode="lin" valueType="num">
                                      <p:cBhvr additive="base">
                                        <p:cTn id="21" dur="500" fill="hold"/>
                                        <p:tgtEl>
                                          <p:spTgt spid="26"/>
                                        </p:tgtEl>
                                        <p:attrNameLst>
                                          <p:attrName>ppt_y</p:attrName>
                                        </p:attrNameLst>
                                      </p:cBhvr>
                                      <p:tavLst>
                                        <p:tav tm="0">
                                          <p:val>
                                            <p:strVal val="1+#ppt_h/2"/>
                                          </p:val>
                                        </p:tav>
                                        <p:tav tm="100000">
                                          <p:val>
                                            <p:strVal val="#ppt_y"/>
                                          </p:val>
                                        </p:tav>
                                      </p:tavLst>
                                    </p:anim>
                                  </p:childTnLst>
                                </p:cTn>
                              </p:par>
                              <p:par>
                                <p:cTn id="22" presetID="2" presetClass="entr" presetSubtype="4" decel="100000" fill="hold" grpId="0" nodeType="withEffect">
                                  <p:stCondLst>
                                    <p:cond delay="0"/>
                                  </p:stCondLst>
                                  <p:childTnLst>
                                    <p:set>
                                      <p:cBhvr>
                                        <p:cTn id="23" dur="1" fill="hold">
                                          <p:stCondLst>
                                            <p:cond delay="0"/>
                                          </p:stCondLst>
                                        </p:cTn>
                                        <p:tgtEl>
                                          <p:spTgt spid="25"/>
                                        </p:tgtEl>
                                        <p:attrNameLst>
                                          <p:attrName>style.visibility</p:attrName>
                                        </p:attrNameLst>
                                      </p:cBhvr>
                                      <p:to>
                                        <p:strVal val="visible"/>
                                      </p:to>
                                    </p:set>
                                    <p:anim calcmode="lin" valueType="num">
                                      <p:cBhvr additive="base">
                                        <p:cTn id="24" dur="500" fill="hold"/>
                                        <p:tgtEl>
                                          <p:spTgt spid="25"/>
                                        </p:tgtEl>
                                        <p:attrNameLst>
                                          <p:attrName>ppt_x</p:attrName>
                                        </p:attrNameLst>
                                      </p:cBhvr>
                                      <p:tavLst>
                                        <p:tav tm="0">
                                          <p:val>
                                            <p:strVal val="#ppt_x"/>
                                          </p:val>
                                        </p:tav>
                                        <p:tav tm="100000">
                                          <p:val>
                                            <p:strVal val="#ppt_x"/>
                                          </p:val>
                                        </p:tav>
                                      </p:tavLst>
                                    </p:anim>
                                    <p:anim calcmode="lin" valueType="num">
                                      <p:cBhvr additive="base">
                                        <p:cTn id="25" dur="500" fill="hold"/>
                                        <p:tgtEl>
                                          <p:spTgt spid="25"/>
                                        </p:tgtEl>
                                        <p:attrNameLst>
                                          <p:attrName>ppt_y</p:attrName>
                                        </p:attrNameLst>
                                      </p:cBhvr>
                                      <p:tavLst>
                                        <p:tav tm="0">
                                          <p:val>
                                            <p:strVal val="1+#ppt_h/2"/>
                                          </p:val>
                                        </p:tav>
                                        <p:tav tm="100000">
                                          <p:val>
                                            <p:strVal val="#ppt_y"/>
                                          </p:val>
                                        </p:tav>
                                      </p:tavLst>
                                    </p:anim>
                                  </p:childTnLst>
                                </p:cTn>
                              </p:par>
                              <p:par>
                                <p:cTn id="26" presetID="2" presetClass="entr" presetSubtype="4" decel="100000" fill="hold" grpId="0" nodeType="withEffect">
                                  <p:stCondLst>
                                    <p:cond delay="0"/>
                                  </p:stCondLst>
                                  <p:childTnLst>
                                    <p:set>
                                      <p:cBhvr>
                                        <p:cTn id="27" dur="1" fill="hold">
                                          <p:stCondLst>
                                            <p:cond delay="0"/>
                                          </p:stCondLst>
                                        </p:cTn>
                                        <p:tgtEl>
                                          <p:spTgt spid="24"/>
                                        </p:tgtEl>
                                        <p:attrNameLst>
                                          <p:attrName>style.visibility</p:attrName>
                                        </p:attrNameLst>
                                      </p:cBhvr>
                                      <p:to>
                                        <p:strVal val="visible"/>
                                      </p:to>
                                    </p:set>
                                    <p:anim calcmode="lin" valueType="num">
                                      <p:cBhvr additive="base">
                                        <p:cTn id="28" dur="500" fill="hold"/>
                                        <p:tgtEl>
                                          <p:spTgt spid="24"/>
                                        </p:tgtEl>
                                        <p:attrNameLst>
                                          <p:attrName>ppt_x</p:attrName>
                                        </p:attrNameLst>
                                      </p:cBhvr>
                                      <p:tavLst>
                                        <p:tav tm="0">
                                          <p:val>
                                            <p:strVal val="#ppt_x"/>
                                          </p:val>
                                        </p:tav>
                                        <p:tav tm="100000">
                                          <p:val>
                                            <p:strVal val="#ppt_x"/>
                                          </p:val>
                                        </p:tav>
                                      </p:tavLst>
                                    </p:anim>
                                    <p:anim calcmode="lin" valueType="num">
                                      <p:cBhvr additive="base">
                                        <p:cTn id="29" dur="500" fill="hold"/>
                                        <p:tgtEl>
                                          <p:spTgt spid="24"/>
                                        </p:tgtEl>
                                        <p:attrNameLst>
                                          <p:attrName>ppt_y</p:attrName>
                                        </p:attrNameLst>
                                      </p:cBhvr>
                                      <p:tavLst>
                                        <p:tav tm="0">
                                          <p:val>
                                            <p:strVal val="1+#ppt_h/2"/>
                                          </p:val>
                                        </p:tav>
                                        <p:tav tm="100000">
                                          <p:val>
                                            <p:strVal val="#ppt_y"/>
                                          </p:val>
                                        </p:tav>
                                      </p:tavLst>
                                    </p:anim>
                                  </p:childTnLst>
                                </p:cTn>
                              </p:par>
                              <p:par>
                                <p:cTn id="30" presetID="2" presetClass="entr" presetSubtype="4" decel="100000" fill="hold" grpId="0" nodeType="withEffect">
                                  <p:stCondLst>
                                    <p:cond delay="0"/>
                                  </p:stCondLst>
                                  <p:childTnLst>
                                    <p:set>
                                      <p:cBhvr>
                                        <p:cTn id="31" dur="1" fill="hold">
                                          <p:stCondLst>
                                            <p:cond delay="0"/>
                                          </p:stCondLst>
                                        </p:cTn>
                                        <p:tgtEl>
                                          <p:spTgt spid="23"/>
                                        </p:tgtEl>
                                        <p:attrNameLst>
                                          <p:attrName>style.visibility</p:attrName>
                                        </p:attrNameLst>
                                      </p:cBhvr>
                                      <p:to>
                                        <p:strVal val="visible"/>
                                      </p:to>
                                    </p:set>
                                    <p:anim calcmode="lin" valueType="num">
                                      <p:cBhvr additive="base">
                                        <p:cTn id="32" dur="500" fill="hold"/>
                                        <p:tgtEl>
                                          <p:spTgt spid="23"/>
                                        </p:tgtEl>
                                        <p:attrNameLst>
                                          <p:attrName>ppt_x</p:attrName>
                                        </p:attrNameLst>
                                      </p:cBhvr>
                                      <p:tavLst>
                                        <p:tav tm="0">
                                          <p:val>
                                            <p:strVal val="#ppt_x"/>
                                          </p:val>
                                        </p:tav>
                                        <p:tav tm="100000">
                                          <p:val>
                                            <p:strVal val="#ppt_x"/>
                                          </p:val>
                                        </p:tav>
                                      </p:tavLst>
                                    </p:anim>
                                    <p:anim calcmode="lin" valueType="num">
                                      <p:cBhvr additive="base">
                                        <p:cTn id="33"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22" grpId="0" uiExpand="1"/>
      <p:bldP spid="23" grpId="0" uiExpand="1"/>
      <p:bldP spid="24" grpId="0" uiExpand="1"/>
      <p:bldP spid="25" grpId="0" uiExpand="1"/>
      <p:bldP spid="26" grpId="0" uiExpand="1"/>
      <p:bldP spid="29" grpId="0" uiExpand="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Picture 42"/>
          <p:cNvPicPr>
            <a:picLocks noChangeAspect="1"/>
          </p:cNvPicPr>
          <p:nvPr/>
        </p:nvPicPr>
        <p:blipFill rotWithShape="1">
          <a:blip r:embed="rId3" cstate="email">
            <a:extLst>
              <a:ext uri="{28A0092B-C50C-407E-A947-70E740481C1C}">
                <a14:useLocalDpi xmlns:a14="http://schemas.microsoft.com/office/drawing/2010/main"/>
              </a:ext>
            </a:extLst>
          </a:blip>
          <a:srcRect t="22668" b="47825"/>
          <a:stretch/>
        </p:blipFill>
        <p:spPr>
          <a:xfrm>
            <a:off x="2595" y="1947"/>
            <a:ext cx="12186813" cy="3311113"/>
          </a:xfrm>
          <a:prstGeom prst="rect">
            <a:avLst/>
          </a:prstGeom>
        </p:spPr>
      </p:pic>
      <p:sp>
        <p:nvSpPr>
          <p:cNvPr id="106" name="Rectangle 105"/>
          <p:cNvSpPr/>
          <p:nvPr/>
        </p:nvSpPr>
        <p:spPr bwMode="auto">
          <a:xfrm>
            <a:off x="107" y="974"/>
            <a:ext cx="12204730" cy="3318888"/>
          </a:xfrm>
          <a:prstGeom prst="rect">
            <a:avLst/>
          </a:prstGeom>
          <a:gradFill>
            <a:gsLst>
              <a:gs pos="13000">
                <a:schemeClr val="tx1">
                  <a:alpha val="0"/>
                </a:schemeClr>
              </a:gs>
              <a:gs pos="83000">
                <a:schemeClr val="tx1"/>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86" tIns="140549" rIns="175686" bIns="140549" numCol="1" spcCol="0" rtlCol="0" fromWordArt="0" anchor="t" anchorCtr="0" forceAA="0" compatLnSpc="1">
            <a:prstTxWarp prst="textNoShape">
              <a:avLst/>
            </a:prstTxWarp>
            <a:noAutofit/>
          </a:bodyPr>
          <a:lstStyle/>
          <a:p>
            <a:pPr marL="0" marR="0" lvl="0" indent="0" algn="ctr" defTabSz="895578"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1" name="Rectangle 50">
            <a:extLst>
              <a:ext uri="{FF2B5EF4-FFF2-40B4-BE49-F238E27FC236}">
                <a16:creationId xmlns:a16="http://schemas.microsoft.com/office/drawing/2014/main" id="{C3FF6ACC-AAB8-45F0-A48C-8990BEC63DA6}"/>
              </a:ext>
            </a:extLst>
          </p:cNvPr>
          <p:cNvSpPr/>
          <p:nvPr/>
        </p:nvSpPr>
        <p:spPr bwMode="auto">
          <a:xfrm>
            <a:off x="865" y="1915270"/>
            <a:ext cx="12206461" cy="495464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69" name="Straight Connector 68">
            <a:extLst>
              <a:ext uri="{FF2B5EF4-FFF2-40B4-BE49-F238E27FC236}">
                <a16:creationId xmlns:a16="http://schemas.microsoft.com/office/drawing/2014/main" id="{35423A66-77B0-4626-B683-AD6F7F6BFA38}"/>
              </a:ext>
            </a:extLst>
          </p:cNvPr>
          <p:cNvCxnSpPr/>
          <p:nvPr/>
        </p:nvCxnSpPr>
        <p:spPr>
          <a:xfrm>
            <a:off x="866" y="1892816"/>
            <a:ext cx="12208193" cy="0"/>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26" name="Rectangle 125">
            <a:extLst>
              <a:ext uri="{FF2B5EF4-FFF2-40B4-BE49-F238E27FC236}">
                <a16:creationId xmlns:a16="http://schemas.microsoft.com/office/drawing/2014/main" id="{6EEAB991-B35D-4B05-B97B-2F0BE297769D}"/>
              </a:ext>
            </a:extLst>
          </p:cNvPr>
          <p:cNvSpPr/>
          <p:nvPr/>
        </p:nvSpPr>
        <p:spPr>
          <a:xfrm>
            <a:off x="291226" y="307823"/>
            <a:ext cx="7294166" cy="1069845"/>
          </a:xfrm>
          <a:prstGeom prst="rect">
            <a:avLst/>
          </a:prstGeom>
        </p:spPr>
        <p:txBody>
          <a:bodyPr wrap="square" anchor="ctr">
            <a:spAutoFit/>
          </a:bodyPr>
          <a:lstStyle/>
          <a:p>
            <a:pPr marL="0" marR="0" lvl="0" indent="0" algn="l" defTabSz="895870" rtl="0" eaLnBrk="1" fontAlgn="auto" latinLnBrk="0" hangingPunct="1">
              <a:lnSpc>
                <a:spcPct val="90000"/>
              </a:lnSpc>
              <a:spcBef>
                <a:spcPts val="0"/>
              </a:spcBef>
              <a:spcAft>
                <a:spcPts val="0"/>
              </a:spcAft>
              <a:buClrTx/>
              <a:buSzTx/>
              <a:buFontTx/>
              <a:buNone/>
              <a:tabLst/>
              <a:defRPr/>
            </a:pPr>
            <a:r>
              <a:rPr kumimoji="0" lang="en-US" altLang="en-US" sz="4313" b="0" i="0" u="none" strike="noStrike" kern="1200" cap="none" spc="0" normalizeH="0" baseline="0" noProof="0" dirty="0">
                <a:ln>
                  <a:noFill/>
                </a:ln>
                <a:gradFill>
                  <a:gsLst>
                    <a:gs pos="12727">
                      <a:srgbClr val="FFFFFF"/>
                    </a:gs>
                    <a:gs pos="52000">
                      <a:srgbClr val="FFFFFF"/>
                    </a:gs>
                  </a:gsLst>
                  <a:lin ang="10800000" scaled="0"/>
                </a:gradFill>
                <a:effectLst/>
                <a:uLnTx/>
                <a:uFillTx/>
                <a:latin typeface="Segoe UI Light"/>
                <a:ea typeface="+mn-ea"/>
                <a:cs typeface="+mn-cs"/>
              </a:rPr>
              <a:t>Microsoft Cognitive Services</a:t>
            </a:r>
          </a:p>
          <a:p>
            <a:pPr marL="0" marR="0" lvl="0" indent="0" algn="l" defTabSz="895870" rtl="0" eaLnBrk="1" fontAlgn="auto" latinLnBrk="0" hangingPunct="1">
              <a:lnSpc>
                <a:spcPct val="90000"/>
              </a:lnSpc>
              <a:spcBef>
                <a:spcPts val="0"/>
              </a:spcBef>
              <a:spcAft>
                <a:spcPts val="1440"/>
              </a:spcAft>
              <a:buClrTx/>
              <a:buSzTx/>
              <a:buFontTx/>
              <a:buNone/>
              <a:tabLst/>
              <a:defRPr/>
            </a:pPr>
            <a:r>
              <a:rPr kumimoji="0" lang="en-US" sz="2745" b="0" i="0" u="none" strike="noStrike" kern="1200" cap="none" spc="0" normalizeH="0" baseline="0" noProof="0" dirty="0">
                <a:ln>
                  <a:noFill/>
                </a:ln>
                <a:gradFill>
                  <a:gsLst>
                    <a:gs pos="12727">
                      <a:srgbClr val="FFFFFF"/>
                    </a:gs>
                    <a:gs pos="52000">
                      <a:srgbClr val="FFFFFF"/>
                    </a:gs>
                  </a:gsLst>
                  <a:lin ang="10800000" scaled="0"/>
                </a:gradFill>
                <a:effectLst/>
                <a:uLnTx/>
                <a:uFillTx/>
                <a:latin typeface="Segoe UI Semilight"/>
                <a:ea typeface="+mn-ea"/>
                <a:cs typeface="+mn-cs"/>
              </a:rPr>
              <a:t>Give your apps a human side</a:t>
            </a:r>
          </a:p>
        </p:txBody>
      </p:sp>
      <p:grpSp>
        <p:nvGrpSpPr>
          <p:cNvPr id="3" name="Group 2">
            <a:extLst>
              <a:ext uri="{FF2B5EF4-FFF2-40B4-BE49-F238E27FC236}">
                <a16:creationId xmlns:a16="http://schemas.microsoft.com/office/drawing/2014/main" id="{B5401096-8C4F-4155-AE4F-41F5915C59AC}"/>
              </a:ext>
            </a:extLst>
          </p:cNvPr>
          <p:cNvGrpSpPr/>
          <p:nvPr/>
        </p:nvGrpSpPr>
        <p:grpSpPr>
          <a:xfrm>
            <a:off x="108" y="5739616"/>
            <a:ext cx="12320319" cy="1117899"/>
            <a:chOff x="-758" y="5739943"/>
            <a:chExt cx="12322067" cy="1118057"/>
          </a:xfrm>
        </p:grpSpPr>
        <p:sp>
          <p:nvSpPr>
            <p:cNvPr id="49" name="Rectangle 48">
              <a:extLst>
                <a:ext uri="{FF2B5EF4-FFF2-40B4-BE49-F238E27FC236}">
                  <a16:creationId xmlns:a16="http://schemas.microsoft.com/office/drawing/2014/main" id="{E45A59E1-17F9-4C13-99B2-AECA410E55F6}"/>
                </a:ext>
              </a:extLst>
            </p:cNvPr>
            <p:cNvSpPr/>
            <p:nvPr/>
          </p:nvSpPr>
          <p:spPr bwMode="auto">
            <a:xfrm>
              <a:off x="-758" y="6105236"/>
              <a:ext cx="12322067" cy="752764"/>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 name="Rectangle 49">
              <a:extLst>
                <a:ext uri="{FF2B5EF4-FFF2-40B4-BE49-F238E27FC236}">
                  <a16:creationId xmlns:a16="http://schemas.microsoft.com/office/drawing/2014/main" id="{59941348-D0C4-4DC0-9594-B4CA0C8476E8}"/>
                </a:ext>
              </a:extLst>
            </p:cNvPr>
            <p:cNvSpPr/>
            <p:nvPr/>
          </p:nvSpPr>
          <p:spPr>
            <a:xfrm>
              <a:off x="320055" y="6114142"/>
              <a:ext cx="1808220" cy="544380"/>
            </a:xfrm>
            <a:prstGeom prst="rect">
              <a:avLst/>
            </a:prstGeom>
          </p:spPr>
          <p:txBody>
            <a:bodyPr wrap="square">
              <a:spAutoFit/>
            </a:bodyPr>
            <a:lstStyle/>
            <a:p>
              <a:pPr marL="0" marR="0" lvl="0" indent="0" algn="ctr" defTabSz="914139" rtl="0" eaLnBrk="1" fontAlgn="auto" latinLnBrk="0" hangingPunct="1">
                <a:lnSpc>
                  <a:spcPct val="90000"/>
                </a:lnSpc>
                <a:spcBef>
                  <a:spcPts val="0"/>
                </a:spcBef>
                <a:spcAft>
                  <a:spcPts val="1400"/>
                </a:spcAft>
                <a:buClrTx/>
                <a:buSzTx/>
                <a:buFontTx/>
                <a:buNone/>
                <a:tabLst/>
                <a:defRPr/>
              </a:pPr>
              <a:r>
                <a:rPr kumimoji="0" lang="en-US" sz="1600" b="0" i="0" u="none" strike="noStrike" kern="1200" cap="none" spc="0" normalizeH="0" baseline="0" noProof="0" dirty="0">
                  <a:ln>
                    <a:noFill/>
                  </a:ln>
                  <a:gradFill>
                    <a:gsLst>
                      <a:gs pos="92000">
                        <a:prstClr val="white"/>
                      </a:gs>
                      <a:gs pos="75000">
                        <a:prstClr val="white"/>
                      </a:gs>
                    </a:gsLst>
                  </a:gradFill>
                  <a:effectLst/>
                  <a:uLnTx/>
                  <a:uFillTx/>
                  <a:latin typeface="Segoe UI" panose="020B0502040204020203" pitchFamily="34" charset="0"/>
                  <a:ea typeface="+mn-ea"/>
                  <a:cs typeface="Segoe UI" panose="020B0502040204020203" pitchFamily="34" charset="0"/>
                </a:rPr>
                <a:t>Custom Vision </a:t>
              </a:r>
              <a:br>
                <a:rPr kumimoji="0" lang="en-US" sz="1600" b="0" i="0" u="none" strike="noStrike" kern="1200" cap="none" spc="0" normalizeH="0" baseline="0" noProof="0" dirty="0">
                  <a:ln>
                    <a:noFill/>
                  </a:ln>
                  <a:gradFill>
                    <a:gsLst>
                      <a:gs pos="92000">
                        <a:prstClr val="white"/>
                      </a:gs>
                      <a:gs pos="75000">
                        <a:prstClr val="white"/>
                      </a:gs>
                    </a:gsLst>
                  </a:gradFill>
                  <a:effectLst/>
                  <a:uLnTx/>
                  <a:uFillTx/>
                  <a:latin typeface="Segoe UI" panose="020B0502040204020203" pitchFamily="34" charset="0"/>
                  <a:ea typeface="+mn-ea"/>
                  <a:cs typeface="Segoe UI" panose="020B0502040204020203" pitchFamily="34" charset="0"/>
                </a:rPr>
              </a:br>
              <a:r>
                <a:rPr kumimoji="0" lang="en-US" sz="1600" b="0" i="0" u="none" strike="noStrike" kern="1200" cap="none" spc="0" normalizeH="0" baseline="0" noProof="0" dirty="0">
                  <a:ln>
                    <a:noFill/>
                  </a:ln>
                  <a:gradFill>
                    <a:gsLst>
                      <a:gs pos="92000">
                        <a:prstClr val="white"/>
                      </a:gs>
                      <a:gs pos="75000">
                        <a:prstClr val="white"/>
                      </a:gs>
                    </a:gsLst>
                  </a:gradFill>
                  <a:effectLst/>
                  <a:uLnTx/>
                  <a:uFillTx/>
                  <a:latin typeface="Segoe UI" panose="020B0502040204020203" pitchFamily="34" charset="0"/>
                  <a:ea typeface="+mn-ea"/>
                  <a:cs typeface="Segoe UI" panose="020B0502040204020203" pitchFamily="34" charset="0"/>
                </a:rPr>
                <a:t>Service</a:t>
              </a:r>
            </a:p>
          </p:txBody>
        </p:sp>
        <p:sp>
          <p:nvSpPr>
            <p:cNvPr id="52" name="Rectangle 51">
              <a:extLst>
                <a:ext uri="{FF2B5EF4-FFF2-40B4-BE49-F238E27FC236}">
                  <a16:creationId xmlns:a16="http://schemas.microsoft.com/office/drawing/2014/main" id="{A08D3319-250A-42A8-A432-8541170D5C12}"/>
                </a:ext>
              </a:extLst>
            </p:cNvPr>
            <p:cNvSpPr/>
            <p:nvPr/>
          </p:nvSpPr>
          <p:spPr>
            <a:xfrm>
              <a:off x="2146354" y="6114142"/>
              <a:ext cx="2079636" cy="544380"/>
            </a:xfrm>
            <a:prstGeom prst="rect">
              <a:avLst/>
            </a:prstGeom>
          </p:spPr>
          <p:txBody>
            <a:bodyPr wrap="square">
              <a:spAutoFit/>
            </a:bodyPr>
            <a:lstStyle/>
            <a:p>
              <a:pPr marL="0" marR="0" lvl="0" indent="0" algn="ctr" defTabSz="914139" rtl="0" eaLnBrk="1" fontAlgn="auto" latinLnBrk="0" hangingPunct="1">
                <a:lnSpc>
                  <a:spcPct val="90000"/>
                </a:lnSpc>
                <a:spcBef>
                  <a:spcPts val="0"/>
                </a:spcBef>
                <a:spcAft>
                  <a:spcPts val="1400"/>
                </a:spcAft>
                <a:buClrTx/>
                <a:buSzTx/>
                <a:buFontTx/>
                <a:buNone/>
                <a:tabLst/>
                <a:defRPr/>
              </a:pPr>
              <a:r>
                <a:rPr kumimoji="0" lang="en-US" sz="1600" b="0" i="0" u="none" strike="noStrike" kern="1200" cap="none" spc="0" normalizeH="0" baseline="0" noProof="0">
                  <a:ln>
                    <a:noFill/>
                  </a:ln>
                  <a:gradFill>
                    <a:gsLst>
                      <a:gs pos="92000">
                        <a:prstClr val="white"/>
                      </a:gs>
                      <a:gs pos="75000">
                        <a:prstClr val="white"/>
                      </a:gs>
                    </a:gsLst>
                    <a:lin ang="5400000" scaled="0"/>
                  </a:gradFill>
                  <a:effectLst/>
                  <a:uLnTx/>
                  <a:uFillTx/>
                  <a:latin typeface="Segoe UI" panose="020B0502040204020203" pitchFamily="34" charset="0"/>
                  <a:ea typeface="+mn-ea"/>
                  <a:cs typeface="Segoe UI" panose="020B0502040204020203" pitchFamily="34" charset="0"/>
                </a:rPr>
                <a:t>Custom Speech</a:t>
              </a:r>
              <a:br>
                <a:rPr kumimoji="0" lang="en-US" sz="1600" b="0" i="0" u="none" strike="noStrike" kern="1200" cap="none" spc="0" normalizeH="0" baseline="0" noProof="0">
                  <a:ln>
                    <a:noFill/>
                  </a:ln>
                  <a:gradFill>
                    <a:gsLst>
                      <a:gs pos="92000">
                        <a:prstClr val="white"/>
                      </a:gs>
                      <a:gs pos="75000">
                        <a:prstClr val="white"/>
                      </a:gs>
                    </a:gsLst>
                    <a:lin ang="5400000" scaled="0"/>
                  </a:gradFill>
                  <a:effectLst/>
                  <a:uLnTx/>
                  <a:uFillTx/>
                  <a:latin typeface="Segoe UI" panose="020B0502040204020203" pitchFamily="34" charset="0"/>
                  <a:ea typeface="+mn-ea"/>
                  <a:cs typeface="Segoe UI" panose="020B0502040204020203" pitchFamily="34" charset="0"/>
                </a:rPr>
              </a:br>
              <a:r>
                <a:rPr kumimoji="0" lang="en-US" sz="1600" b="0" i="0" u="none" strike="noStrike" kern="1200" cap="none" spc="0" normalizeH="0" baseline="0" noProof="0">
                  <a:ln>
                    <a:noFill/>
                  </a:ln>
                  <a:gradFill>
                    <a:gsLst>
                      <a:gs pos="92000">
                        <a:prstClr val="white"/>
                      </a:gs>
                      <a:gs pos="75000">
                        <a:prstClr val="white"/>
                      </a:gs>
                    </a:gsLst>
                    <a:lin ang="5400000" scaled="0"/>
                  </a:gradFill>
                  <a:effectLst/>
                  <a:uLnTx/>
                  <a:uFillTx/>
                  <a:latin typeface="Segoe UI" panose="020B0502040204020203" pitchFamily="34" charset="0"/>
                  <a:ea typeface="+mn-ea"/>
                  <a:cs typeface="Segoe UI" panose="020B0502040204020203" pitchFamily="34" charset="0"/>
                </a:rPr>
                <a:t>Service</a:t>
              </a:r>
            </a:p>
          </p:txBody>
        </p:sp>
        <p:sp>
          <p:nvSpPr>
            <p:cNvPr id="53" name="Rectangle 52">
              <a:extLst>
                <a:ext uri="{FF2B5EF4-FFF2-40B4-BE49-F238E27FC236}">
                  <a16:creationId xmlns:a16="http://schemas.microsoft.com/office/drawing/2014/main" id="{0E4C40D1-2A64-41D0-8DA6-5BA240BF17B5}"/>
                </a:ext>
              </a:extLst>
            </p:cNvPr>
            <p:cNvSpPr/>
            <p:nvPr/>
          </p:nvSpPr>
          <p:spPr>
            <a:xfrm>
              <a:off x="4302438" y="6114142"/>
              <a:ext cx="1634872" cy="544380"/>
            </a:xfrm>
            <a:prstGeom prst="rect">
              <a:avLst/>
            </a:prstGeom>
          </p:spPr>
          <p:txBody>
            <a:bodyPr wrap="square">
              <a:spAutoFit/>
            </a:bodyPr>
            <a:lstStyle/>
            <a:p>
              <a:pPr marL="0" marR="0" lvl="0" indent="0" algn="ctr" defTabSz="914139" rtl="0" eaLnBrk="1" fontAlgn="auto" latinLnBrk="0" hangingPunct="1">
                <a:lnSpc>
                  <a:spcPct val="90000"/>
                </a:lnSpc>
                <a:spcBef>
                  <a:spcPts val="0"/>
                </a:spcBef>
                <a:spcAft>
                  <a:spcPts val="1400"/>
                </a:spcAft>
                <a:buClrTx/>
                <a:buSzTx/>
                <a:buFontTx/>
                <a:buNone/>
                <a:tabLst/>
                <a:defRPr/>
              </a:pPr>
              <a:r>
                <a:rPr kumimoji="0" lang="en-US" sz="1600" b="0" i="0" u="none" strike="noStrike" kern="1200" cap="none" spc="0" normalizeH="0" baseline="0" noProof="0">
                  <a:ln>
                    <a:noFill/>
                  </a:ln>
                  <a:gradFill>
                    <a:gsLst>
                      <a:gs pos="92000">
                        <a:prstClr val="white"/>
                      </a:gs>
                      <a:gs pos="75000">
                        <a:prstClr val="white"/>
                      </a:gs>
                    </a:gsLst>
                    <a:lin ang="5400000" scaled="0"/>
                  </a:gradFill>
                  <a:effectLst/>
                  <a:uLnTx/>
                  <a:uFillTx/>
                  <a:latin typeface="Segoe UI" panose="020B0502040204020203" pitchFamily="34" charset="0"/>
                  <a:ea typeface="+mn-ea"/>
                  <a:cs typeface="Segoe UI" panose="020B0502040204020203" pitchFamily="34" charset="0"/>
                </a:rPr>
                <a:t>Language Understanding</a:t>
              </a:r>
            </a:p>
          </p:txBody>
        </p:sp>
        <p:sp>
          <p:nvSpPr>
            <p:cNvPr id="54" name="Rectangle 53">
              <a:extLst>
                <a:ext uri="{FF2B5EF4-FFF2-40B4-BE49-F238E27FC236}">
                  <a16:creationId xmlns:a16="http://schemas.microsoft.com/office/drawing/2014/main" id="{F8208056-B280-4E4A-BC67-BB38162018F1}"/>
                </a:ext>
              </a:extLst>
            </p:cNvPr>
            <p:cNvSpPr/>
            <p:nvPr/>
          </p:nvSpPr>
          <p:spPr>
            <a:xfrm>
              <a:off x="6220865" y="6114142"/>
              <a:ext cx="1696284" cy="544380"/>
            </a:xfrm>
            <a:prstGeom prst="rect">
              <a:avLst/>
            </a:prstGeom>
          </p:spPr>
          <p:txBody>
            <a:bodyPr wrap="square">
              <a:spAutoFit/>
            </a:bodyPr>
            <a:lstStyle/>
            <a:p>
              <a:pPr marL="0" marR="0" lvl="0" indent="0" algn="ctr" defTabSz="914139" rtl="0" eaLnBrk="1" fontAlgn="auto" latinLnBrk="0" hangingPunct="1">
                <a:lnSpc>
                  <a:spcPct val="90000"/>
                </a:lnSpc>
                <a:spcBef>
                  <a:spcPts val="0"/>
                </a:spcBef>
                <a:spcAft>
                  <a:spcPts val="1400"/>
                </a:spcAft>
                <a:buClrTx/>
                <a:buSzTx/>
                <a:buFontTx/>
                <a:buNone/>
                <a:tabLst/>
                <a:defRPr/>
              </a:pPr>
              <a:r>
                <a:rPr kumimoji="0" lang="en-US" sz="1600" b="0" i="0" u="none" strike="noStrike" kern="1200" cap="none" spc="0" normalizeH="0" baseline="0" noProof="0">
                  <a:ln>
                    <a:noFill/>
                  </a:ln>
                  <a:gradFill>
                    <a:gsLst>
                      <a:gs pos="92000">
                        <a:prstClr val="white"/>
                      </a:gs>
                      <a:gs pos="75000">
                        <a:prstClr val="white"/>
                      </a:gs>
                    </a:gsLst>
                    <a:lin ang="5400000" scaled="0"/>
                  </a:gradFill>
                  <a:effectLst/>
                  <a:uLnTx/>
                  <a:uFillTx/>
                  <a:latin typeface="Segoe UI" panose="020B0502040204020203" pitchFamily="34" charset="0"/>
                  <a:ea typeface="+mn-ea"/>
                  <a:cs typeface="Segoe UI" panose="020B0502040204020203" pitchFamily="34" charset="0"/>
                </a:rPr>
                <a:t>Custom Decision Service</a:t>
              </a:r>
            </a:p>
          </p:txBody>
        </p:sp>
        <p:sp>
          <p:nvSpPr>
            <p:cNvPr id="55" name="Rectangle 54">
              <a:extLst>
                <a:ext uri="{FF2B5EF4-FFF2-40B4-BE49-F238E27FC236}">
                  <a16:creationId xmlns:a16="http://schemas.microsoft.com/office/drawing/2014/main" id="{2E9100BB-4048-4640-9686-CD28CA395ADA}"/>
                </a:ext>
              </a:extLst>
            </p:cNvPr>
            <p:cNvSpPr/>
            <p:nvPr/>
          </p:nvSpPr>
          <p:spPr>
            <a:xfrm>
              <a:off x="8122843" y="6114142"/>
              <a:ext cx="1785752" cy="544380"/>
            </a:xfrm>
            <a:prstGeom prst="rect">
              <a:avLst/>
            </a:prstGeom>
          </p:spPr>
          <p:txBody>
            <a:bodyPr wrap="square">
              <a:spAutoFit/>
            </a:bodyPr>
            <a:lstStyle/>
            <a:p>
              <a:pPr marL="0" marR="0" lvl="0" indent="0" algn="ctr" defTabSz="914139" rtl="0" eaLnBrk="1" fontAlgn="auto" latinLnBrk="0" hangingPunct="1">
                <a:lnSpc>
                  <a:spcPct val="90000"/>
                </a:lnSpc>
                <a:spcBef>
                  <a:spcPts val="0"/>
                </a:spcBef>
                <a:spcAft>
                  <a:spcPts val="1400"/>
                </a:spcAft>
                <a:buClrTx/>
                <a:buSzTx/>
                <a:buFontTx/>
                <a:buNone/>
                <a:tabLst/>
                <a:defRPr/>
              </a:pPr>
              <a:r>
                <a:rPr kumimoji="0" lang="en-US" sz="1600" b="0" i="0" u="none" strike="noStrike" kern="1200" cap="none" spc="0" normalizeH="0" baseline="0" noProof="0" dirty="0">
                  <a:ln>
                    <a:noFill/>
                  </a:ln>
                  <a:gradFill>
                    <a:gsLst>
                      <a:gs pos="92000">
                        <a:prstClr val="white"/>
                      </a:gs>
                      <a:gs pos="75000">
                        <a:prstClr val="white"/>
                      </a:gs>
                    </a:gsLst>
                    <a:lin ang="5400000" scaled="0"/>
                  </a:gradFill>
                  <a:effectLst/>
                  <a:uLnTx/>
                  <a:uFillTx/>
                  <a:latin typeface="Segoe UI" panose="020B0502040204020203" pitchFamily="34" charset="0"/>
                  <a:ea typeface="+mn-ea"/>
                  <a:cs typeface="Segoe UI" panose="020B0502040204020203" pitchFamily="34" charset="0"/>
                </a:rPr>
                <a:t>Bing Custom Search</a:t>
              </a:r>
            </a:p>
          </p:txBody>
        </p:sp>
        <p:sp>
          <p:nvSpPr>
            <p:cNvPr id="56" name="Rectangle 55">
              <a:extLst>
                <a:ext uri="{FF2B5EF4-FFF2-40B4-BE49-F238E27FC236}">
                  <a16:creationId xmlns:a16="http://schemas.microsoft.com/office/drawing/2014/main" id="{FB5EDB23-8F45-4E60-A7EB-07BA5C6863E2}"/>
                </a:ext>
              </a:extLst>
            </p:cNvPr>
            <p:cNvSpPr/>
            <p:nvPr/>
          </p:nvSpPr>
          <p:spPr>
            <a:xfrm>
              <a:off x="0" y="5739943"/>
              <a:ext cx="2501989" cy="318357"/>
            </a:xfrm>
            <a:prstGeom prst="rect">
              <a:avLst/>
            </a:prstGeom>
          </p:spPr>
          <p:txBody>
            <a:bodyPr wrap="square">
              <a:spAutoFit/>
            </a:bodyPr>
            <a:lstStyle/>
            <a:p>
              <a:pPr marL="0" marR="0" lvl="0" indent="0" algn="ctr" defTabSz="914139" rtl="0" eaLnBrk="1" fontAlgn="auto" latinLnBrk="0" hangingPunct="1">
                <a:lnSpc>
                  <a:spcPct val="90000"/>
                </a:lnSpc>
                <a:spcBef>
                  <a:spcPts val="0"/>
                </a:spcBef>
                <a:spcAft>
                  <a:spcPts val="1400"/>
                </a:spcAft>
                <a:buClrTx/>
                <a:buSzTx/>
                <a:buFontTx/>
                <a:buNone/>
                <a:tabLst/>
                <a:defRPr/>
              </a:pPr>
              <a:r>
                <a:rPr kumimoji="0" lang="en-US" sz="1600" b="1" i="0" u="none" strike="noStrike" kern="1200" cap="none" spc="50" normalizeH="0" baseline="0" noProof="0" dirty="0">
                  <a:ln>
                    <a:noFill/>
                  </a:ln>
                  <a:gradFill>
                    <a:gsLst>
                      <a:gs pos="95556">
                        <a:srgbClr val="0078D7"/>
                      </a:gs>
                      <a:gs pos="50000">
                        <a:srgbClr val="0078D7"/>
                      </a:gs>
                    </a:gsLst>
                    <a:lin ang="0" scaled="0"/>
                  </a:gradFill>
                  <a:effectLst/>
                  <a:uLnTx/>
                  <a:uFillTx/>
                  <a:latin typeface="Segoe UI" panose="020B0502040204020203" pitchFamily="34" charset="0"/>
                  <a:ea typeface="+mn-ea"/>
                  <a:cs typeface="Segoe UI" panose="020B0502040204020203" pitchFamily="34" charset="0"/>
                </a:rPr>
                <a:t>CUSTOMIZATION</a:t>
              </a:r>
            </a:p>
          </p:txBody>
        </p:sp>
      </p:grpSp>
      <p:sp>
        <p:nvSpPr>
          <p:cNvPr id="61" name="TextBox 60">
            <a:extLst>
              <a:ext uri="{FF2B5EF4-FFF2-40B4-BE49-F238E27FC236}">
                <a16:creationId xmlns:a16="http://schemas.microsoft.com/office/drawing/2014/main" id="{B9C8E9DF-01D1-48EF-9821-B67F419B22A3}"/>
              </a:ext>
            </a:extLst>
          </p:cNvPr>
          <p:cNvSpPr txBox="1"/>
          <p:nvPr/>
        </p:nvSpPr>
        <p:spPr>
          <a:xfrm>
            <a:off x="270068" y="2601568"/>
            <a:ext cx="1927040" cy="561051"/>
          </a:xfrm>
          <a:prstGeom prst="rect">
            <a:avLst/>
          </a:prstGeom>
          <a:noFill/>
        </p:spPr>
        <p:txBody>
          <a:bodyPr wrap="square" lIns="179208" tIns="143367" rIns="179208" bIns="143367" rtlCol="0" anchor="t">
            <a:spAutoFit/>
          </a:bodyPr>
          <a:lstStyle/>
          <a:p>
            <a:pPr marL="0" marR="0" lvl="0" indent="0" algn="ctr" defTabSz="895870" rtl="0" eaLnBrk="1" fontAlgn="auto" latinLnBrk="0" hangingPunct="1">
              <a:lnSpc>
                <a:spcPct val="90000"/>
              </a:lnSpc>
              <a:spcBef>
                <a:spcPts val="0"/>
              </a:spcBef>
              <a:spcAft>
                <a:spcPts val="1000"/>
              </a:spcAft>
              <a:buClrTx/>
              <a:buSzTx/>
              <a:buFontTx/>
              <a:buNone/>
              <a:tabLst/>
              <a:defRPr/>
            </a:pPr>
            <a:r>
              <a:rPr kumimoji="0" lang="en-US" sz="1961" b="1"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Vision</a:t>
            </a:r>
          </a:p>
        </p:txBody>
      </p:sp>
      <p:sp>
        <p:nvSpPr>
          <p:cNvPr id="62" name="TextBox 61">
            <a:extLst>
              <a:ext uri="{FF2B5EF4-FFF2-40B4-BE49-F238E27FC236}">
                <a16:creationId xmlns:a16="http://schemas.microsoft.com/office/drawing/2014/main" id="{A52CD59A-0EF4-41CD-A231-0B6326EAC669}"/>
              </a:ext>
            </a:extLst>
          </p:cNvPr>
          <p:cNvSpPr txBox="1"/>
          <p:nvPr/>
        </p:nvSpPr>
        <p:spPr>
          <a:xfrm>
            <a:off x="2215498" y="2601568"/>
            <a:ext cx="1927040" cy="561051"/>
          </a:xfrm>
          <a:prstGeom prst="rect">
            <a:avLst/>
          </a:prstGeom>
          <a:noFill/>
        </p:spPr>
        <p:txBody>
          <a:bodyPr wrap="square" lIns="179208" tIns="143367" rIns="89630" bIns="143367" rtlCol="0" anchor="t">
            <a:spAutoFit/>
          </a:bodyPr>
          <a:lstStyle/>
          <a:p>
            <a:pPr marL="0" marR="0" lvl="0" indent="0" algn="ctr" defTabSz="895870" rtl="0" eaLnBrk="1" fontAlgn="auto" latinLnBrk="0" hangingPunct="1">
              <a:lnSpc>
                <a:spcPct val="90000"/>
              </a:lnSpc>
              <a:spcBef>
                <a:spcPts val="0"/>
              </a:spcBef>
              <a:spcAft>
                <a:spcPts val="1000"/>
              </a:spcAft>
              <a:buClrTx/>
              <a:buSzTx/>
              <a:buFontTx/>
              <a:buNone/>
              <a:tabLst/>
              <a:defRPr/>
            </a:pPr>
            <a:r>
              <a:rPr kumimoji="0" lang="en-US" sz="1961" b="1"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Speech</a:t>
            </a:r>
          </a:p>
        </p:txBody>
      </p:sp>
      <p:sp>
        <p:nvSpPr>
          <p:cNvPr id="63" name="TextBox 62">
            <a:extLst>
              <a:ext uri="{FF2B5EF4-FFF2-40B4-BE49-F238E27FC236}">
                <a16:creationId xmlns:a16="http://schemas.microsoft.com/office/drawing/2014/main" id="{A1EE29C2-DD81-4D48-9ED8-65E2033BD5D4}"/>
              </a:ext>
            </a:extLst>
          </p:cNvPr>
          <p:cNvSpPr txBox="1"/>
          <p:nvPr/>
        </p:nvSpPr>
        <p:spPr>
          <a:xfrm>
            <a:off x="6106357" y="2601568"/>
            <a:ext cx="1927040" cy="561051"/>
          </a:xfrm>
          <a:prstGeom prst="rect">
            <a:avLst/>
          </a:prstGeom>
          <a:noFill/>
        </p:spPr>
        <p:txBody>
          <a:bodyPr wrap="square" lIns="179208" tIns="143367" rIns="179208" bIns="143367" rtlCol="0" anchor="t">
            <a:spAutoFit/>
          </a:bodyPr>
          <a:lstStyle/>
          <a:p>
            <a:pPr marL="0" marR="0" lvl="0" indent="0" algn="ctr" defTabSz="895870" rtl="0" eaLnBrk="1" fontAlgn="auto" latinLnBrk="0" hangingPunct="1">
              <a:lnSpc>
                <a:spcPct val="90000"/>
              </a:lnSpc>
              <a:spcBef>
                <a:spcPts val="0"/>
              </a:spcBef>
              <a:spcAft>
                <a:spcPts val="1000"/>
              </a:spcAft>
              <a:buClrTx/>
              <a:buSzTx/>
              <a:buFontTx/>
              <a:buNone/>
              <a:tabLst/>
              <a:defRPr/>
            </a:pPr>
            <a:r>
              <a:rPr kumimoji="0" lang="en-US" sz="1961" b="1"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Knowledge</a:t>
            </a:r>
          </a:p>
        </p:txBody>
      </p:sp>
      <p:sp>
        <p:nvSpPr>
          <p:cNvPr id="64" name="TextBox 63">
            <a:extLst>
              <a:ext uri="{FF2B5EF4-FFF2-40B4-BE49-F238E27FC236}">
                <a16:creationId xmlns:a16="http://schemas.microsoft.com/office/drawing/2014/main" id="{1520BD20-D445-4B92-9093-91616BF64635}"/>
              </a:ext>
            </a:extLst>
          </p:cNvPr>
          <p:cNvSpPr txBox="1"/>
          <p:nvPr/>
        </p:nvSpPr>
        <p:spPr>
          <a:xfrm>
            <a:off x="4160927" y="2601568"/>
            <a:ext cx="1927040" cy="561051"/>
          </a:xfrm>
          <a:prstGeom prst="rect">
            <a:avLst/>
          </a:prstGeom>
          <a:noFill/>
        </p:spPr>
        <p:txBody>
          <a:bodyPr wrap="square" lIns="179208" tIns="143367" rIns="179208" bIns="143367" rtlCol="0" anchor="t">
            <a:spAutoFit/>
          </a:bodyPr>
          <a:lstStyle/>
          <a:p>
            <a:pPr marL="0" marR="0" lvl="0" indent="0" algn="ctr" defTabSz="895870" rtl="0" eaLnBrk="1" fontAlgn="auto" latinLnBrk="0" hangingPunct="1">
              <a:lnSpc>
                <a:spcPct val="90000"/>
              </a:lnSpc>
              <a:spcBef>
                <a:spcPts val="0"/>
              </a:spcBef>
              <a:spcAft>
                <a:spcPts val="1000"/>
              </a:spcAft>
              <a:buClrTx/>
              <a:buSzTx/>
              <a:buFontTx/>
              <a:buNone/>
              <a:tabLst/>
              <a:defRPr/>
            </a:pPr>
            <a:r>
              <a:rPr kumimoji="0" lang="en-US" sz="1961" b="1"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Language</a:t>
            </a:r>
          </a:p>
        </p:txBody>
      </p:sp>
      <p:sp>
        <p:nvSpPr>
          <p:cNvPr id="67" name="TextBox 66">
            <a:extLst>
              <a:ext uri="{FF2B5EF4-FFF2-40B4-BE49-F238E27FC236}">
                <a16:creationId xmlns:a16="http://schemas.microsoft.com/office/drawing/2014/main" id="{AE710022-0277-44E4-8165-31CE6543A4B8}"/>
              </a:ext>
            </a:extLst>
          </p:cNvPr>
          <p:cNvSpPr txBox="1"/>
          <p:nvPr/>
        </p:nvSpPr>
        <p:spPr>
          <a:xfrm>
            <a:off x="9997214" y="2601568"/>
            <a:ext cx="1927040" cy="561051"/>
          </a:xfrm>
          <a:prstGeom prst="rect">
            <a:avLst/>
          </a:prstGeom>
          <a:noFill/>
        </p:spPr>
        <p:txBody>
          <a:bodyPr wrap="square" lIns="179208" tIns="143367" rIns="179208" bIns="143367" rtlCol="0" anchor="t">
            <a:spAutoFit/>
          </a:bodyPr>
          <a:lstStyle/>
          <a:p>
            <a:pPr marL="0" marR="0" lvl="0" indent="0" algn="ctr" defTabSz="895870" rtl="0" eaLnBrk="1" fontAlgn="auto" latinLnBrk="0" hangingPunct="1">
              <a:lnSpc>
                <a:spcPct val="90000"/>
              </a:lnSpc>
              <a:spcBef>
                <a:spcPts val="0"/>
              </a:spcBef>
              <a:spcAft>
                <a:spcPts val="1000"/>
              </a:spcAft>
              <a:buClrTx/>
              <a:buSzTx/>
              <a:buFontTx/>
              <a:buNone/>
              <a:tabLst/>
              <a:defRPr/>
            </a:pPr>
            <a:r>
              <a:rPr kumimoji="0" lang="en-US" sz="1961" b="1"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Labs</a:t>
            </a:r>
            <a:endParaRPr kumimoji="0" lang="en-US" sz="2307" b="1" i="0" u="none" strike="noStrike" kern="1200" cap="none" spc="0" normalizeH="0" baseline="0" noProof="0" dirty="0">
              <a:ln>
                <a:noFill/>
              </a:ln>
              <a:gradFill>
                <a:gsLst>
                  <a:gs pos="64545">
                    <a:srgbClr val="353535"/>
                  </a:gs>
                  <a:gs pos="40000">
                    <a:srgbClr val="353535"/>
                  </a:gs>
                </a:gsLst>
                <a:lin ang="5400000" scaled="0"/>
              </a:gradFill>
              <a:effectLst/>
              <a:uLnTx/>
              <a:uFillTx/>
              <a:latin typeface="Segoe UI Semilight" panose="020B0402040204020203" pitchFamily="34" charset="0"/>
              <a:ea typeface="+mn-ea"/>
              <a:cs typeface="Segoe UI Semilight" panose="020B0402040204020203" pitchFamily="34" charset="0"/>
            </a:endParaRPr>
          </a:p>
        </p:txBody>
      </p:sp>
      <p:sp>
        <p:nvSpPr>
          <p:cNvPr id="68" name="TextBox 67">
            <a:extLst>
              <a:ext uri="{FF2B5EF4-FFF2-40B4-BE49-F238E27FC236}">
                <a16:creationId xmlns:a16="http://schemas.microsoft.com/office/drawing/2014/main" id="{EFC7D32B-44F3-44DF-9DAE-BCC52AC0A527}"/>
              </a:ext>
            </a:extLst>
          </p:cNvPr>
          <p:cNvSpPr txBox="1"/>
          <p:nvPr/>
        </p:nvSpPr>
        <p:spPr>
          <a:xfrm>
            <a:off x="8051787" y="2601568"/>
            <a:ext cx="1927040" cy="561051"/>
          </a:xfrm>
          <a:prstGeom prst="rect">
            <a:avLst/>
          </a:prstGeom>
          <a:noFill/>
        </p:spPr>
        <p:txBody>
          <a:bodyPr wrap="square" lIns="179208" tIns="143367" rIns="179208" bIns="143367" rtlCol="0" anchor="t">
            <a:spAutoFit/>
          </a:bodyPr>
          <a:lstStyle/>
          <a:p>
            <a:pPr marL="0" marR="0" lvl="0" indent="0" algn="ctr" defTabSz="895870" rtl="0" eaLnBrk="1" fontAlgn="auto" latinLnBrk="0" hangingPunct="1">
              <a:lnSpc>
                <a:spcPct val="90000"/>
              </a:lnSpc>
              <a:spcBef>
                <a:spcPts val="0"/>
              </a:spcBef>
              <a:spcAft>
                <a:spcPts val="1000"/>
              </a:spcAft>
              <a:buClrTx/>
              <a:buSzTx/>
              <a:buFontTx/>
              <a:buNone/>
              <a:tabLst/>
              <a:defRPr/>
            </a:pPr>
            <a:r>
              <a:rPr kumimoji="0" lang="en-US" sz="1961" b="1"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Search</a:t>
            </a:r>
          </a:p>
        </p:txBody>
      </p:sp>
      <p:grpSp>
        <p:nvGrpSpPr>
          <p:cNvPr id="2" name="Group 1">
            <a:extLst>
              <a:ext uri="{FF2B5EF4-FFF2-40B4-BE49-F238E27FC236}">
                <a16:creationId xmlns:a16="http://schemas.microsoft.com/office/drawing/2014/main" id="{2F87022E-D1EC-4EB6-B3BD-953C158EE337}"/>
              </a:ext>
            </a:extLst>
          </p:cNvPr>
          <p:cNvGrpSpPr/>
          <p:nvPr/>
        </p:nvGrpSpPr>
        <p:grpSpPr>
          <a:xfrm>
            <a:off x="695042" y="1456985"/>
            <a:ext cx="10804237" cy="1075710"/>
            <a:chOff x="695042" y="2877375"/>
            <a:chExt cx="10804237" cy="1075710"/>
          </a:xfrm>
        </p:grpSpPr>
        <p:grpSp>
          <p:nvGrpSpPr>
            <p:cNvPr id="46" name="Group 45">
              <a:extLst>
                <a:ext uri="{FF2B5EF4-FFF2-40B4-BE49-F238E27FC236}">
                  <a16:creationId xmlns:a16="http://schemas.microsoft.com/office/drawing/2014/main" id="{B3CAF95E-72CA-4224-9AF3-F53765B598C1}"/>
                </a:ext>
              </a:extLst>
            </p:cNvPr>
            <p:cNvGrpSpPr/>
            <p:nvPr/>
          </p:nvGrpSpPr>
          <p:grpSpPr>
            <a:xfrm>
              <a:off x="695042" y="2877375"/>
              <a:ext cx="1075710" cy="1075710"/>
              <a:chOff x="1635346" y="1767983"/>
              <a:chExt cx="1287898" cy="1287898"/>
            </a:xfrm>
          </p:grpSpPr>
          <p:sp>
            <p:nvSpPr>
              <p:cNvPr id="47" name="Oval 46">
                <a:extLst>
                  <a:ext uri="{FF2B5EF4-FFF2-40B4-BE49-F238E27FC236}">
                    <a16:creationId xmlns:a16="http://schemas.microsoft.com/office/drawing/2014/main" id="{555830A5-3130-4DE2-AE60-4C9529DFAC75}"/>
                  </a:ext>
                </a:extLst>
              </p:cNvPr>
              <p:cNvSpPr/>
              <p:nvPr/>
            </p:nvSpPr>
            <p:spPr bwMode="auto">
              <a:xfrm>
                <a:off x="1635346" y="1767983"/>
                <a:ext cx="1287898" cy="1287898"/>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48" name="Picture 47">
                <a:extLst>
                  <a:ext uri="{FF2B5EF4-FFF2-40B4-BE49-F238E27FC236}">
                    <a16:creationId xmlns:a16="http://schemas.microsoft.com/office/drawing/2014/main" id="{8F9FA633-EA06-4F9F-822A-4B1F089103C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00804" y="1997048"/>
                <a:ext cx="793508" cy="799216"/>
              </a:xfrm>
              <a:prstGeom prst="rect">
                <a:avLst/>
              </a:prstGeom>
            </p:spPr>
          </p:pic>
        </p:grpSp>
        <p:grpSp>
          <p:nvGrpSpPr>
            <p:cNvPr id="57" name="Group 56">
              <a:extLst>
                <a:ext uri="{FF2B5EF4-FFF2-40B4-BE49-F238E27FC236}">
                  <a16:creationId xmlns:a16="http://schemas.microsoft.com/office/drawing/2014/main" id="{81EDFAB1-6F69-410A-9E55-28233E0AB74A}"/>
                </a:ext>
              </a:extLst>
            </p:cNvPr>
            <p:cNvGrpSpPr/>
            <p:nvPr/>
          </p:nvGrpSpPr>
          <p:grpSpPr>
            <a:xfrm>
              <a:off x="2640748" y="2877375"/>
              <a:ext cx="1075710" cy="1075710"/>
              <a:chOff x="1920558" y="3040063"/>
              <a:chExt cx="1097280" cy="1097280"/>
            </a:xfrm>
          </p:grpSpPr>
          <p:sp>
            <p:nvSpPr>
              <p:cNvPr id="58" name="Oval 57">
                <a:extLst>
                  <a:ext uri="{FF2B5EF4-FFF2-40B4-BE49-F238E27FC236}">
                    <a16:creationId xmlns:a16="http://schemas.microsoft.com/office/drawing/2014/main" id="{FA465551-C2F2-442B-937F-972ED7523C93}"/>
                  </a:ext>
                </a:extLst>
              </p:cNvPr>
              <p:cNvSpPr/>
              <p:nvPr/>
            </p:nvSpPr>
            <p:spPr bwMode="auto">
              <a:xfrm>
                <a:off x="1920558" y="3040063"/>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59" name="Picture 58">
                <a:extLst>
                  <a:ext uri="{FF2B5EF4-FFF2-40B4-BE49-F238E27FC236}">
                    <a16:creationId xmlns:a16="http://schemas.microsoft.com/office/drawing/2014/main" id="{40ACE487-2B6F-4D48-ADAA-451D2CF7DE0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57065" y="3241523"/>
                <a:ext cx="667702" cy="667702"/>
              </a:xfrm>
              <a:prstGeom prst="rect">
                <a:avLst/>
              </a:prstGeom>
            </p:spPr>
          </p:pic>
        </p:grpSp>
        <p:grpSp>
          <p:nvGrpSpPr>
            <p:cNvPr id="60" name="Group 59">
              <a:extLst>
                <a:ext uri="{FF2B5EF4-FFF2-40B4-BE49-F238E27FC236}">
                  <a16:creationId xmlns:a16="http://schemas.microsoft.com/office/drawing/2014/main" id="{1BD98D88-3C57-4B80-BD49-75A90A32AD54}"/>
                </a:ext>
              </a:extLst>
            </p:cNvPr>
            <p:cNvGrpSpPr/>
            <p:nvPr/>
          </p:nvGrpSpPr>
          <p:grpSpPr>
            <a:xfrm>
              <a:off x="4586453" y="2877375"/>
              <a:ext cx="1075710" cy="1075710"/>
              <a:chOff x="4678421" y="2934576"/>
              <a:chExt cx="1097280" cy="1097280"/>
            </a:xfrm>
          </p:grpSpPr>
          <p:sp>
            <p:nvSpPr>
              <p:cNvPr id="65" name="Oval 64">
                <a:extLst>
                  <a:ext uri="{FF2B5EF4-FFF2-40B4-BE49-F238E27FC236}">
                    <a16:creationId xmlns:a16="http://schemas.microsoft.com/office/drawing/2014/main" id="{1452AC5F-C3A2-4891-8410-D6A6D7F90583}"/>
                  </a:ext>
                </a:extLst>
              </p:cNvPr>
              <p:cNvSpPr/>
              <p:nvPr/>
            </p:nvSpPr>
            <p:spPr bwMode="auto">
              <a:xfrm>
                <a:off x="4678421" y="2934576"/>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66" name="Picture 65">
                <a:extLst>
                  <a:ext uri="{FF2B5EF4-FFF2-40B4-BE49-F238E27FC236}">
                    <a16:creationId xmlns:a16="http://schemas.microsoft.com/office/drawing/2014/main" id="{E75BBCD4-29BA-4071-A12E-9AB95E3848C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69582" y="3125737"/>
                <a:ext cx="714959" cy="714959"/>
              </a:xfrm>
              <a:prstGeom prst="rect">
                <a:avLst/>
              </a:prstGeom>
            </p:spPr>
          </p:pic>
        </p:grpSp>
        <p:grpSp>
          <p:nvGrpSpPr>
            <p:cNvPr id="70" name="Group 69">
              <a:extLst>
                <a:ext uri="{FF2B5EF4-FFF2-40B4-BE49-F238E27FC236}">
                  <a16:creationId xmlns:a16="http://schemas.microsoft.com/office/drawing/2014/main" id="{5286B6E1-53E5-46C3-9D98-A8104DC75E21}"/>
                </a:ext>
              </a:extLst>
            </p:cNvPr>
            <p:cNvGrpSpPr/>
            <p:nvPr/>
          </p:nvGrpSpPr>
          <p:grpSpPr>
            <a:xfrm>
              <a:off x="6532159" y="2877375"/>
              <a:ext cx="1075710" cy="1075710"/>
              <a:chOff x="6663142" y="2934576"/>
              <a:chExt cx="1097280" cy="1097280"/>
            </a:xfrm>
          </p:grpSpPr>
          <p:sp>
            <p:nvSpPr>
              <p:cNvPr id="71" name="Oval 70">
                <a:extLst>
                  <a:ext uri="{FF2B5EF4-FFF2-40B4-BE49-F238E27FC236}">
                    <a16:creationId xmlns:a16="http://schemas.microsoft.com/office/drawing/2014/main" id="{E24AAD13-8767-419C-A57D-5CDC0AD073DA}"/>
                  </a:ext>
                </a:extLst>
              </p:cNvPr>
              <p:cNvSpPr/>
              <p:nvPr/>
            </p:nvSpPr>
            <p:spPr bwMode="auto">
              <a:xfrm>
                <a:off x="6663142" y="2934576"/>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72" name="Picture 71">
                <a:extLst>
                  <a:ext uri="{FF2B5EF4-FFF2-40B4-BE49-F238E27FC236}">
                    <a16:creationId xmlns:a16="http://schemas.microsoft.com/office/drawing/2014/main" id="{11DCD632-9535-48A0-8CFB-771C342AAF7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74944" y="3143724"/>
                <a:ext cx="673678" cy="678983"/>
              </a:xfrm>
              <a:prstGeom prst="rect">
                <a:avLst/>
              </a:prstGeom>
            </p:spPr>
          </p:pic>
        </p:grpSp>
        <p:grpSp>
          <p:nvGrpSpPr>
            <p:cNvPr id="73" name="Group 72">
              <a:extLst>
                <a:ext uri="{FF2B5EF4-FFF2-40B4-BE49-F238E27FC236}">
                  <a16:creationId xmlns:a16="http://schemas.microsoft.com/office/drawing/2014/main" id="{3D524284-E018-43AA-B3C9-2AB753418655}"/>
                </a:ext>
              </a:extLst>
            </p:cNvPr>
            <p:cNvGrpSpPr/>
            <p:nvPr/>
          </p:nvGrpSpPr>
          <p:grpSpPr>
            <a:xfrm>
              <a:off x="8482009" y="2877375"/>
              <a:ext cx="1075710" cy="1075710"/>
              <a:chOff x="8652091" y="2934576"/>
              <a:chExt cx="1097280" cy="1097280"/>
            </a:xfrm>
          </p:grpSpPr>
          <p:sp>
            <p:nvSpPr>
              <p:cNvPr id="74" name="Oval 73">
                <a:extLst>
                  <a:ext uri="{FF2B5EF4-FFF2-40B4-BE49-F238E27FC236}">
                    <a16:creationId xmlns:a16="http://schemas.microsoft.com/office/drawing/2014/main" id="{992C232C-F52A-4A53-9470-D75B26980C6C}"/>
                  </a:ext>
                </a:extLst>
              </p:cNvPr>
              <p:cNvSpPr/>
              <p:nvPr/>
            </p:nvSpPr>
            <p:spPr bwMode="auto">
              <a:xfrm>
                <a:off x="8652091" y="2934576"/>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75" name="Picture 74">
                <a:extLst>
                  <a:ext uri="{FF2B5EF4-FFF2-40B4-BE49-F238E27FC236}">
                    <a16:creationId xmlns:a16="http://schemas.microsoft.com/office/drawing/2014/main" id="{BE9CAAA1-38AB-4C5F-A521-9B8B9DFFE81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914610" y="3197095"/>
                <a:ext cx="572244" cy="572244"/>
              </a:xfrm>
              <a:prstGeom prst="rect">
                <a:avLst/>
              </a:prstGeom>
            </p:spPr>
          </p:pic>
        </p:grpSp>
        <p:grpSp>
          <p:nvGrpSpPr>
            <p:cNvPr id="76" name="Group 75">
              <a:extLst>
                <a:ext uri="{FF2B5EF4-FFF2-40B4-BE49-F238E27FC236}">
                  <a16:creationId xmlns:a16="http://schemas.microsoft.com/office/drawing/2014/main" id="{F4DDA0A1-9283-401F-918D-A47FF8F1286C}"/>
                </a:ext>
              </a:extLst>
            </p:cNvPr>
            <p:cNvGrpSpPr/>
            <p:nvPr/>
          </p:nvGrpSpPr>
          <p:grpSpPr>
            <a:xfrm>
              <a:off x="10423569" y="2877375"/>
              <a:ext cx="1075710" cy="1075710"/>
              <a:chOff x="10632583" y="2934576"/>
              <a:chExt cx="1097280" cy="1097280"/>
            </a:xfrm>
          </p:grpSpPr>
          <p:sp>
            <p:nvSpPr>
              <p:cNvPr id="77" name="Oval 76">
                <a:extLst>
                  <a:ext uri="{FF2B5EF4-FFF2-40B4-BE49-F238E27FC236}">
                    <a16:creationId xmlns:a16="http://schemas.microsoft.com/office/drawing/2014/main" id="{59F7254F-8FAF-437D-8AEC-992C16B76451}"/>
                  </a:ext>
                </a:extLst>
              </p:cNvPr>
              <p:cNvSpPr/>
              <p:nvPr/>
            </p:nvSpPr>
            <p:spPr bwMode="auto">
              <a:xfrm>
                <a:off x="10632583" y="2934576"/>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78" name="Picture 77">
                <a:extLst>
                  <a:ext uri="{FF2B5EF4-FFF2-40B4-BE49-F238E27FC236}">
                    <a16:creationId xmlns:a16="http://schemas.microsoft.com/office/drawing/2014/main" id="{72BD96B9-4C0A-4BDA-8249-C4CFC46C4D1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976803" y="3238448"/>
                <a:ext cx="408842" cy="489536"/>
              </a:xfrm>
              <a:prstGeom prst="rect">
                <a:avLst/>
              </a:prstGeom>
            </p:spPr>
          </p:pic>
        </p:grpSp>
      </p:grpSp>
      <p:grpSp>
        <p:nvGrpSpPr>
          <p:cNvPr id="4" name="Group 3">
            <a:extLst>
              <a:ext uri="{FF2B5EF4-FFF2-40B4-BE49-F238E27FC236}">
                <a16:creationId xmlns:a16="http://schemas.microsoft.com/office/drawing/2014/main" id="{7D835EFD-D826-4EA2-951F-AD3D7E737681}"/>
              </a:ext>
            </a:extLst>
          </p:cNvPr>
          <p:cNvGrpSpPr/>
          <p:nvPr/>
        </p:nvGrpSpPr>
        <p:grpSpPr>
          <a:xfrm>
            <a:off x="204598" y="3085784"/>
            <a:ext cx="11812135" cy="2981704"/>
            <a:chOff x="204598" y="3085784"/>
            <a:chExt cx="11812135" cy="2981704"/>
          </a:xfrm>
        </p:grpSpPr>
        <p:sp>
          <p:nvSpPr>
            <p:cNvPr id="79" name="Rectangle 78">
              <a:extLst>
                <a:ext uri="{FF2B5EF4-FFF2-40B4-BE49-F238E27FC236}">
                  <a16:creationId xmlns:a16="http://schemas.microsoft.com/office/drawing/2014/main" id="{411DEDBB-DE19-4B50-9405-5CF040A38EEA}"/>
                </a:ext>
              </a:extLst>
            </p:cNvPr>
            <p:cNvSpPr/>
            <p:nvPr/>
          </p:nvSpPr>
          <p:spPr>
            <a:xfrm>
              <a:off x="204598" y="3094559"/>
              <a:ext cx="2065864" cy="1623201"/>
            </a:xfrm>
            <a:prstGeom prst="rect">
              <a:avLst/>
            </a:prstGeom>
          </p:spPr>
          <p:txBody>
            <a:bodyPr wrap="square">
              <a:spAutoFit/>
            </a:bodyPr>
            <a:lstStyle/>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Computer Vision</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Content Moderator  </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Emotion </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Face </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Video Indexer</a:t>
              </a:r>
            </a:p>
          </p:txBody>
        </p:sp>
        <p:sp>
          <p:nvSpPr>
            <p:cNvPr id="80" name="Rectangle 79">
              <a:extLst>
                <a:ext uri="{FF2B5EF4-FFF2-40B4-BE49-F238E27FC236}">
                  <a16:creationId xmlns:a16="http://schemas.microsoft.com/office/drawing/2014/main" id="{65799686-5410-4851-AA24-93189ABE2511}"/>
                </a:ext>
              </a:extLst>
            </p:cNvPr>
            <p:cNvSpPr/>
            <p:nvPr/>
          </p:nvSpPr>
          <p:spPr>
            <a:xfrm>
              <a:off x="9896450" y="3094558"/>
              <a:ext cx="2120283" cy="2972930"/>
            </a:xfrm>
            <a:prstGeom prst="rect">
              <a:avLst/>
            </a:prstGeom>
          </p:spPr>
          <p:txBody>
            <a:bodyPr wrap="square">
              <a:spAutoFit/>
            </a:bodyPr>
            <a:lstStyle/>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Project Prague (gesture)</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Project Cuzco (events)</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Project Johannesburg (routing)</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Project Nanjing (isochrones)</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Project Abu Dhabi (distance matrix)</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Project Wollongong (location)</a:t>
              </a:r>
            </a:p>
          </p:txBody>
        </p:sp>
        <p:sp>
          <p:nvSpPr>
            <p:cNvPr id="81" name="TextBox 80">
              <a:extLst>
                <a:ext uri="{FF2B5EF4-FFF2-40B4-BE49-F238E27FC236}">
                  <a16:creationId xmlns:a16="http://schemas.microsoft.com/office/drawing/2014/main" id="{B5D5F4F5-EF24-4D56-A351-9CC7ECF6025D}"/>
                </a:ext>
              </a:extLst>
            </p:cNvPr>
            <p:cNvSpPr txBox="1"/>
            <p:nvPr/>
          </p:nvSpPr>
          <p:spPr>
            <a:xfrm>
              <a:off x="8165724" y="3094557"/>
              <a:ext cx="1726629" cy="1955022"/>
            </a:xfrm>
            <a:prstGeom prst="rect">
              <a:avLst/>
            </a:prstGeom>
          </p:spPr>
          <p:txBody>
            <a:bodyPr wrap="square">
              <a:spAutoFit/>
            </a:bodyPr>
            <a:lstStyle>
              <a:defPPr>
                <a:defRPr lang="en-US"/>
              </a:defPPr>
              <a:lvl1pPr lvl="0" algn="ctr">
                <a:spcAft>
                  <a:spcPts val="918"/>
                </a:spcAft>
                <a:defRPr sz="1632">
                  <a:gradFill>
                    <a:gsLst>
                      <a:gs pos="6364">
                        <a:srgbClr val="353535"/>
                      </a:gs>
                      <a:gs pos="21818">
                        <a:srgbClr val="353535"/>
                      </a:gs>
                    </a:gsLst>
                    <a:lin ang="5400000" scaled="0"/>
                  </a:gradFill>
                  <a:latin typeface="Segoe UI" panose="020B0502040204020203" pitchFamily="34" charset="0"/>
                  <a:cs typeface="Segoe UI" panose="020B0502040204020203" pitchFamily="34" charset="0"/>
                </a:defRPr>
              </a:lvl1pPr>
            </a:lstStyle>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Bing Autosuggest</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Bing Image Search </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Bing News Search</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Bing Video Search </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Bing Web Search </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Bing Entity Search</a:t>
              </a:r>
            </a:p>
          </p:txBody>
        </p:sp>
        <p:sp>
          <p:nvSpPr>
            <p:cNvPr id="82" name="TextBox 81">
              <a:extLst>
                <a:ext uri="{FF2B5EF4-FFF2-40B4-BE49-F238E27FC236}">
                  <a16:creationId xmlns:a16="http://schemas.microsoft.com/office/drawing/2014/main" id="{C9970A3D-53FB-4C3C-B153-4E9C737AE78A}"/>
                </a:ext>
              </a:extLst>
            </p:cNvPr>
            <p:cNvSpPr txBox="1"/>
            <p:nvPr/>
          </p:nvSpPr>
          <p:spPr>
            <a:xfrm>
              <a:off x="6064731" y="3094557"/>
              <a:ext cx="2034916" cy="1826782"/>
            </a:xfrm>
            <a:prstGeom prst="rect">
              <a:avLst/>
            </a:prstGeom>
          </p:spPr>
          <p:txBody>
            <a:bodyPr wrap="square">
              <a:spAutoFit/>
            </a:bodyPr>
            <a:lstStyle>
              <a:defPPr>
                <a:defRPr lang="en-US"/>
              </a:defPPr>
              <a:lvl1pPr lvl="0" algn="ctr">
                <a:spcAft>
                  <a:spcPts val="918"/>
                </a:spcAft>
                <a:defRPr sz="1632">
                  <a:gradFill>
                    <a:gsLst>
                      <a:gs pos="6364">
                        <a:srgbClr val="353535"/>
                      </a:gs>
                      <a:gs pos="21818">
                        <a:srgbClr val="353535"/>
                      </a:gs>
                    </a:gsLst>
                    <a:lin ang="5400000" scaled="0"/>
                  </a:gradFill>
                  <a:latin typeface="Segoe UI" panose="020B0502040204020203" pitchFamily="34" charset="0"/>
                  <a:cs typeface="Segoe UI" panose="020B0502040204020203" pitchFamily="34" charset="0"/>
                </a:defRPr>
              </a:lvl1pPr>
            </a:lstStyle>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Academic Knowledge</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Entity Linking</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Knowledge Exploration </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Recommendations</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err="1">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QnA</a:t>
              </a: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 Maker</a:t>
              </a:r>
            </a:p>
          </p:txBody>
        </p:sp>
        <p:sp>
          <p:nvSpPr>
            <p:cNvPr id="83" name="TextBox 82">
              <a:extLst>
                <a:ext uri="{FF2B5EF4-FFF2-40B4-BE49-F238E27FC236}">
                  <a16:creationId xmlns:a16="http://schemas.microsoft.com/office/drawing/2014/main" id="{C6DD3FBD-9EE0-4871-8A0D-ECC24618C2EF}"/>
                </a:ext>
              </a:extLst>
            </p:cNvPr>
            <p:cNvSpPr txBox="1"/>
            <p:nvPr/>
          </p:nvSpPr>
          <p:spPr>
            <a:xfrm>
              <a:off x="4155594" y="3094558"/>
              <a:ext cx="1954183" cy="2362185"/>
            </a:xfrm>
            <a:prstGeom prst="rect">
              <a:avLst/>
            </a:prstGeom>
          </p:spPr>
          <p:txBody>
            <a:bodyPr wrap="square">
              <a:spAutoFit/>
            </a:bodyPr>
            <a:lstStyle>
              <a:defPPr>
                <a:defRPr lang="en-US"/>
              </a:defPPr>
              <a:lvl1pPr lvl="0" algn="ctr">
                <a:spcAft>
                  <a:spcPts val="918"/>
                </a:spcAft>
                <a:defRPr sz="1632">
                  <a:gradFill>
                    <a:gsLst>
                      <a:gs pos="6364">
                        <a:srgbClr val="353535"/>
                      </a:gs>
                      <a:gs pos="21818">
                        <a:srgbClr val="353535"/>
                      </a:gs>
                    </a:gsLst>
                    <a:lin ang="5400000" scaled="0"/>
                  </a:gradFill>
                  <a:latin typeface="Segoe UI" panose="020B0502040204020203" pitchFamily="34" charset="0"/>
                  <a:cs typeface="Segoe UI" panose="020B0502040204020203" pitchFamily="34" charset="0"/>
                </a:defRPr>
              </a:lvl1pPr>
            </a:lstStyle>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Bing Spell Check</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Linguistic Analysis</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Text Analytics</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Translator Text </a:t>
              </a:r>
              <a:b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b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&amp; Speech</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Web Language Model</a:t>
              </a:r>
            </a:p>
            <a:p>
              <a:pPr marL="0" marR="0" lvl="0" indent="0" algn="ctr" defTabSz="914139" rtl="0" eaLnBrk="1" fontAlgn="auto" latinLnBrk="0" hangingPunct="1">
                <a:lnSpc>
                  <a:spcPct val="90000"/>
                </a:lnSpc>
                <a:spcBef>
                  <a:spcPts val="0"/>
                </a:spcBef>
                <a:spcAft>
                  <a:spcPts val="1400"/>
                </a:spcAft>
                <a:buClrTx/>
                <a:buSzTx/>
                <a:buFontTx/>
                <a:buNone/>
                <a:tabLst/>
                <a:defRPr/>
              </a:pPr>
              <a:endPar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84" name="TextBox 83">
              <a:extLst>
                <a:ext uri="{FF2B5EF4-FFF2-40B4-BE49-F238E27FC236}">
                  <a16:creationId xmlns:a16="http://schemas.microsoft.com/office/drawing/2014/main" id="{1AB6288A-4B8C-40AC-8E4B-1DDAD66EEFEB}"/>
                </a:ext>
              </a:extLst>
            </p:cNvPr>
            <p:cNvSpPr txBox="1"/>
            <p:nvPr/>
          </p:nvSpPr>
          <p:spPr>
            <a:xfrm>
              <a:off x="2264080" y="3085784"/>
              <a:ext cx="1867140" cy="831318"/>
            </a:xfrm>
            <a:prstGeom prst="rect">
              <a:avLst/>
            </a:prstGeom>
          </p:spPr>
          <p:txBody>
            <a:bodyPr wrap="square">
              <a:spAutoFit/>
            </a:bodyPr>
            <a:lstStyle>
              <a:defPPr>
                <a:defRPr lang="en-US"/>
              </a:defPPr>
              <a:lvl1pPr lvl="0" algn="ctr">
                <a:spcAft>
                  <a:spcPts val="918"/>
                </a:spcAft>
                <a:defRPr sz="1632">
                  <a:gradFill>
                    <a:gsLst>
                      <a:gs pos="6364">
                        <a:srgbClr val="353535"/>
                      </a:gs>
                      <a:gs pos="21818">
                        <a:srgbClr val="353535"/>
                      </a:gs>
                    </a:gsLst>
                    <a:lin ang="5400000" scaled="0"/>
                  </a:gradFill>
                  <a:latin typeface="Segoe UI" panose="020B0502040204020203" pitchFamily="34" charset="0"/>
                  <a:cs typeface="Segoe UI" panose="020B0502040204020203" pitchFamily="34" charset="0"/>
                </a:defRPr>
              </a:lvl1pPr>
            </a:lstStyle>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Bing Speech </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Speaker Recognition</a:t>
              </a:r>
            </a:p>
          </p:txBody>
        </p:sp>
      </p:grpSp>
    </p:spTree>
    <p:extLst>
      <p:ext uri="{BB962C8B-B14F-4D97-AF65-F5344CB8AC3E}">
        <p14:creationId xmlns:p14="http://schemas.microsoft.com/office/powerpoint/2010/main" val="3452744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grpId="0" nodeType="withEffect">
                                  <p:stCondLst>
                                    <p:cond delay="0"/>
                                  </p:stCondLst>
                                  <p:childTnLst>
                                    <p:animMotion origin="layout" path="M 4.57238E-6 1.05765E-6 L 4.57238E-6 -0.02701 " pathEditMode="relative" rAng="0" ptsTypes="AA">
                                      <p:cBhvr>
                                        <p:cTn id="6" dur="500" fill="hold"/>
                                        <p:tgtEl>
                                          <p:spTgt spid="61"/>
                                        </p:tgtEl>
                                        <p:attrNameLst>
                                          <p:attrName>ppt_x</p:attrName>
                                          <p:attrName>ppt_y</p:attrName>
                                        </p:attrNameLst>
                                      </p:cBhvr>
                                      <p:rCtr x="0" y="-1362"/>
                                    </p:animMotion>
                                  </p:childTnLst>
                                </p:cTn>
                              </p:par>
                              <p:par>
                                <p:cTn id="7" presetID="64" presetClass="path" presetSubtype="0" accel="50000" decel="50000" fill="hold" grpId="0" nodeType="withEffect">
                                  <p:stCondLst>
                                    <p:cond delay="0"/>
                                  </p:stCondLst>
                                  <p:childTnLst>
                                    <p:animMotion origin="layout" path="M 3.68394E-6 1.05765E-6 L 3.68394E-6 -0.02701 " pathEditMode="relative" rAng="0" ptsTypes="AA">
                                      <p:cBhvr>
                                        <p:cTn id="8" dur="500" fill="hold"/>
                                        <p:tgtEl>
                                          <p:spTgt spid="62"/>
                                        </p:tgtEl>
                                        <p:attrNameLst>
                                          <p:attrName>ppt_x</p:attrName>
                                          <p:attrName>ppt_y</p:attrName>
                                        </p:attrNameLst>
                                      </p:cBhvr>
                                      <p:rCtr x="0" y="-1362"/>
                                    </p:animMotion>
                                  </p:childTnLst>
                                </p:cTn>
                              </p:par>
                              <p:par>
                                <p:cTn id="9" presetID="64" presetClass="path" presetSubtype="0" accel="50000" decel="50000" fill="hold" grpId="0" nodeType="withEffect">
                                  <p:stCondLst>
                                    <p:cond delay="0"/>
                                  </p:stCondLst>
                                  <p:childTnLst>
                                    <p:animMotion origin="layout" path="M 2.79551E-6 1.05765E-6 L 2.79551E-6 -0.02587 " pathEditMode="relative" rAng="0" ptsTypes="AA">
                                      <p:cBhvr>
                                        <p:cTn id="10" dur="500" fill="hold"/>
                                        <p:tgtEl>
                                          <p:spTgt spid="64"/>
                                        </p:tgtEl>
                                        <p:attrNameLst>
                                          <p:attrName>ppt_x</p:attrName>
                                          <p:attrName>ppt_y</p:attrName>
                                        </p:attrNameLst>
                                      </p:cBhvr>
                                      <p:rCtr x="0" y="-1294"/>
                                    </p:animMotion>
                                  </p:childTnLst>
                                </p:cTn>
                              </p:par>
                              <p:par>
                                <p:cTn id="11" presetID="64" presetClass="path" presetSubtype="0" accel="50000" decel="50000" fill="hold" grpId="0" nodeType="withEffect">
                                  <p:stCondLst>
                                    <p:cond delay="0"/>
                                  </p:stCondLst>
                                  <p:childTnLst>
                                    <p:animMotion origin="layout" path="M 1.90707E-6 1.05765E-6 L 1.90707E-6 -0.02633 " pathEditMode="relative" rAng="0" ptsTypes="AA">
                                      <p:cBhvr>
                                        <p:cTn id="12" dur="500" fill="hold"/>
                                        <p:tgtEl>
                                          <p:spTgt spid="63"/>
                                        </p:tgtEl>
                                        <p:attrNameLst>
                                          <p:attrName>ppt_x</p:attrName>
                                          <p:attrName>ppt_y</p:attrName>
                                        </p:attrNameLst>
                                      </p:cBhvr>
                                      <p:rCtr x="0" y="-1316"/>
                                    </p:animMotion>
                                  </p:childTnLst>
                                </p:cTn>
                              </p:par>
                              <p:par>
                                <p:cTn id="13" presetID="64" presetClass="path" presetSubtype="0" accel="50000" decel="50000" fill="hold" grpId="0" nodeType="withEffect">
                                  <p:stCondLst>
                                    <p:cond delay="0"/>
                                  </p:stCondLst>
                                  <p:childTnLst>
                                    <p:animMotion origin="layout" path="M 1.01864E-6 1.05765E-6 L 1.01864E-6 -0.02656 " pathEditMode="relative" rAng="0" ptsTypes="AA">
                                      <p:cBhvr>
                                        <p:cTn id="14" dur="500" fill="hold"/>
                                        <p:tgtEl>
                                          <p:spTgt spid="68"/>
                                        </p:tgtEl>
                                        <p:attrNameLst>
                                          <p:attrName>ppt_x</p:attrName>
                                          <p:attrName>ppt_y</p:attrName>
                                        </p:attrNameLst>
                                      </p:cBhvr>
                                      <p:rCtr x="0" y="-1339"/>
                                    </p:animMotion>
                                  </p:childTnLst>
                                </p:cTn>
                              </p:par>
                              <p:par>
                                <p:cTn id="15" presetID="64" presetClass="path" presetSubtype="0" accel="50000" decel="50000" fill="hold" grpId="0" nodeType="withEffect">
                                  <p:stCondLst>
                                    <p:cond delay="0"/>
                                  </p:stCondLst>
                                  <p:childTnLst>
                                    <p:animMotion origin="layout" path="M 1.30202E-7 1.05765E-6 L 1.30202E-7 -0.02724 " pathEditMode="relative" rAng="0" ptsTypes="AA">
                                      <p:cBhvr>
                                        <p:cTn id="16" dur="500" fill="hold"/>
                                        <p:tgtEl>
                                          <p:spTgt spid="67"/>
                                        </p:tgtEl>
                                        <p:attrNameLst>
                                          <p:attrName>ppt_x</p:attrName>
                                          <p:attrName>ppt_y</p:attrName>
                                        </p:attrNameLst>
                                      </p:cBhvr>
                                      <p:rCtr x="0" y="-1362"/>
                                    </p:animMotion>
                                  </p:childTnLst>
                                </p:cTn>
                              </p:par>
                              <p:par>
                                <p:cTn id="17" presetID="64" presetClass="path" presetSubtype="0" accel="50000" decel="50000" fill="hold" nodeType="withEffect">
                                  <p:stCondLst>
                                    <p:cond delay="0"/>
                                  </p:stCondLst>
                                  <p:childTnLst>
                                    <p:animMotion origin="layout" path="M 1.90707E-6 1.05765E-6 L 1.90707E-6 -0.02633 " pathEditMode="relative" rAng="0" ptsTypes="AA">
                                      <p:cBhvr>
                                        <p:cTn id="18" dur="500" fill="hold"/>
                                        <p:tgtEl>
                                          <p:spTgt spid="4"/>
                                        </p:tgtEl>
                                        <p:attrNameLst>
                                          <p:attrName>ppt_x</p:attrName>
                                          <p:attrName>ppt_y</p:attrName>
                                        </p:attrNameLst>
                                      </p:cBhvr>
                                      <p:rCtr x="0" y="-1316"/>
                                    </p:animMotion>
                                  </p:childTnLst>
                                </p:cTn>
                              </p:par>
                            </p:childTnLst>
                          </p:cTn>
                        </p:par>
                        <p:par>
                          <p:cTn id="19" fill="hold">
                            <p:stCondLst>
                              <p:cond delay="500"/>
                            </p:stCondLst>
                            <p:childTnLst>
                              <p:par>
                                <p:cTn id="20" presetID="10" presetClass="entr" presetSubtype="0" fill="hold" nodeType="after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par>
                                <p:cTn id="23" presetID="42" presetClass="path" presetSubtype="0" decel="100000" fill="hold" nodeType="withEffect">
                                  <p:stCondLst>
                                    <p:cond delay="0"/>
                                  </p:stCondLst>
                                  <p:childTnLst>
                                    <p:animMotion origin="layout" path="M 1.66667E-6 1.11111E-6 L 1.66667E-6 0.06042 " pathEditMode="relative" rAng="0" ptsTypes="AA">
                                      <p:cBhvr>
                                        <p:cTn id="24" dur="750" spd="-100000" fill="hold"/>
                                        <p:tgtEl>
                                          <p:spTgt spid="3"/>
                                        </p:tgtEl>
                                        <p:attrNameLst>
                                          <p:attrName>ppt_x</p:attrName>
                                          <p:attrName>ppt_y</p:attrName>
                                        </p:attrNameLst>
                                      </p:cBhvr>
                                      <p:rCtr x="0" y="300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p:bldP spid="62" grpId="0"/>
      <p:bldP spid="63" grpId="0"/>
      <p:bldP spid="64" grpId="0"/>
      <p:bldP spid="67" grpId="0"/>
      <p:bldP spid="68"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 name="Picture 55">
            <a:extLst>
              <a:ext uri="{FF2B5EF4-FFF2-40B4-BE49-F238E27FC236}">
                <a16:creationId xmlns:a16="http://schemas.microsoft.com/office/drawing/2014/main" id="{D31A161E-BEA2-40E9-ACE7-5B3304E2041C}"/>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t="22668" b="47825"/>
          <a:stretch/>
        </p:blipFill>
        <p:spPr>
          <a:xfrm>
            <a:off x="2595" y="1947"/>
            <a:ext cx="12186813" cy="3311113"/>
          </a:xfrm>
          <a:prstGeom prst="rect">
            <a:avLst/>
          </a:prstGeom>
        </p:spPr>
      </p:pic>
      <p:sp>
        <p:nvSpPr>
          <p:cNvPr id="48" name="Rectangle 47">
            <a:extLst>
              <a:ext uri="{FF2B5EF4-FFF2-40B4-BE49-F238E27FC236}">
                <a16:creationId xmlns:a16="http://schemas.microsoft.com/office/drawing/2014/main" id="{8772BEC2-E917-4B39-9CCF-0713C18D2319}"/>
              </a:ext>
            </a:extLst>
          </p:cNvPr>
          <p:cNvSpPr/>
          <p:nvPr/>
        </p:nvSpPr>
        <p:spPr bwMode="auto">
          <a:xfrm>
            <a:off x="107" y="974"/>
            <a:ext cx="12204730" cy="3318888"/>
          </a:xfrm>
          <a:prstGeom prst="rect">
            <a:avLst/>
          </a:prstGeom>
          <a:gradFill>
            <a:gsLst>
              <a:gs pos="13000">
                <a:schemeClr val="tx1">
                  <a:alpha val="0"/>
                </a:schemeClr>
              </a:gs>
              <a:gs pos="83000">
                <a:schemeClr val="tx1"/>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86" tIns="140549" rIns="175686" bIns="140549" numCol="1" spcCol="0" rtlCol="0" fromWordArt="0" anchor="t" anchorCtr="0" forceAA="0" compatLnSpc="1">
            <a:prstTxWarp prst="textNoShape">
              <a:avLst/>
            </a:prstTxWarp>
            <a:noAutofit/>
          </a:bodyPr>
          <a:lstStyle/>
          <a:p>
            <a:pPr marL="0" marR="0" lvl="0" indent="0" algn="ctr" defTabSz="895578"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14" name="Group 13">
            <a:extLst>
              <a:ext uri="{FF2B5EF4-FFF2-40B4-BE49-F238E27FC236}">
                <a16:creationId xmlns:a16="http://schemas.microsoft.com/office/drawing/2014/main" id="{8B81C55F-D1FB-4364-8126-1052DF37F55C}"/>
              </a:ext>
            </a:extLst>
          </p:cNvPr>
          <p:cNvGrpSpPr/>
          <p:nvPr/>
        </p:nvGrpSpPr>
        <p:grpSpPr>
          <a:xfrm>
            <a:off x="863" y="1886851"/>
            <a:ext cx="12208194" cy="3012095"/>
            <a:chOff x="-1" y="1886633"/>
            <a:chExt cx="12209926" cy="3012522"/>
          </a:xfrm>
        </p:grpSpPr>
        <p:sp useBgFill="1">
          <p:nvSpPr>
            <p:cNvPr id="6" name="Rectangle 5">
              <a:extLst>
                <a:ext uri="{FF2B5EF4-FFF2-40B4-BE49-F238E27FC236}">
                  <a16:creationId xmlns:a16="http://schemas.microsoft.com/office/drawing/2014/main" id="{76ADDBAE-B857-4C13-A34A-4A44275EC17F}"/>
                </a:ext>
              </a:extLst>
            </p:cNvPr>
            <p:cNvSpPr/>
            <p:nvPr/>
          </p:nvSpPr>
          <p:spPr bwMode="auto">
            <a:xfrm>
              <a:off x="-1" y="1886633"/>
              <a:ext cx="12205703" cy="3012522"/>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44" name="Straight Connector 43">
              <a:extLst>
                <a:ext uri="{FF2B5EF4-FFF2-40B4-BE49-F238E27FC236}">
                  <a16:creationId xmlns:a16="http://schemas.microsoft.com/office/drawing/2014/main" id="{446BF32E-EDFC-4375-8226-94547D856C90}"/>
                </a:ext>
              </a:extLst>
            </p:cNvPr>
            <p:cNvCxnSpPr>
              <a:cxnSpLocks/>
            </p:cNvCxnSpPr>
            <p:nvPr/>
          </p:nvCxnSpPr>
          <p:spPr>
            <a:xfrm>
              <a:off x="0" y="1892597"/>
              <a:ext cx="12209925" cy="0"/>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Rectangle 1">
            <a:extLst>
              <a:ext uri="{FF2B5EF4-FFF2-40B4-BE49-F238E27FC236}">
                <a16:creationId xmlns:a16="http://schemas.microsoft.com/office/drawing/2014/main" id="{8662D5AB-707C-469F-86D4-08A5A07F4B6F}"/>
              </a:ext>
            </a:extLst>
          </p:cNvPr>
          <p:cNvSpPr/>
          <p:nvPr/>
        </p:nvSpPr>
        <p:spPr>
          <a:xfrm>
            <a:off x="269758" y="1565179"/>
            <a:ext cx="11654496" cy="673491"/>
          </a:xfrm>
          <a:prstGeom prst="rect">
            <a:avLst/>
          </a:prstGeom>
        </p:spPr>
        <p:txBody>
          <a:bodyPr wrap="square" lIns="146284" tIns="91427" rIns="146284" bIns="91427">
            <a:spAutoFit/>
          </a:bodyPr>
          <a:lstStyle/>
          <a:p>
            <a:pPr marL="0" marR="0" lvl="0" indent="0" algn="l" defTabSz="895870" rtl="0" eaLnBrk="1" fontAlgn="auto" latinLnBrk="0" hangingPunct="1">
              <a:lnSpc>
                <a:spcPct val="90000"/>
              </a:lnSpc>
              <a:spcBef>
                <a:spcPts val="0"/>
              </a:spcBef>
              <a:spcAft>
                <a:spcPts val="1440"/>
              </a:spcAft>
              <a:buClrTx/>
              <a:buSzTx/>
              <a:buFontTx/>
              <a:buNone/>
              <a:tabLst/>
              <a:defRPr/>
            </a:pPr>
            <a:r>
              <a:rPr kumimoji="0" lang="en-US" sz="1765" b="0" i="0" u="none" strike="noStrike" kern="1200" cap="none" spc="0" normalizeH="0" baseline="0" noProof="0" dirty="0">
                <a:ln>
                  <a:noFill/>
                </a:ln>
                <a:gradFill>
                  <a:gsLst>
                    <a:gs pos="13000">
                      <a:srgbClr val="FFFFFF"/>
                    </a:gs>
                    <a:gs pos="83000">
                      <a:srgbClr val="FFFFFF"/>
                    </a:gs>
                  </a:gsLst>
                  <a:lin ang="10800000" scaled="0"/>
                </a:gradFill>
                <a:effectLst/>
                <a:uLnTx/>
                <a:uFillTx/>
                <a:latin typeface="Segoe UI"/>
                <a:ea typeface="+mn-ea"/>
                <a:cs typeface="+mn-cs"/>
              </a:rPr>
              <a:t>The broadest set of custom AI services available, allowing customers to use their own data </a:t>
            </a:r>
            <a:br>
              <a:rPr kumimoji="0" lang="en-US" sz="1765" b="0" i="0" u="none" strike="noStrike" kern="1200" cap="none" spc="0" normalizeH="0" baseline="0" noProof="0" dirty="0">
                <a:ln>
                  <a:noFill/>
                </a:ln>
                <a:gradFill>
                  <a:gsLst>
                    <a:gs pos="13000">
                      <a:srgbClr val="FFFFFF"/>
                    </a:gs>
                    <a:gs pos="83000">
                      <a:srgbClr val="FFFFFF"/>
                    </a:gs>
                  </a:gsLst>
                  <a:lin ang="10800000" scaled="0"/>
                </a:gradFill>
                <a:effectLst/>
                <a:uLnTx/>
                <a:uFillTx/>
                <a:latin typeface="Segoe UI"/>
                <a:ea typeface="+mn-ea"/>
                <a:cs typeface="+mn-cs"/>
              </a:rPr>
            </a:br>
            <a:r>
              <a:rPr kumimoji="0" lang="en-US" sz="1765" b="0" i="0" u="none" strike="noStrike" kern="1200" cap="none" spc="0" normalizeH="0" baseline="0" noProof="0" dirty="0">
                <a:ln>
                  <a:noFill/>
                </a:ln>
                <a:gradFill>
                  <a:gsLst>
                    <a:gs pos="13000">
                      <a:srgbClr val="FFFFFF"/>
                    </a:gs>
                    <a:gs pos="83000">
                      <a:srgbClr val="FFFFFF"/>
                    </a:gs>
                  </a:gsLst>
                  <a:lin ang="10800000" scaled="0"/>
                </a:gradFill>
                <a:effectLst/>
                <a:uLnTx/>
                <a:uFillTx/>
                <a:latin typeface="Segoe UI"/>
                <a:ea typeface="+mn-ea"/>
                <a:cs typeface="+mn-cs"/>
              </a:rPr>
              <a:t>with algorithms that are customized for their specific needs.</a:t>
            </a:r>
            <a:endParaRPr kumimoji="0" lang="en-US" sz="2800" b="0" i="0" u="none" strike="noStrike" kern="1200" cap="none" spc="0" normalizeH="0" baseline="0" noProof="0" dirty="0">
              <a:ln>
                <a:noFill/>
              </a:ln>
              <a:gradFill>
                <a:gsLst>
                  <a:gs pos="13000">
                    <a:srgbClr val="FFFFFF"/>
                  </a:gs>
                  <a:gs pos="83000">
                    <a:srgbClr val="FFFFFF"/>
                  </a:gs>
                </a:gsLst>
                <a:lin ang="10800000" scaled="0"/>
              </a:gradFill>
              <a:effectLst/>
              <a:uLnTx/>
              <a:uFillTx/>
              <a:latin typeface="Segoe UI"/>
              <a:ea typeface="+mn-ea"/>
              <a:cs typeface="+mn-cs"/>
            </a:endParaRPr>
          </a:p>
        </p:txBody>
      </p:sp>
      <p:sp>
        <p:nvSpPr>
          <p:cNvPr id="147" name="Rectangle 146">
            <a:extLst>
              <a:ext uri="{FF2B5EF4-FFF2-40B4-BE49-F238E27FC236}">
                <a16:creationId xmlns:a16="http://schemas.microsoft.com/office/drawing/2014/main" id="{038524A3-035C-4873-B90B-DD669D3F3515}"/>
              </a:ext>
            </a:extLst>
          </p:cNvPr>
          <p:cNvSpPr/>
          <p:nvPr/>
        </p:nvSpPr>
        <p:spPr bwMode="auto">
          <a:xfrm>
            <a:off x="108" y="6101148"/>
            <a:ext cx="12204729" cy="3184248"/>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8" name="Rectangle 147">
            <a:extLst>
              <a:ext uri="{FF2B5EF4-FFF2-40B4-BE49-F238E27FC236}">
                <a16:creationId xmlns:a16="http://schemas.microsoft.com/office/drawing/2014/main" id="{D4264CB8-3EF4-447F-94A0-4BDE0141E960}"/>
              </a:ext>
            </a:extLst>
          </p:cNvPr>
          <p:cNvSpPr/>
          <p:nvPr/>
        </p:nvSpPr>
        <p:spPr>
          <a:xfrm>
            <a:off x="320875" y="6113761"/>
            <a:ext cx="1807964" cy="544303"/>
          </a:xfrm>
          <a:prstGeom prst="rect">
            <a:avLst/>
          </a:prstGeom>
        </p:spPr>
        <p:txBody>
          <a:bodyPr wrap="square">
            <a:spAutoFit/>
          </a:bodyPr>
          <a:lstStyle/>
          <a:p>
            <a:pPr marL="0" marR="0" lvl="0" indent="0" algn="ctr" defTabSz="914139" rtl="0" eaLnBrk="1" fontAlgn="auto" latinLnBrk="0" hangingPunct="1">
              <a:lnSpc>
                <a:spcPct val="90000"/>
              </a:lnSpc>
              <a:spcBef>
                <a:spcPts val="0"/>
              </a:spcBef>
              <a:spcAft>
                <a:spcPts val="1400"/>
              </a:spcAft>
              <a:buClrTx/>
              <a:buSzTx/>
              <a:buFontTx/>
              <a:buNone/>
              <a:tabLst/>
              <a:defRPr/>
            </a:pPr>
            <a:r>
              <a:rPr kumimoji="0" lang="en-US" sz="1600" b="0" i="0" u="none" strike="noStrike" kern="1200" cap="none" spc="0" normalizeH="0" baseline="0" noProof="0" dirty="0">
                <a:ln>
                  <a:noFill/>
                </a:ln>
                <a:gradFill>
                  <a:gsLst>
                    <a:gs pos="92000">
                      <a:prstClr val="white"/>
                    </a:gs>
                    <a:gs pos="75000">
                      <a:prstClr val="white"/>
                    </a:gs>
                  </a:gsLst>
                </a:gradFill>
                <a:effectLst/>
                <a:uLnTx/>
                <a:uFillTx/>
                <a:latin typeface="Segoe UI" panose="020B0502040204020203" pitchFamily="34" charset="0"/>
                <a:ea typeface="+mn-ea"/>
                <a:cs typeface="Segoe UI" panose="020B0502040204020203" pitchFamily="34" charset="0"/>
              </a:rPr>
              <a:t>Custom Vision </a:t>
            </a:r>
            <a:br>
              <a:rPr kumimoji="0" lang="en-US" sz="1600" b="0" i="0" u="none" strike="noStrike" kern="1200" cap="none" spc="0" normalizeH="0" baseline="0" noProof="0" dirty="0">
                <a:ln>
                  <a:noFill/>
                </a:ln>
                <a:gradFill>
                  <a:gsLst>
                    <a:gs pos="92000">
                      <a:prstClr val="white"/>
                    </a:gs>
                    <a:gs pos="75000">
                      <a:prstClr val="white"/>
                    </a:gs>
                  </a:gsLst>
                </a:gradFill>
                <a:effectLst/>
                <a:uLnTx/>
                <a:uFillTx/>
                <a:latin typeface="Segoe UI" panose="020B0502040204020203" pitchFamily="34" charset="0"/>
                <a:ea typeface="+mn-ea"/>
                <a:cs typeface="Segoe UI" panose="020B0502040204020203" pitchFamily="34" charset="0"/>
              </a:rPr>
            </a:br>
            <a:r>
              <a:rPr kumimoji="0" lang="en-US" sz="1600" b="0" i="0" u="none" strike="noStrike" kern="1200" cap="none" spc="0" normalizeH="0" baseline="0" noProof="0" dirty="0">
                <a:ln>
                  <a:noFill/>
                </a:ln>
                <a:gradFill>
                  <a:gsLst>
                    <a:gs pos="92000">
                      <a:prstClr val="white"/>
                    </a:gs>
                    <a:gs pos="75000">
                      <a:prstClr val="white"/>
                    </a:gs>
                  </a:gsLst>
                </a:gradFill>
                <a:effectLst/>
                <a:uLnTx/>
                <a:uFillTx/>
                <a:latin typeface="Segoe UI" panose="020B0502040204020203" pitchFamily="34" charset="0"/>
                <a:ea typeface="+mn-ea"/>
                <a:cs typeface="Segoe UI" panose="020B0502040204020203" pitchFamily="34" charset="0"/>
              </a:rPr>
              <a:t>Service</a:t>
            </a:r>
          </a:p>
        </p:txBody>
      </p:sp>
      <p:sp>
        <p:nvSpPr>
          <p:cNvPr id="149" name="Rectangle 148">
            <a:extLst>
              <a:ext uri="{FF2B5EF4-FFF2-40B4-BE49-F238E27FC236}">
                <a16:creationId xmlns:a16="http://schemas.microsoft.com/office/drawing/2014/main" id="{757BFBF1-B280-476F-9F52-8E454D73EEEB}"/>
              </a:ext>
            </a:extLst>
          </p:cNvPr>
          <p:cNvSpPr/>
          <p:nvPr/>
        </p:nvSpPr>
        <p:spPr>
          <a:xfrm>
            <a:off x="2146914" y="6113761"/>
            <a:ext cx="2079341" cy="544303"/>
          </a:xfrm>
          <a:prstGeom prst="rect">
            <a:avLst/>
          </a:prstGeom>
        </p:spPr>
        <p:txBody>
          <a:bodyPr wrap="square">
            <a:spAutoFit/>
          </a:bodyPr>
          <a:lstStyle/>
          <a:p>
            <a:pPr marL="0" marR="0" lvl="0" indent="0" algn="ctr" defTabSz="914139" rtl="0" eaLnBrk="1" fontAlgn="auto" latinLnBrk="0" hangingPunct="1">
              <a:lnSpc>
                <a:spcPct val="90000"/>
              </a:lnSpc>
              <a:spcBef>
                <a:spcPts val="0"/>
              </a:spcBef>
              <a:spcAft>
                <a:spcPts val="1400"/>
              </a:spcAft>
              <a:buClrTx/>
              <a:buSzTx/>
              <a:buFontTx/>
              <a:buNone/>
              <a:tabLst/>
              <a:defRPr/>
            </a:pPr>
            <a:r>
              <a:rPr kumimoji="0" lang="en-US" sz="1600" b="0" i="0" u="none" strike="noStrike" kern="1200" cap="none" spc="0" normalizeH="0" baseline="0" noProof="0">
                <a:ln>
                  <a:noFill/>
                </a:ln>
                <a:gradFill>
                  <a:gsLst>
                    <a:gs pos="92000">
                      <a:prstClr val="white"/>
                    </a:gs>
                    <a:gs pos="75000">
                      <a:prstClr val="white"/>
                    </a:gs>
                  </a:gsLst>
                  <a:lin ang="5400000" scaled="0"/>
                </a:gradFill>
                <a:effectLst/>
                <a:uLnTx/>
                <a:uFillTx/>
                <a:latin typeface="Segoe UI" panose="020B0502040204020203" pitchFamily="34" charset="0"/>
                <a:ea typeface="+mn-ea"/>
                <a:cs typeface="Segoe UI" panose="020B0502040204020203" pitchFamily="34" charset="0"/>
              </a:rPr>
              <a:t>Custom Speech</a:t>
            </a:r>
            <a:br>
              <a:rPr kumimoji="0" lang="en-US" sz="1600" b="0" i="0" u="none" strike="noStrike" kern="1200" cap="none" spc="0" normalizeH="0" baseline="0" noProof="0">
                <a:ln>
                  <a:noFill/>
                </a:ln>
                <a:gradFill>
                  <a:gsLst>
                    <a:gs pos="92000">
                      <a:prstClr val="white"/>
                    </a:gs>
                    <a:gs pos="75000">
                      <a:prstClr val="white"/>
                    </a:gs>
                  </a:gsLst>
                  <a:lin ang="5400000" scaled="0"/>
                </a:gradFill>
                <a:effectLst/>
                <a:uLnTx/>
                <a:uFillTx/>
                <a:latin typeface="Segoe UI" panose="020B0502040204020203" pitchFamily="34" charset="0"/>
                <a:ea typeface="+mn-ea"/>
                <a:cs typeface="Segoe UI" panose="020B0502040204020203" pitchFamily="34" charset="0"/>
              </a:rPr>
            </a:br>
            <a:r>
              <a:rPr kumimoji="0" lang="en-US" sz="1600" b="0" i="0" u="none" strike="noStrike" kern="1200" cap="none" spc="0" normalizeH="0" baseline="0" noProof="0">
                <a:ln>
                  <a:noFill/>
                </a:ln>
                <a:gradFill>
                  <a:gsLst>
                    <a:gs pos="92000">
                      <a:prstClr val="white"/>
                    </a:gs>
                    <a:gs pos="75000">
                      <a:prstClr val="white"/>
                    </a:gs>
                  </a:gsLst>
                  <a:lin ang="5400000" scaled="0"/>
                </a:gradFill>
                <a:effectLst/>
                <a:uLnTx/>
                <a:uFillTx/>
                <a:latin typeface="Segoe UI" panose="020B0502040204020203" pitchFamily="34" charset="0"/>
                <a:ea typeface="+mn-ea"/>
                <a:cs typeface="Segoe UI" panose="020B0502040204020203" pitchFamily="34" charset="0"/>
              </a:rPr>
              <a:t>Service</a:t>
            </a:r>
          </a:p>
        </p:txBody>
      </p:sp>
      <p:sp>
        <p:nvSpPr>
          <p:cNvPr id="150" name="Rectangle 149">
            <a:extLst>
              <a:ext uri="{FF2B5EF4-FFF2-40B4-BE49-F238E27FC236}">
                <a16:creationId xmlns:a16="http://schemas.microsoft.com/office/drawing/2014/main" id="{B9519583-465E-47D1-96CE-E6BEA4F8BF78}"/>
              </a:ext>
            </a:extLst>
          </p:cNvPr>
          <p:cNvSpPr/>
          <p:nvPr/>
        </p:nvSpPr>
        <p:spPr>
          <a:xfrm>
            <a:off x="4302693" y="6113761"/>
            <a:ext cx="1634640" cy="544303"/>
          </a:xfrm>
          <a:prstGeom prst="rect">
            <a:avLst/>
          </a:prstGeom>
        </p:spPr>
        <p:txBody>
          <a:bodyPr wrap="square">
            <a:spAutoFit/>
          </a:bodyPr>
          <a:lstStyle/>
          <a:p>
            <a:pPr marL="0" marR="0" lvl="0" indent="0" algn="ctr" defTabSz="914139" rtl="0" eaLnBrk="1" fontAlgn="auto" latinLnBrk="0" hangingPunct="1">
              <a:lnSpc>
                <a:spcPct val="90000"/>
              </a:lnSpc>
              <a:spcBef>
                <a:spcPts val="0"/>
              </a:spcBef>
              <a:spcAft>
                <a:spcPts val="1400"/>
              </a:spcAft>
              <a:buClrTx/>
              <a:buSzTx/>
              <a:buFontTx/>
              <a:buNone/>
              <a:tabLst/>
              <a:defRPr/>
            </a:pPr>
            <a:r>
              <a:rPr kumimoji="0" lang="en-US" sz="1600" b="0" i="0" u="none" strike="noStrike" kern="1200" cap="none" spc="0" normalizeH="0" baseline="0" noProof="0">
                <a:ln>
                  <a:noFill/>
                </a:ln>
                <a:gradFill>
                  <a:gsLst>
                    <a:gs pos="92000">
                      <a:prstClr val="white"/>
                    </a:gs>
                    <a:gs pos="75000">
                      <a:prstClr val="white"/>
                    </a:gs>
                  </a:gsLst>
                  <a:lin ang="5400000" scaled="0"/>
                </a:gradFill>
                <a:effectLst/>
                <a:uLnTx/>
                <a:uFillTx/>
                <a:latin typeface="Segoe UI" panose="020B0502040204020203" pitchFamily="34" charset="0"/>
                <a:ea typeface="+mn-ea"/>
                <a:cs typeface="Segoe UI" panose="020B0502040204020203" pitchFamily="34" charset="0"/>
              </a:rPr>
              <a:t>Language Understanding</a:t>
            </a:r>
          </a:p>
        </p:txBody>
      </p:sp>
      <p:sp>
        <p:nvSpPr>
          <p:cNvPr id="151" name="Rectangle 150">
            <a:extLst>
              <a:ext uri="{FF2B5EF4-FFF2-40B4-BE49-F238E27FC236}">
                <a16:creationId xmlns:a16="http://schemas.microsoft.com/office/drawing/2014/main" id="{E5CFF42F-D749-4994-8ABE-6DE140F2778E}"/>
              </a:ext>
            </a:extLst>
          </p:cNvPr>
          <p:cNvSpPr/>
          <p:nvPr/>
        </p:nvSpPr>
        <p:spPr>
          <a:xfrm>
            <a:off x="6220848" y="6113761"/>
            <a:ext cx="1696044" cy="544303"/>
          </a:xfrm>
          <a:prstGeom prst="rect">
            <a:avLst/>
          </a:prstGeom>
        </p:spPr>
        <p:txBody>
          <a:bodyPr wrap="square">
            <a:spAutoFit/>
          </a:bodyPr>
          <a:lstStyle/>
          <a:p>
            <a:pPr marL="0" marR="0" lvl="0" indent="0" algn="ctr" defTabSz="914139" rtl="0" eaLnBrk="1" fontAlgn="auto" latinLnBrk="0" hangingPunct="1">
              <a:lnSpc>
                <a:spcPct val="90000"/>
              </a:lnSpc>
              <a:spcBef>
                <a:spcPts val="0"/>
              </a:spcBef>
              <a:spcAft>
                <a:spcPts val="1400"/>
              </a:spcAft>
              <a:buClrTx/>
              <a:buSzTx/>
              <a:buFontTx/>
              <a:buNone/>
              <a:tabLst/>
              <a:defRPr/>
            </a:pPr>
            <a:r>
              <a:rPr kumimoji="0" lang="en-US" sz="1600" b="0" i="0" u="none" strike="noStrike" kern="1200" cap="none" spc="0" normalizeH="0" baseline="0" noProof="0">
                <a:ln>
                  <a:noFill/>
                </a:ln>
                <a:gradFill>
                  <a:gsLst>
                    <a:gs pos="92000">
                      <a:prstClr val="white"/>
                    </a:gs>
                    <a:gs pos="75000">
                      <a:prstClr val="white"/>
                    </a:gs>
                  </a:gsLst>
                  <a:lin ang="5400000" scaled="0"/>
                </a:gradFill>
                <a:effectLst/>
                <a:uLnTx/>
                <a:uFillTx/>
                <a:latin typeface="Segoe UI" panose="020B0502040204020203" pitchFamily="34" charset="0"/>
                <a:ea typeface="+mn-ea"/>
                <a:cs typeface="Segoe UI" panose="020B0502040204020203" pitchFamily="34" charset="0"/>
              </a:rPr>
              <a:t>Custom Decision Service</a:t>
            </a:r>
          </a:p>
        </p:txBody>
      </p:sp>
      <p:sp>
        <p:nvSpPr>
          <p:cNvPr id="152" name="Rectangle 151">
            <a:extLst>
              <a:ext uri="{FF2B5EF4-FFF2-40B4-BE49-F238E27FC236}">
                <a16:creationId xmlns:a16="http://schemas.microsoft.com/office/drawing/2014/main" id="{CA51FF79-9F16-4C2C-A797-E3F1169F2777}"/>
              </a:ext>
            </a:extLst>
          </p:cNvPr>
          <p:cNvSpPr/>
          <p:nvPr/>
        </p:nvSpPr>
        <p:spPr>
          <a:xfrm>
            <a:off x="8122555" y="6113761"/>
            <a:ext cx="1785499" cy="544303"/>
          </a:xfrm>
          <a:prstGeom prst="rect">
            <a:avLst/>
          </a:prstGeom>
        </p:spPr>
        <p:txBody>
          <a:bodyPr wrap="square">
            <a:spAutoFit/>
          </a:bodyPr>
          <a:lstStyle/>
          <a:p>
            <a:pPr marL="0" marR="0" lvl="0" indent="0" algn="ctr" defTabSz="914139" rtl="0" eaLnBrk="1" fontAlgn="auto" latinLnBrk="0" hangingPunct="1">
              <a:lnSpc>
                <a:spcPct val="90000"/>
              </a:lnSpc>
              <a:spcBef>
                <a:spcPts val="0"/>
              </a:spcBef>
              <a:spcAft>
                <a:spcPts val="1400"/>
              </a:spcAft>
              <a:buClrTx/>
              <a:buSzTx/>
              <a:buFontTx/>
              <a:buNone/>
              <a:tabLst/>
              <a:defRPr/>
            </a:pPr>
            <a:r>
              <a:rPr kumimoji="0" lang="en-US" sz="1600" b="0" i="0" u="none" strike="noStrike" kern="1200" cap="none" spc="0" normalizeH="0" baseline="0" noProof="0" dirty="0">
                <a:ln>
                  <a:noFill/>
                </a:ln>
                <a:gradFill>
                  <a:gsLst>
                    <a:gs pos="92000">
                      <a:prstClr val="white"/>
                    </a:gs>
                    <a:gs pos="75000">
                      <a:prstClr val="white"/>
                    </a:gs>
                  </a:gsLst>
                  <a:lin ang="5400000" scaled="0"/>
                </a:gradFill>
                <a:effectLst/>
                <a:uLnTx/>
                <a:uFillTx/>
                <a:latin typeface="Segoe UI" panose="020B0502040204020203" pitchFamily="34" charset="0"/>
                <a:ea typeface="+mn-ea"/>
                <a:cs typeface="Segoe UI" panose="020B0502040204020203" pitchFamily="34" charset="0"/>
              </a:rPr>
              <a:t>Bing Custom Search</a:t>
            </a:r>
          </a:p>
        </p:txBody>
      </p:sp>
      <p:sp>
        <p:nvSpPr>
          <p:cNvPr id="50" name="Rectangle 49">
            <a:extLst>
              <a:ext uri="{FF2B5EF4-FFF2-40B4-BE49-F238E27FC236}">
                <a16:creationId xmlns:a16="http://schemas.microsoft.com/office/drawing/2014/main" id="{59941348-D0C4-4DC0-9594-B4CA0C8476E8}"/>
              </a:ext>
            </a:extLst>
          </p:cNvPr>
          <p:cNvSpPr/>
          <p:nvPr/>
        </p:nvSpPr>
        <p:spPr>
          <a:xfrm>
            <a:off x="269666" y="4521909"/>
            <a:ext cx="2340532" cy="1162343"/>
          </a:xfrm>
          <a:prstGeom prst="rect">
            <a:avLst/>
          </a:prstGeom>
        </p:spPr>
        <p:txBody>
          <a:bodyPr wrap="square" lIns="146284" tIns="91427" rIns="146284" bIns="91427">
            <a:spAutoFit/>
          </a:bodyPr>
          <a:lstStyle/>
          <a:p>
            <a:pPr marL="0" marR="0" lvl="0" indent="0" algn="ctr" defTabSz="914139" rtl="0" eaLnBrk="1" fontAlgn="auto" latinLnBrk="0" hangingPunct="1">
              <a:lnSpc>
                <a:spcPct val="90000"/>
              </a:lnSpc>
              <a:spcBef>
                <a:spcPts val="0"/>
              </a:spcBef>
              <a:spcAft>
                <a:spcPts val="1400"/>
              </a:spcAft>
              <a:buClrTx/>
              <a:buSzTx/>
              <a:buFontTx/>
              <a:buNone/>
              <a:tabLst/>
              <a:defRPr/>
            </a:pPr>
            <a:r>
              <a:rPr kumimoji="0" lang="en-US" sz="1765" b="0" i="0" u="none" strike="noStrike" kern="1200" cap="none" spc="0" normalizeH="0" baseline="0" noProof="0" dirty="0">
                <a:ln>
                  <a:noFill/>
                </a:ln>
                <a:gradFill>
                  <a:gsLst>
                    <a:gs pos="92000">
                      <a:prstClr val="white"/>
                    </a:gs>
                    <a:gs pos="75000">
                      <a:prstClr val="white"/>
                    </a:gs>
                  </a:gsLst>
                </a:gradFill>
                <a:effectLst/>
                <a:uLnTx/>
                <a:uFillTx/>
                <a:latin typeface="Segoe UI Semilight" panose="020B0402040204020203" pitchFamily="34" charset="0"/>
                <a:ea typeface="+mn-ea"/>
                <a:cs typeface="Segoe UI Semilight" panose="020B0402040204020203" pitchFamily="34" charset="0"/>
              </a:rPr>
              <a:t>Customizable web service that learns to recognize specific content in imagery</a:t>
            </a:r>
          </a:p>
        </p:txBody>
      </p:sp>
      <p:sp>
        <p:nvSpPr>
          <p:cNvPr id="52" name="Rectangle 51">
            <a:extLst>
              <a:ext uri="{FF2B5EF4-FFF2-40B4-BE49-F238E27FC236}">
                <a16:creationId xmlns:a16="http://schemas.microsoft.com/office/drawing/2014/main" id="{A08D3319-250A-42A8-A432-8541170D5C12}"/>
              </a:ext>
            </a:extLst>
          </p:cNvPr>
          <p:cNvSpPr/>
          <p:nvPr/>
        </p:nvSpPr>
        <p:spPr>
          <a:xfrm>
            <a:off x="2602045" y="4521909"/>
            <a:ext cx="2340532" cy="917917"/>
          </a:xfrm>
          <a:prstGeom prst="rect">
            <a:avLst/>
          </a:prstGeom>
        </p:spPr>
        <p:txBody>
          <a:bodyPr wrap="square" lIns="146284" tIns="91427" rIns="146284" bIns="91427">
            <a:spAutoFit/>
          </a:bodyPr>
          <a:lstStyle/>
          <a:p>
            <a:pPr marL="0" marR="0" lvl="0" indent="0" algn="ctr" defTabSz="914139" rtl="0" eaLnBrk="1" fontAlgn="auto" latinLnBrk="0" hangingPunct="1">
              <a:lnSpc>
                <a:spcPct val="90000"/>
              </a:lnSpc>
              <a:spcBef>
                <a:spcPts val="0"/>
              </a:spcBef>
              <a:spcAft>
                <a:spcPts val="1400"/>
              </a:spcAft>
              <a:buClrTx/>
              <a:buSzTx/>
              <a:buFontTx/>
              <a:buNone/>
              <a:tabLst/>
              <a:defRPr/>
            </a:pPr>
            <a:r>
              <a:rPr kumimoji="0" lang="en-US" sz="1765" b="0" i="0" u="none" strike="noStrike" kern="1200" cap="none" spc="0" normalizeH="0" baseline="0" noProof="0" dirty="0">
                <a:ln>
                  <a:noFill/>
                </a:ln>
                <a:gradFill>
                  <a:gsLst>
                    <a:gs pos="92000">
                      <a:prstClr val="white"/>
                    </a:gs>
                    <a:gs pos="75000">
                      <a:prstClr val="white"/>
                    </a:gs>
                  </a:gsLst>
                </a:gradFill>
                <a:effectLst/>
                <a:uLnTx/>
                <a:uFillTx/>
                <a:latin typeface="Segoe UI Semilight" panose="020B0402040204020203" pitchFamily="34" charset="0"/>
                <a:ea typeface="+mn-ea"/>
                <a:cs typeface="Segoe UI Semilight" panose="020B0402040204020203" pitchFamily="34" charset="0"/>
              </a:rPr>
              <a:t>Fine-tune speech recognition for anyone, anywhere</a:t>
            </a:r>
          </a:p>
        </p:txBody>
      </p:sp>
      <p:sp>
        <p:nvSpPr>
          <p:cNvPr id="53" name="Rectangle 52">
            <a:extLst>
              <a:ext uri="{FF2B5EF4-FFF2-40B4-BE49-F238E27FC236}">
                <a16:creationId xmlns:a16="http://schemas.microsoft.com/office/drawing/2014/main" id="{0E4C40D1-2A64-41D0-8DA6-5BA240BF17B5}"/>
              </a:ext>
            </a:extLst>
          </p:cNvPr>
          <p:cNvSpPr/>
          <p:nvPr/>
        </p:nvSpPr>
        <p:spPr>
          <a:xfrm>
            <a:off x="4934425" y="4521909"/>
            <a:ext cx="2340532" cy="1162343"/>
          </a:xfrm>
          <a:prstGeom prst="rect">
            <a:avLst/>
          </a:prstGeom>
        </p:spPr>
        <p:txBody>
          <a:bodyPr wrap="square" lIns="146284" tIns="91427" rIns="146284" bIns="91427">
            <a:spAutoFit/>
          </a:bodyPr>
          <a:lstStyle/>
          <a:p>
            <a:pPr marL="0" marR="0" lvl="0" indent="0" algn="ctr" defTabSz="914139" rtl="0" eaLnBrk="1" fontAlgn="auto" latinLnBrk="0" hangingPunct="1">
              <a:lnSpc>
                <a:spcPct val="90000"/>
              </a:lnSpc>
              <a:spcBef>
                <a:spcPts val="0"/>
              </a:spcBef>
              <a:spcAft>
                <a:spcPts val="1400"/>
              </a:spcAft>
              <a:buClrTx/>
              <a:buSzTx/>
              <a:buFontTx/>
              <a:buNone/>
              <a:tabLst/>
              <a:defRPr/>
            </a:pPr>
            <a:r>
              <a:rPr kumimoji="0" lang="en-US" sz="1765" b="0" i="0" u="none" strike="noStrike" kern="1200" cap="none" spc="0" normalizeH="0" baseline="0" noProof="0" dirty="0">
                <a:ln>
                  <a:noFill/>
                </a:ln>
                <a:gradFill>
                  <a:gsLst>
                    <a:gs pos="92000">
                      <a:prstClr val="white"/>
                    </a:gs>
                    <a:gs pos="75000">
                      <a:prstClr val="white"/>
                    </a:gs>
                  </a:gsLst>
                </a:gradFill>
                <a:effectLst/>
                <a:uLnTx/>
                <a:uFillTx/>
                <a:latin typeface="Segoe UI Semilight" panose="020B0402040204020203" pitchFamily="34" charset="0"/>
                <a:ea typeface="+mn-ea"/>
                <a:cs typeface="Segoe UI Semilight" panose="020B0402040204020203" pitchFamily="34" charset="0"/>
              </a:rPr>
              <a:t>Teach your apps to understand commands from your users</a:t>
            </a:r>
          </a:p>
        </p:txBody>
      </p:sp>
      <p:sp>
        <p:nvSpPr>
          <p:cNvPr id="54" name="Rectangle 53">
            <a:extLst>
              <a:ext uri="{FF2B5EF4-FFF2-40B4-BE49-F238E27FC236}">
                <a16:creationId xmlns:a16="http://schemas.microsoft.com/office/drawing/2014/main" id="{F8208056-B280-4E4A-BC67-BB38162018F1}"/>
              </a:ext>
            </a:extLst>
          </p:cNvPr>
          <p:cNvSpPr/>
          <p:nvPr/>
        </p:nvSpPr>
        <p:spPr>
          <a:xfrm>
            <a:off x="7266804" y="4521909"/>
            <a:ext cx="2340532" cy="1162343"/>
          </a:xfrm>
          <a:prstGeom prst="rect">
            <a:avLst/>
          </a:prstGeom>
        </p:spPr>
        <p:txBody>
          <a:bodyPr wrap="square" lIns="146284" tIns="91427" rIns="146284" bIns="91427">
            <a:spAutoFit/>
          </a:bodyPr>
          <a:lstStyle/>
          <a:p>
            <a:pPr marL="0" marR="0" lvl="0" indent="0" algn="ctr" defTabSz="914139" rtl="0" eaLnBrk="1" fontAlgn="auto" latinLnBrk="0" hangingPunct="1">
              <a:lnSpc>
                <a:spcPct val="90000"/>
              </a:lnSpc>
              <a:spcBef>
                <a:spcPts val="0"/>
              </a:spcBef>
              <a:spcAft>
                <a:spcPts val="1400"/>
              </a:spcAft>
              <a:buClrTx/>
              <a:buSzTx/>
              <a:buFontTx/>
              <a:buNone/>
              <a:tabLst/>
              <a:defRPr/>
            </a:pPr>
            <a:r>
              <a:rPr kumimoji="0" lang="en-US" sz="1765" b="0" i="0" u="none" strike="noStrike" kern="1200" cap="none" spc="0" normalizeH="0" baseline="0" noProof="0" dirty="0">
                <a:ln>
                  <a:noFill/>
                </a:ln>
                <a:gradFill>
                  <a:gsLst>
                    <a:gs pos="92000">
                      <a:prstClr val="white"/>
                    </a:gs>
                    <a:gs pos="75000">
                      <a:prstClr val="white"/>
                    </a:gs>
                  </a:gsLst>
                </a:gradFill>
                <a:effectLst/>
                <a:uLnTx/>
                <a:uFillTx/>
                <a:latin typeface="Segoe UI Semilight" panose="020B0402040204020203" pitchFamily="34" charset="0"/>
                <a:ea typeface="+mn-ea"/>
                <a:cs typeface="Segoe UI Semilight" panose="020B0402040204020203" pitchFamily="34" charset="0"/>
              </a:rPr>
              <a:t>Create custom experiences with adaptive, contextual decision-making</a:t>
            </a:r>
          </a:p>
        </p:txBody>
      </p:sp>
      <p:sp>
        <p:nvSpPr>
          <p:cNvPr id="55" name="Rectangle 54">
            <a:extLst>
              <a:ext uri="{FF2B5EF4-FFF2-40B4-BE49-F238E27FC236}">
                <a16:creationId xmlns:a16="http://schemas.microsoft.com/office/drawing/2014/main" id="{2E9100BB-4048-4640-9686-CD28CA395ADA}"/>
              </a:ext>
            </a:extLst>
          </p:cNvPr>
          <p:cNvSpPr/>
          <p:nvPr/>
        </p:nvSpPr>
        <p:spPr>
          <a:xfrm>
            <a:off x="9599185" y="4521909"/>
            <a:ext cx="2340532" cy="917917"/>
          </a:xfrm>
          <a:prstGeom prst="rect">
            <a:avLst/>
          </a:prstGeom>
        </p:spPr>
        <p:txBody>
          <a:bodyPr wrap="square" lIns="146284" tIns="91427" rIns="146284" bIns="91427">
            <a:spAutoFit/>
          </a:bodyPr>
          <a:lstStyle/>
          <a:p>
            <a:pPr marL="0" marR="0" lvl="0" indent="0" algn="ctr" defTabSz="914139" rtl="0" eaLnBrk="1" fontAlgn="auto" latinLnBrk="0" hangingPunct="1">
              <a:lnSpc>
                <a:spcPct val="90000"/>
              </a:lnSpc>
              <a:spcBef>
                <a:spcPts val="0"/>
              </a:spcBef>
              <a:spcAft>
                <a:spcPts val="1400"/>
              </a:spcAft>
              <a:buClrTx/>
              <a:buSzTx/>
              <a:buFontTx/>
              <a:buNone/>
              <a:tabLst/>
              <a:defRPr/>
            </a:pPr>
            <a:r>
              <a:rPr kumimoji="0" lang="en-US" sz="1765" b="0" i="0" u="none" strike="noStrike" kern="1200" cap="none" spc="0" normalizeH="0" baseline="0" noProof="0" dirty="0">
                <a:ln>
                  <a:noFill/>
                </a:ln>
                <a:gradFill>
                  <a:gsLst>
                    <a:gs pos="92000">
                      <a:prstClr val="white"/>
                    </a:gs>
                    <a:gs pos="75000">
                      <a:prstClr val="white"/>
                    </a:gs>
                  </a:gsLst>
                </a:gradFill>
                <a:effectLst/>
                <a:uLnTx/>
                <a:uFillTx/>
                <a:latin typeface="Segoe UI Semilight" panose="020B0402040204020203" pitchFamily="34" charset="0"/>
                <a:ea typeface="+mn-ea"/>
                <a:cs typeface="Segoe UI Semilight" panose="020B0402040204020203" pitchFamily="34" charset="0"/>
              </a:rPr>
              <a:t>Create a highly-customized web search experience</a:t>
            </a:r>
          </a:p>
        </p:txBody>
      </p:sp>
      <p:grpSp>
        <p:nvGrpSpPr>
          <p:cNvPr id="8" name="Group 7">
            <a:extLst>
              <a:ext uri="{FF2B5EF4-FFF2-40B4-BE49-F238E27FC236}">
                <a16:creationId xmlns:a16="http://schemas.microsoft.com/office/drawing/2014/main" id="{1E548A72-D609-4BAA-B13B-85FF165B94AF}"/>
              </a:ext>
            </a:extLst>
          </p:cNvPr>
          <p:cNvGrpSpPr/>
          <p:nvPr/>
        </p:nvGrpSpPr>
        <p:grpSpPr>
          <a:xfrm>
            <a:off x="270068" y="1454819"/>
            <a:ext cx="1927040" cy="1517794"/>
            <a:chOff x="270068" y="-1773005"/>
            <a:chExt cx="1927040" cy="1517794"/>
          </a:xfrm>
        </p:grpSpPr>
        <p:grpSp>
          <p:nvGrpSpPr>
            <p:cNvPr id="87" name="Group 86">
              <a:extLst>
                <a:ext uri="{FF2B5EF4-FFF2-40B4-BE49-F238E27FC236}">
                  <a16:creationId xmlns:a16="http://schemas.microsoft.com/office/drawing/2014/main" id="{87C00B98-E53D-4B4B-B174-9FB3F10D207B}"/>
                </a:ext>
              </a:extLst>
            </p:cNvPr>
            <p:cNvGrpSpPr/>
            <p:nvPr/>
          </p:nvGrpSpPr>
          <p:grpSpPr>
            <a:xfrm>
              <a:off x="695042" y="-1773005"/>
              <a:ext cx="1075710" cy="1075710"/>
              <a:chOff x="1635346" y="1767983"/>
              <a:chExt cx="1287898" cy="1287898"/>
            </a:xfrm>
          </p:grpSpPr>
          <p:sp>
            <p:nvSpPr>
              <p:cNvPr id="104" name="Oval 103">
                <a:extLst>
                  <a:ext uri="{FF2B5EF4-FFF2-40B4-BE49-F238E27FC236}">
                    <a16:creationId xmlns:a16="http://schemas.microsoft.com/office/drawing/2014/main" id="{DEF98B8E-23F4-4104-8A23-C4495243160F}"/>
                  </a:ext>
                </a:extLst>
              </p:cNvPr>
              <p:cNvSpPr/>
              <p:nvPr/>
            </p:nvSpPr>
            <p:spPr bwMode="auto">
              <a:xfrm>
                <a:off x="1635346" y="1767983"/>
                <a:ext cx="1287898" cy="1287898"/>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105" name="Picture 104">
                <a:extLst>
                  <a:ext uri="{FF2B5EF4-FFF2-40B4-BE49-F238E27FC236}">
                    <a16:creationId xmlns:a16="http://schemas.microsoft.com/office/drawing/2014/main" id="{9F23CFBF-B96D-4EDE-BF49-D49E0E3F2DA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00804" y="1997048"/>
                <a:ext cx="793508" cy="799216"/>
              </a:xfrm>
              <a:prstGeom prst="rect">
                <a:avLst/>
              </a:prstGeom>
            </p:spPr>
          </p:pic>
        </p:grpSp>
        <p:sp>
          <p:nvSpPr>
            <p:cNvPr id="58" name="TextBox 57">
              <a:extLst>
                <a:ext uri="{FF2B5EF4-FFF2-40B4-BE49-F238E27FC236}">
                  <a16:creationId xmlns:a16="http://schemas.microsoft.com/office/drawing/2014/main" id="{ABD61408-0664-427A-AAEE-621C92E79303}"/>
                </a:ext>
              </a:extLst>
            </p:cNvPr>
            <p:cNvSpPr txBox="1"/>
            <p:nvPr/>
          </p:nvSpPr>
          <p:spPr>
            <a:xfrm>
              <a:off x="270068" y="-816262"/>
              <a:ext cx="1927040" cy="561051"/>
            </a:xfrm>
            <a:prstGeom prst="rect">
              <a:avLst/>
            </a:prstGeom>
            <a:noFill/>
          </p:spPr>
          <p:txBody>
            <a:bodyPr wrap="square" lIns="179208" tIns="143367" rIns="179208" bIns="143367" rtlCol="0" anchor="t">
              <a:spAutoFit/>
            </a:bodyPr>
            <a:lstStyle/>
            <a:p>
              <a:pPr marL="0" marR="0" lvl="0" indent="0" algn="ctr" defTabSz="895870" rtl="0" eaLnBrk="1" fontAlgn="auto" latinLnBrk="0" hangingPunct="1">
                <a:lnSpc>
                  <a:spcPct val="90000"/>
                </a:lnSpc>
                <a:spcBef>
                  <a:spcPts val="0"/>
                </a:spcBef>
                <a:spcAft>
                  <a:spcPts val="1000"/>
                </a:spcAft>
                <a:buClrTx/>
                <a:buSzTx/>
                <a:buFontTx/>
                <a:buNone/>
                <a:tabLst/>
                <a:defRPr/>
              </a:pPr>
              <a:r>
                <a:rPr kumimoji="0" lang="en-US" sz="1961" b="1"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Vision</a:t>
              </a:r>
            </a:p>
          </p:txBody>
        </p:sp>
      </p:grpSp>
      <p:grpSp>
        <p:nvGrpSpPr>
          <p:cNvPr id="9" name="Group 8">
            <a:extLst>
              <a:ext uri="{FF2B5EF4-FFF2-40B4-BE49-F238E27FC236}">
                <a16:creationId xmlns:a16="http://schemas.microsoft.com/office/drawing/2014/main" id="{8A565772-6448-4E89-A061-5D62D263BC8C}"/>
              </a:ext>
            </a:extLst>
          </p:cNvPr>
          <p:cNvGrpSpPr/>
          <p:nvPr/>
        </p:nvGrpSpPr>
        <p:grpSpPr>
          <a:xfrm>
            <a:off x="2215498" y="1454819"/>
            <a:ext cx="1927040" cy="1522295"/>
            <a:chOff x="2215498" y="-1773006"/>
            <a:chExt cx="1927040" cy="1522295"/>
          </a:xfrm>
        </p:grpSpPr>
        <p:grpSp>
          <p:nvGrpSpPr>
            <p:cNvPr id="88" name="Group 87">
              <a:extLst>
                <a:ext uri="{FF2B5EF4-FFF2-40B4-BE49-F238E27FC236}">
                  <a16:creationId xmlns:a16="http://schemas.microsoft.com/office/drawing/2014/main" id="{34AC3236-9F52-49CB-85E2-514635976F43}"/>
                </a:ext>
              </a:extLst>
            </p:cNvPr>
            <p:cNvGrpSpPr/>
            <p:nvPr/>
          </p:nvGrpSpPr>
          <p:grpSpPr>
            <a:xfrm>
              <a:off x="2640748" y="-1773006"/>
              <a:ext cx="1075710" cy="1075710"/>
              <a:chOff x="1920558" y="3040063"/>
              <a:chExt cx="1097280" cy="1097280"/>
            </a:xfrm>
          </p:grpSpPr>
          <p:sp>
            <p:nvSpPr>
              <p:cNvPr id="102" name="Oval 101">
                <a:extLst>
                  <a:ext uri="{FF2B5EF4-FFF2-40B4-BE49-F238E27FC236}">
                    <a16:creationId xmlns:a16="http://schemas.microsoft.com/office/drawing/2014/main" id="{3FEB7F0D-E401-498E-BDE3-90246147D734}"/>
                  </a:ext>
                </a:extLst>
              </p:cNvPr>
              <p:cNvSpPr/>
              <p:nvPr/>
            </p:nvSpPr>
            <p:spPr bwMode="auto">
              <a:xfrm>
                <a:off x="1920558" y="3040063"/>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103" name="Picture 102">
                <a:extLst>
                  <a:ext uri="{FF2B5EF4-FFF2-40B4-BE49-F238E27FC236}">
                    <a16:creationId xmlns:a16="http://schemas.microsoft.com/office/drawing/2014/main" id="{4AEEB1C9-56ED-43D3-8DAF-CDF46925238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57065" y="3241523"/>
                <a:ext cx="667702" cy="667702"/>
              </a:xfrm>
              <a:prstGeom prst="rect">
                <a:avLst/>
              </a:prstGeom>
            </p:spPr>
          </p:pic>
        </p:grpSp>
        <p:sp>
          <p:nvSpPr>
            <p:cNvPr id="63" name="TextBox 62">
              <a:extLst>
                <a:ext uri="{FF2B5EF4-FFF2-40B4-BE49-F238E27FC236}">
                  <a16:creationId xmlns:a16="http://schemas.microsoft.com/office/drawing/2014/main" id="{DE5C8F30-6C5B-4BE9-98B8-830D95BC3162}"/>
                </a:ext>
              </a:extLst>
            </p:cNvPr>
            <p:cNvSpPr txBox="1"/>
            <p:nvPr/>
          </p:nvSpPr>
          <p:spPr>
            <a:xfrm>
              <a:off x="2215498" y="-811762"/>
              <a:ext cx="1927040" cy="561051"/>
            </a:xfrm>
            <a:prstGeom prst="rect">
              <a:avLst/>
            </a:prstGeom>
            <a:noFill/>
          </p:spPr>
          <p:txBody>
            <a:bodyPr wrap="square" lIns="179208" tIns="143367" rIns="89630" bIns="143367" rtlCol="0" anchor="t">
              <a:spAutoFit/>
            </a:bodyPr>
            <a:lstStyle/>
            <a:p>
              <a:pPr marL="0" marR="0" lvl="0" indent="0" algn="ctr" defTabSz="895870" rtl="0" eaLnBrk="1" fontAlgn="auto" latinLnBrk="0" hangingPunct="1">
                <a:lnSpc>
                  <a:spcPct val="90000"/>
                </a:lnSpc>
                <a:spcBef>
                  <a:spcPts val="0"/>
                </a:spcBef>
                <a:spcAft>
                  <a:spcPts val="1000"/>
                </a:spcAft>
                <a:buClrTx/>
                <a:buSzTx/>
                <a:buFontTx/>
                <a:buNone/>
                <a:tabLst/>
                <a:defRPr/>
              </a:pPr>
              <a:r>
                <a:rPr kumimoji="0" lang="en-US" sz="1961" b="1"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Speech</a:t>
              </a:r>
            </a:p>
          </p:txBody>
        </p:sp>
      </p:grpSp>
      <p:grpSp>
        <p:nvGrpSpPr>
          <p:cNvPr id="11" name="Group 10">
            <a:extLst>
              <a:ext uri="{FF2B5EF4-FFF2-40B4-BE49-F238E27FC236}">
                <a16:creationId xmlns:a16="http://schemas.microsoft.com/office/drawing/2014/main" id="{43F5793F-ECF9-49F5-B008-590F8FB43880}"/>
              </a:ext>
            </a:extLst>
          </p:cNvPr>
          <p:cNvGrpSpPr/>
          <p:nvPr/>
        </p:nvGrpSpPr>
        <p:grpSpPr>
          <a:xfrm>
            <a:off x="6106357" y="1454819"/>
            <a:ext cx="1927040" cy="1522295"/>
            <a:chOff x="6106357" y="-1773006"/>
            <a:chExt cx="1927040" cy="1522295"/>
          </a:xfrm>
        </p:grpSpPr>
        <p:grpSp>
          <p:nvGrpSpPr>
            <p:cNvPr id="91" name="Group 90">
              <a:extLst>
                <a:ext uri="{FF2B5EF4-FFF2-40B4-BE49-F238E27FC236}">
                  <a16:creationId xmlns:a16="http://schemas.microsoft.com/office/drawing/2014/main" id="{5C696500-42C5-481E-98B7-2610EB9B51C7}"/>
                </a:ext>
              </a:extLst>
            </p:cNvPr>
            <p:cNvGrpSpPr/>
            <p:nvPr/>
          </p:nvGrpSpPr>
          <p:grpSpPr>
            <a:xfrm>
              <a:off x="6532159" y="-1773006"/>
              <a:ext cx="1075710" cy="1075710"/>
              <a:chOff x="6663142" y="2934576"/>
              <a:chExt cx="1097280" cy="1097280"/>
            </a:xfrm>
          </p:grpSpPr>
          <p:sp>
            <p:nvSpPr>
              <p:cNvPr id="98" name="Oval 97">
                <a:extLst>
                  <a:ext uri="{FF2B5EF4-FFF2-40B4-BE49-F238E27FC236}">
                    <a16:creationId xmlns:a16="http://schemas.microsoft.com/office/drawing/2014/main" id="{73BC3A46-94EF-4748-B9BE-FEDACF0CFFE9}"/>
                  </a:ext>
                </a:extLst>
              </p:cNvPr>
              <p:cNvSpPr/>
              <p:nvPr/>
            </p:nvSpPr>
            <p:spPr bwMode="auto">
              <a:xfrm>
                <a:off x="6663142" y="2934576"/>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99" name="Picture 98">
                <a:extLst>
                  <a:ext uri="{FF2B5EF4-FFF2-40B4-BE49-F238E27FC236}">
                    <a16:creationId xmlns:a16="http://schemas.microsoft.com/office/drawing/2014/main" id="{369D7877-5B2B-41D5-B9AD-DDCF9C52207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74944" y="3143724"/>
                <a:ext cx="673678" cy="678983"/>
              </a:xfrm>
              <a:prstGeom prst="rect">
                <a:avLst/>
              </a:prstGeom>
            </p:spPr>
          </p:pic>
        </p:grpSp>
        <p:sp>
          <p:nvSpPr>
            <p:cNvPr id="68" name="TextBox 67">
              <a:extLst>
                <a:ext uri="{FF2B5EF4-FFF2-40B4-BE49-F238E27FC236}">
                  <a16:creationId xmlns:a16="http://schemas.microsoft.com/office/drawing/2014/main" id="{CFA060CD-4B9C-4666-95B2-AFCCB64B9B25}"/>
                </a:ext>
              </a:extLst>
            </p:cNvPr>
            <p:cNvSpPr txBox="1"/>
            <p:nvPr/>
          </p:nvSpPr>
          <p:spPr>
            <a:xfrm>
              <a:off x="6106357" y="-811762"/>
              <a:ext cx="1927040" cy="561051"/>
            </a:xfrm>
            <a:prstGeom prst="rect">
              <a:avLst/>
            </a:prstGeom>
            <a:noFill/>
          </p:spPr>
          <p:txBody>
            <a:bodyPr wrap="square" lIns="179208" tIns="143367" rIns="179208" bIns="143367" rtlCol="0" anchor="t">
              <a:spAutoFit/>
            </a:bodyPr>
            <a:lstStyle/>
            <a:p>
              <a:pPr marL="0" marR="0" lvl="0" indent="0" algn="ctr" defTabSz="895870" rtl="0" eaLnBrk="1" fontAlgn="auto" latinLnBrk="0" hangingPunct="1">
                <a:lnSpc>
                  <a:spcPct val="90000"/>
                </a:lnSpc>
                <a:spcBef>
                  <a:spcPts val="0"/>
                </a:spcBef>
                <a:spcAft>
                  <a:spcPts val="1000"/>
                </a:spcAft>
                <a:buClrTx/>
                <a:buSzTx/>
                <a:buFontTx/>
                <a:buNone/>
                <a:tabLst/>
                <a:defRPr/>
              </a:pPr>
              <a:r>
                <a:rPr kumimoji="0" lang="en-US" sz="1961" b="1"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Knowledge</a:t>
              </a:r>
            </a:p>
          </p:txBody>
        </p:sp>
      </p:grpSp>
      <p:grpSp>
        <p:nvGrpSpPr>
          <p:cNvPr id="10" name="Group 9">
            <a:extLst>
              <a:ext uri="{FF2B5EF4-FFF2-40B4-BE49-F238E27FC236}">
                <a16:creationId xmlns:a16="http://schemas.microsoft.com/office/drawing/2014/main" id="{241A009C-38FA-4320-9DB9-484B2938C780}"/>
              </a:ext>
            </a:extLst>
          </p:cNvPr>
          <p:cNvGrpSpPr/>
          <p:nvPr/>
        </p:nvGrpSpPr>
        <p:grpSpPr>
          <a:xfrm>
            <a:off x="4160927" y="1454819"/>
            <a:ext cx="1927040" cy="1522295"/>
            <a:chOff x="4160927" y="-1773006"/>
            <a:chExt cx="1927040" cy="1522295"/>
          </a:xfrm>
        </p:grpSpPr>
        <p:grpSp>
          <p:nvGrpSpPr>
            <p:cNvPr id="90" name="Group 89">
              <a:extLst>
                <a:ext uri="{FF2B5EF4-FFF2-40B4-BE49-F238E27FC236}">
                  <a16:creationId xmlns:a16="http://schemas.microsoft.com/office/drawing/2014/main" id="{BF089A33-5CCF-4A8F-B35F-F8D3F8C1D091}"/>
                </a:ext>
              </a:extLst>
            </p:cNvPr>
            <p:cNvGrpSpPr/>
            <p:nvPr/>
          </p:nvGrpSpPr>
          <p:grpSpPr>
            <a:xfrm>
              <a:off x="4586453" y="-1773006"/>
              <a:ext cx="1075710" cy="1075710"/>
              <a:chOff x="4678421" y="2934576"/>
              <a:chExt cx="1097280" cy="1097280"/>
            </a:xfrm>
          </p:grpSpPr>
          <p:sp>
            <p:nvSpPr>
              <p:cNvPr id="100" name="Oval 99">
                <a:extLst>
                  <a:ext uri="{FF2B5EF4-FFF2-40B4-BE49-F238E27FC236}">
                    <a16:creationId xmlns:a16="http://schemas.microsoft.com/office/drawing/2014/main" id="{EEAF1582-252D-4D86-9DEA-4585D6CF4AC7}"/>
                  </a:ext>
                </a:extLst>
              </p:cNvPr>
              <p:cNvSpPr/>
              <p:nvPr/>
            </p:nvSpPr>
            <p:spPr bwMode="auto">
              <a:xfrm>
                <a:off x="4678421" y="2934576"/>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101" name="Picture 100">
                <a:extLst>
                  <a:ext uri="{FF2B5EF4-FFF2-40B4-BE49-F238E27FC236}">
                    <a16:creationId xmlns:a16="http://schemas.microsoft.com/office/drawing/2014/main" id="{3F363D6C-9A5B-40B4-AD63-0AD7A822FAF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869582" y="3125737"/>
                <a:ext cx="714959" cy="714959"/>
              </a:xfrm>
              <a:prstGeom prst="rect">
                <a:avLst/>
              </a:prstGeom>
            </p:spPr>
          </p:pic>
        </p:grpSp>
        <p:sp>
          <p:nvSpPr>
            <p:cNvPr id="73" name="TextBox 72">
              <a:extLst>
                <a:ext uri="{FF2B5EF4-FFF2-40B4-BE49-F238E27FC236}">
                  <a16:creationId xmlns:a16="http://schemas.microsoft.com/office/drawing/2014/main" id="{FA17588C-216D-4307-85D1-AC14113932BF}"/>
                </a:ext>
              </a:extLst>
            </p:cNvPr>
            <p:cNvSpPr txBox="1"/>
            <p:nvPr/>
          </p:nvSpPr>
          <p:spPr>
            <a:xfrm>
              <a:off x="4160927" y="-811762"/>
              <a:ext cx="1927040" cy="561051"/>
            </a:xfrm>
            <a:prstGeom prst="rect">
              <a:avLst/>
            </a:prstGeom>
            <a:noFill/>
          </p:spPr>
          <p:txBody>
            <a:bodyPr wrap="square" lIns="179208" tIns="143367" rIns="179208" bIns="143367" rtlCol="0" anchor="t">
              <a:spAutoFit/>
            </a:bodyPr>
            <a:lstStyle/>
            <a:p>
              <a:pPr marL="0" marR="0" lvl="0" indent="0" algn="ctr" defTabSz="895870" rtl="0" eaLnBrk="1" fontAlgn="auto" latinLnBrk="0" hangingPunct="1">
                <a:lnSpc>
                  <a:spcPct val="90000"/>
                </a:lnSpc>
                <a:spcBef>
                  <a:spcPts val="0"/>
                </a:spcBef>
                <a:spcAft>
                  <a:spcPts val="1000"/>
                </a:spcAft>
                <a:buClrTx/>
                <a:buSzTx/>
                <a:buFontTx/>
                <a:buNone/>
                <a:tabLst/>
                <a:defRPr/>
              </a:pPr>
              <a:r>
                <a:rPr kumimoji="0" lang="en-US" sz="1961" b="1"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Language</a:t>
              </a:r>
            </a:p>
          </p:txBody>
        </p:sp>
      </p:grpSp>
      <p:grpSp>
        <p:nvGrpSpPr>
          <p:cNvPr id="13" name="Group 12">
            <a:extLst>
              <a:ext uri="{FF2B5EF4-FFF2-40B4-BE49-F238E27FC236}">
                <a16:creationId xmlns:a16="http://schemas.microsoft.com/office/drawing/2014/main" id="{127B3E87-D3EF-4E2E-96D1-F717104950B9}"/>
              </a:ext>
            </a:extLst>
          </p:cNvPr>
          <p:cNvGrpSpPr/>
          <p:nvPr/>
        </p:nvGrpSpPr>
        <p:grpSpPr>
          <a:xfrm>
            <a:off x="9997214" y="1454819"/>
            <a:ext cx="1927040" cy="1522295"/>
            <a:chOff x="9997214" y="-1773006"/>
            <a:chExt cx="1927040" cy="1522295"/>
          </a:xfrm>
        </p:grpSpPr>
        <p:grpSp>
          <p:nvGrpSpPr>
            <p:cNvPr id="93" name="Group 92">
              <a:extLst>
                <a:ext uri="{FF2B5EF4-FFF2-40B4-BE49-F238E27FC236}">
                  <a16:creationId xmlns:a16="http://schemas.microsoft.com/office/drawing/2014/main" id="{E92BF88A-3C93-4A94-8D69-4454377A0569}"/>
                </a:ext>
              </a:extLst>
            </p:cNvPr>
            <p:cNvGrpSpPr/>
            <p:nvPr/>
          </p:nvGrpSpPr>
          <p:grpSpPr>
            <a:xfrm>
              <a:off x="10423569" y="-1773006"/>
              <a:ext cx="1075710" cy="1075710"/>
              <a:chOff x="10632583" y="2934576"/>
              <a:chExt cx="1097280" cy="1097280"/>
            </a:xfrm>
          </p:grpSpPr>
          <p:sp>
            <p:nvSpPr>
              <p:cNvPr id="94" name="Oval 93">
                <a:extLst>
                  <a:ext uri="{FF2B5EF4-FFF2-40B4-BE49-F238E27FC236}">
                    <a16:creationId xmlns:a16="http://schemas.microsoft.com/office/drawing/2014/main" id="{C3493EDB-8294-4EDF-AE3C-A754BF5A52FC}"/>
                  </a:ext>
                </a:extLst>
              </p:cNvPr>
              <p:cNvSpPr/>
              <p:nvPr/>
            </p:nvSpPr>
            <p:spPr bwMode="auto">
              <a:xfrm>
                <a:off x="10632583" y="2934576"/>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95" name="Picture 94">
                <a:extLst>
                  <a:ext uri="{FF2B5EF4-FFF2-40B4-BE49-F238E27FC236}">
                    <a16:creationId xmlns:a16="http://schemas.microsoft.com/office/drawing/2014/main" id="{7C8AAC70-0263-476D-A14B-C43BF41F4F4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976803" y="3238448"/>
                <a:ext cx="408842" cy="489536"/>
              </a:xfrm>
              <a:prstGeom prst="rect">
                <a:avLst/>
              </a:prstGeom>
            </p:spPr>
          </p:pic>
        </p:grpSp>
        <p:sp>
          <p:nvSpPr>
            <p:cNvPr id="78" name="TextBox 77">
              <a:extLst>
                <a:ext uri="{FF2B5EF4-FFF2-40B4-BE49-F238E27FC236}">
                  <a16:creationId xmlns:a16="http://schemas.microsoft.com/office/drawing/2014/main" id="{F44B1447-91C5-4448-9E05-399EE4696018}"/>
                </a:ext>
              </a:extLst>
            </p:cNvPr>
            <p:cNvSpPr txBox="1"/>
            <p:nvPr/>
          </p:nvSpPr>
          <p:spPr>
            <a:xfrm>
              <a:off x="9997214" y="-811762"/>
              <a:ext cx="1927040" cy="561051"/>
            </a:xfrm>
            <a:prstGeom prst="rect">
              <a:avLst/>
            </a:prstGeom>
            <a:noFill/>
          </p:spPr>
          <p:txBody>
            <a:bodyPr wrap="square" lIns="179208" tIns="143367" rIns="179208" bIns="143367" rtlCol="0" anchor="t">
              <a:spAutoFit/>
            </a:bodyPr>
            <a:lstStyle/>
            <a:p>
              <a:pPr marL="0" marR="0" lvl="0" indent="0" algn="ctr" defTabSz="895870" rtl="0" eaLnBrk="1" fontAlgn="auto" latinLnBrk="0" hangingPunct="1">
                <a:lnSpc>
                  <a:spcPct val="90000"/>
                </a:lnSpc>
                <a:spcBef>
                  <a:spcPts val="0"/>
                </a:spcBef>
                <a:spcAft>
                  <a:spcPts val="1000"/>
                </a:spcAft>
                <a:buClrTx/>
                <a:buSzTx/>
                <a:buFontTx/>
                <a:buNone/>
                <a:tabLst/>
                <a:defRPr/>
              </a:pPr>
              <a:r>
                <a:rPr kumimoji="0" lang="en-US" sz="1961" b="1"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Labs</a:t>
              </a:r>
              <a:endParaRPr kumimoji="0" lang="en-US" sz="2307" b="1" i="0" u="none" strike="noStrike" kern="1200" cap="none" spc="0" normalizeH="0" baseline="0" noProof="0" dirty="0">
                <a:ln>
                  <a:noFill/>
                </a:ln>
                <a:gradFill>
                  <a:gsLst>
                    <a:gs pos="64545">
                      <a:srgbClr val="353535"/>
                    </a:gs>
                    <a:gs pos="40000">
                      <a:srgbClr val="353535"/>
                    </a:gs>
                  </a:gsLst>
                  <a:lin ang="5400000" scaled="0"/>
                </a:gradFill>
                <a:effectLst/>
                <a:uLnTx/>
                <a:uFillTx/>
                <a:latin typeface="Segoe UI Semilight" panose="020B0402040204020203" pitchFamily="34" charset="0"/>
                <a:ea typeface="+mn-ea"/>
                <a:cs typeface="Segoe UI Semilight" panose="020B0402040204020203" pitchFamily="34" charset="0"/>
              </a:endParaRPr>
            </a:p>
          </p:txBody>
        </p:sp>
      </p:grpSp>
      <p:grpSp>
        <p:nvGrpSpPr>
          <p:cNvPr id="12" name="Group 11">
            <a:extLst>
              <a:ext uri="{FF2B5EF4-FFF2-40B4-BE49-F238E27FC236}">
                <a16:creationId xmlns:a16="http://schemas.microsoft.com/office/drawing/2014/main" id="{5B3E6DAF-25AD-49E2-8388-0C531E061217}"/>
              </a:ext>
            </a:extLst>
          </p:cNvPr>
          <p:cNvGrpSpPr/>
          <p:nvPr/>
        </p:nvGrpSpPr>
        <p:grpSpPr>
          <a:xfrm>
            <a:off x="8051787" y="1454819"/>
            <a:ext cx="1927040" cy="1522295"/>
            <a:chOff x="8051787" y="-1773006"/>
            <a:chExt cx="1927040" cy="1522295"/>
          </a:xfrm>
        </p:grpSpPr>
        <p:grpSp>
          <p:nvGrpSpPr>
            <p:cNvPr id="92" name="Group 91">
              <a:extLst>
                <a:ext uri="{FF2B5EF4-FFF2-40B4-BE49-F238E27FC236}">
                  <a16:creationId xmlns:a16="http://schemas.microsoft.com/office/drawing/2014/main" id="{9E2B39F0-F320-4515-8BDB-C024FB3165A6}"/>
                </a:ext>
              </a:extLst>
            </p:cNvPr>
            <p:cNvGrpSpPr/>
            <p:nvPr/>
          </p:nvGrpSpPr>
          <p:grpSpPr>
            <a:xfrm>
              <a:off x="8482009" y="-1773006"/>
              <a:ext cx="1075710" cy="1075710"/>
              <a:chOff x="8652091" y="2934576"/>
              <a:chExt cx="1097280" cy="1097280"/>
            </a:xfrm>
          </p:grpSpPr>
          <p:sp>
            <p:nvSpPr>
              <p:cNvPr id="96" name="Oval 95">
                <a:extLst>
                  <a:ext uri="{FF2B5EF4-FFF2-40B4-BE49-F238E27FC236}">
                    <a16:creationId xmlns:a16="http://schemas.microsoft.com/office/drawing/2014/main" id="{542E44BA-9109-4F5C-9A96-230FF0E96345}"/>
                  </a:ext>
                </a:extLst>
              </p:cNvPr>
              <p:cNvSpPr/>
              <p:nvPr/>
            </p:nvSpPr>
            <p:spPr bwMode="auto">
              <a:xfrm>
                <a:off x="8652091" y="2934576"/>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97" name="Picture 96">
                <a:extLst>
                  <a:ext uri="{FF2B5EF4-FFF2-40B4-BE49-F238E27FC236}">
                    <a16:creationId xmlns:a16="http://schemas.microsoft.com/office/drawing/2014/main" id="{E528D6E3-3627-46FE-9D9E-3E17DD37914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914610" y="3197095"/>
                <a:ext cx="572244" cy="572244"/>
              </a:xfrm>
              <a:prstGeom prst="rect">
                <a:avLst/>
              </a:prstGeom>
            </p:spPr>
          </p:pic>
        </p:grpSp>
        <p:sp>
          <p:nvSpPr>
            <p:cNvPr id="83" name="TextBox 82">
              <a:extLst>
                <a:ext uri="{FF2B5EF4-FFF2-40B4-BE49-F238E27FC236}">
                  <a16:creationId xmlns:a16="http://schemas.microsoft.com/office/drawing/2014/main" id="{74351253-0A2E-4E7D-9D4B-8CDC0119E9FF}"/>
                </a:ext>
              </a:extLst>
            </p:cNvPr>
            <p:cNvSpPr txBox="1"/>
            <p:nvPr/>
          </p:nvSpPr>
          <p:spPr>
            <a:xfrm>
              <a:off x="8051787" y="-811762"/>
              <a:ext cx="1927040" cy="561051"/>
            </a:xfrm>
            <a:prstGeom prst="rect">
              <a:avLst/>
            </a:prstGeom>
            <a:noFill/>
          </p:spPr>
          <p:txBody>
            <a:bodyPr wrap="square" lIns="179208" tIns="143367" rIns="179208" bIns="143367" rtlCol="0" anchor="t">
              <a:spAutoFit/>
            </a:bodyPr>
            <a:lstStyle/>
            <a:p>
              <a:pPr marL="0" marR="0" lvl="0" indent="0" algn="ctr" defTabSz="895870" rtl="0" eaLnBrk="1" fontAlgn="auto" latinLnBrk="0" hangingPunct="1">
                <a:lnSpc>
                  <a:spcPct val="90000"/>
                </a:lnSpc>
                <a:spcBef>
                  <a:spcPts val="0"/>
                </a:spcBef>
                <a:spcAft>
                  <a:spcPts val="1000"/>
                </a:spcAft>
                <a:buClrTx/>
                <a:buSzTx/>
                <a:buFontTx/>
                <a:buNone/>
                <a:tabLst/>
                <a:defRPr/>
              </a:pPr>
              <a:r>
                <a:rPr kumimoji="0" lang="en-US" sz="1961" b="1"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Search</a:t>
              </a:r>
            </a:p>
          </p:txBody>
        </p:sp>
      </p:grpSp>
      <p:sp>
        <p:nvSpPr>
          <p:cNvPr id="89" name="Rectangle 88">
            <a:extLst>
              <a:ext uri="{FF2B5EF4-FFF2-40B4-BE49-F238E27FC236}">
                <a16:creationId xmlns:a16="http://schemas.microsoft.com/office/drawing/2014/main" id="{7035E8ED-3036-48CA-A969-0431584C68E0}"/>
              </a:ext>
            </a:extLst>
          </p:cNvPr>
          <p:cNvSpPr/>
          <p:nvPr/>
        </p:nvSpPr>
        <p:spPr>
          <a:xfrm>
            <a:off x="291226" y="307823"/>
            <a:ext cx="7294166" cy="1069845"/>
          </a:xfrm>
          <a:prstGeom prst="rect">
            <a:avLst/>
          </a:prstGeom>
        </p:spPr>
        <p:txBody>
          <a:bodyPr wrap="square" anchor="ctr">
            <a:spAutoFit/>
          </a:bodyPr>
          <a:lstStyle/>
          <a:p>
            <a:pPr marL="0" marR="0" lvl="0" indent="0" algn="l" defTabSz="895870" rtl="0" eaLnBrk="1" fontAlgn="auto" latinLnBrk="0" hangingPunct="1">
              <a:lnSpc>
                <a:spcPct val="90000"/>
              </a:lnSpc>
              <a:spcBef>
                <a:spcPts val="0"/>
              </a:spcBef>
              <a:spcAft>
                <a:spcPts val="0"/>
              </a:spcAft>
              <a:buClrTx/>
              <a:buSzTx/>
              <a:buFontTx/>
              <a:buNone/>
              <a:tabLst/>
              <a:defRPr/>
            </a:pPr>
            <a:r>
              <a:rPr kumimoji="0" lang="en-US" altLang="en-US" sz="4313" b="0" i="0" u="none" strike="noStrike" kern="1200" cap="none" spc="0" normalizeH="0" baseline="0" noProof="0" dirty="0">
                <a:ln>
                  <a:noFill/>
                </a:ln>
                <a:gradFill>
                  <a:gsLst>
                    <a:gs pos="12727">
                      <a:srgbClr val="FFFFFF"/>
                    </a:gs>
                    <a:gs pos="52000">
                      <a:srgbClr val="FFFFFF"/>
                    </a:gs>
                  </a:gsLst>
                  <a:lin ang="10800000" scaled="0"/>
                </a:gradFill>
                <a:effectLst/>
                <a:uLnTx/>
                <a:uFillTx/>
                <a:latin typeface="Segoe UI Light"/>
                <a:ea typeface="+mn-ea"/>
                <a:cs typeface="+mn-cs"/>
              </a:rPr>
              <a:t>Microsoft Cognitive Services</a:t>
            </a:r>
          </a:p>
          <a:p>
            <a:pPr marL="0" marR="0" lvl="0" indent="0" algn="l" defTabSz="895870" rtl="0" eaLnBrk="1" fontAlgn="auto" latinLnBrk="0" hangingPunct="1">
              <a:lnSpc>
                <a:spcPct val="90000"/>
              </a:lnSpc>
              <a:spcBef>
                <a:spcPts val="0"/>
              </a:spcBef>
              <a:spcAft>
                <a:spcPts val="1440"/>
              </a:spcAft>
              <a:buClrTx/>
              <a:buSzTx/>
              <a:buFontTx/>
              <a:buNone/>
              <a:tabLst/>
              <a:defRPr/>
            </a:pPr>
            <a:r>
              <a:rPr kumimoji="0" lang="en-US" sz="2745" b="0" i="0" u="none" strike="noStrike" kern="1200" cap="none" spc="0" normalizeH="0" baseline="0" noProof="0" dirty="0">
                <a:ln>
                  <a:noFill/>
                </a:ln>
                <a:gradFill>
                  <a:gsLst>
                    <a:gs pos="12727">
                      <a:srgbClr val="FFFFFF"/>
                    </a:gs>
                    <a:gs pos="52000">
                      <a:srgbClr val="FFFFFF"/>
                    </a:gs>
                  </a:gsLst>
                  <a:lin ang="10800000" scaled="0"/>
                </a:gradFill>
                <a:effectLst/>
                <a:uLnTx/>
                <a:uFillTx/>
                <a:latin typeface="Segoe UI Semilight"/>
                <a:ea typeface="+mn-ea"/>
                <a:cs typeface="+mn-cs"/>
              </a:rPr>
              <a:t>Customization</a:t>
            </a:r>
          </a:p>
        </p:txBody>
      </p:sp>
      <p:sp>
        <p:nvSpPr>
          <p:cNvPr id="5" name="Title 4">
            <a:extLst>
              <a:ext uri="{FF2B5EF4-FFF2-40B4-BE49-F238E27FC236}">
                <a16:creationId xmlns:a16="http://schemas.microsoft.com/office/drawing/2014/main" id="{7D469F14-82D0-475E-B075-ECEB17918C3C}"/>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1022306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1.66667E-6 3.33333E-6 L 0.1543 0.12199 " pathEditMode="relative" rAng="0" ptsTypes="AA">
                                      <p:cBhvr>
                                        <p:cTn id="6" dur="500" fill="hold"/>
                                        <p:tgtEl>
                                          <p:spTgt spid="13"/>
                                        </p:tgtEl>
                                        <p:attrNameLst>
                                          <p:attrName>ppt_x</p:attrName>
                                          <p:attrName>ppt_y</p:attrName>
                                        </p:attrNameLst>
                                      </p:cBhvr>
                                      <p:rCtr x="7708" y="6088"/>
                                    </p:animMotion>
                                  </p:childTnLst>
                                </p:cTn>
                              </p:par>
                              <p:par>
                                <p:cTn id="7" presetID="42" presetClass="path" presetSubtype="0" accel="50000" decel="50000" fill="hold" nodeType="withEffect">
                                  <p:stCondLst>
                                    <p:cond delay="0"/>
                                  </p:stCondLst>
                                  <p:childTnLst>
                                    <p:animMotion origin="layout" path="M -3.125E-6 3.33333E-6 L 0.1444 0.12199 " pathEditMode="relative" rAng="0" ptsTypes="AA">
                                      <p:cBhvr>
                                        <p:cTn id="8" dur="500" fill="hold"/>
                                        <p:tgtEl>
                                          <p:spTgt spid="12"/>
                                        </p:tgtEl>
                                        <p:attrNameLst>
                                          <p:attrName>ppt_x</p:attrName>
                                          <p:attrName>ppt_y</p:attrName>
                                        </p:attrNameLst>
                                      </p:cBhvr>
                                      <p:rCtr x="7214" y="6088"/>
                                    </p:animMotion>
                                  </p:childTnLst>
                                </p:cTn>
                              </p:par>
                              <p:par>
                                <p:cTn id="9" presetID="42" presetClass="path" presetSubtype="0" accel="50000" decel="50000" fill="hold" nodeType="withEffect">
                                  <p:stCondLst>
                                    <p:cond delay="0"/>
                                  </p:stCondLst>
                                  <p:childTnLst>
                                    <p:animMotion origin="layout" path="M 2.29167E-6 3.33333E-6 L 0.11302 0.12199 " pathEditMode="relative" rAng="0" ptsTypes="AA">
                                      <p:cBhvr>
                                        <p:cTn id="10" dur="500" fill="hold"/>
                                        <p:tgtEl>
                                          <p:spTgt spid="11"/>
                                        </p:tgtEl>
                                        <p:attrNameLst>
                                          <p:attrName>ppt_x</p:attrName>
                                          <p:attrName>ppt_y</p:attrName>
                                        </p:attrNameLst>
                                      </p:cBhvr>
                                      <p:rCtr x="5651" y="6088"/>
                                    </p:animMotion>
                                  </p:childTnLst>
                                </p:cTn>
                              </p:par>
                              <p:par>
                                <p:cTn id="11" presetID="42" presetClass="path" presetSubtype="0" accel="50000" decel="50000" fill="hold" nodeType="withEffect">
                                  <p:stCondLst>
                                    <p:cond delay="0"/>
                                  </p:stCondLst>
                                  <p:childTnLst>
                                    <p:animMotion origin="layout" path="M -2.5E-6 3.33333E-6 L 0.08073 0.12199 " pathEditMode="relative" rAng="0" ptsTypes="AA">
                                      <p:cBhvr>
                                        <p:cTn id="12" dur="500" fill="hold"/>
                                        <p:tgtEl>
                                          <p:spTgt spid="10"/>
                                        </p:tgtEl>
                                        <p:attrNameLst>
                                          <p:attrName>ppt_x</p:attrName>
                                          <p:attrName>ppt_y</p:attrName>
                                        </p:attrNameLst>
                                      </p:cBhvr>
                                      <p:rCtr x="4036" y="6088"/>
                                    </p:animMotion>
                                  </p:childTnLst>
                                </p:cTn>
                              </p:par>
                              <p:par>
                                <p:cTn id="13" presetID="42" presetClass="path" presetSubtype="0" accel="50000" decel="50000" fill="hold" nodeType="withEffect">
                                  <p:stCondLst>
                                    <p:cond delay="0"/>
                                  </p:stCondLst>
                                  <p:childTnLst>
                                    <p:animMotion origin="layout" path="M 2.91667E-6 3.33333E-6 L 0.04883 0.12199 " pathEditMode="relative" rAng="0" ptsTypes="AA">
                                      <p:cBhvr>
                                        <p:cTn id="14" dur="500" fill="hold"/>
                                        <p:tgtEl>
                                          <p:spTgt spid="9"/>
                                        </p:tgtEl>
                                        <p:attrNameLst>
                                          <p:attrName>ppt_x</p:attrName>
                                          <p:attrName>ppt_y</p:attrName>
                                        </p:attrNameLst>
                                      </p:cBhvr>
                                      <p:rCtr x="2435" y="6088"/>
                                    </p:animMotion>
                                  </p:childTnLst>
                                </p:cTn>
                              </p:par>
                              <p:par>
                                <p:cTn id="15" presetID="42" presetClass="path" presetSubtype="0" accel="50000" decel="50000" fill="hold" nodeType="withEffect">
                                  <p:stCondLst>
                                    <p:cond delay="0"/>
                                  </p:stCondLst>
                                  <p:childTnLst>
                                    <p:animMotion origin="layout" path="M -1.875E-6 4.81481E-6 L 0.01823 0.12199 " pathEditMode="relative" rAng="0" ptsTypes="AA">
                                      <p:cBhvr>
                                        <p:cTn id="16" dur="500" fill="hold"/>
                                        <p:tgtEl>
                                          <p:spTgt spid="8"/>
                                        </p:tgtEl>
                                        <p:attrNameLst>
                                          <p:attrName>ppt_x</p:attrName>
                                          <p:attrName>ppt_y</p:attrName>
                                        </p:attrNameLst>
                                      </p:cBhvr>
                                      <p:rCtr x="911" y="6088"/>
                                    </p:animMotion>
                                  </p:childTnLst>
                                </p:cTn>
                              </p:par>
                            </p:childTnLst>
                          </p:cTn>
                        </p:par>
                        <p:par>
                          <p:cTn id="17" fill="hold">
                            <p:stCondLst>
                              <p:cond delay="500"/>
                            </p:stCondLst>
                            <p:childTnLst>
                              <p:par>
                                <p:cTn id="18" presetID="42" presetClass="path" presetSubtype="0" accel="50000" decel="50000" fill="hold" nodeType="afterEffect">
                                  <p:stCondLst>
                                    <p:cond delay="0"/>
                                  </p:stCondLst>
                                  <p:childTnLst>
                                    <p:animMotion origin="layout" path="M -1.25E-6 4.07407E-6 L -1.25E-6 0.11944 " pathEditMode="relative" rAng="0" ptsTypes="AA">
                                      <p:cBhvr>
                                        <p:cTn id="19" dur="500" fill="hold"/>
                                        <p:tgtEl>
                                          <p:spTgt spid="14"/>
                                        </p:tgtEl>
                                        <p:attrNameLst>
                                          <p:attrName>ppt_x</p:attrName>
                                          <p:attrName>ppt_y</p:attrName>
                                        </p:attrNameLst>
                                      </p:cBhvr>
                                      <p:rCtr x="0" y="5972"/>
                                    </p:animMotion>
                                  </p:childTnLst>
                                </p:cTn>
                              </p:par>
                              <p:par>
                                <p:cTn id="20" presetID="10" presetClass="entr" presetSubtype="0" fill="hold" grpId="0" nodeType="withEffect">
                                  <p:stCondLst>
                                    <p:cond delay="20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500"/>
                                        <p:tgtEl>
                                          <p:spTgt spid="2"/>
                                        </p:tgtEl>
                                      </p:cBhvr>
                                    </p:animEffect>
                                  </p:childTnLst>
                                </p:cTn>
                              </p:par>
                              <p:par>
                                <p:cTn id="23" presetID="35" presetClass="path" presetSubtype="0" decel="100000" fill="hold" grpId="1" nodeType="withEffect">
                                  <p:stCondLst>
                                    <p:cond delay="200"/>
                                  </p:stCondLst>
                                  <p:childTnLst>
                                    <p:animMotion origin="layout" path="M 0 7.40741E-7 L -0.04284 7.40741E-7 " pathEditMode="relative" rAng="0" ptsTypes="AA">
                                      <p:cBhvr>
                                        <p:cTn id="24" dur="500" spd="-100000" fill="hold"/>
                                        <p:tgtEl>
                                          <p:spTgt spid="2"/>
                                        </p:tgtEl>
                                        <p:attrNameLst>
                                          <p:attrName>ppt_x</p:attrName>
                                          <p:attrName>ppt_y</p:attrName>
                                        </p:attrNameLst>
                                      </p:cBhvr>
                                      <p:rCtr x="-2148" y="0"/>
                                    </p:animMotion>
                                  </p:childTnLst>
                                </p:cTn>
                              </p:par>
                              <p:par>
                                <p:cTn id="25" presetID="64" presetClass="path" presetSubtype="0" accel="50000" decel="50000" fill="hold" grpId="0" nodeType="withEffect">
                                  <p:stCondLst>
                                    <p:cond delay="200"/>
                                  </p:stCondLst>
                                  <p:childTnLst>
                                    <p:animMotion origin="layout" path="M -5.94843E-7 7.44439E-7 L -5.94843E-7 -0.33364 " pathEditMode="relative" rAng="0" ptsTypes="AA">
                                      <p:cBhvr>
                                        <p:cTn id="26" dur="700" fill="hold"/>
                                        <p:tgtEl>
                                          <p:spTgt spid="147"/>
                                        </p:tgtEl>
                                        <p:attrNameLst>
                                          <p:attrName>ppt_x</p:attrName>
                                          <p:attrName>ppt_y</p:attrName>
                                        </p:attrNameLst>
                                      </p:cBhvr>
                                      <p:rCtr x="0" y="-16682"/>
                                    </p:animMotion>
                                  </p:childTnLst>
                                </p:cTn>
                              </p:par>
                              <p:par>
                                <p:cTn id="27" presetID="64" presetClass="path" presetSubtype="0" accel="50000" decel="50000" fill="hold" grpId="0" nodeType="withEffect">
                                  <p:stCondLst>
                                    <p:cond delay="400"/>
                                  </p:stCondLst>
                                  <p:childTnLst>
                                    <p:animMotion origin="layout" path="M 4.64641E-7 -1.40717E-7 L 0.01915 -0.3207 " pathEditMode="relative" rAng="0" ptsTypes="AA">
                                      <p:cBhvr>
                                        <p:cTn id="28" dur="700" fill="hold"/>
                                        <p:tgtEl>
                                          <p:spTgt spid="148"/>
                                        </p:tgtEl>
                                        <p:attrNameLst>
                                          <p:attrName>ppt_x</p:attrName>
                                          <p:attrName>ppt_y</p:attrName>
                                        </p:attrNameLst>
                                      </p:cBhvr>
                                      <p:rCtr x="957" y="-16046"/>
                                    </p:animMotion>
                                  </p:childTnLst>
                                </p:cTn>
                              </p:par>
                              <p:par>
                                <p:cTn id="29" presetID="64" presetClass="path" presetSubtype="0" accel="50000" decel="50000" fill="hold" grpId="0" nodeType="withEffect">
                                  <p:stCondLst>
                                    <p:cond delay="400"/>
                                  </p:stCondLst>
                                  <p:childTnLst>
                                    <p:animMotion origin="layout" path="M -4.55961E-6 -1.40717E-7 L 0.05055 -0.30617 " pathEditMode="relative" rAng="0" ptsTypes="AA">
                                      <p:cBhvr>
                                        <p:cTn id="30" dur="700" fill="hold"/>
                                        <p:tgtEl>
                                          <p:spTgt spid="149"/>
                                        </p:tgtEl>
                                        <p:attrNameLst>
                                          <p:attrName>ppt_x</p:attrName>
                                          <p:attrName>ppt_y</p:attrName>
                                        </p:attrNameLst>
                                      </p:cBhvr>
                                      <p:rCtr x="2527" y="-15320"/>
                                    </p:animMotion>
                                  </p:childTnLst>
                                </p:cTn>
                              </p:par>
                              <p:par>
                                <p:cTn id="31" presetID="64" presetClass="path" presetSubtype="0" accel="50000" decel="50000" fill="hold" grpId="0" nodeType="withEffect">
                                  <p:stCondLst>
                                    <p:cond delay="400"/>
                                  </p:stCondLst>
                                  <p:childTnLst>
                                    <p:animMotion origin="layout" path="M -4.25836E-6 -1.40717E-7 L 0.08093 -0.30617 " pathEditMode="relative" rAng="0" ptsTypes="AA">
                                      <p:cBhvr>
                                        <p:cTn id="32" dur="700" fill="hold"/>
                                        <p:tgtEl>
                                          <p:spTgt spid="150"/>
                                        </p:tgtEl>
                                        <p:attrNameLst>
                                          <p:attrName>ppt_x</p:attrName>
                                          <p:attrName>ppt_y</p:attrName>
                                        </p:attrNameLst>
                                      </p:cBhvr>
                                      <p:rCtr x="4046" y="-15320"/>
                                    </p:animMotion>
                                  </p:childTnLst>
                                </p:cTn>
                              </p:par>
                              <p:par>
                                <p:cTn id="33" presetID="64" presetClass="path" presetSubtype="0" accel="50000" decel="50000" fill="hold" grpId="0" nodeType="withEffect">
                                  <p:stCondLst>
                                    <p:cond delay="400"/>
                                  </p:stCondLst>
                                  <p:childTnLst>
                                    <p:animMotion origin="layout" path="M -4.44218E-7 -1.40717E-7 L 0.11591 -0.30617 " pathEditMode="relative" rAng="0" ptsTypes="AA">
                                      <p:cBhvr>
                                        <p:cTn id="34" dur="700" fill="hold"/>
                                        <p:tgtEl>
                                          <p:spTgt spid="151"/>
                                        </p:tgtEl>
                                        <p:attrNameLst>
                                          <p:attrName>ppt_x</p:attrName>
                                          <p:attrName>ppt_y</p:attrName>
                                        </p:attrNameLst>
                                      </p:cBhvr>
                                      <p:rCtr x="5795" y="-15320"/>
                                    </p:animMotion>
                                  </p:childTnLst>
                                </p:cTn>
                              </p:par>
                              <p:par>
                                <p:cTn id="35" presetID="64" presetClass="path" presetSubtype="0" accel="50000" decel="50000" fill="hold" grpId="0" nodeType="withEffect">
                                  <p:stCondLst>
                                    <p:cond delay="400"/>
                                  </p:stCondLst>
                                  <p:childTnLst>
                                    <p:animMotion origin="layout" path="M -1.33265E-6 -1.40717E-7 L 0.14297 -0.30617 " pathEditMode="relative" rAng="0" ptsTypes="AA">
                                      <p:cBhvr>
                                        <p:cTn id="36" dur="700" fill="hold"/>
                                        <p:tgtEl>
                                          <p:spTgt spid="152"/>
                                        </p:tgtEl>
                                        <p:attrNameLst>
                                          <p:attrName>ppt_x</p:attrName>
                                          <p:attrName>ppt_y</p:attrName>
                                        </p:attrNameLst>
                                      </p:cBhvr>
                                      <p:rCtr x="7148" y="-15320"/>
                                    </p:animMotion>
                                  </p:childTnLst>
                                </p:cTn>
                              </p:par>
                              <p:par>
                                <p:cTn id="37" presetID="10" presetClass="entr" presetSubtype="0" fill="hold" grpId="0" nodeType="withEffect">
                                  <p:stCondLst>
                                    <p:cond delay="1200"/>
                                  </p:stCondLst>
                                  <p:childTnLst>
                                    <p:set>
                                      <p:cBhvr>
                                        <p:cTn id="38" dur="1" fill="hold">
                                          <p:stCondLst>
                                            <p:cond delay="0"/>
                                          </p:stCondLst>
                                        </p:cTn>
                                        <p:tgtEl>
                                          <p:spTgt spid="50"/>
                                        </p:tgtEl>
                                        <p:attrNameLst>
                                          <p:attrName>style.visibility</p:attrName>
                                        </p:attrNameLst>
                                      </p:cBhvr>
                                      <p:to>
                                        <p:strVal val="visible"/>
                                      </p:to>
                                    </p:set>
                                    <p:animEffect transition="in" filter="fade">
                                      <p:cBhvr>
                                        <p:cTn id="39" dur="500"/>
                                        <p:tgtEl>
                                          <p:spTgt spid="50"/>
                                        </p:tgtEl>
                                      </p:cBhvr>
                                    </p:animEffect>
                                  </p:childTnLst>
                                </p:cTn>
                              </p:par>
                              <p:par>
                                <p:cTn id="40" presetID="35" presetClass="path" presetSubtype="0" decel="100000" fill="hold" grpId="1" nodeType="withEffect">
                                  <p:stCondLst>
                                    <p:cond delay="1200"/>
                                  </p:stCondLst>
                                  <p:childTnLst>
                                    <p:animMotion origin="layout" path="M 4.94256E-6 4.00363E-6 L 4.94256E-6 0.0261 " pathEditMode="relative" rAng="0" ptsTypes="AA">
                                      <p:cBhvr>
                                        <p:cTn id="41" dur="500" spd="-100000" fill="hold"/>
                                        <p:tgtEl>
                                          <p:spTgt spid="50"/>
                                        </p:tgtEl>
                                        <p:attrNameLst>
                                          <p:attrName>ppt_x</p:attrName>
                                          <p:attrName>ppt_y</p:attrName>
                                        </p:attrNameLst>
                                      </p:cBhvr>
                                      <p:rCtr x="0" y="1294"/>
                                    </p:animMotion>
                                  </p:childTnLst>
                                </p:cTn>
                              </p:par>
                              <p:par>
                                <p:cTn id="42" presetID="10" presetClass="entr" presetSubtype="0" fill="hold" grpId="0" nodeType="withEffect">
                                  <p:stCondLst>
                                    <p:cond delay="1200"/>
                                  </p:stCondLst>
                                  <p:childTnLst>
                                    <p:set>
                                      <p:cBhvr>
                                        <p:cTn id="43" dur="1" fill="hold">
                                          <p:stCondLst>
                                            <p:cond delay="0"/>
                                          </p:stCondLst>
                                        </p:cTn>
                                        <p:tgtEl>
                                          <p:spTgt spid="52"/>
                                        </p:tgtEl>
                                        <p:attrNameLst>
                                          <p:attrName>style.visibility</p:attrName>
                                        </p:attrNameLst>
                                      </p:cBhvr>
                                      <p:to>
                                        <p:strVal val="visible"/>
                                      </p:to>
                                    </p:set>
                                    <p:animEffect transition="in" filter="fade">
                                      <p:cBhvr>
                                        <p:cTn id="44" dur="500"/>
                                        <p:tgtEl>
                                          <p:spTgt spid="52"/>
                                        </p:tgtEl>
                                      </p:cBhvr>
                                    </p:animEffect>
                                  </p:childTnLst>
                                </p:cTn>
                              </p:par>
                              <p:par>
                                <p:cTn id="45" presetID="35" presetClass="path" presetSubtype="0" decel="100000" fill="hold" grpId="1" nodeType="withEffect">
                                  <p:stCondLst>
                                    <p:cond delay="1200"/>
                                  </p:stCondLst>
                                  <p:childTnLst>
                                    <p:animMotion origin="layout" path="M -4.74853E-7 4.98865E-6 L -4.74853E-7 0.0261 " pathEditMode="relative" rAng="0" ptsTypes="AA">
                                      <p:cBhvr>
                                        <p:cTn id="46" dur="500" spd="-100000" fill="hold"/>
                                        <p:tgtEl>
                                          <p:spTgt spid="52"/>
                                        </p:tgtEl>
                                        <p:attrNameLst>
                                          <p:attrName>ppt_x</p:attrName>
                                          <p:attrName>ppt_y</p:attrName>
                                        </p:attrNameLst>
                                      </p:cBhvr>
                                      <p:rCtr x="0" y="1294"/>
                                    </p:animMotion>
                                  </p:childTnLst>
                                </p:cTn>
                              </p:par>
                              <p:par>
                                <p:cTn id="47" presetID="10" presetClass="entr" presetSubtype="0" fill="hold" grpId="0" nodeType="withEffect">
                                  <p:stCondLst>
                                    <p:cond delay="1200"/>
                                  </p:stCondLst>
                                  <p:childTnLst>
                                    <p:set>
                                      <p:cBhvr>
                                        <p:cTn id="48" dur="1" fill="hold">
                                          <p:stCondLst>
                                            <p:cond delay="0"/>
                                          </p:stCondLst>
                                        </p:cTn>
                                        <p:tgtEl>
                                          <p:spTgt spid="53"/>
                                        </p:tgtEl>
                                        <p:attrNameLst>
                                          <p:attrName>style.visibility</p:attrName>
                                        </p:attrNameLst>
                                      </p:cBhvr>
                                      <p:to>
                                        <p:strVal val="visible"/>
                                      </p:to>
                                    </p:set>
                                    <p:animEffect transition="in" filter="fade">
                                      <p:cBhvr>
                                        <p:cTn id="49" dur="500"/>
                                        <p:tgtEl>
                                          <p:spTgt spid="53"/>
                                        </p:tgtEl>
                                      </p:cBhvr>
                                    </p:animEffect>
                                  </p:childTnLst>
                                </p:cTn>
                              </p:par>
                              <p:par>
                                <p:cTn id="50" presetID="35" presetClass="path" presetSubtype="0" decel="100000" fill="hold" grpId="1" nodeType="withEffect">
                                  <p:stCondLst>
                                    <p:cond delay="1200"/>
                                  </p:stCondLst>
                                  <p:childTnLst>
                                    <p:animMotion origin="layout" path="M 4.10774E-6 4.00363E-6 L 4.10774E-6 0.0261 " pathEditMode="relative" rAng="0" ptsTypes="AA">
                                      <p:cBhvr>
                                        <p:cTn id="51" dur="500" spd="-100000" fill="hold"/>
                                        <p:tgtEl>
                                          <p:spTgt spid="53"/>
                                        </p:tgtEl>
                                        <p:attrNameLst>
                                          <p:attrName>ppt_x</p:attrName>
                                          <p:attrName>ppt_y</p:attrName>
                                        </p:attrNameLst>
                                      </p:cBhvr>
                                      <p:rCtr x="0" y="1294"/>
                                    </p:animMotion>
                                  </p:childTnLst>
                                </p:cTn>
                              </p:par>
                              <p:par>
                                <p:cTn id="52" presetID="10" presetClass="entr" presetSubtype="0" fill="hold" grpId="0" nodeType="withEffect">
                                  <p:stCondLst>
                                    <p:cond delay="1200"/>
                                  </p:stCondLst>
                                  <p:childTnLst>
                                    <p:set>
                                      <p:cBhvr>
                                        <p:cTn id="53" dur="1" fill="hold">
                                          <p:stCondLst>
                                            <p:cond delay="0"/>
                                          </p:stCondLst>
                                        </p:cTn>
                                        <p:tgtEl>
                                          <p:spTgt spid="54"/>
                                        </p:tgtEl>
                                        <p:attrNameLst>
                                          <p:attrName>style.visibility</p:attrName>
                                        </p:attrNameLst>
                                      </p:cBhvr>
                                      <p:to>
                                        <p:strVal val="visible"/>
                                      </p:to>
                                    </p:set>
                                    <p:animEffect transition="in" filter="fade">
                                      <p:cBhvr>
                                        <p:cTn id="54" dur="500"/>
                                        <p:tgtEl>
                                          <p:spTgt spid="54"/>
                                        </p:tgtEl>
                                      </p:cBhvr>
                                    </p:animEffect>
                                  </p:childTnLst>
                                </p:cTn>
                              </p:par>
                              <p:par>
                                <p:cTn id="55" presetID="35" presetClass="path" presetSubtype="0" decel="100000" fill="hold" grpId="1" nodeType="withEffect">
                                  <p:stCondLst>
                                    <p:cond delay="1200"/>
                                  </p:stCondLst>
                                  <p:childTnLst>
                                    <p:animMotion origin="layout" path="M -3.66097E-6 4.00363E-6 L -3.66097E-6 0.0261 " pathEditMode="relative" rAng="0" ptsTypes="AA">
                                      <p:cBhvr>
                                        <p:cTn id="56" dur="500" spd="-100000" fill="hold"/>
                                        <p:tgtEl>
                                          <p:spTgt spid="54"/>
                                        </p:tgtEl>
                                        <p:attrNameLst>
                                          <p:attrName>ppt_x</p:attrName>
                                          <p:attrName>ppt_y</p:attrName>
                                        </p:attrNameLst>
                                      </p:cBhvr>
                                      <p:rCtr x="0" y="1294"/>
                                    </p:animMotion>
                                  </p:childTnLst>
                                </p:cTn>
                              </p:par>
                              <p:par>
                                <p:cTn id="57" presetID="10" presetClass="entr" presetSubtype="0" fill="hold" grpId="0" nodeType="withEffect">
                                  <p:stCondLst>
                                    <p:cond delay="1200"/>
                                  </p:stCondLst>
                                  <p:childTnLst>
                                    <p:set>
                                      <p:cBhvr>
                                        <p:cTn id="58" dur="1" fill="hold">
                                          <p:stCondLst>
                                            <p:cond delay="0"/>
                                          </p:stCondLst>
                                        </p:cTn>
                                        <p:tgtEl>
                                          <p:spTgt spid="55"/>
                                        </p:tgtEl>
                                        <p:attrNameLst>
                                          <p:attrName>style.visibility</p:attrName>
                                        </p:attrNameLst>
                                      </p:cBhvr>
                                      <p:to>
                                        <p:strVal val="visible"/>
                                      </p:to>
                                    </p:set>
                                    <p:animEffect transition="in" filter="fade">
                                      <p:cBhvr>
                                        <p:cTn id="59" dur="500"/>
                                        <p:tgtEl>
                                          <p:spTgt spid="55"/>
                                        </p:tgtEl>
                                      </p:cBhvr>
                                    </p:animEffect>
                                  </p:childTnLst>
                                </p:cTn>
                              </p:par>
                              <p:par>
                                <p:cTn id="60" presetID="35" presetClass="path" presetSubtype="0" decel="100000" fill="hold" grpId="1" nodeType="withEffect">
                                  <p:stCondLst>
                                    <p:cond delay="1200"/>
                                  </p:stCondLst>
                                  <p:childTnLst>
                                    <p:animMotion origin="layout" path="M 9.21624E-7 4.98865E-6 L 9.21624E-7 0.0261 " pathEditMode="relative" rAng="0" ptsTypes="AA">
                                      <p:cBhvr>
                                        <p:cTn id="61" dur="500" spd="-100000" fill="hold"/>
                                        <p:tgtEl>
                                          <p:spTgt spid="55"/>
                                        </p:tgtEl>
                                        <p:attrNameLst>
                                          <p:attrName>ppt_x</p:attrName>
                                          <p:attrName>ppt_y</p:attrName>
                                        </p:attrNameLst>
                                      </p:cBhvr>
                                      <p:rCtr x="0" y="129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147" grpId="0" animBg="1"/>
      <p:bldP spid="148" grpId="0"/>
      <p:bldP spid="149" grpId="0"/>
      <p:bldP spid="150" grpId="0"/>
      <p:bldP spid="151" grpId="0"/>
      <p:bldP spid="152" grpId="0"/>
      <p:bldP spid="50" grpId="0"/>
      <p:bldP spid="50" grpId="1"/>
      <p:bldP spid="52" grpId="0"/>
      <p:bldP spid="52" grpId="1"/>
      <p:bldP spid="53" grpId="0"/>
      <p:bldP spid="53" grpId="1"/>
      <p:bldP spid="54" grpId="0"/>
      <p:bldP spid="54" grpId="1"/>
      <p:bldP spid="55" grpId="0"/>
      <p:bldP spid="55" grpId="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itle 2">
            <a:extLst>
              <a:ext uri="{FF2B5EF4-FFF2-40B4-BE49-F238E27FC236}">
                <a16:creationId xmlns:a16="http://schemas.microsoft.com/office/drawing/2014/main" id="{2E3872F5-BC37-4668-994E-2B780FCE87EA}"/>
              </a:ext>
            </a:extLst>
          </p:cNvPr>
          <p:cNvSpPr txBox="1">
            <a:spLocks/>
          </p:cNvSpPr>
          <p:nvPr/>
        </p:nvSpPr>
        <p:spPr>
          <a:xfrm>
            <a:off x="1189705" y="253599"/>
            <a:ext cx="10755405" cy="957998"/>
          </a:xfrm>
          <a:prstGeom prst="rect">
            <a:avLst/>
          </a:prstGeom>
          <a:solidFill>
            <a:schemeClr val="bg1">
              <a:lumMod val="95000"/>
            </a:schemeClr>
          </a:solidFill>
        </p:spPr>
        <p:txBody>
          <a:bodyPr vert="horz" wrap="square" lIns="179259" tIns="89630" rIns="143407" bIns="89630" rtlCol="0" anchor="ctr" anchorCtr="0">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896181"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100"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rPr>
              <a:t>Vision</a:t>
            </a:r>
          </a:p>
        </p:txBody>
      </p:sp>
      <p:sp>
        <p:nvSpPr>
          <p:cNvPr id="57" name="TextBox 56"/>
          <p:cNvSpPr txBox="1"/>
          <p:nvPr/>
        </p:nvSpPr>
        <p:spPr>
          <a:xfrm>
            <a:off x="2905815" y="5168656"/>
            <a:ext cx="2176454" cy="501041"/>
          </a:xfrm>
          <a:prstGeom prst="rect">
            <a:avLst/>
          </a:prstGeom>
          <a:noFill/>
        </p:spPr>
        <p:txBody>
          <a:bodyPr wrap="square" lIns="175736" tIns="140589" rIns="175736" bIns="140589" rtlCol="0" anchor="ctr">
            <a:spAutoFit/>
          </a:bodyPr>
          <a:lstStyle/>
          <a:p>
            <a:pPr marL="0" marR="0" lvl="0" indent="0" algn="ctr" defTabSz="914139" rtl="0" eaLnBrk="1" fontAlgn="auto" latinLnBrk="0" hangingPunct="1">
              <a:lnSpc>
                <a:spcPct val="90000"/>
              </a:lnSpc>
              <a:spcBef>
                <a:spcPts val="0"/>
              </a:spcBef>
              <a:spcAft>
                <a:spcPts val="575"/>
              </a:spcAft>
              <a:buClrTx/>
              <a:buSzTx/>
              <a:buFontTx/>
              <a:buNone/>
              <a:tabLst/>
              <a:defRPr/>
            </a:pPr>
            <a:r>
              <a:rPr kumimoji="0" lang="en-US" sz="1567" b="1" i="0" u="none" strike="noStrike" kern="1200" cap="none" spc="0" normalizeH="0" baseline="0" noProof="0" dirty="0">
                <a:ln>
                  <a:noFill/>
                </a:ln>
                <a:gradFill>
                  <a:gsLst>
                    <a:gs pos="78667">
                      <a:srgbClr val="3F3F3F"/>
                    </a:gs>
                    <a:gs pos="59000">
                      <a:srgbClr val="3F3F3F"/>
                    </a:gs>
                  </a:gsLst>
                  <a:lin ang="5400000" scaled="0"/>
                </a:gradFill>
                <a:effectLst/>
                <a:uLnTx/>
                <a:uFillTx/>
                <a:latin typeface="Segoe UI" panose="020B0502040204020203" pitchFamily="34" charset="0"/>
                <a:ea typeface="+mn-ea"/>
                <a:cs typeface="Segoe UI" panose="020B0502040204020203" pitchFamily="34" charset="0"/>
              </a:rPr>
              <a:t>Content Moderator</a:t>
            </a:r>
          </a:p>
        </p:txBody>
      </p:sp>
      <p:sp>
        <p:nvSpPr>
          <p:cNvPr id="58" name="TextBox 57"/>
          <p:cNvSpPr txBox="1"/>
          <p:nvPr/>
        </p:nvSpPr>
        <p:spPr>
          <a:xfrm>
            <a:off x="5730864" y="5168610"/>
            <a:ext cx="2609840" cy="501135"/>
          </a:xfrm>
          <a:prstGeom prst="rect">
            <a:avLst/>
          </a:prstGeom>
          <a:noFill/>
        </p:spPr>
        <p:txBody>
          <a:bodyPr wrap="square" lIns="175736" tIns="140589" rIns="175736" bIns="140589" rtlCol="0" anchor="ctr">
            <a:spAutoFit/>
          </a:bodyPr>
          <a:lstStyle/>
          <a:p>
            <a:pPr marL="0" marR="0" lvl="0" indent="0" algn="ctr" defTabSz="914139" rtl="0" eaLnBrk="1" fontAlgn="auto" latinLnBrk="0" hangingPunct="1">
              <a:lnSpc>
                <a:spcPct val="90000"/>
              </a:lnSpc>
              <a:spcBef>
                <a:spcPts val="0"/>
              </a:spcBef>
              <a:spcAft>
                <a:spcPts val="575"/>
              </a:spcAft>
              <a:buClrTx/>
              <a:buSzTx/>
              <a:buFontTx/>
              <a:buNone/>
              <a:tabLst/>
              <a:defRPr/>
            </a:pPr>
            <a:r>
              <a:rPr kumimoji="0" lang="en-US" sz="1567" b="1" i="0" u="none" strike="noStrike" kern="1200" cap="none" spc="0" normalizeH="0" baseline="0" noProof="0">
                <a:ln>
                  <a:noFill/>
                </a:ln>
                <a:gradFill>
                  <a:gsLst>
                    <a:gs pos="78667">
                      <a:srgbClr val="3F3F3F"/>
                    </a:gs>
                    <a:gs pos="59000">
                      <a:srgbClr val="3F3F3F"/>
                    </a:gs>
                  </a:gsLst>
                  <a:lin ang="5400000" scaled="0"/>
                </a:gradFill>
                <a:effectLst/>
                <a:uLnTx/>
                <a:uFillTx/>
                <a:latin typeface="Segoe UI" panose="020B0502040204020203" pitchFamily="34" charset="0"/>
                <a:ea typeface="+mn-ea"/>
                <a:cs typeface="Segoe UI" panose="020B0502040204020203" pitchFamily="34" charset="0"/>
              </a:rPr>
              <a:t>Custom Vision Service</a:t>
            </a:r>
          </a:p>
        </p:txBody>
      </p:sp>
      <p:sp>
        <p:nvSpPr>
          <p:cNvPr id="59" name="TextBox 58"/>
          <p:cNvSpPr txBox="1"/>
          <p:nvPr/>
        </p:nvSpPr>
        <p:spPr>
          <a:xfrm>
            <a:off x="8883728" y="5168610"/>
            <a:ext cx="2176454" cy="501135"/>
          </a:xfrm>
          <a:prstGeom prst="rect">
            <a:avLst/>
          </a:prstGeom>
          <a:noFill/>
        </p:spPr>
        <p:txBody>
          <a:bodyPr wrap="square" lIns="175736" tIns="140589" rIns="175736" bIns="140589" rtlCol="0" anchor="ctr">
            <a:spAutoFit/>
          </a:bodyPr>
          <a:lstStyle/>
          <a:p>
            <a:pPr marL="0" marR="0" lvl="0" indent="0" algn="ctr" defTabSz="914139" rtl="0" eaLnBrk="1" fontAlgn="auto" latinLnBrk="0" hangingPunct="1">
              <a:lnSpc>
                <a:spcPct val="90000"/>
              </a:lnSpc>
              <a:spcBef>
                <a:spcPts val="0"/>
              </a:spcBef>
              <a:spcAft>
                <a:spcPts val="575"/>
              </a:spcAft>
              <a:buClrTx/>
              <a:buSzTx/>
              <a:buFontTx/>
              <a:buNone/>
              <a:tabLst/>
              <a:defRPr/>
            </a:pPr>
            <a:r>
              <a:rPr kumimoji="0" lang="en-US" sz="1567" b="1" i="0" u="none" strike="noStrike" kern="1200" cap="none" spc="0" normalizeH="0" baseline="0" noProof="0" dirty="0">
                <a:ln>
                  <a:noFill/>
                </a:ln>
                <a:gradFill>
                  <a:gsLst>
                    <a:gs pos="78667">
                      <a:srgbClr val="3F3F3F"/>
                    </a:gs>
                    <a:gs pos="59000">
                      <a:srgbClr val="3F3F3F"/>
                    </a:gs>
                  </a:gsLst>
                  <a:lin ang="5400000" scaled="0"/>
                </a:gradFill>
                <a:effectLst/>
                <a:uLnTx/>
                <a:uFillTx/>
                <a:latin typeface="Segoe UI" panose="020B0502040204020203" pitchFamily="34" charset="0"/>
                <a:ea typeface="+mn-ea"/>
                <a:cs typeface="Segoe UI" panose="020B0502040204020203" pitchFamily="34" charset="0"/>
              </a:rPr>
              <a:t>Video Indexer</a:t>
            </a:r>
          </a:p>
        </p:txBody>
      </p:sp>
      <p:sp>
        <p:nvSpPr>
          <p:cNvPr id="4" name="Rectangle 3">
            <a:extLst>
              <a:ext uri="{FF2B5EF4-FFF2-40B4-BE49-F238E27FC236}">
                <a16:creationId xmlns:a16="http://schemas.microsoft.com/office/drawing/2014/main" id="{69A7FE57-AB94-4DBE-A18F-8A77D36EE5CC}"/>
              </a:ext>
            </a:extLst>
          </p:cNvPr>
          <p:cNvSpPr/>
          <p:nvPr/>
        </p:nvSpPr>
        <p:spPr>
          <a:xfrm>
            <a:off x="8812744" y="5551712"/>
            <a:ext cx="2318424" cy="479807"/>
          </a:xfrm>
          <a:prstGeom prst="rect">
            <a:avLst/>
          </a:prstGeom>
        </p:spPr>
        <p:txBody>
          <a:bodyPr wrap="square">
            <a:spAutoFit/>
          </a:bodyPr>
          <a:lstStyle/>
          <a:p>
            <a:pPr marL="0" marR="0" lvl="0" indent="0" algn="ctr" defTabSz="914139" rtl="0" eaLnBrk="1" fontAlgn="auto" latinLnBrk="0" hangingPunct="1">
              <a:lnSpc>
                <a:spcPct val="90000"/>
              </a:lnSpc>
              <a:spcBef>
                <a:spcPts val="0"/>
              </a:spcBef>
              <a:spcAft>
                <a:spcPts val="575"/>
              </a:spcAft>
              <a:buClrTx/>
              <a:buSzTx/>
              <a:buFontTx/>
              <a:buNone/>
              <a:tabLst/>
              <a:defRPr/>
            </a:pPr>
            <a:r>
              <a:rPr kumimoji="0" lang="en-US" sz="1371" b="0" i="0" u="none" strike="noStrike" kern="1200" cap="none" spc="0" normalizeH="0" baseline="0" noProof="0" dirty="0">
                <a:ln>
                  <a:noFill/>
                </a:ln>
                <a:gradFill>
                  <a:gsLst>
                    <a:gs pos="78667">
                      <a:srgbClr val="3F3F3F"/>
                    </a:gs>
                    <a:gs pos="59000">
                      <a:srgbClr val="3F3F3F"/>
                    </a:gs>
                  </a:gsLst>
                  <a:lin ang="5400000" scaled="0"/>
                </a:gradFill>
                <a:effectLst/>
                <a:uLnTx/>
                <a:uFillTx/>
                <a:latin typeface="Segoe UI" panose="020B0502040204020203" pitchFamily="34" charset="0"/>
                <a:ea typeface="+mn-ea"/>
                <a:cs typeface="Segoe UI" panose="020B0502040204020203" pitchFamily="34" charset="0"/>
              </a:rPr>
              <a:t>Process and extract smart insights from videos</a:t>
            </a:r>
          </a:p>
        </p:txBody>
      </p:sp>
      <p:sp>
        <p:nvSpPr>
          <p:cNvPr id="29" name="Rectangle 28">
            <a:extLst>
              <a:ext uri="{FF2B5EF4-FFF2-40B4-BE49-F238E27FC236}">
                <a16:creationId xmlns:a16="http://schemas.microsoft.com/office/drawing/2014/main" id="{4EED9C97-4676-4146-BA4C-FC209D054AF1}"/>
              </a:ext>
            </a:extLst>
          </p:cNvPr>
          <p:cNvSpPr/>
          <p:nvPr/>
        </p:nvSpPr>
        <p:spPr>
          <a:xfrm>
            <a:off x="5625194" y="5551713"/>
            <a:ext cx="2829845" cy="673551"/>
          </a:xfrm>
          <a:prstGeom prst="rect">
            <a:avLst/>
          </a:prstGeom>
        </p:spPr>
        <p:txBody>
          <a:bodyPr wrap="square">
            <a:spAutoFit/>
          </a:bodyPr>
          <a:lstStyle/>
          <a:p>
            <a:pPr marL="0" marR="0" lvl="0" indent="0" algn="ctr" defTabSz="914139" rtl="0" eaLnBrk="1" fontAlgn="auto" latinLnBrk="0" hangingPunct="1">
              <a:lnSpc>
                <a:spcPct val="90000"/>
              </a:lnSpc>
              <a:spcBef>
                <a:spcPts val="0"/>
              </a:spcBef>
              <a:spcAft>
                <a:spcPts val="575"/>
              </a:spcAft>
              <a:buClrTx/>
              <a:buSzTx/>
              <a:buFontTx/>
              <a:buNone/>
              <a:tabLst/>
              <a:defRPr/>
            </a:pPr>
            <a:r>
              <a:rPr kumimoji="0" lang="en-US" sz="1371" b="0" i="0" u="none" strike="noStrike" kern="1200" cap="none" spc="0" normalizeH="0" baseline="0" noProof="0" dirty="0">
                <a:ln>
                  <a:noFill/>
                </a:ln>
                <a:gradFill>
                  <a:gsLst>
                    <a:gs pos="78667">
                      <a:srgbClr val="3F3F3F"/>
                    </a:gs>
                    <a:gs pos="59000">
                      <a:srgbClr val="3F3F3F"/>
                    </a:gs>
                  </a:gsLst>
                  <a:lin ang="5400000" scaled="0"/>
                </a:gradFill>
                <a:effectLst/>
                <a:uLnTx/>
                <a:uFillTx/>
                <a:latin typeface="Segoe UI" panose="020B0502040204020203" pitchFamily="34" charset="0"/>
                <a:ea typeface="+mn-ea"/>
                <a:cs typeface="Segoe UI" panose="020B0502040204020203" pitchFamily="34" charset="0"/>
              </a:rPr>
              <a:t>Customizable web service </a:t>
            </a:r>
            <a:br>
              <a:rPr kumimoji="0" lang="en-US" sz="1371" b="0" i="0" u="none" strike="noStrike" kern="1200" cap="none" spc="0" normalizeH="0" baseline="0" noProof="0" dirty="0">
                <a:ln>
                  <a:noFill/>
                </a:ln>
                <a:gradFill>
                  <a:gsLst>
                    <a:gs pos="78667">
                      <a:srgbClr val="3F3F3F"/>
                    </a:gs>
                    <a:gs pos="59000">
                      <a:srgbClr val="3F3F3F"/>
                    </a:gs>
                  </a:gsLst>
                  <a:lin ang="5400000" scaled="0"/>
                </a:gradFill>
                <a:effectLst/>
                <a:uLnTx/>
                <a:uFillTx/>
                <a:latin typeface="Segoe UI" panose="020B0502040204020203" pitchFamily="34" charset="0"/>
                <a:ea typeface="+mn-ea"/>
                <a:cs typeface="Segoe UI" panose="020B0502040204020203" pitchFamily="34" charset="0"/>
              </a:rPr>
            </a:br>
            <a:r>
              <a:rPr kumimoji="0" lang="en-US" sz="1371" b="0" i="0" u="none" strike="noStrike" kern="1200" cap="none" spc="0" normalizeH="0" baseline="0" noProof="0" dirty="0">
                <a:ln>
                  <a:noFill/>
                </a:ln>
                <a:gradFill>
                  <a:gsLst>
                    <a:gs pos="78667">
                      <a:srgbClr val="3F3F3F"/>
                    </a:gs>
                    <a:gs pos="59000">
                      <a:srgbClr val="3F3F3F"/>
                    </a:gs>
                  </a:gsLst>
                  <a:lin ang="5400000" scaled="0"/>
                </a:gradFill>
                <a:effectLst/>
                <a:uLnTx/>
                <a:uFillTx/>
                <a:latin typeface="Segoe UI" panose="020B0502040204020203" pitchFamily="34" charset="0"/>
                <a:ea typeface="+mn-ea"/>
                <a:cs typeface="Segoe UI" panose="020B0502040204020203" pitchFamily="34" charset="0"/>
              </a:rPr>
              <a:t>that learns to recognize </a:t>
            </a:r>
            <a:br>
              <a:rPr kumimoji="0" lang="en-US" sz="1371" b="0" i="0" u="none" strike="noStrike" kern="1200" cap="none" spc="0" normalizeH="0" baseline="0" noProof="0" dirty="0">
                <a:ln>
                  <a:noFill/>
                </a:ln>
                <a:gradFill>
                  <a:gsLst>
                    <a:gs pos="78667">
                      <a:srgbClr val="3F3F3F"/>
                    </a:gs>
                    <a:gs pos="59000">
                      <a:srgbClr val="3F3F3F"/>
                    </a:gs>
                  </a:gsLst>
                  <a:lin ang="5400000" scaled="0"/>
                </a:gradFill>
                <a:effectLst/>
                <a:uLnTx/>
                <a:uFillTx/>
                <a:latin typeface="Segoe UI" panose="020B0502040204020203" pitchFamily="34" charset="0"/>
                <a:ea typeface="+mn-ea"/>
                <a:cs typeface="Segoe UI" panose="020B0502040204020203" pitchFamily="34" charset="0"/>
              </a:rPr>
            </a:br>
            <a:r>
              <a:rPr kumimoji="0" lang="en-US" sz="1371" b="0" i="0" u="none" strike="noStrike" kern="1200" cap="none" spc="0" normalizeH="0" baseline="0" noProof="0" dirty="0">
                <a:ln>
                  <a:noFill/>
                </a:ln>
                <a:gradFill>
                  <a:gsLst>
                    <a:gs pos="78667">
                      <a:srgbClr val="3F3F3F"/>
                    </a:gs>
                    <a:gs pos="59000">
                      <a:srgbClr val="3F3F3F"/>
                    </a:gs>
                  </a:gsLst>
                  <a:lin ang="5400000" scaled="0"/>
                </a:gradFill>
                <a:effectLst/>
                <a:uLnTx/>
                <a:uFillTx/>
                <a:latin typeface="Segoe UI" panose="020B0502040204020203" pitchFamily="34" charset="0"/>
                <a:ea typeface="+mn-ea"/>
                <a:cs typeface="Segoe UI" panose="020B0502040204020203" pitchFamily="34" charset="0"/>
              </a:rPr>
              <a:t>specific content in imagery </a:t>
            </a:r>
          </a:p>
        </p:txBody>
      </p:sp>
      <p:sp>
        <p:nvSpPr>
          <p:cNvPr id="30" name="Rectangle 29">
            <a:extLst>
              <a:ext uri="{FF2B5EF4-FFF2-40B4-BE49-F238E27FC236}">
                <a16:creationId xmlns:a16="http://schemas.microsoft.com/office/drawing/2014/main" id="{A12632B5-F48C-41F4-BF72-F9A276D3655F}"/>
              </a:ext>
            </a:extLst>
          </p:cNvPr>
          <p:cNvSpPr/>
          <p:nvPr/>
        </p:nvSpPr>
        <p:spPr>
          <a:xfrm>
            <a:off x="2567488" y="5551713"/>
            <a:ext cx="2891865" cy="673551"/>
          </a:xfrm>
          <a:prstGeom prst="rect">
            <a:avLst/>
          </a:prstGeom>
        </p:spPr>
        <p:txBody>
          <a:bodyPr wrap="square">
            <a:spAutoFit/>
          </a:bodyPr>
          <a:lstStyle/>
          <a:p>
            <a:pPr marL="0" marR="0" lvl="0" indent="0" algn="ctr" defTabSz="914139" rtl="0" eaLnBrk="1" fontAlgn="auto" latinLnBrk="0" hangingPunct="1">
              <a:lnSpc>
                <a:spcPct val="90000"/>
              </a:lnSpc>
              <a:spcBef>
                <a:spcPts val="0"/>
              </a:spcBef>
              <a:spcAft>
                <a:spcPts val="575"/>
              </a:spcAft>
              <a:buClrTx/>
              <a:buSzTx/>
              <a:buFontTx/>
              <a:buNone/>
              <a:tabLst/>
              <a:defRPr/>
            </a:pPr>
            <a:r>
              <a:rPr kumimoji="0" lang="en-US" sz="1371" b="0" i="0" u="none" strike="noStrike" kern="1200" cap="none" spc="0" normalizeH="0" baseline="0" noProof="0">
                <a:ln>
                  <a:noFill/>
                </a:ln>
                <a:gradFill>
                  <a:gsLst>
                    <a:gs pos="78667">
                      <a:srgbClr val="3F3F3F"/>
                    </a:gs>
                    <a:gs pos="59000">
                      <a:srgbClr val="3F3F3F"/>
                    </a:gs>
                  </a:gsLst>
                  <a:lin ang="5400000" scaled="0"/>
                </a:gradFill>
                <a:effectLst/>
                <a:uLnTx/>
                <a:uFillTx/>
                <a:latin typeface="Segoe UI" panose="020B0502040204020203" pitchFamily="34" charset="0"/>
                <a:ea typeface="+mn-ea"/>
                <a:cs typeface="Segoe UI" panose="020B0502040204020203" pitchFamily="34" charset="0"/>
              </a:rPr>
              <a:t>Machine-assisted moderation </a:t>
            </a:r>
            <a:br>
              <a:rPr kumimoji="0" lang="en-US" sz="1371" b="0" i="0" u="none" strike="noStrike" kern="1200" cap="none" spc="0" normalizeH="0" baseline="0" noProof="0">
                <a:ln>
                  <a:noFill/>
                </a:ln>
                <a:gradFill>
                  <a:gsLst>
                    <a:gs pos="78667">
                      <a:srgbClr val="3F3F3F"/>
                    </a:gs>
                    <a:gs pos="59000">
                      <a:srgbClr val="3F3F3F"/>
                    </a:gs>
                  </a:gsLst>
                  <a:lin ang="5400000" scaled="0"/>
                </a:gradFill>
                <a:effectLst/>
                <a:uLnTx/>
                <a:uFillTx/>
                <a:latin typeface="Segoe UI" panose="020B0502040204020203" pitchFamily="34" charset="0"/>
                <a:ea typeface="+mn-ea"/>
                <a:cs typeface="Segoe UI" panose="020B0502040204020203" pitchFamily="34" charset="0"/>
              </a:rPr>
            </a:br>
            <a:r>
              <a:rPr kumimoji="0" lang="en-US" sz="1371" b="0" i="0" u="none" strike="noStrike" kern="1200" cap="none" spc="0" normalizeH="0" baseline="0" noProof="0">
                <a:ln>
                  <a:noFill/>
                </a:ln>
                <a:gradFill>
                  <a:gsLst>
                    <a:gs pos="78667">
                      <a:srgbClr val="3F3F3F"/>
                    </a:gs>
                    <a:gs pos="59000">
                      <a:srgbClr val="3F3F3F"/>
                    </a:gs>
                  </a:gsLst>
                  <a:lin ang="5400000" scaled="0"/>
                </a:gradFill>
                <a:effectLst/>
                <a:uLnTx/>
                <a:uFillTx/>
                <a:latin typeface="Segoe UI" panose="020B0502040204020203" pitchFamily="34" charset="0"/>
                <a:ea typeface="+mn-ea"/>
                <a:cs typeface="Segoe UI" panose="020B0502040204020203" pitchFamily="34" charset="0"/>
              </a:rPr>
              <a:t>of text and images, augmented with human review tools</a:t>
            </a:r>
          </a:p>
        </p:txBody>
      </p:sp>
      <p:sp>
        <p:nvSpPr>
          <p:cNvPr id="127" name="TextBox 126"/>
          <p:cNvSpPr txBox="1"/>
          <p:nvPr/>
        </p:nvSpPr>
        <p:spPr>
          <a:xfrm>
            <a:off x="1447696" y="2944925"/>
            <a:ext cx="2399055" cy="501134"/>
          </a:xfrm>
          <a:prstGeom prst="rect">
            <a:avLst/>
          </a:prstGeom>
          <a:noFill/>
        </p:spPr>
        <p:txBody>
          <a:bodyPr wrap="square" lIns="175736" tIns="140589" rIns="175736" bIns="140589" rtlCol="0" anchor="ctr">
            <a:spAutoFit/>
          </a:bodyPr>
          <a:lstStyle/>
          <a:p>
            <a:pPr marL="0" marR="0" lvl="0" indent="0" algn="ctr" defTabSz="914139" rtl="0" eaLnBrk="1" fontAlgn="auto" latinLnBrk="0" hangingPunct="1">
              <a:lnSpc>
                <a:spcPct val="90000"/>
              </a:lnSpc>
              <a:spcBef>
                <a:spcPts val="0"/>
              </a:spcBef>
              <a:spcAft>
                <a:spcPts val="575"/>
              </a:spcAft>
              <a:buClrTx/>
              <a:buSzTx/>
              <a:buFontTx/>
              <a:buNone/>
              <a:tabLst/>
              <a:defRPr/>
            </a:pPr>
            <a:r>
              <a:rPr kumimoji="0" lang="en-US" sz="1567" b="1" i="0" u="none" strike="noStrike" kern="1200" cap="none" spc="0" normalizeH="0" baseline="0" noProof="0">
                <a:ln>
                  <a:noFill/>
                </a:ln>
                <a:gradFill>
                  <a:gsLst>
                    <a:gs pos="78667">
                      <a:srgbClr val="3F3F3F"/>
                    </a:gs>
                    <a:gs pos="59000">
                      <a:srgbClr val="3F3F3F"/>
                    </a:gs>
                  </a:gsLst>
                  <a:lin ang="5400000" scaled="0"/>
                </a:gradFill>
                <a:effectLst/>
                <a:uLnTx/>
                <a:uFillTx/>
                <a:latin typeface="Segoe UI" panose="020B0502040204020203" pitchFamily="34" charset="0"/>
                <a:ea typeface="+mn-ea"/>
                <a:cs typeface="Segoe UI" panose="020B0502040204020203" pitchFamily="34" charset="0"/>
              </a:rPr>
              <a:t>Computer Vision API</a:t>
            </a:r>
          </a:p>
        </p:txBody>
      </p:sp>
      <p:sp>
        <p:nvSpPr>
          <p:cNvPr id="20" name="Rectangle 19"/>
          <p:cNvSpPr/>
          <p:nvPr/>
        </p:nvSpPr>
        <p:spPr>
          <a:xfrm>
            <a:off x="1507411" y="3312239"/>
            <a:ext cx="2279623" cy="479807"/>
          </a:xfrm>
          <a:prstGeom prst="rect">
            <a:avLst/>
          </a:prstGeom>
        </p:spPr>
        <p:txBody>
          <a:bodyPr wrap="square">
            <a:spAutoFit/>
          </a:bodyPr>
          <a:lstStyle/>
          <a:p>
            <a:pPr marL="0" marR="0" lvl="0" indent="0" algn="ctr" defTabSz="914139" rtl="0" eaLnBrk="1" fontAlgn="auto" latinLnBrk="0" hangingPunct="1">
              <a:lnSpc>
                <a:spcPct val="90000"/>
              </a:lnSpc>
              <a:spcBef>
                <a:spcPts val="0"/>
              </a:spcBef>
              <a:spcAft>
                <a:spcPts val="575"/>
              </a:spcAft>
              <a:buClrTx/>
              <a:buSzTx/>
              <a:buFontTx/>
              <a:buNone/>
              <a:tabLst/>
              <a:defRPr/>
            </a:pPr>
            <a:r>
              <a:rPr kumimoji="0" lang="en-US" sz="1371" b="0" i="0" u="none" strike="noStrike" kern="1200" cap="none" spc="0" normalizeH="0" baseline="0" noProof="0">
                <a:ln>
                  <a:noFill/>
                </a:ln>
                <a:gradFill>
                  <a:gsLst>
                    <a:gs pos="78667">
                      <a:srgbClr val="3F3F3F"/>
                    </a:gs>
                    <a:gs pos="59000">
                      <a:srgbClr val="3F3F3F"/>
                    </a:gs>
                  </a:gsLst>
                  <a:lin ang="5400000" scaled="0"/>
                </a:gradFill>
                <a:effectLst/>
                <a:uLnTx/>
                <a:uFillTx/>
                <a:latin typeface="Segoe UI" panose="020B0502040204020203" pitchFamily="34" charset="0"/>
                <a:ea typeface="+mn-ea"/>
                <a:cs typeface="Segoe UI" panose="020B0502040204020203" pitchFamily="34" charset="0"/>
              </a:rPr>
              <a:t>Distill actionable information from images </a:t>
            </a:r>
          </a:p>
        </p:txBody>
      </p:sp>
      <p:sp>
        <p:nvSpPr>
          <p:cNvPr id="135" name="TextBox 134"/>
          <p:cNvSpPr txBox="1"/>
          <p:nvPr/>
        </p:nvSpPr>
        <p:spPr>
          <a:xfrm>
            <a:off x="4464032" y="2944924"/>
            <a:ext cx="2176454" cy="501135"/>
          </a:xfrm>
          <a:prstGeom prst="rect">
            <a:avLst/>
          </a:prstGeom>
          <a:noFill/>
        </p:spPr>
        <p:txBody>
          <a:bodyPr wrap="square" lIns="175736" tIns="140589" rIns="175736" bIns="140589" rtlCol="0" anchor="ctr">
            <a:spAutoFit/>
          </a:bodyPr>
          <a:lstStyle/>
          <a:p>
            <a:pPr marL="0" marR="0" lvl="0" indent="0" algn="ctr" defTabSz="914139" rtl="0" eaLnBrk="1" fontAlgn="auto" latinLnBrk="0" hangingPunct="1">
              <a:lnSpc>
                <a:spcPct val="90000"/>
              </a:lnSpc>
              <a:spcBef>
                <a:spcPts val="0"/>
              </a:spcBef>
              <a:spcAft>
                <a:spcPts val="575"/>
              </a:spcAft>
              <a:buClrTx/>
              <a:buSzTx/>
              <a:buFontTx/>
              <a:buNone/>
              <a:tabLst/>
              <a:defRPr/>
            </a:pPr>
            <a:r>
              <a:rPr kumimoji="0" lang="en-US" sz="1567" b="1" i="0" u="none" strike="noStrike" kern="1200" cap="none" spc="0" normalizeH="0" baseline="0" noProof="0">
                <a:ln>
                  <a:noFill/>
                </a:ln>
                <a:gradFill>
                  <a:gsLst>
                    <a:gs pos="78667">
                      <a:srgbClr val="3F3F3F"/>
                    </a:gs>
                    <a:gs pos="59000">
                      <a:srgbClr val="3F3F3F"/>
                    </a:gs>
                  </a:gsLst>
                  <a:lin ang="5400000" scaled="0"/>
                </a:gradFill>
                <a:effectLst/>
                <a:uLnTx/>
                <a:uFillTx/>
                <a:latin typeface="Segoe UI" panose="020B0502040204020203" pitchFamily="34" charset="0"/>
                <a:ea typeface="+mn-ea"/>
                <a:cs typeface="Segoe UI" panose="020B0502040204020203" pitchFamily="34" charset="0"/>
              </a:rPr>
              <a:t>Face API</a:t>
            </a:r>
          </a:p>
        </p:txBody>
      </p:sp>
      <p:sp>
        <p:nvSpPr>
          <p:cNvPr id="136" name="Rectangle 135"/>
          <p:cNvSpPr/>
          <p:nvPr/>
        </p:nvSpPr>
        <p:spPr>
          <a:xfrm>
            <a:off x="4170751" y="3312239"/>
            <a:ext cx="2763014" cy="470442"/>
          </a:xfrm>
          <a:prstGeom prst="rect">
            <a:avLst/>
          </a:prstGeom>
        </p:spPr>
        <p:txBody>
          <a:bodyPr wrap="square">
            <a:spAutoFit/>
          </a:bodyPr>
          <a:lstStyle/>
          <a:p>
            <a:pPr marL="0" marR="0" lvl="0" indent="0" algn="ctr" defTabSz="914139" rtl="0" eaLnBrk="1" fontAlgn="auto" latinLnBrk="0" hangingPunct="1">
              <a:lnSpc>
                <a:spcPct val="90000"/>
              </a:lnSpc>
              <a:spcBef>
                <a:spcPts val="0"/>
              </a:spcBef>
              <a:spcAft>
                <a:spcPts val="575"/>
              </a:spcAft>
              <a:buClrTx/>
              <a:buSzTx/>
              <a:buFontTx/>
              <a:buNone/>
              <a:tabLst/>
              <a:defRPr/>
            </a:pPr>
            <a:r>
              <a:rPr kumimoji="0" lang="en-US" sz="1371" b="0" i="0" u="none" strike="noStrike" kern="1200" cap="none" spc="0" normalizeH="0" baseline="0" noProof="0" dirty="0">
                <a:ln>
                  <a:noFill/>
                </a:ln>
                <a:gradFill>
                  <a:gsLst>
                    <a:gs pos="78667">
                      <a:srgbClr val="3F3F3F"/>
                    </a:gs>
                    <a:gs pos="59000">
                      <a:srgbClr val="3F3F3F"/>
                    </a:gs>
                  </a:gsLst>
                  <a:lin ang="5400000" scaled="0"/>
                </a:gradFill>
                <a:effectLst/>
                <a:uLnTx/>
                <a:uFillTx/>
                <a:latin typeface="Segoe UI" panose="020B0502040204020203" pitchFamily="34" charset="0"/>
                <a:ea typeface="+mn-ea"/>
                <a:cs typeface="Segoe UI" panose="020B0502040204020203" pitchFamily="34" charset="0"/>
              </a:rPr>
              <a:t>Detect, identify, analyze, organize, and tag faces in photos</a:t>
            </a:r>
          </a:p>
        </p:txBody>
      </p:sp>
      <p:sp>
        <p:nvSpPr>
          <p:cNvPr id="138" name="TextBox 137"/>
          <p:cNvSpPr txBox="1"/>
          <p:nvPr/>
        </p:nvSpPr>
        <p:spPr>
          <a:xfrm>
            <a:off x="7361630" y="2944924"/>
            <a:ext cx="2176454" cy="501135"/>
          </a:xfrm>
          <a:prstGeom prst="rect">
            <a:avLst/>
          </a:prstGeom>
          <a:noFill/>
        </p:spPr>
        <p:txBody>
          <a:bodyPr wrap="square" lIns="175736" tIns="140589" rIns="175736" bIns="140589" rtlCol="0" anchor="ctr">
            <a:spAutoFit/>
          </a:bodyPr>
          <a:lstStyle/>
          <a:p>
            <a:pPr marL="0" marR="0" lvl="0" indent="0" algn="ctr" defTabSz="914139" rtl="0" eaLnBrk="1" fontAlgn="auto" latinLnBrk="0" hangingPunct="1">
              <a:lnSpc>
                <a:spcPct val="90000"/>
              </a:lnSpc>
              <a:spcBef>
                <a:spcPts val="0"/>
              </a:spcBef>
              <a:spcAft>
                <a:spcPts val="575"/>
              </a:spcAft>
              <a:buClrTx/>
              <a:buSzTx/>
              <a:buFontTx/>
              <a:buNone/>
              <a:tabLst/>
              <a:defRPr/>
            </a:pPr>
            <a:r>
              <a:rPr kumimoji="0" lang="en-US" sz="1567" b="1" i="0" u="none" strike="noStrike" kern="1200" cap="none" spc="0" normalizeH="0" baseline="0" noProof="0">
                <a:ln>
                  <a:noFill/>
                </a:ln>
                <a:gradFill>
                  <a:gsLst>
                    <a:gs pos="78667">
                      <a:srgbClr val="3F3F3F"/>
                    </a:gs>
                    <a:gs pos="59000">
                      <a:srgbClr val="3F3F3F"/>
                    </a:gs>
                  </a:gsLst>
                  <a:lin ang="5400000" scaled="0"/>
                </a:gradFill>
                <a:effectLst/>
                <a:uLnTx/>
                <a:uFillTx/>
                <a:latin typeface="Segoe UI" panose="020B0502040204020203" pitchFamily="34" charset="0"/>
                <a:ea typeface="+mn-ea"/>
                <a:cs typeface="Segoe UI" panose="020B0502040204020203" pitchFamily="34" charset="0"/>
              </a:rPr>
              <a:t>Emotion API</a:t>
            </a:r>
          </a:p>
        </p:txBody>
      </p:sp>
      <p:sp>
        <p:nvSpPr>
          <p:cNvPr id="139" name="Rectangle 138"/>
          <p:cNvSpPr/>
          <p:nvPr/>
        </p:nvSpPr>
        <p:spPr>
          <a:xfrm>
            <a:off x="7273080" y="3312239"/>
            <a:ext cx="2353552" cy="479807"/>
          </a:xfrm>
          <a:prstGeom prst="rect">
            <a:avLst/>
          </a:prstGeom>
        </p:spPr>
        <p:txBody>
          <a:bodyPr wrap="square">
            <a:spAutoFit/>
          </a:bodyPr>
          <a:lstStyle/>
          <a:p>
            <a:pPr marL="0" marR="0" lvl="0" indent="0" algn="ctr" defTabSz="914139" rtl="0" eaLnBrk="1" fontAlgn="auto" latinLnBrk="0" hangingPunct="1">
              <a:lnSpc>
                <a:spcPct val="90000"/>
              </a:lnSpc>
              <a:spcBef>
                <a:spcPts val="0"/>
              </a:spcBef>
              <a:spcAft>
                <a:spcPts val="575"/>
              </a:spcAft>
              <a:buClrTx/>
              <a:buSzTx/>
              <a:buFontTx/>
              <a:buNone/>
              <a:tabLst/>
              <a:defRPr/>
            </a:pPr>
            <a:r>
              <a:rPr kumimoji="0" lang="en-US" sz="1371" b="0" i="0" u="none" strike="noStrike" kern="1200" cap="none" spc="0" normalizeH="0" baseline="0" noProof="0">
                <a:ln>
                  <a:noFill/>
                </a:ln>
                <a:gradFill>
                  <a:gsLst>
                    <a:gs pos="78667">
                      <a:srgbClr val="3F3F3F"/>
                    </a:gs>
                    <a:gs pos="59000">
                      <a:srgbClr val="3F3F3F"/>
                    </a:gs>
                  </a:gsLst>
                  <a:lin ang="5400000" scaled="0"/>
                </a:gradFill>
                <a:effectLst/>
                <a:uLnTx/>
                <a:uFillTx/>
                <a:latin typeface="Segoe UI" panose="020B0502040204020203" pitchFamily="34" charset="0"/>
                <a:ea typeface="+mn-ea"/>
                <a:cs typeface="Segoe UI" panose="020B0502040204020203" pitchFamily="34" charset="0"/>
              </a:rPr>
              <a:t>Personalize experiences with emotion recognition</a:t>
            </a:r>
          </a:p>
        </p:txBody>
      </p:sp>
      <p:sp>
        <p:nvSpPr>
          <p:cNvPr id="41" name="Rectangle 40">
            <a:extLst>
              <a:ext uri="{FF2B5EF4-FFF2-40B4-BE49-F238E27FC236}">
                <a16:creationId xmlns:a16="http://schemas.microsoft.com/office/drawing/2014/main" id="{AFC5CEA7-4F09-424F-9917-50403F152875}"/>
              </a:ext>
            </a:extLst>
          </p:cNvPr>
          <p:cNvSpPr/>
          <p:nvPr/>
        </p:nvSpPr>
        <p:spPr bwMode="auto">
          <a:xfrm>
            <a:off x="1189705" y="125460"/>
            <a:ext cx="77359" cy="124485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65" name="Group 35">
            <a:extLst>
              <a:ext uri="{FF2B5EF4-FFF2-40B4-BE49-F238E27FC236}">
                <a16:creationId xmlns:a16="http://schemas.microsoft.com/office/drawing/2014/main" id="{813C2C96-6903-488C-9E28-55C47F72E836}"/>
              </a:ext>
            </a:extLst>
          </p:cNvPr>
          <p:cNvGrpSpPr>
            <a:grpSpLocks noChangeAspect="1"/>
          </p:cNvGrpSpPr>
          <p:nvPr/>
        </p:nvGrpSpPr>
        <p:grpSpPr bwMode="auto">
          <a:xfrm>
            <a:off x="2291750" y="2105459"/>
            <a:ext cx="707731" cy="497913"/>
            <a:chOff x="-1" y="4"/>
            <a:chExt cx="2830" cy="1991"/>
          </a:xfrm>
          <a:solidFill>
            <a:srgbClr val="047CDA"/>
          </a:solidFill>
        </p:grpSpPr>
        <p:sp>
          <p:nvSpPr>
            <p:cNvPr id="66" name="Freeform 36">
              <a:extLst>
                <a:ext uri="{FF2B5EF4-FFF2-40B4-BE49-F238E27FC236}">
                  <a16:creationId xmlns:a16="http://schemas.microsoft.com/office/drawing/2014/main" id="{1C4B672F-FE24-4140-9ECB-FDB0D355315E}"/>
                </a:ext>
              </a:extLst>
            </p:cNvPr>
            <p:cNvSpPr>
              <a:spLocks noEditPoints="1"/>
            </p:cNvSpPr>
            <p:nvPr/>
          </p:nvSpPr>
          <p:spPr bwMode="auto">
            <a:xfrm>
              <a:off x="-1" y="4"/>
              <a:ext cx="2830" cy="1991"/>
            </a:xfrm>
            <a:custGeom>
              <a:avLst/>
              <a:gdLst>
                <a:gd name="T0" fmla="*/ 680 w 1361"/>
                <a:gd name="T1" fmla="*/ 0 h 955"/>
                <a:gd name="T2" fmla="*/ 1169 w 1361"/>
                <a:gd name="T3" fmla="*/ 183 h 955"/>
                <a:gd name="T4" fmla="*/ 1361 w 1361"/>
                <a:gd name="T5" fmla="*/ 478 h 955"/>
                <a:gd name="T6" fmla="*/ 1169 w 1361"/>
                <a:gd name="T7" fmla="*/ 773 h 955"/>
                <a:gd name="T8" fmla="*/ 680 w 1361"/>
                <a:gd name="T9" fmla="*/ 955 h 955"/>
                <a:gd name="T10" fmla="*/ 191 w 1361"/>
                <a:gd name="T11" fmla="*/ 764 h 955"/>
                <a:gd name="T12" fmla="*/ 0 w 1361"/>
                <a:gd name="T13" fmla="*/ 478 h 955"/>
                <a:gd name="T14" fmla="*/ 191 w 1361"/>
                <a:gd name="T15" fmla="*/ 191 h 955"/>
                <a:gd name="T16" fmla="*/ 680 w 1361"/>
                <a:gd name="T17" fmla="*/ 0 h 955"/>
                <a:gd name="T18" fmla="*/ 680 w 1361"/>
                <a:gd name="T19" fmla="*/ 91 h 955"/>
                <a:gd name="T20" fmla="*/ 251 w 1361"/>
                <a:gd name="T21" fmla="*/ 260 h 955"/>
                <a:gd name="T22" fmla="*/ 91 w 1361"/>
                <a:gd name="T23" fmla="*/ 478 h 955"/>
                <a:gd name="T24" fmla="*/ 251 w 1361"/>
                <a:gd name="T25" fmla="*/ 695 h 955"/>
                <a:gd name="T26" fmla="*/ 680 w 1361"/>
                <a:gd name="T27" fmla="*/ 864 h 955"/>
                <a:gd name="T28" fmla="*/ 1111 w 1361"/>
                <a:gd name="T29" fmla="*/ 703 h 955"/>
                <a:gd name="T30" fmla="*/ 1269 w 1361"/>
                <a:gd name="T31" fmla="*/ 478 h 955"/>
                <a:gd name="T32" fmla="*/ 1111 w 1361"/>
                <a:gd name="T33" fmla="*/ 253 h 955"/>
                <a:gd name="T34" fmla="*/ 680 w 1361"/>
                <a:gd name="T35" fmla="*/ 91 h 9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61" h="955">
                  <a:moveTo>
                    <a:pt x="680" y="0"/>
                  </a:moveTo>
                  <a:cubicBezTo>
                    <a:pt x="864" y="0"/>
                    <a:pt x="1034" y="69"/>
                    <a:pt x="1169" y="183"/>
                  </a:cubicBezTo>
                  <a:cubicBezTo>
                    <a:pt x="1283" y="278"/>
                    <a:pt x="1361" y="398"/>
                    <a:pt x="1361" y="478"/>
                  </a:cubicBezTo>
                  <a:cubicBezTo>
                    <a:pt x="1361" y="558"/>
                    <a:pt x="1283" y="678"/>
                    <a:pt x="1169" y="773"/>
                  </a:cubicBezTo>
                  <a:cubicBezTo>
                    <a:pt x="1034" y="886"/>
                    <a:pt x="864" y="955"/>
                    <a:pt x="680" y="955"/>
                  </a:cubicBezTo>
                  <a:cubicBezTo>
                    <a:pt x="498" y="955"/>
                    <a:pt x="329" y="883"/>
                    <a:pt x="191" y="764"/>
                  </a:cubicBezTo>
                  <a:cubicBezTo>
                    <a:pt x="80" y="669"/>
                    <a:pt x="0" y="549"/>
                    <a:pt x="0" y="478"/>
                  </a:cubicBezTo>
                  <a:cubicBezTo>
                    <a:pt x="0" y="408"/>
                    <a:pt x="80" y="288"/>
                    <a:pt x="191" y="191"/>
                  </a:cubicBezTo>
                  <a:cubicBezTo>
                    <a:pt x="329" y="73"/>
                    <a:pt x="498" y="0"/>
                    <a:pt x="680" y="0"/>
                  </a:cubicBezTo>
                  <a:close/>
                  <a:moveTo>
                    <a:pt x="680" y="91"/>
                  </a:moveTo>
                  <a:cubicBezTo>
                    <a:pt x="522" y="91"/>
                    <a:pt x="373" y="155"/>
                    <a:pt x="251" y="260"/>
                  </a:cubicBezTo>
                  <a:cubicBezTo>
                    <a:pt x="158" y="341"/>
                    <a:pt x="91" y="441"/>
                    <a:pt x="91" y="478"/>
                  </a:cubicBezTo>
                  <a:cubicBezTo>
                    <a:pt x="91" y="516"/>
                    <a:pt x="158" y="615"/>
                    <a:pt x="251" y="695"/>
                  </a:cubicBezTo>
                  <a:cubicBezTo>
                    <a:pt x="373" y="800"/>
                    <a:pt x="522" y="864"/>
                    <a:pt x="680" y="864"/>
                  </a:cubicBezTo>
                  <a:cubicBezTo>
                    <a:pt x="841" y="864"/>
                    <a:pt x="991" y="803"/>
                    <a:pt x="1111" y="703"/>
                  </a:cubicBezTo>
                  <a:cubicBezTo>
                    <a:pt x="1206" y="624"/>
                    <a:pt x="1269" y="526"/>
                    <a:pt x="1269" y="478"/>
                  </a:cubicBezTo>
                  <a:cubicBezTo>
                    <a:pt x="1269" y="431"/>
                    <a:pt x="1206" y="333"/>
                    <a:pt x="1111" y="253"/>
                  </a:cubicBezTo>
                  <a:cubicBezTo>
                    <a:pt x="991" y="152"/>
                    <a:pt x="841" y="91"/>
                    <a:pt x="680" y="9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67" name="Rectangle 37">
              <a:extLst>
                <a:ext uri="{FF2B5EF4-FFF2-40B4-BE49-F238E27FC236}">
                  <a16:creationId xmlns:a16="http://schemas.microsoft.com/office/drawing/2014/main" id="{519B5E8D-FC7B-4793-8297-90AD433C11F9}"/>
                </a:ext>
              </a:extLst>
            </p:cNvPr>
            <p:cNvSpPr>
              <a:spLocks noChangeArrowheads="1"/>
            </p:cNvSpPr>
            <p:nvPr/>
          </p:nvSpPr>
          <p:spPr bwMode="auto">
            <a:xfrm>
              <a:off x="1683" y="542"/>
              <a:ext cx="443" cy="46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grpSp>
      <p:grpSp>
        <p:nvGrpSpPr>
          <p:cNvPr id="68" name="Group 20">
            <a:extLst>
              <a:ext uri="{FF2B5EF4-FFF2-40B4-BE49-F238E27FC236}">
                <a16:creationId xmlns:a16="http://schemas.microsoft.com/office/drawing/2014/main" id="{CB6A6DE3-B0C4-42FC-8A55-E151563BB20E}"/>
              </a:ext>
            </a:extLst>
          </p:cNvPr>
          <p:cNvGrpSpPr>
            <a:grpSpLocks noChangeAspect="1"/>
          </p:cNvGrpSpPr>
          <p:nvPr/>
        </p:nvGrpSpPr>
        <p:grpSpPr bwMode="auto">
          <a:xfrm>
            <a:off x="5222401" y="2022970"/>
            <a:ext cx="650201" cy="651219"/>
            <a:chOff x="-1" y="2"/>
            <a:chExt cx="2554" cy="2558"/>
          </a:xfrm>
          <a:solidFill>
            <a:srgbClr val="047CDA"/>
          </a:solidFill>
        </p:grpSpPr>
        <p:sp>
          <p:nvSpPr>
            <p:cNvPr id="69" name="Freeform 21">
              <a:extLst>
                <a:ext uri="{FF2B5EF4-FFF2-40B4-BE49-F238E27FC236}">
                  <a16:creationId xmlns:a16="http://schemas.microsoft.com/office/drawing/2014/main" id="{F7D09ED7-3D94-4FE8-8094-F68EA01108E0}"/>
                </a:ext>
              </a:extLst>
            </p:cNvPr>
            <p:cNvSpPr>
              <a:spLocks noEditPoints="1"/>
            </p:cNvSpPr>
            <p:nvPr/>
          </p:nvSpPr>
          <p:spPr bwMode="auto">
            <a:xfrm>
              <a:off x="-1" y="2"/>
              <a:ext cx="2554" cy="2558"/>
            </a:xfrm>
            <a:custGeom>
              <a:avLst/>
              <a:gdLst>
                <a:gd name="T0" fmla="*/ 0 w 2554"/>
                <a:gd name="T1" fmla="*/ 2558 h 2558"/>
                <a:gd name="T2" fmla="*/ 0 w 2554"/>
                <a:gd name="T3" fmla="*/ 0 h 2558"/>
                <a:gd name="T4" fmla="*/ 2554 w 2554"/>
                <a:gd name="T5" fmla="*/ 0 h 2558"/>
                <a:gd name="T6" fmla="*/ 2554 w 2554"/>
                <a:gd name="T7" fmla="*/ 2558 h 2558"/>
                <a:gd name="T8" fmla="*/ 0 w 2554"/>
                <a:gd name="T9" fmla="*/ 2558 h 2558"/>
                <a:gd name="T10" fmla="*/ 2365 w 2554"/>
                <a:gd name="T11" fmla="*/ 2369 h 2558"/>
                <a:gd name="T12" fmla="*/ 2365 w 2554"/>
                <a:gd name="T13" fmla="*/ 190 h 2558"/>
                <a:gd name="T14" fmla="*/ 189 w 2554"/>
                <a:gd name="T15" fmla="*/ 190 h 2558"/>
                <a:gd name="T16" fmla="*/ 189 w 2554"/>
                <a:gd name="T17" fmla="*/ 2369 h 2558"/>
                <a:gd name="T18" fmla="*/ 2365 w 2554"/>
                <a:gd name="T19" fmla="*/ 2369 h 2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54" h="2558">
                  <a:moveTo>
                    <a:pt x="0" y="2558"/>
                  </a:moveTo>
                  <a:lnTo>
                    <a:pt x="0" y="0"/>
                  </a:lnTo>
                  <a:lnTo>
                    <a:pt x="2554" y="0"/>
                  </a:lnTo>
                  <a:lnTo>
                    <a:pt x="2554" y="2558"/>
                  </a:lnTo>
                  <a:lnTo>
                    <a:pt x="0" y="2558"/>
                  </a:lnTo>
                  <a:close/>
                  <a:moveTo>
                    <a:pt x="2365" y="2369"/>
                  </a:moveTo>
                  <a:lnTo>
                    <a:pt x="2365" y="190"/>
                  </a:lnTo>
                  <a:lnTo>
                    <a:pt x="189" y="190"/>
                  </a:lnTo>
                  <a:lnTo>
                    <a:pt x="189" y="2369"/>
                  </a:lnTo>
                  <a:lnTo>
                    <a:pt x="2365" y="236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70" name="Freeform 22">
              <a:extLst>
                <a:ext uri="{FF2B5EF4-FFF2-40B4-BE49-F238E27FC236}">
                  <a16:creationId xmlns:a16="http://schemas.microsoft.com/office/drawing/2014/main" id="{270BFF7D-FD7F-4E21-8829-D215818BDAC1}"/>
                </a:ext>
              </a:extLst>
            </p:cNvPr>
            <p:cNvSpPr>
              <a:spLocks/>
            </p:cNvSpPr>
            <p:nvPr/>
          </p:nvSpPr>
          <p:spPr bwMode="auto">
            <a:xfrm>
              <a:off x="660" y="1527"/>
              <a:ext cx="1232" cy="402"/>
            </a:xfrm>
            <a:custGeom>
              <a:avLst/>
              <a:gdLst>
                <a:gd name="T0" fmla="*/ 0 w 592"/>
                <a:gd name="T1" fmla="*/ 38 h 193"/>
                <a:gd name="T2" fmla="*/ 296 w 592"/>
                <a:gd name="T3" fmla="*/ 193 h 193"/>
                <a:gd name="T4" fmla="*/ 592 w 592"/>
                <a:gd name="T5" fmla="*/ 38 h 193"/>
                <a:gd name="T6" fmla="*/ 533 w 592"/>
                <a:gd name="T7" fmla="*/ 0 h 193"/>
                <a:gd name="T8" fmla="*/ 296 w 592"/>
                <a:gd name="T9" fmla="*/ 123 h 193"/>
                <a:gd name="T10" fmla="*/ 59 w 592"/>
                <a:gd name="T11" fmla="*/ 0 h 193"/>
                <a:gd name="T12" fmla="*/ 0 w 592"/>
                <a:gd name="T13" fmla="*/ 38 h 193"/>
              </a:gdLst>
              <a:ahLst/>
              <a:cxnLst>
                <a:cxn ang="0">
                  <a:pos x="T0" y="T1"/>
                </a:cxn>
                <a:cxn ang="0">
                  <a:pos x="T2" y="T3"/>
                </a:cxn>
                <a:cxn ang="0">
                  <a:pos x="T4" y="T5"/>
                </a:cxn>
                <a:cxn ang="0">
                  <a:pos x="T6" y="T7"/>
                </a:cxn>
                <a:cxn ang="0">
                  <a:pos x="T8" y="T9"/>
                </a:cxn>
                <a:cxn ang="0">
                  <a:pos x="T10" y="T11"/>
                </a:cxn>
                <a:cxn ang="0">
                  <a:pos x="T12" y="T13"/>
                </a:cxn>
              </a:cxnLst>
              <a:rect l="0" t="0" r="r" b="b"/>
              <a:pathLst>
                <a:path w="592" h="193">
                  <a:moveTo>
                    <a:pt x="0" y="38"/>
                  </a:moveTo>
                  <a:cubicBezTo>
                    <a:pt x="62" y="133"/>
                    <a:pt x="173" y="193"/>
                    <a:pt x="296" y="193"/>
                  </a:cubicBezTo>
                  <a:cubicBezTo>
                    <a:pt x="419" y="193"/>
                    <a:pt x="530" y="133"/>
                    <a:pt x="592" y="38"/>
                  </a:cubicBezTo>
                  <a:cubicBezTo>
                    <a:pt x="533" y="0"/>
                    <a:pt x="533" y="0"/>
                    <a:pt x="533" y="0"/>
                  </a:cubicBezTo>
                  <a:cubicBezTo>
                    <a:pt x="485" y="75"/>
                    <a:pt x="395" y="123"/>
                    <a:pt x="296" y="123"/>
                  </a:cubicBezTo>
                  <a:cubicBezTo>
                    <a:pt x="197" y="123"/>
                    <a:pt x="107" y="75"/>
                    <a:pt x="59" y="0"/>
                  </a:cubicBezTo>
                  <a:lnTo>
                    <a:pt x="0" y="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71" name="Rectangle 23">
              <a:extLst>
                <a:ext uri="{FF2B5EF4-FFF2-40B4-BE49-F238E27FC236}">
                  <a16:creationId xmlns:a16="http://schemas.microsoft.com/office/drawing/2014/main" id="{EC963B7E-D1C0-4086-876E-5E0AA32F5FB7}"/>
                </a:ext>
              </a:extLst>
            </p:cNvPr>
            <p:cNvSpPr>
              <a:spLocks noChangeArrowheads="1"/>
            </p:cNvSpPr>
            <p:nvPr/>
          </p:nvSpPr>
          <p:spPr bwMode="auto">
            <a:xfrm>
              <a:off x="660" y="712"/>
              <a:ext cx="331" cy="3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72" name="Rectangle 24">
              <a:extLst>
                <a:ext uri="{FF2B5EF4-FFF2-40B4-BE49-F238E27FC236}">
                  <a16:creationId xmlns:a16="http://schemas.microsoft.com/office/drawing/2014/main" id="{1E6E9FC3-A940-4E90-B1CA-A1738D80B9F5}"/>
                </a:ext>
              </a:extLst>
            </p:cNvPr>
            <p:cNvSpPr>
              <a:spLocks noChangeArrowheads="1"/>
            </p:cNvSpPr>
            <p:nvPr/>
          </p:nvSpPr>
          <p:spPr bwMode="auto">
            <a:xfrm>
              <a:off x="1561" y="712"/>
              <a:ext cx="331" cy="3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grpSp>
      <p:grpSp>
        <p:nvGrpSpPr>
          <p:cNvPr id="73" name="Group 15">
            <a:extLst>
              <a:ext uri="{FF2B5EF4-FFF2-40B4-BE49-F238E27FC236}">
                <a16:creationId xmlns:a16="http://schemas.microsoft.com/office/drawing/2014/main" id="{2F0F0526-F76B-4A44-9EC9-FF350CB6C1EC}"/>
              </a:ext>
            </a:extLst>
          </p:cNvPr>
          <p:cNvGrpSpPr>
            <a:grpSpLocks noChangeAspect="1"/>
          </p:cNvGrpSpPr>
          <p:nvPr/>
        </p:nvGrpSpPr>
        <p:grpSpPr bwMode="auto">
          <a:xfrm>
            <a:off x="8135526" y="2029277"/>
            <a:ext cx="620649" cy="621405"/>
            <a:chOff x="1" y="1"/>
            <a:chExt cx="2463" cy="2466"/>
          </a:xfrm>
          <a:solidFill>
            <a:srgbClr val="047CDA"/>
          </a:solidFill>
        </p:grpSpPr>
        <p:sp>
          <p:nvSpPr>
            <p:cNvPr id="74" name="Freeform 16">
              <a:extLst>
                <a:ext uri="{FF2B5EF4-FFF2-40B4-BE49-F238E27FC236}">
                  <a16:creationId xmlns:a16="http://schemas.microsoft.com/office/drawing/2014/main" id="{4B18C233-4119-4B24-B44E-21C521CE4FA7}"/>
                </a:ext>
              </a:extLst>
            </p:cNvPr>
            <p:cNvSpPr>
              <a:spLocks noEditPoints="1"/>
            </p:cNvSpPr>
            <p:nvPr/>
          </p:nvSpPr>
          <p:spPr bwMode="auto">
            <a:xfrm>
              <a:off x="1" y="1"/>
              <a:ext cx="2463" cy="2466"/>
            </a:xfrm>
            <a:custGeom>
              <a:avLst/>
              <a:gdLst>
                <a:gd name="T0" fmla="*/ 592 w 1184"/>
                <a:gd name="T1" fmla="*/ 1092 h 1183"/>
                <a:gd name="T2" fmla="*/ 91 w 1184"/>
                <a:gd name="T3" fmla="*/ 591 h 1183"/>
                <a:gd name="T4" fmla="*/ 592 w 1184"/>
                <a:gd name="T5" fmla="*/ 91 h 1183"/>
                <a:gd name="T6" fmla="*/ 1093 w 1184"/>
                <a:gd name="T7" fmla="*/ 591 h 1183"/>
                <a:gd name="T8" fmla="*/ 592 w 1184"/>
                <a:gd name="T9" fmla="*/ 1092 h 1183"/>
                <a:gd name="T10" fmla="*/ 592 w 1184"/>
                <a:gd name="T11" fmla="*/ 0 h 1183"/>
                <a:gd name="T12" fmla="*/ 0 w 1184"/>
                <a:gd name="T13" fmla="*/ 591 h 1183"/>
                <a:gd name="T14" fmla="*/ 592 w 1184"/>
                <a:gd name="T15" fmla="*/ 1183 h 1183"/>
                <a:gd name="T16" fmla="*/ 1184 w 1184"/>
                <a:gd name="T17" fmla="*/ 591 h 1183"/>
                <a:gd name="T18" fmla="*/ 592 w 1184"/>
                <a:gd name="T19" fmla="*/ 0 h 1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84" h="1183">
                  <a:moveTo>
                    <a:pt x="592" y="1092"/>
                  </a:moveTo>
                  <a:cubicBezTo>
                    <a:pt x="316" y="1092"/>
                    <a:pt x="91" y="868"/>
                    <a:pt x="91" y="591"/>
                  </a:cubicBezTo>
                  <a:cubicBezTo>
                    <a:pt x="91" y="315"/>
                    <a:pt x="316" y="91"/>
                    <a:pt x="592" y="91"/>
                  </a:cubicBezTo>
                  <a:cubicBezTo>
                    <a:pt x="868" y="91"/>
                    <a:pt x="1093" y="315"/>
                    <a:pt x="1093" y="591"/>
                  </a:cubicBezTo>
                  <a:cubicBezTo>
                    <a:pt x="1093" y="868"/>
                    <a:pt x="868" y="1092"/>
                    <a:pt x="592" y="1092"/>
                  </a:cubicBezTo>
                  <a:moveTo>
                    <a:pt x="592" y="0"/>
                  </a:moveTo>
                  <a:cubicBezTo>
                    <a:pt x="265" y="0"/>
                    <a:pt x="0" y="264"/>
                    <a:pt x="0" y="591"/>
                  </a:cubicBezTo>
                  <a:cubicBezTo>
                    <a:pt x="0" y="918"/>
                    <a:pt x="265" y="1183"/>
                    <a:pt x="592" y="1183"/>
                  </a:cubicBezTo>
                  <a:cubicBezTo>
                    <a:pt x="919" y="1183"/>
                    <a:pt x="1184" y="918"/>
                    <a:pt x="1184" y="591"/>
                  </a:cubicBezTo>
                  <a:cubicBezTo>
                    <a:pt x="1184" y="264"/>
                    <a:pt x="919" y="0"/>
                    <a:pt x="59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75" name="Freeform 17">
              <a:extLst>
                <a:ext uri="{FF2B5EF4-FFF2-40B4-BE49-F238E27FC236}">
                  <a16:creationId xmlns:a16="http://schemas.microsoft.com/office/drawing/2014/main" id="{9F495FE9-112D-4660-AD98-A215786628BD}"/>
                </a:ext>
              </a:extLst>
            </p:cNvPr>
            <p:cNvSpPr>
              <a:spLocks noEditPoints="1"/>
            </p:cNvSpPr>
            <p:nvPr/>
          </p:nvSpPr>
          <p:spPr bwMode="auto">
            <a:xfrm>
              <a:off x="617" y="760"/>
              <a:ext cx="1231" cy="1138"/>
            </a:xfrm>
            <a:custGeom>
              <a:avLst/>
              <a:gdLst>
                <a:gd name="T0" fmla="*/ 296 w 592"/>
                <a:gd name="T1" fmla="*/ 318 h 546"/>
                <a:gd name="T2" fmla="*/ 410 w 592"/>
                <a:gd name="T3" fmla="*/ 432 h 546"/>
                <a:gd name="T4" fmla="*/ 296 w 592"/>
                <a:gd name="T5" fmla="*/ 546 h 546"/>
                <a:gd name="T6" fmla="*/ 182 w 592"/>
                <a:gd name="T7" fmla="*/ 432 h 546"/>
                <a:gd name="T8" fmla="*/ 296 w 592"/>
                <a:gd name="T9" fmla="*/ 318 h 546"/>
                <a:gd name="T10" fmla="*/ 80 w 592"/>
                <a:gd name="T11" fmla="*/ 0 h 546"/>
                <a:gd name="T12" fmla="*/ 159 w 592"/>
                <a:gd name="T13" fmla="*/ 79 h 546"/>
                <a:gd name="T14" fmla="*/ 80 w 592"/>
                <a:gd name="T15" fmla="*/ 159 h 546"/>
                <a:gd name="T16" fmla="*/ 0 w 592"/>
                <a:gd name="T17" fmla="*/ 79 h 546"/>
                <a:gd name="T18" fmla="*/ 80 w 592"/>
                <a:gd name="T19" fmla="*/ 0 h 546"/>
                <a:gd name="T20" fmla="*/ 512 w 592"/>
                <a:gd name="T21" fmla="*/ 0 h 546"/>
                <a:gd name="T22" fmla="*/ 592 w 592"/>
                <a:gd name="T23" fmla="*/ 79 h 546"/>
                <a:gd name="T24" fmla="*/ 512 w 592"/>
                <a:gd name="T25" fmla="*/ 159 h 546"/>
                <a:gd name="T26" fmla="*/ 433 w 592"/>
                <a:gd name="T27" fmla="*/ 79 h 546"/>
                <a:gd name="T28" fmla="*/ 512 w 592"/>
                <a:gd name="T29" fmla="*/ 0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92" h="546">
                  <a:moveTo>
                    <a:pt x="296" y="318"/>
                  </a:moveTo>
                  <a:cubicBezTo>
                    <a:pt x="359" y="318"/>
                    <a:pt x="410" y="369"/>
                    <a:pt x="410" y="432"/>
                  </a:cubicBezTo>
                  <a:cubicBezTo>
                    <a:pt x="410" y="495"/>
                    <a:pt x="359" y="546"/>
                    <a:pt x="296" y="546"/>
                  </a:cubicBezTo>
                  <a:cubicBezTo>
                    <a:pt x="233" y="546"/>
                    <a:pt x="182" y="495"/>
                    <a:pt x="182" y="432"/>
                  </a:cubicBezTo>
                  <a:cubicBezTo>
                    <a:pt x="182" y="369"/>
                    <a:pt x="233" y="318"/>
                    <a:pt x="296" y="318"/>
                  </a:cubicBezTo>
                  <a:close/>
                  <a:moveTo>
                    <a:pt x="80" y="0"/>
                  </a:moveTo>
                  <a:cubicBezTo>
                    <a:pt x="124" y="0"/>
                    <a:pt x="159" y="35"/>
                    <a:pt x="159" y="79"/>
                  </a:cubicBezTo>
                  <a:cubicBezTo>
                    <a:pt x="159" y="123"/>
                    <a:pt x="124" y="159"/>
                    <a:pt x="80" y="159"/>
                  </a:cubicBezTo>
                  <a:cubicBezTo>
                    <a:pt x="36" y="159"/>
                    <a:pt x="0" y="123"/>
                    <a:pt x="0" y="79"/>
                  </a:cubicBezTo>
                  <a:cubicBezTo>
                    <a:pt x="0" y="35"/>
                    <a:pt x="36" y="0"/>
                    <a:pt x="80" y="0"/>
                  </a:cubicBezTo>
                  <a:close/>
                  <a:moveTo>
                    <a:pt x="512" y="0"/>
                  </a:moveTo>
                  <a:cubicBezTo>
                    <a:pt x="556" y="0"/>
                    <a:pt x="592" y="35"/>
                    <a:pt x="592" y="79"/>
                  </a:cubicBezTo>
                  <a:cubicBezTo>
                    <a:pt x="592" y="123"/>
                    <a:pt x="556" y="159"/>
                    <a:pt x="512" y="159"/>
                  </a:cubicBezTo>
                  <a:cubicBezTo>
                    <a:pt x="468" y="159"/>
                    <a:pt x="433" y="123"/>
                    <a:pt x="433" y="79"/>
                  </a:cubicBezTo>
                  <a:cubicBezTo>
                    <a:pt x="433" y="35"/>
                    <a:pt x="468" y="0"/>
                    <a:pt x="51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grpSp>
      <p:sp>
        <p:nvSpPr>
          <p:cNvPr id="77" name="Freeform 32">
            <a:extLst>
              <a:ext uri="{FF2B5EF4-FFF2-40B4-BE49-F238E27FC236}">
                <a16:creationId xmlns:a16="http://schemas.microsoft.com/office/drawing/2014/main" id="{A6E36EFE-DF1B-4773-99BB-7AD427D0B91D}"/>
              </a:ext>
            </a:extLst>
          </p:cNvPr>
          <p:cNvSpPr>
            <a:spLocks noEditPoints="1"/>
          </p:cNvSpPr>
          <p:nvPr/>
        </p:nvSpPr>
        <p:spPr bwMode="auto">
          <a:xfrm>
            <a:off x="9721516" y="4351143"/>
            <a:ext cx="593166" cy="688789"/>
          </a:xfrm>
          <a:custGeom>
            <a:avLst/>
            <a:gdLst>
              <a:gd name="T0" fmla="*/ 189 w 2320"/>
              <a:gd name="T1" fmla="*/ 329 h 2694"/>
              <a:gd name="T2" fmla="*/ 189 w 2320"/>
              <a:gd name="T3" fmla="*/ 1175 h 2694"/>
              <a:gd name="T4" fmla="*/ 0 w 2320"/>
              <a:gd name="T5" fmla="*/ 1175 h 2694"/>
              <a:gd name="T6" fmla="*/ 0 w 2320"/>
              <a:gd name="T7" fmla="*/ 0 h 2694"/>
              <a:gd name="T8" fmla="*/ 1026 w 2320"/>
              <a:gd name="T9" fmla="*/ 596 h 2694"/>
              <a:gd name="T10" fmla="*/ 932 w 2320"/>
              <a:gd name="T11" fmla="*/ 761 h 2694"/>
              <a:gd name="T12" fmla="*/ 189 w 2320"/>
              <a:gd name="T13" fmla="*/ 329 h 2694"/>
              <a:gd name="T14" fmla="*/ 1225 w 2320"/>
              <a:gd name="T15" fmla="*/ 1763 h 2694"/>
              <a:gd name="T16" fmla="*/ 1941 w 2320"/>
              <a:gd name="T17" fmla="*/ 1346 h 2694"/>
              <a:gd name="T18" fmla="*/ 1225 w 2320"/>
              <a:gd name="T19" fmla="*/ 932 h 2694"/>
              <a:gd name="T20" fmla="*/ 1321 w 2320"/>
              <a:gd name="T21" fmla="*/ 767 h 2694"/>
              <a:gd name="T22" fmla="*/ 2320 w 2320"/>
              <a:gd name="T23" fmla="*/ 1346 h 2694"/>
              <a:gd name="T24" fmla="*/ 1321 w 2320"/>
              <a:gd name="T25" fmla="*/ 1927 h 2694"/>
              <a:gd name="T26" fmla="*/ 1225 w 2320"/>
              <a:gd name="T27" fmla="*/ 1763 h 2694"/>
              <a:gd name="T28" fmla="*/ 189 w 2320"/>
              <a:gd name="T29" fmla="*/ 2365 h 2694"/>
              <a:gd name="T30" fmla="*/ 932 w 2320"/>
              <a:gd name="T31" fmla="*/ 1934 h 2694"/>
              <a:gd name="T32" fmla="*/ 1026 w 2320"/>
              <a:gd name="T33" fmla="*/ 2098 h 2694"/>
              <a:gd name="T34" fmla="*/ 0 w 2320"/>
              <a:gd name="T35" fmla="*/ 2694 h 2694"/>
              <a:gd name="T36" fmla="*/ 0 w 2320"/>
              <a:gd name="T37" fmla="*/ 1517 h 2694"/>
              <a:gd name="T38" fmla="*/ 189 w 2320"/>
              <a:gd name="T39" fmla="*/ 1517 h 2694"/>
              <a:gd name="T40" fmla="*/ 189 w 2320"/>
              <a:gd name="T41" fmla="*/ 2365 h 2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320" h="2694">
                <a:moveTo>
                  <a:pt x="189" y="329"/>
                </a:moveTo>
                <a:lnTo>
                  <a:pt x="189" y="1175"/>
                </a:lnTo>
                <a:lnTo>
                  <a:pt x="0" y="1175"/>
                </a:lnTo>
                <a:lnTo>
                  <a:pt x="0" y="0"/>
                </a:lnTo>
                <a:lnTo>
                  <a:pt x="1026" y="596"/>
                </a:lnTo>
                <a:lnTo>
                  <a:pt x="932" y="761"/>
                </a:lnTo>
                <a:lnTo>
                  <a:pt x="189" y="329"/>
                </a:lnTo>
                <a:close/>
                <a:moveTo>
                  <a:pt x="1225" y="1763"/>
                </a:moveTo>
                <a:lnTo>
                  <a:pt x="1941" y="1346"/>
                </a:lnTo>
                <a:lnTo>
                  <a:pt x="1225" y="932"/>
                </a:lnTo>
                <a:lnTo>
                  <a:pt x="1321" y="767"/>
                </a:lnTo>
                <a:lnTo>
                  <a:pt x="2320" y="1346"/>
                </a:lnTo>
                <a:lnTo>
                  <a:pt x="1321" y="1927"/>
                </a:lnTo>
                <a:lnTo>
                  <a:pt x="1225" y="1763"/>
                </a:lnTo>
                <a:close/>
                <a:moveTo>
                  <a:pt x="189" y="2365"/>
                </a:moveTo>
                <a:lnTo>
                  <a:pt x="932" y="1934"/>
                </a:lnTo>
                <a:lnTo>
                  <a:pt x="1026" y="2098"/>
                </a:lnTo>
                <a:lnTo>
                  <a:pt x="0" y="2694"/>
                </a:lnTo>
                <a:lnTo>
                  <a:pt x="0" y="1517"/>
                </a:lnTo>
                <a:lnTo>
                  <a:pt x="189" y="1517"/>
                </a:lnTo>
                <a:lnTo>
                  <a:pt x="189" y="2365"/>
                </a:lnTo>
                <a:close/>
              </a:path>
            </a:pathLst>
          </a:custGeom>
          <a:solidFill>
            <a:srgbClr val="047CDA"/>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grpSp>
        <p:nvGrpSpPr>
          <p:cNvPr id="78" name="Group 10">
            <a:extLst>
              <a:ext uri="{FF2B5EF4-FFF2-40B4-BE49-F238E27FC236}">
                <a16:creationId xmlns:a16="http://schemas.microsoft.com/office/drawing/2014/main" id="{6BAC5E67-1317-4EE8-B1B8-5EC2C2697DA8}"/>
              </a:ext>
            </a:extLst>
          </p:cNvPr>
          <p:cNvGrpSpPr>
            <a:grpSpLocks noChangeAspect="1"/>
          </p:cNvGrpSpPr>
          <p:nvPr/>
        </p:nvGrpSpPr>
        <p:grpSpPr bwMode="auto">
          <a:xfrm>
            <a:off x="6692274" y="4451742"/>
            <a:ext cx="706678" cy="497172"/>
            <a:chOff x="-1" y="4"/>
            <a:chExt cx="2830" cy="1991"/>
          </a:xfrm>
          <a:solidFill>
            <a:srgbClr val="047CDA"/>
          </a:solidFill>
        </p:grpSpPr>
        <p:sp>
          <p:nvSpPr>
            <p:cNvPr id="79" name="Freeform 11">
              <a:extLst>
                <a:ext uri="{FF2B5EF4-FFF2-40B4-BE49-F238E27FC236}">
                  <a16:creationId xmlns:a16="http://schemas.microsoft.com/office/drawing/2014/main" id="{A3E293B9-C378-4BDF-812F-13371A0D10C2}"/>
                </a:ext>
              </a:extLst>
            </p:cNvPr>
            <p:cNvSpPr>
              <a:spLocks noEditPoints="1"/>
            </p:cNvSpPr>
            <p:nvPr/>
          </p:nvSpPr>
          <p:spPr bwMode="auto">
            <a:xfrm>
              <a:off x="-1" y="4"/>
              <a:ext cx="2830" cy="1991"/>
            </a:xfrm>
            <a:custGeom>
              <a:avLst/>
              <a:gdLst>
                <a:gd name="T0" fmla="*/ 680 w 1361"/>
                <a:gd name="T1" fmla="*/ 0 h 955"/>
                <a:gd name="T2" fmla="*/ 1169 w 1361"/>
                <a:gd name="T3" fmla="*/ 183 h 955"/>
                <a:gd name="T4" fmla="*/ 1361 w 1361"/>
                <a:gd name="T5" fmla="*/ 478 h 955"/>
                <a:gd name="T6" fmla="*/ 1169 w 1361"/>
                <a:gd name="T7" fmla="*/ 773 h 955"/>
                <a:gd name="T8" fmla="*/ 680 w 1361"/>
                <a:gd name="T9" fmla="*/ 955 h 955"/>
                <a:gd name="T10" fmla="*/ 191 w 1361"/>
                <a:gd name="T11" fmla="*/ 764 h 955"/>
                <a:gd name="T12" fmla="*/ 0 w 1361"/>
                <a:gd name="T13" fmla="*/ 478 h 955"/>
                <a:gd name="T14" fmla="*/ 191 w 1361"/>
                <a:gd name="T15" fmla="*/ 191 h 955"/>
                <a:gd name="T16" fmla="*/ 680 w 1361"/>
                <a:gd name="T17" fmla="*/ 0 h 955"/>
                <a:gd name="T18" fmla="*/ 680 w 1361"/>
                <a:gd name="T19" fmla="*/ 91 h 955"/>
                <a:gd name="T20" fmla="*/ 251 w 1361"/>
                <a:gd name="T21" fmla="*/ 260 h 955"/>
                <a:gd name="T22" fmla="*/ 91 w 1361"/>
                <a:gd name="T23" fmla="*/ 478 h 955"/>
                <a:gd name="T24" fmla="*/ 251 w 1361"/>
                <a:gd name="T25" fmla="*/ 695 h 955"/>
                <a:gd name="T26" fmla="*/ 680 w 1361"/>
                <a:gd name="T27" fmla="*/ 864 h 955"/>
                <a:gd name="T28" fmla="*/ 1111 w 1361"/>
                <a:gd name="T29" fmla="*/ 703 h 955"/>
                <a:gd name="T30" fmla="*/ 1269 w 1361"/>
                <a:gd name="T31" fmla="*/ 478 h 955"/>
                <a:gd name="T32" fmla="*/ 1111 w 1361"/>
                <a:gd name="T33" fmla="*/ 253 h 955"/>
                <a:gd name="T34" fmla="*/ 680 w 1361"/>
                <a:gd name="T35" fmla="*/ 91 h 9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61" h="955">
                  <a:moveTo>
                    <a:pt x="680" y="0"/>
                  </a:moveTo>
                  <a:cubicBezTo>
                    <a:pt x="864" y="0"/>
                    <a:pt x="1034" y="69"/>
                    <a:pt x="1169" y="183"/>
                  </a:cubicBezTo>
                  <a:cubicBezTo>
                    <a:pt x="1283" y="278"/>
                    <a:pt x="1361" y="398"/>
                    <a:pt x="1361" y="478"/>
                  </a:cubicBezTo>
                  <a:cubicBezTo>
                    <a:pt x="1361" y="558"/>
                    <a:pt x="1283" y="678"/>
                    <a:pt x="1169" y="773"/>
                  </a:cubicBezTo>
                  <a:cubicBezTo>
                    <a:pt x="1034" y="886"/>
                    <a:pt x="864" y="955"/>
                    <a:pt x="680" y="955"/>
                  </a:cubicBezTo>
                  <a:cubicBezTo>
                    <a:pt x="498" y="955"/>
                    <a:pt x="329" y="883"/>
                    <a:pt x="191" y="764"/>
                  </a:cubicBezTo>
                  <a:cubicBezTo>
                    <a:pt x="80" y="669"/>
                    <a:pt x="0" y="549"/>
                    <a:pt x="0" y="478"/>
                  </a:cubicBezTo>
                  <a:cubicBezTo>
                    <a:pt x="0" y="408"/>
                    <a:pt x="80" y="288"/>
                    <a:pt x="191" y="191"/>
                  </a:cubicBezTo>
                  <a:cubicBezTo>
                    <a:pt x="329" y="73"/>
                    <a:pt x="498" y="0"/>
                    <a:pt x="680" y="0"/>
                  </a:cubicBezTo>
                  <a:close/>
                  <a:moveTo>
                    <a:pt x="680" y="91"/>
                  </a:moveTo>
                  <a:cubicBezTo>
                    <a:pt x="522" y="91"/>
                    <a:pt x="373" y="155"/>
                    <a:pt x="251" y="260"/>
                  </a:cubicBezTo>
                  <a:cubicBezTo>
                    <a:pt x="158" y="341"/>
                    <a:pt x="91" y="441"/>
                    <a:pt x="91" y="478"/>
                  </a:cubicBezTo>
                  <a:cubicBezTo>
                    <a:pt x="91" y="516"/>
                    <a:pt x="158" y="615"/>
                    <a:pt x="251" y="695"/>
                  </a:cubicBezTo>
                  <a:cubicBezTo>
                    <a:pt x="373" y="800"/>
                    <a:pt x="522" y="864"/>
                    <a:pt x="680" y="864"/>
                  </a:cubicBezTo>
                  <a:cubicBezTo>
                    <a:pt x="841" y="864"/>
                    <a:pt x="991" y="803"/>
                    <a:pt x="1111" y="703"/>
                  </a:cubicBezTo>
                  <a:cubicBezTo>
                    <a:pt x="1206" y="624"/>
                    <a:pt x="1269" y="526"/>
                    <a:pt x="1269" y="478"/>
                  </a:cubicBezTo>
                  <a:cubicBezTo>
                    <a:pt x="1269" y="431"/>
                    <a:pt x="1206" y="333"/>
                    <a:pt x="1111" y="253"/>
                  </a:cubicBezTo>
                  <a:cubicBezTo>
                    <a:pt x="991" y="152"/>
                    <a:pt x="841" y="91"/>
                    <a:pt x="680" y="9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80" name="Freeform 12">
              <a:extLst>
                <a:ext uri="{FF2B5EF4-FFF2-40B4-BE49-F238E27FC236}">
                  <a16:creationId xmlns:a16="http://schemas.microsoft.com/office/drawing/2014/main" id="{C255B86E-A36B-4B16-9AE9-3F0BE5470635}"/>
                </a:ext>
              </a:extLst>
            </p:cNvPr>
            <p:cNvSpPr>
              <a:spLocks noEditPoints="1"/>
            </p:cNvSpPr>
            <p:nvPr/>
          </p:nvSpPr>
          <p:spPr bwMode="auto">
            <a:xfrm>
              <a:off x="945" y="525"/>
              <a:ext cx="948" cy="951"/>
            </a:xfrm>
            <a:custGeom>
              <a:avLst/>
              <a:gdLst>
                <a:gd name="T0" fmla="*/ 228 w 456"/>
                <a:gd name="T1" fmla="*/ 319 h 456"/>
                <a:gd name="T2" fmla="*/ 137 w 456"/>
                <a:gd name="T3" fmla="*/ 228 h 456"/>
                <a:gd name="T4" fmla="*/ 228 w 456"/>
                <a:gd name="T5" fmla="*/ 137 h 456"/>
                <a:gd name="T6" fmla="*/ 319 w 456"/>
                <a:gd name="T7" fmla="*/ 228 h 456"/>
                <a:gd name="T8" fmla="*/ 228 w 456"/>
                <a:gd name="T9" fmla="*/ 319 h 456"/>
                <a:gd name="T10" fmla="*/ 400 w 456"/>
                <a:gd name="T11" fmla="*/ 180 h 456"/>
                <a:gd name="T12" fmla="*/ 383 w 456"/>
                <a:gd name="T13" fmla="*/ 140 h 456"/>
                <a:gd name="T14" fmla="*/ 411 w 456"/>
                <a:gd name="T15" fmla="*/ 90 h 456"/>
                <a:gd name="T16" fmla="*/ 366 w 456"/>
                <a:gd name="T17" fmla="*/ 45 h 456"/>
                <a:gd name="T18" fmla="*/ 316 w 456"/>
                <a:gd name="T19" fmla="*/ 73 h 456"/>
                <a:gd name="T20" fmla="*/ 276 w 456"/>
                <a:gd name="T21" fmla="*/ 56 h 456"/>
                <a:gd name="T22" fmla="*/ 260 w 456"/>
                <a:gd name="T23" fmla="*/ 0 h 456"/>
                <a:gd name="T24" fmla="*/ 196 w 456"/>
                <a:gd name="T25" fmla="*/ 0 h 456"/>
                <a:gd name="T26" fmla="*/ 180 w 456"/>
                <a:gd name="T27" fmla="*/ 56 h 456"/>
                <a:gd name="T28" fmla="*/ 140 w 456"/>
                <a:gd name="T29" fmla="*/ 73 h 456"/>
                <a:gd name="T30" fmla="*/ 90 w 456"/>
                <a:gd name="T31" fmla="*/ 45 h 456"/>
                <a:gd name="T32" fmla="*/ 45 w 456"/>
                <a:gd name="T33" fmla="*/ 90 h 456"/>
                <a:gd name="T34" fmla="*/ 73 w 456"/>
                <a:gd name="T35" fmla="*/ 140 h 456"/>
                <a:gd name="T36" fmla="*/ 56 w 456"/>
                <a:gd name="T37" fmla="*/ 180 h 456"/>
                <a:gd name="T38" fmla="*/ 0 w 456"/>
                <a:gd name="T39" fmla="*/ 196 h 456"/>
                <a:gd name="T40" fmla="*/ 0 w 456"/>
                <a:gd name="T41" fmla="*/ 260 h 456"/>
                <a:gd name="T42" fmla="*/ 56 w 456"/>
                <a:gd name="T43" fmla="*/ 276 h 456"/>
                <a:gd name="T44" fmla="*/ 73 w 456"/>
                <a:gd name="T45" fmla="*/ 316 h 456"/>
                <a:gd name="T46" fmla="*/ 45 w 456"/>
                <a:gd name="T47" fmla="*/ 366 h 456"/>
                <a:gd name="T48" fmla="*/ 90 w 456"/>
                <a:gd name="T49" fmla="*/ 411 h 456"/>
                <a:gd name="T50" fmla="*/ 140 w 456"/>
                <a:gd name="T51" fmla="*/ 383 h 456"/>
                <a:gd name="T52" fmla="*/ 180 w 456"/>
                <a:gd name="T53" fmla="*/ 400 h 456"/>
                <a:gd name="T54" fmla="*/ 196 w 456"/>
                <a:gd name="T55" fmla="*/ 456 h 456"/>
                <a:gd name="T56" fmla="*/ 260 w 456"/>
                <a:gd name="T57" fmla="*/ 456 h 456"/>
                <a:gd name="T58" fmla="*/ 276 w 456"/>
                <a:gd name="T59" fmla="*/ 400 h 456"/>
                <a:gd name="T60" fmla="*/ 316 w 456"/>
                <a:gd name="T61" fmla="*/ 383 h 456"/>
                <a:gd name="T62" fmla="*/ 366 w 456"/>
                <a:gd name="T63" fmla="*/ 411 h 456"/>
                <a:gd name="T64" fmla="*/ 411 w 456"/>
                <a:gd name="T65" fmla="*/ 366 h 456"/>
                <a:gd name="T66" fmla="*/ 383 w 456"/>
                <a:gd name="T67" fmla="*/ 316 h 456"/>
                <a:gd name="T68" fmla="*/ 400 w 456"/>
                <a:gd name="T69" fmla="*/ 276 h 456"/>
                <a:gd name="T70" fmla="*/ 456 w 456"/>
                <a:gd name="T71" fmla="*/ 260 h 456"/>
                <a:gd name="T72" fmla="*/ 456 w 456"/>
                <a:gd name="T73" fmla="*/ 196 h 456"/>
                <a:gd name="T74" fmla="*/ 400 w 456"/>
                <a:gd name="T75" fmla="*/ 180 h 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6" h="456">
                  <a:moveTo>
                    <a:pt x="228" y="319"/>
                  </a:moveTo>
                  <a:cubicBezTo>
                    <a:pt x="178" y="319"/>
                    <a:pt x="137" y="278"/>
                    <a:pt x="137" y="228"/>
                  </a:cubicBezTo>
                  <a:cubicBezTo>
                    <a:pt x="137" y="178"/>
                    <a:pt x="178" y="137"/>
                    <a:pt x="228" y="137"/>
                  </a:cubicBezTo>
                  <a:cubicBezTo>
                    <a:pt x="278" y="137"/>
                    <a:pt x="319" y="178"/>
                    <a:pt x="319" y="228"/>
                  </a:cubicBezTo>
                  <a:cubicBezTo>
                    <a:pt x="319" y="278"/>
                    <a:pt x="278" y="319"/>
                    <a:pt x="228" y="319"/>
                  </a:cubicBezTo>
                  <a:close/>
                  <a:moveTo>
                    <a:pt x="400" y="180"/>
                  </a:moveTo>
                  <a:cubicBezTo>
                    <a:pt x="396" y="166"/>
                    <a:pt x="391" y="152"/>
                    <a:pt x="383" y="140"/>
                  </a:cubicBezTo>
                  <a:cubicBezTo>
                    <a:pt x="411" y="90"/>
                    <a:pt x="411" y="90"/>
                    <a:pt x="411" y="90"/>
                  </a:cubicBezTo>
                  <a:cubicBezTo>
                    <a:pt x="366" y="45"/>
                    <a:pt x="366" y="45"/>
                    <a:pt x="366" y="45"/>
                  </a:cubicBezTo>
                  <a:cubicBezTo>
                    <a:pt x="316" y="73"/>
                    <a:pt x="316" y="73"/>
                    <a:pt x="316" y="73"/>
                  </a:cubicBezTo>
                  <a:cubicBezTo>
                    <a:pt x="304" y="65"/>
                    <a:pt x="290" y="60"/>
                    <a:pt x="276" y="56"/>
                  </a:cubicBezTo>
                  <a:cubicBezTo>
                    <a:pt x="260" y="0"/>
                    <a:pt x="260" y="0"/>
                    <a:pt x="260" y="0"/>
                  </a:cubicBezTo>
                  <a:cubicBezTo>
                    <a:pt x="196" y="0"/>
                    <a:pt x="196" y="0"/>
                    <a:pt x="196" y="0"/>
                  </a:cubicBezTo>
                  <a:cubicBezTo>
                    <a:pt x="180" y="56"/>
                    <a:pt x="180" y="56"/>
                    <a:pt x="180" y="56"/>
                  </a:cubicBezTo>
                  <a:cubicBezTo>
                    <a:pt x="166" y="60"/>
                    <a:pt x="152" y="65"/>
                    <a:pt x="140" y="73"/>
                  </a:cubicBezTo>
                  <a:cubicBezTo>
                    <a:pt x="90" y="45"/>
                    <a:pt x="90" y="45"/>
                    <a:pt x="90" y="45"/>
                  </a:cubicBezTo>
                  <a:cubicBezTo>
                    <a:pt x="45" y="90"/>
                    <a:pt x="45" y="90"/>
                    <a:pt x="45" y="90"/>
                  </a:cubicBezTo>
                  <a:cubicBezTo>
                    <a:pt x="73" y="140"/>
                    <a:pt x="73" y="140"/>
                    <a:pt x="73" y="140"/>
                  </a:cubicBezTo>
                  <a:cubicBezTo>
                    <a:pt x="65" y="152"/>
                    <a:pt x="60" y="166"/>
                    <a:pt x="56" y="180"/>
                  </a:cubicBezTo>
                  <a:cubicBezTo>
                    <a:pt x="0" y="196"/>
                    <a:pt x="0" y="196"/>
                    <a:pt x="0" y="196"/>
                  </a:cubicBezTo>
                  <a:cubicBezTo>
                    <a:pt x="0" y="260"/>
                    <a:pt x="0" y="260"/>
                    <a:pt x="0" y="260"/>
                  </a:cubicBezTo>
                  <a:cubicBezTo>
                    <a:pt x="56" y="276"/>
                    <a:pt x="56" y="276"/>
                    <a:pt x="56" y="276"/>
                  </a:cubicBezTo>
                  <a:cubicBezTo>
                    <a:pt x="60" y="290"/>
                    <a:pt x="65" y="304"/>
                    <a:pt x="73" y="316"/>
                  </a:cubicBezTo>
                  <a:cubicBezTo>
                    <a:pt x="45" y="366"/>
                    <a:pt x="45" y="366"/>
                    <a:pt x="45" y="366"/>
                  </a:cubicBezTo>
                  <a:cubicBezTo>
                    <a:pt x="90" y="411"/>
                    <a:pt x="90" y="411"/>
                    <a:pt x="90" y="411"/>
                  </a:cubicBezTo>
                  <a:cubicBezTo>
                    <a:pt x="140" y="383"/>
                    <a:pt x="140" y="383"/>
                    <a:pt x="140" y="383"/>
                  </a:cubicBezTo>
                  <a:cubicBezTo>
                    <a:pt x="152" y="391"/>
                    <a:pt x="166" y="396"/>
                    <a:pt x="180" y="400"/>
                  </a:cubicBezTo>
                  <a:cubicBezTo>
                    <a:pt x="196" y="456"/>
                    <a:pt x="196" y="456"/>
                    <a:pt x="196" y="456"/>
                  </a:cubicBezTo>
                  <a:cubicBezTo>
                    <a:pt x="260" y="456"/>
                    <a:pt x="260" y="456"/>
                    <a:pt x="260" y="456"/>
                  </a:cubicBezTo>
                  <a:cubicBezTo>
                    <a:pt x="276" y="400"/>
                    <a:pt x="276" y="400"/>
                    <a:pt x="276" y="400"/>
                  </a:cubicBezTo>
                  <a:cubicBezTo>
                    <a:pt x="290" y="396"/>
                    <a:pt x="304" y="391"/>
                    <a:pt x="316" y="383"/>
                  </a:cubicBezTo>
                  <a:cubicBezTo>
                    <a:pt x="366" y="411"/>
                    <a:pt x="366" y="411"/>
                    <a:pt x="366" y="411"/>
                  </a:cubicBezTo>
                  <a:cubicBezTo>
                    <a:pt x="411" y="366"/>
                    <a:pt x="411" y="366"/>
                    <a:pt x="411" y="366"/>
                  </a:cubicBezTo>
                  <a:cubicBezTo>
                    <a:pt x="383" y="316"/>
                    <a:pt x="383" y="316"/>
                    <a:pt x="383" y="316"/>
                  </a:cubicBezTo>
                  <a:cubicBezTo>
                    <a:pt x="391" y="304"/>
                    <a:pt x="396" y="290"/>
                    <a:pt x="400" y="276"/>
                  </a:cubicBezTo>
                  <a:cubicBezTo>
                    <a:pt x="456" y="260"/>
                    <a:pt x="456" y="260"/>
                    <a:pt x="456" y="260"/>
                  </a:cubicBezTo>
                  <a:cubicBezTo>
                    <a:pt x="456" y="196"/>
                    <a:pt x="456" y="196"/>
                    <a:pt x="456" y="196"/>
                  </a:cubicBezTo>
                  <a:lnTo>
                    <a:pt x="400" y="1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grpSp>
      <p:grpSp>
        <p:nvGrpSpPr>
          <p:cNvPr id="81" name="Group 4">
            <a:extLst>
              <a:ext uri="{FF2B5EF4-FFF2-40B4-BE49-F238E27FC236}">
                <a16:creationId xmlns:a16="http://schemas.microsoft.com/office/drawing/2014/main" id="{6709BAFE-56BD-40BB-84F4-EF86AB758AF3}"/>
              </a:ext>
            </a:extLst>
          </p:cNvPr>
          <p:cNvGrpSpPr>
            <a:grpSpLocks noChangeAspect="1"/>
          </p:cNvGrpSpPr>
          <p:nvPr/>
        </p:nvGrpSpPr>
        <p:grpSpPr bwMode="auto">
          <a:xfrm>
            <a:off x="3709069" y="4383510"/>
            <a:ext cx="607377" cy="629817"/>
            <a:chOff x="-2" y="4"/>
            <a:chExt cx="2463" cy="2554"/>
          </a:xfrm>
          <a:solidFill>
            <a:srgbClr val="047CDA"/>
          </a:solidFill>
        </p:grpSpPr>
        <p:sp>
          <p:nvSpPr>
            <p:cNvPr id="82" name="Freeform 5">
              <a:extLst>
                <a:ext uri="{FF2B5EF4-FFF2-40B4-BE49-F238E27FC236}">
                  <a16:creationId xmlns:a16="http://schemas.microsoft.com/office/drawing/2014/main" id="{92ED5837-BD16-40AA-8663-841BCB44913B}"/>
                </a:ext>
              </a:extLst>
            </p:cNvPr>
            <p:cNvSpPr>
              <a:spLocks noEditPoints="1"/>
            </p:cNvSpPr>
            <p:nvPr/>
          </p:nvSpPr>
          <p:spPr bwMode="auto">
            <a:xfrm>
              <a:off x="-2" y="4"/>
              <a:ext cx="2463" cy="2554"/>
            </a:xfrm>
            <a:custGeom>
              <a:avLst/>
              <a:gdLst>
                <a:gd name="T0" fmla="*/ 1093 w 1184"/>
                <a:gd name="T1" fmla="*/ 507 h 1226"/>
                <a:gd name="T2" fmla="*/ 592 w 1184"/>
                <a:gd name="T3" fmla="*/ 1133 h 1226"/>
                <a:gd name="T4" fmla="*/ 91 w 1184"/>
                <a:gd name="T5" fmla="*/ 507 h 1226"/>
                <a:gd name="T6" fmla="*/ 91 w 1184"/>
                <a:gd name="T7" fmla="*/ 249 h 1226"/>
                <a:gd name="T8" fmla="*/ 106 w 1184"/>
                <a:gd name="T9" fmla="*/ 236 h 1226"/>
                <a:gd name="T10" fmla="*/ 196 w 1184"/>
                <a:gd name="T11" fmla="*/ 178 h 1226"/>
                <a:gd name="T12" fmla="*/ 592 w 1184"/>
                <a:gd name="T13" fmla="*/ 90 h 1226"/>
                <a:gd name="T14" fmla="*/ 988 w 1184"/>
                <a:gd name="T15" fmla="*/ 178 h 1226"/>
                <a:gd name="T16" fmla="*/ 1078 w 1184"/>
                <a:gd name="T17" fmla="*/ 236 h 1226"/>
                <a:gd name="T18" fmla="*/ 1093 w 1184"/>
                <a:gd name="T19" fmla="*/ 249 h 1226"/>
                <a:gd name="T20" fmla="*/ 1093 w 1184"/>
                <a:gd name="T21" fmla="*/ 507 h 1226"/>
                <a:gd name="T22" fmla="*/ 1172 w 1184"/>
                <a:gd name="T23" fmla="*/ 201 h 1226"/>
                <a:gd name="T24" fmla="*/ 1136 w 1184"/>
                <a:gd name="T25" fmla="*/ 166 h 1226"/>
                <a:gd name="T26" fmla="*/ 1031 w 1184"/>
                <a:gd name="T27" fmla="*/ 97 h 1226"/>
                <a:gd name="T28" fmla="*/ 592 w 1184"/>
                <a:gd name="T29" fmla="*/ 0 h 1226"/>
                <a:gd name="T30" fmla="*/ 153 w 1184"/>
                <a:gd name="T31" fmla="*/ 97 h 1226"/>
                <a:gd name="T32" fmla="*/ 48 w 1184"/>
                <a:gd name="T33" fmla="*/ 166 h 1226"/>
                <a:gd name="T34" fmla="*/ 12 w 1184"/>
                <a:gd name="T35" fmla="*/ 201 h 1226"/>
                <a:gd name="T36" fmla="*/ 0 w 1184"/>
                <a:gd name="T37" fmla="*/ 213 h 1226"/>
                <a:gd name="T38" fmla="*/ 0 w 1184"/>
                <a:gd name="T39" fmla="*/ 507 h 1226"/>
                <a:gd name="T40" fmla="*/ 584 w 1184"/>
                <a:gd name="T41" fmla="*/ 1224 h 1226"/>
                <a:gd name="T42" fmla="*/ 592 w 1184"/>
                <a:gd name="T43" fmla="*/ 1226 h 1226"/>
                <a:gd name="T44" fmla="*/ 600 w 1184"/>
                <a:gd name="T45" fmla="*/ 1224 h 1226"/>
                <a:gd name="T46" fmla="*/ 1184 w 1184"/>
                <a:gd name="T47" fmla="*/ 507 h 1226"/>
                <a:gd name="T48" fmla="*/ 1184 w 1184"/>
                <a:gd name="T49" fmla="*/ 213 h 1226"/>
                <a:gd name="T50" fmla="*/ 1172 w 1184"/>
                <a:gd name="T51" fmla="*/ 201 h 1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84" h="1226">
                  <a:moveTo>
                    <a:pt x="1093" y="507"/>
                  </a:moveTo>
                  <a:cubicBezTo>
                    <a:pt x="1093" y="764"/>
                    <a:pt x="857" y="1078"/>
                    <a:pt x="592" y="1133"/>
                  </a:cubicBezTo>
                  <a:cubicBezTo>
                    <a:pt x="327" y="1078"/>
                    <a:pt x="91" y="764"/>
                    <a:pt x="91" y="507"/>
                  </a:cubicBezTo>
                  <a:cubicBezTo>
                    <a:pt x="91" y="249"/>
                    <a:pt x="91" y="249"/>
                    <a:pt x="91" y="249"/>
                  </a:cubicBezTo>
                  <a:cubicBezTo>
                    <a:pt x="95" y="245"/>
                    <a:pt x="100" y="241"/>
                    <a:pt x="106" y="236"/>
                  </a:cubicBezTo>
                  <a:cubicBezTo>
                    <a:pt x="130" y="217"/>
                    <a:pt x="160" y="197"/>
                    <a:pt x="196" y="178"/>
                  </a:cubicBezTo>
                  <a:cubicBezTo>
                    <a:pt x="300" y="123"/>
                    <a:pt x="431" y="90"/>
                    <a:pt x="592" y="90"/>
                  </a:cubicBezTo>
                  <a:cubicBezTo>
                    <a:pt x="753" y="90"/>
                    <a:pt x="884" y="123"/>
                    <a:pt x="988" y="178"/>
                  </a:cubicBezTo>
                  <a:cubicBezTo>
                    <a:pt x="1024" y="197"/>
                    <a:pt x="1054" y="217"/>
                    <a:pt x="1078" y="236"/>
                  </a:cubicBezTo>
                  <a:cubicBezTo>
                    <a:pt x="1084" y="241"/>
                    <a:pt x="1089" y="245"/>
                    <a:pt x="1093" y="249"/>
                  </a:cubicBezTo>
                  <a:lnTo>
                    <a:pt x="1093" y="507"/>
                  </a:lnTo>
                  <a:close/>
                  <a:moveTo>
                    <a:pt x="1172" y="201"/>
                  </a:moveTo>
                  <a:cubicBezTo>
                    <a:pt x="1166" y="193"/>
                    <a:pt x="1154" y="181"/>
                    <a:pt x="1136" y="166"/>
                  </a:cubicBezTo>
                  <a:cubicBezTo>
                    <a:pt x="1107" y="143"/>
                    <a:pt x="1072" y="119"/>
                    <a:pt x="1031" y="97"/>
                  </a:cubicBezTo>
                  <a:cubicBezTo>
                    <a:pt x="914" y="36"/>
                    <a:pt x="768" y="0"/>
                    <a:pt x="592" y="0"/>
                  </a:cubicBezTo>
                  <a:cubicBezTo>
                    <a:pt x="416" y="0"/>
                    <a:pt x="270" y="36"/>
                    <a:pt x="153" y="97"/>
                  </a:cubicBezTo>
                  <a:cubicBezTo>
                    <a:pt x="112" y="119"/>
                    <a:pt x="77" y="143"/>
                    <a:pt x="48" y="166"/>
                  </a:cubicBezTo>
                  <a:cubicBezTo>
                    <a:pt x="30" y="181"/>
                    <a:pt x="18" y="193"/>
                    <a:pt x="12" y="201"/>
                  </a:cubicBezTo>
                  <a:cubicBezTo>
                    <a:pt x="0" y="213"/>
                    <a:pt x="0" y="213"/>
                    <a:pt x="0" y="213"/>
                  </a:cubicBezTo>
                  <a:cubicBezTo>
                    <a:pt x="0" y="507"/>
                    <a:pt x="0" y="507"/>
                    <a:pt x="0" y="507"/>
                  </a:cubicBezTo>
                  <a:cubicBezTo>
                    <a:pt x="0" y="809"/>
                    <a:pt x="270" y="1166"/>
                    <a:pt x="584" y="1224"/>
                  </a:cubicBezTo>
                  <a:cubicBezTo>
                    <a:pt x="592" y="1226"/>
                    <a:pt x="592" y="1226"/>
                    <a:pt x="592" y="1226"/>
                  </a:cubicBezTo>
                  <a:cubicBezTo>
                    <a:pt x="600" y="1224"/>
                    <a:pt x="600" y="1224"/>
                    <a:pt x="600" y="1224"/>
                  </a:cubicBezTo>
                  <a:cubicBezTo>
                    <a:pt x="914" y="1166"/>
                    <a:pt x="1184" y="809"/>
                    <a:pt x="1184" y="507"/>
                  </a:cubicBezTo>
                  <a:cubicBezTo>
                    <a:pt x="1184" y="213"/>
                    <a:pt x="1184" y="213"/>
                    <a:pt x="1184" y="213"/>
                  </a:cubicBezTo>
                  <a:lnTo>
                    <a:pt x="1172" y="2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83" name="Freeform 6">
              <a:extLst>
                <a:ext uri="{FF2B5EF4-FFF2-40B4-BE49-F238E27FC236}">
                  <a16:creationId xmlns:a16="http://schemas.microsoft.com/office/drawing/2014/main" id="{0BAF937B-8F89-4A23-9B50-ACB72BCB8033}"/>
                </a:ext>
              </a:extLst>
            </p:cNvPr>
            <p:cNvSpPr>
              <a:spLocks/>
            </p:cNvSpPr>
            <p:nvPr/>
          </p:nvSpPr>
          <p:spPr bwMode="auto">
            <a:xfrm>
              <a:off x="1063" y="1710"/>
              <a:ext cx="333" cy="331"/>
            </a:xfrm>
            <a:custGeom>
              <a:avLst/>
              <a:gdLst>
                <a:gd name="T0" fmla="*/ 80 w 160"/>
                <a:gd name="T1" fmla="*/ 0 h 159"/>
                <a:gd name="T2" fmla="*/ 23 w 160"/>
                <a:gd name="T3" fmla="*/ 22 h 159"/>
                <a:gd name="T4" fmla="*/ 0 w 160"/>
                <a:gd name="T5" fmla="*/ 79 h 159"/>
                <a:gd name="T6" fmla="*/ 23 w 160"/>
                <a:gd name="T7" fmla="*/ 136 h 159"/>
                <a:gd name="T8" fmla="*/ 80 w 160"/>
                <a:gd name="T9" fmla="*/ 159 h 159"/>
                <a:gd name="T10" fmla="*/ 138 w 160"/>
                <a:gd name="T11" fmla="*/ 136 h 159"/>
                <a:gd name="T12" fmla="*/ 160 w 160"/>
                <a:gd name="T13" fmla="*/ 79 h 159"/>
                <a:gd name="T14" fmla="*/ 137 w 160"/>
                <a:gd name="T15" fmla="*/ 22 h 159"/>
                <a:gd name="T16" fmla="*/ 80 w 160"/>
                <a:gd name="T17" fmla="*/ 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159">
                  <a:moveTo>
                    <a:pt x="80" y="0"/>
                  </a:moveTo>
                  <a:cubicBezTo>
                    <a:pt x="58" y="0"/>
                    <a:pt x="39" y="7"/>
                    <a:pt x="23" y="22"/>
                  </a:cubicBezTo>
                  <a:cubicBezTo>
                    <a:pt x="8" y="37"/>
                    <a:pt x="0" y="56"/>
                    <a:pt x="0" y="79"/>
                  </a:cubicBezTo>
                  <a:cubicBezTo>
                    <a:pt x="0" y="101"/>
                    <a:pt x="8" y="120"/>
                    <a:pt x="23" y="136"/>
                  </a:cubicBezTo>
                  <a:cubicBezTo>
                    <a:pt x="38" y="151"/>
                    <a:pt x="57" y="159"/>
                    <a:pt x="80" y="159"/>
                  </a:cubicBezTo>
                  <a:cubicBezTo>
                    <a:pt x="103" y="159"/>
                    <a:pt x="123" y="151"/>
                    <a:pt x="138" y="136"/>
                  </a:cubicBezTo>
                  <a:cubicBezTo>
                    <a:pt x="152" y="121"/>
                    <a:pt x="160" y="102"/>
                    <a:pt x="160" y="79"/>
                  </a:cubicBezTo>
                  <a:cubicBezTo>
                    <a:pt x="160" y="57"/>
                    <a:pt x="152" y="37"/>
                    <a:pt x="137" y="22"/>
                  </a:cubicBezTo>
                  <a:cubicBezTo>
                    <a:pt x="122" y="7"/>
                    <a:pt x="103" y="0"/>
                    <a:pt x="8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84" name="Rectangle 7">
              <a:extLst>
                <a:ext uri="{FF2B5EF4-FFF2-40B4-BE49-F238E27FC236}">
                  <a16:creationId xmlns:a16="http://schemas.microsoft.com/office/drawing/2014/main" id="{3DC33496-B79A-4472-901E-B532FD76D959}"/>
                </a:ext>
              </a:extLst>
            </p:cNvPr>
            <p:cNvSpPr>
              <a:spLocks noChangeArrowheads="1"/>
            </p:cNvSpPr>
            <p:nvPr/>
          </p:nvSpPr>
          <p:spPr bwMode="auto">
            <a:xfrm>
              <a:off x="1134" y="429"/>
              <a:ext cx="191" cy="109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grpSp>
      <p:grpSp>
        <p:nvGrpSpPr>
          <p:cNvPr id="3" name="Group 2">
            <a:extLst>
              <a:ext uri="{FF2B5EF4-FFF2-40B4-BE49-F238E27FC236}">
                <a16:creationId xmlns:a16="http://schemas.microsoft.com/office/drawing/2014/main" id="{7F8E01D2-84DA-4CA7-8004-0AF89B72C716}"/>
              </a:ext>
            </a:extLst>
          </p:cNvPr>
          <p:cNvGrpSpPr/>
          <p:nvPr/>
        </p:nvGrpSpPr>
        <p:grpSpPr>
          <a:xfrm>
            <a:off x="1" y="253599"/>
            <a:ext cx="1188839" cy="956984"/>
            <a:chOff x="1" y="253599"/>
            <a:chExt cx="1188839" cy="956984"/>
          </a:xfrm>
        </p:grpSpPr>
        <p:sp>
          <p:nvSpPr>
            <p:cNvPr id="36" name="Rectangle 35">
              <a:extLst>
                <a:ext uri="{FF2B5EF4-FFF2-40B4-BE49-F238E27FC236}">
                  <a16:creationId xmlns:a16="http://schemas.microsoft.com/office/drawing/2014/main" id="{7A07E0C7-8323-4D86-8EA3-D58420A83DBE}"/>
                </a:ext>
              </a:extLst>
            </p:cNvPr>
            <p:cNvSpPr/>
            <p:nvPr/>
          </p:nvSpPr>
          <p:spPr bwMode="auto">
            <a:xfrm>
              <a:off x="1" y="253599"/>
              <a:ext cx="1188839" cy="956984"/>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45" name="Group 35">
              <a:extLst>
                <a:ext uri="{FF2B5EF4-FFF2-40B4-BE49-F238E27FC236}">
                  <a16:creationId xmlns:a16="http://schemas.microsoft.com/office/drawing/2014/main" id="{C61A27E8-D390-4B8E-BBE2-84608E5AC657}"/>
                </a:ext>
              </a:extLst>
            </p:cNvPr>
            <p:cNvGrpSpPr>
              <a:grpSpLocks noChangeAspect="1"/>
            </p:cNvGrpSpPr>
            <p:nvPr/>
          </p:nvGrpSpPr>
          <p:grpSpPr bwMode="auto">
            <a:xfrm>
              <a:off x="269603" y="508238"/>
              <a:ext cx="648049" cy="455925"/>
              <a:chOff x="-1" y="4"/>
              <a:chExt cx="2830" cy="1991"/>
            </a:xfrm>
            <a:solidFill>
              <a:schemeClr val="bg2"/>
            </a:solidFill>
          </p:grpSpPr>
          <p:sp>
            <p:nvSpPr>
              <p:cNvPr id="46" name="Freeform 36">
                <a:extLst>
                  <a:ext uri="{FF2B5EF4-FFF2-40B4-BE49-F238E27FC236}">
                    <a16:creationId xmlns:a16="http://schemas.microsoft.com/office/drawing/2014/main" id="{A20C3F53-6C32-4E23-9DEB-C429230FBEED}"/>
                  </a:ext>
                </a:extLst>
              </p:cNvPr>
              <p:cNvSpPr>
                <a:spLocks noEditPoints="1"/>
              </p:cNvSpPr>
              <p:nvPr/>
            </p:nvSpPr>
            <p:spPr bwMode="auto">
              <a:xfrm>
                <a:off x="-1" y="4"/>
                <a:ext cx="2830" cy="1991"/>
              </a:xfrm>
              <a:custGeom>
                <a:avLst/>
                <a:gdLst>
                  <a:gd name="T0" fmla="*/ 680 w 1361"/>
                  <a:gd name="T1" fmla="*/ 0 h 955"/>
                  <a:gd name="T2" fmla="*/ 1169 w 1361"/>
                  <a:gd name="T3" fmla="*/ 183 h 955"/>
                  <a:gd name="T4" fmla="*/ 1361 w 1361"/>
                  <a:gd name="T5" fmla="*/ 478 h 955"/>
                  <a:gd name="T6" fmla="*/ 1169 w 1361"/>
                  <a:gd name="T7" fmla="*/ 773 h 955"/>
                  <a:gd name="T8" fmla="*/ 680 w 1361"/>
                  <a:gd name="T9" fmla="*/ 955 h 955"/>
                  <a:gd name="T10" fmla="*/ 191 w 1361"/>
                  <a:gd name="T11" fmla="*/ 764 h 955"/>
                  <a:gd name="T12" fmla="*/ 0 w 1361"/>
                  <a:gd name="T13" fmla="*/ 478 h 955"/>
                  <a:gd name="T14" fmla="*/ 191 w 1361"/>
                  <a:gd name="T15" fmla="*/ 191 h 955"/>
                  <a:gd name="T16" fmla="*/ 680 w 1361"/>
                  <a:gd name="T17" fmla="*/ 0 h 955"/>
                  <a:gd name="T18" fmla="*/ 680 w 1361"/>
                  <a:gd name="T19" fmla="*/ 91 h 955"/>
                  <a:gd name="T20" fmla="*/ 251 w 1361"/>
                  <a:gd name="T21" fmla="*/ 260 h 955"/>
                  <a:gd name="T22" fmla="*/ 91 w 1361"/>
                  <a:gd name="T23" fmla="*/ 478 h 955"/>
                  <a:gd name="T24" fmla="*/ 251 w 1361"/>
                  <a:gd name="T25" fmla="*/ 695 h 955"/>
                  <a:gd name="T26" fmla="*/ 680 w 1361"/>
                  <a:gd name="T27" fmla="*/ 864 h 955"/>
                  <a:gd name="T28" fmla="*/ 1111 w 1361"/>
                  <a:gd name="T29" fmla="*/ 703 h 955"/>
                  <a:gd name="T30" fmla="*/ 1269 w 1361"/>
                  <a:gd name="T31" fmla="*/ 478 h 955"/>
                  <a:gd name="T32" fmla="*/ 1111 w 1361"/>
                  <a:gd name="T33" fmla="*/ 253 h 955"/>
                  <a:gd name="T34" fmla="*/ 680 w 1361"/>
                  <a:gd name="T35" fmla="*/ 91 h 9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61" h="955">
                    <a:moveTo>
                      <a:pt x="680" y="0"/>
                    </a:moveTo>
                    <a:cubicBezTo>
                      <a:pt x="864" y="0"/>
                      <a:pt x="1034" y="69"/>
                      <a:pt x="1169" y="183"/>
                    </a:cubicBezTo>
                    <a:cubicBezTo>
                      <a:pt x="1283" y="278"/>
                      <a:pt x="1361" y="398"/>
                      <a:pt x="1361" y="478"/>
                    </a:cubicBezTo>
                    <a:cubicBezTo>
                      <a:pt x="1361" y="558"/>
                      <a:pt x="1283" y="678"/>
                      <a:pt x="1169" y="773"/>
                    </a:cubicBezTo>
                    <a:cubicBezTo>
                      <a:pt x="1034" y="886"/>
                      <a:pt x="864" y="955"/>
                      <a:pt x="680" y="955"/>
                    </a:cubicBezTo>
                    <a:cubicBezTo>
                      <a:pt x="498" y="955"/>
                      <a:pt x="329" y="883"/>
                      <a:pt x="191" y="764"/>
                    </a:cubicBezTo>
                    <a:cubicBezTo>
                      <a:pt x="80" y="669"/>
                      <a:pt x="0" y="549"/>
                      <a:pt x="0" y="478"/>
                    </a:cubicBezTo>
                    <a:cubicBezTo>
                      <a:pt x="0" y="408"/>
                      <a:pt x="80" y="288"/>
                      <a:pt x="191" y="191"/>
                    </a:cubicBezTo>
                    <a:cubicBezTo>
                      <a:pt x="329" y="73"/>
                      <a:pt x="498" y="0"/>
                      <a:pt x="680" y="0"/>
                    </a:cubicBezTo>
                    <a:close/>
                    <a:moveTo>
                      <a:pt x="680" y="91"/>
                    </a:moveTo>
                    <a:cubicBezTo>
                      <a:pt x="522" y="91"/>
                      <a:pt x="373" y="155"/>
                      <a:pt x="251" y="260"/>
                    </a:cubicBezTo>
                    <a:cubicBezTo>
                      <a:pt x="158" y="341"/>
                      <a:pt x="91" y="441"/>
                      <a:pt x="91" y="478"/>
                    </a:cubicBezTo>
                    <a:cubicBezTo>
                      <a:pt x="91" y="516"/>
                      <a:pt x="158" y="615"/>
                      <a:pt x="251" y="695"/>
                    </a:cubicBezTo>
                    <a:cubicBezTo>
                      <a:pt x="373" y="800"/>
                      <a:pt x="522" y="864"/>
                      <a:pt x="680" y="864"/>
                    </a:cubicBezTo>
                    <a:cubicBezTo>
                      <a:pt x="841" y="864"/>
                      <a:pt x="991" y="803"/>
                      <a:pt x="1111" y="703"/>
                    </a:cubicBezTo>
                    <a:cubicBezTo>
                      <a:pt x="1206" y="624"/>
                      <a:pt x="1269" y="526"/>
                      <a:pt x="1269" y="478"/>
                    </a:cubicBezTo>
                    <a:cubicBezTo>
                      <a:pt x="1269" y="431"/>
                      <a:pt x="1206" y="333"/>
                      <a:pt x="1111" y="253"/>
                    </a:cubicBezTo>
                    <a:cubicBezTo>
                      <a:pt x="991" y="152"/>
                      <a:pt x="841" y="91"/>
                      <a:pt x="680" y="9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47" name="Rectangle 37">
                <a:extLst>
                  <a:ext uri="{FF2B5EF4-FFF2-40B4-BE49-F238E27FC236}">
                    <a16:creationId xmlns:a16="http://schemas.microsoft.com/office/drawing/2014/main" id="{8ABA5B8B-34C8-4641-AAB3-9C702963DC56}"/>
                  </a:ext>
                </a:extLst>
              </p:cNvPr>
              <p:cNvSpPr>
                <a:spLocks noChangeArrowheads="1"/>
              </p:cNvSpPr>
              <p:nvPr/>
            </p:nvSpPr>
            <p:spPr bwMode="auto">
              <a:xfrm>
                <a:off x="1683" y="542"/>
                <a:ext cx="443" cy="46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grpSp>
      </p:grpSp>
    </p:spTree>
    <p:extLst>
      <p:ext uri="{BB962C8B-B14F-4D97-AF65-F5344CB8AC3E}">
        <p14:creationId xmlns:p14="http://schemas.microsoft.com/office/powerpoint/2010/main" val="4097487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8000" decel="9200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accel="10000" decel="90000" fill="hold" grpId="0" nodeType="afterEffect">
                                  <p:stCondLst>
                                    <p:cond delay="0"/>
                                  </p:stCondLst>
                                  <p:childTnLst>
                                    <p:set>
                                      <p:cBhvr>
                                        <p:cTn id="11" dur="1" fill="hold">
                                          <p:stCondLst>
                                            <p:cond delay="0"/>
                                          </p:stCondLst>
                                        </p:cTn>
                                        <p:tgtEl>
                                          <p:spTgt spid="44"/>
                                        </p:tgtEl>
                                        <p:attrNameLst>
                                          <p:attrName>style.visibility</p:attrName>
                                        </p:attrNameLst>
                                      </p:cBhvr>
                                      <p:to>
                                        <p:strVal val="visible"/>
                                      </p:to>
                                    </p:set>
                                    <p:anim calcmode="lin" valueType="num">
                                      <p:cBhvr additive="base">
                                        <p:cTn id="12" dur="500" fill="hold"/>
                                        <p:tgtEl>
                                          <p:spTgt spid="44"/>
                                        </p:tgtEl>
                                        <p:attrNameLst>
                                          <p:attrName>ppt_x</p:attrName>
                                        </p:attrNameLst>
                                      </p:cBhvr>
                                      <p:tavLst>
                                        <p:tav tm="0">
                                          <p:val>
                                            <p:strVal val="0-#ppt_w/2"/>
                                          </p:val>
                                        </p:tav>
                                        <p:tav tm="100000">
                                          <p:val>
                                            <p:strVal val="#ppt_x"/>
                                          </p:val>
                                        </p:tav>
                                      </p:tavLst>
                                    </p:anim>
                                    <p:anim calcmode="lin" valueType="num">
                                      <p:cBhvr additive="base">
                                        <p:cTn id="13" dur="500" fill="hold"/>
                                        <p:tgtEl>
                                          <p:spTgt spid="44"/>
                                        </p:tgtEl>
                                        <p:attrNameLst>
                                          <p:attrName>ppt_y</p:attrName>
                                        </p:attrNameLst>
                                      </p:cBhvr>
                                      <p:tavLst>
                                        <p:tav tm="0">
                                          <p:val>
                                            <p:strVal val="#ppt_y"/>
                                          </p:val>
                                        </p:tav>
                                        <p:tav tm="100000">
                                          <p:val>
                                            <p:strVal val="#ppt_y"/>
                                          </p:val>
                                        </p:tav>
                                      </p:tavLst>
                                    </p:anim>
                                  </p:childTnLst>
                                </p:cTn>
                              </p:par>
                              <p:par>
                                <p:cTn id="14" presetID="53" presetClass="entr" presetSubtype="16" fill="hold" nodeType="withEffect">
                                  <p:stCondLst>
                                    <p:cond delay="0"/>
                                  </p:stCondLst>
                                  <p:childTnLst>
                                    <p:set>
                                      <p:cBhvr>
                                        <p:cTn id="15" dur="1" fill="hold">
                                          <p:stCondLst>
                                            <p:cond delay="0"/>
                                          </p:stCondLst>
                                        </p:cTn>
                                        <p:tgtEl>
                                          <p:spTgt spid="65"/>
                                        </p:tgtEl>
                                        <p:attrNameLst>
                                          <p:attrName>style.visibility</p:attrName>
                                        </p:attrNameLst>
                                      </p:cBhvr>
                                      <p:to>
                                        <p:strVal val="visible"/>
                                      </p:to>
                                    </p:set>
                                    <p:anim calcmode="lin" valueType="num">
                                      <p:cBhvr>
                                        <p:cTn id="16" dur="500" fill="hold"/>
                                        <p:tgtEl>
                                          <p:spTgt spid="65"/>
                                        </p:tgtEl>
                                        <p:attrNameLst>
                                          <p:attrName>ppt_w</p:attrName>
                                        </p:attrNameLst>
                                      </p:cBhvr>
                                      <p:tavLst>
                                        <p:tav tm="0">
                                          <p:val>
                                            <p:fltVal val="0"/>
                                          </p:val>
                                        </p:tav>
                                        <p:tav tm="100000">
                                          <p:val>
                                            <p:strVal val="#ppt_w"/>
                                          </p:val>
                                        </p:tav>
                                      </p:tavLst>
                                    </p:anim>
                                    <p:anim calcmode="lin" valueType="num">
                                      <p:cBhvr>
                                        <p:cTn id="17" dur="500" fill="hold"/>
                                        <p:tgtEl>
                                          <p:spTgt spid="65"/>
                                        </p:tgtEl>
                                        <p:attrNameLst>
                                          <p:attrName>ppt_h</p:attrName>
                                        </p:attrNameLst>
                                      </p:cBhvr>
                                      <p:tavLst>
                                        <p:tav tm="0">
                                          <p:val>
                                            <p:fltVal val="0"/>
                                          </p:val>
                                        </p:tav>
                                        <p:tav tm="100000">
                                          <p:val>
                                            <p:strVal val="#ppt_h"/>
                                          </p:val>
                                        </p:tav>
                                      </p:tavLst>
                                    </p:anim>
                                    <p:animEffect transition="in" filter="fade">
                                      <p:cBhvr>
                                        <p:cTn id="18" dur="500"/>
                                        <p:tgtEl>
                                          <p:spTgt spid="65"/>
                                        </p:tgtEl>
                                      </p:cBhvr>
                                    </p:animEffect>
                                  </p:childTnLst>
                                </p:cTn>
                              </p:par>
                              <p:par>
                                <p:cTn id="19" presetID="53" presetClass="entr" presetSubtype="16" fill="hold" nodeType="withEffect">
                                  <p:stCondLst>
                                    <p:cond delay="0"/>
                                  </p:stCondLst>
                                  <p:childTnLst>
                                    <p:set>
                                      <p:cBhvr>
                                        <p:cTn id="20" dur="1" fill="hold">
                                          <p:stCondLst>
                                            <p:cond delay="0"/>
                                          </p:stCondLst>
                                        </p:cTn>
                                        <p:tgtEl>
                                          <p:spTgt spid="68"/>
                                        </p:tgtEl>
                                        <p:attrNameLst>
                                          <p:attrName>style.visibility</p:attrName>
                                        </p:attrNameLst>
                                      </p:cBhvr>
                                      <p:to>
                                        <p:strVal val="visible"/>
                                      </p:to>
                                    </p:set>
                                    <p:anim calcmode="lin" valueType="num">
                                      <p:cBhvr>
                                        <p:cTn id="21" dur="500" fill="hold"/>
                                        <p:tgtEl>
                                          <p:spTgt spid="68"/>
                                        </p:tgtEl>
                                        <p:attrNameLst>
                                          <p:attrName>ppt_w</p:attrName>
                                        </p:attrNameLst>
                                      </p:cBhvr>
                                      <p:tavLst>
                                        <p:tav tm="0">
                                          <p:val>
                                            <p:fltVal val="0"/>
                                          </p:val>
                                        </p:tav>
                                        <p:tav tm="100000">
                                          <p:val>
                                            <p:strVal val="#ppt_w"/>
                                          </p:val>
                                        </p:tav>
                                      </p:tavLst>
                                    </p:anim>
                                    <p:anim calcmode="lin" valueType="num">
                                      <p:cBhvr>
                                        <p:cTn id="22" dur="500" fill="hold"/>
                                        <p:tgtEl>
                                          <p:spTgt spid="68"/>
                                        </p:tgtEl>
                                        <p:attrNameLst>
                                          <p:attrName>ppt_h</p:attrName>
                                        </p:attrNameLst>
                                      </p:cBhvr>
                                      <p:tavLst>
                                        <p:tav tm="0">
                                          <p:val>
                                            <p:fltVal val="0"/>
                                          </p:val>
                                        </p:tav>
                                        <p:tav tm="100000">
                                          <p:val>
                                            <p:strVal val="#ppt_h"/>
                                          </p:val>
                                        </p:tav>
                                      </p:tavLst>
                                    </p:anim>
                                    <p:animEffect transition="in" filter="fade">
                                      <p:cBhvr>
                                        <p:cTn id="23" dur="500"/>
                                        <p:tgtEl>
                                          <p:spTgt spid="68"/>
                                        </p:tgtEl>
                                      </p:cBhvr>
                                    </p:animEffect>
                                  </p:childTnLst>
                                </p:cTn>
                              </p:par>
                              <p:par>
                                <p:cTn id="24" presetID="53" presetClass="entr" presetSubtype="16" fill="hold" nodeType="withEffect">
                                  <p:stCondLst>
                                    <p:cond delay="0"/>
                                  </p:stCondLst>
                                  <p:childTnLst>
                                    <p:set>
                                      <p:cBhvr>
                                        <p:cTn id="25" dur="1" fill="hold">
                                          <p:stCondLst>
                                            <p:cond delay="0"/>
                                          </p:stCondLst>
                                        </p:cTn>
                                        <p:tgtEl>
                                          <p:spTgt spid="73"/>
                                        </p:tgtEl>
                                        <p:attrNameLst>
                                          <p:attrName>style.visibility</p:attrName>
                                        </p:attrNameLst>
                                      </p:cBhvr>
                                      <p:to>
                                        <p:strVal val="visible"/>
                                      </p:to>
                                    </p:set>
                                    <p:anim calcmode="lin" valueType="num">
                                      <p:cBhvr>
                                        <p:cTn id="26" dur="500" fill="hold"/>
                                        <p:tgtEl>
                                          <p:spTgt spid="73"/>
                                        </p:tgtEl>
                                        <p:attrNameLst>
                                          <p:attrName>ppt_w</p:attrName>
                                        </p:attrNameLst>
                                      </p:cBhvr>
                                      <p:tavLst>
                                        <p:tav tm="0">
                                          <p:val>
                                            <p:fltVal val="0"/>
                                          </p:val>
                                        </p:tav>
                                        <p:tav tm="100000">
                                          <p:val>
                                            <p:strVal val="#ppt_w"/>
                                          </p:val>
                                        </p:tav>
                                      </p:tavLst>
                                    </p:anim>
                                    <p:anim calcmode="lin" valueType="num">
                                      <p:cBhvr>
                                        <p:cTn id="27" dur="500" fill="hold"/>
                                        <p:tgtEl>
                                          <p:spTgt spid="73"/>
                                        </p:tgtEl>
                                        <p:attrNameLst>
                                          <p:attrName>ppt_h</p:attrName>
                                        </p:attrNameLst>
                                      </p:cBhvr>
                                      <p:tavLst>
                                        <p:tav tm="0">
                                          <p:val>
                                            <p:fltVal val="0"/>
                                          </p:val>
                                        </p:tav>
                                        <p:tav tm="100000">
                                          <p:val>
                                            <p:strVal val="#ppt_h"/>
                                          </p:val>
                                        </p:tav>
                                      </p:tavLst>
                                    </p:anim>
                                    <p:animEffect transition="in" filter="fade">
                                      <p:cBhvr>
                                        <p:cTn id="28" dur="500"/>
                                        <p:tgtEl>
                                          <p:spTgt spid="73"/>
                                        </p:tgtEl>
                                      </p:cBhvr>
                                    </p:animEffect>
                                  </p:childTnLst>
                                </p:cTn>
                              </p:par>
                              <p:par>
                                <p:cTn id="29" presetID="53" presetClass="entr" presetSubtype="16" fill="hold" grpId="0" nodeType="withEffect">
                                  <p:stCondLst>
                                    <p:cond delay="0"/>
                                  </p:stCondLst>
                                  <p:childTnLst>
                                    <p:set>
                                      <p:cBhvr>
                                        <p:cTn id="30" dur="1" fill="hold">
                                          <p:stCondLst>
                                            <p:cond delay="0"/>
                                          </p:stCondLst>
                                        </p:cTn>
                                        <p:tgtEl>
                                          <p:spTgt spid="77"/>
                                        </p:tgtEl>
                                        <p:attrNameLst>
                                          <p:attrName>style.visibility</p:attrName>
                                        </p:attrNameLst>
                                      </p:cBhvr>
                                      <p:to>
                                        <p:strVal val="visible"/>
                                      </p:to>
                                    </p:set>
                                    <p:anim calcmode="lin" valueType="num">
                                      <p:cBhvr>
                                        <p:cTn id="31" dur="500" fill="hold"/>
                                        <p:tgtEl>
                                          <p:spTgt spid="77"/>
                                        </p:tgtEl>
                                        <p:attrNameLst>
                                          <p:attrName>ppt_w</p:attrName>
                                        </p:attrNameLst>
                                      </p:cBhvr>
                                      <p:tavLst>
                                        <p:tav tm="0">
                                          <p:val>
                                            <p:fltVal val="0"/>
                                          </p:val>
                                        </p:tav>
                                        <p:tav tm="100000">
                                          <p:val>
                                            <p:strVal val="#ppt_w"/>
                                          </p:val>
                                        </p:tav>
                                      </p:tavLst>
                                    </p:anim>
                                    <p:anim calcmode="lin" valueType="num">
                                      <p:cBhvr>
                                        <p:cTn id="32" dur="500" fill="hold"/>
                                        <p:tgtEl>
                                          <p:spTgt spid="77"/>
                                        </p:tgtEl>
                                        <p:attrNameLst>
                                          <p:attrName>ppt_h</p:attrName>
                                        </p:attrNameLst>
                                      </p:cBhvr>
                                      <p:tavLst>
                                        <p:tav tm="0">
                                          <p:val>
                                            <p:fltVal val="0"/>
                                          </p:val>
                                        </p:tav>
                                        <p:tav tm="100000">
                                          <p:val>
                                            <p:strVal val="#ppt_h"/>
                                          </p:val>
                                        </p:tav>
                                      </p:tavLst>
                                    </p:anim>
                                    <p:animEffect transition="in" filter="fade">
                                      <p:cBhvr>
                                        <p:cTn id="33" dur="500"/>
                                        <p:tgtEl>
                                          <p:spTgt spid="77"/>
                                        </p:tgtEl>
                                      </p:cBhvr>
                                    </p:animEffect>
                                  </p:childTnLst>
                                </p:cTn>
                              </p:par>
                              <p:par>
                                <p:cTn id="34" presetID="53" presetClass="entr" presetSubtype="16" fill="hold" nodeType="withEffect">
                                  <p:stCondLst>
                                    <p:cond delay="0"/>
                                  </p:stCondLst>
                                  <p:childTnLst>
                                    <p:set>
                                      <p:cBhvr>
                                        <p:cTn id="35" dur="1" fill="hold">
                                          <p:stCondLst>
                                            <p:cond delay="0"/>
                                          </p:stCondLst>
                                        </p:cTn>
                                        <p:tgtEl>
                                          <p:spTgt spid="78"/>
                                        </p:tgtEl>
                                        <p:attrNameLst>
                                          <p:attrName>style.visibility</p:attrName>
                                        </p:attrNameLst>
                                      </p:cBhvr>
                                      <p:to>
                                        <p:strVal val="visible"/>
                                      </p:to>
                                    </p:set>
                                    <p:anim calcmode="lin" valueType="num">
                                      <p:cBhvr>
                                        <p:cTn id="36" dur="500" fill="hold"/>
                                        <p:tgtEl>
                                          <p:spTgt spid="78"/>
                                        </p:tgtEl>
                                        <p:attrNameLst>
                                          <p:attrName>ppt_w</p:attrName>
                                        </p:attrNameLst>
                                      </p:cBhvr>
                                      <p:tavLst>
                                        <p:tav tm="0">
                                          <p:val>
                                            <p:fltVal val="0"/>
                                          </p:val>
                                        </p:tav>
                                        <p:tav tm="100000">
                                          <p:val>
                                            <p:strVal val="#ppt_w"/>
                                          </p:val>
                                        </p:tav>
                                      </p:tavLst>
                                    </p:anim>
                                    <p:anim calcmode="lin" valueType="num">
                                      <p:cBhvr>
                                        <p:cTn id="37" dur="500" fill="hold"/>
                                        <p:tgtEl>
                                          <p:spTgt spid="78"/>
                                        </p:tgtEl>
                                        <p:attrNameLst>
                                          <p:attrName>ppt_h</p:attrName>
                                        </p:attrNameLst>
                                      </p:cBhvr>
                                      <p:tavLst>
                                        <p:tav tm="0">
                                          <p:val>
                                            <p:fltVal val="0"/>
                                          </p:val>
                                        </p:tav>
                                        <p:tav tm="100000">
                                          <p:val>
                                            <p:strVal val="#ppt_h"/>
                                          </p:val>
                                        </p:tav>
                                      </p:tavLst>
                                    </p:anim>
                                    <p:animEffect transition="in" filter="fade">
                                      <p:cBhvr>
                                        <p:cTn id="38" dur="500"/>
                                        <p:tgtEl>
                                          <p:spTgt spid="78"/>
                                        </p:tgtEl>
                                      </p:cBhvr>
                                    </p:animEffect>
                                  </p:childTnLst>
                                </p:cTn>
                              </p:par>
                              <p:par>
                                <p:cTn id="39" presetID="53" presetClass="entr" presetSubtype="16" fill="hold" nodeType="withEffect">
                                  <p:stCondLst>
                                    <p:cond delay="0"/>
                                  </p:stCondLst>
                                  <p:childTnLst>
                                    <p:set>
                                      <p:cBhvr>
                                        <p:cTn id="40" dur="1" fill="hold">
                                          <p:stCondLst>
                                            <p:cond delay="0"/>
                                          </p:stCondLst>
                                        </p:cTn>
                                        <p:tgtEl>
                                          <p:spTgt spid="81"/>
                                        </p:tgtEl>
                                        <p:attrNameLst>
                                          <p:attrName>style.visibility</p:attrName>
                                        </p:attrNameLst>
                                      </p:cBhvr>
                                      <p:to>
                                        <p:strVal val="visible"/>
                                      </p:to>
                                    </p:set>
                                    <p:anim calcmode="lin" valueType="num">
                                      <p:cBhvr>
                                        <p:cTn id="41" dur="500" fill="hold"/>
                                        <p:tgtEl>
                                          <p:spTgt spid="81"/>
                                        </p:tgtEl>
                                        <p:attrNameLst>
                                          <p:attrName>ppt_w</p:attrName>
                                        </p:attrNameLst>
                                      </p:cBhvr>
                                      <p:tavLst>
                                        <p:tav tm="0">
                                          <p:val>
                                            <p:fltVal val="0"/>
                                          </p:val>
                                        </p:tav>
                                        <p:tav tm="100000">
                                          <p:val>
                                            <p:strVal val="#ppt_w"/>
                                          </p:val>
                                        </p:tav>
                                      </p:tavLst>
                                    </p:anim>
                                    <p:anim calcmode="lin" valueType="num">
                                      <p:cBhvr>
                                        <p:cTn id="42" dur="500" fill="hold"/>
                                        <p:tgtEl>
                                          <p:spTgt spid="81"/>
                                        </p:tgtEl>
                                        <p:attrNameLst>
                                          <p:attrName>ppt_h</p:attrName>
                                        </p:attrNameLst>
                                      </p:cBhvr>
                                      <p:tavLst>
                                        <p:tav tm="0">
                                          <p:val>
                                            <p:fltVal val="0"/>
                                          </p:val>
                                        </p:tav>
                                        <p:tav tm="100000">
                                          <p:val>
                                            <p:strVal val="#ppt_h"/>
                                          </p:val>
                                        </p:tav>
                                      </p:tavLst>
                                    </p:anim>
                                    <p:animEffect transition="in" filter="fade">
                                      <p:cBhvr>
                                        <p:cTn id="43" dur="500"/>
                                        <p:tgtEl>
                                          <p:spTgt spid="81"/>
                                        </p:tgtEl>
                                      </p:cBhvr>
                                    </p:animEffect>
                                  </p:childTnLst>
                                </p:cTn>
                              </p:par>
                            </p:childTnLst>
                          </p:cTn>
                        </p:par>
                        <p:par>
                          <p:cTn id="44" fill="hold">
                            <p:stCondLst>
                              <p:cond delay="1000"/>
                            </p:stCondLst>
                            <p:childTnLst>
                              <p:par>
                                <p:cTn id="45" presetID="10" presetClass="entr" presetSubtype="0" fill="hold" grpId="0" nodeType="after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fade">
                                      <p:cBhvr>
                                        <p:cTn id="47" dur="500"/>
                                        <p:tgtEl>
                                          <p:spTgt spid="20"/>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36"/>
                                        </p:tgtEl>
                                        <p:attrNameLst>
                                          <p:attrName>style.visibility</p:attrName>
                                        </p:attrNameLst>
                                      </p:cBhvr>
                                      <p:to>
                                        <p:strVal val="visible"/>
                                      </p:to>
                                    </p:set>
                                    <p:animEffect transition="in" filter="fade">
                                      <p:cBhvr>
                                        <p:cTn id="50" dur="500"/>
                                        <p:tgtEl>
                                          <p:spTgt spid="136"/>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39"/>
                                        </p:tgtEl>
                                        <p:attrNameLst>
                                          <p:attrName>style.visibility</p:attrName>
                                        </p:attrNameLst>
                                      </p:cBhvr>
                                      <p:to>
                                        <p:strVal val="visible"/>
                                      </p:to>
                                    </p:set>
                                    <p:animEffect transition="in" filter="fade">
                                      <p:cBhvr>
                                        <p:cTn id="53" dur="500"/>
                                        <p:tgtEl>
                                          <p:spTgt spid="139"/>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138"/>
                                        </p:tgtEl>
                                        <p:attrNameLst>
                                          <p:attrName>style.visibility</p:attrName>
                                        </p:attrNameLst>
                                      </p:cBhvr>
                                      <p:to>
                                        <p:strVal val="visible"/>
                                      </p:to>
                                    </p:set>
                                    <p:animEffect transition="in" filter="fade">
                                      <p:cBhvr>
                                        <p:cTn id="56" dur="500"/>
                                        <p:tgtEl>
                                          <p:spTgt spid="138"/>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135"/>
                                        </p:tgtEl>
                                        <p:attrNameLst>
                                          <p:attrName>style.visibility</p:attrName>
                                        </p:attrNameLst>
                                      </p:cBhvr>
                                      <p:to>
                                        <p:strVal val="visible"/>
                                      </p:to>
                                    </p:set>
                                    <p:animEffect transition="in" filter="fade">
                                      <p:cBhvr>
                                        <p:cTn id="59" dur="500"/>
                                        <p:tgtEl>
                                          <p:spTgt spid="135"/>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127"/>
                                        </p:tgtEl>
                                        <p:attrNameLst>
                                          <p:attrName>style.visibility</p:attrName>
                                        </p:attrNameLst>
                                      </p:cBhvr>
                                      <p:to>
                                        <p:strVal val="visible"/>
                                      </p:to>
                                    </p:set>
                                    <p:animEffect transition="in" filter="fade">
                                      <p:cBhvr>
                                        <p:cTn id="62" dur="500"/>
                                        <p:tgtEl>
                                          <p:spTgt spid="127"/>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57"/>
                                        </p:tgtEl>
                                        <p:attrNameLst>
                                          <p:attrName>style.visibility</p:attrName>
                                        </p:attrNameLst>
                                      </p:cBhvr>
                                      <p:to>
                                        <p:strVal val="visible"/>
                                      </p:to>
                                    </p:set>
                                    <p:animEffect transition="in" filter="fade">
                                      <p:cBhvr>
                                        <p:cTn id="65" dur="500"/>
                                        <p:tgtEl>
                                          <p:spTgt spid="57"/>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30"/>
                                        </p:tgtEl>
                                        <p:attrNameLst>
                                          <p:attrName>style.visibility</p:attrName>
                                        </p:attrNameLst>
                                      </p:cBhvr>
                                      <p:to>
                                        <p:strVal val="visible"/>
                                      </p:to>
                                    </p:set>
                                    <p:animEffect transition="in" filter="fade">
                                      <p:cBhvr>
                                        <p:cTn id="68" dur="500"/>
                                        <p:tgtEl>
                                          <p:spTgt spid="30"/>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58"/>
                                        </p:tgtEl>
                                        <p:attrNameLst>
                                          <p:attrName>style.visibility</p:attrName>
                                        </p:attrNameLst>
                                      </p:cBhvr>
                                      <p:to>
                                        <p:strVal val="visible"/>
                                      </p:to>
                                    </p:set>
                                    <p:animEffect transition="in" filter="fade">
                                      <p:cBhvr>
                                        <p:cTn id="71" dur="500"/>
                                        <p:tgtEl>
                                          <p:spTgt spid="58"/>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29"/>
                                        </p:tgtEl>
                                        <p:attrNameLst>
                                          <p:attrName>style.visibility</p:attrName>
                                        </p:attrNameLst>
                                      </p:cBhvr>
                                      <p:to>
                                        <p:strVal val="visible"/>
                                      </p:to>
                                    </p:set>
                                    <p:animEffect transition="in" filter="fade">
                                      <p:cBhvr>
                                        <p:cTn id="74" dur="500"/>
                                        <p:tgtEl>
                                          <p:spTgt spid="29"/>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59"/>
                                        </p:tgtEl>
                                        <p:attrNameLst>
                                          <p:attrName>style.visibility</p:attrName>
                                        </p:attrNameLst>
                                      </p:cBhvr>
                                      <p:to>
                                        <p:strVal val="visible"/>
                                      </p:to>
                                    </p:set>
                                    <p:animEffect transition="in" filter="fade">
                                      <p:cBhvr>
                                        <p:cTn id="77" dur="500"/>
                                        <p:tgtEl>
                                          <p:spTgt spid="59"/>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4"/>
                                        </p:tgtEl>
                                        <p:attrNameLst>
                                          <p:attrName>style.visibility</p:attrName>
                                        </p:attrNameLst>
                                      </p:cBhvr>
                                      <p:to>
                                        <p:strVal val="visible"/>
                                      </p:to>
                                    </p:set>
                                    <p:animEffect transition="in" filter="fade">
                                      <p:cBhvr>
                                        <p:cTn id="8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57" grpId="0"/>
      <p:bldP spid="58" grpId="0"/>
      <p:bldP spid="59" grpId="0"/>
      <p:bldP spid="4" grpId="0"/>
      <p:bldP spid="29" grpId="0"/>
      <p:bldP spid="30" grpId="0"/>
      <p:bldP spid="127" grpId="0"/>
      <p:bldP spid="20" grpId="0"/>
      <p:bldP spid="135" grpId="0"/>
      <p:bldP spid="136" grpId="0"/>
      <p:bldP spid="138" grpId="0"/>
      <p:bldP spid="139" grpId="0"/>
      <p:bldP spid="77"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itle 2">
            <a:extLst>
              <a:ext uri="{FF2B5EF4-FFF2-40B4-BE49-F238E27FC236}">
                <a16:creationId xmlns:a16="http://schemas.microsoft.com/office/drawing/2014/main" id="{A5529E76-B09F-4CA7-903C-630FEFBC1FD1}"/>
              </a:ext>
            </a:extLst>
          </p:cNvPr>
          <p:cNvSpPr txBox="1">
            <a:spLocks/>
          </p:cNvSpPr>
          <p:nvPr/>
        </p:nvSpPr>
        <p:spPr>
          <a:xfrm>
            <a:off x="1189705" y="253599"/>
            <a:ext cx="10755405" cy="957998"/>
          </a:xfrm>
          <a:prstGeom prst="rect">
            <a:avLst/>
          </a:prstGeom>
          <a:solidFill>
            <a:schemeClr val="bg1">
              <a:lumMod val="95000"/>
            </a:schemeClr>
          </a:solidFill>
        </p:spPr>
        <p:txBody>
          <a:bodyPr vert="horz" wrap="square" lIns="179259" tIns="89630" rIns="143407" bIns="89630" rtlCol="0" anchor="ctr" anchorCtr="0">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896181"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100" normalizeH="0" baseline="0" noProof="0">
                <a:ln w="3175">
                  <a:noFill/>
                </a:ln>
                <a:gradFill>
                  <a:gsLst>
                    <a:gs pos="1250">
                      <a:srgbClr val="353535"/>
                    </a:gs>
                    <a:gs pos="100000">
                      <a:srgbClr val="353535"/>
                    </a:gs>
                  </a:gsLst>
                  <a:lin ang="5400000" scaled="0"/>
                </a:gradFill>
                <a:effectLst/>
                <a:uLnTx/>
                <a:uFillTx/>
                <a:latin typeface="Segoe UI Light"/>
                <a:ea typeface="+mn-ea"/>
                <a:cs typeface="Segoe UI" pitchFamily="34" charset="0"/>
              </a:rPr>
              <a:t>Language</a:t>
            </a:r>
          </a:p>
        </p:txBody>
      </p:sp>
      <p:sp>
        <p:nvSpPr>
          <p:cNvPr id="102" name="TextBox 101">
            <a:hlinkClick r:id="rId3" action="ppaction://hlinksldjump"/>
            <a:extLst>
              <a:ext uri="{FF2B5EF4-FFF2-40B4-BE49-F238E27FC236}">
                <a16:creationId xmlns:a16="http://schemas.microsoft.com/office/drawing/2014/main" id="{845C3895-9F7E-42CF-964F-0F9589A45751}"/>
              </a:ext>
            </a:extLst>
          </p:cNvPr>
          <p:cNvSpPr txBox="1"/>
          <p:nvPr/>
        </p:nvSpPr>
        <p:spPr>
          <a:xfrm>
            <a:off x="4826805" y="5191034"/>
            <a:ext cx="2687721" cy="501135"/>
          </a:xfrm>
          <a:prstGeom prst="rect">
            <a:avLst/>
          </a:prstGeom>
          <a:noFill/>
        </p:spPr>
        <p:txBody>
          <a:bodyPr wrap="square" lIns="175736" tIns="140589" rIns="175736" bIns="140589" rtlCol="0" anchor="ctr">
            <a:spAutoFit/>
          </a:bodyPr>
          <a:lstStyle/>
          <a:p>
            <a:pPr marL="0" marR="0" lvl="0" indent="0" algn="ctr" defTabSz="914139" rtl="0" eaLnBrk="1" fontAlgn="auto" latinLnBrk="0" hangingPunct="1">
              <a:lnSpc>
                <a:spcPct val="90000"/>
              </a:lnSpc>
              <a:spcBef>
                <a:spcPts val="0"/>
              </a:spcBef>
              <a:spcAft>
                <a:spcPts val="575"/>
              </a:spcAft>
              <a:buClrTx/>
              <a:buSzTx/>
              <a:buFontTx/>
              <a:buNone/>
              <a:tabLst/>
              <a:defRPr/>
            </a:pPr>
            <a:r>
              <a:rPr kumimoji="0" lang="en-US" sz="1567" b="1"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Text Analytics API</a:t>
            </a:r>
          </a:p>
        </p:txBody>
      </p:sp>
      <p:sp>
        <p:nvSpPr>
          <p:cNvPr id="103" name="Rectangle 102">
            <a:extLst>
              <a:ext uri="{FF2B5EF4-FFF2-40B4-BE49-F238E27FC236}">
                <a16:creationId xmlns:a16="http://schemas.microsoft.com/office/drawing/2014/main" id="{354E4348-829F-46AC-ABAF-C6AC7244446C}"/>
              </a:ext>
            </a:extLst>
          </p:cNvPr>
          <p:cNvSpPr/>
          <p:nvPr/>
        </p:nvSpPr>
        <p:spPr>
          <a:xfrm>
            <a:off x="4826220" y="5684834"/>
            <a:ext cx="2688892" cy="673551"/>
          </a:xfrm>
          <a:prstGeom prst="rect">
            <a:avLst/>
          </a:prstGeom>
        </p:spPr>
        <p:txBody>
          <a:bodyPr wrap="square">
            <a:spAutoFit/>
          </a:bodyPr>
          <a:lstStyle/>
          <a:p>
            <a:pPr marL="0" marR="0" lvl="0" indent="0" algn="ctr" defTabSz="914139" rtl="0" eaLnBrk="1" fontAlgn="auto" latinLnBrk="0" hangingPunct="1">
              <a:lnSpc>
                <a:spcPct val="90000"/>
              </a:lnSpc>
              <a:spcBef>
                <a:spcPts val="0"/>
              </a:spcBef>
              <a:spcAft>
                <a:spcPts val="575"/>
              </a:spcAft>
              <a:buClrTx/>
              <a:buSzTx/>
              <a:buFontTx/>
              <a:buNone/>
              <a:tabLst/>
              <a:defRPr/>
            </a:pPr>
            <a:r>
              <a:rPr kumimoji="0" lang="en-US" sz="1371" b="0"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Detect sentiment, key </a:t>
            </a:r>
            <a:br>
              <a:rPr kumimoji="0" lang="en-US" sz="1371" b="0"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br>
            <a:r>
              <a:rPr kumimoji="0" lang="en-US" sz="1371" b="0"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phrases, topics, and language from your text</a:t>
            </a:r>
          </a:p>
        </p:txBody>
      </p:sp>
      <p:sp>
        <p:nvSpPr>
          <p:cNvPr id="119" name="TextBox 118">
            <a:extLst>
              <a:ext uri="{FF2B5EF4-FFF2-40B4-BE49-F238E27FC236}">
                <a16:creationId xmlns:a16="http://schemas.microsoft.com/office/drawing/2014/main" id="{F2A87705-13DD-42EC-9E8F-7CB9EB9832C8}"/>
              </a:ext>
            </a:extLst>
          </p:cNvPr>
          <p:cNvSpPr txBox="1"/>
          <p:nvPr/>
        </p:nvSpPr>
        <p:spPr>
          <a:xfrm>
            <a:off x="1400521" y="2943717"/>
            <a:ext cx="2679400" cy="402449"/>
          </a:xfrm>
          <a:prstGeom prst="rect">
            <a:avLst/>
          </a:prstGeom>
          <a:noFill/>
        </p:spPr>
        <p:txBody>
          <a:bodyPr wrap="square" lIns="175736" tIns="89630" rIns="175736" bIns="89630" rtlCol="0" anchor="ctr">
            <a:spAutoFit/>
          </a:bodyPr>
          <a:lstStyle/>
          <a:p>
            <a:pPr marL="0" marR="0" lvl="0" indent="0" algn="ctr" defTabSz="914139" rtl="0" eaLnBrk="1" fontAlgn="auto" latinLnBrk="0" hangingPunct="1">
              <a:lnSpc>
                <a:spcPct val="90000"/>
              </a:lnSpc>
              <a:spcBef>
                <a:spcPts val="0"/>
              </a:spcBef>
              <a:spcAft>
                <a:spcPts val="575"/>
              </a:spcAft>
              <a:buClrTx/>
              <a:buSzTx/>
              <a:buFontTx/>
              <a:buNone/>
              <a:tabLst/>
              <a:defRPr/>
            </a:pPr>
            <a:r>
              <a:rPr kumimoji="0" lang="en-US" sz="1567" b="1"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Bing Spell Check API</a:t>
            </a:r>
          </a:p>
        </p:txBody>
      </p:sp>
      <p:sp>
        <p:nvSpPr>
          <p:cNvPr id="120" name="Rectangle 119">
            <a:extLst>
              <a:ext uri="{FF2B5EF4-FFF2-40B4-BE49-F238E27FC236}">
                <a16:creationId xmlns:a16="http://schemas.microsoft.com/office/drawing/2014/main" id="{3E2788E7-730E-4B10-8379-AAECF59651D0}"/>
              </a:ext>
            </a:extLst>
          </p:cNvPr>
          <p:cNvSpPr/>
          <p:nvPr/>
        </p:nvSpPr>
        <p:spPr>
          <a:xfrm>
            <a:off x="1395775" y="3266853"/>
            <a:ext cx="2688892" cy="479807"/>
          </a:xfrm>
          <a:prstGeom prst="rect">
            <a:avLst/>
          </a:prstGeom>
        </p:spPr>
        <p:txBody>
          <a:bodyPr wrap="square">
            <a:spAutoFit/>
          </a:bodyPr>
          <a:lstStyle/>
          <a:p>
            <a:pPr marL="0" marR="0" lvl="0" indent="0" algn="ctr" defTabSz="914139" rtl="0" eaLnBrk="1" fontAlgn="auto" latinLnBrk="0" hangingPunct="1">
              <a:lnSpc>
                <a:spcPct val="90000"/>
              </a:lnSpc>
              <a:spcBef>
                <a:spcPts val="0"/>
              </a:spcBef>
              <a:spcAft>
                <a:spcPts val="575"/>
              </a:spcAft>
              <a:buClrTx/>
              <a:buSzTx/>
              <a:buFontTx/>
              <a:buNone/>
              <a:tabLst/>
              <a:defRPr/>
            </a:pPr>
            <a:r>
              <a:rPr kumimoji="0" lang="en-US" sz="1371" b="0"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Detect and correct spelling mistakes within your app</a:t>
            </a:r>
          </a:p>
        </p:txBody>
      </p:sp>
      <p:sp>
        <p:nvSpPr>
          <p:cNvPr id="130" name="TextBox 129">
            <a:extLst>
              <a:ext uri="{FF2B5EF4-FFF2-40B4-BE49-F238E27FC236}">
                <a16:creationId xmlns:a16="http://schemas.microsoft.com/office/drawing/2014/main" id="{380D9FA8-CE8C-480C-A1D1-21D267ECB3F0}"/>
              </a:ext>
            </a:extLst>
          </p:cNvPr>
          <p:cNvSpPr txBox="1"/>
          <p:nvPr/>
        </p:nvSpPr>
        <p:spPr>
          <a:xfrm>
            <a:off x="4721935" y="2943717"/>
            <a:ext cx="2897461" cy="402449"/>
          </a:xfrm>
          <a:prstGeom prst="rect">
            <a:avLst/>
          </a:prstGeom>
          <a:noFill/>
        </p:spPr>
        <p:txBody>
          <a:bodyPr wrap="square" lIns="175736" tIns="89630" rIns="175736" bIns="89630" rtlCol="0" anchor="ctr">
            <a:spAutoFit/>
          </a:bodyPr>
          <a:lstStyle/>
          <a:p>
            <a:pPr marL="0" marR="0" lvl="0" indent="0" algn="ctr" defTabSz="914139" rtl="0" eaLnBrk="1" fontAlgn="auto" latinLnBrk="0" hangingPunct="1">
              <a:lnSpc>
                <a:spcPct val="90000"/>
              </a:lnSpc>
              <a:spcBef>
                <a:spcPts val="0"/>
              </a:spcBef>
              <a:spcAft>
                <a:spcPts val="575"/>
              </a:spcAft>
              <a:buClrTx/>
              <a:buSzTx/>
              <a:buFontTx/>
              <a:buNone/>
              <a:tabLst/>
              <a:defRPr/>
            </a:pPr>
            <a:r>
              <a:rPr kumimoji="0" lang="en-US" sz="1567" b="1"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Web Language Model API</a:t>
            </a:r>
          </a:p>
        </p:txBody>
      </p:sp>
      <p:sp>
        <p:nvSpPr>
          <p:cNvPr id="131" name="Rectangle 130">
            <a:extLst>
              <a:ext uri="{FF2B5EF4-FFF2-40B4-BE49-F238E27FC236}">
                <a16:creationId xmlns:a16="http://schemas.microsoft.com/office/drawing/2014/main" id="{A9521D52-003C-4F18-8886-237C58BE477F}"/>
              </a:ext>
            </a:extLst>
          </p:cNvPr>
          <p:cNvSpPr/>
          <p:nvPr/>
        </p:nvSpPr>
        <p:spPr>
          <a:xfrm>
            <a:off x="4826220" y="3266853"/>
            <a:ext cx="2688892" cy="673551"/>
          </a:xfrm>
          <a:prstGeom prst="rect">
            <a:avLst/>
          </a:prstGeom>
        </p:spPr>
        <p:txBody>
          <a:bodyPr wrap="square">
            <a:spAutoFit/>
          </a:bodyPr>
          <a:lstStyle/>
          <a:p>
            <a:pPr marL="0" marR="0" lvl="0" indent="0" algn="ctr" defTabSz="914139" rtl="0" eaLnBrk="1" fontAlgn="auto" latinLnBrk="0" hangingPunct="1">
              <a:lnSpc>
                <a:spcPct val="90000"/>
              </a:lnSpc>
              <a:spcBef>
                <a:spcPts val="0"/>
              </a:spcBef>
              <a:spcAft>
                <a:spcPts val="575"/>
              </a:spcAft>
              <a:buClrTx/>
              <a:buSzTx/>
              <a:buFontTx/>
              <a:buNone/>
              <a:tabLst/>
              <a:defRPr/>
            </a:pPr>
            <a:r>
              <a:rPr kumimoji="0" lang="en-US" sz="1371"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Leverage the power of </a:t>
            </a:r>
            <a:br>
              <a:rPr kumimoji="0" lang="en-US" sz="1371"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br>
            <a:r>
              <a:rPr kumimoji="0" lang="en-US" sz="1371"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language models trained </a:t>
            </a:r>
            <a:br>
              <a:rPr kumimoji="0" lang="en-US" sz="1371"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br>
            <a:r>
              <a:rPr kumimoji="0" lang="en-US" sz="1371"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on web-scale data</a:t>
            </a:r>
          </a:p>
        </p:txBody>
      </p:sp>
      <p:sp>
        <p:nvSpPr>
          <p:cNvPr id="141" name="TextBox 140">
            <a:extLst>
              <a:ext uri="{FF2B5EF4-FFF2-40B4-BE49-F238E27FC236}">
                <a16:creationId xmlns:a16="http://schemas.microsoft.com/office/drawing/2014/main" id="{544A23D6-1EE7-48AD-B625-4BE7DEF2B1AD}"/>
              </a:ext>
            </a:extLst>
          </p:cNvPr>
          <p:cNvSpPr txBox="1"/>
          <p:nvPr/>
        </p:nvSpPr>
        <p:spPr>
          <a:xfrm>
            <a:off x="8267051" y="2943717"/>
            <a:ext cx="2595450" cy="402449"/>
          </a:xfrm>
          <a:prstGeom prst="rect">
            <a:avLst/>
          </a:prstGeom>
          <a:noFill/>
        </p:spPr>
        <p:txBody>
          <a:bodyPr wrap="square" lIns="175736" tIns="89630" rIns="175736" bIns="89630" rtlCol="0" anchor="ctr">
            <a:spAutoFit/>
          </a:bodyPr>
          <a:lstStyle/>
          <a:p>
            <a:pPr marL="0" marR="0" lvl="0" indent="0" algn="ctr" defTabSz="914139" rtl="0" eaLnBrk="1" fontAlgn="auto" latinLnBrk="0" hangingPunct="1">
              <a:lnSpc>
                <a:spcPct val="90000"/>
              </a:lnSpc>
              <a:spcBef>
                <a:spcPts val="0"/>
              </a:spcBef>
              <a:spcAft>
                <a:spcPts val="575"/>
              </a:spcAft>
              <a:buClrTx/>
              <a:buSzTx/>
              <a:buFontTx/>
              <a:buNone/>
              <a:tabLst/>
              <a:defRPr/>
            </a:pPr>
            <a:r>
              <a:rPr kumimoji="0" lang="en-US" sz="1567" b="1"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Linguistic Analysis API</a:t>
            </a:r>
          </a:p>
        </p:txBody>
      </p:sp>
      <p:sp>
        <p:nvSpPr>
          <p:cNvPr id="142" name="Rectangle 141">
            <a:extLst>
              <a:ext uri="{FF2B5EF4-FFF2-40B4-BE49-F238E27FC236}">
                <a16:creationId xmlns:a16="http://schemas.microsoft.com/office/drawing/2014/main" id="{37DE5736-44FC-4CB7-B99E-1B0C1B3B8B84}"/>
              </a:ext>
            </a:extLst>
          </p:cNvPr>
          <p:cNvSpPr/>
          <p:nvPr/>
        </p:nvSpPr>
        <p:spPr>
          <a:xfrm>
            <a:off x="8220330" y="3266853"/>
            <a:ext cx="2688892" cy="479807"/>
          </a:xfrm>
          <a:prstGeom prst="rect">
            <a:avLst/>
          </a:prstGeom>
        </p:spPr>
        <p:txBody>
          <a:bodyPr wrap="square">
            <a:spAutoFit/>
          </a:bodyPr>
          <a:lstStyle/>
          <a:p>
            <a:pPr marL="0" marR="0" lvl="0" indent="0" algn="ctr" defTabSz="914139" rtl="0" eaLnBrk="1" fontAlgn="auto" latinLnBrk="0" hangingPunct="1">
              <a:lnSpc>
                <a:spcPct val="90000"/>
              </a:lnSpc>
              <a:spcBef>
                <a:spcPts val="0"/>
              </a:spcBef>
              <a:spcAft>
                <a:spcPts val="575"/>
              </a:spcAft>
              <a:buClrTx/>
              <a:buSzTx/>
              <a:buFontTx/>
              <a:buNone/>
              <a:tabLst/>
              <a:defRPr/>
            </a:pPr>
            <a:r>
              <a:rPr kumimoji="0" lang="en-US" sz="1371" b="0"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Easily parse complex text </a:t>
            </a:r>
            <a:br>
              <a:rPr kumimoji="0" lang="en-US" sz="1371" b="0"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br>
            <a:r>
              <a:rPr kumimoji="0" lang="en-US" sz="1371" b="0"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with language analysis</a:t>
            </a:r>
          </a:p>
        </p:txBody>
      </p:sp>
      <p:sp>
        <p:nvSpPr>
          <p:cNvPr id="152" name="TextBox 151">
            <a:extLst>
              <a:ext uri="{FF2B5EF4-FFF2-40B4-BE49-F238E27FC236}">
                <a16:creationId xmlns:a16="http://schemas.microsoft.com/office/drawing/2014/main" id="{E8D6C3B4-64CC-4E7F-B45E-2EE2B4D328A0}"/>
              </a:ext>
            </a:extLst>
          </p:cNvPr>
          <p:cNvSpPr txBox="1"/>
          <p:nvPr/>
        </p:nvSpPr>
        <p:spPr>
          <a:xfrm>
            <a:off x="1338031" y="5078201"/>
            <a:ext cx="2804380" cy="726803"/>
          </a:xfrm>
          <a:prstGeom prst="rect">
            <a:avLst/>
          </a:prstGeom>
          <a:noFill/>
        </p:spPr>
        <p:txBody>
          <a:bodyPr wrap="square" lIns="175736" tIns="140589" rIns="175736" bIns="140589" rtlCol="0" anchor="ctr">
            <a:spAutoFit/>
          </a:bodyPr>
          <a:lstStyle/>
          <a:p>
            <a:pPr marL="0" marR="0" lvl="0" indent="0" algn="ctr" defTabSz="914139" rtl="0" eaLnBrk="1" fontAlgn="auto" latinLnBrk="0" hangingPunct="1">
              <a:lnSpc>
                <a:spcPct val="90000"/>
              </a:lnSpc>
              <a:spcBef>
                <a:spcPts val="0"/>
              </a:spcBef>
              <a:spcAft>
                <a:spcPts val="575"/>
              </a:spcAft>
              <a:buClrTx/>
              <a:buSzTx/>
              <a:buFontTx/>
              <a:buNone/>
              <a:tabLst/>
              <a:defRPr/>
            </a:pPr>
            <a:r>
              <a:rPr kumimoji="0" lang="en-US" sz="1567" b="1"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Language Understanding </a:t>
            </a:r>
            <a:br>
              <a:rPr kumimoji="0" lang="en-US" sz="1567" b="1"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br>
            <a:r>
              <a:rPr kumimoji="0" lang="en-US" sz="1567" b="1"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Intelligent Service</a:t>
            </a:r>
          </a:p>
        </p:txBody>
      </p:sp>
      <p:sp>
        <p:nvSpPr>
          <p:cNvPr id="153" name="Rectangle 152">
            <a:extLst>
              <a:ext uri="{FF2B5EF4-FFF2-40B4-BE49-F238E27FC236}">
                <a16:creationId xmlns:a16="http://schemas.microsoft.com/office/drawing/2014/main" id="{F4AB2BA7-6DEE-4CE2-B722-7FC095B8A4BB}"/>
              </a:ext>
            </a:extLst>
          </p:cNvPr>
          <p:cNvSpPr/>
          <p:nvPr/>
        </p:nvSpPr>
        <p:spPr>
          <a:xfrm>
            <a:off x="1395775" y="5684835"/>
            <a:ext cx="2688892" cy="479807"/>
          </a:xfrm>
          <a:prstGeom prst="rect">
            <a:avLst/>
          </a:prstGeom>
        </p:spPr>
        <p:txBody>
          <a:bodyPr wrap="square">
            <a:spAutoFit/>
          </a:bodyPr>
          <a:lstStyle/>
          <a:p>
            <a:pPr marL="0" marR="0" lvl="0" indent="0" algn="ctr" defTabSz="914139" rtl="0" eaLnBrk="1" fontAlgn="auto" latinLnBrk="0" hangingPunct="1">
              <a:lnSpc>
                <a:spcPct val="90000"/>
              </a:lnSpc>
              <a:spcBef>
                <a:spcPts val="0"/>
              </a:spcBef>
              <a:spcAft>
                <a:spcPts val="575"/>
              </a:spcAft>
              <a:buClrTx/>
              <a:buSzTx/>
              <a:buFontTx/>
              <a:buNone/>
              <a:tabLst/>
              <a:defRPr/>
            </a:pPr>
            <a:r>
              <a:rPr kumimoji="0" lang="en-US" sz="1371"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Teach your apps to understand commands from your users</a:t>
            </a:r>
          </a:p>
        </p:txBody>
      </p:sp>
      <p:sp>
        <p:nvSpPr>
          <p:cNvPr id="156" name="Rectangle 155">
            <a:extLst>
              <a:ext uri="{FF2B5EF4-FFF2-40B4-BE49-F238E27FC236}">
                <a16:creationId xmlns:a16="http://schemas.microsoft.com/office/drawing/2014/main" id="{6EDB0E3E-ED3E-48E0-9420-DEC0AEA26C26}"/>
              </a:ext>
            </a:extLst>
          </p:cNvPr>
          <p:cNvSpPr/>
          <p:nvPr/>
        </p:nvSpPr>
        <p:spPr>
          <a:xfrm>
            <a:off x="8220330" y="5684835"/>
            <a:ext cx="2688892" cy="479807"/>
          </a:xfrm>
          <a:prstGeom prst="rect">
            <a:avLst/>
          </a:prstGeom>
        </p:spPr>
        <p:txBody>
          <a:bodyPr wrap="square">
            <a:spAutoFit/>
          </a:bodyPr>
          <a:lstStyle/>
          <a:p>
            <a:pPr marL="0" marR="0" lvl="0" indent="0" algn="ctr" defTabSz="914139" rtl="0" eaLnBrk="1" fontAlgn="auto" latinLnBrk="0" hangingPunct="1">
              <a:lnSpc>
                <a:spcPct val="90000"/>
              </a:lnSpc>
              <a:spcBef>
                <a:spcPts val="0"/>
              </a:spcBef>
              <a:spcAft>
                <a:spcPts val="575"/>
              </a:spcAft>
              <a:buClrTx/>
              <a:buSzTx/>
              <a:buFontTx/>
              <a:buNone/>
              <a:tabLst/>
              <a:defRPr/>
            </a:pPr>
            <a:r>
              <a:rPr kumimoji="0" lang="en-US" sz="1371" b="0"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Easily perform speech </a:t>
            </a:r>
            <a:br>
              <a:rPr kumimoji="0" lang="en-US" sz="1371" b="0"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br>
            <a:r>
              <a:rPr kumimoji="0" lang="en-US" sz="1371" b="0"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and text translation</a:t>
            </a:r>
          </a:p>
        </p:txBody>
      </p:sp>
      <p:sp>
        <p:nvSpPr>
          <p:cNvPr id="70" name="TextBox 69">
            <a:extLst/>
          </p:cNvPr>
          <p:cNvSpPr txBox="1"/>
          <p:nvPr/>
        </p:nvSpPr>
        <p:spPr>
          <a:xfrm>
            <a:off x="8604539" y="5191034"/>
            <a:ext cx="1920477" cy="501135"/>
          </a:xfrm>
          <a:prstGeom prst="rect">
            <a:avLst/>
          </a:prstGeom>
          <a:noFill/>
        </p:spPr>
        <p:txBody>
          <a:bodyPr wrap="square" lIns="175736" tIns="140589" rIns="175736" bIns="140589" rtlCol="0" anchor="ctr">
            <a:spAutoFit/>
          </a:bodyPr>
          <a:lstStyle/>
          <a:p>
            <a:pPr marL="0" marR="0" lvl="0" indent="0" algn="ctr" defTabSz="914139" rtl="0" eaLnBrk="1" fontAlgn="auto" latinLnBrk="0" hangingPunct="1">
              <a:lnSpc>
                <a:spcPct val="90000"/>
              </a:lnSpc>
              <a:spcBef>
                <a:spcPts val="0"/>
              </a:spcBef>
              <a:spcAft>
                <a:spcPts val="575"/>
              </a:spcAft>
              <a:buClrTx/>
              <a:buSzTx/>
              <a:buFontTx/>
              <a:buNone/>
              <a:tabLst/>
              <a:defRPr/>
            </a:pPr>
            <a:r>
              <a:rPr kumimoji="0" lang="en-US" sz="1567" b="1"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Translator</a:t>
            </a:r>
          </a:p>
        </p:txBody>
      </p:sp>
      <p:sp>
        <p:nvSpPr>
          <p:cNvPr id="45" name="Rectangle 44"/>
          <p:cNvSpPr/>
          <p:nvPr/>
        </p:nvSpPr>
        <p:spPr bwMode="auto">
          <a:xfrm>
            <a:off x="1189705" y="125460"/>
            <a:ext cx="77359" cy="124485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49" name="Group 48">
            <a:extLst>
              <a:ext uri="{FF2B5EF4-FFF2-40B4-BE49-F238E27FC236}">
                <a16:creationId xmlns:a16="http://schemas.microsoft.com/office/drawing/2014/main" id="{81ADF90D-BC73-4425-B6E7-177F7378A15E}"/>
              </a:ext>
            </a:extLst>
          </p:cNvPr>
          <p:cNvGrpSpPr/>
          <p:nvPr/>
        </p:nvGrpSpPr>
        <p:grpSpPr>
          <a:xfrm>
            <a:off x="864" y="254613"/>
            <a:ext cx="1188839" cy="956984"/>
            <a:chOff x="864" y="254613"/>
            <a:chExt cx="1188839" cy="956984"/>
          </a:xfrm>
        </p:grpSpPr>
        <p:sp>
          <p:nvSpPr>
            <p:cNvPr id="43" name="Rectangle 42"/>
            <p:cNvSpPr/>
            <p:nvPr/>
          </p:nvSpPr>
          <p:spPr bwMode="auto">
            <a:xfrm>
              <a:off x="864" y="254613"/>
              <a:ext cx="1188839" cy="956984"/>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61" name="Group 34">
              <a:extLst>
                <a:ext uri="{FF2B5EF4-FFF2-40B4-BE49-F238E27FC236}">
                  <a16:creationId xmlns:a16="http://schemas.microsoft.com/office/drawing/2014/main" id="{27BA7B74-368D-41B0-955E-404F28CA4FB2}"/>
                </a:ext>
              </a:extLst>
            </p:cNvPr>
            <p:cNvGrpSpPr>
              <a:grpSpLocks noChangeAspect="1"/>
            </p:cNvGrpSpPr>
            <p:nvPr/>
          </p:nvGrpSpPr>
          <p:grpSpPr bwMode="auto">
            <a:xfrm>
              <a:off x="272986" y="536618"/>
              <a:ext cx="634006" cy="415489"/>
              <a:chOff x="671" y="1179"/>
              <a:chExt cx="2884" cy="1890"/>
            </a:xfrm>
            <a:solidFill>
              <a:schemeClr val="bg1"/>
            </a:solidFill>
          </p:grpSpPr>
          <p:sp>
            <p:nvSpPr>
              <p:cNvPr id="62" name="Freeform 36">
                <a:extLst>
                  <a:ext uri="{FF2B5EF4-FFF2-40B4-BE49-F238E27FC236}">
                    <a16:creationId xmlns:a16="http://schemas.microsoft.com/office/drawing/2014/main" id="{0A49481B-889A-485A-87D1-E5D00CF661D5}"/>
                  </a:ext>
                </a:extLst>
              </p:cNvPr>
              <p:cNvSpPr>
                <a:spLocks noEditPoints="1"/>
              </p:cNvSpPr>
              <p:nvPr/>
            </p:nvSpPr>
            <p:spPr bwMode="auto">
              <a:xfrm>
                <a:off x="2171" y="1179"/>
                <a:ext cx="1384" cy="1890"/>
              </a:xfrm>
              <a:custGeom>
                <a:avLst/>
                <a:gdLst>
                  <a:gd name="T0" fmla="*/ 167 w 666"/>
                  <a:gd name="T1" fmla="*/ 781 h 908"/>
                  <a:gd name="T2" fmla="*/ 172 w 666"/>
                  <a:gd name="T3" fmla="*/ 814 h 908"/>
                  <a:gd name="T4" fmla="*/ 479 w 666"/>
                  <a:gd name="T5" fmla="*/ 639 h 908"/>
                  <a:gd name="T6" fmla="*/ 565 w 666"/>
                  <a:gd name="T7" fmla="*/ 321 h 908"/>
                  <a:gd name="T8" fmla="*/ 287 w 666"/>
                  <a:gd name="T9" fmla="*/ 106 h 908"/>
                  <a:gd name="T10" fmla="*/ 110 w 666"/>
                  <a:gd name="T11" fmla="*/ 351 h 908"/>
                  <a:gd name="T12" fmla="*/ 310 w 666"/>
                  <a:gd name="T13" fmla="*/ 533 h 908"/>
                  <a:gd name="T14" fmla="*/ 363 w 666"/>
                  <a:gd name="T15" fmla="*/ 535 h 908"/>
                  <a:gd name="T16" fmla="*/ 350 w 666"/>
                  <a:gd name="T17" fmla="*/ 586 h 908"/>
                  <a:gd name="T18" fmla="*/ 167 w 666"/>
                  <a:gd name="T19" fmla="*/ 781 h 908"/>
                  <a:gd name="T20" fmla="*/ 107 w 666"/>
                  <a:gd name="T21" fmla="*/ 908 h 908"/>
                  <a:gd name="T22" fmla="*/ 98 w 666"/>
                  <a:gd name="T23" fmla="*/ 873 h 908"/>
                  <a:gd name="T24" fmla="*/ 78 w 666"/>
                  <a:gd name="T25" fmla="*/ 762 h 908"/>
                  <a:gd name="T26" fmla="*/ 74 w 666"/>
                  <a:gd name="T27" fmla="*/ 730 h 908"/>
                  <a:gd name="T28" fmla="*/ 103 w 666"/>
                  <a:gd name="T29" fmla="*/ 718 h 908"/>
                  <a:gd name="T30" fmla="*/ 246 w 666"/>
                  <a:gd name="T31" fmla="*/ 610 h 908"/>
                  <a:gd name="T32" fmla="*/ 26 w 666"/>
                  <a:gd name="T33" fmla="*/ 364 h 908"/>
                  <a:gd name="T34" fmla="*/ 274 w 666"/>
                  <a:gd name="T35" fmla="*/ 22 h 908"/>
                  <a:gd name="T36" fmla="*/ 649 w 666"/>
                  <a:gd name="T37" fmla="*/ 306 h 908"/>
                  <a:gd name="T38" fmla="*/ 649 w 666"/>
                  <a:gd name="T39" fmla="*/ 309 h 908"/>
                  <a:gd name="T40" fmla="*/ 545 w 666"/>
                  <a:gd name="T41" fmla="*/ 692 h 908"/>
                  <a:gd name="T42" fmla="*/ 143 w 666"/>
                  <a:gd name="T43" fmla="*/ 904 h 908"/>
                  <a:gd name="T44" fmla="*/ 107 w 666"/>
                  <a:gd name="T45" fmla="*/ 908 h 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66" h="908">
                    <a:moveTo>
                      <a:pt x="167" y="781"/>
                    </a:moveTo>
                    <a:cubicBezTo>
                      <a:pt x="168" y="791"/>
                      <a:pt x="170" y="803"/>
                      <a:pt x="172" y="814"/>
                    </a:cubicBezTo>
                    <a:cubicBezTo>
                      <a:pt x="299" y="792"/>
                      <a:pt x="407" y="730"/>
                      <a:pt x="479" y="639"/>
                    </a:cubicBezTo>
                    <a:cubicBezTo>
                      <a:pt x="549" y="549"/>
                      <a:pt x="579" y="439"/>
                      <a:pt x="565" y="321"/>
                    </a:cubicBezTo>
                    <a:cubicBezTo>
                      <a:pt x="532" y="149"/>
                      <a:pt x="402" y="89"/>
                      <a:pt x="287" y="106"/>
                    </a:cubicBezTo>
                    <a:cubicBezTo>
                      <a:pt x="171" y="125"/>
                      <a:pt x="92" y="235"/>
                      <a:pt x="110" y="351"/>
                    </a:cubicBezTo>
                    <a:cubicBezTo>
                      <a:pt x="125" y="453"/>
                      <a:pt x="209" y="530"/>
                      <a:pt x="310" y="533"/>
                    </a:cubicBezTo>
                    <a:cubicBezTo>
                      <a:pt x="363" y="535"/>
                      <a:pt x="363" y="535"/>
                      <a:pt x="363" y="535"/>
                    </a:cubicBezTo>
                    <a:cubicBezTo>
                      <a:pt x="350" y="586"/>
                      <a:pt x="350" y="586"/>
                      <a:pt x="350" y="586"/>
                    </a:cubicBezTo>
                    <a:cubicBezTo>
                      <a:pt x="325" y="685"/>
                      <a:pt x="219" y="753"/>
                      <a:pt x="167" y="781"/>
                    </a:cubicBezTo>
                    <a:close/>
                    <a:moveTo>
                      <a:pt x="107" y="908"/>
                    </a:moveTo>
                    <a:cubicBezTo>
                      <a:pt x="98" y="873"/>
                      <a:pt x="98" y="873"/>
                      <a:pt x="98" y="873"/>
                    </a:cubicBezTo>
                    <a:cubicBezTo>
                      <a:pt x="87" y="834"/>
                      <a:pt x="79" y="765"/>
                      <a:pt x="78" y="762"/>
                    </a:cubicBezTo>
                    <a:cubicBezTo>
                      <a:pt x="74" y="730"/>
                      <a:pt x="74" y="730"/>
                      <a:pt x="74" y="730"/>
                    </a:cubicBezTo>
                    <a:cubicBezTo>
                      <a:pt x="103" y="718"/>
                      <a:pt x="103" y="718"/>
                      <a:pt x="103" y="718"/>
                    </a:cubicBezTo>
                    <a:cubicBezTo>
                      <a:pt x="134" y="704"/>
                      <a:pt x="208" y="663"/>
                      <a:pt x="246" y="610"/>
                    </a:cubicBezTo>
                    <a:cubicBezTo>
                      <a:pt x="132" y="581"/>
                      <a:pt x="44" y="485"/>
                      <a:pt x="26" y="364"/>
                    </a:cubicBezTo>
                    <a:cubicBezTo>
                      <a:pt x="0" y="202"/>
                      <a:pt x="111" y="48"/>
                      <a:pt x="274" y="22"/>
                    </a:cubicBezTo>
                    <a:cubicBezTo>
                      <a:pt x="425" y="0"/>
                      <a:pt x="606" y="80"/>
                      <a:pt x="649" y="306"/>
                    </a:cubicBezTo>
                    <a:cubicBezTo>
                      <a:pt x="649" y="309"/>
                      <a:pt x="649" y="309"/>
                      <a:pt x="649" y="309"/>
                    </a:cubicBezTo>
                    <a:cubicBezTo>
                      <a:pt x="666" y="449"/>
                      <a:pt x="630" y="585"/>
                      <a:pt x="545" y="692"/>
                    </a:cubicBezTo>
                    <a:cubicBezTo>
                      <a:pt x="452" y="810"/>
                      <a:pt x="310" y="885"/>
                      <a:pt x="143" y="904"/>
                    </a:cubicBezTo>
                    <a:lnTo>
                      <a:pt x="107" y="90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63" name="Freeform 37">
                <a:extLst>
                  <a:ext uri="{FF2B5EF4-FFF2-40B4-BE49-F238E27FC236}">
                    <a16:creationId xmlns:a16="http://schemas.microsoft.com/office/drawing/2014/main" id="{51F24768-9835-4147-A4F6-56C1BDFB7A90}"/>
                  </a:ext>
                </a:extLst>
              </p:cNvPr>
              <p:cNvSpPr>
                <a:spLocks noEditPoints="1"/>
              </p:cNvSpPr>
              <p:nvPr/>
            </p:nvSpPr>
            <p:spPr bwMode="auto">
              <a:xfrm>
                <a:off x="671" y="1179"/>
                <a:ext cx="1384" cy="1890"/>
              </a:xfrm>
              <a:custGeom>
                <a:avLst/>
                <a:gdLst>
                  <a:gd name="T0" fmla="*/ 166 w 666"/>
                  <a:gd name="T1" fmla="*/ 781 h 908"/>
                  <a:gd name="T2" fmla="*/ 171 w 666"/>
                  <a:gd name="T3" fmla="*/ 814 h 908"/>
                  <a:gd name="T4" fmla="*/ 478 w 666"/>
                  <a:gd name="T5" fmla="*/ 639 h 908"/>
                  <a:gd name="T6" fmla="*/ 564 w 666"/>
                  <a:gd name="T7" fmla="*/ 321 h 908"/>
                  <a:gd name="T8" fmla="*/ 286 w 666"/>
                  <a:gd name="T9" fmla="*/ 106 h 908"/>
                  <a:gd name="T10" fmla="*/ 110 w 666"/>
                  <a:gd name="T11" fmla="*/ 351 h 908"/>
                  <a:gd name="T12" fmla="*/ 310 w 666"/>
                  <a:gd name="T13" fmla="*/ 533 h 908"/>
                  <a:gd name="T14" fmla="*/ 362 w 666"/>
                  <a:gd name="T15" fmla="*/ 535 h 908"/>
                  <a:gd name="T16" fmla="*/ 349 w 666"/>
                  <a:gd name="T17" fmla="*/ 586 h 908"/>
                  <a:gd name="T18" fmla="*/ 166 w 666"/>
                  <a:gd name="T19" fmla="*/ 781 h 908"/>
                  <a:gd name="T20" fmla="*/ 107 w 666"/>
                  <a:gd name="T21" fmla="*/ 908 h 908"/>
                  <a:gd name="T22" fmla="*/ 97 w 666"/>
                  <a:gd name="T23" fmla="*/ 873 h 908"/>
                  <a:gd name="T24" fmla="*/ 78 w 666"/>
                  <a:gd name="T25" fmla="*/ 762 h 908"/>
                  <a:gd name="T26" fmla="*/ 74 w 666"/>
                  <a:gd name="T27" fmla="*/ 730 h 908"/>
                  <a:gd name="T28" fmla="*/ 103 w 666"/>
                  <a:gd name="T29" fmla="*/ 718 h 908"/>
                  <a:gd name="T30" fmla="*/ 245 w 666"/>
                  <a:gd name="T31" fmla="*/ 610 h 908"/>
                  <a:gd name="T32" fmla="*/ 26 w 666"/>
                  <a:gd name="T33" fmla="*/ 364 h 908"/>
                  <a:gd name="T34" fmla="*/ 273 w 666"/>
                  <a:gd name="T35" fmla="*/ 22 h 908"/>
                  <a:gd name="T36" fmla="*/ 648 w 666"/>
                  <a:gd name="T37" fmla="*/ 306 h 908"/>
                  <a:gd name="T38" fmla="*/ 649 w 666"/>
                  <a:gd name="T39" fmla="*/ 309 h 908"/>
                  <a:gd name="T40" fmla="*/ 545 w 666"/>
                  <a:gd name="T41" fmla="*/ 692 h 908"/>
                  <a:gd name="T42" fmla="*/ 143 w 666"/>
                  <a:gd name="T43" fmla="*/ 904 h 908"/>
                  <a:gd name="T44" fmla="*/ 107 w 666"/>
                  <a:gd name="T45" fmla="*/ 908 h 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66" h="908">
                    <a:moveTo>
                      <a:pt x="166" y="781"/>
                    </a:moveTo>
                    <a:cubicBezTo>
                      <a:pt x="168" y="791"/>
                      <a:pt x="169" y="803"/>
                      <a:pt x="171" y="814"/>
                    </a:cubicBezTo>
                    <a:cubicBezTo>
                      <a:pt x="298" y="792"/>
                      <a:pt x="406" y="730"/>
                      <a:pt x="478" y="639"/>
                    </a:cubicBezTo>
                    <a:cubicBezTo>
                      <a:pt x="549" y="549"/>
                      <a:pt x="579" y="439"/>
                      <a:pt x="564" y="321"/>
                    </a:cubicBezTo>
                    <a:cubicBezTo>
                      <a:pt x="532" y="149"/>
                      <a:pt x="401" y="89"/>
                      <a:pt x="286" y="106"/>
                    </a:cubicBezTo>
                    <a:cubicBezTo>
                      <a:pt x="171" y="125"/>
                      <a:pt x="91" y="235"/>
                      <a:pt x="110" y="351"/>
                    </a:cubicBezTo>
                    <a:cubicBezTo>
                      <a:pt x="125" y="453"/>
                      <a:pt x="209" y="530"/>
                      <a:pt x="310" y="533"/>
                    </a:cubicBezTo>
                    <a:cubicBezTo>
                      <a:pt x="362" y="535"/>
                      <a:pt x="362" y="535"/>
                      <a:pt x="362" y="535"/>
                    </a:cubicBezTo>
                    <a:cubicBezTo>
                      <a:pt x="349" y="586"/>
                      <a:pt x="349" y="586"/>
                      <a:pt x="349" y="586"/>
                    </a:cubicBezTo>
                    <a:cubicBezTo>
                      <a:pt x="324" y="685"/>
                      <a:pt x="218" y="753"/>
                      <a:pt x="166" y="781"/>
                    </a:cubicBezTo>
                    <a:close/>
                    <a:moveTo>
                      <a:pt x="107" y="908"/>
                    </a:moveTo>
                    <a:cubicBezTo>
                      <a:pt x="97" y="873"/>
                      <a:pt x="97" y="873"/>
                      <a:pt x="97" y="873"/>
                    </a:cubicBezTo>
                    <a:cubicBezTo>
                      <a:pt x="87" y="834"/>
                      <a:pt x="78" y="765"/>
                      <a:pt x="78" y="762"/>
                    </a:cubicBezTo>
                    <a:cubicBezTo>
                      <a:pt x="74" y="730"/>
                      <a:pt x="74" y="730"/>
                      <a:pt x="74" y="730"/>
                    </a:cubicBezTo>
                    <a:cubicBezTo>
                      <a:pt x="103" y="718"/>
                      <a:pt x="103" y="718"/>
                      <a:pt x="103" y="718"/>
                    </a:cubicBezTo>
                    <a:cubicBezTo>
                      <a:pt x="134" y="704"/>
                      <a:pt x="207" y="663"/>
                      <a:pt x="245" y="610"/>
                    </a:cubicBezTo>
                    <a:cubicBezTo>
                      <a:pt x="132" y="581"/>
                      <a:pt x="43" y="485"/>
                      <a:pt x="26" y="364"/>
                    </a:cubicBezTo>
                    <a:cubicBezTo>
                      <a:pt x="0" y="202"/>
                      <a:pt x="111" y="48"/>
                      <a:pt x="273" y="22"/>
                    </a:cubicBezTo>
                    <a:cubicBezTo>
                      <a:pt x="424" y="0"/>
                      <a:pt x="606" y="80"/>
                      <a:pt x="648" y="306"/>
                    </a:cubicBezTo>
                    <a:cubicBezTo>
                      <a:pt x="649" y="309"/>
                      <a:pt x="649" y="309"/>
                      <a:pt x="649" y="309"/>
                    </a:cubicBezTo>
                    <a:cubicBezTo>
                      <a:pt x="666" y="449"/>
                      <a:pt x="629" y="585"/>
                      <a:pt x="545" y="692"/>
                    </a:cubicBezTo>
                    <a:cubicBezTo>
                      <a:pt x="452" y="810"/>
                      <a:pt x="309" y="885"/>
                      <a:pt x="143" y="904"/>
                    </a:cubicBezTo>
                    <a:lnTo>
                      <a:pt x="107" y="90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grpSp>
      </p:grpSp>
      <p:sp>
        <p:nvSpPr>
          <p:cNvPr id="65" name="Freeform 5">
            <a:extLst>
              <a:ext uri="{FF2B5EF4-FFF2-40B4-BE49-F238E27FC236}">
                <a16:creationId xmlns:a16="http://schemas.microsoft.com/office/drawing/2014/main" id="{6806F727-C1FC-4EB6-A3BD-25C6AAE7C91E}"/>
              </a:ext>
            </a:extLst>
          </p:cNvPr>
          <p:cNvSpPr>
            <a:spLocks noEditPoints="1"/>
          </p:cNvSpPr>
          <p:nvPr/>
        </p:nvSpPr>
        <p:spPr bwMode="auto">
          <a:xfrm>
            <a:off x="2448337" y="1982709"/>
            <a:ext cx="602293" cy="603566"/>
          </a:xfrm>
          <a:custGeom>
            <a:avLst/>
            <a:gdLst>
              <a:gd name="T0" fmla="*/ 131 w 2367"/>
              <a:gd name="T1" fmla="*/ 971 h 2372"/>
              <a:gd name="T2" fmla="*/ 699 w 2367"/>
              <a:gd name="T3" fmla="*/ 1540 h 2372"/>
              <a:gd name="T4" fmla="*/ 2234 w 2367"/>
              <a:gd name="T5" fmla="*/ 0 h 2372"/>
              <a:gd name="T6" fmla="*/ 2367 w 2367"/>
              <a:gd name="T7" fmla="*/ 134 h 2372"/>
              <a:gd name="T8" fmla="*/ 699 w 2367"/>
              <a:gd name="T9" fmla="*/ 1805 h 2372"/>
              <a:gd name="T10" fmla="*/ 0 w 2367"/>
              <a:gd name="T11" fmla="*/ 1103 h 2372"/>
              <a:gd name="T12" fmla="*/ 131 w 2367"/>
              <a:gd name="T13" fmla="*/ 971 h 2372"/>
              <a:gd name="T14" fmla="*/ 0 w 2367"/>
              <a:gd name="T15" fmla="*/ 2372 h 2372"/>
              <a:gd name="T16" fmla="*/ 0 w 2367"/>
              <a:gd name="T17" fmla="*/ 2182 h 2372"/>
              <a:gd name="T18" fmla="*/ 2367 w 2367"/>
              <a:gd name="T19" fmla="*/ 2182 h 2372"/>
              <a:gd name="T20" fmla="*/ 2367 w 2367"/>
              <a:gd name="T21" fmla="*/ 2372 h 2372"/>
              <a:gd name="T22" fmla="*/ 0 w 2367"/>
              <a:gd name="T23" fmla="*/ 2372 h 2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67" h="2372">
                <a:moveTo>
                  <a:pt x="131" y="971"/>
                </a:moveTo>
                <a:lnTo>
                  <a:pt x="699" y="1540"/>
                </a:lnTo>
                <a:lnTo>
                  <a:pt x="2234" y="0"/>
                </a:lnTo>
                <a:lnTo>
                  <a:pt x="2367" y="134"/>
                </a:lnTo>
                <a:lnTo>
                  <a:pt x="699" y="1805"/>
                </a:lnTo>
                <a:lnTo>
                  <a:pt x="0" y="1103"/>
                </a:lnTo>
                <a:lnTo>
                  <a:pt x="131" y="971"/>
                </a:lnTo>
                <a:close/>
                <a:moveTo>
                  <a:pt x="0" y="2372"/>
                </a:moveTo>
                <a:lnTo>
                  <a:pt x="0" y="2182"/>
                </a:lnTo>
                <a:lnTo>
                  <a:pt x="2367" y="2182"/>
                </a:lnTo>
                <a:lnTo>
                  <a:pt x="2367" y="2372"/>
                </a:lnTo>
                <a:lnTo>
                  <a:pt x="0" y="2372"/>
                </a:lnTo>
                <a:close/>
              </a:path>
            </a:pathLst>
          </a:custGeom>
          <a:solidFill>
            <a:srgbClr val="047CDA"/>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grpSp>
        <p:nvGrpSpPr>
          <p:cNvPr id="66" name="Group 8">
            <a:extLst>
              <a:ext uri="{FF2B5EF4-FFF2-40B4-BE49-F238E27FC236}">
                <a16:creationId xmlns:a16="http://schemas.microsoft.com/office/drawing/2014/main" id="{FBBCB57C-F52F-4502-8098-2DE790C8DE2D}"/>
              </a:ext>
            </a:extLst>
          </p:cNvPr>
          <p:cNvGrpSpPr>
            <a:grpSpLocks noChangeAspect="1"/>
          </p:cNvGrpSpPr>
          <p:nvPr/>
        </p:nvGrpSpPr>
        <p:grpSpPr bwMode="auto">
          <a:xfrm>
            <a:off x="9158622" y="2080894"/>
            <a:ext cx="807217" cy="417437"/>
            <a:chOff x="3" y="0"/>
            <a:chExt cx="3123" cy="1615"/>
          </a:xfrm>
          <a:solidFill>
            <a:srgbClr val="047CDA"/>
          </a:solidFill>
        </p:grpSpPr>
        <p:sp>
          <p:nvSpPr>
            <p:cNvPr id="67" name="Freeform 9">
              <a:extLst>
                <a:ext uri="{FF2B5EF4-FFF2-40B4-BE49-F238E27FC236}">
                  <a16:creationId xmlns:a16="http://schemas.microsoft.com/office/drawing/2014/main" id="{A73B73ED-D9E5-4591-8E24-FF641032BA2B}"/>
                </a:ext>
              </a:extLst>
            </p:cNvPr>
            <p:cNvSpPr>
              <a:spLocks/>
            </p:cNvSpPr>
            <p:nvPr/>
          </p:nvSpPr>
          <p:spPr bwMode="auto">
            <a:xfrm>
              <a:off x="1327" y="570"/>
              <a:ext cx="474" cy="475"/>
            </a:xfrm>
            <a:custGeom>
              <a:avLst/>
              <a:gdLst>
                <a:gd name="T0" fmla="*/ 115 w 228"/>
                <a:gd name="T1" fmla="*/ 0 h 228"/>
                <a:gd name="T2" fmla="*/ 196 w 228"/>
                <a:gd name="T3" fmla="*/ 32 h 228"/>
                <a:gd name="T4" fmla="*/ 228 w 228"/>
                <a:gd name="T5" fmla="*/ 113 h 228"/>
                <a:gd name="T6" fmla="*/ 196 w 228"/>
                <a:gd name="T7" fmla="*/ 195 h 228"/>
                <a:gd name="T8" fmla="*/ 115 w 228"/>
                <a:gd name="T9" fmla="*/ 228 h 228"/>
                <a:gd name="T10" fmla="*/ 33 w 228"/>
                <a:gd name="T11" fmla="*/ 194 h 228"/>
                <a:gd name="T12" fmla="*/ 0 w 228"/>
                <a:gd name="T13" fmla="*/ 113 h 228"/>
                <a:gd name="T14" fmla="*/ 33 w 228"/>
                <a:gd name="T15" fmla="*/ 32 h 228"/>
                <a:gd name="T16" fmla="*/ 115 w 228"/>
                <a:gd name="T17" fmla="*/ 0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8" h="228">
                  <a:moveTo>
                    <a:pt x="115" y="0"/>
                  </a:moveTo>
                  <a:cubicBezTo>
                    <a:pt x="148" y="0"/>
                    <a:pt x="175" y="11"/>
                    <a:pt x="196" y="32"/>
                  </a:cubicBezTo>
                  <a:cubicBezTo>
                    <a:pt x="217" y="54"/>
                    <a:pt x="228" y="81"/>
                    <a:pt x="228" y="113"/>
                  </a:cubicBezTo>
                  <a:cubicBezTo>
                    <a:pt x="228" y="146"/>
                    <a:pt x="217" y="174"/>
                    <a:pt x="196" y="195"/>
                  </a:cubicBezTo>
                  <a:cubicBezTo>
                    <a:pt x="175" y="217"/>
                    <a:pt x="148" y="228"/>
                    <a:pt x="115" y="228"/>
                  </a:cubicBezTo>
                  <a:cubicBezTo>
                    <a:pt x="81" y="228"/>
                    <a:pt x="54" y="217"/>
                    <a:pt x="33" y="194"/>
                  </a:cubicBezTo>
                  <a:cubicBezTo>
                    <a:pt x="11" y="172"/>
                    <a:pt x="0" y="145"/>
                    <a:pt x="0" y="113"/>
                  </a:cubicBezTo>
                  <a:cubicBezTo>
                    <a:pt x="0" y="80"/>
                    <a:pt x="11" y="53"/>
                    <a:pt x="33" y="32"/>
                  </a:cubicBezTo>
                  <a:cubicBezTo>
                    <a:pt x="55" y="11"/>
                    <a:pt x="82" y="0"/>
                    <a:pt x="11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68" name="Freeform 10">
              <a:extLst>
                <a:ext uri="{FF2B5EF4-FFF2-40B4-BE49-F238E27FC236}">
                  <a16:creationId xmlns:a16="http://schemas.microsoft.com/office/drawing/2014/main" id="{9EBB1672-5886-4480-9BF1-F6A4FA39A273}"/>
                </a:ext>
              </a:extLst>
            </p:cNvPr>
            <p:cNvSpPr>
              <a:spLocks/>
            </p:cNvSpPr>
            <p:nvPr/>
          </p:nvSpPr>
          <p:spPr bwMode="auto">
            <a:xfrm>
              <a:off x="2652" y="570"/>
              <a:ext cx="474" cy="475"/>
            </a:xfrm>
            <a:custGeom>
              <a:avLst/>
              <a:gdLst>
                <a:gd name="T0" fmla="*/ 115 w 228"/>
                <a:gd name="T1" fmla="*/ 0 h 228"/>
                <a:gd name="T2" fmla="*/ 33 w 228"/>
                <a:gd name="T3" fmla="*/ 32 h 228"/>
                <a:gd name="T4" fmla="*/ 0 w 228"/>
                <a:gd name="T5" fmla="*/ 113 h 228"/>
                <a:gd name="T6" fmla="*/ 33 w 228"/>
                <a:gd name="T7" fmla="*/ 194 h 228"/>
                <a:gd name="T8" fmla="*/ 115 w 228"/>
                <a:gd name="T9" fmla="*/ 228 h 228"/>
                <a:gd name="T10" fmla="*/ 197 w 228"/>
                <a:gd name="T11" fmla="*/ 195 h 228"/>
                <a:gd name="T12" fmla="*/ 228 w 228"/>
                <a:gd name="T13" fmla="*/ 113 h 228"/>
                <a:gd name="T14" fmla="*/ 196 w 228"/>
                <a:gd name="T15" fmla="*/ 32 h 228"/>
                <a:gd name="T16" fmla="*/ 115 w 228"/>
                <a:gd name="T17" fmla="*/ 0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8" h="228">
                  <a:moveTo>
                    <a:pt x="115" y="0"/>
                  </a:moveTo>
                  <a:cubicBezTo>
                    <a:pt x="82" y="0"/>
                    <a:pt x="55" y="11"/>
                    <a:pt x="33" y="32"/>
                  </a:cubicBezTo>
                  <a:cubicBezTo>
                    <a:pt x="11" y="53"/>
                    <a:pt x="0" y="80"/>
                    <a:pt x="0" y="113"/>
                  </a:cubicBezTo>
                  <a:cubicBezTo>
                    <a:pt x="0" y="145"/>
                    <a:pt x="11" y="172"/>
                    <a:pt x="33" y="194"/>
                  </a:cubicBezTo>
                  <a:cubicBezTo>
                    <a:pt x="54" y="217"/>
                    <a:pt x="82" y="228"/>
                    <a:pt x="115" y="228"/>
                  </a:cubicBezTo>
                  <a:cubicBezTo>
                    <a:pt x="148" y="228"/>
                    <a:pt x="176" y="217"/>
                    <a:pt x="197" y="195"/>
                  </a:cubicBezTo>
                  <a:cubicBezTo>
                    <a:pt x="217" y="174"/>
                    <a:pt x="228" y="146"/>
                    <a:pt x="228" y="113"/>
                  </a:cubicBezTo>
                  <a:cubicBezTo>
                    <a:pt x="228" y="81"/>
                    <a:pt x="217" y="54"/>
                    <a:pt x="196" y="32"/>
                  </a:cubicBezTo>
                  <a:cubicBezTo>
                    <a:pt x="175" y="11"/>
                    <a:pt x="148" y="0"/>
                    <a:pt x="11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69" name="Freeform 11">
              <a:extLst>
                <a:ext uri="{FF2B5EF4-FFF2-40B4-BE49-F238E27FC236}">
                  <a16:creationId xmlns:a16="http://schemas.microsoft.com/office/drawing/2014/main" id="{77449BF7-1B39-4545-9A5B-AFCDFDD2A65B}"/>
                </a:ext>
              </a:extLst>
            </p:cNvPr>
            <p:cNvSpPr>
              <a:spLocks/>
            </p:cNvSpPr>
            <p:nvPr/>
          </p:nvSpPr>
          <p:spPr bwMode="auto">
            <a:xfrm>
              <a:off x="3" y="570"/>
              <a:ext cx="474" cy="475"/>
            </a:xfrm>
            <a:custGeom>
              <a:avLst/>
              <a:gdLst>
                <a:gd name="T0" fmla="*/ 114 w 228"/>
                <a:gd name="T1" fmla="*/ 0 h 228"/>
                <a:gd name="T2" fmla="*/ 33 w 228"/>
                <a:gd name="T3" fmla="*/ 32 h 228"/>
                <a:gd name="T4" fmla="*/ 0 w 228"/>
                <a:gd name="T5" fmla="*/ 113 h 228"/>
                <a:gd name="T6" fmla="*/ 32 w 228"/>
                <a:gd name="T7" fmla="*/ 194 h 228"/>
                <a:gd name="T8" fmla="*/ 114 w 228"/>
                <a:gd name="T9" fmla="*/ 228 h 228"/>
                <a:gd name="T10" fmla="*/ 196 w 228"/>
                <a:gd name="T11" fmla="*/ 195 h 228"/>
                <a:gd name="T12" fmla="*/ 228 w 228"/>
                <a:gd name="T13" fmla="*/ 113 h 228"/>
                <a:gd name="T14" fmla="*/ 196 w 228"/>
                <a:gd name="T15" fmla="*/ 32 h 228"/>
                <a:gd name="T16" fmla="*/ 114 w 228"/>
                <a:gd name="T17" fmla="*/ 0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8" h="228">
                  <a:moveTo>
                    <a:pt x="114" y="0"/>
                  </a:moveTo>
                  <a:cubicBezTo>
                    <a:pt x="82" y="0"/>
                    <a:pt x="54" y="11"/>
                    <a:pt x="33" y="32"/>
                  </a:cubicBezTo>
                  <a:cubicBezTo>
                    <a:pt x="11" y="53"/>
                    <a:pt x="0" y="80"/>
                    <a:pt x="0" y="113"/>
                  </a:cubicBezTo>
                  <a:cubicBezTo>
                    <a:pt x="0" y="145"/>
                    <a:pt x="11" y="172"/>
                    <a:pt x="32" y="194"/>
                  </a:cubicBezTo>
                  <a:cubicBezTo>
                    <a:pt x="54" y="217"/>
                    <a:pt x="81" y="228"/>
                    <a:pt x="114" y="228"/>
                  </a:cubicBezTo>
                  <a:cubicBezTo>
                    <a:pt x="148" y="228"/>
                    <a:pt x="175" y="217"/>
                    <a:pt x="196" y="195"/>
                  </a:cubicBezTo>
                  <a:cubicBezTo>
                    <a:pt x="217" y="174"/>
                    <a:pt x="228" y="146"/>
                    <a:pt x="228" y="113"/>
                  </a:cubicBezTo>
                  <a:cubicBezTo>
                    <a:pt x="228" y="81"/>
                    <a:pt x="217" y="54"/>
                    <a:pt x="196" y="32"/>
                  </a:cubicBezTo>
                  <a:cubicBezTo>
                    <a:pt x="175" y="11"/>
                    <a:pt x="148" y="0"/>
                    <a:pt x="11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71" name="Freeform 12">
              <a:extLst>
                <a:ext uri="{FF2B5EF4-FFF2-40B4-BE49-F238E27FC236}">
                  <a16:creationId xmlns:a16="http://schemas.microsoft.com/office/drawing/2014/main" id="{2AACE06A-D9B2-48B6-8222-8280588C4688}"/>
                </a:ext>
              </a:extLst>
            </p:cNvPr>
            <p:cNvSpPr>
              <a:spLocks noEditPoints="1"/>
            </p:cNvSpPr>
            <p:nvPr/>
          </p:nvSpPr>
          <p:spPr bwMode="auto">
            <a:xfrm>
              <a:off x="760" y="0"/>
              <a:ext cx="1609" cy="1615"/>
            </a:xfrm>
            <a:custGeom>
              <a:avLst/>
              <a:gdLst>
                <a:gd name="T0" fmla="*/ 189 w 1609"/>
                <a:gd name="T1" fmla="*/ 1425 h 1615"/>
                <a:gd name="T2" fmla="*/ 1420 w 1609"/>
                <a:gd name="T3" fmla="*/ 1425 h 1615"/>
                <a:gd name="T4" fmla="*/ 1420 w 1609"/>
                <a:gd name="T5" fmla="*/ 190 h 1615"/>
                <a:gd name="T6" fmla="*/ 189 w 1609"/>
                <a:gd name="T7" fmla="*/ 190 h 1615"/>
                <a:gd name="T8" fmla="*/ 189 w 1609"/>
                <a:gd name="T9" fmla="*/ 1425 h 1615"/>
                <a:gd name="T10" fmla="*/ 0 w 1609"/>
                <a:gd name="T11" fmla="*/ 1615 h 1615"/>
                <a:gd name="T12" fmla="*/ 1609 w 1609"/>
                <a:gd name="T13" fmla="*/ 1615 h 1615"/>
                <a:gd name="T14" fmla="*/ 1609 w 1609"/>
                <a:gd name="T15" fmla="*/ 0 h 1615"/>
                <a:gd name="T16" fmla="*/ 0 w 1609"/>
                <a:gd name="T17" fmla="*/ 0 h 1615"/>
                <a:gd name="T18" fmla="*/ 0 w 1609"/>
                <a:gd name="T19" fmla="*/ 1615 h 1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09" h="1615">
                  <a:moveTo>
                    <a:pt x="189" y="1425"/>
                  </a:moveTo>
                  <a:lnTo>
                    <a:pt x="1420" y="1425"/>
                  </a:lnTo>
                  <a:lnTo>
                    <a:pt x="1420" y="190"/>
                  </a:lnTo>
                  <a:lnTo>
                    <a:pt x="189" y="190"/>
                  </a:lnTo>
                  <a:lnTo>
                    <a:pt x="189" y="1425"/>
                  </a:lnTo>
                  <a:close/>
                  <a:moveTo>
                    <a:pt x="0" y="1615"/>
                  </a:moveTo>
                  <a:lnTo>
                    <a:pt x="1609" y="1615"/>
                  </a:lnTo>
                  <a:lnTo>
                    <a:pt x="1609" y="0"/>
                  </a:lnTo>
                  <a:lnTo>
                    <a:pt x="0" y="0"/>
                  </a:lnTo>
                  <a:lnTo>
                    <a:pt x="0" y="16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grpSp>
      <p:sp>
        <p:nvSpPr>
          <p:cNvPr id="72" name="Freeform 16">
            <a:extLst>
              <a:ext uri="{FF2B5EF4-FFF2-40B4-BE49-F238E27FC236}">
                <a16:creationId xmlns:a16="http://schemas.microsoft.com/office/drawing/2014/main" id="{002539C8-6F23-42DA-9947-06EA6D7D0C21}"/>
              </a:ext>
            </a:extLst>
          </p:cNvPr>
          <p:cNvSpPr>
            <a:spLocks noEditPoints="1"/>
          </p:cNvSpPr>
          <p:nvPr/>
        </p:nvSpPr>
        <p:spPr bwMode="auto">
          <a:xfrm>
            <a:off x="2426824" y="4339140"/>
            <a:ext cx="616500" cy="539819"/>
          </a:xfrm>
          <a:custGeom>
            <a:avLst/>
            <a:gdLst>
              <a:gd name="T0" fmla="*/ 1150 w 1167"/>
              <a:gd name="T1" fmla="*/ 473 h 1020"/>
              <a:gd name="T2" fmla="*/ 1167 w 1167"/>
              <a:gd name="T3" fmla="*/ 475 h 1020"/>
              <a:gd name="T4" fmla="*/ 1167 w 1167"/>
              <a:gd name="T5" fmla="*/ 545 h 1020"/>
              <a:gd name="T6" fmla="*/ 1150 w 1167"/>
              <a:gd name="T7" fmla="*/ 548 h 1020"/>
              <a:gd name="T8" fmla="*/ 1077 w 1167"/>
              <a:gd name="T9" fmla="*/ 673 h 1020"/>
              <a:gd name="T10" fmla="*/ 1077 w 1167"/>
              <a:gd name="T11" fmla="*/ 838 h 1020"/>
              <a:gd name="T12" fmla="*/ 1033 w 1167"/>
              <a:gd name="T13" fmla="*/ 974 h 1020"/>
              <a:gd name="T14" fmla="*/ 909 w 1167"/>
              <a:gd name="T15" fmla="*/ 1020 h 1020"/>
              <a:gd name="T16" fmla="*/ 888 w 1167"/>
              <a:gd name="T17" fmla="*/ 1020 h 1020"/>
              <a:gd name="T18" fmla="*/ 888 w 1167"/>
              <a:gd name="T19" fmla="*/ 934 h 1020"/>
              <a:gd name="T20" fmla="*/ 907 w 1167"/>
              <a:gd name="T21" fmla="*/ 933 h 1020"/>
              <a:gd name="T22" fmla="*/ 964 w 1167"/>
              <a:gd name="T23" fmla="*/ 909 h 1020"/>
              <a:gd name="T24" fmla="*/ 981 w 1167"/>
              <a:gd name="T25" fmla="*/ 822 h 1020"/>
              <a:gd name="T26" fmla="*/ 981 w 1167"/>
              <a:gd name="T27" fmla="*/ 668 h 1020"/>
              <a:gd name="T28" fmla="*/ 1041 w 1167"/>
              <a:gd name="T29" fmla="*/ 511 h 1020"/>
              <a:gd name="T30" fmla="*/ 981 w 1167"/>
              <a:gd name="T31" fmla="*/ 362 h 1020"/>
              <a:gd name="T32" fmla="*/ 981 w 1167"/>
              <a:gd name="T33" fmla="*/ 199 h 1020"/>
              <a:gd name="T34" fmla="*/ 964 w 1167"/>
              <a:gd name="T35" fmla="*/ 111 h 1020"/>
              <a:gd name="T36" fmla="*/ 907 w 1167"/>
              <a:gd name="T37" fmla="*/ 88 h 1020"/>
              <a:gd name="T38" fmla="*/ 888 w 1167"/>
              <a:gd name="T39" fmla="*/ 87 h 1020"/>
              <a:gd name="T40" fmla="*/ 888 w 1167"/>
              <a:gd name="T41" fmla="*/ 0 h 1020"/>
              <a:gd name="T42" fmla="*/ 909 w 1167"/>
              <a:gd name="T43" fmla="*/ 1 h 1020"/>
              <a:gd name="T44" fmla="*/ 1033 w 1167"/>
              <a:gd name="T45" fmla="*/ 47 h 1020"/>
              <a:gd name="T46" fmla="*/ 1077 w 1167"/>
              <a:gd name="T47" fmla="*/ 183 h 1020"/>
              <a:gd name="T48" fmla="*/ 1077 w 1167"/>
              <a:gd name="T49" fmla="*/ 357 h 1020"/>
              <a:gd name="T50" fmla="*/ 1150 w 1167"/>
              <a:gd name="T51" fmla="*/ 473 h 1020"/>
              <a:gd name="T52" fmla="*/ 134 w 1167"/>
              <a:gd name="T53" fmla="*/ 47 h 1020"/>
              <a:gd name="T54" fmla="*/ 259 w 1167"/>
              <a:gd name="T55" fmla="*/ 1 h 1020"/>
              <a:gd name="T56" fmla="*/ 280 w 1167"/>
              <a:gd name="T57" fmla="*/ 0 h 1020"/>
              <a:gd name="T58" fmla="*/ 280 w 1167"/>
              <a:gd name="T59" fmla="*/ 87 h 1020"/>
              <a:gd name="T60" fmla="*/ 261 w 1167"/>
              <a:gd name="T61" fmla="*/ 88 h 1020"/>
              <a:gd name="T62" fmla="*/ 204 w 1167"/>
              <a:gd name="T63" fmla="*/ 111 h 1020"/>
              <a:gd name="T64" fmla="*/ 187 w 1167"/>
              <a:gd name="T65" fmla="*/ 199 h 1020"/>
              <a:gd name="T66" fmla="*/ 187 w 1167"/>
              <a:gd name="T67" fmla="*/ 362 h 1020"/>
              <a:gd name="T68" fmla="*/ 126 w 1167"/>
              <a:gd name="T69" fmla="*/ 511 h 1020"/>
              <a:gd name="T70" fmla="*/ 187 w 1167"/>
              <a:gd name="T71" fmla="*/ 668 h 1020"/>
              <a:gd name="T72" fmla="*/ 187 w 1167"/>
              <a:gd name="T73" fmla="*/ 822 h 1020"/>
              <a:gd name="T74" fmla="*/ 204 w 1167"/>
              <a:gd name="T75" fmla="*/ 909 h 1020"/>
              <a:gd name="T76" fmla="*/ 261 w 1167"/>
              <a:gd name="T77" fmla="*/ 933 h 1020"/>
              <a:gd name="T78" fmla="*/ 280 w 1167"/>
              <a:gd name="T79" fmla="*/ 934 h 1020"/>
              <a:gd name="T80" fmla="*/ 280 w 1167"/>
              <a:gd name="T81" fmla="*/ 1020 h 1020"/>
              <a:gd name="T82" fmla="*/ 259 w 1167"/>
              <a:gd name="T83" fmla="*/ 1020 h 1020"/>
              <a:gd name="T84" fmla="*/ 134 w 1167"/>
              <a:gd name="T85" fmla="*/ 974 h 1020"/>
              <a:gd name="T86" fmla="*/ 91 w 1167"/>
              <a:gd name="T87" fmla="*/ 838 h 1020"/>
              <a:gd name="T88" fmla="*/ 91 w 1167"/>
              <a:gd name="T89" fmla="*/ 673 h 1020"/>
              <a:gd name="T90" fmla="*/ 18 w 1167"/>
              <a:gd name="T91" fmla="*/ 548 h 1020"/>
              <a:gd name="T92" fmla="*/ 0 w 1167"/>
              <a:gd name="T93" fmla="*/ 545 h 1020"/>
              <a:gd name="T94" fmla="*/ 0 w 1167"/>
              <a:gd name="T95" fmla="*/ 475 h 1020"/>
              <a:gd name="T96" fmla="*/ 18 w 1167"/>
              <a:gd name="T97" fmla="*/ 473 h 1020"/>
              <a:gd name="T98" fmla="*/ 91 w 1167"/>
              <a:gd name="T99" fmla="*/ 357 h 1020"/>
              <a:gd name="T100" fmla="*/ 91 w 1167"/>
              <a:gd name="T101" fmla="*/ 183 h 1020"/>
              <a:gd name="T102" fmla="*/ 134 w 1167"/>
              <a:gd name="T103" fmla="*/ 47 h 10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167" h="1020">
                <a:moveTo>
                  <a:pt x="1150" y="473"/>
                </a:moveTo>
                <a:cubicBezTo>
                  <a:pt x="1167" y="475"/>
                  <a:pt x="1167" y="475"/>
                  <a:pt x="1167" y="475"/>
                </a:cubicBezTo>
                <a:cubicBezTo>
                  <a:pt x="1167" y="545"/>
                  <a:pt x="1167" y="545"/>
                  <a:pt x="1167" y="545"/>
                </a:cubicBezTo>
                <a:cubicBezTo>
                  <a:pt x="1150" y="548"/>
                  <a:pt x="1150" y="548"/>
                  <a:pt x="1150" y="548"/>
                </a:cubicBezTo>
                <a:cubicBezTo>
                  <a:pt x="1101" y="555"/>
                  <a:pt x="1077" y="594"/>
                  <a:pt x="1077" y="673"/>
                </a:cubicBezTo>
                <a:cubicBezTo>
                  <a:pt x="1077" y="838"/>
                  <a:pt x="1077" y="838"/>
                  <a:pt x="1077" y="838"/>
                </a:cubicBezTo>
                <a:cubicBezTo>
                  <a:pt x="1077" y="899"/>
                  <a:pt x="1063" y="945"/>
                  <a:pt x="1033" y="974"/>
                </a:cubicBezTo>
                <a:cubicBezTo>
                  <a:pt x="1004" y="1002"/>
                  <a:pt x="962" y="1018"/>
                  <a:pt x="909" y="1020"/>
                </a:cubicBezTo>
                <a:cubicBezTo>
                  <a:pt x="888" y="1020"/>
                  <a:pt x="888" y="1020"/>
                  <a:pt x="888" y="1020"/>
                </a:cubicBezTo>
                <a:cubicBezTo>
                  <a:pt x="888" y="934"/>
                  <a:pt x="888" y="934"/>
                  <a:pt x="888" y="934"/>
                </a:cubicBezTo>
                <a:cubicBezTo>
                  <a:pt x="907" y="933"/>
                  <a:pt x="907" y="933"/>
                  <a:pt x="907" y="933"/>
                </a:cubicBezTo>
                <a:cubicBezTo>
                  <a:pt x="935" y="931"/>
                  <a:pt x="954" y="923"/>
                  <a:pt x="964" y="909"/>
                </a:cubicBezTo>
                <a:cubicBezTo>
                  <a:pt x="975" y="894"/>
                  <a:pt x="981" y="865"/>
                  <a:pt x="981" y="822"/>
                </a:cubicBezTo>
                <a:cubicBezTo>
                  <a:pt x="981" y="668"/>
                  <a:pt x="981" y="668"/>
                  <a:pt x="981" y="668"/>
                </a:cubicBezTo>
                <a:cubicBezTo>
                  <a:pt x="981" y="594"/>
                  <a:pt x="1001" y="541"/>
                  <a:pt x="1041" y="511"/>
                </a:cubicBezTo>
                <a:cubicBezTo>
                  <a:pt x="1001" y="483"/>
                  <a:pt x="981" y="432"/>
                  <a:pt x="981" y="362"/>
                </a:cubicBezTo>
                <a:cubicBezTo>
                  <a:pt x="981" y="199"/>
                  <a:pt x="981" y="199"/>
                  <a:pt x="981" y="199"/>
                </a:cubicBezTo>
                <a:cubicBezTo>
                  <a:pt x="981" y="156"/>
                  <a:pt x="975" y="126"/>
                  <a:pt x="964" y="111"/>
                </a:cubicBezTo>
                <a:cubicBezTo>
                  <a:pt x="954" y="97"/>
                  <a:pt x="935" y="89"/>
                  <a:pt x="907" y="88"/>
                </a:cubicBezTo>
                <a:cubicBezTo>
                  <a:pt x="888" y="87"/>
                  <a:pt x="888" y="87"/>
                  <a:pt x="888" y="87"/>
                </a:cubicBezTo>
                <a:cubicBezTo>
                  <a:pt x="888" y="0"/>
                  <a:pt x="888" y="0"/>
                  <a:pt x="888" y="0"/>
                </a:cubicBezTo>
                <a:cubicBezTo>
                  <a:pt x="909" y="1"/>
                  <a:pt x="909" y="1"/>
                  <a:pt x="909" y="1"/>
                </a:cubicBezTo>
                <a:cubicBezTo>
                  <a:pt x="962" y="3"/>
                  <a:pt x="1004" y="18"/>
                  <a:pt x="1033" y="47"/>
                </a:cubicBezTo>
                <a:cubicBezTo>
                  <a:pt x="1063" y="76"/>
                  <a:pt x="1077" y="122"/>
                  <a:pt x="1077" y="183"/>
                </a:cubicBezTo>
                <a:cubicBezTo>
                  <a:pt x="1077" y="357"/>
                  <a:pt x="1077" y="357"/>
                  <a:pt x="1077" y="357"/>
                </a:cubicBezTo>
                <a:cubicBezTo>
                  <a:pt x="1077" y="430"/>
                  <a:pt x="1101" y="466"/>
                  <a:pt x="1150" y="473"/>
                </a:cubicBezTo>
                <a:close/>
                <a:moveTo>
                  <a:pt x="134" y="47"/>
                </a:moveTo>
                <a:cubicBezTo>
                  <a:pt x="163" y="18"/>
                  <a:pt x="205" y="3"/>
                  <a:pt x="259" y="1"/>
                </a:cubicBezTo>
                <a:cubicBezTo>
                  <a:pt x="280" y="0"/>
                  <a:pt x="280" y="0"/>
                  <a:pt x="280" y="0"/>
                </a:cubicBezTo>
                <a:cubicBezTo>
                  <a:pt x="280" y="87"/>
                  <a:pt x="280" y="87"/>
                  <a:pt x="280" y="87"/>
                </a:cubicBezTo>
                <a:cubicBezTo>
                  <a:pt x="261" y="88"/>
                  <a:pt x="261" y="88"/>
                  <a:pt x="261" y="88"/>
                </a:cubicBezTo>
                <a:cubicBezTo>
                  <a:pt x="232" y="89"/>
                  <a:pt x="214" y="97"/>
                  <a:pt x="204" y="111"/>
                </a:cubicBezTo>
                <a:cubicBezTo>
                  <a:pt x="193" y="126"/>
                  <a:pt x="187" y="156"/>
                  <a:pt x="187" y="199"/>
                </a:cubicBezTo>
                <a:cubicBezTo>
                  <a:pt x="187" y="362"/>
                  <a:pt x="187" y="362"/>
                  <a:pt x="187" y="362"/>
                </a:cubicBezTo>
                <a:cubicBezTo>
                  <a:pt x="187" y="433"/>
                  <a:pt x="167" y="483"/>
                  <a:pt x="126" y="511"/>
                </a:cubicBezTo>
                <a:cubicBezTo>
                  <a:pt x="167" y="540"/>
                  <a:pt x="187" y="594"/>
                  <a:pt x="187" y="668"/>
                </a:cubicBezTo>
                <a:cubicBezTo>
                  <a:pt x="187" y="822"/>
                  <a:pt x="187" y="822"/>
                  <a:pt x="187" y="822"/>
                </a:cubicBezTo>
                <a:cubicBezTo>
                  <a:pt x="187" y="865"/>
                  <a:pt x="193" y="894"/>
                  <a:pt x="204" y="909"/>
                </a:cubicBezTo>
                <a:cubicBezTo>
                  <a:pt x="214" y="923"/>
                  <a:pt x="232" y="931"/>
                  <a:pt x="261" y="933"/>
                </a:cubicBezTo>
                <a:cubicBezTo>
                  <a:pt x="280" y="934"/>
                  <a:pt x="280" y="934"/>
                  <a:pt x="280" y="934"/>
                </a:cubicBezTo>
                <a:cubicBezTo>
                  <a:pt x="280" y="1020"/>
                  <a:pt x="280" y="1020"/>
                  <a:pt x="280" y="1020"/>
                </a:cubicBezTo>
                <a:cubicBezTo>
                  <a:pt x="259" y="1020"/>
                  <a:pt x="259" y="1020"/>
                  <a:pt x="259" y="1020"/>
                </a:cubicBezTo>
                <a:cubicBezTo>
                  <a:pt x="205" y="1018"/>
                  <a:pt x="163" y="1002"/>
                  <a:pt x="134" y="974"/>
                </a:cubicBezTo>
                <a:cubicBezTo>
                  <a:pt x="105" y="945"/>
                  <a:pt x="91" y="899"/>
                  <a:pt x="91" y="838"/>
                </a:cubicBezTo>
                <a:cubicBezTo>
                  <a:pt x="91" y="673"/>
                  <a:pt x="91" y="673"/>
                  <a:pt x="91" y="673"/>
                </a:cubicBezTo>
                <a:cubicBezTo>
                  <a:pt x="91" y="594"/>
                  <a:pt x="67" y="555"/>
                  <a:pt x="18" y="548"/>
                </a:cubicBezTo>
                <a:cubicBezTo>
                  <a:pt x="0" y="545"/>
                  <a:pt x="0" y="545"/>
                  <a:pt x="0" y="545"/>
                </a:cubicBezTo>
                <a:cubicBezTo>
                  <a:pt x="0" y="475"/>
                  <a:pt x="0" y="475"/>
                  <a:pt x="0" y="475"/>
                </a:cubicBezTo>
                <a:cubicBezTo>
                  <a:pt x="18" y="473"/>
                  <a:pt x="18" y="473"/>
                  <a:pt x="18" y="473"/>
                </a:cubicBezTo>
                <a:cubicBezTo>
                  <a:pt x="67" y="466"/>
                  <a:pt x="91" y="430"/>
                  <a:pt x="91" y="357"/>
                </a:cubicBezTo>
                <a:cubicBezTo>
                  <a:pt x="91" y="183"/>
                  <a:pt x="91" y="183"/>
                  <a:pt x="91" y="183"/>
                </a:cubicBezTo>
                <a:cubicBezTo>
                  <a:pt x="91" y="122"/>
                  <a:pt x="105" y="76"/>
                  <a:pt x="134" y="47"/>
                </a:cubicBezTo>
                <a:close/>
              </a:path>
            </a:pathLst>
          </a:custGeom>
          <a:solidFill>
            <a:srgbClr val="047CDA"/>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73" name="Freeform 20">
            <a:extLst>
              <a:ext uri="{FF2B5EF4-FFF2-40B4-BE49-F238E27FC236}">
                <a16:creationId xmlns:a16="http://schemas.microsoft.com/office/drawing/2014/main" id="{09D71DE8-9E76-48A5-AD8B-A9DA445CD2EE}"/>
              </a:ext>
            </a:extLst>
          </p:cNvPr>
          <p:cNvSpPr>
            <a:spLocks noEditPoints="1"/>
          </p:cNvSpPr>
          <p:nvPr/>
        </p:nvSpPr>
        <p:spPr bwMode="auto">
          <a:xfrm>
            <a:off x="5875577" y="4378336"/>
            <a:ext cx="653426" cy="448911"/>
          </a:xfrm>
          <a:custGeom>
            <a:avLst/>
            <a:gdLst>
              <a:gd name="T0" fmla="*/ 0 w 2556"/>
              <a:gd name="T1" fmla="*/ 190 h 1756"/>
              <a:gd name="T2" fmla="*/ 0 w 2556"/>
              <a:gd name="T3" fmla="*/ 0 h 1756"/>
              <a:gd name="T4" fmla="*/ 2223 w 2556"/>
              <a:gd name="T5" fmla="*/ 0 h 1756"/>
              <a:gd name="T6" fmla="*/ 2223 w 2556"/>
              <a:gd name="T7" fmla="*/ 190 h 1756"/>
              <a:gd name="T8" fmla="*/ 0 w 2556"/>
              <a:gd name="T9" fmla="*/ 190 h 1756"/>
              <a:gd name="T10" fmla="*/ 0 w 2556"/>
              <a:gd name="T11" fmla="*/ 711 h 1756"/>
              <a:gd name="T12" fmla="*/ 0 w 2556"/>
              <a:gd name="T13" fmla="*/ 521 h 1756"/>
              <a:gd name="T14" fmla="*/ 2223 w 2556"/>
              <a:gd name="T15" fmla="*/ 521 h 1756"/>
              <a:gd name="T16" fmla="*/ 2223 w 2556"/>
              <a:gd name="T17" fmla="*/ 711 h 1756"/>
              <a:gd name="T18" fmla="*/ 0 w 2556"/>
              <a:gd name="T19" fmla="*/ 711 h 1756"/>
              <a:gd name="T20" fmla="*/ 331 w 2556"/>
              <a:gd name="T21" fmla="*/ 1233 h 1756"/>
              <a:gd name="T22" fmla="*/ 331 w 2556"/>
              <a:gd name="T23" fmla="*/ 1043 h 1756"/>
              <a:gd name="T24" fmla="*/ 2556 w 2556"/>
              <a:gd name="T25" fmla="*/ 1043 h 1756"/>
              <a:gd name="T26" fmla="*/ 2556 w 2556"/>
              <a:gd name="T27" fmla="*/ 1233 h 1756"/>
              <a:gd name="T28" fmla="*/ 331 w 2556"/>
              <a:gd name="T29" fmla="*/ 1233 h 1756"/>
              <a:gd name="T30" fmla="*/ 0 w 2556"/>
              <a:gd name="T31" fmla="*/ 1756 h 1756"/>
              <a:gd name="T32" fmla="*/ 0 w 2556"/>
              <a:gd name="T33" fmla="*/ 1566 h 1756"/>
              <a:gd name="T34" fmla="*/ 2223 w 2556"/>
              <a:gd name="T35" fmla="*/ 1566 h 1756"/>
              <a:gd name="T36" fmla="*/ 2223 w 2556"/>
              <a:gd name="T37" fmla="*/ 1756 h 1756"/>
              <a:gd name="T38" fmla="*/ 0 w 2556"/>
              <a:gd name="T39" fmla="*/ 1756 h 1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556" h="1756">
                <a:moveTo>
                  <a:pt x="0" y="190"/>
                </a:moveTo>
                <a:lnTo>
                  <a:pt x="0" y="0"/>
                </a:lnTo>
                <a:lnTo>
                  <a:pt x="2223" y="0"/>
                </a:lnTo>
                <a:lnTo>
                  <a:pt x="2223" y="190"/>
                </a:lnTo>
                <a:lnTo>
                  <a:pt x="0" y="190"/>
                </a:lnTo>
                <a:close/>
                <a:moveTo>
                  <a:pt x="0" y="711"/>
                </a:moveTo>
                <a:lnTo>
                  <a:pt x="0" y="521"/>
                </a:lnTo>
                <a:lnTo>
                  <a:pt x="2223" y="521"/>
                </a:lnTo>
                <a:lnTo>
                  <a:pt x="2223" y="711"/>
                </a:lnTo>
                <a:lnTo>
                  <a:pt x="0" y="711"/>
                </a:lnTo>
                <a:close/>
                <a:moveTo>
                  <a:pt x="331" y="1233"/>
                </a:moveTo>
                <a:lnTo>
                  <a:pt x="331" y="1043"/>
                </a:lnTo>
                <a:lnTo>
                  <a:pt x="2556" y="1043"/>
                </a:lnTo>
                <a:lnTo>
                  <a:pt x="2556" y="1233"/>
                </a:lnTo>
                <a:lnTo>
                  <a:pt x="331" y="1233"/>
                </a:lnTo>
                <a:close/>
                <a:moveTo>
                  <a:pt x="0" y="1756"/>
                </a:moveTo>
                <a:lnTo>
                  <a:pt x="0" y="1566"/>
                </a:lnTo>
                <a:lnTo>
                  <a:pt x="2223" y="1566"/>
                </a:lnTo>
                <a:lnTo>
                  <a:pt x="2223" y="1756"/>
                </a:lnTo>
                <a:lnTo>
                  <a:pt x="0" y="1756"/>
                </a:lnTo>
                <a:close/>
              </a:path>
            </a:pathLst>
          </a:custGeom>
          <a:solidFill>
            <a:srgbClr val="047CDA"/>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grpSp>
        <p:nvGrpSpPr>
          <p:cNvPr id="74" name="Group 23">
            <a:extLst>
              <a:ext uri="{FF2B5EF4-FFF2-40B4-BE49-F238E27FC236}">
                <a16:creationId xmlns:a16="http://schemas.microsoft.com/office/drawing/2014/main" id="{ED7DCE96-71FA-4F97-8A07-A9E6703D8008}"/>
              </a:ext>
            </a:extLst>
          </p:cNvPr>
          <p:cNvGrpSpPr>
            <a:grpSpLocks noChangeAspect="1"/>
          </p:cNvGrpSpPr>
          <p:nvPr/>
        </p:nvGrpSpPr>
        <p:grpSpPr bwMode="auto">
          <a:xfrm>
            <a:off x="9274217" y="4299799"/>
            <a:ext cx="604670" cy="606207"/>
            <a:chOff x="0" y="2"/>
            <a:chExt cx="2361" cy="2367"/>
          </a:xfrm>
          <a:solidFill>
            <a:srgbClr val="047CDA"/>
          </a:solidFill>
        </p:grpSpPr>
        <p:sp>
          <p:nvSpPr>
            <p:cNvPr id="75" name="Freeform 24">
              <a:extLst>
                <a:ext uri="{FF2B5EF4-FFF2-40B4-BE49-F238E27FC236}">
                  <a16:creationId xmlns:a16="http://schemas.microsoft.com/office/drawing/2014/main" id="{2992062E-2243-486C-A42D-A2235403F9D5}"/>
                </a:ext>
              </a:extLst>
            </p:cNvPr>
            <p:cNvSpPr>
              <a:spLocks noEditPoints="1"/>
            </p:cNvSpPr>
            <p:nvPr/>
          </p:nvSpPr>
          <p:spPr bwMode="auto">
            <a:xfrm>
              <a:off x="10" y="1188"/>
              <a:ext cx="851" cy="1168"/>
            </a:xfrm>
            <a:custGeom>
              <a:avLst/>
              <a:gdLst>
                <a:gd name="T0" fmla="*/ 224 w 409"/>
                <a:gd name="T1" fmla="*/ 74 h 561"/>
                <a:gd name="T2" fmla="*/ 73 w 409"/>
                <a:gd name="T3" fmla="*/ 137 h 561"/>
                <a:gd name="T4" fmla="*/ 46 w 409"/>
                <a:gd name="T5" fmla="*/ 160 h 561"/>
                <a:gd name="T6" fmla="*/ 46 w 409"/>
                <a:gd name="T7" fmla="*/ 62 h 561"/>
                <a:gd name="T8" fmla="*/ 52 w 409"/>
                <a:gd name="T9" fmla="*/ 57 h 561"/>
                <a:gd name="T10" fmla="*/ 133 w 409"/>
                <a:gd name="T11" fmla="*/ 17 h 561"/>
                <a:gd name="T12" fmla="*/ 229 w 409"/>
                <a:gd name="T13" fmla="*/ 0 h 561"/>
                <a:gd name="T14" fmla="*/ 362 w 409"/>
                <a:gd name="T15" fmla="*/ 54 h 561"/>
                <a:gd name="T16" fmla="*/ 409 w 409"/>
                <a:gd name="T17" fmla="*/ 205 h 561"/>
                <a:gd name="T18" fmla="*/ 409 w 409"/>
                <a:gd name="T19" fmla="*/ 549 h 561"/>
                <a:gd name="T20" fmla="*/ 330 w 409"/>
                <a:gd name="T21" fmla="*/ 549 h 561"/>
                <a:gd name="T22" fmla="*/ 330 w 409"/>
                <a:gd name="T23" fmla="*/ 485 h 561"/>
                <a:gd name="T24" fmla="*/ 284 w 409"/>
                <a:gd name="T25" fmla="*/ 527 h 561"/>
                <a:gd name="T26" fmla="*/ 172 w 409"/>
                <a:gd name="T27" fmla="*/ 561 h 561"/>
                <a:gd name="T28" fmla="*/ 47 w 409"/>
                <a:gd name="T29" fmla="*/ 516 h 561"/>
                <a:gd name="T30" fmla="*/ 0 w 409"/>
                <a:gd name="T31" fmla="*/ 402 h 561"/>
                <a:gd name="T32" fmla="*/ 189 w 409"/>
                <a:gd name="T33" fmla="*/ 227 h 561"/>
                <a:gd name="T34" fmla="*/ 330 w 409"/>
                <a:gd name="T35" fmla="*/ 206 h 561"/>
                <a:gd name="T36" fmla="*/ 224 w 409"/>
                <a:gd name="T37" fmla="*/ 74 h 561"/>
                <a:gd name="T38" fmla="*/ 210 w 409"/>
                <a:gd name="T39" fmla="*/ 298 h 561"/>
                <a:gd name="T40" fmla="*/ 106 w 409"/>
                <a:gd name="T41" fmla="*/ 331 h 561"/>
                <a:gd name="T42" fmla="*/ 81 w 409"/>
                <a:gd name="T43" fmla="*/ 400 h 561"/>
                <a:gd name="T44" fmla="*/ 106 w 409"/>
                <a:gd name="T45" fmla="*/ 462 h 561"/>
                <a:gd name="T46" fmla="*/ 177 w 409"/>
                <a:gd name="T47" fmla="*/ 487 h 561"/>
                <a:gd name="T48" fmla="*/ 286 w 409"/>
                <a:gd name="T49" fmla="*/ 438 h 561"/>
                <a:gd name="T50" fmla="*/ 330 w 409"/>
                <a:gd name="T51" fmla="*/ 310 h 561"/>
                <a:gd name="T52" fmla="*/ 330 w 409"/>
                <a:gd name="T53" fmla="*/ 280 h 561"/>
                <a:gd name="T54" fmla="*/ 210 w 409"/>
                <a:gd name="T55" fmla="*/ 298 h 5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9" h="561">
                  <a:moveTo>
                    <a:pt x="224" y="74"/>
                  </a:moveTo>
                  <a:cubicBezTo>
                    <a:pt x="173" y="74"/>
                    <a:pt x="123" y="95"/>
                    <a:pt x="73" y="137"/>
                  </a:cubicBezTo>
                  <a:cubicBezTo>
                    <a:pt x="46" y="160"/>
                    <a:pt x="46" y="160"/>
                    <a:pt x="46" y="160"/>
                  </a:cubicBezTo>
                  <a:cubicBezTo>
                    <a:pt x="46" y="62"/>
                    <a:pt x="46" y="62"/>
                    <a:pt x="46" y="62"/>
                  </a:cubicBezTo>
                  <a:cubicBezTo>
                    <a:pt x="52" y="57"/>
                    <a:pt x="52" y="57"/>
                    <a:pt x="52" y="57"/>
                  </a:cubicBezTo>
                  <a:cubicBezTo>
                    <a:pt x="72" y="41"/>
                    <a:pt x="100" y="28"/>
                    <a:pt x="133" y="17"/>
                  </a:cubicBezTo>
                  <a:cubicBezTo>
                    <a:pt x="167" y="6"/>
                    <a:pt x="199" y="0"/>
                    <a:pt x="229" y="0"/>
                  </a:cubicBezTo>
                  <a:cubicBezTo>
                    <a:pt x="285" y="0"/>
                    <a:pt x="330" y="18"/>
                    <a:pt x="362" y="54"/>
                  </a:cubicBezTo>
                  <a:cubicBezTo>
                    <a:pt x="393" y="89"/>
                    <a:pt x="409" y="140"/>
                    <a:pt x="409" y="205"/>
                  </a:cubicBezTo>
                  <a:cubicBezTo>
                    <a:pt x="409" y="549"/>
                    <a:pt x="409" y="549"/>
                    <a:pt x="409" y="549"/>
                  </a:cubicBezTo>
                  <a:cubicBezTo>
                    <a:pt x="330" y="549"/>
                    <a:pt x="330" y="549"/>
                    <a:pt x="330" y="549"/>
                  </a:cubicBezTo>
                  <a:cubicBezTo>
                    <a:pt x="330" y="485"/>
                    <a:pt x="330" y="485"/>
                    <a:pt x="330" y="485"/>
                  </a:cubicBezTo>
                  <a:cubicBezTo>
                    <a:pt x="317" y="502"/>
                    <a:pt x="301" y="516"/>
                    <a:pt x="284" y="527"/>
                  </a:cubicBezTo>
                  <a:cubicBezTo>
                    <a:pt x="250" y="550"/>
                    <a:pt x="213" y="561"/>
                    <a:pt x="172" y="561"/>
                  </a:cubicBezTo>
                  <a:cubicBezTo>
                    <a:pt x="120" y="561"/>
                    <a:pt x="78" y="546"/>
                    <a:pt x="47" y="516"/>
                  </a:cubicBezTo>
                  <a:cubicBezTo>
                    <a:pt x="16" y="486"/>
                    <a:pt x="0" y="448"/>
                    <a:pt x="0" y="402"/>
                  </a:cubicBezTo>
                  <a:cubicBezTo>
                    <a:pt x="0" y="305"/>
                    <a:pt x="65" y="246"/>
                    <a:pt x="189" y="227"/>
                  </a:cubicBezTo>
                  <a:cubicBezTo>
                    <a:pt x="330" y="206"/>
                    <a:pt x="330" y="206"/>
                    <a:pt x="330" y="206"/>
                  </a:cubicBezTo>
                  <a:cubicBezTo>
                    <a:pt x="327" y="116"/>
                    <a:pt x="292" y="74"/>
                    <a:pt x="224" y="74"/>
                  </a:cubicBezTo>
                  <a:close/>
                  <a:moveTo>
                    <a:pt x="210" y="298"/>
                  </a:moveTo>
                  <a:cubicBezTo>
                    <a:pt x="160" y="305"/>
                    <a:pt x="125" y="316"/>
                    <a:pt x="106" y="331"/>
                  </a:cubicBezTo>
                  <a:cubicBezTo>
                    <a:pt x="90" y="344"/>
                    <a:pt x="81" y="367"/>
                    <a:pt x="81" y="400"/>
                  </a:cubicBezTo>
                  <a:cubicBezTo>
                    <a:pt x="81" y="426"/>
                    <a:pt x="89" y="446"/>
                    <a:pt x="106" y="462"/>
                  </a:cubicBezTo>
                  <a:cubicBezTo>
                    <a:pt x="122" y="478"/>
                    <a:pt x="146" y="487"/>
                    <a:pt x="177" y="487"/>
                  </a:cubicBezTo>
                  <a:cubicBezTo>
                    <a:pt x="221" y="487"/>
                    <a:pt x="257" y="471"/>
                    <a:pt x="286" y="438"/>
                  </a:cubicBezTo>
                  <a:cubicBezTo>
                    <a:pt x="316" y="406"/>
                    <a:pt x="330" y="363"/>
                    <a:pt x="330" y="310"/>
                  </a:cubicBezTo>
                  <a:cubicBezTo>
                    <a:pt x="330" y="280"/>
                    <a:pt x="330" y="280"/>
                    <a:pt x="330" y="280"/>
                  </a:cubicBezTo>
                  <a:lnTo>
                    <a:pt x="210" y="2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76" name="Freeform 25">
              <a:extLst>
                <a:ext uri="{FF2B5EF4-FFF2-40B4-BE49-F238E27FC236}">
                  <a16:creationId xmlns:a16="http://schemas.microsoft.com/office/drawing/2014/main" id="{E2436930-98A7-4476-9C03-0A429D02E82E}"/>
                </a:ext>
              </a:extLst>
            </p:cNvPr>
            <p:cNvSpPr>
              <a:spLocks/>
            </p:cNvSpPr>
            <p:nvPr/>
          </p:nvSpPr>
          <p:spPr bwMode="auto">
            <a:xfrm>
              <a:off x="1265" y="1665"/>
              <a:ext cx="1048" cy="704"/>
            </a:xfrm>
            <a:custGeom>
              <a:avLst/>
              <a:gdLst>
                <a:gd name="T0" fmla="*/ 251 w 504"/>
                <a:gd name="T1" fmla="*/ 153 h 338"/>
                <a:gd name="T2" fmla="*/ 270 w 504"/>
                <a:gd name="T3" fmla="*/ 129 h 338"/>
                <a:gd name="T4" fmla="*/ 145 w 504"/>
                <a:gd name="T5" fmla="*/ 17 h 338"/>
                <a:gd name="T6" fmla="*/ 462 w 504"/>
                <a:gd name="T7" fmla="*/ 0 h 338"/>
                <a:gd name="T8" fmla="*/ 487 w 504"/>
                <a:gd name="T9" fmla="*/ 23 h 338"/>
                <a:gd name="T10" fmla="*/ 504 w 504"/>
                <a:gd name="T11" fmla="*/ 338 h 338"/>
                <a:gd name="T12" fmla="*/ 386 w 504"/>
                <a:gd name="T13" fmla="*/ 233 h 338"/>
                <a:gd name="T14" fmla="*/ 14 w 504"/>
                <a:gd name="T15" fmla="*/ 230 h 338"/>
                <a:gd name="T16" fmla="*/ 0 w 504"/>
                <a:gd name="T17" fmla="*/ 217 h 338"/>
                <a:gd name="T18" fmla="*/ 251 w 504"/>
                <a:gd name="T19" fmla="*/ 153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4" h="338">
                  <a:moveTo>
                    <a:pt x="251" y="153"/>
                  </a:moveTo>
                  <a:cubicBezTo>
                    <a:pt x="258" y="145"/>
                    <a:pt x="264" y="137"/>
                    <a:pt x="270" y="129"/>
                  </a:cubicBezTo>
                  <a:cubicBezTo>
                    <a:pt x="145" y="17"/>
                    <a:pt x="145" y="17"/>
                    <a:pt x="145" y="17"/>
                  </a:cubicBezTo>
                  <a:cubicBezTo>
                    <a:pt x="462" y="0"/>
                    <a:pt x="462" y="0"/>
                    <a:pt x="462" y="0"/>
                  </a:cubicBezTo>
                  <a:cubicBezTo>
                    <a:pt x="475" y="0"/>
                    <a:pt x="487" y="10"/>
                    <a:pt x="487" y="23"/>
                  </a:cubicBezTo>
                  <a:cubicBezTo>
                    <a:pt x="504" y="338"/>
                    <a:pt x="504" y="338"/>
                    <a:pt x="504" y="338"/>
                  </a:cubicBezTo>
                  <a:cubicBezTo>
                    <a:pt x="386" y="233"/>
                    <a:pt x="386" y="233"/>
                    <a:pt x="386" y="233"/>
                  </a:cubicBezTo>
                  <a:cubicBezTo>
                    <a:pt x="281" y="324"/>
                    <a:pt x="121" y="326"/>
                    <a:pt x="14" y="230"/>
                  </a:cubicBezTo>
                  <a:cubicBezTo>
                    <a:pt x="10" y="226"/>
                    <a:pt x="4" y="221"/>
                    <a:pt x="0" y="217"/>
                  </a:cubicBezTo>
                  <a:cubicBezTo>
                    <a:pt x="86" y="246"/>
                    <a:pt x="186" y="225"/>
                    <a:pt x="251" y="1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77" name="Freeform 26">
              <a:extLst>
                <a:ext uri="{FF2B5EF4-FFF2-40B4-BE49-F238E27FC236}">
                  <a16:creationId xmlns:a16="http://schemas.microsoft.com/office/drawing/2014/main" id="{3AAD90D3-6D54-49BA-BB20-2A01EFCBF769}"/>
                </a:ext>
              </a:extLst>
            </p:cNvPr>
            <p:cNvSpPr>
              <a:spLocks/>
            </p:cNvSpPr>
            <p:nvPr/>
          </p:nvSpPr>
          <p:spPr bwMode="auto">
            <a:xfrm>
              <a:off x="0" y="129"/>
              <a:ext cx="1048" cy="704"/>
            </a:xfrm>
            <a:custGeom>
              <a:avLst/>
              <a:gdLst>
                <a:gd name="T0" fmla="*/ 253 w 504"/>
                <a:gd name="T1" fmla="*/ 184 h 338"/>
                <a:gd name="T2" fmla="*/ 234 w 504"/>
                <a:gd name="T3" fmla="*/ 209 h 338"/>
                <a:gd name="T4" fmla="*/ 359 w 504"/>
                <a:gd name="T5" fmla="*/ 321 h 338"/>
                <a:gd name="T6" fmla="*/ 42 w 504"/>
                <a:gd name="T7" fmla="*/ 338 h 338"/>
                <a:gd name="T8" fmla="*/ 17 w 504"/>
                <a:gd name="T9" fmla="*/ 314 h 338"/>
                <a:gd name="T10" fmla="*/ 0 w 504"/>
                <a:gd name="T11" fmla="*/ 0 h 338"/>
                <a:gd name="T12" fmla="*/ 118 w 504"/>
                <a:gd name="T13" fmla="*/ 105 h 338"/>
                <a:gd name="T14" fmla="*/ 489 w 504"/>
                <a:gd name="T15" fmla="*/ 107 h 338"/>
                <a:gd name="T16" fmla="*/ 504 w 504"/>
                <a:gd name="T17" fmla="*/ 121 h 338"/>
                <a:gd name="T18" fmla="*/ 253 w 504"/>
                <a:gd name="T19" fmla="*/ 184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4" h="338">
                  <a:moveTo>
                    <a:pt x="253" y="184"/>
                  </a:moveTo>
                  <a:cubicBezTo>
                    <a:pt x="245" y="192"/>
                    <a:pt x="239" y="201"/>
                    <a:pt x="234" y="209"/>
                  </a:cubicBezTo>
                  <a:cubicBezTo>
                    <a:pt x="359" y="321"/>
                    <a:pt x="359" y="321"/>
                    <a:pt x="359" y="321"/>
                  </a:cubicBezTo>
                  <a:cubicBezTo>
                    <a:pt x="42" y="338"/>
                    <a:pt x="42" y="338"/>
                    <a:pt x="42" y="338"/>
                  </a:cubicBezTo>
                  <a:cubicBezTo>
                    <a:pt x="28" y="338"/>
                    <a:pt x="17" y="328"/>
                    <a:pt x="17" y="314"/>
                  </a:cubicBezTo>
                  <a:cubicBezTo>
                    <a:pt x="0" y="0"/>
                    <a:pt x="0" y="0"/>
                    <a:pt x="0" y="0"/>
                  </a:cubicBezTo>
                  <a:cubicBezTo>
                    <a:pt x="118" y="105"/>
                    <a:pt x="118" y="105"/>
                    <a:pt x="118" y="105"/>
                  </a:cubicBezTo>
                  <a:cubicBezTo>
                    <a:pt x="223" y="13"/>
                    <a:pt x="382" y="11"/>
                    <a:pt x="489" y="107"/>
                  </a:cubicBezTo>
                  <a:cubicBezTo>
                    <a:pt x="494" y="112"/>
                    <a:pt x="499" y="116"/>
                    <a:pt x="504" y="121"/>
                  </a:cubicBezTo>
                  <a:cubicBezTo>
                    <a:pt x="417" y="91"/>
                    <a:pt x="317" y="113"/>
                    <a:pt x="253" y="1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78" name="Freeform 27">
              <a:extLst>
                <a:ext uri="{FF2B5EF4-FFF2-40B4-BE49-F238E27FC236}">
                  <a16:creationId xmlns:a16="http://schemas.microsoft.com/office/drawing/2014/main" id="{536DFA1E-E559-41E2-83B3-157D9A0037F6}"/>
                </a:ext>
              </a:extLst>
            </p:cNvPr>
            <p:cNvSpPr>
              <a:spLocks noEditPoints="1"/>
            </p:cNvSpPr>
            <p:nvPr/>
          </p:nvSpPr>
          <p:spPr bwMode="auto">
            <a:xfrm>
              <a:off x="1194" y="2"/>
              <a:ext cx="1167" cy="1271"/>
            </a:xfrm>
            <a:custGeom>
              <a:avLst/>
              <a:gdLst>
                <a:gd name="T0" fmla="*/ 527 w 561"/>
                <a:gd name="T1" fmla="*/ 78 h 610"/>
                <a:gd name="T2" fmla="*/ 544 w 561"/>
                <a:gd name="T3" fmla="*/ 77 h 610"/>
                <a:gd name="T4" fmla="*/ 548 w 561"/>
                <a:gd name="T5" fmla="*/ 142 h 610"/>
                <a:gd name="T6" fmla="*/ 531 w 561"/>
                <a:gd name="T7" fmla="*/ 143 h 610"/>
                <a:gd name="T8" fmla="*/ 248 w 561"/>
                <a:gd name="T9" fmla="*/ 153 h 610"/>
                <a:gd name="T10" fmla="*/ 244 w 561"/>
                <a:gd name="T11" fmla="*/ 215 h 610"/>
                <a:gd name="T12" fmla="*/ 332 w 561"/>
                <a:gd name="T13" fmla="*/ 207 h 610"/>
                <a:gd name="T14" fmla="*/ 358 w 561"/>
                <a:gd name="T15" fmla="*/ 208 h 610"/>
                <a:gd name="T16" fmla="*/ 369 w 561"/>
                <a:gd name="T17" fmla="*/ 167 h 610"/>
                <a:gd name="T18" fmla="*/ 434 w 561"/>
                <a:gd name="T19" fmla="*/ 182 h 610"/>
                <a:gd name="T20" fmla="*/ 430 w 561"/>
                <a:gd name="T21" fmla="*/ 198 h 610"/>
                <a:gd name="T22" fmla="*/ 424 w 561"/>
                <a:gd name="T23" fmla="*/ 221 h 610"/>
                <a:gd name="T24" fmla="*/ 485 w 561"/>
                <a:gd name="T25" fmla="*/ 252 h 610"/>
                <a:gd name="T26" fmla="*/ 561 w 561"/>
                <a:gd name="T27" fmla="*/ 396 h 610"/>
                <a:gd name="T28" fmla="*/ 498 w 561"/>
                <a:gd name="T29" fmla="*/ 544 h 610"/>
                <a:gd name="T30" fmla="*/ 332 w 561"/>
                <a:gd name="T31" fmla="*/ 608 h 610"/>
                <a:gd name="T32" fmla="*/ 319 w 561"/>
                <a:gd name="T33" fmla="*/ 610 h 610"/>
                <a:gd name="T34" fmla="*/ 294 w 561"/>
                <a:gd name="T35" fmla="*/ 548 h 610"/>
                <a:gd name="T36" fmla="*/ 315 w 561"/>
                <a:gd name="T37" fmla="*/ 545 h 610"/>
                <a:gd name="T38" fmla="*/ 448 w 561"/>
                <a:gd name="T39" fmla="*/ 495 h 610"/>
                <a:gd name="T40" fmla="*/ 493 w 561"/>
                <a:gd name="T41" fmla="*/ 396 h 610"/>
                <a:gd name="T42" fmla="*/ 442 w 561"/>
                <a:gd name="T43" fmla="*/ 303 h 610"/>
                <a:gd name="T44" fmla="*/ 406 w 561"/>
                <a:gd name="T45" fmla="*/ 285 h 610"/>
                <a:gd name="T46" fmla="*/ 335 w 561"/>
                <a:gd name="T47" fmla="*/ 438 h 610"/>
                <a:gd name="T48" fmla="*/ 114 w 561"/>
                <a:gd name="T49" fmla="*/ 580 h 610"/>
                <a:gd name="T50" fmla="*/ 29 w 561"/>
                <a:gd name="T51" fmla="*/ 546 h 610"/>
                <a:gd name="T52" fmla="*/ 0 w 561"/>
                <a:gd name="T53" fmla="*/ 457 h 610"/>
                <a:gd name="T54" fmla="*/ 93 w 561"/>
                <a:gd name="T55" fmla="*/ 284 h 610"/>
                <a:gd name="T56" fmla="*/ 175 w 561"/>
                <a:gd name="T57" fmla="*/ 236 h 610"/>
                <a:gd name="T58" fmla="*/ 179 w 561"/>
                <a:gd name="T59" fmla="*/ 154 h 610"/>
                <a:gd name="T60" fmla="*/ 115 w 561"/>
                <a:gd name="T61" fmla="*/ 155 h 610"/>
                <a:gd name="T62" fmla="*/ 27 w 561"/>
                <a:gd name="T63" fmla="*/ 155 h 610"/>
                <a:gd name="T64" fmla="*/ 10 w 561"/>
                <a:gd name="T65" fmla="*/ 155 h 610"/>
                <a:gd name="T66" fmla="*/ 10 w 561"/>
                <a:gd name="T67" fmla="*/ 89 h 610"/>
                <a:gd name="T68" fmla="*/ 27 w 561"/>
                <a:gd name="T69" fmla="*/ 89 h 610"/>
                <a:gd name="T70" fmla="*/ 117 w 561"/>
                <a:gd name="T71" fmla="*/ 89 h 610"/>
                <a:gd name="T72" fmla="*/ 186 w 561"/>
                <a:gd name="T73" fmla="*/ 88 h 610"/>
                <a:gd name="T74" fmla="*/ 198 w 561"/>
                <a:gd name="T75" fmla="*/ 17 h 610"/>
                <a:gd name="T76" fmla="*/ 201 w 561"/>
                <a:gd name="T77" fmla="*/ 0 h 610"/>
                <a:gd name="T78" fmla="*/ 268 w 561"/>
                <a:gd name="T79" fmla="*/ 16 h 610"/>
                <a:gd name="T80" fmla="*/ 265 w 561"/>
                <a:gd name="T81" fmla="*/ 31 h 610"/>
                <a:gd name="T82" fmla="*/ 255 w 561"/>
                <a:gd name="T83" fmla="*/ 87 h 610"/>
                <a:gd name="T84" fmla="*/ 527 w 561"/>
                <a:gd name="T85" fmla="*/ 78 h 610"/>
                <a:gd name="T86" fmla="*/ 332 w 561"/>
                <a:gd name="T87" fmla="*/ 273 h 610"/>
                <a:gd name="T88" fmla="*/ 242 w 561"/>
                <a:gd name="T89" fmla="*/ 283 h 610"/>
                <a:gd name="T90" fmla="*/ 242 w 561"/>
                <a:gd name="T91" fmla="*/ 285 h 610"/>
                <a:gd name="T92" fmla="*/ 252 w 561"/>
                <a:gd name="T93" fmla="*/ 438 h 610"/>
                <a:gd name="T94" fmla="*/ 277 w 561"/>
                <a:gd name="T95" fmla="*/ 403 h 610"/>
                <a:gd name="T96" fmla="*/ 339 w 561"/>
                <a:gd name="T97" fmla="*/ 273 h 610"/>
                <a:gd name="T98" fmla="*/ 332 w 561"/>
                <a:gd name="T99" fmla="*/ 273 h 610"/>
                <a:gd name="T100" fmla="*/ 137 w 561"/>
                <a:gd name="T101" fmla="*/ 335 h 610"/>
                <a:gd name="T102" fmla="*/ 68 w 561"/>
                <a:gd name="T103" fmla="*/ 457 h 610"/>
                <a:gd name="T104" fmla="*/ 114 w 561"/>
                <a:gd name="T105" fmla="*/ 514 h 610"/>
                <a:gd name="T106" fmla="*/ 192 w 561"/>
                <a:gd name="T107" fmla="*/ 493 h 610"/>
                <a:gd name="T108" fmla="*/ 174 w 561"/>
                <a:gd name="T109" fmla="*/ 311 h 610"/>
                <a:gd name="T110" fmla="*/ 137 w 561"/>
                <a:gd name="T111" fmla="*/ 335 h 6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61" h="610">
                  <a:moveTo>
                    <a:pt x="527" y="78"/>
                  </a:moveTo>
                  <a:cubicBezTo>
                    <a:pt x="544" y="77"/>
                    <a:pt x="544" y="77"/>
                    <a:pt x="544" y="77"/>
                  </a:cubicBezTo>
                  <a:cubicBezTo>
                    <a:pt x="548" y="142"/>
                    <a:pt x="548" y="142"/>
                    <a:pt x="548" y="142"/>
                  </a:cubicBezTo>
                  <a:cubicBezTo>
                    <a:pt x="531" y="143"/>
                    <a:pt x="531" y="143"/>
                    <a:pt x="531" y="143"/>
                  </a:cubicBezTo>
                  <a:cubicBezTo>
                    <a:pt x="457" y="148"/>
                    <a:pt x="364" y="151"/>
                    <a:pt x="248" y="153"/>
                  </a:cubicBezTo>
                  <a:cubicBezTo>
                    <a:pt x="246" y="173"/>
                    <a:pt x="245" y="193"/>
                    <a:pt x="244" y="215"/>
                  </a:cubicBezTo>
                  <a:cubicBezTo>
                    <a:pt x="271" y="210"/>
                    <a:pt x="300" y="207"/>
                    <a:pt x="332" y="207"/>
                  </a:cubicBezTo>
                  <a:cubicBezTo>
                    <a:pt x="341" y="207"/>
                    <a:pt x="350" y="208"/>
                    <a:pt x="358" y="208"/>
                  </a:cubicBezTo>
                  <a:cubicBezTo>
                    <a:pt x="369" y="167"/>
                    <a:pt x="369" y="167"/>
                    <a:pt x="369" y="167"/>
                  </a:cubicBezTo>
                  <a:cubicBezTo>
                    <a:pt x="434" y="182"/>
                    <a:pt x="434" y="182"/>
                    <a:pt x="434" y="182"/>
                  </a:cubicBezTo>
                  <a:cubicBezTo>
                    <a:pt x="430" y="198"/>
                    <a:pt x="430" y="198"/>
                    <a:pt x="430" y="198"/>
                  </a:cubicBezTo>
                  <a:cubicBezTo>
                    <a:pt x="428" y="206"/>
                    <a:pt x="427" y="212"/>
                    <a:pt x="424" y="221"/>
                  </a:cubicBezTo>
                  <a:cubicBezTo>
                    <a:pt x="446" y="228"/>
                    <a:pt x="467" y="239"/>
                    <a:pt x="485" y="252"/>
                  </a:cubicBezTo>
                  <a:cubicBezTo>
                    <a:pt x="536" y="287"/>
                    <a:pt x="561" y="335"/>
                    <a:pt x="561" y="396"/>
                  </a:cubicBezTo>
                  <a:cubicBezTo>
                    <a:pt x="561" y="458"/>
                    <a:pt x="540" y="508"/>
                    <a:pt x="498" y="544"/>
                  </a:cubicBezTo>
                  <a:cubicBezTo>
                    <a:pt x="459" y="577"/>
                    <a:pt x="403" y="599"/>
                    <a:pt x="332" y="608"/>
                  </a:cubicBezTo>
                  <a:cubicBezTo>
                    <a:pt x="319" y="610"/>
                    <a:pt x="319" y="610"/>
                    <a:pt x="319" y="610"/>
                  </a:cubicBezTo>
                  <a:cubicBezTo>
                    <a:pt x="294" y="548"/>
                    <a:pt x="294" y="548"/>
                    <a:pt x="294" y="548"/>
                  </a:cubicBezTo>
                  <a:cubicBezTo>
                    <a:pt x="315" y="545"/>
                    <a:pt x="315" y="545"/>
                    <a:pt x="315" y="545"/>
                  </a:cubicBezTo>
                  <a:cubicBezTo>
                    <a:pt x="374" y="537"/>
                    <a:pt x="418" y="521"/>
                    <a:pt x="448" y="495"/>
                  </a:cubicBezTo>
                  <a:cubicBezTo>
                    <a:pt x="478" y="469"/>
                    <a:pt x="493" y="437"/>
                    <a:pt x="493" y="396"/>
                  </a:cubicBezTo>
                  <a:cubicBezTo>
                    <a:pt x="493" y="356"/>
                    <a:pt x="476" y="325"/>
                    <a:pt x="442" y="303"/>
                  </a:cubicBezTo>
                  <a:cubicBezTo>
                    <a:pt x="430" y="295"/>
                    <a:pt x="419" y="289"/>
                    <a:pt x="406" y="285"/>
                  </a:cubicBezTo>
                  <a:cubicBezTo>
                    <a:pt x="386" y="343"/>
                    <a:pt x="363" y="394"/>
                    <a:pt x="335" y="438"/>
                  </a:cubicBezTo>
                  <a:cubicBezTo>
                    <a:pt x="275" y="532"/>
                    <a:pt x="201" y="580"/>
                    <a:pt x="114" y="580"/>
                  </a:cubicBezTo>
                  <a:cubicBezTo>
                    <a:pt x="78" y="580"/>
                    <a:pt x="49" y="568"/>
                    <a:pt x="29" y="546"/>
                  </a:cubicBezTo>
                  <a:cubicBezTo>
                    <a:pt x="9" y="525"/>
                    <a:pt x="0" y="494"/>
                    <a:pt x="0" y="457"/>
                  </a:cubicBezTo>
                  <a:cubicBezTo>
                    <a:pt x="0" y="390"/>
                    <a:pt x="31" y="333"/>
                    <a:pt x="93" y="284"/>
                  </a:cubicBezTo>
                  <a:cubicBezTo>
                    <a:pt x="118" y="264"/>
                    <a:pt x="145" y="248"/>
                    <a:pt x="175" y="236"/>
                  </a:cubicBezTo>
                  <a:cubicBezTo>
                    <a:pt x="175" y="208"/>
                    <a:pt x="177" y="180"/>
                    <a:pt x="179" y="154"/>
                  </a:cubicBezTo>
                  <a:cubicBezTo>
                    <a:pt x="164" y="154"/>
                    <a:pt x="147" y="154"/>
                    <a:pt x="115" y="155"/>
                  </a:cubicBezTo>
                  <a:cubicBezTo>
                    <a:pt x="74" y="155"/>
                    <a:pt x="52" y="155"/>
                    <a:pt x="27" y="155"/>
                  </a:cubicBezTo>
                  <a:cubicBezTo>
                    <a:pt x="10" y="155"/>
                    <a:pt x="10" y="155"/>
                    <a:pt x="10" y="155"/>
                  </a:cubicBezTo>
                  <a:cubicBezTo>
                    <a:pt x="10" y="89"/>
                    <a:pt x="10" y="89"/>
                    <a:pt x="10" y="89"/>
                  </a:cubicBezTo>
                  <a:cubicBezTo>
                    <a:pt x="27" y="89"/>
                    <a:pt x="27" y="89"/>
                    <a:pt x="27" y="89"/>
                  </a:cubicBezTo>
                  <a:cubicBezTo>
                    <a:pt x="53" y="89"/>
                    <a:pt x="75" y="89"/>
                    <a:pt x="117" y="89"/>
                  </a:cubicBezTo>
                  <a:cubicBezTo>
                    <a:pt x="152" y="88"/>
                    <a:pt x="170" y="88"/>
                    <a:pt x="186" y="88"/>
                  </a:cubicBezTo>
                  <a:cubicBezTo>
                    <a:pt x="189" y="66"/>
                    <a:pt x="193" y="43"/>
                    <a:pt x="198" y="17"/>
                  </a:cubicBezTo>
                  <a:cubicBezTo>
                    <a:pt x="201" y="0"/>
                    <a:pt x="201" y="0"/>
                    <a:pt x="201" y="0"/>
                  </a:cubicBezTo>
                  <a:cubicBezTo>
                    <a:pt x="268" y="16"/>
                    <a:pt x="268" y="16"/>
                    <a:pt x="268" y="16"/>
                  </a:cubicBezTo>
                  <a:cubicBezTo>
                    <a:pt x="265" y="31"/>
                    <a:pt x="265" y="31"/>
                    <a:pt x="265" y="31"/>
                  </a:cubicBezTo>
                  <a:cubicBezTo>
                    <a:pt x="261" y="50"/>
                    <a:pt x="258" y="68"/>
                    <a:pt x="255" y="87"/>
                  </a:cubicBezTo>
                  <a:cubicBezTo>
                    <a:pt x="366" y="85"/>
                    <a:pt x="457" y="82"/>
                    <a:pt x="527" y="78"/>
                  </a:cubicBezTo>
                  <a:moveTo>
                    <a:pt x="332" y="273"/>
                  </a:moveTo>
                  <a:cubicBezTo>
                    <a:pt x="299" y="273"/>
                    <a:pt x="269" y="276"/>
                    <a:pt x="242" y="283"/>
                  </a:cubicBezTo>
                  <a:cubicBezTo>
                    <a:pt x="242" y="285"/>
                    <a:pt x="242" y="285"/>
                    <a:pt x="242" y="285"/>
                  </a:cubicBezTo>
                  <a:cubicBezTo>
                    <a:pt x="242" y="342"/>
                    <a:pt x="245" y="393"/>
                    <a:pt x="252" y="438"/>
                  </a:cubicBezTo>
                  <a:cubicBezTo>
                    <a:pt x="260" y="428"/>
                    <a:pt x="269" y="416"/>
                    <a:pt x="277" y="403"/>
                  </a:cubicBezTo>
                  <a:cubicBezTo>
                    <a:pt x="302" y="365"/>
                    <a:pt x="322" y="321"/>
                    <a:pt x="339" y="273"/>
                  </a:cubicBezTo>
                  <a:cubicBezTo>
                    <a:pt x="337" y="273"/>
                    <a:pt x="335" y="273"/>
                    <a:pt x="332" y="273"/>
                  </a:cubicBezTo>
                  <a:moveTo>
                    <a:pt x="137" y="335"/>
                  </a:moveTo>
                  <a:cubicBezTo>
                    <a:pt x="91" y="372"/>
                    <a:pt x="68" y="413"/>
                    <a:pt x="68" y="457"/>
                  </a:cubicBezTo>
                  <a:cubicBezTo>
                    <a:pt x="68" y="498"/>
                    <a:pt x="82" y="514"/>
                    <a:pt x="114" y="514"/>
                  </a:cubicBezTo>
                  <a:cubicBezTo>
                    <a:pt x="140" y="514"/>
                    <a:pt x="166" y="507"/>
                    <a:pt x="192" y="493"/>
                  </a:cubicBezTo>
                  <a:cubicBezTo>
                    <a:pt x="181" y="440"/>
                    <a:pt x="175" y="379"/>
                    <a:pt x="174" y="311"/>
                  </a:cubicBezTo>
                  <a:cubicBezTo>
                    <a:pt x="161" y="318"/>
                    <a:pt x="149" y="326"/>
                    <a:pt x="137" y="33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grpSp>
      <p:sp>
        <p:nvSpPr>
          <p:cNvPr id="79" name="Freeform 31">
            <a:extLst>
              <a:ext uri="{FF2B5EF4-FFF2-40B4-BE49-F238E27FC236}">
                <a16:creationId xmlns:a16="http://schemas.microsoft.com/office/drawing/2014/main" id="{C49D6B46-FE96-4DE2-80B3-F80851384701}"/>
              </a:ext>
            </a:extLst>
          </p:cNvPr>
          <p:cNvSpPr>
            <a:spLocks noEditPoints="1"/>
          </p:cNvSpPr>
          <p:nvPr/>
        </p:nvSpPr>
        <p:spPr bwMode="auto">
          <a:xfrm>
            <a:off x="5776847" y="2139658"/>
            <a:ext cx="784875" cy="323051"/>
          </a:xfrm>
          <a:custGeom>
            <a:avLst/>
            <a:gdLst>
              <a:gd name="T0" fmla="*/ 1135 w 3122"/>
              <a:gd name="T1" fmla="*/ 0 h 1285"/>
              <a:gd name="T2" fmla="*/ 1135 w 3122"/>
              <a:gd name="T3" fmla="*/ 245 h 1285"/>
              <a:gd name="T4" fmla="*/ 305 w 3122"/>
              <a:gd name="T5" fmla="*/ 660 h 1285"/>
              <a:gd name="T6" fmla="*/ 305 w 3122"/>
              <a:gd name="T7" fmla="*/ 665 h 1285"/>
              <a:gd name="T8" fmla="*/ 1135 w 3122"/>
              <a:gd name="T9" fmla="*/ 1043 h 1285"/>
              <a:gd name="T10" fmla="*/ 1135 w 3122"/>
              <a:gd name="T11" fmla="*/ 1285 h 1285"/>
              <a:gd name="T12" fmla="*/ 0 w 3122"/>
              <a:gd name="T13" fmla="*/ 734 h 1285"/>
              <a:gd name="T14" fmla="*/ 0 w 3122"/>
              <a:gd name="T15" fmla="*/ 598 h 1285"/>
              <a:gd name="T16" fmla="*/ 1135 w 3122"/>
              <a:gd name="T17" fmla="*/ 0 h 1285"/>
              <a:gd name="T18" fmla="*/ 1987 w 3122"/>
              <a:gd name="T19" fmla="*/ 0 h 1285"/>
              <a:gd name="T20" fmla="*/ 3122 w 3122"/>
              <a:gd name="T21" fmla="*/ 598 h 1285"/>
              <a:gd name="T22" fmla="*/ 3122 w 3122"/>
              <a:gd name="T23" fmla="*/ 734 h 1285"/>
              <a:gd name="T24" fmla="*/ 1987 w 3122"/>
              <a:gd name="T25" fmla="*/ 1285 h 1285"/>
              <a:gd name="T26" fmla="*/ 1987 w 3122"/>
              <a:gd name="T27" fmla="*/ 1041 h 1285"/>
              <a:gd name="T28" fmla="*/ 2818 w 3122"/>
              <a:gd name="T29" fmla="*/ 669 h 1285"/>
              <a:gd name="T30" fmla="*/ 2818 w 3122"/>
              <a:gd name="T31" fmla="*/ 660 h 1285"/>
              <a:gd name="T32" fmla="*/ 1987 w 3122"/>
              <a:gd name="T33" fmla="*/ 245 h 1285"/>
              <a:gd name="T34" fmla="*/ 1987 w 3122"/>
              <a:gd name="T35" fmla="*/ 0 h 1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22" h="1285">
                <a:moveTo>
                  <a:pt x="1135" y="0"/>
                </a:moveTo>
                <a:lnTo>
                  <a:pt x="1135" y="245"/>
                </a:lnTo>
                <a:lnTo>
                  <a:pt x="305" y="660"/>
                </a:lnTo>
                <a:lnTo>
                  <a:pt x="305" y="665"/>
                </a:lnTo>
                <a:lnTo>
                  <a:pt x="1135" y="1043"/>
                </a:lnTo>
                <a:lnTo>
                  <a:pt x="1135" y="1285"/>
                </a:lnTo>
                <a:lnTo>
                  <a:pt x="0" y="734"/>
                </a:lnTo>
                <a:lnTo>
                  <a:pt x="0" y="598"/>
                </a:lnTo>
                <a:lnTo>
                  <a:pt x="1135" y="0"/>
                </a:lnTo>
                <a:close/>
                <a:moveTo>
                  <a:pt x="1987" y="0"/>
                </a:moveTo>
                <a:lnTo>
                  <a:pt x="3122" y="598"/>
                </a:lnTo>
                <a:lnTo>
                  <a:pt x="3122" y="734"/>
                </a:lnTo>
                <a:lnTo>
                  <a:pt x="1987" y="1285"/>
                </a:lnTo>
                <a:lnTo>
                  <a:pt x="1987" y="1041"/>
                </a:lnTo>
                <a:lnTo>
                  <a:pt x="2818" y="669"/>
                </a:lnTo>
                <a:lnTo>
                  <a:pt x="2818" y="660"/>
                </a:lnTo>
                <a:lnTo>
                  <a:pt x="1987" y="245"/>
                </a:lnTo>
                <a:lnTo>
                  <a:pt x="1987" y="0"/>
                </a:lnTo>
                <a:close/>
              </a:path>
            </a:pathLst>
          </a:custGeom>
          <a:solidFill>
            <a:srgbClr val="047CDA"/>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Tree>
    <p:extLst>
      <p:ext uri="{BB962C8B-B14F-4D97-AF65-F5344CB8AC3E}">
        <p14:creationId xmlns:p14="http://schemas.microsoft.com/office/powerpoint/2010/main" val="753754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8000" decel="92000" fill="hold" nodeType="withEffect">
                                  <p:stCondLst>
                                    <p:cond delay="0"/>
                                  </p:stCondLst>
                                  <p:childTnLst>
                                    <p:set>
                                      <p:cBhvr>
                                        <p:cTn id="6" dur="1" fill="hold">
                                          <p:stCondLst>
                                            <p:cond delay="0"/>
                                          </p:stCondLst>
                                        </p:cTn>
                                        <p:tgtEl>
                                          <p:spTgt spid="49"/>
                                        </p:tgtEl>
                                        <p:attrNameLst>
                                          <p:attrName>style.visibility</p:attrName>
                                        </p:attrNameLst>
                                      </p:cBhvr>
                                      <p:to>
                                        <p:strVal val="visible"/>
                                      </p:to>
                                    </p:set>
                                    <p:anim calcmode="lin" valueType="num">
                                      <p:cBhvr additive="base">
                                        <p:cTn id="7" dur="500" fill="hold"/>
                                        <p:tgtEl>
                                          <p:spTgt spid="49"/>
                                        </p:tgtEl>
                                        <p:attrNameLst>
                                          <p:attrName>ppt_x</p:attrName>
                                        </p:attrNameLst>
                                      </p:cBhvr>
                                      <p:tavLst>
                                        <p:tav tm="0">
                                          <p:val>
                                            <p:strVal val="0-#ppt_w/2"/>
                                          </p:val>
                                        </p:tav>
                                        <p:tav tm="100000">
                                          <p:val>
                                            <p:strVal val="#ppt_x"/>
                                          </p:val>
                                        </p:tav>
                                      </p:tavLst>
                                    </p:anim>
                                    <p:anim calcmode="lin" valueType="num">
                                      <p:cBhvr additive="base">
                                        <p:cTn id="8" dur="500" fill="hold"/>
                                        <p:tgtEl>
                                          <p:spTgt spid="49"/>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accel="10000" decel="90000" fill="hold" grpId="0" nodeType="afterEffect">
                                  <p:stCondLst>
                                    <p:cond delay="0"/>
                                  </p:stCondLst>
                                  <p:childTnLst>
                                    <p:set>
                                      <p:cBhvr>
                                        <p:cTn id="11" dur="1" fill="hold">
                                          <p:stCondLst>
                                            <p:cond delay="0"/>
                                          </p:stCondLst>
                                        </p:cTn>
                                        <p:tgtEl>
                                          <p:spTgt spid="44"/>
                                        </p:tgtEl>
                                        <p:attrNameLst>
                                          <p:attrName>style.visibility</p:attrName>
                                        </p:attrNameLst>
                                      </p:cBhvr>
                                      <p:to>
                                        <p:strVal val="visible"/>
                                      </p:to>
                                    </p:set>
                                    <p:anim calcmode="lin" valueType="num">
                                      <p:cBhvr additive="base">
                                        <p:cTn id="12" dur="500" fill="hold"/>
                                        <p:tgtEl>
                                          <p:spTgt spid="44"/>
                                        </p:tgtEl>
                                        <p:attrNameLst>
                                          <p:attrName>ppt_x</p:attrName>
                                        </p:attrNameLst>
                                      </p:cBhvr>
                                      <p:tavLst>
                                        <p:tav tm="0">
                                          <p:val>
                                            <p:strVal val="0-#ppt_w/2"/>
                                          </p:val>
                                        </p:tav>
                                        <p:tav tm="100000">
                                          <p:val>
                                            <p:strVal val="#ppt_x"/>
                                          </p:val>
                                        </p:tav>
                                      </p:tavLst>
                                    </p:anim>
                                    <p:anim calcmode="lin" valueType="num">
                                      <p:cBhvr additive="base">
                                        <p:cTn id="13" dur="500" fill="hold"/>
                                        <p:tgtEl>
                                          <p:spTgt spid="44"/>
                                        </p:tgtEl>
                                        <p:attrNameLst>
                                          <p:attrName>ppt_y</p:attrName>
                                        </p:attrNameLst>
                                      </p:cBhvr>
                                      <p:tavLst>
                                        <p:tav tm="0">
                                          <p:val>
                                            <p:strVal val="#ppt_y"/>
                                          </p:val>
                                        </p:tav>
                                        <p:tav tm="100000">
                                          <p:val>
                                            <p:strVal val="#ppt_y"/>
                                          </p:val>
                                        </p:tav>
                                      </p:tavLst>
                                    </p:anim>
                                  </p:childTnLst>
                                </p:cTn>
                              </p:par>
                              <p:par>
                                <p:cTn id="14" presetID="53" presetClass="entr" presetSubtype="16" fill="hold" grpId="0" nodeType="withEffect">
                                  <p:stCondLst>
                                    <p:cond delay="0"/>
                                  </p:stCondLst>
                                  <p:childTnLst>
                                    <p:set>
                                      <p:cBhvr>
                                        <p:cTn id="15" dur="1" fill="hold">
                                          <p:stCondLst>
                                            <p:cond delay="0"/>
                                          </p:stCondLst>
                                        </p:cTn>
                                        <p:tgtEl>
                                          <p:spTgt spid="65"/>
                                        </p:tgtEl>
                                        <p:attrNameLst>
                                          <p:attrName>style.visibility</p:attrName>
                                        </p:attrNameLst>
                                      </p:cBhvr>
                                      <p:to>
                                        <p:strVal val="visible"/>
                                      </p:to>
                                    </p:set>
                                    <p:anim calcmode="lin" valueType="num">
                                      <p:cBhvr>
                                        <p:cTn id="16" dur="500" fill="hold"/>
                                        <p:tgtEl>
                                          <p:spTgt spid="65"/>
                                        </p:tgtEl>
                                        <p:attrNameLst>
                                          <p:attrName>ppt_w</p:attrName>
                                        </p:attrNameLst>
                                      </p:cBhvr>
                                      <p:tavLst>
                                        <p:tav tm="0">
                                          <p:val>
                                            <p:fltVal val="0"/>
                                          </p:val>
                                        </p:tav>
                                        <p:tav tm="100000">
                                          <p:val>
                                            <p:strVal val="#ppt_w"/>
                                          </p:val>
                                        </p:tav>
                                      </p:tavLst>
                                    </p:anim>
                                    <p:anim calcmode="lin" valueType="num">
                                      <p:cBhvr>
                                        <p:cTn id="17" dur="500" fill="hold"/>
                                        <p:tgtEl>
                                          <p:spTgt spid="65"/>
                                        </p:tgtEl>
                                        <p:attrNameLst>
                                          <p:attrName>ppt_h</p:attrName>
                                        </p:attrNameLst>
                                      </p:cBhvr>
                                      <p:tavLst>
                                        <p:tav tm="0">
                                          <p:val>
                                            <p:fltVal val="0"/>
                                          </p:val>
                                        </p:tav>
                                        <p:tav tm="100000">
                                          <p:val>
                                            <p:strVal val="#ppt_h"/>
                                          </p:val>
                                        </p:tav>
                                      </p:tavLst>
                                    </p:anim>
                                    <p:animEffect transition="in" filter="fade">
                                      <p:cBhvr>
                                        <p:cTn id="18" dur="500"/>
                                        <p:tgtEl>
                                          <p:spTgt spid="65"/>
                                        </p:tgtEl>
                                      </p:cBhvr>
                                    </p:animEffect>
                                  </p:childTnLst>
                                </p:cTn>
                              </p:par>
                              <p:par>
                                <p:cTn id="19" presetID="53" presetClass="entr" presetSubtype="16" fill="hold" grpId="0" nodeType="withEffect">
                                  <p:stCondLst>
                                    <p:cond delay="0"/>
                                  </p:stCondLst>
                                  <p:childTnLst>
                                    <p:set>
                                      <p:cBhvr>
                                        <p:cTn id="20" dur="1" fill="hold">
                                          <p:stCondLst>
                                            <p:cond delay="0"/>
                                          </p:stCondLst>
                                        </p:cTn>
                                        <p:tgtEl>
                                          <p:spTgt spid="79"/>
                                        </p:tgtEl>
                                        <p:attrNameLst>
                                          <p:attrName>style.visibility</p:attrName>
                                        </p:attrNameLst>
                                      </p:cBhvr>
                                      <p:to>
                                        <p:strVal val="visible"/>
                                      </p:to>
                                    </p:set>
                                    <p:anim calcmode="lin" valueType="num">
                                      <p:cBhvr>
                                        <p:cTn id="21" dur="500" fill="hold"/>
                                        <p:tgtEl>
                                          <p:spTgt spid="79"/>
                                        </p:tgtEl>
                                        <p:attrNameLst>
                                          <p:attrName>ppt_w</p:attrName>
                                        </p:attrNameLst>
                                      </p:cBhvr>
                                      <p:tavLst>
                                        <p:tav tm="0">
                                          <p:val>
                                            <p:fltVal val="0"/>
                                          </p:val>
                                        </p:tav>
                                        <p:tav tm="100000">
                                          <p:val>
                                            <p:strVal val="#ppt_w"/>
                                          </p:val>
                                        </p:tav>
                                      </p:tavLst>
                                    </p:anim>
                                    <p:anim calcmode="lin" valueType="num">
                                      <p:cBhvr>
                                        <p:cTn id="22" dur="500" fill="hold"/>
                                        <p:tgtEl>
                                          <p:spTgt spid="79"/>
                                        </p:tgtEl>
                                        <p:attrNameLst>
                                          <p:attrName>ppt_h</p:attrName>
                                        </p:attrNameLst>
                                      </p:cBhvr>
                                      <p:tavLst>
                                        <p:tav tm="0">
                                          <p:val>
                                            <p:fltVal val="0"/>
                                          </p:val>
                                        </p:tav>
                                        <p:tav tm="100000">
                                          <p:val>
                                            <p:strVal val="#ppt_h"/>
                                          </p:val>
                                        </p:tav>
                                      </p:tavLst>
                                    </p:anim>
                                    <p:animEffect transition="in" filter="fade">
                                      <p:cBhvr>
                                        <p:cTn id="23" dur="500"/>
                                        <p:tgtEl>
                                          <p:spTgt spid="79"/>
                                        </p:tgtEl>
                                      </p:cBhvr>
                                    </p:animEffect>
                                  </p:childTnLst>
                                </p:cTn>
                              </p:par>
                              <p:par>
                                <p:cTn id="24" presetID="53" presetClass="entr" presetSubtype="16" fill="hold" nodeType="withEffect">
                                  <p:stCondLst>
                                    <p:cond delay="0"/>
                                  </p:stCondLst>
                                  <p:childTnLst>
                                    <p:set>
                                      <p:cBhvr>
                                        <p:cTn id="25" dur="1" fill="hold">
                                          <p:stCondLst>
                                            <p:cond delay="0"/>
                                          </p:stCondLst>
                                        </p:cTn>
                                        <p:tgtEl>
                                          <p:spTgt spid="66"/>
                                        </p:tgtEl>
                                        <p:attrNameLst>
                                          <p:attrName>style.visibility</p:attrName>
                                        </p:attrNameLst>
                                      </p:cBhvr>
                                      <p:to>
                                        <p:strVal val="visible"/>
                                      </p:to>
                                    </p:set>
                                    <p:anim calcmode="lin" valueType="num">
                                      <p:cBhvr>
                                        <p:cTn id="26" dur="500" fill="hold"/>
                                        <p:tgtEl>
                                          <p:spTgt spid="66"/>
                                        </p:tgtEl>
                                        <p:attrNameLst>
                                          <p:attrName>ppt_w</p:attrName>
                                        </p:attrNameLst>
                                      </p:cBhvr>
                                      <p:tavLst>
                                        <p:tav tm="0">
                                          <p:val>
                                            <p:fltVal val="0"/>
                                          </p:val>
                                        </p:tav>
                                        <p:tav tm="100000">
                                          <p:val>
                                            <p:strVal val="#ppt_w"/>
                                          </p:val>
                                        </p:tav>
                                      </p:tavLst>
                                    </p:anim>
                                    <p:anim calcmode="lin" valueType="num">
                                      <p:cBhvr>
                                        <p:cTn id="27" dur="500" fill="hold"/>
                                        <p:tgtEl>
                                          <p:spTgt spid="66"/>
                                        </p:tgtEl>
                                        <p:attrNameLst>
                                          <p:attrName>ppt_h</p:attrName>
                                        </p:attrNameLst>
                                      </p:cBhvr>
                                      <p:tavLst>
                                        <p:tav tm="0">
                                          <p:val>
                                            <p:fltVal val="0"/>
                                          </p:val>
                                        </p:tav>
                                        <p:tav tm="100000">
                                          <p:val>
                                            <p:strVal val="#ppt_h"/>
                                          </p:val>
                                        </p:tav>
                                      </p:tavLst>
                                    </p:anim>
                                    <p:animEffect transition="in" filter="fade">
                                      <p:cBhvr>
                                        <p:cTn id="28" dur="500"/>
                                        <p:tgtEl>
                                          <p:spTgt spid="66"/>
                                        </p:tgtEl>
                                      </p:cBhvr>
                                    </p:animEffect>
                                  </p:childTnLst>
                                </p:cTn>
                              </p:par>
                              <p:par>
                                <p:cTn id="29" presetID="53" presetClass="entr" presetSubtype="16" fill="hold" nodeType="withEffect">
                                  <p:stCondLst>
                                    <p:cond delay="0"/>
                                  </p:stCondLst>
                                  <p:childTnLst>
                                    <p:set>
                                      <p:cBhvr>
                                        <p:cTn id="30" dur="1" fill="hold">
                                          <p:stCondLst>
                                            <p:cond delay="0"/>
                                          </p:stCondLst>
                                        </p:cTn>
                                        <p:tgtEl>
                                          <p:spTgt spid="74"/>
                                        </p:tgtEl>
                                        <p:attrNameLst>
                                          <p:attrName>style.visibility</p:attrName>
                                        </p:attrNameLst>
                                      </p:cBhvr>
                                      <p:to>
                                        <p:strVal val="visible"/>
                                      </p:to>
                                    </p:set>
                                    <p:anim calcmode="lin" valueType="num">
                                      <p:cBhvr>
                                        <p:cTn id="31" dur="500" fill="hold"/>
                                        <p:tgtEl>
                                          <p:spTgt spid="74"/>
                                        </p:tgtEl>
                                        <p:attrNameLst>
                                          <p:attrName>ppt_w</p:attrName>
                                        </p:attrNameLst>
                                      </p:cBhvr>
                                      <p:tavLst>
                                        <p:tav tm="0">
                                          <p:val>
                                            <p:fltVal val="0"/>
                                          </p:val>
                                        </p:tav>
                                        <p:tav tm="100000">
                                          <p:val>
                                            <p:strVal val="#ppt_w"/>
                                          </p:val>
                                        </p:tav>
                                      </p:tavLst>
                                    </p:anim>
                                    <p:anim calcmode="lin" valueType="num">
                                      <p:cBhvr>
                                        <p:cTn id="32" dur="500" fill="hold"/>
                                        <p:tgtEl>
                                          <p:spTgt spid="74"/>
                                        </p:tgtEl>
                                        <p:attrNameLst>
                                          <p:attrName>ppt_h</p:attrName>
                                        </p:attrNameLst>
                                      </p:cBhvr>
                                      <p:tavLst>
                                        <p:tav tm="0">
                                          <p:val>
                                            <p:fltVal val="0"/>
                                          </p:val>
                                        </p:tav>
                                        <p:tav tm="100000">
                                          <p:val>
                                            <p:strVal val="#ppt_h"/>
                                          </p:val>
                                        </p:tav>
                                      </p:tavLst>
                                    </p:anim>
                                    <p:animEffect transition="in" filter="fade">
                                      <p:cBhvr>
                                        <p:cTn id="33" dur="500"/>
                                        <p:tgtEl>
                                          <p:spTgt spid="74"/>
                                        </p:tgtEl>
                                      </p:cBhvr>
                                    </p:animEffect>
                                  </p:childTnLst>
                                </p:cTn>
                              </p:par>
                              <p:par>
                                <p:cTn id="34" presetID="53" presetClass="entr" presetSubtype="16" fill="hold" grpId="0" nodeType="withEffect">
                                  <p:stCondLst>
                                    <p:cond delay="0"/>
                                  </p:stCondLst>
                                  <p:childTnLst>
                                    <p:set>
                                      <p:cBhvr>
                                        <p:cTn id="35" dur="1" fill="hold">
                                          <p:stCondLst>
                                            <p:cond delay="0"/>
                                          </p:stCondLst>
                                        </p:cTn>
                                        <p:tgtEl>
                                          <p:spTgt spid="73"/>
                                        </p:tgtEl>
                                        <p:attrNameLst>
                                          <p:attrName>style.visibility</p:attrName>
                                        </p:attrNameLst>
                                      </p:cBhvr>
                                      <p:to>
                                        <p:strVal val="visible"/>
                                      </p:to>
                                    </p:set>
                                    <p:anim calcmode="lin" valueType="num">
                                      <p:cBhvr>
                                        <p:cTn id="36" dur="500" fill="hold"/>
                                        <p:tgtEl>
                                          <p:spTgt spid="73"/>
                                        </p:tgtEl>
                                        <p:attrNameLst>
                                          <p:attrName>ppt_w</p:attrName>
                                        </p:attrNameLst>
                                      </p:cBhvr>
                                      <p:tavLst>
                                        <p:tav tm="0">
                                          <p:val>
                                            <p:fltVal val="0"/>
                                          </p:val>
                                        </p:tav>
                                        <p:tav tm="100000">
                                          <p:val>
                                            <p:strVal val="#ppt_w"/>
                                          </p:val>
                                        </p:tav>
                                      </p:tavLst>
                                    </p:anim>
                                    <p:anim calcmode="lin" valueType="num">
                                      <p:cBhvr>
                                        <p:cTn id="37" dur="500" fill="hold"/>
                                        <p:tgtEl>
                                          <p:spTgt spid="73"/>
                                        </p:tgtEl>
                                        <p:attrNameLst>
                                          <p:attrName>ppt_h</p:attrName>
                                        </p:attrNameLst>
                                      </p:cBhvr>
                                      <p:tavLst>
                                        <p:tav tm="0">
                                          <p:val>
                                            <p:fltVal val="0"/>
                                          </p:val>
                                        </p:tav>
                                        <p:tav tm="100000">
                                          <p:val>
                                            <p:strVal val="#ppt_h"/>
                                          </p:val>
                                        </p:tav>
                                      </p:tavLst>
                                    </p:anim>
                                    <p:animEffect transition="in" filter="fade">
                                      <p:cBhvr>
                                        <p:cTn id="38" dur="500"/>
                                        <p:tgtEl>
                                          <p:spTgt spid="73"/>
                                        </p:tgtEl>
                                      </p:cBhvr>
                                    </p:animEffect>
                                  </p:childTnLst>
                                </p:cTn>
                              </p:par>
                              <p:par>
                                <p:cTn id="39" presetID="53" presetClass="entr" presetSubtype="16" fill="hold" grpId="0" nodeType="withEffect">
                                  <p:stCondLst>
                                    <p:cond delay="0"/>
                                  </p:stCondLst>
                                  <p:childTnLst>
                                    <p:set>
                                      <p:cBhvr>
                                        <p:cTn id="40" dur="1" fill="hold">
                                          <p:stCondLst>
                                            <p:cond delay="0"/>
                                          </p:stCondLst>
                                        </p:cTn>
                                        <p:tgtEl>
                                          <p:spTgt spid="72"/>
                                        </p:tgtEl>
                                        <p:attrNameLst>
                                          <p:attrName>style.visibility</p:attrName>
                                        </p:attrNameLst>
                                      </p:cBhvr>
                                      <p:to>
                                        <p:strVal val="visible"/>
                                      </p:to>
                                    </p:set>
                                    <p:anim calcmode="lin" valueType="num">
                                      <p:cBhvr>
                                        <p:cTn id="41" dur="500" fill="hold"/>
                                        <p:tgtEl>
                                          <p:spTgt spid="72"/>
                                        </p:tgtEl>
                                        <p:attrNameLst>
                                          <p:attrName>ppt_w</p:attrName>
                                        </p:attrNameLst>
                                      </p:cBhvr>
                                      <p:tavLst>
                                        <p:tav tm="0">
                                          <p:val>
                                            <p:fltVal val="0"/>
                                          </p:val>
                                        </p:tav>
                                        <p:tav tm="100000">
                                          <p:val>
                                            <p:strVal val="#ppt_w"/>
                                          </p:val>
                                        </p:tav>
                                      </p:tavLst>
                                    </p:anim>
                                    <p:anim calcmode="lin" valueType="num">
                                      <p:cBhvr>
                                        <p:cTn id="42" dur="500" fill="hold"/>
                                        <p:tgtEl>
                                          <p:spTgt spid="72"/>
                                        </p:tgtEl>
                                        <p:attrNameLst>
                                          <p:attrName>ppt_h</p:attrName>
                                        </p:attrNameLst>
                                      </p:cBhvr>
                                      <p:tavLst>
                                        <p:tav tm="0">
                                          <p:val>
                                            <p:fltVal val="0"/>
                                          </p:val>
                                        </p:tav>
                                        <p:tav tm="100000">
                                          <p:val>
                                            <p:strVal val="#ppt_h"/>
                                          </p:val>
                                        </p:tav>
                                      </p:tavLst>
                                    </p:anim>
                                    <p:animEffect transition="in" filter="fade">
                                      <p:cBhvr>
                                        <p:cTn id="43" dur="500"/>
                                        <p:tgtEl>
                                          <p:spTgt spid="72"/>
                                        </p:tgtEl>
                                      </p:cBhvr>
                                    </p:animEffect>
                                  </p:childTnLst>
                                </p:cTn>
                              </p:par>
                            </p:childTnLst>
                          </p:cTn>
                        </p:par>
                        <p:par>
                          <p:cTn id="44" fill="hold">
                            <p:stCondLst>
                              <p:cond delay="1000"/>
                            </p:stCondLst>
                            <p:childTnLst>
                              <p:par>
                                <p:cTn id="45" presetID="10" presetClass="entr" presetSubtype="0" fill="hold" grpId="0" nodeType="afterEffect">
                                  <p:stCondLst>
                                    <p:cond delay="0"/>
                                  </p:stCondLst>
                                  <p:childTnLst>
                                    <p:set>
                                      <p:cBhvr>
                                        <p:cTn id="46" dur="1" fill="hold">
                                          <p:stCondLst>
                                            <p:cond delay="0"/>
                                          </p:stCondLst>
                                        </p:cTn>
                                        <p:tgtEl>
                                          <p:spTgt spid="120"/>
                                        </p:tgtEl>
                                        <p:attrNameLst>
                                          <p:attrName>style.visibility</p:attrName>
                                        </p:attrNameLst>
                                      </p:cBhvr>
                                      <p:to>
                                        <p:strVal val="visible"/>
                                      </p:to>
                                    </p:set>
                                    <p:animEffect transition="in" filter="fade">
                                      <p:cBhvr>
                                        <p:cTn id="47" dur="500"/>
                                        <p:tgtEl>
                                          <p:spTgt spid="120"/>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41"/>
                                        </p:tgtEl>
                                        <p:attrNameLst>
                                          <p:attrName>style.visibility</p:attrName>
                                        </p:attrNameLst>
                                      </p:cBhvr>
                                      <p:to>
                                        <p:strVal val="visible"/>
                                      </p:to>
                                    </p:set>
                                    <p:animEffect transition="in" filter="fade">
                                      <p:cBhvr>
                                        <p:cTn id="50" dur="500"/>
                                        <p:tgtEl>
                                          <p:spTgt spid="141"/>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42"/>
                                        </p:tgtEl>
                                        <p:attrNameLst>
                                          <p:attrName>style.visibility</p:attrName>
                                        </p:attrNameLst>
                                      </p:cBhvr>
                                      <p:to>
                                        <p:strVal val="visible"/>
                                      </p:to>
                                    </p:set>
                                    <p:animEffect transition="in" filter="fade">
                                      <p:cBhvr>
                                        <p:cTn id="53" dur="500"/>
                                        <p:tgtEl>
                                          <p:spTgt spid="142"/>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70"/>
                                        </p:tgtEl>
                                        <p:attrNameLst>
                                          <p:attrName>style.visibility</p:attrName>
                                        </p:attrNameLst>
                                      </p:cBhvr>
                                      <p:to>
                                        <p:strVal val="visible"/>
                                      </p:to>
                                    </p:set>
                                    <p:animEffect transition="in" filter="fade">
                                      <p:cBhvr>
                                        <p:cTn id="56" dur="500"/>
                                        <p:tgtEl>
                                          <p:spTgt spid="70"/>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156"/>
                                        </p:tgtEl>
                                        <p:attrNameLst>
                                          <p:attrName>style.visibility</p:attrName>
                                        </p:attrNameLst>
                                      </p:cBhvr>
                                      <p:to>
                                        <p:strVal val="visible"/>
                                      </p:to>
                                    </p:set>
                                    <p:animEffect transition="in" filter="fade">
                                      <p:cBhvr>
                                        <p:cTn id="59" dur="500"/>
                                        <p:tgtEl>
                                          <p:spTgt spid="156"/>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103"/>
                                        </p:tgtEl>
                                        <p:attrNameLst>
                                          <p:attrName>style.visibility</p:attrName>
                                        </p:attrNameLst>
                                      </p:cBhvr>
                                      <p:to>
                                        <p:strVal val="visible"/>
                                      </p:to>
                                    </p:set>
                                    <p:animEffect transition="in" filter="fade">
                                      <p:cBhvr>
                                        <p:cTn id="62" dur="500"/>
                                        <p:tgtEl>
                                          <p:spTgt spid="103"/>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102"/>
                                        </p:tgtEl>
                                        <p:attrNameLst>
                                          <p:attrName>style.visibility</p:attrName>
                                        </p:attrNameLst>
                                      </p:cBhvr>
                                      <p:to>
                                        <p:strVal val="visible"/>
                                      </p:to>
                                    </p:set>
                                    <p:animEffect transition="in" filter="fade">
                                      <p:cBhvr>
                                        <p:cTn id="65" dur="500"/>
                                        <p:tgtEl>
                                          <p:spTgt spid="102"/>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153"/>
                                        </p:tgtEl>
                                        <p:attrNameLst>
                                          <p:attrName>style.visibility</p:attrName>
                                        </p:attrNameLst>
                                      </p:cBhvr>
                                      <p:to>
                                        <p:strVal val="visible"/>
                                      </p:to>
                                    </p:set>
                                    <p:animEffect transition="in" filter="fade">
                                      <p:cBhvr>
                                        <p:cTn id="68" dur="500"/>
                                        <p:tgtEl>
                                          <p:spTgt spid="153"/>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152"/>
                                        </p:tgtEl>
                                        <p:attrNameLst>
                                          <p:attrName>style.visibility</p:attrName>
                                        </p:attrNameLst>
                                      </p:cBhvr>
                                      <p:to>
                                        <p:strVal val="visible"/>
                                      </p:to>
                                    </p:set>
                                    <p:animEffect transition="in" filter="fade">
                                      <p:cBhvr>
                                        <p:cTn id="71" dur="500"/>
                                        <p:tgtEl>
                                          <p:spTgt spid="152"/>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130"/>
                                        </p:tgtEl>
                                        <p:attrNameLst>
                                          <p:attrName>style.visibility</p:attrName>
                                        </p:attrNameLst>
                                      </p:cBhvr>
                                      <p:to>
                                        <p:strVal val="visible"/>
                                      </p:to>
                                    </p:set>
                                    <p:animEffect transition="in" filter="fade">
                                      <p:cBhvr>
                                        <p:cTn id="74" dur="500"/>
                                        <p:tgtEl>
                                          <p:spTgt spid="130"/>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131"/>
                                        </p:tgtEl>
                                        <p:attrNameLst>
                                          <p:attrName>style.visibility</p:attrName>
                                        </p:attrNameLst>
                                      </p:cBhvr>
                                      <p:to>
                                        <p:strVal val="visible"/>
                                      </p:to>
                                    </p:set>
                                    <p:animEffect transition="in" filter="fade">
                                      <p:cBhvr>
                                        <p:cTn id="77" dur="500"/>
                                        <p:tgtEl>
                                          <p:spTgt spid="131"/>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119"/>
                                        </p:tgtEl>
                                        <p:attrNameLst>
                                          <p:attrName>style.visibility</p:attrName>
                                        </p:attrNameLst>
                                      </p:cBhvr>
                                      <p:to>
                                        <p:strVal val="visible"/>
                                      </p:to>
                                    </p:set>
                                    <p:animEffect transition="in" filter="fade">
                                      <p:cBhvr>
                                        <p:cTn id="80" dur="500"/>
                                        <p:tgtEl>
                                          <p:spTgt spid="1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102" grpId="0"/>
      <p:bldP spid="103" grpId="0"/>
      <p:bldP spid="119" grpId="0"/>
      <p:bldP spid="120" grpId="0"/>
      <p:bldP spid="130" grpId="0"/>
      <p:bldP spid="131" grpId="0"/>
      <p:bldP spid="141" grpId="0"/>
      <p:bldP spid="142" grpId="0"/>
      <p:bldP spid="152" grpId="0"/>
      <p:bldP spid="153" grpId="0"/>
      <p:bldP spid="156" grpId="0"/>
      <p:bldP spid="70" grpId="0"/>
      <p:bldP spid="65" grpId="0" animBg="1"/>
      <p:bldP spid="72" grpId="0" animBg="1"/>
      <p:bldP spid="73" grpId="0" animBg="1"/>
      <p:bldP spid="79"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26425" y="1184320"/>
            <a:ext cx="10768047" cy="3535032"/>
          </a:xfrm>
        </p:spPr>
        <p:txBody>
          <a:bodyPr/>
          <a:lstStyle/>
          <a:p>
            <a:r>
              <a:rPr lang="en-US" dirty="0"/>
              <a:t>Cosmos DB</a:t>
            </a:r>
          </a:p>
        </p:txBody>
      </p:sp>
    </p:spTree>
    <p:custDataLst>
      <p:tags r:id="rId1"/>
    </p:custDataLst>
    <p:extLst>
      <p:ext uri="{BB962C8B-B14F-4D97-AF65-F5344CB8AC3E}">
        <p14:creationId xmlns:p14="http://schemas.microsoft.com/office/powerpoint/2010/main" val="4017639186"/>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TextBox 144">
            <a:extLst>
              <a:ext uri="{FF2B5EF4-FFF2-40B4-BE49-F238E27FC236}">
                <a16:creationId xmlns:a16="http://schemas.microsoft.com/office/drawing/2014/main" id="{166E4E6D-81DD-4AAB-9651-B66FA8B88360}"/>
              </a:ext>
            </a:extLst>
          </p:cNvPr>
          <p:cNvSpPr txBox="1"/>
          <p:nvPr/>
        </p:nvSpPr>
        <p:spPr>
          <a:xfrm>
            <a:off x="5849875" y="1889211"/>
            <a:ext cx="803169" cy="369332"/>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SQL</a:t>
            </a:r>
          </a:p>
        </p:txBody>
      </p:sp>
      <p:sp>
        <p:nvSpPr>
          <p:cNvPr id="102" name="TextBox 101">
            <a:extLst>
              <a:ext uri="{FF2B5EF4-FFF2-40B4-BE49-F238E27FC236}">
                <a16:creationId xmlns:a16="http://schemas.microsoft.com/office/drawing/2014/main" id="{AD9C9A99-5A34-48F0-8113-90B132EF6B58}"/>
              </a:ext>
            </a:extLst>
          </p:cNvPr>
          <p:cNvSpPr txBox="1"/>
          <p:nvPr/>
        </p:nvSpPr>
        <p:spPr>
          <a:xfrm>
            <a:off x="8136810" y="2185771"/>
            <a:ext cx="1141366" cy="307777"/>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78D7"/>
                </a:solidFill>
                <a:effectLst/>
                <a:uLnTx/>
                <a:uFillTx/>
                <a:latin typeface="Segoe UI Semilight"/>
                <a:ea typeface="+mn-ea"/>
                <a:cs typeface="+mn-cs"/>
              </a:rPr>
              <a:t>MongoDB</a:t>
            </a:r>
          </a:p>
        </p:txBody>
      </p:sp>
      <p:grpSp>
        <p:nvGrpSpPr>
          <p:cNvPr id="14" name="Group 13">
            <a:extLst>
              <a:ext uri="{FF2B5EF4-FFF2-40B4-BE49-F238E27FC236}">
                <a16:creationId xmlns:a16="http://schemas.microsoft.com/office/drawing/2014/main" id="{3E4BEB5F-9BD8-4935-BB62-0304D488C247}"/>
              </a:ext>
            </a:extLst>
          </p:cNvPr>
          <p:cNvGrpSpPr/>
          <p:nvPr/>
        </p:nvGrpSpPr>
        <p:grpSpPr>
          <a:xfrm>
            <a:off x="935842" y="2510764"/>
            <a:ext cx="1294027" cy="440630"/>
            <a:chOff x="1880903" y="2175418"/>
            <a:chExt cx="1294027" cy="440630"/>
          </a:xfrm>
        </p:grpSpPr>
        <p:sp>
          <p:nvSpPr>
            <p:cNvPr id="97" name="TextBox 96">
              <a:extLst>
                <a:ext uri="{FF2B5EF4-FFF2-40B4-BE49-F238E27FC236}">
                  <a16:creationId xmlns:a16="http://schemas.microsoft.com/office/drawing/2014/main" id="{35A063E9-CB90-4236-B361-2F2CD4DC928E}"/>
                </a:ext>
              </a:extLst>
            </p:cNvPr>
            <p:cNvSpPr txBox="1"/>
            <p:nvPr/>
          </p:nvSpPr>
          <p:spPr>
            <a:xfrm>
              <a:off x="2371761" y="2257234"/>
              <a:ext cx="803169" cy="276999"/>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mn-cs"/>
                </a:rPr>
                <a:t>Table API</a:t>
              </a:r>
            </a:p>
          </p:txBody>
        </p:sp>
        <p:grpSp>
          <p:nvGrpSpPr>
            <p:cNvPr id="98" name="Group 97">
              <a:extLst>
                <a:ext uri="{FF2B5EF4-FFF2-40B4-BE49-F238E27FC236}">
                  <a16:creationId xmlns:a16="http://schemas.microsoft.com/office/drawing/2014/main" id="{8DF0A600-1E3D-45BA-AB34-E214FCAD0B42}"/>
                </a:ext>
              </a:extLst>
            </p:cNvPr>
            <p:cNvGrpSpPr/>
            <p:nvPr/>
          </p:nvGrpSpPr>
          <p:grpSpPr>
            <a:xfrm>
              <a:off x="1880903" y="2175418"/>
              <a:ext cx="494130" cy="440630"/>
              <a:chOff x="8276702" y="3303923"/>
              <a:chExt cx="657427" cy="586247"/>
            </a:xfrm>
          </p:grpSpPr>
          <p:sp>
            <p:nvSpPr>
              <p:cNvPr id="110" name="Hexagon 109">
                <a:extLst>
                  <a:ext uri="{FF2B5EF4-FFF2-40B4-BE49-F238E27FC236}">
                    <a16:creationId xmlns:a16="http://schemas.microsoft.com/office/drawing/2014/main" id="{893C08C3-7368-49EF-9C5B-BD3107C05B57}"/>
                  </a:ext>
                </a:extLst>
              </p:cNvPr>
              <p:cNvSpPr/>
              <p:nvPr/>
            </p:nvSpPr>
            <p:spPr bwMode="auto">
              <a:xfrm>
                <a:off x="8276702" y="3303923"/>
                <a:ext cx="657427" cy="586247"/>
              </a:xfrm>
              <a:prstGeom prst="hexagon">
                <a:avLst/>
              </a:pr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111" name="Group 110">
                <a:extLst>
                  <a:ext uri="{FF2B5EF4-FFF2-40B4-BE49-F238E27FC236}">
                    <a16:creationId xmlns:a16="http://schemas.microsoft.com/office/drawing/2014/main" id="{B75321ED-7A48-4CB8-907A-E111F192E680}"/>
                  </a:ext>
                </a:extLst>
              </p:cNvPr>
              <p:cNvGrpSpPr/>
              <p:nvPr/>
            </p:nvGrpSpPr>
            <p:grpSpPr>
              <a:xfrm>
                <a:off x="8435042" y="3437010"/>
                <a:ext cx="340743" cy="339628"/>
                <a:chOff x="9378226" y="3437014"/>
                <a:chExt cx="340743" cy="339628"/>
              </a:xfrm>
            </p:grpSpPr>
            <p:sp>
              <p:nvSpPr>
                <p:cNvPr id="112" name="Freeform: Shape 111">
                  <a:extLst>
                    <a:ext uri="{FF2B5EF4-FFF2-40B4-BE49-F238E27FC236}">
                      <a16:creationId xmlns:a16="http://schemas.microsoft.com/office/drawing/2014/main" id="{1B07B418-F5C7-4605-8FC5-F3EA20F39B4F}"/>
                    </a:ext>
                  </a:extLst>
                </p:cNvPr>
                <p:cNvSpPr/>
                <p:nvPr/>
              </p:nvSpPr>
              <p:spPr bwMode="auto">
                <a:xfrm>
                  <a:off x="9378226" y="3437014"/>
                  <a:ext cx="340743" cy="339628"/>
                </a:xfrm>
                <a:custGeom>
                  <a:avLst/>
                  <a:gdLst>
                    <a:gd name="connsiteX0" fmla="*/ 0 w 340743"/>
                    <a:gd name="connsiteY0" fmla="*/ 0 h 339628"/>
                    <a:gd name="connsiteX1" fmla="*/ 22958 w 340743"/>
                    <a:gd name="connsiteY1" fmla="*/ 0 h 339628"/>
                    <a:gd name="connsiteX2" fmla="*/ 22958 w 340743"/>
                    <a:gd name="connsiteY2" fmla="*/ 316670 h 339628"/>
                    <a:gd name="connsiteX3" fmla="*/ 340743 w 340743"/>
                    <a:gd name="connsiteY3" fmla="*/ 316670 h 339628"/>
                    <a:gd name="connsiteX4" fmla="*/ 340743 w 340743"/>
                    <a:gd name="connsiteY4" fmla="*/ 339628 h 339628"/>
                    <a:gd name="connsiteX5" fmla="*/ 0 w 340743"/>
                    <a:gd name="connsiteY5" fmla="*/ 339628 h 339628"/>
                    <a:gd name="connsiteX6" fmla="*/ 0 w 340743"/>
                    <a:gd name="connsiteY6" fmla="*/ 0 h 339628"/>
                    <a:gd name="connsiteX0" fmla="*/ 0 w 340743"/>
                    <a:gd name="connsiteY0" fmla="*/ 0 h 339628"/>
                    <a:gd name="connsiteX1" fmla="*/ 22958 w 340743"/>
                    <a:gd name="connsiteY1" fmla="*/ 0 h 339628"/>
                    <a:gd name="connsiteX2" fmla="*/ 340743 w 340743"/>
                    <a:gd name="connsiteY2" fmla="*/ 316670 h 339628"/>
                    <a:gd name="connsiteX3" fmla="*/ 340743 w 340743"/>
                    <a:gd name="connsiteY3" fmla="*/ 339628 h 339628"/>
                    <a:gd name="connsiteX4" fmla="*/ 0 w 340743"/>
                    <a:gd name="connsiteY4" fmla="*/ 339628 h 339628"/>
                    <a:gd name="connsiteX5" fmla="*/ 0 w 340743"/>
                    <a:gd name="connsiteY5" fmla="*/ 0 h 339628"/>
                    <a:gd name="connsiteX0" fmla="*/ 22958 w 340743"/>
                    <a:gd name="connsiteY0" fmla="*/ 0 h 339628"/>
                    <a:gd name="connsiteX1" fmla="*/ 340743 w 340743"/>
                    <a:gd name="connsiteY1" fmla="*/ 316670 h 339628"/>
                    <a:gd name="connsiteX2" fmla="*/ 340743 w 340743"/>
                    <a:gd name="connsiteY2" fmla="*/ 339628 h 339628"/>
                    <a:gd name="connsiteX3" fmla="*/ 0 w 340743"/>
                    <a:gd name="connsiteY3" fmla="*/ 339628 h 339628"/>
                    <a:gd name="connsiteX4" fmla="*/ 0 w 340743"/>
                    <a:gd name="connsiteY4" fmla="*/ 0 h 339628"/>
                    <a:gd name="connsiteX5" fmla="*/ 114398 w 340743"/>
                    <a:gd name="connsiteY5" fmla="*/ 91440 h 339628"/>
                    <a:gd name="connsiteX0" fmla="*/ 340743 w 340743"/>
                    <a:gd name="connsiteY0" fmla="*/ 316670 h 339628"/>
                    <a:gd name="connsiteX1" fmla="*/ 340743 w 340743"/>
                    <a:gd name="connsiteY1" fmla="*/ 339628 h 339628"/>
                    <a:gd name="connsiteX2" fmla="*/ 0 w 340743"/>
                    <a:gd name="connsiteY2" fmla="*/ 339628 h 339628"/>
                    <a:gd name="connsiteX3" fmla="*/ 0 w 340743"/>
                    <a:gd name="connsiteY3" fmla="*/ 0 h 339628"/>
                    <a:gd name="connsiteX4" fmla="*/ 114398 w 340743"/>
                    <a:gd name="connsiteY4" fmla="*/ 91440 h 339628"/>
                    <a:gd name="connsiteX0" fmla="*/ 340743 w 340743"/>
                    <a:gd name="connsiteY0" fmla="*/ 316670 h 339628"/>
                    <a:gd name="connsiteX1" fmla="*/ 340743 w 340743"/>
                    <a:gd name="connsiteY1" fmla="*/ 339628 h 339628"/>
                    <a:gd name="connsiteX2" fmla="*/ 0 w 340743"/>
                    <a:gd name="connsiteY2" fmla="*/ 339628 h 339628"/>
                    <a:gd name="connsiteX3" fmla="*/ 0 w 340743"/>
                    <a:gd name="connsiteY3" fmla="*/ 0 h 339628"/>
                    <a:gd name="connsiteX0" fmla="*/ 340743 w 340743"/>
                    <a:gd name="connsiteY0" fmla="*/ 339628 h 339628"/>
                    <a:gd name="connsiteX1" fmla="*/ 0 w 340743"/>
                    <a:gd name="connsiteY1" fmla="*/ 339628 h 339628"/>
                    <a:gd name="connsiteX2" fmla="*/ 0 w 340743"/>
                    <a:gd name="connsiteY2" fmla="*/ 0 h 339628"/>
                  </a:gdLst>
                  <a:ahLst/>
                  <a:cxnLst>
                    <a:cxn ang="0">
                      <a:pos x="connsiteX0" y="connsiteY0"/>
                    </a:cxn>
                    <a:cxn ang="0">
                      <a:pos x="connsiteX1" y="connsiteY1"/>
                    </a:cxn>
                    <a:cxn ang="0">
                      <a:pos x="connsiteX2" y="connsiteY2"/>
                    </a:cxn>
                  </a:cxnLst>
                  <a:rect l="l" t="t" r="r" b="b"/>
                  <a:pathLst>
                    <a:path w="340743" h="339628">
                      <a:moveTo>
                        <a:pt x="340743" y="339628"/>
                      </a:moveTo>
                      <a:lnTo>
                        <a:pt x="0" y="339628"/>
                      </a:lnTo>
                      <a:lnTo>
                        <a:pt x="0" y="0"/>
                      </a:lnTo>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13" name="Freeform: Shape 112">
                  <a:extLst>
                    <a:ext uri="{FF2B5EF4-FFF2-40B4-BE49-F238E27FC236}">
                      <a16:creationId xmlns:a16="http://schemas.microsoft.com/office/drawing/2014/main" id="{EB7D221E-192B-4F8E-9759-1AFBC03445DC}"/>
                    </a:ext>
                  </a:extLst>
                </p:cNvPr>
                <p:cNvSpPr/>
                <p:nvPr/>
              </p:nvSpPr>
              <p:spPr bwMode="auto">
                <a:xfrm>
                  <a:off x="9426825" y="3453755"/>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14" name="Freeform: Shape 113">
                  <a:extLst>
                    <a:ext uri="{FF2B5EF4-FFF2-40B4-BE49-F238E27FC236}">
                      <a16:creationId xmlns:a16="http://schemas.microsoft.com/office/drawing/2014/main" id="{F54A1402-E5E4-4B69-8FC4-75C572454368}"/>
                    </a:ext>
                  </a:extLst>
                </p:cNvPr>
                <p:cNvSpPr/>
                <p:nvPr/>
              </p:nvSpPr>
              <p:spPr bwMode="auto">
                <a:xfrm>
                  <a:off x="9531227" y="3453755"/>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20" name="Freeform: Shape 119">
                  <a:extLst>
                    <a:ext uri="{FF2B5EF4-FFF2-40B4-BE49-F238E27FC236}">
                      <a16:creationId xmlns:a16="http://schemas.microsoft.com/office/drawing/2014/main" id="{5F803BA7-9545-46A5-ACBF-9B2F683CB371}"/>
                    </a:ext>
                  </a:extLst>
                </p:cNvPr>
                <p:cNvSpPr/>
                <p:nvPr/>
              </p:nvSpPr>
              <p:spPr bwMode="auto">
                <a:xfrm>
                  <a:off x="9635629" y="3453755"/>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21" name="Freeform: Shape 120">
                  <a:extLst>
                    <a:ext uri="{FF2B5EF4-FFF2-40B4-BE49-F238E27FC236}">
                      <a16:creationId xmlns:a16="http://schemas.microsoft.com/office/drawing/2014/main" id="{A0047B6C-78AF-4D71-97FD-B943AD196E6C}"/>
                    </a:ext>
                  </a:extLst>
                </p:cNvPr>
                <p:cNvSpPr/>
                <p:nvPr/>
              </p:nvSpPr>
              <p:spPr bwMode="auto">
                <a:xfrm>
                  <a:off x="9426825" y="3557977"/>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22" name="Freeform: Shape 121">
                  <a:extLst>
                    <a:ext uri="{FF2B5EF4-FFF2-40B4-BE49-F238E27FC236}">
                      <a16:creationId xmlns:a16="http://schemas.microsoft.com/office/drawing/2014/main" id="{46EB0FF6-ADAE-4DC5-854E-F2A388689ADC}"/>
                    </a:ext>
                  </a:extLst>
                </p:cNvPr>
                <p:cNvSpPr/>
                <p:nvPr/>
              </p:nvSpPr>
              <p:spPr bwMode="auto">
                <a:xfrm>
                  <a:off x="9531227" y="3557977"/>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23" name="Freeform: Shape 122">
                  <a:extLst>
                    <a:ext uri="{FF2B5EF4-FFF2-40B4-BE49-F238E27FC236}">
                      <a16:creationId xmlns:a16="http://schemas.microsoft.com/office/drawing/2014/main" id="{EEAAFFFE-7D34-4A7C-9998-6CD6355D29A9}"/>
                    </a:ext>
                  </a:extLst>
                </p:cNvPr>
                <p:cNvSpPr/>
                <p:nvPr/>
              </p:nvSpPr>
              <p:spPr bwMode="auto">
                <a:xfrm>
                  <a:off x="9635629" y="3557977"/>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24" name="Freeform: Shape 123">
                  <a:extLst>
                    <a:ext uri="{FF2B5EF4-FFF2-40B4-BE49-F238E27FC236}">
                      <a16:creationId xmlns:a16="http://schemas.microsoft.com/office/drawing/2014/main" id="{FE206180-0025-485B-BD55-C48E5554A010}"/>
                    </a:ext>
                  </a:extLst>
                </p:cNvPr>
                <p:cNvSpPr/>
                <p:nvPr/>
              </p:nvSpPr>
              <p:spPr bwMode="auto">
                <a:xfrm>
                  <a:off x="9426825" y="3662200"/>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25" name="Freeform: Shape 124">
                  <a:extLst>
                    <a:ext uri="{FF2B5EF4-FFF2-40B4-BE49-F238E27FC236}">
                      <a16:creationId xmlns:a16="http://schemas.microsoft.com/office/drawing/2014/main" id="{8A0B64E8-521F-4F06-B5A5-4318A58FC204}"/>
                    </a:ext>
                  </a:extLst>
                </p:cNvPr>
                <p:cNvSpPr/>
                <p:nvPr/>
              </p:nvSpPr>
              <p:spPr bwMode="auto">
                <a:xfrm>
                  <a:off x="9531227" y="3662200"/>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26" name="Freeform: Shape 125">
                  <a:extLst>
                    <a:ext uri="{FF2B5EF4-FFF2-40B4-BE49-F238E27FC236}">
                      <a16:creationId xmlns:a16="http://schemas.microsoft.com/office/drawing/2014/main" id="{67C32281-2BC6-4D60-9EBD-569D4BE289E4}"/>
                    </a:ext>
                  </a:extLst>
                </p:cNvPr>
                <p:cNvSpPr/>
                <p:nvPr/>
              </p:nvSpPr>
              <p:spPr bwMode="auto">
                <a:xfrm>
                  <a:off x="9635629" y="3662200"/>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grpSp>
      </p:grpSp>
      <p:pic>
        <p:nvPicPr>
          <p:cNvPr id="15" name="Picture 14">
            <a:extLst>
              <a:ext uri="{FF2B5EF4-FFF2-40B4-BE49-F238E27FC236}">
                <a16:creationId xmlns:a16="http://schemas.microsoft.com/office/drawing/2014/main" id="{73154DFE-BA73-41E3-900B-523E95F2638C}"/>
              </a:ext>
            </a:extLst>
          </p:cNvPr>
          <p:cNvPicPr>
            <a:picLocks noChangeAspect="1"/>
          </p:cNvPicPr>
          <p:nvPr/>
        </p:nvPicPr>
        <p:blipFill rotWithShape="1">
          <a:blip r:embed="rId3"/>
          <a:srcRect b="68768"/>
          <a:stretch/>
        </p:blipFill>
        <p:spPr>
          <a:xfrm>
            <a:off x="1133426" y="5547982"/>
            <a:ext cx="9925148" cy="1310018"/>
          </a:xfrm>
          <a:prstGeom prst="rect">
            <a:avLst/>
          </a:prstGeom>
        </p:spPr>
      </p:pic>
      <p:sp>
        <p:nvSpPr>
          <p:cNvPr id="100" name="Freeform: Shape 99"/>
          <p:cNvSpPr/>
          <p:nvPr/>
        </p:nvSpPr>
        <p:spPr>
          <a:xfrm>
            <a:off x="1349" y="5112426"/>
            <a:ext cx="12189302" cy="17455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83" name="Freeform: Shape 99"/>
          <p:cNvSpPr/>
          <p:nvPr/>
        </p:nvSpPr>
        <p:spPr>
          <a:xfrm>
            <a:off x="0" y="2593251"/>
            <a:ext cx="12189302" cy="1869739"/>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82" name="Freeform: Shape 99"/>
          <p:cNvSpPr/>
          <p:nvPr/>
        </p:nvSpPr>
        <p:spPr>
          <a:xfrm>
            <a:off x="0" y="3990142"/>
            <a:ext cx="12192000" cy="1869739"/>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noFill/>
          <a:ln w="1270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9" name="Group 8"/>
          <p:cNvGrpSpPr/>
          <p:nvPr/>
        </p:nvGrpSpPr>
        <p:grpSpPr>
          <a:xfrm>
            <a:off x="530669" y="4315190"/>
            <a:ext cx="11082665" cy="1524582"/>
            <a:chOff x="712834" y="4237919"/>
            <a:chExt cx="11082665" cy="1524582"/>
          </a:xfrm>
        </p:grpSpPr>
        <p:sp>
          <p:nvSpPr>
            <p:cNvPr id="893" name="TextBox 892"/>
            <p:cNvSpPr txBox="1"/>
            <p:nvPr/>
          </p:nvSpPr>
          <p:spPr>
            <a:xfrm>
              <a:off x="712834" y="5255413"/>
              <a:ext cx="111761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Turnkey global </a:t>
              </a:r>
              <a:br>
                <a:rPr kumimoji="0" lang="en-US" sz="1100" b="0" i="0" u="none" strike="noStrike" kern="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distribution</a:t>
              </a:r>
            </a:p>
          </p:txBody>
        </p:sp>
        <p:sp>
          <p:nvSpPr>
            <p:cNvPr id="894" name="TextBox 893"/>
            <p:cNvSpPr txBox="1"/>
            <p:nvPr/>
          </p:nvSpPr>
          <p:spPr>
            <a:xfrm>
              <a:off x="2863058" y="4596855"/>
              <a:ext cx="166423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Elastic scale out </a:t>
              </a:r>
            </a:p>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of storage &amp; throughput</a:t>
              </a:r>
            </a:p>
          </p:txBody>
        </p:sp>
        <p:sp>
          <p:nvSpPr>
            <p:cNvPr id="895" name="TextBox 894"/>
            <p:cNvSpPr txBox="1"/>
            <p:nvPr/>
          </p:nvSpPr>
          <p:spPr>
            <a:xfrm>
              <a:off x="5559906" y="4237919"/>
              <a:ext cx="164820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Guaranteed low latency </a:t>
              </a:r>
              <a:br>
                <a:rPr kumimoji="0" lang="en-US" sz="1100" b="0" i="0" u="none" strike="noStrike" kern="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at the 99</a:t>
              </a:r>
              <a:r>
                <a:rPr kumimoji="0" lang="en-US" sz="1100" b="0" i="0" u="none" strike="noStrike" kern="0" cap="none" spc="0" normalizeH="0" baseline="3000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th</a:t>
              </a:r>
              <a:r>
                <a:rPr kumimoji="0" lang="en-US" sz="1100" b="0" i="0" u="none" strike="noStrike" kern="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 percentile</a:t>
              </a:r>
            </a:p>
          </p:txBody>
        </p:sp>
        <p:sp>
          <p:nvSpPr>
            <p:cNvPr id="896" name="TextBox 895"/>
            <p:cNvSpPr txBox="1"/>
            <p:nvPr/>
          </p:nvSpPr>
          <p:spPr>
            <a:xfrm>
              <a:off x="10631399" y="5331614"/>
              <a:ext cx="1164100"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Comprehensive </a:t>
              </a:r>
              <a:br>
                <a:rPr kumimoji="0" lang="en-US" sz="1100" b="0" i="0" u="none" strike="noStrike" kern="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SLAs</a:t>
              </a:r>
            </a:p>
          </p:txBody>
        </p:sp>
        <p:sp>
          <p:nvSpPr>
            <p:cNvPr id="897" name="TextBox 896"/>
            <p:cNvSpPr txBox="1"/>
            <p:nvPr/>
          </p:nvSpPr>
          <p:spPr>
            <a:xfrm>
              <a:off x="8240724" y="4596855"/>
              <a:ext cx="135806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0078D7"/>
                  </a:solidFill>
                  <a:effectLst/>
                  <a:uLnTx/>
                  <a:uFillTx/>
                  <a:latin typeface="Segoe UI Semilight" panose="020B0402040204020203" pitchFamily="34" charset="0"/>
                  <a:ea typeface="+mn-ea"/>
                  <a:cs typeface="Segoe UI Semilight" panose="020B0402040204020203" pitchFamily="34" charset="0"/>
                </a:rPr>
                <a:t>Five well-defined </a:t>
              </a:r>
              <a:br>
                <a:rPr kumimoji="0" lang="en-US" sz="1100" b="0" i="0" u="none" strike="noStrike" kern="0" cap="none" spc="0" normalizeH="0" baseline="0" noProof="0" dirty="0">
                  <a:ln>
                    <a:noFill/>
                  </a:ln>
                  <a:solidFill>
                    <a:srgbClr val="0078D7"/>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0078D7"/>
                  </a:solidFill>
                  <a:effectLst/>
                  <a:uLnTx/>
                  <a:uFillTx/>
                  <a:latin typeface="Segoe UI Semilight" panose="020B0402040204020203" pitchFamily="34" charset="0"/>
                  <a:ea typeface="+mn-ea"/>
                  <a:cs typeface="Segoe UI Semilight" panose="020B0402040204020203" pitchFamily="34" charset="0"/>
                </a:rPr>
                <a:t>consistency models</a:t>
              </a:r>
            </a:p>
          </p:txBody>
        </p:sp>
      </p:grpSp>
      <p:sp>
        <p:nvSpPr>
          <p:cNvPr id="84" name="Title 10"/>
          <p:cNvSpPr>
            <a:spLocks noGrp="1"/>
          </p:cNvSpPr>
          <p:nvPr>
            <p:ph type="title"/>
          </p:nvPr>
        </p:nvSpPr>
        <p:spPr>
          <a:xfrm>
            <a:off x="268080" y="280267"/>
            <a:ext cx="11655840" cy="899665"/>
          </a:xfrm>
        </p:spPr>
        <p:txBody>
          <a:bodyPr/>
          <a:lstStyle/>
          <a:p>
            <a:pPr>
              <a:spcBef>
                <a:spcPts val="600"/>
              </a:spcBef>
            </a:pPr>
            <a:r>
              <a:rPr lang="en-US" dirty="0"/>
              <a:t>Azure Cosmos DB</a:t>
            </a:r>
            <a:br>
              <a:rPr lang="en-US" dirty="0"/>
            </a:br>
            <a:endParaRPr lang="en-US" cap="none" dirty="0"/>
          </a:p>
        </p:txBody>
      </p:sp>
      <p:grpSp>
        <p:nvGrpSpPr>
          <p:cNvPr id="11" name="Group 10">
            <a:extLst>
              <a:ext uri="{FF2B5EF4-FFF2-40B4-BE49-F238E27FC236}">
                <a16:creationId xmlns:a16="http://schemas.microsoft.com/office/drawing/2014/main" id="{077A2346-E711-49EA-BD8F-F81EC99B99BD}"/>
              </a:ext>
            </a:extLst>
          </p:cNvPr>
          <p:cNvGrpSpPr/>
          <p:nvPr/>
        </p:nvGrpSpPr>
        <p:grpSpPr>
          <a:xfrm>
            <a:off x="9278176" y="6154848"/>
            <a:ext cx="223240" cy="433634"/>
            <a:chOff x="9576336" y="6019901"/>
            <a:chExt cx="223240" cy="433634"/>
          </a:xfrm>
        </p:grpSpPr>
        <p:sp>
          <p:nvSpPr>
            <p:cNvPr id="106" name="Freeform: Shape 411"/>
            <p:cNvSpPr/>
            <p:nvPr/>
          </p:nvSpPr>
          <p:spPr>
            <a:xfrm>
              <a:off x="9620313"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7" name="Group 6">
              <a:extLst>
                <a:ext uri="{FF2B5EF4-FFF2-40B4-BE49-F238E27FC236}">
                  <a16:creationId xmlns:a16="http://schemas.microsoft.com/office/drawing/2014/main" id="{ADB8B183-CB92-45C8-8AA4-0C6911395AEB}"/>
                </a:ext>
              </a:extLst>
            </p:cNvPr>
            <p:cNvGrpSpPr/>
            <p:nvPr/>
          </p:nvGrpSpPr>
          <p:grpSpPr>
            <a:xfrm>
              <a:off x="9576336" y="6019901"/>
              <a:ext cx="223240" cy="357070"/>
              <a:chOff x="9523117" y="5842588"/>
              <a:chExt cx="329677" cy="527319"/>
            </a:xfrm>
          </p:grpSpPr>
          <p:sp>
            <p:nvSpPr>
              <p:cNvPr id="108" name="Oval 903"/>
              <p:cNvSpPr/>
              <p:nvPr/>
            </p:nvSpPr>
            <p:spPr>
              <a:xfrm>
                <a:off x="9591504"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15" name="Freeform 5">
                <a:extLst>
                  <a:ext uri="{FF2B5EF4-FFF2-40B4-BE49-F238E27FC236}">
                    <a16:creationId xmlns:a16="http://schemas.microsoft.com/office/drawing/2014/main" id="{F804D774-20F1-42F0-A01E-2FA593BF563D}"/>
                  </a:ext>
                </a:extLst>
              </p:cNvPr>
              <p:cNvSpPr>
                <a:spLocks noEditPoints="1"/>
              </p:cNvSpPr>
              <p:nvPr/>
            </p:nvSpPr>
            <p:spPr bwMode="auto">
              <a:xfrm>
                <a:off x="9523117"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0" name="Group 9">
            <a:extLst>
              <a:ext uri="{FF2B5EF4-FFF2-40B4-BE49-F238E27FC236}">
                <a16:creationId xmlns:a16="http://schemas.microsoft.com/office/drawing/2014/main" id="{E5A7D07E-75FB-4559-875F-262AB2467085}"/>
              </a:ext>
            </a:extLst>
          </p:cNvPr>
          <p:cNvGrpSpPr/>
          <p:nvPr/>
        </p:nvGrpSpPr>
        <p:grpSpPr>
          <a:xfrm>
            <a:off x="7468054" y="6382515"/>
            <a:ext cx="223240" cy="431604"/>
            <a:chOff x="7468054" y="6382515"/>
            <a:chExt cx="223240" cy="431604"/>
          </a:xfrm>
        </p:grpSpPr>
        <p:sp>
          <p:nvSpPr>
            <p:cNvPr id="89" name="Freeform: Shape 411"/>
            <p:cNvSpPr/>
            <p:nvPr/>
          </p:nvSpPr>
          <p:spPr>
            <a:xfrm>
              <a:off x="7512031" y="6678832"/>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6" name="Group 5">
              <a:extLst>
                <a:ext uri="{FF2B5EF4-FFF2-40B4-BE49-F238E27FC236}">
                  <a16:creationId xmlns:a16="http://schemas.microsoft.com/office/drawing/2014/main" id="{BEDAB537-5CA0-4293-B11E-515BEC693AD6}"/>
                </a:ext>
              </a:extLst>
            </p:cNvPr>
            <p:cNvGrpSpPr/>
            <p:nvPr/>
          </p:nvGrpSpPr>
          <p:grpSpPr>
            <a:xfrm>
              <a:off x="7468054" y="6382515"/>
              <a:ext cx="223240" cy="357070"/>
              <a:chOff x="7414835" y="6205202"/>
              <a:chExt cx="329677" cy="527319"/>
            </a:xfrm>
          </p:grpSpPr>
          <p:sp>
            <p:nvSpPr>
              <p:cNvPr id="91" name="Oval 17"/>
              <p:cNvSpPr/>
              <p:nvPr/>
            </p:nvSpPr>
            <p:spPr>
              <a:xfrm>
                <a:off x="7483222" y="6265690"/>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16" name="Freeform 5">
                <a:extLst>
                  <a:ext uri="{FF2B5EF4-FFF2-40B4-BE49-F238E27FC236}">
                    <a16:creationId xmlns:a16="http://schemas.microsoft.com/office/drawing/2014/main" id="{086FE07A-63F7-4835-A848-587ABFEEF617}"/>
                  </a:ext>
                </a:extLst>
              </p:cNvPr>
              <p:cNvSpPr>
                <a:spLocks noEditPoints="1"/>
              </p:cNvSpPr>
              <p:nvPr/>
            </p:nvSpPr>
            <p:spPr bwMode="auto">
              <a:xfrm>
                <a:off x="7414835" y="6205202"/>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8" name="Group 7">
            <a:extLst>
              <a:ext uri="{FF2B5EF4-FFF2-40B4-BE49-F238E27FC236}">
                <a16:creationId xmlns:a16="http://schemas.microsoft.com/office/drawing/2014/main" id="{C182DA2D-3B7F-4476-B9EE-CEE70342A7F7}"/>
              </a:ext>
            </a:extLst>
          </p:cNvPr>
          <p:cNvGrpSpPr/>
          <p:nvPr/>
        </p:nvGrpSpPr>
        <p:grpSpPr>
          <a:xfrm>
            <a:off x="6207483" y="5803084"/>
            <a:ext cx="223240" cy="433634"/>
            <a:chOff x="6393022" y="6019901"/>
            <a:chExt cx="223240" cy="433634"/>
          </a:xfrm>
        </p:grpSpPr>
        <p:sp>
          <p:nvSpPr>
            <p:cNvPr id="101" name="Freeform: Shape 411"/>
            <p:cNvSpPr/>
            <p:nvPr/>
          </p:nvSpPr>
          <p:spPr>
            <a:xfrm>
              <a:off x="6436999"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5" name="Group 4">
              <a:extLst>
                <a:ext uri="{FF2B5EF4-FFF2-40B4-BE49-F238E27FC236}">
                  <a16:creationId xmlns:a16="http://schemas.microsoft.com/office/drawing/2014/main" id="{A0DFD2A5-02C2-49DA-A254-731165E3974B}"/>
                </a:ext>
              </a:extLst>
            </p:cNvPr>
            <p:cNvGrpSpPr/>
            <p:nvPr/>
          </p:nvGrpSpPr>
          <p:grpSpPr>
            <a:xfrm>
              <a:off x="6393022" y="6019901"/>
              <a:ext cx="223240" cy="357070"/>
              <a:chOff x="6339803" y="5842588"/>
              <a:chExt cx="329677" cy="527319"/>
            </a:xfrm>
          </p:grpSpPr>
          <p:sp>
            <p:nvSpPr>
              <p:cNvPr id="103" name="Oval 27"/>
              <p:cNvSpPr/>
              <p:nvPr/>
            </p:nvSpPr>
            <p:spPr>
              <a:xfrm>
                <a:off x="6408190"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17" name="Freeform 5">
                <a:extLst>
                  <a:ext uri="{FF2B5EF4-FFF2-40B4-BE49-F238E27FC236}">
                    <a16:creationId xmlns:a16="http://schemas.microsoft.com/office/drawing/2014/main" id="{9043C574-91E2-427D-99B1-FBE3A22DA0D2}"/>
                  </a:ext>
                </a:extLst>
              </p:cNvPr>
              <p:cNvSpPr>
                <a:spLocks noEditPoints="1"/>
              </p:cNvSpPr>
              <p:nvPr/>
            </p:nvSpPr>
            <p:spPr bwMode="auto">
              <a:xfrm>
                <a:off x="6339803"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2" name="Group 11">
            <a:extLst>
              <a:ext uri="{FF2B5EF4-FFF2-40B4-BE49-F238E27FC236}">
                <a16:creationId xmlns:a16="http://schemas.microsoft.com/office/drawing/2014/main" id="{81905357-76B3-46A9-A2AA-C02068C8EEDB}"/>
              </a:ext>
            </a:extLst>
          </p:cNvPr>
          <p:cNvGrpSpPr/>
          <p:nvPr/>
        </p:nvGrpSpPr>
        <p:grpSpPr>
          <a:xfrm>
            <a:off x="2183561" y="6187406"/>
            <a:ext cx="223240" cy="450322"/>
            <a:chOff x="2418475" y="6242316"/>
            <a:chExt cx="223240" cy="450322"/>
          </a:xfrm>
        </p:grpSpPr>
        <p:sp>
          <p:nvSpPr>
            <p:cNvPr id="83" name="Freeform: Shape 411"/>
            <p:cNvSpPr/>
            <p:nvPr/>
          </p:nvSpPr>
          <p:spPr>
            <a:xfrm>
              <a:off x="2462452" y="6557351"/>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4" name="Group 3">
              <a:extLst>
                <a:ext uri="{FF2B5EF4-FFF2-40B4-BE49-F238E27FC236}">
                  <a16:creationId xmlns:a16="http://schemas.microsoft.com/office/drawing/2014/main" id="{54BA13A7-CAA3-4B66-82A0-72CCA35E705A}"/>
                </a:ext>
              </a:extLst>
            </p:cNvPr>
            <p:cNvGrpSpPr/>
            <p:nvPr/>
          </p:nvGrpSpPr>
          <p:grpSpPr>
            <a:xfrm>
              <a:off x="2418475" y="6242316"/>
              <a:ext cx="223240" cy="357070"/>
              <a:chOff x="2365256" y="6065003"/>
              <a:chExt cx="329677" cy="527319"/>
            </a:xfrm>
          </p:grpSpPr>
          <p:sp>
            <p:nvSpPr>
              <p:cNvPr id="86" name="Oval 6"/>
              <p:cNvSpPr/>
              <p:nvPr/>
            </p:nvSpPr>
            <p:spPr>
              <a:xfrm>
                <a:off x="2433643" y="6144209"/>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30" name="Freeform 5">
                <a:extLst>
                  <a:ext uri="{FF2B5EF4-FFF2-40B4-BE49-F238E27FC236}">
                    <a16:creationId xmlns:a16="http://schemas.microsoft.com/office/drawing/2014/main" id="{7D527200-0FD3-4A64-9A97-DAA493271096}"/>
                  </a:ext>
                </a:extLst>
              </p:cNvPr>
              <p:cNvSpPr>
                <a:spLocks noEditPoints="1"/>
              </p:cNvSpPr>
              <p:nvPr/>
            </p:nvSpPr>
            <p:spPr bwMode="auto">
              <a:xfrm>
                <a:off x="2365256" y="6065003"/>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pic>
        <p:nvPicPr>
          <p:cNvPr id="99" name="Picture 98"/>
          <p:cNvPicPr>
            <a:picLocks noChangeAspect="1"/>
          </p:cNvPicPr>
          <p:nvPr/>
        </p:nvPicPr>
        <p:blipFill>
          <a:blip r:embed="rId4"/>
          <a:stretch>
            <a:fillRect/>
          </a:stretch>
        </p:blipFill>
        <p:spPr>
          <a:xfrm>
            <a:off x="3604638" y="2032648"/>
            <a:ext cx="631133" cy="418575"/>
          </a:xfrm>
          <a:prstGeom prst="rect">
            <a:avLst/>
          </a:prstGeom>
        </p:spPr>
      </p:pic>
      <p:grpSp>
        <p:nvGrpSpPr>
          <p:cNvPr id="20" name="Group 19">
            <a:extLst>
              <a:ext uri="{FF2B5EF4-FFF2-40B4-BE49-F238E27FC236}">
                <a16:creationId xmlns:a16="http://schemas.microsoft.com/office/drawing/2014/main" id="{12DB49D7-5838-404C-B16E-F21A9F61F6A4}"/>
              </a:ext>
            </a:extLst>
          </p:cNvPr>
          <p:cNvGrpSpPr/>
          <p:nvPr/>
        </p:nvGrpSpPr>
        <p:grpSpPr>
          <a:xfrm>
            <a:off x="2847286" y="3015182"/>
            <a:ext cx="6914490" cy="974208"/>
            <a:chOff x="2847286" y="3085807"/>
            <a:chExt cx="6914490" cy="974208"/>
          </a:xfrm>
        </p:grpSpPr>
        <p:grpSp>
          <p:nvGrpSpPr>
            <p:cNvPr id="17" name="Group 16">
              <a:extLst>
                <a:ext uri="{FF2B5EF4-FFF2-40B4-BE49-F238E27FC236}">
                  <a16:creationId xmlns:a16="http://schemas.microsoft.com/office/drawing/2014/main" id="{E5DA855E-3024-42F2-BA8F-EAD67D95D47A}"/>
                </a:ext>
              </a:extLst>
            </p:cNvPr>
            <p:cNvGrpSpPr/>
            <p:nvPr/>
          </p:nvGrpSpPr>
          <p:grpSpPr>
            <a:xfrm>
              <a:off x="7100228" y="3085807"/>
              <a:ext cx="819456" cy="736037"/>
              <a:chOff x="7002857" y="3085807"/>
              <a:chExt cx="819456" cy="736037"/>
            </a:xfrm>
          </p:grpSpPr>
          <p:grpSp>
            <p:nvGrpSpPr>
              <p:cNvPr id="148" name="Group 147"/>
              <p:cNvGrpSpPr/>
              <p:nvPr/>
            </p:nvGrpSpPr>
            <p:grpSpPr>
              <a:xfrm>
                <a:off x="7092749" y="3085807"/>
                <a:ext cx="499208" cy="473323"/>
                <a:chOff x="7128988" y="4166153"/>
                <a:chExt cx="604908" cy="573541"/>
              </a:xfrm>
              <a:solidFill>
                <a:schemeClr val="tx2"/>
              </a:solidFill>
            </p:grpSpPr>
            <p:cxnSp>
              <p:nvCxnSpPr>
                <p:cNvPr id="149" name="Straight Connector 148"/>
                <p:cNvCxnSpPr>
                  <a:cxnSpLocks/>
                </p:cNvCxnSpPr>
                <p:nvPr/>
              </p:nvCxnSpPr>
              <p:spPr>
                <a:xfrm>
                  <a:off x="7128988" y="4451736"/>
                  <a:ext cx="238107" cy="72556"/>
                </a:xfrm>
                <a:prstGeom prst="line">
                  <a:avLst/>
                </a:prstGeom>
                <a:grpFill/>
                <a:ln w="12700" cap="flat" cmpd="sng" algn="ctr">
                  <a:solidFill>
                    <a:schemeClr val="tx1"/>
                  </a:solidFill>
                  <a:prstDash val="sysDot"/>
                  <a:miter lim="800000"/>
                  <a:headEnd type="none"/>
                  <a:tailEnd type="none"/>
                </a:ln>
                <a:effectLst/>
              </p:spPr>
            </p:cxnSp>
            <p:cxnSp>
              <p:nvCxnSpPr>
                <p:cNvPr id="150" name="Straight Connector 149"/>
                <p:cNvCxnSpPr>
                  <a:cxnSpLocks/>
                </p:cNvCxnSpPr>
                <p:nvPr/>
              </p:nvCxnSpPr>
              <p:spPr>
                <a:xfrm flipV="1">
                  <a:off x="7128988" y="4379180"/>
                  <a:ext cx="233873" cy="72556"/>
                </a:xfrm>
                <a:prstGeom prst="line">
                  <a:avLst/>
                </a:prstGeom>
                <a:grpFill/>
                <a:ln w="12700" cap="flat" cmpd="sng" algn="ctr">
                  <a:solidFill>
                    <a:schemeClr val="tx1"/>
                  </a:solidFill>
                  <a:prstDash val="sysDot"/>
                  <a:miter lim="800000"/>
                  <a:headEnd type="none"/>
                  <a:tailEnd type="none"/>
                </a:ln>
                <a:effectLst/>
              </p:spPr>
            </p:cxnSp>
            <p:sp>
              <p:nvSpPr>
                <p:cNvPr id="151" name="Oval 150"/>
                <p:cNvSpPr/>
                <p:nvPr/>
              </p:nvSpPr>
              <p:spPr bwMode="auto">
                <a:xfrm>
                  <a:off x="7128988" y="4383154"/>
                  <a:ext cx="137163" cy="137163"/>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cxnSp>
              <p:nvCxnSpPr>
                <p:cNvPr id="152" name="Straight Connector 151"/>
                <p:cNvCxnSpPr>
                  <a:cxnSpLocks/>
                </p:cNvCxnSpPr>
                <p:nvPr/>
              </p:nvCxnSpPr>
              <p:spPr>
                <a:xfrm>
                  <a:off x="7367095" y="4524292"/>
                  <a:ext cx="241432" cy="108368"/>
                </a:xfrm>
                <a:prstGeom prst="line">
                  <a:avLst/>
                </a:prstGeom>
                <a:grpFill/>
                <a:ln w="12700" cap="flat" cmpd="sng" algn="ctr">
                  <a:solidFill>
                    <a:schemeClr val="tx1"/>
                  </a:solidFill>
                  <a:prstDash val="sysDot"/>
                  <a:miter lim="800000"/>
                  <a:headEnd type="none"/>
                  <a:tailEnd type="none"/>
                </a:ln>
                <a:effectLst/>
              </p:spPr>
            </p:cxnSp>
            <p:cxnSp>
              <p:nvCxnSpPr>
                <p:cNvPr id="153" name="Straight Connector 152"/>
                <p:cNvCxnSpPr>
                  <a:cxnSpLocks/>
                </p:cNvCxnSpPr>
                <p:nvPr/>
              </p:nvCxnSpPr>
              <p:spPr>
                <a:xfrm>
                  <a:off x="7367095" y="4524292"/>
                  <a:ext cx="229638" cy="1361"/>
                </a:xfrm>
                <a:prstGeom prst="line">
                  <a:avLst/>
                </a:prstGeom>
                <a:grpFill/>
                <a:ln w="12700" cap="flat" cmpd="sng" algn="ctr">
                  <a:solidFill>
                    <a:schemeClr val="tx1"/>
                  </a:solidFill>
                  <a:prstDash val="sysDot"/>
                  <a:miter lim="800000"/>
                  <a:headEnd type="none"/>
                  <a:tailEnd type="none"/>
                </a:ln>
                <a:effectLst/>
              </p:spPr>
            </p:cxnSp>
            <p:sp>
              <p:nvSpPr>
                <p:cNvPr id="154" name="Oval 153"/>
                <p:cNvSpPr/>
                <p:nvPr/>
              </p:nvSpPr>
              <p:spPr bwMode="auto">
                <a:xfrm rot="20946206">
                  <a:off x="7596733" y="4602531"/>
                  <a:ext cx="137163" cy="137163"/>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sp>
              <p:nvSpPr>
                <p:cNvPr id="155" name="Oval 154"/>
                <p:cNvSpPr/>
                <p:nvPr/>
              </p:nvSpPr>
              <p:spPr bwMode="auto">
                <a:xfrm>
                  <a:off x="7596733" y="4457071"/>
                  <a:ext cx="137163" cy="137163"/>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cxnSp>
              <p:nvCxnSpPr>
                <p:cNvPr id="156" name="Straight Connector 155"/>
                <p:cNvCxnSpPr>
                  <a:cxnSpLocks/>
                </p:cNvCxnSpPr>
                <p:nvPr/>
              </p:nvCxnSpPr>
              <p:spPr>
                <a:xfrm>
                  <a:off x="7362861" y="4379181"/>
                  <a:ext cx="233872" cy="1013"/>
                </a:xfrm>
                <a:prstGeom prst="line">
                  <a:avLst/>
                </a:prstGeom>
                <a:grpFill/>
                <a:ln w="12700" cap="flat" cmpd="sng" algn="ctr">
                  <a:solidFill>
                    <a:schemeClr val="tx1"/>
                  </a:solidFill>
                  <a:prstDash val="sysDot"/>
                  <a:miter lim="800000"/>
                  <a:headEnd type="none"/>
                  <a:tailEnd type="none"/>
                </a:ln>
                <a:effectLst/>
              </p:spPr>
            </p:cxnSp>
            <p:sp>
              <p:nvSpPr>
                <p:cNvPr id="157" name="Oval 156"/>
                <p:cNvSpPr/>
                <p:nvPr/>
              </p:nvSpPr>
              <p:spPr bwMode="auto">
                <a:xfrm>
                  <a:off x="7367095" y="4455710"/>
                  <a:ext cx="137163" cy="137163"/>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cxnSp>
              <p:nvCxnSpPr>
                <p:cNvPr id="158" name="Straight Connector 157"/>
                <p:cNvCxnSpPr>
                  <a:cxnSpLocks/>
                </p:cNvCxnSpPr>
                <p:nvPr/>
              </p:nvCxnSpPr>
              <p:spPr>
                <a:xfrm flipV="1">
                  <a:off x="7362861" y="4277619"/>
                  <a:ext cx="248934" cy="101562"/>
                </a:xfrm>
                <a:prstGeom prst="line">
                  <a:avLst/>
                </a:prstGeom>
                <a:grpFill/>
                <a:ln w="12700" cap="flat" cmpd="sng" algn="ctr">
                  <a:solidFill>
                    <a:schemeClr val="tx1"/>
                  </a:solidFill>
                  <a:prstDash val="sysDot"/>
                  <a:miter lim="800000"/>
                  <a:headEnd type="none"/>
                  <a:tailEnd type="none"/>
                </a:ln>
                <a:effectLst/>
              </p:spPr>
            </p:cxnSp>
            <p:sp>
              <p:nvSpPr>
                <p:cNvPr id="159" name="Oval 158"/>
                <p:cNvSpPr/>
                <p:nvPr/>
              </p:nvSpPr>
              <p:spPr bwMode="auto">
                <a:xfrm>
                  <a:off x="7362861" y="4310599"/>
                  <a:ext cx="137163" cy="137163"/>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sp>
              <p:nvSpPr>
                <p:cNvPr id="160" name="Oval 159"/>
                <p:cNvSpPr/>
                <p:nvPr/>
              </p:nvSpPr>
              <p:spPr bwMode="auto">
                <a:xfrm>
                  <a:off x="7596733" y="4311612"/>
                  <a:ext cx="137163" cy="137163"/>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sp>
              <p:nvSpPr>
                <p:cNvPr id="161" name="Oval 160"/>
                <p:cNvSpPr/>
                <p:nvPr/>
              </p:nvSpPr>
              <p:spPr bwMode="auto">
                <a:xfrm rot="377738">
                  <a:off x="7596733" y="4166153"/>
                  <a:ext cx="137163" cy="137163"/>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grpSp>
          <p:sp>
            <p:nvSpPr>
              <p:cNvPr id="163" name="TextBox 162"/>
              <p:cNvSpPr txBox="1"/>
              <p:nvPr/>
            </p:nvSpPr>
            <p:spPr>
              <a:xfrm>
                <a:off x="7002857" y="3567928"/>
                <a:ext cx="819456" cy="253916"/>
              </a:xfrm>
              <a:prstGeom prst="rect">
                <a:avLst/>
              </a:prstGeom>
              <a:noFill/>
            </p:spPr>
            <p:txBody>
              <a:bodyPr wrap="none" lIns="9144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Document</a:t>
                </a:r>
              </a:p>
            </p:txBody>
          </p:sp>
        </p:grpSp>
        <p:grpSp>
          <p:nvGrpSpPr>
            <p:cNvPr id="16" name="Group 15">
              <a:extLst>
                <a:ext uri="{FF2B5EF4-FFF2-40B4-BE49-F238E27FC236}">
                  <a16:creationId xmlns:a16="http://schemas.microsoft.com/office/drawing/2014/main" id="{F0BC2D72-87D6-4750-AD45-6D4CD88B840B}"/>
                </a:ext>
              </a:extLst>
            </p:cNvPr>
            <p:cNvGrpSpPr/>
            <p:nvPr/>
          </p:nvGrpSpPr>
          <p:grpSpPr>
            <a:xfrm>
              <a:off x="4823075" y="3293168"/>
              <a:ext cx="1088760" cy="532323"/>
              <a:chOff x="4983242" y="3293168"/>
              <a:chExt cx="1088760" cy="532323"/>
            </a:xfrm>
          </p:grpSpPr>
          <p:sp>
            <p:nvSpPr>
              <p:cNvPr id="162" name="TextBox 161"/>
              <p:cNvSpPr txBox="1"/>
              <p:nvPr/>
            </p:nvSpPr>
            <p:spPr>
              <a:xfrm>
                <a:off x="4983242" y="3571575"/>
                <a:ext cx="1088760" cy="253916"/>
              </a:xfrm>
              <a:prstGeom prst="rect">
                <a:avLst/>
              </a:prstGeom>
              <a:noFill/>
            </p:spPr>
            <p:txBody>
              <a:bodyPr wrap="none" lIns="9144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Column-family</a:t>
                </a:r>
              </a:p>
            </p:txBody>
          </p:sp>
          <p:grpSp>
            <p:nvGrpSpPr>
              <p:cNvPr id="164" name="Group 163">
                <a:extLst>
                  <a:ext uri="{FF2B5EF4-FFF2-40B4-BE49-F238E27FC236}">
                    <a16:creationId xmlns:a16="http://schemas.microsoft.com/office/drawing/2014/main" id="{6694D492-873A-4422-AF4B-BB463C0EB820}"/>
                  </a:ext>
                </a:extLst>
              </p:cNvPr>
              <p:cNvGrpSpPr/>
              <p:nvPr/>
            </p:nvGrpSpPr>
            <p:grpSpPr>
              <a:xfrm>
                <a:off x="5106308" y="3293168"/>
                <a:ext cx="726921" cy="124646"/>
                <a:chOff x="4444077" y="3159364"/>
                <a:chExt cx="726921" cy="124646"/>
              </a:xfrm>
            </p:grpSpPr>
            <p:cxnSp>
              <p:nvCxnSpPr>
                <p:cNvPr id="165" name="Straight Connector 164"/>
                <p:cNvCxnSpPr>
                  <a:cxnSpLocks/>
                </p:cNvCxnSpPr>
                <p:nvPr/>
              </p:nvCxnSpPr>
              <p:spPr>
                <a:xfrm>
                  <a:off x="4567537" y="3221687"/>
                  <a:ext cx="185331" cy="0"/>
                </a:xfrm>
                <a:prstGeom prst="line">
                  <a:avLst/>
                </a:prstGeom>
                <a:noFill/>
                <a:ln w="12700" cap="flat" cmpd="sng" algn="ctr">
                  <a:solidFill>
                    <a:schemeClr val="tx1"/>
                  </a:solidFill>
                  <a:prstDash val="sysDot"/>
                  <a:miter lim="800000"/>
                  <a:headEnd type="none"/>
                  <a:tailEnd type="none"/>
                </a:ln>
                <a:effectLst/>
              </p:spPr>
            </p:cxnSp>
            <p:sp>
              <p:nvSpPr>
                <p:cNvPr id="166" name="Oval 165"/>
                <p:cNvSpPr/>
                <p:nvPr/>
              </p:nvSpPr>
              <p:spPr bwMode="auto">
                <a:xfrm>
                  <a:off x="4444077" y="3159364"/>
                  <a:ext cx="123457" cy="124646"/>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67" name="Oval 166"/>
                <p:cNvSpPr/>
                <p:nvPr/>
              </p:nvSpPr>
              <p:spPr bwMode="auto">
                <a:xfrm>
                  <a:off x="4752871" y="3165016"/>
                  <a:ext cx="112260" cy="113342"/>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68" name="Oval 167"/>
                <p:cNvSpPr/>
                <p:nvPr/>
              </p:nvSpPr>
              <p:spPr bwMode="auto">
                <a:xfrm>
                  <a:off x="4905809" y="3165016"/>
                  <a:ext cx="112260" cy="113342"/>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69" name="Oval 168"/>
                <p:cNvSpPr/>
                <p:nvPr/>
              </p:nvSpPr>
              <p:spPr bwMode="auto">
                <a:xfrm>
                  <a:off x="5058738" y="3165016"/>
                  <a:ext cx="112260" cy="113342"/>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grpSp>
        <p:grpSp>
          <p:nvGrpSpPr>
            <p:cNvPr id="3" name="Group 2">
              <a:extLst>
                <a:ext uri="{FF2B5EF4-FFF2-40B4-BE49-F238E27FC236}">
                  <a16:creationId xmlns:a16="http://schemas.microsoft.com/office/drawing/2014/main" id="{77285C58-779F-4A9A-BA57-923C71BFD4DE}"/>
                </a:ext>
              </a:extLst>
            </p:cNvPr>
            <p:cNvGrpSpPr/>
            <p:nvPr/>
          </p:nvGrpSpPr>
          <p:grpSpPr>
            <a:xfrm>
              <a:off x="2847286" y="3285344"/>
              <a:ext cx="787396" cy="774671"/>
              <a:chOff x="3250313" y="3055226"/>
              <a:chExt cx="787396" cy="774671"/>
            </a:xfrm>
          </p:grpSpPr>
          <p:grpSp>
            <p:nvGrpSpPr>
              <p:cNvPr id="170" name="Group 169">
                <a:extLst>
                  <a:ext uri="{FF2B5EF4-FFF2-40B4-BE49-F238E27FC236}">
                    <a16:creationId xmlns:a16="http://schemas.microsoft.com/office/drawing/2014/main" id="{DDD7D695-2830-48F0-B20A-C8EBCE02355F}"/>
                  </a:ext>
                </a:extLst>
              </p:cNvPr>
              <p:cNvGrpSpPr/>
              <p:nvPr/>
            </p:nvGrpSpPr>
            <p:grpSpPr>
              <a:xfrm>
                <a:off x="3319100" y="3055226"/>
                <a:ext cx="643737" cy="429517"/>
                <a:chOff x="2573581" y="3248112"/>
                <a:chExt cx="643737" cy="429517"/>
              </a:xfrm>
            </p:grpSpPr>
            <p:cxnSp>
              <p:nvCxnSpPr>
                <p:cNvPr id="171" name="Straight Connector 170"/>
                <p:cNvCxnSpPr>
                  <a:cxnSpLocks/>
                </p:cNvCxnSpPr>
                <p:nvPr/>
              </p:nvCxnSpPr>
              <p:spPr>
                <a:xfrm>
                  <a:off x="2688446" y="3306383"/>
                  <a:ext cx="424425" cy="0"/>
                </a:xfrm>
                <a:prstGeom prst="line">
                  <a:avLst/>
                </a:prstGeom>
                <a:noFill/>
                <a:ln w="12700" cap="flat" cmpd="sng" algn="ctr">
                  <a:solidFill>
                    <a:schemeClr val="tx1"/>
                  </a:solidFill>
                  <a:prstDash val="sysDot"/>
                  <a:miter lim="800000"/>
                  <a:headEnd type="none"/>
                  <a:tailEnd type="none"/>
                </a:ln>
                <a:effectLst/>
              </p:spPr>
            </p:cxnSp>
            <p:sp>
              <p:nvSpPr>
                <p:cNvPr id="172" name="Oval 171"/>
                <p:cNvSpPr/>
                <p:nvPr/>
              </p:nvSpPr>
              <p:spPr bwMode="auto">
                <a:xfrm>
                  <a:off x="2573581" y="3248112"/>
                  <a:ext cx="114865" cy="116544"/>
                </a:xfrm>
                <a:prstGeom prst="ellipse">
                  <a:avLst/>
                </a:prstGeom>
                <a:solidFill>
                  <a:srgbClr val="FFFFFF"/>
                </a:solidFill>
                <a:ln w="12700" cap="flat" cmpd="sng" algn="ctr">
                  <a:solidFill>
                    <a:srgbClr val="0177D7"/>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73" name="Oval 172"/>
                <p:cNvSpPr/>
                <p:nvPr/>
              </p:nvSpPr>
              <p:spPr bwMode="auto">
                <a:xfrm>
                  <a:off x="3112870" y="3253396"/>
                  <a:ext cx="104448" cy="105974"/>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174" name="Straight Connector 173"/>
                <p:cNvCxnSpPr>
                  <a:cxnSpLocks/>
                </p:cNvCxnSpPr>
                <p:nvPr/>
              </p:nvCxnSpPr>
              <p:spPr>
                <a:xfrm>
                  <a:off x="2688446" y="3460548"/>
                  <a:ext cx="424425" cy="0"/>
                </a:xfrm>
                <a:prstGeom prst="line">
                  <a:avLst/>
                </a:prstGeom>
                <a:noFill/>
                <a:ln w="12700" cap="flat" cmpd="sng" algn="ctr">
                  <a:solidFill>
                    <a:schemeClr val="tx1"/>
                  </a:solidFill>
                  <a:prstDash val="sysDot"/>
                  <a:miter lim="800000"/>
                  <a:headEnd type="none"/>
                  <a:tailEnd type="none"/>
                </a:ln>
                <a:effectLst/>
              </p:spPr>
            </p:cxnSp>
            <p:sp>
              <p:nvSpPr>
                <p:cNvPr id="175" name="Oval 174"/>
                <p:cNvSpPr/>
                <p:nvPr/>
              </p:nvSpPr>
              <p:spPr bwMode="auto">
                <a:xfrm>
                  <a:off x="2573581" y="3402277"/>
                  <a:ext cx="114865" cy="116544"/>
                </a:xfrm>
                <a:prstGeom prst="ellipse">
                  <a:avLst/>
                </a:prstGeom>
                <a:solidFill>
                  <a:srgbClr val="FFFFFF"/>
                </a:solidFill>
                <a:ln w="12700" cap="flat" cmpd="sng" algn="ctr">
                  <a:solidFill>
                    <a:srgbClr val="0177D7"/>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76" name="Oval 175"/>
                <p:cNvSpPr/>
                <p:nvPr/>
              </p:nvSpPr>
              <p:spPr bwMode="auto">
                <a:xfrm>
                  <a:off x="3112870" y="3407561"/>
                  <a:ext cx="104448" cy="105974"/>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177" name="Straight Connector 176"/>
                <p:cNvCxnSpPr>
                  <a:cxnSpLocks/>
                </p:cNvCxnSpPr>
                <p:nvPr/>
              </p:nvCxnSpPr>
              <p:spPr>
                <a:xfrm>
                  <a:off x="2688446" y="3619357"/>
                  <a:ext cx="424425" cy="0"/>
                </a:xfrm>
                <a:prstGeom prst="line">
                  <a:avLst/>
                </a:prstGeom>
                <a:noFill/>
                <a:ln w="12700" cap="flat" cmpd="sng" algn="ctr">
                  <a:solidFill>
                    <a:schemeClr val="tx1"/>
                  </a:solidFill>
                  <a:prstDash val="sysDot"/>
                  <a:miter lim="800000"/>
                  <a:headEnd type="none"/>
                  <a:tailEnd type="none"/>
                </a:ln>
                <a:effectLst/>
              </p:spPr>
            </p:cxnSp>
            <p:sp>
              <p:nvSpPr>
                <p:cNvPr id="178" name="Oval 177"/>
                <p:cNvSpPr/>
                <p:nvPr/>
              </p:nvSpPr>
              <p:spPr bwMode="auto">
                <a:xfrm>
                  <a:off x="2573581" y="3561085"/>
                  <a:ext cx="114865" cy="116544"/>
                </a:xfrm>
                <a:prstGeom prst="ellipse">
                  <a:avLst/>
                </a:prstGeom>
                <a:solidFill>
                  <a:srgbClr val="FFFFFF"/>
                </a:solidFill>
                <a:ln w="12700" cap="flat" cmpd="sng" algn="ctr">
                  <a:solidFill>
                    <a:srgbClr val="0177D7"/>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79" name="Oval 178"/>
                <p:cNvSpPr/>
                <p:nvPr/>
              </p:nvSpPr>
              <p:spPr bwMode="auto">
                <a:xfrm>
                  <a:off x="3112870" y="3566370"/>
                  <a:ext cx="104448" cy="105974"/>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sp>
            <p:nvSpPr>
              <p:cNvPr id="180" name="TextBox 179"/>
              <p:cNvSpPr txBox="1"/>
              <p:nvPr/>
            </p:nvSpPr>
            <p:spPr>
              <a:xfrm>
                <a:off x="3250313" y="3575981"/>
                <a:ext cx="787396" cy="253916"/>
              </a:xfrm>
              <a:prstGeom prst="rect">
                <a:avLst/>
              </a:prstGeom>
              <a:noFill/>
            </p:spPr>
            <p:txBody>
              <a:bodyPr wrap="none" lIns="9144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Key-value</a:t>
                </a:r>
              </a:p>
            </p:txBody>
          </p:sp>
        </p:grpSp>
        <p:grpSp>
          <p:nvGrpSpPr>
            <p:cNvPr id="18" name="Group 17">
              <a:extLst>
                <a:ext uri="{FF2B5EF4-FFF2-40B4-BE49-F238E27FC236}">
                  <a16:creationId xmlns:a16="http://schemas.microsoft.com/office/drawing/2014/main" id="{C49CBFC8-4151-4394-8CD2-007444BC6534}"/>
                </a:ext>
              </a:extLst>
            </p:cNvPr>
            <p:cNvGrpSpPr/>
            <p:nvPr/>
          </p:nvGrpSpPr>
          <p:grpSpPr>
            <a:xfrm>
              <a:off x="9108078" y="3386915"/>
              <a:ext cx="653698" cy="653234"/>
              <a:chOff x="8667216" y="3156797"/>
              <a:chExt cx="653698" cy="653234"/>
            </a:xfrm>
          </p:grpSpPr>
          <p:grpSp>
            <p:nvGrpSpPr>
              <p:cNvPr id="104" name="Group 103"/>
              <p:cNvGrpSpPr/>
              <p:nvPr/>
            </p:nvGrpSpPr>
            <p:grpSpPr>
              <a:xfrm>
                <a:off x="8667216" y="3156797"/>
                <a:ext cx="586303" cy="377163"/>
                <a:chOff x="7117181" y="5146654"/>
                <a:chExt cx="663064" cy="426544"/>
              </a:xfrm>
              <a:solidFill>
                <a:schemeClr val="tx2"/>
              </a:solidFill>
            </p:grpSpPr>
            <p:sp>
              <p:nvSpPr>
                <p:cNvPr id="105" name="Oval 104"/>
                <p:cNvSpPr/>
                <p:nvPr/>
              </p:nvSpPr>
              <p:spPr bwMode="auto">
                <a:xfrm rot="715722">
                  <a:off x="7117181" y="5146654"/>
                  <a:ext cx="124646" cy="124646"/>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07" name="Oval 106"/>
                <p:cNvSpPr/>
                <p:nvPr/>
              </p:nvSpPr>
              <p:spPr bwMode="auto">
                <a:xfrm>
                  <a:off x="7476127" y="5224668"/>
                  <a:ext cx="124646" cy="124646"/>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09" name="Oval 108"/>
                <p:cNvSpPr/>
                <p:nvPr/>
              </p:nvSpPr>
              <p:spPr bwMode="auto">
                <a:xfrm>
                  <a:off x="7296654" y="5448552"/>
                  <a:ext cx="124646" cy="124646"/>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18" name="Oval 117"/>
                <p:cNvSpPr/>
                <p:nvPr/>
              </p:nvSpPr>
              <p:spPr bwMode="auto">
                <a:xfrm>
                  <a:off x="7655599" y="5448552"/>
                  <a:ext cx="124646" cy="124646"/>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119" name="Straight Connector 118"/>
                <p:cNvCxnSpPr>
                  <a:cxnSpLocks/>
                </p:cNvCxnSpPr>
                <p:nvPr/>
              </p:nvCxnSpPr>
              <p:spPr>
                <a:xfrm>
                  <a:off x="7240481" y="5221859"/>
                  <a:ext cx="235646" cy="65132"/>
                </a:xfrm>
                <a:prstGeom prst="line">
                  <a:avLst/>
                </a:prstGeom>
                <a:grpFill/>
                <a:ln w="12700" cap="flat" cmpd="sng" algn="ctr">
                  <a:solidFill>
                    <a:schemeClr val="tx1"/>
                  </a:solidFill>
                  <a:prstDash val="sysDot"/>
                  <a:miter lim="800000"/>
                  <a:headEnd type="none"/>
                  <a:tailEnd type="none"/>
                </a:ln>
                <a:effectLst/>
              </p:spPr>
            </p:cxnSp>
            <p:cxnSp>
              <p:nvCxnSpPr>
                <p:cNvPr id="131" name="Straight Connector 130"/>
                <p:cNvCxnSpPr>
                  <a:cxnSpLocks/>
                </p:cNvCxnSpPr>
                <p:nvPr/>
              </p:nvCxnSpPr>
              <p:spPr>
                <a:xfrm>
                  <a:off x="7421300" y="5510875"/>
                  <a:ext cx="234299" cy="0"/>
                </a:xfrm>
                <a:prstGeom prst="line">
                  <a:avLst/>
                </a:prstGeom>
                <a:grpFill/>
                <a:ln w="12700" cap="flat" cmpd="sng" algn="ctr">
                  <a:solidFill>
                    <a:schemeClr val="tx1"/>
                  </a:solidFill>
                  <a:prstDash val="sysDot"/>
                  <a:miter lim="800000"/>
                  <a:headEnd type="none"/>
                  <a:tailEnd type="none"/>
                </a:ln>
                <a:effectLst/>
              </p:spPr>
            </p:cxnSp>
            <p:cxnSp>
              <p:nvCxnSpPr>
                <p:cNvPr id="146" name="Straight Connector 145"/>
                <p:cNvCxnSpPr>
                  <a:cxnSpLocks/>
                </p:cNvCxnSpPr>
                <p:nvPr/>
              </p:nvCxnSpPr>
              <p:spPr>
                <a:xfrm>
                  <a:off x="7582519" y="5331060"/>
                  <a:ext cx="91334" cy="135746"/>
                </a:xfrm>
                <a:prstGeom prst="line">
                  <a:avLst/>
                </a:prstGeom>
                <a:grpFill/>
                <a:ln w="12700" cap="flat" cmpd="sng" algn="ctr">
                  <a:solidFill>
                    <a:schemeClr val="tx1"/>
                  </a:solidFill>
                  <a:prstDash val="sysDot"/>
                  <a:miter lim="800000"/>
                  <a:headEnd type="none"/>
                  <a:tailEnd type="none"/>
                </a:ln>
                <a:effectLst/>
              </p:spPr>
            </p:cxnSp>
            <p:cxnSp>
              <p:nvCxnSpPr>
                <p:cNvPr id="147" name="Straight Connector 146"/>
                <p:cNvCxnSpPr>
                  <a:cxnSpLocks/>
                </p:cNvCxnSpPr>
                <p:nvPr/>
              </p:nvCxnSpPr>
              <p:spPr>
                <a:xfrm flipV="1">
                  <a:off x="7403046" y="5331060"/>
                  <a:ext cx="91335" cy="135746"/>
                </a:xfrm>
                <a:prstGeom prst="line">
                  <a:avLst/>
                </a:prstGeom>
                <a:grpFill/>
                <a:ln w="12700" cap="flat" cmpd="sng" algn="ctr">
                  <a:solidFill>
                    <a:schemeClr val="tx1"/>
                  </a:solidFill>
                  <a:prstDash val="sysDot"/>
                  <a:miter lim="800000"/>
                  <a:headEnd type="none"/>
                  <a:tailEnd type="none"/>
                </a:ln>
                <a:effectLst/>
              </p:spPr>
            </p:cxnSp>
          </p:grpSp>
          <p:sp>
            <p:nvSpPr>
              <p:cNvPr id="181" name="TextBox 180"/>
              <p:cNvSpPr txBox="1"/>
              <p:nvPr/>
            </p:nvSpPr>
            <p:spPr>
              <a:xfrm>
                <a:off x="8761144" y="3556115"/>
                <a:ext cx="559770" cy="253916"/>
              </a:xfrm>
              <a:prstGeom prst="rect">
                <a:avLst/>
              </a:prstGeom>
              <a:noFill/>
            </p:spPr>
            <p:txBody>
              <a:bodyPr wrap="none" lIns="9144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Graph</a:t>
                </a:r>
              </a:p>
            </p:txBody>
          </p:sp>
        </p:grpSp>
      </p:grpSp>
      <p:sp>
        <p:nvSpPr>
          <p:cNvPr id="2" name="Rectangle 1"/>
          <p:cNvSpPr/>
          <p:nvPr/>
        </p:nvSpPr>
        <p:spPr>
          <a:xfrm>
            <a:off x="2754419" y="801695"/>
            <a:ext cx="6683163" cy="338554"/>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Segoe UI Semilight"/>
                <a:ea typeface="+mn-ea"/>
                <a:cs typeface="+mn-cs"/>
              </a:rPr>
              <a:t>A globally distributed, massively scalable, multi-model database service</a:t>
            </a:r>
          </a:p>
        </p:txBody>
      </p:sp>
      <p:pic>
        <p:nvPicPr>
          <p:cNvPr id="127" name="Picture 126">
            <a:extLst>
              <a:ext uri="{FF2B5EF4-FFF2-40B4-BE49-F238E27FC236}">
                <a16:creationId xmlns:a16="http://schemas.microsoft.com/office/drawing/2014/main" id="{1AB9531E-C57A-4C6E-BCE9-73AEDDA05974}"/>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tretch>
            <a:fillRect/>
          </a:stretch>
        </p:blipFill>
        <p:spPr bwMode="auto">
          <a:xfrm>
            <a:off x="10392937" y="2705470"/>
            <a:ext cx="1101486" cy="431956"/>
          </a:xfrm>
          <a:prstGeom prst="rect">
            <a:avLst/>
          </a:prstGeom>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865535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par>
                                <p:cTn id="8" presetID="9" presetClass="entr" presetSubtype="0" fill="hold" nodeType="withEffect">
                                  <p:stCondLst>
                                    <p:cond delay="300"/>
                                  </p:stCondLst>
                                  <p:childTnLst>
                                    <p:set>
                                      <p:cBhvr>
                                        <p:cTn id="9" dur="1" fill="hold">
                                          <p:stCondLst>
                                            <p:cond delay="0"/>
                                          </p:stCondLst>
                                        </p:cTn>
                                        <p:tgtEl>
                                          <p:spTgt spid="20"/>
                                        </p:tgtEl>
                                        <p:attrNameLst>
                                          <p:attrName>style.visibility</p:attrName>
                                        </p:attrNameLst>
                                      </p:cBhvr>
                                      <p:to>
                                        <p:strVal val="visible"/>
                                      </p:to>
                                    </p:set>
                                    <p:animEffect transition="in" filter="dissolve">
                                      <p:cBhvr>
                                        <p:cTn id="10" dur="500"/>
                                        <p:tgtEl>
                                          <p:spTgt spid="20"/>
                                        </p:tgtEl>
                                      </p:cBhvr>
                                    </p:animEffect>
                                  </p:childTnLst>
                                </p:cTn>
                              </p:par>
                              <p:par>
                                <p:cTn id="11" presetID="9" presetClass="entr" presetSubtype="0" fill="hold" grpId="0" nodeType="withEffect">
                                  <p:stCondLst>
                                    <p:cond delay="600"/>
                                  </p:stCondLst>
                                  <p:childTnLst>
                                    <p:set>
                                      <p:cBhvr>
                                        <p:cTn id="12" dur="1" fill="hold">
                                          <p:stCondLst>
                                            <p:cond delay="0"/>
                                          </p:stCondLst>
                                        </p:cTn>
                                        <p:tgtEl>
                                          <p:spTgt spid="145"/>
                                        </p:tgtEl>
                                        <p:attrNameLst>
                                          <p:attrName>style.visibility</p:attrName>
                                        </p:attrNameLst>
                                      </p:cBhvr>
                                      <p:to>
                                        <p:strVal val="visible"/>
                                      </p:to>
                                    </p:set>
                                    <p:animEffect transition="in" filter="dissolve">
                                      <p:cBhvr>
                                        <p:cTn id="13" dur="500"/>
                                        <p:tgtEl>
                                          <p:spTgt spid="145"/>
                                        </p:tgtEl>
                                      </p:cBhvr>
                                    </p:animEffect>
                                  </p:childTnLst>
                                </p:cTn>
                              </p:par>
                              <p:par>
                                <p:cTn id="14" presetID="9" presetClass="entr" presetSubtype="0" fill="hold" nodeType="withEffect">
                                  <p:stCondLst>
                                    <p:cond delay="600"/>
                                  </p:stCondLst>
                                  <p:childTnLst>
                                    <p:set>
                                      <p:cBhvr>
                                        <p:cTn id="15" dur="1" fill="hold">
                                          <p:stCondLst>
                                            <p:cond delay="0"/>
                                          </p:stCondLst>
                                        </p:cTn>
                                        <p:tgtEl>
                                          <p:spTgt spid="99"/>
                                        </p:tgtEl>
                                        <p:attrNameLst>
                                          <p:attrName>style.visibility</p:attrName>
                                        </p:attrNameLst>
                                      </p:cBhvr>
                                      <p:to>
                                        <p:strVal val="visible"/>
                                      </p:to>
                                    </p:set>
                                    <p:animEffect transition="in" filter="dissolve">
                                      <p:cBhvr>
                                        <p:cTn id="16" dur="500"/>
                                        <p:tgtEl>
                                          <p:spTgt spid="99"/>
                                        </p:tgtEl>
                                      </p:cBhvr>
                                    </p:animEffect>
                                  </p:childTnLst>
                                </p:cTn>
                              </p:par>
                              <p:par>
                                <p:cTn id="17" presetID="9" presetClass="entr" presetSubtype="0" fill="hold" grpId="0" nodeType="withEffect">
                                  <p:stCondLst>
                                    <p:cond delay="600"/>
                                  </p:stCondLst>
                                  <p:childTnLst>
                                    <p:set>
                                      <p:cBhvr>
                                        <p:cTn id="18" dur="1" fill="hold">
                                          <p:stCondLst>
                                            <p:cond delay="0"/>
                                          </p:stCondLst>
                                        </p:cTn>
                                        <p:tgtEl>
                                          <p:spTgt spid="102"/>
                                        </p:tgtEl>
                                        <p:attrNameLst>
                                          <p:attrName>style.visibility</p:attrName>
                                        </p:attrNameLst>
                                      </p:cBhvr>
                                      <p:to>
                                        <p:strVal val="visible"/>
                                      </p:to>
                                    </p:set>
                                    <p:animEffect transition="in" filter="dissolve">
                                      <p:cBhvr>
                                        <p:cTn id="19" dur="500"/>
                                        <p:tgtEl>
                                          <p:spTgt spid="102"/>
                                        </p:tgtEl>
                                      </p:cBhvr>
                                    </p:animEffect>
                                  </p:childTnLst>
                                </p:cTn>
                              </p:par>
                              <p:par>
                                <p:cTn id="20" presetID="9" presetClass="entr" presetSubtype="0" fill="hold" nodeType="withEffect">
                                  <p:stCondLst>
                                    <p:cond delay="600"/>
                                  </p:stCondLst>
                                  <p:childTnLst>
                                    <p:set>
                                      <p:cBhvr>
                                        <p:cTn id="21" dur="1" fill="hold">
                                          <p:stCondLst>
                                            <p:cond delay="0"/>
                                          </p:stCondLst>
                                        </p:cTn>
                                        <p:tgtEl>
                                          <p:spTgt spid="127"/>
                                        </p:tgtEl>
                                        <p:attrNameLst>
                                          <p:attrName>style.visibility</p:attrName>
                                        </p:attrNameLst>
                                      </p:cBhvr>
                                      <p:to>
                                        <p:strVal val="visible"/>
                                      </p:to>
                                    </p:set>
                                    <p:animEffect transition="in" filter="dissolve">
                                      <p:cBhvr>
                                        <p:cTn id="22" dur="500"/>
                                        <p:tgtEl>
                                          <p:spTgt spid="127"/>
                                        </p:tgtEl>
                                      </p:cBhvr>
                                    </p:animEffect>
                                  </p:childTnLst>
                                </p:cTn>
                              </p:par>
                              <p:par>
                                <p:cTn id="23" presetID="9" presetClass="entr" presetSubtype="0" fill="hold" nodeType="withEffect">
                                  <p:stCondLst>
                                    <p:cond delay="600"/>
                                  </p:stCondLst>
                                  <p:childTnLst>
                                    <p:set>
                                      <p:cBhvr>
                                        <p:cTn id="24" dur="1" fill="hold">
                                          <p:stCondLst>
                                            <p:cond delay="0"/>
                                          </p:stCondLst>
                                        </p:cTn>
                                        <p:tgtEl>
                                          <p:spTgt spid="14"/>
                                        </p:tgtEl>
                                        <p:attrNameLst>
                                          <p:attrName>style.visibility</p:attrName>
                                        </p:attrNameLst>
                                      </p:cBhvr>
                                      <p:to>
                                        <p:strVal val="visible"/>
                                      </p:to>
                                    </p:set>
                                    <p:animEffect transition="in" filter="dissolve">
                                      <p:cBhvr>
                                        <p:cTn id="25"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5" grpId="0"/>
      <p:bldP spid="10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3AFEFD4-AFE2-449A-92FB-8F9996E74191}"/>
              </a:ext>
            </a:extLst>
          </p:cNvPr>
          <p:cNvSpPr>
            <a:spLocks noGrp="1"/>
          </p:cNvSpPr>
          <p:nvPr>
            <p:ph type="title"/>
          </p:nvPr>
        </p:nvSpPr>
        <p:spPr/>
        <p:txBody>
          <a:bodyPr/>
          <a:lstStyle/>
          <a:p>
            <a:r>
              <a:rPr lang="en-AU" dirty="0"/>
              <a:t>I tried to understand it, but…</a:t>
            </a:r>
          </a:p>
        </p:txBody>
      </p:sp>
      <p:sp>
        <p:nvSpPr>
          <p:cNvPr id="4" name="TextBox 3">
            <a:extLst>
              <a:ext uri="{FF2B5EF4-FFF2-40B4-BE49-F238E27FC236}">
                <a16:creationId xmlns:a16="http://schemas.microsoft.com/office/drawing/2014/main" id="{B3FACDA1-69CF-46C5-8185-6C58B362BCB2}"/>
              </a:ext>
            </a:extLst>
          </p:cNvPr>
          <p:cNvSpPr txBox="1"/>
          <p:nvPr/>
        </p:nvSpPr>
        <p:spPr>
          <a:xfrm>
            <a:off x="813883" y="1972433"/>
            <a:ext cx="2411548" cy="794064"/>
          </a:xfrm>
          <a:prstGeom prst="rect">
            <a:avLst/>
          </a:prstGeom>
          <a:noFill/>
        </p:spPr>
        <p:txBody>
          <a:bodyPr wrap="square" lIns="182880" tIns="146304" rIns="182880" bIns="146304" rtlCol="0">
            <a:spAutoFit/>
          </a:bodyPr>
          <a:lstStyle/>
          <a:p>
            <a:pPr>
              <a:lnSpc>
                <a:spcPct val="90000"/>
              </a:lnSpc>
              <a:spcAft>
                <a:spcPts val="600"/>
              </a:spcAft>
            </a:pPr>
            <a:r>
              <a:rPr lang="en-AU" sz="3600" b="1" dirty="0">
                <a:gradFill>
                  <a:gsLst>
                    <a:gs pos="2917">
                      <a:schemeClr val="tx1"/>
                    </a:gs>
                    <a:gs pos="30000">
                      <a:schemeClr val="tx1"/>
                    </a:gs>
                  </a:gsLst>
                  <a:lin ang="5400000" scaled="0"/>
                </a:gradFill>
              </a:rPr>
              <a:t>Hadoop</a:t>
            </a:r>
          </a:p>
        </p:txBody>
      </p:sp>
      <p:sp>
        <p:nvSpPr>
          <p:cNvPr id="5" name="TextBox 4">
            <a:extLst>
              <a:ext uri="{FF2B5EF4-FFF2-40B4-BE49-F238E27FC236}">
                <a16:creationId xmlns:a16="http://schemas.microsoft.com/office/drawing/2014/main" id="{F3D79168-88B1-4513-8DC2-4EE323D2A695}"/>
              </a:ext>
            </a:extLst>
          </p:cNvPr>
          <p:cNvSpPr txBox="1"/>
          <p:nvPr/>
        </p:nvSpPr>
        <p:spPr>
          <a:xfrm>
            <a:off x="4963916" y="2654427"/>
            <a:ext cx="4923095" cy="849463"/>
          </a:xfrm>
          <a:prstGeom prst="rect">
            <a:avLst/>
          </a:prstGeom>
          <a:noFill/>
        </p:spPr>
        <p:txBody>
          <a:bodyPr wrap="square" lIns="182880" tIns="146304" rIns="182880" bIns="146304" rtlCol="0">
            <a:spAutoFit/>
          </a:bodyPr>
          <a:lstStyle/>
          <a:p>
            <a:pPr>
              <a:lnSpc>
                <a:spcPct val="90000"/>
              </a:lnSpc>
              <a:spcAft>
                <a:spcPts val="600"/>
              </a:spcAft>
            </a:pPr>
            <a:r>
              <a:rPr lang="en-AU" sz="4000" b="1" dirty="0">
                <a:gradFill>
                  <a:gsLst>
                    <a:gs pos="2917">
                      <a:schemeClr val="tx1"/>
                    </a:gs>
                    <a:gs pos="30000">
                      <a:schemeClr val="tx1"/>
                    </a:gs>
                  </a:gsLst>
                  <a:lin ang="5400000" scaled="0"/>
                </a:gradFill>
              </a:rPr>
              <a:t>Machine Learning</a:t>
            </a:r>
          </a:p>
        </p:txBody>
      </p:sp>
      <p:sp>
        <p:nvSpPr>
          <p:cNvPr id="6" name="TextBox 5">
            <a:extLst>
              <a:ext uri="{FF2B5EF4-FFF2-40B4-BE49-F238E27FC236}">
                <a16:creationId xmlns:a16="http://schemas.microsoft.com/office/drawing/2014/main" id="{3476DF54-72CD-4915-A5CD-C2DA10BBBDC5}"/>
              </a:ext>
            </a:extLst>
          </p:cNvPr>
          <p:cNvSpPr txBox="1"/>
          <p:nvPr/>
        </p:nvSpPr>
        <p:spPr>
          <a:xfrm>
            <a:off x="60893" y="2639956"/>
            <a:ext cx="4364771" cy="849463"/>
          </a:xfrm>
          <a:prstGeom prst="rect">
            <a:avLst/>
          </a:prstGeom>
          <a:noFill/>
        </p:spPr>
        <p:txBody>
          <a:bodyPr wrap="square" lIns="182880" tIns="146304" rIns="182880" bIns="146304" rtlCol="0">
            <a:spAutoFit/>
          </a:bodyPr>
          <a:lstStyle/>
          <a:p>
            <a:pPr>
              <a:lnSpc>
                <a:spcPct val="90000"/>
              </a:lnSpc>
              <a:spcAft>
                <a:spcPts val="600"/>
              </a:spcAft>
            </a:pPr>
            <a:r>
              <a:rPr lang="en-AU" sz="4000" b="1" dirty="0">
                <a:solidFill>
                  <a:srgbClr val="C00000"/>
                </a:solidFill>
              </a:rPr>
              <a:t>Deep Learning</a:t>
            </a:r>
          </a:p>
        </p:txBody>
      </p:sp>
      <p:sp>
        <p:nvSpPr>
          <p:cNvPr id="7" name="TextBox 6">
            <a:extLst>
              <a:ext uri="{FF2B5EF4-FFF2-40B4-BE49-F238E27FC236}">
                <a16:creationId xmlns:a16="http://schemas.microsoft.com/office/drawing/2014/main" id="{3BCDA8CE-9DFC-48A5-976F-2D17DA6613E5}"/>
              </a:ext>
            </a:extLst>
          </p:cNvPr>
          <p:cNvSpPr txBox="1"/>
          <p:nvPr/>
        </p:nvSpPr>
        <p:spPr>
          <a:xfrm>
            <a:off x="6650152" y="3612884"/>
            <a:ext cx="1884538" cy="627864"/>
          </a:xfrm>
          <a:prstGeom prst="rect">
            <a:avLst/>
          </a:prstGeom>
          <a:noFill/>
        </p:spPr>
        <p:txBody>
          <a:bodyPr wrap="square" lIns="182880" tIns="146304" rIns="182880" bIns="146304" rtlCol="0">
            <a:spAutoFit/>
          </a:bodyPr>
          <a:lstStyle/>
          <a:p>
            <a:pPr>
              <a:lnSpc>
                <a:spcPct val="90000"/>
              </a:lnSpc>
              <a:spcAft>
                <a:spcPts val="600"/>
              </a:spcAft>
            </a:pPr>
            <a:r>
              <a:rPr lang="en-AU" sz="2400" b="1" dirty="0">
                <a:solidFill>
                  <a:srgbClr val="FFC000"/>
                </a:solidFill>
              </a:rPr>
              <a:t>ETL vs ELT</a:t>
            </a:r>
          </a:p>
        </p:txBody>
      </p:sp>
      <p:sp>
        <p:nvSpPr>
          <p:cNvPr id="8" name="TextBox 7">
            <a:extLst>
              <a:ext uri="{FF2B5EF4-FFF2-40B4-BE49-F238E27FC236}">
                <a16:creationId xmlns:a16="http://schemas.microsoft.com/office/drawing/2014/main" id="{23F30145-FDCB-40C8-BA06-D58DBA627F5E}"/>
              </a:ext>
            </a:extLst>
          </p:cNvPr>
          <p:cNvSpPr txBox="1"/>
          <p:nvPr/>
        </p:nvSpPr>
        <p:spPr>
          <a:xfrm>
            <a:off x="2076771" y="4395030"/>
            <a:ext cx="2988768" cy="794064"/>
          </a:xfrm>
          <a:prstGeom prst="rect">
            <a:avLst/>
          </a:prstGeom>
          <a:noFill/>
        </p:spPr>
        <p:txBody>
          <a:bodyPr wrap="square" lIns="182880" tIns="146304" rIns="182880" bIns="146304" rtlCol="0">
            <a:spAutoFit/>
          </a:bodyPr>
          <a:lstStyle/>
          <a:p>
            <a:pPr>
              <a:lnSpc>
                <a:spcPct val="90000"/>
              </a:lnSpc>
              <a:spcAft>
                <a:spcPts val="600"/>
              </a:spcAft>
            </a:pPr>
            <a:r>
              <a:rPr lang="en-AU" sz="3600" b="1" dirty="0">
                <a:gradFill>
                  <a:gsLst>
                    <a:gs pos="2917">
                      <a:schemeClr val="tx1"/>
                    </a:gs>
                    <a:gs pos="30000">
                      <a:schemeClr val="tx1"/>
                    </a:gs>
                  </a:gsLst>
                  <a:lin ang="5400000" scaled="0"/>
                </a:gradFill>
              </a:rPr>
              <a:t>Data Lake</a:t>
            </a:r>
          </a:p>
        </p:txBody>
      </p:sp>
      <p:sp>
        <p:nvSpPr>
          <p:cNvPr id="9" name="TextBox 8">
            <a:extLst>
              <a:ext uri="{FF2B5EF4-FFF2-40B4-BE49-F238E27FC236}">
                <a16:creationId xmlns:a16="http://schemas.microsoft.com/office/drawing/2014/main" id="{1CD7098C-DD62-4942-87FF-9DEA8C913453}"/>
              </a:ext>
            </a:extLst>
          </p:cNvPr>
          <p:cNvSpPr txBox="1"/>
          <p:nvPr/>
        </p:nvSpPr>
        <p:spPr>
          <a:xfrm>
            <a:off x="7401856" y="1710361"/>
            <a:ext cx="3448353" cy="738664"/>
          </a:xfrm>
          <a:prstGeom prst="rect">
            <a:avLst/>
          </a:prstGeom>
          <a:noFill/>
        </p:spPr>
        <p:txBody>
          <a:bodyPr wrap="square" lIns="182880" tIns="146304" rIns="182880" bIns="146304" rtlCol="0">
            <a:spAutoFit/>
          </a:bodyPr>
          <a:lstStyle/>
          <a:p>
            <a:pPr>
              <a:lnSpc>
                <a:spcPct val="90000"/>
              </a:lnSpc>
              <a:spcAft>
                <a:spcPts val="600"/>
              </a:spcAft>
            </a:pPr>
            <a:r>
              <a:rPr lang="en-AU" sz="3200" b="1" dirty="0">
                <a:solidFill>
                  <a:srgbClr val="FFC000"/>
                </a:solidFill>
              </a:rPr>
              <a:t>PaaS vs IaaS</a:t>
            </a:r>
          </a:p>
        </p:txBody>
      </p:sp>
      <p:sp>
        <p:nvSpPr>
          <p:cNvPr id="10" name="TextBox 9">
            <a:extLst>
              <a:ext uri="{FF2B5EF4-FFF2-40B4-BE49-F238E27FC236}">
                <a16:creationId xmlns:a16="http://schemas.microsoft.com/office/drawing/2014/main" id="{94D17662-A436-4CAB-A1BF-9B17F7D27ECB}"/>
              </a:ext>
            </a:extLst>
          </p:cNvPr>
          <p:cNvSpPr txBox="1"/>
          <p:nvPr/>
        </p:nvSpPr>
        <p:spPr>
          <a:xfrm>
            <a:off x="779785" y="3985193"/>
            <a:ext cx="4431622" cy="627864"/>
          </a:xfrm>
          <a:prstGeom prst="rect">
            <a:avLst/>
          </a:prstGeom>
          <a:noFill/>
        </p:spPr>
        <p:txBody>
          <a:bodyPr wrap="square" lIns="182880" tIns="146304" rIns="182880" bIns="146304" rtlCol="0">
            <a:spAutoFit/>
          </a:bodyPr>
          <a:lstStyle/>
          <a:p>
            <a:pPr>
              <a:lnSpc>
                <a:spcPct val="90000"/>
              </a:lnSpc>
              <a:spcAft>
                <a:spcPts val="600"/>
              </a:spcAft>
            </a:pPr>
            <a:r>
              <a:rPr lang="en-AU" sz="2400" b="1" dirty="0">
                <a:solidFill>
                  <a:schemeClr val="accent3">
                    <a:lumMod val="60000"/>
                    <a:lumOff val="40000"/>
                  </a:schemeClr>
                </a:solidFill>
              </a:rPr>
              <a:t>Data Visualisation</a:t>
            </a:r>
          </a:p>
        </p:txBody>
      </p:sp>
      <p:sp>
        <p:nvSpPr>
          <p:cNvPr id="11" name="TextBox 10">
            <a:extLst>
              <a:ext uri="{FF2B5EF4-FFF2-40B4-BE49-F238E27FC236}">
                <a16:creationId xmlns:a16="http://schemas.microsoft.com/office/drawing/2014/main" id="{AEE939FB-4CBA-4CC0-AE26-6B51012E9315}"/>
              </a:ext>
            </a:extLst>
          </p:cNvPr>
          <p:cNvSpPr txBox="1"/>
          <p:nvPr/>
        </p:nvSpPr>
        <p:spPr>
          <a:xfrm>
            <a:off x="3343185" y="2174179"/>
            <a:ext cx="2411548" cy="738664"/>
          </a:xfrm>
          <a:prstGeom prst="rect">
            <a:avLst/>
          </a:prstGeom>
          <a:noFill/>
        </p:spPr>
        <p:txBody>
          <a:bodyPr wrap="square" lIns="182880" tIns="146304" rIns="182880" bIns="146304" rtlCol="0">
            <a:spAutoFit/>
          </a:bodyPr>
          <a:lstStyle/>
          <a:p>
            <a:pPr>
              <a:lnSpc>
                <a:spcPct val="90000"/>
              </a:lnSpc>
              <a:spcAft>
                <a:spcPts val="600"/>
              </a:spcAft>
            </a:pPr>
            <a:r>
              <a:rPr lang="en-AU" sz="3200" b="1" dirty="0">
                <a:gradFill>
                  <a:gsLst>
                    <a:gs pos="2917">
                      <a:schemeClr val="tx1"/>
                    </a:gs>
                    <a:gs pos="30000">
                      <a:schemeClr val="tx1"/>
                    </a:gs>
                  </a:gsLst>
                  <a:lin ang="5400000" scaled="0"/>
                </a:gradFill>
              </a:rPr>
              <a:t>Power BI</a:t>
            </a:r>
          </a:p>
        </p:txBody>
      </p:sp>
      <p:sp>
        <p:nvSpPr>
          <p:cNvPr id="12" name="TextBox 11">
            <a:extLst>
              <a:ext uri="{FF2B5EF4-FFF2-40B4-BE49-F238E27FC236}">
                <a16:creationId xmlns:a16="http://schemas.microsoft.com/office/drawing/2014/main" id="{8CE945C2-B941-4094-B8A8-4E771A6D7539}"/>
              </a:ext>
            </a:extLst>
          </p:cNvPr>
          <p:cNvSpPr txBox="1"/>
          <p:nvPr/>
        </p:nvSpPr>
        <p:spPr>
          <a:xfrm>
            <a:off x="5231434" y="4945684"/>
            <a:ext cx="3649473" cy="738664"/>
          </a:xfrm>
          <a:prstGeom prst="rect">
            <a:avLst/>
          </a:prstGeom>
          <a:noFill/>
        </p:spPr>
        <p:txBody>
          <a:bodyPr wrap="square" lIns="182880" tIns="146304" rIns="182880" bIns="146304" rtlCol="0">
            <a:spAutoFit/>
          </a:bodyPr>
          <a:lstStyle/>
          <a:p>
            <a:pPr>
              <a:lnSpc>
                <a:spcPct val="90000"/>
              </a:lnSpc>
              <a:spcAft>
                <a:spcPts val="600"/>
              </a:spcAft>
            </a:pPr>
            <a:r>
              <a:rPr lang="en-AU" sz="3200" b="1" dirty="0">
                <a:gradFill>
                  <a:gsLst>
                    <a:gs pos="2917">
                      <a:schemeClr val="tx1"/>
                    </a:gs>
                    <a:gs pos="30000">
                      <a:schemeClr val="tx1"/>
                    </a:gs>
                  </a:gsLst>
                  <a:lin ang="5400000" scaled="0"/>
                </a:gradFill>
              </a:rPr>
              <a:t>Data Factory</a:t>
            </a:r>
          </a:p>
        </p:txBody>
      </p:sp>
      <p:sp>
        <p:nvSpPr>
          <p:cNvPr id="13" name="TextBox 12">
            <a:extLst>
              <a:ext uri="{FF2B5EF4-FFF2-40B4-BE49-F238E27FC236}">
                <a16:creationId xmlns:a16="http://schemas.microsoft.com/office/drawing/2014/main" id="{FDBB2657-141E-4BC0-B177-C01FEF43D378}"/>
              </a:ext>
            </a:extLst>
          </p:cNvPr>
          <p:cNvSpPr txBox="1"/>
          <p:nvPr/>
        </p:nvSpPr>
        <p:spPr>
          <a:xfrm>
            <a:off x="2267365" y="5407081"/>
            <a:ext cx="3291577" cy="794064"/>
          </a:xfrm>
          <a:prstGeom prst="rect">
            <a:avLst/>
          </a:prstGeom>
          <a:noFill/>
        </p:spPr>
        <p:txBody>
          <a:bodyPr wrap="square" lIns="182880" tIns="146304" rIns="182880" bIns="146304" rtlCol="0">
            <a:spAutoFit/>
          </a:bodyPr>
          <a:lstStyle/>
          <a:p>
            <a:pPr>
              <a:lnSpc>
                <a:spcPct val="90000"/>
              </a:lnSpc>
              <a:spcAft>
                <a:spcPts val="600"/>
              </a:spcAft>
            </a:pPr>
            <a:r>
              <a:rPr lang="en-AU" sz="3600" b="1" dirty="0">
                <a:solidFill>
                  <a:srgbClr val="004E8E"/>
                </a:solidFill>
              </a:rPr>
              <a:t>Data Quality</a:t>
            </a:r>
          </a:p>
        </p:txBody>
      </p:sp>
      <p:sp>
        <p:nvSpPr>
          <p:cNvPr id="14" name="TextBox 13">
            <a:extLst>
              <a:ext uri="{FF2B5EF4-FFF2-40B4-BE49-F238E27FC236}">
                <a16:creationId xmlns:a16="http://schemas.microsoft.com/office/drawing/2014/main" id="{2C5774DD-F7AB-42B0-A35E-DBB0F49A96ED}"/>
              </a:ext>
            </a:extLst>
          </p:cNvPr>
          <p:cNvSpPr txBox="1"/>
          <p:nvPr/>
        </p:nvSpPr>
        <p:spPr>
          <a:xfrm>
            <a:off x="7914702" y="4379432"/>
            <a:ext cx="3407186" cy="794064"/>
          </a:xfrm>
          <a:prstGeom prst="rect">
            <a:avLst/>
          </a:prstGeom>
          <a:noFill/>
        </p:spPr>
        <p:txBody>
          <a:bodyPr wrap="square" lIns="182880" tIns="146304" rIns="182880" bIns="146304" rtlCol="0">
            <a:spAutoFit/>
          </a:bodyPr>
          <a:lstStyle/>
          <a:p>
            <a:pPr>
              <a:lnSpc>
                <a:spcPct val="90000"/>
              </a:lnSpc>
              <a:spcAft>
                <a:spcPts val="600"/>
              </a:spcAft>
            </a:pPr>
            <a:r>
              <a:rPr lang="en-AU" sz="3600" b="1" dirty="0">
                <a:solidFill>
                  <a:srgbClr val="004E8E"/>
                </a:solidFill>
              </a:rPr>
              <a:t>Master Data</a:t>
            </a:r>
          </a:p>
        </p:txBody>
      </p:sp>
      <p:sp>
        <p:nvSpPr>
          <p:cNvPr id="15" name="TextBox 14">
            <a:extLst>
              <a:ext uri="{FF2B5EF4-FFF2-40B4-BE49-F238E27FC236}">
                <a16:creationId xmlns:a16="http://schemas.microsoft.com/office/drawing/2014/main" id="{5E0AA73E-D318-45CE-9D6A-5CD96A57FBA0}"/>
              </a:ext>
            </a:extLst>
          </p:cNvPr>
          <p:cNvSpPr txBox="1"/>
          <p:nvPr/>
        </p:nvSpPr>
        <p:spPr>
          <a:xfrm>
            <a:off x="76521" y="4994103"/>
            <a:ext cx="3083071" cy="904863"/>
          </a:xfrm>
          <a:prstGeom prst="rect">
            <a:avLst/>
          </a:prstGeom>
          <a:noFill/>
        </p:spPr>
        <p:txBody>
          <a:bodyPr wrap="square" lIns="182880" tIns="146304" rIns="182880" bIns="146304" rtlCol="0">
            <a:spAutoFit/>
          </a:bodyPr>
          <a:lstStyle/>
          <a:p>
            <a:pPr>
              <a:lnSpc>
                <a:spcPct val="90000"/>
              </a:lnSpc>
              <a:spcAft>
                <a:spcPts val="600"/>
              </a:spcAft>
            </a:pPr>
            <a:r>
              <a:rPr lang="en-AU" sz="4400" b="1" dirty="0">
                <a:solidFill>
                  <a:srgbClr val="00B050"/>
                </a:solidFill>
              </a:rPr>
              <a:t>Big Data</a:t>
            </a:r>
          </a:p>
        </p:txBody>
      </p:sp>
      <p:sp>
        <p:nvSpPr>
          <p:cNvPr id="16" name="TextBox 15">
            <a:extLst>
              <a:ext uri="{FF2B5EF4-FFF2-40B4-BE49-F238E27FC236}">
                <a16:creationId xmlns:a16="http://schemas.microsoft.com/office/drawing/2014/main" id="{F752DC2C-3C3B-4D4D-9393-34D49ED45158}"/>
              </a:ext>
            </a:extLst>
          </p:cNvPr>
          <p:cNvSpPr txBox="1"/>
          <p:nvPr/>
        </p:nvSpPr>
        <p:spPr>
          <a:xfrm>
            <a:off x="9141438" y="841049"/>
            <a:ext cx="3018555" cy="849463"/>
          </a:xfrm>
          <a:prstGeom prst="rect">
            <a:avLst/>
          </a:prstGeom>
          <a:noFill/>
        </p:spPr>
        <p:txBody>
          <a:bodyPr wrap="square" lIns="182880" tIns="146304" rIns="182880" bIns="146304" rtlCol="0">
            <a:spAutoFit/>
          </a:bodyPr>
          <a:lstStyle/>
          <a:p>
            <a:pPr>
              <a:lnSpc>
                <a:spcPct val="90000"/>
              </a:lnSpc>
              <a:spcAft>
                <a:spcPts val="600"/>
              </a:spcAft>
            </a:pPr>
            <a:r>
              <a:rPr lang="en-AU" sz="4000" b="1" dirty="0">
                <a:solidFill>
                  <a:srgbClr val="C00000"/>
                </a:solidFill>
              </a:rPr>
              <a:t>Databricks</a:t>
            </a:r>
          </a:p>
        </p:txBody>
      </p:sp>
      <p:sp>
        <p:nvSpPr>
          <p:cNvPr id="17" name="TextBox 16">
            <a:extLst>
              <a:ext uri="{FF2B5EF4-FFF2-40B4-BE49-F238E27FC236}">
                <a16:creationId xmlns:a16="http://schemas.microsoft.com/office/drawing/2014/main" id="{1CFADDD3-D93D-4651-A9B8-2E359E3726FB}"/>
              </a:ext>
            </a:extLst>
          </p:cNvPr>
          <p:cNvSpPr txBox="1"/>
          <p:nvPr/>
        </p:nvSpPr>
        <p:spPr>
          <a:xfrm>
            <a:off x="3994942" y="4004380"/>
            <a:ext cx="4643975" cy="794064"/>
          </a:xfrm>
          <a:prstGeom prst="rect">
            <a:avLst/>
          </a:prstGeom>
          <a:noFill/>
        </p:spPr>
        <p:txBody>
          <a:bodyPr wrap="square" lIns="182880" tIns="146304" rIns="182880" bIns="146304" rtlCol="0">
            <a:spAutoFit/>
          </a:bodyPr>
          <a:lstStyle/>
          <a:p>
            <a:pPr>
              <a:lnSpc>
                <a:spcPct val="90000"/>
              </a:lnSpc>
              <a:spcAft>
                <a:spcPts val="600"/>
              </a:spcAft>
            </a:pPr>
            <a:r>
              <a:rPr lang="en-AU" sz="3600" b="1" dirty="0">
                <a:gradFill>
                  <a:gsLst>
                    <a:gs pos="2917">
                      <a:schemeClr val="tx1"/>
                    </a:gs>
                    <a:gs pos="30000">
                      <a:schemeClr val="tx1"/>
                    </a:gs>
                  </a:gsLst>
                  <a:lin ang="5400000" scaled="0"/>
                </a:gradFill>
              </a:rPr>
              <a:t>Data Warehouse</a:t>
            </a:r>
          </a:p>
        </p:txBody>
      </p:sp>
      <p:sp>
        <p:nvSpPr>
          <p:cNvPr id="18" name="TextBox 17">
            <a:extLst>
              <a:ext uri="{FF2B5EF4-FFF2-40B4-BE49-F238E27FC236}">
                <a16:creationId xmlns:a16="http://schemas.microsoft.com/office/drawing/2014/main" id="{85A025B2-C6DB-4991-8C2A-5A9C4E93650D}"/>
              </a:ext>
            </a:extLst>
          </p:cNvPr>
          <p:cNvSpPr txBox="1"/>
          <p:nvPr/>
        </p:nvSpPr>
        <p:spPr>
          <a:xfrm>
            <a:off x="9188893" y="3152871"/>
            <a:ext cx="3298025" cy="794064"/>
          </a:xfrm>
          <a:prstGeom prst="rect">
            <a:avLst/>
          </a:prstGeom>
          <a:noFill/>
        </p:spPr>
        <p:txBody>
          <a:bodyPr wrap="square" lIns="182880" tIns="146304" rIns="182880" bIns="146304" rtlCol="0">
            <a:spAutoFit/>
          </a:bodyPr>
          <a:lstStyle/>
          <a:p>
            <a:pPr>
              <a:lnSpc>
                <a:spcPct val="90000"/>
              </a:lnSpc>
              <a:spcAft>
                <a:spcPts val="600"/>
              </a:spcAft>
            </a:pPr>
            <a:r>
              <a:rPr lang="en-AU" sz="3600" b="1" dirty="0">
                <a:solidFill>
                  <a:schemeClr val="accent3">
                    <a:lumMod val="60000"/>
                    <a:lumOff val="40000"/>
                  </a:schemeClr>
                </a:solidFill>
              </a:rPr>
              <a:t>SMP vs MPP</a:t>
            </a:r>
          </a:p>
        </p:txBody>
      </p:sp>
      <p:sp>
        <p:nvSpPr>
          <p:cNvPr id="20" name="TextBox 19">
            <a:extLst>
              <a:ext uri="{FF2B5EF4-FFF2-40B4-BE49-F238E27FC236}">
                <a16:creationId xmlns:a16="http://schemas.microsoft.com/office/drawing/2014/main" id="{98792155-FE06-45BB-83CA-61CA8931574B}"/>
              </a:ext>
            </a:extLst>
          </p:cNvPr>
          <p:cNvSpPr txBox="1"/>
          <p:nvPr/>
        </p:nvSpPr>
        <p:spPr>
          <a:xfrm>
            <a:off x="2571211" y="1418998"/>
            <a:ext cx="3192461" cy="794064"/>
          </a:xfrm>
          <a:prstGeom prst="rect">
            <a:avLst/>
          </a:prstGeom>
          <a:noFill/>
        </p:spPr>
        <p:txBody>
          <a:bodyPr wrap="square" lIns="182880" tIns="146304" rIns="182880" bIns="146304" rtlCol="0">
            <a:spAutoFit/>
          </a:bodyPr>
          <a:lstStyle/>
          <a:p>
            <a:pPr>
              <a:lnSpc>
                <a:spcPct val="90000"/>
              </a:lnSpc>
              <a:spcAft>
                <a:spcPts val="600"/>
              </a:spcAft>
            </a:pPr>
            <a:r>
              <a:rPr lang="en-AU" sz="3600" b="1" dirty="0">
                <a:solidFill>
                  <a:srgbClr val="00B050"/>
                </a:solidFill>
              </a:rPr>
              <a:t>Data Catalog</a:t>
            </a:r>
          </a:p>
        </p:txBody>
      </p:sp>
      <p:sp>
        <p:nvSpPr>
          <p:cNvPr id="21" name="TextBox 20">
            <a:extLst>
              <a:ext uri="{FF2B5EF4-FFF2-40B4-BE49-F238E27FC236}">
                <a16:creationId xmlns:a16="http://schemas.microsoft.com/office/drawing/2014/main" id="{79C36A10-4712-4BD7-AC5E-B7329E0940AF}"/>
              </a:ext>
            </a:extLst>
          </p:cNvPr>
          <p:cNvSpPr txBox="1"/>
          <p:nvPr/>
        </p:nvSpPr>
        <p:spPr>
          <a:xfrm>
            <a:off x="5220462" y="5923653"/>
            <a:ext cx="2411548" cy="794064"/>
          </a:xfrm>
          <a:prstGeom prst="rect">
            <a:avLst/>
          </a:prstGeom>
          <a:noFill/>
        </p:spPr>
        <p:txBody>
          <a:bodyPr wrap="square" lIns="182880" tIns="146304" rIns="182880" bIns="146304" rtlCol="0">
            <a:spAutoFit/>
          </a:bodyPr>
          <a:lstStyle/>
          <a:p>
            <a:pPr>
              <a:lnSpc>
                <a:spcPct val="90000"/>
              </a:lnSpc>
              <a:spcAft>
                <a:spcPts val="600"/>
              </a:spcAft>
            </a:pPr>
            <a:r>
              <a:rPr lang="en-AU" sz="3600" b="1" dirty="0">
                <a:solidFill>
                  <a:srgbClr val="00B050"/>
                </a:solidFill>
              </a:rPr>
              <a:t>Spark</a:t>
            </a:r>
          </a:p>
        </p:txBody>
      </p:sp>
      <p:sp>
        <p:nvSpPr>
          <p:cNvPr id="22" name="TextBox 21">
            <a:extLst>
              <a:ext uri="{FF2B5EF4-FFF2-40B4-BE49-F238E27FC236}">
                <a16:creationId xmlns:a16="http://schemas.microsoft.com/office/drawing/2014/main" id="{66BCF2A3-D8C9-4DA6-92DE-0587524B1944}"/>
              </a:ext>
            </a:extLst>
          </p:cNvPr>
          <p:cNvSpPr txBox="1"/>
          <p:nvPr/>
        </p:nvSpPr>
        <p:spPr>
          <a:xfrm>
            <a:off x="534523" y="1410727"/>
            <a:ext cx="1987110" cy="738664"/>
          </a:xfrm>
          <a:prstGeom prst="rect">
            <a:avLst/>
          </a:prstGeom>
          <a:noFill/>
        </p:spPr>
        <p:txBody>
          <a:bodyPr wrap="square" lIns="182880" tIns="146304" rIns="182880" bIns="146304" rtlCol="0">
            <a:spAutoFit/>
          </a:bodyPr>
          <a:lstStyle/>
          <a:p>
            <a:pPr>
              <a:lnSpc>
                <a:spcPct val="90000"/>
              </a:lnSpc>
              <a:spcAft>
                <a:spcPts val="600"/>
              </a:spcAft>
            </a:pPr>
            <a:r>
              <a:rPr lang="en-AU" sz="3200" b="1" dirty="0">
                <a:solidFill>
                  <a:srgbClr val="004E8E"/>
                </a:solidFill>
              </a:rPr>
              <a:t>Storm</a:t>
            </a:r>
          </a:p>
        </p:txBody>
      </p:sp>
      <p:sp>
        <p:nvSpPr>
          <p:cNvPr id="23" name="TextBox 22">
            <a:extLst>
              <a:ext uri="{FF2B5EF4-FFF2-40B4-BE49-F238E27FC236}">
                <a16:creationId xmlns:a16="http://schemas.microsoft.com/office/drawing/2014/main" id="{F8E57D95-6C73-42FD-857B-9CE32377664B}"/>
              </a:ext>
            </a:extLst>
          </p:cNvPr>
          <p:cNvSpPr txBox="1"/>
          <p:nvPr/>
        </p:nvSpPr>
        <p:spPr>
          <a:xfrm>
            <a:off x="3231806" y="3356255"/>
            <a:ext cx="3774003" cy="794064"/>
          </a:xfrm>
          <a:prstGeom prst="rect">
            <a:avLst/>
          </a:prstGeom>
          <a:noFill/>
        </p:spPr>
        <p:txBody>
          <a:bodyPr wrap="square" lIns="182880" tIns="146304" rIns="182880" bIns="146304" rtlCol="0">
            <a:spAutoFit/>
          </a:bodyPr>
          <a:lstStyle/>
          <a:p>
            <a:pPr>
              <a:lnSpc>
                <a:spcPct val="90000"/>
              </a:lnSpc>
              <a:spcAft>
                <a:spcPts val="600"/>
              </a:spcAft>
            </a:pPr>
            <a:r>
              <a:rPr lang="en-AU" sz="3600" b="1" dirty="0">
                <a:solidFill>
                  <a:srgbClr val="C00000"/>
                </a:solidFill>
              </a:rPr>
              <a:t>Data Mart</a:t>
            </a:r>
          </a:p>
        </p:txBody>
      </p:sp>
      <p:sp>
        <p:nvSpPr>
          <p:cNvPr id="24" name="TextBox 23">
            <a:extLst>
              <a:ext uri="{FF2B5EF4-FFF2-40B4-BE49-F238E27FC236}">
                <a16:creationId xmlns:a16="http://schemas.microsoft.com/office/drawing/2014/main" id="{E12B8D93-CAB9-456D-80AE-B9F1451EDACC}"/>
              </a:ext>
            </a:extLst>
          </p:cNvPr>
          <p:cNvSpPr txBox="1"/>
          <p:nvPr/>
        </p:nvSpPr>
        <p:spPr>
          <a:xfrm>
            <a:off x="6650152" y="819855"/>
            <a:ext cx="2411548" cy="794064"/>
          </a:xfrm>
          <a:prstGeom prst="rect">
            <a:avLst/>
          </a:prstGeom>
          <a:noFill/>
        </p:spPr>
        <p:txBody>
          <a:bodyPr wrap="square" lIns="182880" tIns="146304" rIns="182880" bIns="146304" rtlCol="0">
            <a:spAutoFit/>
          </a:bodyPr>
          <a:lstStyle/>
          <a:p>
            <a:pPr>
              <a:lnSpc>
                <a:spcPct val="90000"/>
              </a:lnSpc>
              <a:spcAft>
                <a:spcPts val="600"/>
              </a:spcAft>
            </a:pPr>
            <a:r>
              <a:rPr lang="en-AU" sz="3600" b="1" dirty="0">
                <a:solidFill>
                  <a:srgbClr val="004E8E"/>
                </a:solidFill>
              </a:rPr>
              <a:t>No-SQL</a:t>
            </a:r>
          </a:p>
        </p:txBody>
      </p:sp>
      <p:sp>
        <p:nvSpPr>
          <p:cNvPr id="25" name="TextBox 24">
            <a:extLst>
              <a:ext uri="{FF2B5EF4-FFF2-40B4-BE49-F238E27FC236}">
                <a16:creationId xmlns:a16="http://schemas.microsoft.com/office/drawing/2014/main" id="{3FCA8D82-4A94-42BB-98AB-547AD41480B1}"/>
              </a:ext>
            </a:extLst>
          </p:cNvPr>
          <p:cNvSpPr txBox="1"/>
          <p:nvPr/>
        </p:nvSpPr>
        <p:spPr>
          <a:xfrm>
            <a:off x="8704488" y="5132602"/>
            <a:ext cx="3414498" cy="627864"/>
          </a:xfrm>
          <a:prstGeom prst="rect">
            <a:avLst/>
          </a:prstGeom>
          <a:noFill/>
        </p:spPr>
        <p:txBody>
          <a:bodyPr wrap="square" lIns="182880" tIns="146304" rIns="182880" bIns="146304" rtlCol="0">
            <a:spAutoFit/>
          </a:bodyPr>
          <a:lstStyle/>
          <a:p>
            <a:pPr>
              <a:lnSpc>
                <a:spcPct val="90000"/>
              </a:lnSpc>
              <a:spcAft>
                <a:spcPts val="600"/>
              </a:spcAft>
            </a:pPr>
            <a:r>
              <a:rPr lang="en-AU" sz="2400" b="1" dirty="0">
                <a:solidFill>
                  <a:schemeClr val="accent3">
                    <a:lumMod val="60000"/>
                    <a:lumOff val="40000"/>
                  </a:schemeClr>
                </a:solidFill>
              </a:rPr>
              <a:t>Cloud vs On-prem</a:t>
            </a:r>
          </a:p>
        </p:txBody>
      </p:sp>
      <p:sp>
        <p:nvSpPr>
          <p:cNvPr id="26" name="TextBox 25">
            <a:extLst>
              <a:ext uri="{FF2B5EF4-FFF2-40B4-BE49-F238E27FC236}">
                <a16:creationId xmlns:a16="http://schemas.microsoft.com/office/drawing/2014/main" id="{954FCBBC-2D03-47AA-979B-11B075FB7437}"/>
              </a:ext>
            </a:extLst>
          </p:cNvPr>
          <p:cNvSpPr txBox="1"/>
          <p:nvPr/>
        </p:nvSpPr>
        <p:spPr>
          <a:xfrm>
            <a:off x="6439943" y="5645273"/>
            <a:ext cx="4529091" cy="627864"/>
          </a:xfrm>
          <a:prstGeom prst="rect">
            <a:avLst/>
          </a:prstGeom>
          <a:noFill/>
        </p:spPr>
        <p:txBody>
          <a:bodyPr wrap="square" lIns="182880" tIns="146304" rIns="182880" bIns="146304" rtlCol="0">
            <a:spAutoFit/>
          </a:bodyPr>
          <a:lstStyle/>
          <a:p>
            <a:pPr>
              <a:lnSpc>
                <a:spcPct val="90000"/>
              </a:lnSpc>
              <a:spcAft>
                <a:spcPts val="600"/>
              </a:spcAft>
            </a:pPr>
            <a:r>
              <a:rPr lang="en-AU" sz="2400" b="1" dirty="0">
                <a:solidFill>
                  <a:srgbClr val="FFC000"/>
                </a:solidFill>
              </a:rPr>
              <a:t>Velocity, Variety and Volume</a:t>
            </a:r>
          </a:p>
        </p:txBody>
      </p:sp>
      <p:sp>
        <p:nvSpPr>
          <p:cNvPr id="27" name="TextBox 26">
            <a:extLst>
              <a:ext uri="{FF2B5EF4-FFF2-40B4-BE49-F238E27FC236}">
                <a16:creationId xmlns:a16="http://schemas.microsoft.com/office/drawing/2014/main" id="{9CFE5C0C-367F-4085-8ED8-AB6451BBD8E6}"/>
              </a:ext>
            </a:extLst>
          </p:cNvPr>
          <p:cNvSpPr txBox="1"/>
          <p:nvPr/>
        </p:nvSpPr>
        <p:spPr>
          <a:xfrm>
            <a:off x="1386364" y="5959205"/>
            <a:ext cx="2614649" cy="627864"/>
          </a:xfrm>
          <a:prstGeom prst="rect">
            <a:avLst/>
          </a:prstGeom>
          <a:noFill/>
        </p:spPr>
        <p:txBody>
          <a:bodyPr wrap="square" lIns="182880" tIns="146304" rIns="182880" bIns="146304" rtlCol="0">
            <a:spAutoFit/>
          </a:bodyPr>
          <a:lstStyle/>
          <a:p>
            <a:pPr>
              <a:lnSpc>
                <a:spcPct val="90000"/>
              </a:lnSpc>
              <a:spcAft>
                <a:spcPts val="600"/>
              </a:spcAft>
            </a:pPr>
            <a:r>
              <a:rPr lang="en-AU" sz="2400" b="1" dirty="0">
                <a:solidFill>
                  <a:schemeClr val="accent3">
                    <a:lumMod val="60000"/>
                    <a:lumOff val="40000"/>
                  </a:schemeClr>
                </a:solidFill>
              </a:rPr>
              <a:t>Semantic Layer</a:t>
            </a:r>
          </a:p>
        </p:txBody>
      </p:sp>
      <p:sp>
        <p:nvSpPr>
          <p:cNvPr id="28" name="TextBox 27">
            <a:extLst>
              <a:ext uri="{FF2B5EF4-FFF2-40B4-BE49-F238E27FC236}">
                <a16:creationId xmlns:a16="http://schemas.microsoft.com/office/drawing/2014/main" id="{15601687-1266-4F5B-9396-B70A9AD5FDCA}"/>
              </a:ext>
            </a:extLst>
          </p:cNvPr>
          <p:cNvSpPr txBox="1"/>
          <p:nvPr/>
        </p:nvSpPr>
        <p:spPr>
          <a:xfrm>
            <a:off x="90991" y="3408683"/>
            <a:ext cx="3448353" cy="738664"/>
          </a:xfrm>
          <a:prstGeom prst="rect">
            <a:avLst/>
          </a:prstGeom>
          <a:noFill/>
        </p:spPr>
        <p:txBody>
          <a:bodyPr wrap="square" lIns="182880" tIns="146304" rIns="182880" bIns="146304" rtlCol="0">
            <a:spAutoFit/>
          </a:bodyPr>
          <a:lstStyle/>
          <a:p>
            <a:pPr>
              <a:lnSpc>
                <a:spcPct val="90000"/>
              </a:lnSpc>
              <a:spcAft>
                <a:spcPts val="600"/>
              </a:spcAft>
            </a:pPr>
            <a:r>
              <a:rPr lang="en-AU" sz="3200" b="1" dirty="0">
                <a:solidFill>
                  <a:srgbClr val="FFC000"/>
                </a:solidFill>
              </a:rPr>
              <a:t>Predictive</a:t>
            </a:r>
          </a:p>
        </p:txBody>
      </p:sp>
      <p:sp>
        <p:nvSpPr>
          <p:cNvPr id="29" name="TextBox 28">
            <a:extLst>
              <a:ext uri="{FF2B5EF4-FFF2-40B4-BE49-F238E27FC236}">
                <a16:creationId xmlns:a16="http://schemas.microsoft.com/office/drawing/2014/main" id="{1B1FFAD8-F27F-4325-B8EB-1AD4F72A4451}"/>
              </a:ext>
            </a:extLst>
          </p:cNvPr>
          <p:cNvSpPr txBox="1"/>
          <p:nvPr/>
        </p:nvSpPr>
        <p:spPr>
          <a:xfrm>
            <a:off x="8853495" y="3763148"/>
            <a:ext cx="3407186" cy="794064"/>
          </a:xfrm>
          <a:prstGeom prst="rect">
            <a:avLst/>
          </a:prstGeom>
          <a:noFill/>
        </p:spPr>
        <p:txBody>
          <a:bodyPr wrap="square" lIns="182880" tIns="146304" rIns="182880" bIns="146304" rtlCol="0">
            <a:spAutoFit/>
          </a:bodyPr>
          <a:lstStyle/>
          <a:p>
            <a:pPr>
              <a:lnSpc>
                <a:spcPct val="90000"/>
              </a:lnSpc>
              <a:spcAft>
                <a:spcPts val="600"/>
              </a:spcAft>
            </a:pPr>
            <a:r>
              <a:rPr lang="en-AU" sz="3600" b="1" dirty="0">
                <a:solidFill>
                  <a:srgbClr val="004E8E"/>
                </a:solidFill>
              </a:rPr>
              <a:t>Prescriptive</a:t>
            </a:r>
          </a:p>
        </p:txBody>
      </p:sp>
      <p:sp>
        <p:nvSpPr>
          <p:cNvPr id="30" name="TextBox 29">
            <a:extLst>
              <a:ext uri="{FF2B5EF4-FFF2-40B4-BE49-F238E27FC236}">
                <a16:creationId xmlns:a16="http://schemas.microsoft.com/office/drawing/2014/main" id="{C67D9CF2-8BC5-472F-9DE9-4267250EF8E9}"/>
              </a:ext>
            </a:extLst>
          </p:cNvPr>
          <p:cNvSpPr txBox="1"/>
          <p:nvPr/>
        </p:nvSpPr>
        <p:spPr>
          <a:xfrm>
            <a:off x="5813250" y="1699699"/>
            <a:ext cx="1184404" cy="794064"/>
          </a:xfrm>
          <a:prstGeom prst="rect">
            <a:avLst/>
          </a:prstGeom>
          <a:noFill/>
        </p:spPr>
        <p:txBody>
          <a:bodyPr wrap="square" lIns="182880" tIns="146304" rIns="182880" bIns="146304" rtlCol="0">
            <a:spAutoFit/>
          </a:bodyPr>
          <a:lstStyle/>
          <a:p>
            <a:pPr>
              <a:lnSpc>
                <a:spcPct val="90000"/>
              </a:lnSpc>
              <a:spcAft>
                <a:spcPts val="600"/>
              </a:spcAft>
            </a:pPr>
            <a:r>
              <a:rPr lang="en-AU" sz="3600" b="1" dirty="0">
                <a:solidFill>
                  <a:schemeClr val="accent3">
                    <a:lumMod val="60000"/>
                    <a:lumOff val="40000"/>
                  </a:schemeClr>
                </a:solidFill>
              </a:rPr>
              <a:t>IoT</a:t>
            </a:r>
          </a:p>
        </p:txBody>
      </p:sp>
      <p:sp>
        <p:nvSpPr>
          <p:cNvPr id="31" name="TextBox 30">
            <a:extLst>
              <a:ext uri="{FF2B5EF4-FFF2-40B4-BE49-F238E27FC236}">
                <a16:creationId xmlns:a16="http://schemas.microsoft.com/office/drawing/2014/main" id="{773D5AD9-8A7A-456E-B34B-F7004C31C8D6}"/>
              </a:ext>
            </a:extLst>
          </p:cNvPr>
          <p:cNvSpPr txBox="1"/>
          <p:nvPr/>
        </p:nvSpPr>
        <p:spPr>
          <a:xfrm>
            <a:off x="9387164" y="2242924"/>
            <a:ext cx="2609549" cy="794064"/>
          </a:xfrm>
          <a:prstGeom prst="rect">
            <a:avLst/>
          </a:prstGeom>
          <a:noFill/>
        </p:spPr>
        <p:txBody>
          <a:bodyPr wrap="square" lIns="182880" tIns="146304" rIns="182880" bIns="146304" rtlCol="0">
            <a:spAutoFit/>
          </a:bodyPr>
          <a:lstStyle/>
          <a:p>
            <a:pPr>
              <a:lnSpc>
                <a:spcPct val="90000"/>
              </a:lnSpc>
              <a:spcAft>
                <a:spcPts val="600"/>
              </a:spcAft>
            </a:pPr>
            <a:r>
              <a:rPr lang="en-AU" sz="3600" b="1" dirty="0">
                <a:solidFill>
                  <a:srgbClr val="004E8E"/>
                </a:solidFill>
              </a:rPr>
              <a:t>Streaming</a:t>
            </a:r>
          </a:p>
        </p:txBody>
      </p:sp>
      <p:sp>
        <p:nvSpPr>
          <p:cNvPr id="32" name="TextBox 31">
            <a:extLst>
              <a:ext uri="{FF2B5EF4-FFF2-40B4-BE49-F238E27FC236}">
                <a16:creationId xmlns:a16="http://schemas.microsoft.com/office/drawing/2014/main" id="{2AB0EE3F-33DB-4A66-A13C-EE54C47FD475}"/>
              </a:ext>
            </a:extLst>
          </p:cNvPr>
          <p:cNvSpPr txBox="1"/>
          <p:nvPr/>
        </p:nvSpPr>
        <p:spPr>
          <a:xfrm>
            <a:off x="10880867" y="5789780"/>
            <a:ext cx="1085979" cy="849463"/>
          </a:xfrm>
          <a:prstGeom prst="rect">
            <a:avLst/>
          </a:prstGeom>
          <a:noFill/>
        </p:spPr>
        <p:txBody>
          <a:bodyPr wrap="square" lIns="182880" tIns="146304" rIns="182880" bIns="146304" rtlCol="0">
            <a:spAutoFit/>
          </a:bodyPr>
          <a:lstStyle/>
          <a:p>
            <a:pPr>
              <a:lnSpc>
                <a:spcPct val="90000"/>
              </a:lnSpc>
              <a:spcAft>
                <a:spcPts val="600"/>
              </a:spcAft>
            </a:pPr>
            <a:r>
              <a:rPr lang="en-AU" sz="4000" b="1" dirty="0">
                <a:solidFill>
                  <a:srgbClr val="C00000"/>
                </a:solidFill>
              </a:rPr>
              <a:t>AI</a:t>
            </a:r>
          </a:p>
        </p:txBody>
      </p:sp>
    </p:spTree>
    <p:extLst>
      <p:ext uri="{BB962C8B-B14F-4D97-AF65-F5344CB8AC3E}">
        <p14:creationId xmlns:p14="http://schemas.microsoft.com/office/powerpoint/2010/main" val="291919038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1000"/>
                                        <p:tgtEl>
                                          <p:spTgt spid="22"/>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1000"/>
                                        <p:tgtEl>
                                          <p:spTgt spid="16"/>
                                        </p:tgtEl>
                                      </p:cBhvr>
                                    </p:animEffect>
                                  </p:childTnLst>
                                </p:cTn>
                              </p:par>
                            </p:childTnLst>
                          </p:cTn>
                        </p:par>
                        <p:par>
                          <p:cTn id="12" fill="hold">
                            <p:stCondLst>
                              <p:cond delay="2000"/>
                            </p:stCondLst>
                            <p:childTnLst>
                              <p:par>
                                <p:cTn id="13" presetID="10" presetClass="entr" presetSubtype="0" fill="hold" grpId="0"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1000"/>
                                        <p:tgtEl>
                                          <p:spTgt spid="12"/>
                                        </p:tgtEl>
                                      </p:cBhvr>
                                    </p:animEffect>
                                  </p:childTnLst>
                                </p:cTn>
                              </p:par>
                            </p:childTnLst>
                          </p:cTn>
                        </p:par>
                        <p:par>
                          <p:cTn id="16" fill="hold">
                            <p:stCondLst>
                              <p:cond delay="3000"/>
                            </p:stCondLst>
                            <p:childTnLst>
                              <p:par>
                                <p:cTn id="17" presetID="10" presetClass="entr" presetSubtype="0" fill="hold" grpId="0"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1000"/>
                                        <p:tgtEl>
                                          <p:spTgt spid="7"/>
                                        </p:tgtEl>
                                      </p:cBhvr>
                                    </p:animEffect>
                                  </p:childTnLst>
                                </p:cTn>
                              </p:par>
                            </p:childTnLst>
                          </p:cTn>
                        </p:par>
                        <p:par>
                          <p:cTn id="20" fill="hold">
                            <p:stCondLst>
                              <p:cond delay="4000"/>
                            </p:stCondLst>
                            <p:childTnLst>
                              <p:par>
                                <p:cTn id="21" presetID="10" presetClass="entr" presetSubtype="0" fill="hold" grpId="0" nodeType="after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fade">
                                      <p:cBhvr>
                                        <p:cTn id="23" dur="500"/>
                                        <p:tgtEl>
                                          <p:spTgt spid="20"/>
                                        </p:tgtEl>
                                      </p:cBhvr>
                                    </p:animEffect>
                                  </p:childTnLst>
                                </p:cTn>
                              </p:par>
                            </p:childTnLst>
                          </p:cTn>
                        </p:par>
                        <p:par>
                          <p:cTn id="24" fill="hold">
                            <p:stCondLst>
                              <p:cond delay="4500"/>
                            </p:stCondLst>
                            <p:childTnLst>
                              <p:par>
                                <p:cTn id="25" presetID="10" presetClass="entr" presetSubtype="0" fill="hold" grpId="0" nodeType="after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par>
                          <p:cTn id="28" fill="hold">
                            <p:stCondLst>
                              <p:cond delay="5000"/>
                            </p:stCondLst>
                            <p:childTnLst>
                              <p:par>
                                <p:cTn id="29" presetID="10" presetClass="entr" presetSubtype="0" fill="hold" grpId="0" nodeType="afterEffect">
                                  <p:stCondLst>
                                    <p:cond delay="0"/>
                                  </p:stCondLst>
                                  <p:childTnLst>
                                    <p:set>
                                      <p:cBhvr>
                                        <p:cTn id="30" dur="1" fill="hold">
                                          <p:stCondLst>
                                            <p:cond delay="0"/>
                                          </p:stCondLst>
                                        </p:cTn>
                                        <p:tgtEl>
                                          <p:spTgt spid="26"/>
                                        </p:tgtEl>
                                        <p:attrNameLst>
                                          <p:attrName>style.visibility</p:attrName>
                                        </p:attrNameLst>
                                      </p:cBhvr>
                                      <p:to>
                                        <p:strVal val="visible"/>
                                      </p:to>
                                    </p:set>
                                    <p:animEffect transition="in" filter="fade">
                                      <p:cBhvr>
                                        <p:cTn id="31" dur="500"/>
                                        <p:tgtEl>
                                          <p:spTgt spid="26"/>
                                        </p:tgtEl>
                                      </p:cBhvr>
                                    </p:animEffect>
                                  </p:childTnLst>
                                </p:cTn>
                              </p:par>
                            </p:childTnLst>
                          </p:cTn>
                        </p:par>
                        <p:par>
                          <p:cTn id="32" fill="hold">
                            <p:stCondLst>
                              <p:cond delay="5500"/>
                            </p:stCondLst>
                            <p:childTnLst>
                              <p:par>
                                <p:cTn id="33" presetID="10" presetClass="entr" presetSubtype="0" fill="hold" grpId="0" nodeType="afterEffect">
                                  <p:stCondLst>
                                    <p:cond delay="0"/>
                                  </p:stCondLst>
                                  <p:childTnLst>
                                    <p:set>
                                      <p:cBhvr>
                                        <p:cTn id="34" dur="1" fill="hold">
                                          <p:stCondLst>
                                            <p:cond delay="0"/>
                                          </p:stCondLst>
                                        </p:cTn>
                                        <p:tgtEl>
                                          <p:spTgt spid="25"/>
                                        </p:tgtEl>
                                        <p:attrNameLst>
                                          <p:attrName>style.visibility</p:attrName>
                                        </p:attrNameLst>
                                      </p:cBhvr>
                                      <p:to>
                                        <p:strVal val="visible"/>
                                      </p:to>
                                    </p:set>
                                    <p:animEffect transition="in" filter="fade">
                                      <p:cBhvr>
                                        <p:cTn id="35" dur="500"/>
                                        <p:tgtEl>
                                          <p:spTgt spid="25"/>
                                        </p:tgtEl>
                                      </p:cBhvr>
                                    </p:animEffect>
                                  </p:childTnLst>
                                </p:cTn>
                              </p:par>
                            </p:childTnLst>
                          </p:cTn>
                        </p:par>
                        <p:par>
                          <p:cTn id="36" fill="hold">
                            <p:stCondLst>
                              <p:cond delay="6000"/>
                            </p:stCondLst>
                            <p:childTnLst>
                              <p:par>
                                <p:cTn id="37" presetID="10" presetClass="entr" presetSubtype="0" fill="hold" grpId="0" nodeType="afterEffect">
                                  <p:stCondLst>
                                    <p:cond delay="0"/>
                                  </p:stCondLst>
                                  <p:childTnLst>
                                    <p:set>
                                      <p:cBhvr>
                                        <p:cTn id="38" dur="1" fill="hold">
                                          <p:stCondLst>
                                            <p:cond delay="0"/>
                                          </p:stCondLst>
                                        </p:cTn>
                                        <p:tgtEl>
                                          <p:spTgt spid="6"/>
                                        </p:tgtEl>
                                        <p:attrNameLst>
                                          <p:attrName>style.visibility</p:attrName>
                                        </p:attrNameLst>
                                      </p:cBhvr>
                                      <p:to>
                                        <p:strVal val="visible"/>
                                      </p:to>
                                    </p:set>
                                    <p:animEffect transition="in" filter="fade">
                                      <p:cBhvr>
                                        <p:cTn id="39" dur="500"/>
                                        <p:tgtEl>
                                          <p:spTgt spid="6"/>
                                        </p:tgtEl>
                                      </p:cBhvr>
                                    </p:animEffect>
                                  </p:childTnLst>
                                </p:cTn>
                              </p:par>
                            </p:childTnLst>
                          </p:cTn>
                        </p:par>
                        <p:par>
                          <p:cTn id="40" fill="hold">
                            <p:stCondLst>
                              <p:cond delay="6500"/>
                            </p:stCondLst>
                            <p:childTnLst>
                              <p:par>
                                <p:cTn id="41" presetID="10" presetClass="entr" presetSubtype="0" fill="hold" grpId="0" nodeType="afterEffect">
                                  <p:stCondLst>
                                    <p:cond delay="0"/>
                                  </p:stCondLst>
                                  <p:childTnLst>
                                    <p:set>
                                      <p:cBhvr>
                                        <p:cTn id="42" dur="1" fill="hold">
                                          <p:stCondLst>
                                            <p:cond delay="0"/>
                                          </p:stCondLst>
                                        </p:cTn>
                                        <p:tgtEl>
                                          <p:spTgt spid="32"/>
                                        </p:tgtEl>
                                        <p:attrNameLst>
                                          <p:attrName>style.visibility</p:attrName>
                                        </p:attrNameLst>
                                      </p:cBhvr>
                                      <p:to>
                                        <p:strVal val="visible"/>
                                      </p:to>
                                    </p:set>
                                    <p:animEffect transition="in" filter="fade">
                                      <p:cBhvr>
                                        <p:cTn id="43" dur="500"/>
                                        <p:tgtEl>
                                          <p:spTgt spid="32"/>
                                        </p:tgtEl>
                                      </p:cBhvr>
                                    </p:animEffect>
                                  </p:childTnLst>
                                </p:cTn>
                              </p:par>
                            </p:childTnLst>
                          </p:cTn>
                        </p:par>
                        <p:par>
                          <p:cTn id="44" fill="hold">
                            <p:stCondLst>
                              <p:cond delay="7000"/>
                            </p:stCondLst>
                            <p:childTnLst>
                              <p:par>
                                <p:cTn id="45" presetID="10" presetClass="entr" presetSubtype="0" fill="hold" grpId="0" nodeType="afterEffect">
                                  <p:stCondLst>
                                    <p:cond delay="0"/>
                                  </p:stCondLst>
                                  <p:childTnLst>
                                    <p:set>
                                      <p:cBhvr>
                                        <p:cTn id="46" dur="1" fill="hold">
                                          <p:stCondLst>
                                            <p:cond delay="0"/>
                                          </p:stCondLst>
                                        </p:cTn>
                                        <p:tgtEl>
                                          <p:spTgt spid="28"/>
                                        </p:tgtEl>
                                        <p:attrNameLst>
                                          <p:attrName>style.visibility</p:attrName>
                                        </p:attrNameLst>
                                      </p:cBhvr>
                                      <p:to>
                                        <p:strVal val="visible"/>
                                      </p:to>
                                    </p:set>
                                    <p:animEffect transition="in" filter="fade">
                                      <p:cBhvr>
                                        <p:cTn id="47" dur="500"/>
                                        <p:tgtEl>
                                          <p:spTgt spid="28"/>
                                        </p:tgtEl>
                                      </p:cBhvr>
                                    </p:animEffect>
                                  </p:childTnLst>
                                </p:cTn>
                              </p:par>
                            </p:childTnLst>
                          </p:cTn>
                        </p:par>
                        <p:par>
                          <p:cTn id="48" fill="hold">
                            <p:stCondLst>
                              <p:cond delay="7500"/>
                            </p:stCondLst>
                            <p:childTnLst>
                              <p:par>
                                <p:cTn id="49" presetID="10" presetClass="entr" presetSubtype="0" fill="hold" grpId="0" nodeType="afterEffect">
                                  <p:stCondLst>
                                    <p:cond delay="0"/>
                                  </p:stCondLst>
                                  <p:childTnLst>
                                    <p:set>
                                      <p:cBhvr>
                                        <p:cTn id="50" dur="1" fill="hold">
                                          <p:stCondLst>
                                            <p:cond delay="0"/>
                                          </p:stCondLst>
                                        </p:cTn>
                                        <p:tgtEl>
                                          <p:spTgt spid="10"/>
                                        </p:tgtEl>
                                        <p:attrNameLst>
                                          <p:attrName>style.visibility</p:attrName>
                                        </p:attrNameLst>
                                      </p:cBhvr>
                                      <p:to>
                                        <p:strVal val="visible"/>
                                      </p:to>
                                    </p:set>
                                    <p:animEffect transition="in" filter="fade">
                                      <p:cBhvr>
                                        <p:cTn id="51" dur="500"/>
                                        <p:tgtEl>
                                          <p:spTgt spid="10"/>
                                        </p:tgtEl>
                                      </p:cBhvr>
                                    </p:animEffect>
                                  </p:childTnLst>
                                </p:cTn>
                              </p:par>
                            </p:childTnLst>
                          </p:cTn>
                        </p:par>
                        <p:par>
                          <p:cTn id="52" fill="hold">
                            <p:stCondLst>
                              <p:cond delay="8000"/>
                            </p:stCondLst>
                            <p:childTnLst>
                              <p:par>
                                <p:cTn id="53" presetID="10" presetClass="entr" presetSubtype="0" fill="hold" grpId="0" nodeType="afterEffect">
                                  <p:stCondLst>
                                    <p:cond delay="0"/>
                                  </p:stCondLst>
                                  <p:childTnLst>
                                    <p:set>
                                      <p:cBhvr>
                                        <p:cTn id="54" dur="1" fill="hold">
                                          <p:stCondLst>
                                            <p:cond delay="0"/>
                                          </p:stCondLst>
                                        </p:cTn>
                                        <p:tgtEl>
                                          <p:spTgt spid="14"/>
                                        </p:tgtEl>
                                        <p:attrNameLst>
                                          <p:attrName>style.visibility</p:attrName>
                                        </p:attrNameLst>
                                      </p:cBhvr>
                                      <p:to>
                                        <p:strVal val="visible"/>
                                      </p:to>
                                    </p:set>
                                    <p:animEffect transition="in" filter="fade">
                                      <p:cBhvr>
                                        <p:cTn id="55" dur="500"/>
                                        <p:tgtEl>
                                          <p:spTgt spid="14"/>
                                        </p:tgtEl>
                                      </p:cBhvr>
                                    </p:animEffect>
                                  </p:childTnLst>
                                </p:cTn>
                              </p:par>
                            </p:childTnLst>
                          </p:cTn>
                        </p:par>
                        <p:par>
                          <p:cTn id="56" fill="hold">
                            <p:stCondLst>
                              <p:cond delay="8500"/>
                            </p:stCondLst>
                            <p:childTnLst>
                              <p:par>
                                <p:cTn id="57" presetID="10" presetClass="entr" presetSubtype="0" fill="hold" grpId="0" nodeType="afterEffect">
                                  <p:stCondLst>
                                    <p:cond delay="0"/>
                                  </p:stCondLst>
                                  <p:childTnLst>
                                    <p:set>
                                      <p:cBhvr>
                                        <p:cTn id="58" dur="1" fill="hold">
                                          <p:stCondLst>
                                            <p:cond delay="0"/>
                                          </p:stCondLst>
                                        </p:cTn>
                                        <p:tgtEl>
                                          <p:spTgt spid="24"/>
                                        </p:tgtEl>
                                        <p:attrNameLst>
                                          <p:attrName>style.visibility</p:attrName>
                                        </p:attrNameLst>
                                      </p:cBhvr>
                                      <p:to>
                                        <p:strVal val="visible"/>
                                      </p:to>
                                    </p:set>
                                    <p:animEffect transition="in" filter="fade">
                                      <p:cBhvr>
                                        <p:cTn id="59" dur="500"/>
                                        <p:tgtEl>
                                          <p:spTgt spid="24"/>
                                        </p:tgtEl>
                                      </p:cBhvr>
                                    </p:animEffect>
                                  </p:childTnLst>
                                </p:cTn>
                              </p:par>
                            </p:childTnLst>
                          </p:cTn>
                        </p:par>
                        <p:par>
                          <p:cTn id="60" fill="hold">
                            <p:stCondLst>
                              <p:cond delay="9000"/>
                            </p:stCondLst>
                            <p:childTnLst>
                              <p:par>
                                <p:cTn id="61" presetID="10" presetClass="entr" presetSubtype="0" fill="hold" grpId="0" nodeType="afterEffect">
                                  <p:stCondLst>
                                    <p:cond delay="0"/>
                                  </p:stCondLst>
                                  <p:childTnLst>
                                    <p:set>
                                      <p:cBhvr>
                                        <p:cTn id="62" dur="1" fill="hold">
                                          <p:stCondLst>
                                            <p:cond delay="0"/>
                                          </p:stCondLst>
                                        </p:cTn>
                                        <p:tgtEl>
                                          <p:spTgt spid="29"/>
                                        </p:tgtEl>
                                        <p:attrNameLst>
                                          <p:attrName>style.visibility</p:attrName>
                                        </p:attrNameLst>
                                      </p:cBhvr>
                                      <p:to>
                                        <p:strVal val="visible"/>
                                      </p:to>
                                    </p:set>
                                    <p:animEffect transition="in" filter="fade">
                                      <p:cBhvr>
                                        <p:cTn id="63" dur="500"/>
                                        <p:tgtEl>
                                          <p:spTgt spid="29"/>
                                        </p:tgtEl>
                                      </p:cBhvr>
                                    </p:animEffect>
                                  </p:childTnLst>
                                </p:cTn>
                              </p:par>
                            </p:childTnLst>
                          </p:cTn>
                        </p:par>
                        <p:par>
                          <p:cTn id="64" fill="hold">
                            <p:stCondLst>
                              <p:cond delay="9500"/>
                            </p:stCondLst>
                            <p:childTnLst>
                              <p:par>
                                <p:cTn id="65" presetID="10" presetClass="entr" presetSubtype="0" fill="hold" grpId="0" nodeType="afterEffect">
                                  <p:stCondLst>
                                    <p:cond delay="0"/>
                                  </p:stCondLst>
                                  <p:childTnLst>
                                    <p:set>
                                      <p:cBhvr>
                                        <p:cTn id="66" dur="1" fill="hold">
                                          <p:stCondLst>
                                            <p:cond delay="0"/>
                                          </p:stCondLst>
                                        </p:cTn>
                                        <p:tgtEl>
                                          <p:spTgt spid="5"/>
                                        </p:tgtEl>
                                        <p:attrNameLst>
                                          <p:attrName>style.visibility</p:attrName>
                                        </p:attrNameLst>
                                      </p:cBhvr>
                                      <p:to>
                                        <p:strVal val="visible"/>
                                      </p:to>
                                    </p:set>
                                    <p:animEffect transition="in" filter="fade">
                                      <p:cBhvr>
                                        <p:cTn id="67" dur="500"/>
                                        <p:tgtEl>
                                          <p:spTgt spid="5"/>
                                        </p:tgtEl>
                                      </p:cBhvr>
                                    </p:animEffect>
                                  </p:childTnLst>
                                </p:cTn>
                              </p:par>
                            </p:childTnLst>
                          </p:cTn>
                        </p:par>
                        <p:par>
                          <p:cTn id="68" fill="hold">
                            <p:stCondLst>
                              <p:cond delay="10000"/>
                            </p:stCondLst>
                            <p:childTnLst>
                              <p:par>
                                <p:cTn id="69" presetID="10" presetClass="entr" presetSubtype="0" fill="hold" grpId="0" nodeType="afterEffect">
                                  <p:stCondLst>
                                    <p:cond delay="0"/>
                                  </p:stCondLst>
                                  <p:childTnLst>
                                    <p:set>
                                      <p:cBhvr>
                                        <p:cTn id="70" dur="1" fill="hold">
                                          <p:stCondLst>
                                            <p:cond delay="0"/>
                                          </p:stCondLst>
                                        </p:cTn>
                                        <p:tgtEl>
                                          <p:spTgt spid="8"/>
                                        </p:tgtEl>
                                        <p:attrNameLst>
                                          <p:attrName>style.visibility</p:attrName>
                                        </p:attrNameLst>
                                      </p:cBhvr>
                                      <p:to>
                                        <p:strVal val="visible"/>
                                      </p:to>
                                    </p:set>
                                    <p:animEffect transition="in" filter="fade">
                                      <p:cBhvr>
                                        <p:cTn id="71" dur="500"/>
                                        <p:tgtEl>
                                          <p:spTgt spid="8"/>
                                        </p:tgtEl>
                                      </p:cBhvr>
                                    </p:animEffect>
                                  </p:childTnLst>
                                </p:cTn>
                              </p:par>
                            </p:childTnLst>
                          </p:cTn>
                        </p:par>
                        <p:par>
                          <p:cTn id="72" fill="hold">
                            <p:stCondLst>
                              <p:cond delay="10500"/>
                            </p:stCondLst>
                            <p:childTnLst>
                              <p:par>
                                <p:cTn id="73" presetID="10" presetClass="entr" presetSubtype="0" fill="hold" grpId="0" nodeType="afterEffect">
                                  <p:stCondLst>
                                    <p:cond delay="0"/>
                                  </p:stCondLst>
                                  <p:childTnLst>
                                    <p:set>
                                      <p:cBhvr>
                                        <p:cTn id="74" dur="1" fill="hold">
                                          <p:stCondLst>
                                            <p:cond delay="0"/>
                                          </p:stCondLst>
                                        </p:cTn>
                                        <p:tgtEl>
                                          <p:spTgt spid="27"/>
                                        </p:tgtEl>
                                        <p:attrNameLst>
                                          <p:attrName>style.visibility</p:attrName>
                                        </p:attrNameLst>
                                      </p:cBhvr>
                                      <p:to>
                                        <p:strVal val="visible"/>
                                      </p:to>
                                    </p:set>
                                    <p:animEffect transition="in" filter="fade">
                                      <p:cBhvr>
                                        <p:cTn id="75" dur="500"/>
                                        <p:tgtEl>
                                          <p:spTgt spid="27"/>
                                        </p:tgtEl>
                                      </p:cBhvr>
                                    </p:animEffect>
                                  </p:childTnLst>
                                </p:cTn>
                              </p:par>
                            </p:childTnLst>
                          </p:cTn>
                        </p:par>
                        <p:par>
                          <p:cTn id="76" fill="hold">
                            <p:stCondLst>
                              <p:cond delay="11000"/>
                            </p:stCondLst>
                            <p:childTnLst>
                              <p:par>
                                <p:cTn id="77" presetID="10" presetClass="entr" presetSubtype="0" fill="hold" grpId="0" nodeType="afterEffect">
                                  <p:stCondLst>
                                    <p:cond delay="0"/>
                                  </p:stCondLst>
                                  <p:childTnLst>
                                    <p:set>
                                      <p:cBhvr>
                                        <p:cTn id="78" dur="1" fill="hold">
                                          <p:stCondLst>
                                            <p:cond delay="0"/>
                                          </p:stCondLst>
                                        </p:cTn>
                                        <p:tgtEl>
                                          <p:spTgt spid="21"/>
                                        </p:tgtEl>
                                        <p:attrNameLst>
                                          <p:attrName>style.visibility</p:attrName>
                                        </p:attrNameLst>
                                      </p:cBhvr>
                                      <p:to>
                                        <p:strVal val="visible"/>
                                      </p:to>
                                    </p:set>
                                    <p:animEffect transition="in" filter="fade">
                                      <p:cBhvr>
                                        <p:cTn id="79" dur="500"/>
                                        <p:tgtEl>
                                          <p:spTgt spid="21"/>
                                        </p:tgtEl>
                                      </p:cBhvr>
                                    </p:animEffect>
                                  </p:childTnLst>
                                </p:cTn>
                              </p:par>
                            </p:childTnLst>
                          </p:cTn>
                        </p:par>
                        <p:par>
                          <p:cTn id="80" fill="hold">
                            <p:stCondLst>
                              <p:cond delay="11500"/>
                            </p:stCondLst>
                            <p:childTnLst>
                              <p:par>
                                <p:cTn id="81" presetID="10" presetClass="entr" presetSubtype="0" fill="hold" grpId="0" nodeType="afterEffect">
                                  <p:stCondLst>
                                    <p:cond delay="0"/>
                                  </p:stCondLst>
                                  <p:childTnLst>
                                    <p:set>
                                      <p:cBhvr>
                                        <p:cTn id="82" dur="1" fill="hold">
                                          <p:stCondLst>
                                            <p:cond delay="0"/>
                                          </p:stCondLst>
                                        </p:cTn>
                                        <p:tgtEl>
                                          <p:spTgt spid="18"/>
                                        </p:tgtEl>
                                        <p:attrNameLst>
                                          <p:attrName>style.visibility</p:attrName>
                                        </p:attrNameLst>
                                      </p:cBhvr>
                                      <p:to>
                                        <p:strVal val="visible"/>
                                      </p:to>
                                    </p:set>
                                    <p:animEffect transition="in" filter="fade">
                                      <p:cBhvr>
                                        <p:cTn id="83" dur="500"/>
                                        <p:tgtEl>
                                          <p:spTgt spid="18"/>
                                        </p:tgtEl>
                                      </p:cBhvr>
                                    </p:animEffect>
                                  </p:childTnLst>
                                </p:cTn>
                              </p:par>
                            </p:childTnLst>
                          </p:cTn>
                        </p:par>
                        <p:par>
                          <p:cTn id="84" fill="hold">
                            <p:stCondLst>
                              <p:cond delay="12000"/>
                            </p:stCondLst>
                            <p:childTnLst>
                              <p:par>
                                <p:cTn id="85" presetID="10" presetClass="entr" presetSubtype="0" fill="hold" grpId="0" nodeType="afterEffect">
                                  <p:stCondLst>
                                    <p:cond delay="0"/>
                                  </p:stCondLst>
                                  <p:childTnLst>
                                    <p:set>
                                      <p:cBhvr>
                                        <p:cTn id="86" dur="1" fill="hold">
                                          <p:stCondLst>
                                            <p:cond delay="0"/>
                                          </p:stCondLst>
                                        </p:cTn>
                                        <p:tgtEl>
                                          <p:spTgt spid="30"/>
                                        </p:tgtEl>
                                        <p:attrNameLst>
                                          <p:attrName>style.visibility</p:attrName>
                                        </p:attrNameLst>
                                      </p:cBhvr>
                                      <p:to>
                                        <p:strVal val="visible"/>
                                      </p:to>
                                    </p:set>
                                    <p:animEffect transition="in" filter="fade">
                                      <p:cBhvr>
                                        <p:cTn id="87" dur="500"/>
                                        <p:tgtEl>
                                          <p:spTgt spid="30"/>
                                        </p:tgtEl>
                                      </p:cBhvr>
                                    </p:animEffect>
                                  </p:childTnLst>
                                </p:cTn>
                              </p:par>
                            </p:childTnLst>
                          </p:cTn>
                        </p:par>
                        <p:par>
                          <p:cTn id="88" fill="hold">
                            <p:stCondLst>
                              <p:cond delay="12500"/>
                            </p:stCondLst>
                            <p:childTnLst>
                              <p:par>
                                <p:cTn id="89" presetID="10" presetClass="entr" presetSubtype="0" fill="hold" grpId="0" nodeType="afterEffect">
                                  <p:stCondLst>
                                    <p:cond delay="0"/>
                                  </p:stCondLst>
                                  <p:childTnLst>
                                    <p:set>
                                      <p:cBhvr>
                                        <p:cTn id="90" dur="1" fill="hold">
                                          <p:stCondLst>
                                            <p:cond delay="0"/>
                                          </p:stCondLst>
                                        </p:cTn>
                                        <p:tgtEl>
                                          <p:spTgt spid="4"/>
                                        </p:tgtEl>
                                        <p:attrNameLst>
                                          <p:attrName>style.visibility</p:attrName>
                                        </p:attrNameLst>
                                      </p:cBhvr>
                                      <p:to>
                                        <p:strVal val="visible"/>
                                      </p:to>
                                    </p:set>
                                    <p:animEffect transition="in" filter="fade">
                                      <p:cBhvr>
                                        <p:cTn id="91" dur="500"/>
                                        <p:tgtEl>
                                          <p:spTgt spid="4"/>
                                        </p:tgtEl>
                                      </p:cBhvr>
                                    </p:animEffect>
                                  </p:childTnLst>
                                </p:cTn>
                              </p:par>
                            </p:childTnLst>
                          </p:cTn>
                        </p:par>
                        <p:par>
                          <p:cTn id="92" fill="hold">
                            <p:stCondLst>
                              <p:cond delay="13000"/>
                            </p:stCondLst>
                            <p:childTnLst>
                              <p:par>
                                <p:cTn id="93" presetID="10" presetClass="entr" presetSubtype="0" fill="hold" grpId="0" nodeType="afterEffect">
                                  <p:stCondLst>
                                    <p:cond delay="0"/>
                                  </p:stCondLst>
                                  <p:childTnLst>
                                    <p:set>
                                      <p:cBhvr>
                                        <p:cTn id="94" dur="1" fill="hold">
                                          <p:stCondLst>
                                            <p:cond delay="0"/>
                                          </p:stCondLst>
                                        </p:cTn>
                                        <p:tgtEl>
                                          <p:spTgt spid="31"/>
                                        </p:tgtEl>
                                        <p:attrNameLst>
                                          <p:attrName>style.visibility</p:attrName>
                                        </p:attrNameLst>
                                      </p:cBhvr>
                                      <p:to>
                                        <p:strVal val="visible"/>
                                      </p:to>
                                    </p:set>
                                    <p:animEffect transition="in" filter="fade">
                                      <p:cBhvr>
                                        <p:cTn id="95" dur="500"/>
                                        <p:tgtEl>
                                          <p:spTgt spid="31"/>
                                        </p:tgtEl>
                                      </p:cBhvr>
                                    </p:animEffect>
                                  </p:childTnLst>
                                </p:cTn>
                              </p:par>
                            </p:childTnLst>
                          </p:cTn>
                        </p:par>
                        <p:par>
                          <p:cTn id="96" fill="hold">
                            <p:stCondLst>
                              <p:cond delay="13500"/>
                            </p:stCondLst>
                            <p:childTnLst>
                              <p:par>
                                <p:cTn id="97" presetID="10" presetClass="entr" presetSubtype="0" fill="hold" grpId="0" nodeType="afterEffect">
                                  <p:stCondLst>
                                    <p:cond delay="0"/>
                                  </p:stCondLst>
                                  <p:childTnLst>
                                    <p:set>
                                      <p:cBhvr>
                                        <p:cTn id="98" dur="1" fill="hold">
                                          <p:stCondLst>
                                            <p:cond delay="0"/>
                                          </p:stCondLst>
                                        </p:cTn>
                                        <p:tgtEl>
                                          <p:spTgt spid="23"/>
                                        </p:tgtEl>
                                        <p:attrNameLst>
                                          <p:attrName>style.visibility</p:attrName>
                                        </p:attrNameLst>
                                      </p:cBhvr>
                                      <p:to>
                                        <p:strVal val="visible"/>
                                      </p:to>
                                    </p:set>
                                    <p:animEffect transition="in" filter="fade">
                                      <p:cBhvr>
                                        <p:cTn id="99" dur="500"/>
                                        <p:tgtEl>
                                          <p:spTgt spid="23"/>
                                        </p:tgtEl>
                                      </p:cBhvr>
                                    </p:animEffect>
                                  </p:childTnLst>
                                </p:cTn>
                              </p:par>
                            </p:childTnLst>
                          </p:cTn>
                        </p:par>
                        <p:par>
                          <p:cTn id="100" fill="hold">
                            <p:stCondLst>
                              <p:cond delay="14000"/>
                            </p:stCondLst>
                            <p:childTnLst>
                              <p:par>
                                <p:cTn id="101" presetID="10" presetClass="entr" presetSubtype="0" fill="hold" grpId="0" nodeType="afterEffect">
                                  <p:stCondLst>
                                    <p:cond delay="0"/>
                                  </p:stCondLst>
                                  <p:childTnLst>
                                    <p:set>
                                      <p:cBhvr>
                                        <p:cTn id="102" dur="1" fill="hold">
                                          <p:stCondLst>
                                            <p:cond delay="0"/>
                                          </p:stCondLst>
                                        </p:cTn>
                                        <p:tgtEl>
                                          <p:spTgt spid="15"/>
                                        </p:tgtEl>
                                        <p:attrNameLst>
                                          <p:attrName>style.visibility</p:attrName>
                                        </p:attrNameLst>
                                      </p:cBhvr>
                                      <p:to>
                                        <p:strVal val="visible"/>
                                      </p:to>
                                    </p:set>
                                    <p:animEffect transition="in" filter="fade">
                                      <p:cBhvr>
                                        <p:cTn id="103" dur="500"/>
                                        <p:tgtEl>
                                          <p:spTgt spid="15"/>
                                        </p:tgtEl>
                                      </p:cBhvr>
                                    </p:animEffect>
                                  </p:childTnLst>
                                </p:cTn>
                              </p:par>
                            </p:childTnLst>
                          </p:cTn>
                        </p:par>
                        <p:par>
                          <p:cTn id="104" fill="hold">
                            <p:stCondLst>
                              <p:cond delay="14500"/>
                            </p:stCondLst>
                            <p:childTnLst>
                              <p:par>
                                <p:cTn id="105" presetID="10" presetClass="entr" presetSubtype="0" fill="hold" grpId="0" nodeType="afterEffect">
                                  <p:stCondLst>
                                    <p:cond delay="0"/>
                                  </p:stCondLst>
                                  <p:childTnLst>
                                    <p:set>
                                      <p:cBhvr>
                                        <p:cTn id="106" dur="1" fill="hold">
                                          <p:stCondLst>
                                            <p:cond delay="0"/>
                                          </p:stCondLst>
                                        </p:cTn>
                                        <p:tgtEl>
                                          <p:spTgt spid="11"/>
                                        </p:tgtEl>
                                        <p:attrNameLst>
                                          <p:attrName>style.visibility</p:attrName>
                                        </p:attrNameLst>
                                      </p:cBhvr>
                                      <p:to>
                                        <p:strVal val="visible"/>
                                      </p:to>
                                    </p:set>
                                    <p:animEffect transition="in" filter="fade">
                                      <p:cBhvr>
                                        <p:cTn id="107" dur="500"/>
                                        <p:tgtEl>
                                          <p:spTgt spid="11"/>
                                        </p:tgtEl>
                                      </p:cBhvr>
                                    </p:animEffect>
                                  </p:childTnLst>
                                </p:cTn>
                              </p:par>
                            </p:childTnLst>
                          </p:cTn>
                        </p:par>
                        <p:par>
                          <p:cTn id="108" fill="hold">
                            <p:stCondLst>
                              <p:cond delay="15000"/>
                            </p:stCondLst>
                            <p:childTnLst>
                              <p:par>
                                <p:cTn id="109" presetID="10" presetClass="entr" presetSubtype="0" fill="hold" grpId="0" nodeType="afterEffect">
                                  <p:stCondLst>
                                    <p:cond delay="0"/>
                                  </p:stCondLst>
                                  <p:childTnLst>
                                    <p:set>
                                      <p:cBhvr>
                                        <p:cTn id="110" dur="1" fill="hold">
                                          <p:stCondLst>
                                            <p:cond delay="0"/>
                                          </p:stCondLst>
                                        </p:cTn>
                                        <p:tgtEl>
                                          <p:spTgt spid="9"/>
                                        </p:tgtEl>
                                        <p:attrNameLst>
                                          <p:attrName>style.visibility</p:attrName>
                                        </p:attrNameLst>
                                      </p:cBhvr>
                                      <p:to>
                                        <p:strVal val="visible"/>
                                      </p:to>
                                    </p:set>
                                    <p:animEffect transition="in" filter="fade">
                                      <p:cBhvr>
                                        <p:cTn id="111" dur="500"/>
                                        <p:tgtEl>
                                          <p:spTgt spid="9"/>
                                        </p:tgtEl>
                                      </p:cBhvr>
                                    </p:animEffect>
                                  </p:childTnLst>
                                </p:cTn>
                              </p:par>
                            </p:childTnLst>
                          </p:cTn>
                        </p:par>
                        <p:par>
                          <p:cTn id="112" fill="hold">
                            <p:stCondLst>
                              <p:cond delay="15500"/>
                            </p:stCondLst>
                            <p:childTnLst>
                              <p:par>
                                <p:cTn id="113" presetID="10" presetClass="entr" presetSubtype="0" fill="hold" grpId="0" nodeType="afterEffect">
                                  <p:stCondLst>
                                    <p:cond delay="0"/>
                                  </p:stCondLst>
                                  <p:childTnLst>
                                    <p:set>
                                      <p:cBhvr>
                                        <p:cTn id="114" dur="1" fill="hold">
                                          <p:stCondLst>
                                            <p:cond delay="0"/>
                                          </p:stCondLst>
                                        </p:cTn>
                                        <p:tgtEl>
                                          <p:spTgt spid="17"/>
                                        </p:tgtEl>
                                        <p:attrNameLst>
                                          <p:attrName>style.visibility</p:attrName>
                                        </p:attrNameLst>
                                      </p:cBhvr>
                                      <p:to>
                                        <p:strVal val="visible"/>
                                      </p:to>
                                    </p:set>
                                    <p:animEffect transition="in" filter="fade">
                                      <p:cBhvr>
                                        <p:cTn id="115"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p:bldP spid="9" grpId="0"/>
      <p:bldP spid="10" grpId="0"/>
      <p:bldP spid="11" grpId="0"/>
      <p:bldP spid="12" grpId="0"/>
      <p:bldP spid="13" grpId="0"/>
      <p:bldP spid="14" grpId="0"/>
      <p:bldP spid="15" grpId="0"/>
      <p:bldP spid="16" grpId="0"/>
      <p:bldP spid="17" grpId="0"/>
      <p:bldP spid="18" grpId="0"/>
      <p:bldP spid="20" grpId="0"/>
      <p:bldP spid="21" grpId="0"/>
      <p:bldP spid="22" grpId="0"/>
      <p:bldP spid="23" grpId="0"/>
      <p:bldP spid="24" grpId="0"/>
      <p:bldP spid="25" grpId="0"/>
      <p:bldP spid="26" grpId="0"/>
      <p:bldP spid="27" grpId="0"/>
      <p:bldP spid="28" grpId="0"/>
      <p:bldP spid="29" grpId="0"/>
      <p:bldP spid="30" grpId="0"/>
      <p:bldP spid="31" grpId="0"/>
      <p:bldP spid="32"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89A2EE-5B8C-40B3-8852-4E431CE01E78}"/>
              </a:ext>
            </a:extLst>
          </p:cNvPr>
          <p:cNvSpPr>
            <a:spLocks noGrp="1"/>
          </p:cNvSpPr>
          <p:nvPr>
            <p:ph type="body" sz="quarter" idx="10"/>
          </p:nvPr>
        </p:nvSpPr>
        <p:spPr>
          <a:xfrm>
            <a:off x="269240" y="1591729"/>
            <a:ext cx="5265119" cy="738664"/>
          </a:xfrm>
        </p:spPr>
        <p:txBody>
          <a:bodyPr/>
          <a:lstStyle/>
          <a:p>
            <a:r>
              <a:rPr lang="en-US" dirty="0"/>
              <a:t>Leveraging Azure Cosmos DB to automatically scale your data across the globe</a:t>
            </a:r>
          </a:p>
        </p:txBody>
      </p:sp>
      <p:sp>
        <p:nvSpPr>
          <p:cNvPr id="3" name="Title 2">
            <a:extLst>
              <a:ext uri="{FF2B5EF4-FFF2-40B4-BE49-F238E27FC236}">
                <a16:creationId xmlns:a16="http://schemas.microsoft.com/office/drawing/2014/main" id="{D7A3EBEC-78C5-4066-974F-B03C7B478B32}"/>
              </a:ext>
            </a:extLst>
          </p:cNvPr>
          <p:cNvSpPr>
            <a:spLocks noGrp="1"/>
          </p:cNvSpPr>
          <p:nvPr>
            <p:ph type="title"/>
          </p:nvPr>
        </p:nvSpPr>
        <p:spPr/>
        <p:txBody>
          <a:bodyPr/>
          <a:lstStyle/>
          <a:p>
            <a:r>
              <a:rPr lang="en-US" dirty="0"/>
              <a:t>Resource Model</a:t>
            </a:r>
          </a:p>
        </p:txBody>
      </p:sp>
      <p:cxnSp>
        <p:nvCxnSpPr>
          <p:cNvPr id="33" name="Connector: Elbow 32">
            <a:extLst>
              <a:ext uri="{FF2B5EF4-FFF2-40B4-BE49-F238E27FC236}">
                <a16:creationId xmlns:a16="http://schemas.microsoft.com/office/drawing/2014/main" id="{9CBFD5BB-B113-43DF-B85F-39A8E45FD366}"/>
              </a:ext>
            </a:extLst>
          </p:cNvPr>
          <p:cNvCxnSpPr>
            <a:cxnSpLocks/>
            <a:stCxn id="35" idx="2"/>
            <a:endCxn id="13" idx="1"/>
          </p:cNvCxnSpPr>
          <p:nvPr/>
        </p:nvCxnSpPr>
        <p:spPr>
          <a:xfrm rot="16200000" flipH="1">
            <a:off x="7746257" y="2252972"/>
            <a:ext cx="761641" cy="413199"/>
          </a:xfrm>
          <a:prstGeom prst="bentConnector2">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cxnSp>
        <p:nvCxnSpPr>
          <p:cNvPr id="34" name="Connector: Elbow 33">
            <a:extLst>
              <a:ext uri="{FF2B5EF4-FFF2-40B4-BE49-F238E27FC236}">
                <a16:creationId xmlns:a16="http://schemas.microsoft.com/office/drawing/2014/main" id="{B7C29787-FA95-4A9E-9A23-557DBF09C44A}"/>
              </a:ext>
            </a:extLst>
          </p:cNvPr>
          <p:cNvCxnSpPr>
            <a:cxnSpLocks/>
            <a:stCxn id="13" idx="2"/>
            <a:endCxn id="20" idx="1"/>
          </p:cNvCxnSpPr>
          <p:nvPr/>
        </p:nvCxnSpPr>
        <p:spPr>
          <a:xfrm rot="16200000" flipH="1">
            <a:off x="8672369" y="3193832"/>
            <a:ext cx="761641" cy="533171"/>
          </a:xfrm>
          <a:prstGeom prst="bentConnector2">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sp>
        <p:nvSpPr>
          <p:cNvPr id="35" name="Rectangle 34">
            <a:extLst>
              <a:ext uri="{FF2B5EF4-FFF2-40B4-BE49-F238E27FC236}">
                <a16:creationId xmlns:a16="http://schemas.microsoft.com/office/drawing/2014/main" id="{6284DE09-D5CE-4763-AD87-75BB32116D35}"/>
              </a:ext>
            </a:extLst>
          </p:cNvPr>
          <p:cNvSpPr/>
          <p:nvPr/>
        </p:nvSpPr>
        <p:spPr>
          <a:xfrm>
            <a:off x="7467551" y="1600342"/>
            <a:ext cx="905854" cy="478410"/>
          </a:xfrm>
          <a:prstGeom prst="rect">
            <a:avLst/>
          </a:prstGeom>
          <a:solidFill>
            <a:schemeClr val="bg1">
              <a:lumMod val="95000"/>
            </a:schemeClr>
          </a:solid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Account</a:t>
            </a:r>
          </a:p>
        </p:txBody>
      </p:sp>
      <p:cxnSp>
        <p:nvCxnSpPr>
          <p:cNvPr id="39" name="Connector: Elbow 38">
            <a:extLst>
              <a:ext uri="{FF2B5EF4-FFF2-40B4-BE49-F238E27FC236}">
                <a16:creationId xmlns:a16="http://schemas.microsoft.com/office/drawing/2014/main" id="{F9C036AF-BF4D-4FC0-A6F6-9FFFABF41034}"/>
              </a:ext>
            </a:extLst>
          </p:cNvPr>
          <p:cNvCxnSpPr>
            <a:cxnSpLocks/>
            <a:stCxn id="20" idx="2"/>
            <a:endCxn id="24" idx="1"/>
          </p:cNvCxnSpPr>
          <p:nvPr/>
        </p:nvCxnSpPr>
        <p:spPr>
          <a:xfrm rot="16200000" flipH="1">
            <a:off x="9658466" y="4194679"/>
            <a:ext cx="761642" cy="533171"/>
          </a:xfrm>
          <a:prstGeom prst="bentConnector2">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grpSp>
        <p:nvGrpSpPr>
          <p:cNvPr id="4" name="Group 3">
            <a:extLst>
              <a:ext uri="{FF2B5EF4-FFF2-40B4-BE49-F238E27FC236}">
                <a16:creationId xmlns:a16="http://schemas.microsoft.com/office/drawing/2014/main" id="{9AE0E277-F273-4614-8BF8-0852AB1E9A7B}"/>
              </a:ext>
            </a:extLst>
          </p:cNvPr>
          <p:cNvGrpSpPr/>
          <p:nvPr/>
        </p:nvGrpSpPr>
        <p:grpSpPr>
          <a:xfrm>
            <a:off x="8333677" y="2474746"/>
            <a:ext cx="1025826" cy="604852"/>
            <a:chOff x="9117601" y="1599941"/>
            <a:chExt cx="1025826" cy="604852"/>
          </a:xfrm>
          <a:solidFill>
            <a:schemeClr val="bg1">
              <a:lumMod val="95000"/>
            </a:schemeClr>
          </a:solidFill>
        </p:grpSpPr>
        <p:sp>
          <p:nvSpPr>
            <p:cNvPr id="15" name="Rectangle 14">
              <a:extLst>
                <a:ext uri="{FF2B5EF4-FFF2-40B4-BE49-F238E27FC236}">
                  <a16:creationId xmlns:a16="http://schemas.microsoft.com/office/drawing/2014/main" id="{38EBF3BF-7DB1-4CA3-8BC4-B7F444598E0A}"/>
                </a:ext>
              </a:extLst>
            </p:cNvPr>
            <p:cNvSpPr/>
            <p:nvPr/>
          </p:nvSpPr>
          <p:spPr>
            <a:xfrm>
              <a:off x="9237573" y="1599941"/>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Database</a:t>
              </a:r>
            </a:p>
          </p:txBody>
        </p:sp>
        <p:sp>
          <p:nvSpPr>
            <p:cNvPr id="14" name="Rectangle 13">
              <a:extLst>
                <a:ext uri="{FF2B5EF4-FFF2-40B4-BE49-F238E27FC236}">
                  <a16:creationId xmlns:a16="http://schemas.microsoft.com/office/drawing/2014/main" id="{8F0CDC52-870C-4266-8FFA-2A070F07B713}"/>
                </a:ext>
              </a:extLst>
            </p:cNvPr>
            <p:cNvSpPr/>
            <p:nvPr/>
          </p:nvSpPr>
          <p:spPr>
            <a:xfrm>
              <a:off x="9177587" y="1663162"/>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Database</a:t>
              </a:r>
            </a:p>
          </p:txBody>
        </p:sp>
        <p:sp>
          <p:nvSpPr>
            <p:cNvPr id="13" name="Rectangle 12">
              <a:extLst>
                <a:ext uri="{FF2B5EF4-FFF2-40B4-BE49-F238E27FC236}">
                  <a16:creationId xmlns:a16="http://schemas.microsoft.com/office/drawing/2014/main" id="{08FA6DFA-94D2-45E0-A26A-4D61EE3C2A94}"/>
                </a:ext>
              </a:extLst>
            </p:cNvPr>
            <p:cNvSpPr/>
            <p:nvPr/>
          </p:nvSpPr>
          <p:spPr>
            <a:xfrm>
              <a:off x="9117601" y="1726383"/>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Database</a:t>
              </a:r>
            </a:p>
          </p:txBody>
        </p:sp>
      </p:grpSp>
      <p:grpSp>
        <p:nvGrpSpPr>
          <p:cNvPr id="17" name="Group 16">
            <a:extLst>
              <a:ext uri="{FF2B5EF4-FFF2-40B4-BE49-F238E27FC236}">
                <a16:creationId xmlns:a16="http://schemas.microsoft.com/office/drawing/2014/main" id="{D1EDE26F-31EC-4810-A1EA-BC0B8E35ADF0}"/>
              </a:ext>
            </a:extLst>
          </p:cNvPr>
          <p:cNvGrpSpPr/>
          <p:nvPr/>
        </p:nvGrpSpPr>
        <p:grpSpPr>
          <a:xfrm>
            <a:off x="9319775" y="3475592"/>
            <a:ext cx="1025826" cy="604852"/>
            <a:chOff x="9117601" y="1599941"/>
            <a:chExt cx="1025826" cy="604852"/>
          </a:xfrm>
          <a:solidFill>
            <a:schemeClr val="bg1">
              <a:lumMod val="95000"/>
            </a:schemeClr>
          </a:solidFill>
        </p:grpSpPr>
        <p:sp>
          <p:nvSpPr>
            <p:cNvPr id="18" name="Rectangle 17">
              <a:extLst>
                <a:ext uri="{FF2B5EF4-FFF2-40B4-BE49-F238E27FC236}">
                  <a16:creationId xmlns:a16="http://schemas.microsoft.com/office/drawing/2014/main" id="{695D5362-D1B1-4F63-8DFD-B09F7FC36FF7}"/>
                </a:ext>
              </a:extLst>
            </p:cNvPr>
            <p:cNvSpPr/>
            <p:nvPr/>
          </p:nvSpPr>
          <p:spPr>
            <a:xfrm>
              <a:off x="9237573" y="1599941"/>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Database</a:t>
              </a:r>
            </a:p>
          </p:txBody>
        </p:sp>
        <p:sp>
          <p:nvSpPr>
            <p:cNvPr id="19" name="Rectangle 18">
              <a:extLst>
                <a:ext uri="{FF2B5EF4-FFF2-40B4-BE49-F238E27FC236}">
                  <a16:creationId xmlns:a16="http://schemas.microsoft.com/office/drawing/2014/main" id="{A2E824DE-83D5-44A0-822C-7ADC5EA4F43D}"/>
                </a:ext>
              </a:extLst>
            </p:cNvPr>
            <p:cNvSpPr/>
            <p:nvPr/>
          </p:nvSpPr>
          <p:spPr>
            <a:xfrm>
              <a:off x="9177587" y="1663162"/>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Database</a:t>
              </a:r>
            </a:p>
          </p:txBody>
        </p:sp>
        <p:sp>
          <p:nvSpPr>
            <p:cNvPr id="20" name="Rectangle 19">
              <a:extLst>
                <a:ext uri="{FF2B5EF4-FFF2-40B4-BE49-F238E27FC236}">
                  <a16:creationId xmlns:a16="http://schemas.microsoft.com/office/drawing/2014/main" id="{0E02045D-5213-4E19-B63C-4C381E0199FE}"/>
                </a:ext>
              </a:extLst>
            </p:cNvPr>
            <p:cNvSpPr/>
            <p:nvPr/>
          </p:nvSpPr>
          <p:spPr>
            <a:xfrm>
              <a:off x="9117601" y="1726383"/>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Container</a:t>
              </a:r>
            </a:p>
          </p:txBody>
        </p:sp>
      </p:grpSp>
      <p:grpSp>
        <p:nvGrpSpPr>
          <p:cNvPr id="21" name="Group 20">
            <a:extLst>
              <a:ext uri="{FF2B5EF4-FFF2-40B4-BE49-F238E27FC236}">
                <a16:creationId xmlns:a16="http://schemas.microsoft.com/office/drawing/2014/main" id="{F6D174A1-918F-4090-866F-195FBAD58DC0}"/>
              </a:ext>
            </a:extLst>
          </p:cNvPr>
          <p:cNvGrpSpPr/>
          <p:nvPr/>
        </p:nvGrpSpPr>
        <p:grpSpPr>
          <a:xfrm>
            <a:off x="10305873" y="4476439"/>
            <a:ext cx="1025826" cy="604852"/>
            <a:chOff x="9117601" y="1599941"/>
            <a:chExt cx="1025826" cy="604852"/>
          </a:xfrm>
          <a:solidFill>
            <a:schemeClr val="bg1">
              <a:lumMod val="95000"/>
            </a:schemeClr>
          </a:solidFill>
        </p:grpSpPr>
        <p:sp>
          <p:nvSpPr>
            <p:cNvPr id="22" name="Rectangle 21">
              <a:extLst>
                <a:ext uri="{FF2B5EF4-FFF2-40B4-BE49-F238E27FC236}">
                  <a16:creationId xmlns:a16="http://schemas.microsoft.com/office/drawing/2014/main" id="{0B83335E-A1D9-4416-B469-AB042BD9D2DA}"/>
                </a:ext>
              </a:extLst>
            </p:cNvPr>
            <p:cNvSpPr/>
            <p:nvPr/>
          </p:nvSpPr>
          <p:spPr>
            <a:xfrm>
              <a:off x="9237573" y="1599941"/>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Database</a:t>
              </a:r>
            </a:p>
          </p:txBody>
        </p:sp>
        <p:sp>
          <p:nvSpPr>
            <p:cNvPr id="23" name="Rectangle 22">
              <a:extLst>
                <a:ext uri="{FF2B5EF4-FFF2-40B4-BE49-F238E27FC236}">
                  <a16:creationId xmlns:a16="http://schemas.microsoft.com/office/drawing/2014/main" id="{701CCFE3-FB84-450D-84FE-B3B9997060BE}"/>
                </a:ext>
              </a:extLst>
            </p:cNvPr>
            <p:cNvSpPr/>
            <p:nvPr/>
          </p:nvSpPr>
          <p:spPr>
            <a:xfrm>
              <a:off x="9177587" y="1663162"/>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Database</a:t>
              </a:r>
            </a:p>
          </p:txBody>
        </p:sp>
        <p:sp>
          <p:nvSpPr>
            <p:cNvPr id="24" name="Rectangle 23">
              <a:extLst>
                <a:ext uri="{FF2B5EF4-FFF2-40B4-BE49-F238E27FC236}">
                  <a16:creationId xmlns:a16="http://schemas.microsoft.com/office/drawing/2014/main" id="{71595C45-8FFB-4ACC-A470-F3F40929F66F}"/>
                </a:ext>
              </a:extLst>
            </p:cNvPr>
            <p:cNvSpPr/>
            <p:nvPr/>
          </p:nvSpPr>
          <p:spPr>
            <a:xfrm>
              <a:off x="9117601" y="1726383"/>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Item</a:t>
              </a:r>
            </a:p>
          </p:txBody>
        </p:sp>
      </p:grpSp>
    </p:spTree>
    <p:extLst>
      <p:ext uri="{BB962C8B-B14F-4D97-AF65-F5344CB8AC3E}">
        <p14:creationId xmlns:p14="http://schemas.microsoft.com/office/powerpoint/2010/main" val="3232688559"/>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Rectangle 65">
            <a:extLst>
              <a:ext uri="{FF2B5EF4-FFF2-40B4-BE49-F238E27FC236}">
                <a16:creationId xmlns:a16="http://schemas.microsoft.com/office/drawing/2014/main" id="{5E998F44-2185-4A86-8990-63992B4064B3}"/>
              </a:ext>
            </a:extLst>
          </p:cNvPr>
          <p:cNvSpPr/>
          <p:nvPr/>
        </p:nvSpPr>
        <p:spPr>
          <a:xfrm>
            <a:off x="3187035" y="4237818"/>
            <a:ext cx="1318634" cy="769122"/>
          </a:xfrm>
          <a:prstGeom prst="rect">
            <a:avLst/>
          </a:prstGeom>
          <a:noFill/>
          <a:ln w="1905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4A14480-1344-4054-9F65-B09EC9F28CC2}"/>
              </a:ext>
            </a:extLst>
          </p:cNvPr>
          <p:cNvSpPr>
            <a:spLocks noGrp="1"/>
          </p:cNvSpPr>
          <p:nvPr>
            <p:ph type="title"/>
          </p:nvPr>
        </p:nvSpPr>
        <p:spPr>
          <a:xfrm>
            <a:off x="269240" y="289511"/>
            <a:ext cx="11655840" cy="899665"/>
          </a:xfrm>
        </p:spPr>
        <p:txBody>
          <a:bodyPr/>
          <a:lstStyle/>
          <a:p>
            <a:r>
              <a:rPr lang="en-US"/>
              <a:t>Container Representations</a:t>
            </a:r>
          </a:p>
        </p:txBody>
      </p:sp>
      <p:cxnSp>
        <p:nvCxnSpPr>
          <p:cNvPr id="50" name="Connector: Elbow 49">
            <a:extLst>
              <a:ext uri="{FF2B5EF4-FFF2-40B4-BE49-F238E27FC236}">
                <a16:creationId xmlns:a16="http://schemas.microsoft.com/office/drawing/2014/main" id="{F0EE5F65-09B8-4680-882E-CAC45D8A6536}"/>
              </a:ext>
            </a:extLst>
          </p:cNvPr>
          <p:cNvCxnSpPr>
            <a:cxnSpLocks/>
            <a:stCxn id="52" idx="2"/>
            <a:endCxn id="57" idx="1"/>
          </p:cNvCxnSpPr>
          <p:nvPr/>
        </p:nvCxnSpPr>
        <p:spPr>
          <a:xfrm rot="16200000" flipH="1">
            <a:off x="1759921" y="3097333"/>
            <a:ext cx="761641" cy="413199"/>
          </a:xfrm>
          <a:prstGeom prst="bentConnector2">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cxnSp>
        <p:nvCxnSpPr>
          <p:cNvPr id="51" name="Connector: Elbow 50">
            <a:extLst>
              <a:ext uri="{FF2B5EF4-FFF2-40B4-BE49-F238E27FC236}">
                <a16:creationId xmlns:a16="http://schemas.microsoft.com/office/drawing/2014/main" id="{8B272C38-1905-4DDA-BFAC-FA786DDA5776}"/>
              </a:ext>
            </a:extLst>
          </p:cNvPr>
          <p:cNvCxnSpPr>
            <a:cxnSpLocks/>
            <a:stCxn id="57" idx="2"/>
            <a:endCxn id="61" idx="1"/>
          </p:cNvCxnSpPr>
          <p:nvPr/>
        </p:nvCxnSpPr>
        <p:spPr>
          <a:xfrm rot="16200000" flipH="1">
            <a:off x="2686033" y="4038193"/>
            <a:ext cx="761641" cy="533171"/>
          </a:xfrm>
          <a:prstGeom prst="bentConnector2">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sp>
        <p:nvSpPr>
          <p:cNvPr id="52" name="Rectangle 51">
            <a:extLst>
              <a:ext uri="{FF2B5EF4-FFF2-40B4-BE49-F238E27FC236}">
                <a16:creationId xmlns:a16="http://schemas.microsoft.com/office/drawing/2014/main" id="{16FD3EA5-EDD7-40A2-8645-F6AF994FDB11}"/>
              </a:ext>
            </a:extLst>
          </p:cNvPr>
          <p:cNvSpPr/>
          <p:nvPr/>
        </p:nvSpPr>
        <p:spPr>
          <a:xfrm>
            <a:off x="1481215" y="2444703"/>
            <a:ext cx="905854" cy="478410"/>
          </a:xfrm>
          <a:prstGeom prst="rect">
            <a:avLst/>
          </a:prstGeom>
          <a:solidFill>
            <a:schemeClr val="bg1">
              <a:lumMod val="95000"/>
            </a:schemeClr>
          </a:solid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Account</a:t>
            </a:r>
          </a:p>
        </p:txBody>
      </p:sp>
      <p:cxnSp>
        <p:nvCxnSpPr>
          <p:cNvPr id="53" name="Connector: Elbow 52">
            <a:extLst>
              <a:ext uri="{FF2B5EF4-FFF2-40B4-BE49-F238E27FC236}">
                <a16:creationId xmlns:a16="http://schemas.microsoft.com/office/drawing/2014/main" id="{185BA4F8-D664-4090-97CF-5D5D1233F2E3}"/>
              </a:ext>
            </a:extLst>
          </p:cNvPr>
          <p:cNvCxnSpPr>
            <a:cxnSpLocks/>
            <a:stCxn id="61" idx="2"/>
            <a:endCxn id="65" idx="1"/>
          </p:cNvCxnSpPr>
          <p:nvPr/>
        </p:nvCxnSpPr>
        <p:spPr>
          <a:xfrm rot="16200000" flipH="1">
            <a:off x="3672130" y="5039040"/>
            <a:ext cx="761642" cy="533171"/>
          </a:xfrm>
          <a:prstGeom prst="bentConnector2">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grpSp>
        <p:nvGrpSpPr>
          <p:cNvPr id="54" name="Group 53">
            <a:extLst>
              <a:ext uri="{FF2B5EF4-FFF2-40B4-BE49-F238E27FC236}">
                <a16:creationId xmlns:a16="http://schemas.microsoft.com/office/drawing/2014/main" id="{E091C2FC-FC01-4BE4-B6D8-D59B8CCB09A2}"/>
              </a:ext>
            </a:extLst>
          </p:cNvPr>
          <p:cNvGrpSpPr/>
          <p:nvPr/>
        </p:nvGrpSpPr>
        <p:grpSpPr>
          <a:xfrm>
            <a:off x="2347341" y="3319107"/>
            <a:ext cx="1025826" cy="604852"/>
            <a:chOff x="9117601" y="1599941"/>
            <a:chExt cx="1025826" cy="604852"/>
          </a:xfrm>
          <a:solidFill>
            <a:schemeClr val="bg1">
              <a:lumMod val="95000"/>
            </a:schemeClr>
          </a:solidFill>
        </p:grpSpPr>
        <p:sp>
          <p:nvSpPr>
            <p:cNvPr id="55" name="Rectangle 54">
              <a:extLst>
                <a:ext uri="{FF2B5EF4-FFF2-40B4-BE49-F238E27FC236}">
                  <a16:creationId xmlns:a16="http://schemas.microsoft.com/office/drawing/2014/main" id="{F1330DF8-C91F-4168-9B15-CDFEA7A0FB7D}"/>
                </a:ext>
              </a:extLst>
            </p:cNvPr>
            <p:cNvSpPr/>
            <p:nvPr/>
          </p:nvSpPr>
          <p:spPr>
            <a:xfrm>
              <a:off x="9237573" y="1599941"/>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Database</a:t>
              </a:r>
            </a:p>
          </p:txBody>
        </p:sp>
        <p:sp>
          <p:nvSpPr>
            <p:cNvPr id="56" name="Rectangle 55">
              <a:extLst>
                <a:ext uri="{FF2B5EF4-FFF2-40B4-BE49-F238E27FC236}">
                  <a16:creationId xmlns:a16="http://schemas.microsoft.com/office/drawing/2014/main" id="{6F65C0A1-3156-40E2-B290-95D79FF5CCE2}"/>
                </a:ext>
              </a:extLst>
            </p:cNvPr>
            <p:cNvSpPr/>
            <p:nvPr/>
          </p:nvSpPr>
          <p:spPr>
            <a:xfrm>
              <a:off x="9177587" y="1663162"/>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Database</a:t>
              </a:r>
            </a:p>
          </p:txBody>
        </p:sp>
        <p:sp>
          <p:nvSpPr>
            <p:cNvPr id="57" name="Rectangle 56">
              <a:extLst>
                <a:ext uri="{FF2B5EF4-FFF2-40B4-BE49-F238E27FC236}">
                  <a16:creationId xmlns:a16="http://schemas.microsoft.com/office/drawing/2014/main" id="{050E8CC3-5329-4E9D-9FE2-185817B6A475}"/>
                </a:ext>
              </a:extLst>
            </p:cNvPr>
            <p:cNvSpPr/>
            <p:nvPr/>
          </p:nvSpPr>
          <p:spPr>
            <a:xfrm>
              <a:off x="9117601" y="1726383"/>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Database</a:t>
              </a:r>
            </a:p>
          </p:txBody>
        </p:sp>
      </p:grpSp>
      <p:grpSp>
        <p:nvGrpSpPr>
          <p:cNvPr id="58" name="Group 57">
            <a:extLst>
              <a:ext uri="{FF2B5EF4-FFF2-40B4-BE49-F238E27FC236}">
                <a16:creationId xmlns:a16="http://schemas.microsoft.com/office/drawing/2014/main" id="{B5381B87-C6BF-43CD-AB01-05DEC037AF00}"/>
              </a:ext>
            </a:extLst>
          </p:cNvPr>
          <p:cNvGrpSpPr/>
          <p:nvPr/>
        </p:nvGrpSpPr>
        <p:grpSpPr>
          <a:xfrm>
            <a:off x="3333439" y="4319953"/>
            <a:ext cx="1025826" cy="604852"/>
            <a:chOff x="9117601" y="1599941"/>
            <a:chExt cx="1025826" cy="604852"/>
          </a:xfrm>
          <a:solidFill>
            <a:schemeClr val="bg1">
              <a:lumMod val="95000"/>
            </a:schemeClr>
          </a:solidFill>
        </p:grpSpPr>
        <p:sp>
          <p:nvSpPr>
            <p:cNvPr id="59" name="Rectangle 58">
              <a:extLst>
                <a:ext uri="{FF2B5EF4-FFF2-40B4-BE49-F238E27FC236}">
                  <a16:creationId xmlns:a16="http://schemas.microsoft.com/office/drawing/2014/main" id="{E9557F39-171C-4178-842D-77E69178741F}"/>
                </a:ext>
              </a:extLst>
            </p:cNvPr>
            <p:cNvSpPr/>
            <p:nvPr/>
          </p:nvSpPr>
          <p:spPr>
            <a:xfrm>
              <a:off x="9237573" y="1599941"/>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Database</a:t>
              </a:r>
            </a:p>
          </p:txBody>
        </p:sp>
        <p:sp>
          <p:nvSpPr>
            <p:cNvPr id="60" name="Rectangle 59">
              <a:extLst>
                <a:ext uri="{FF2B5EF4-FFF2-40B4-BE49-F238E27FC236}">
                  <a16:creationId xmlns:a16="http://schemas.microsoft.com/office/drawing/2014/main" id="{9AAC38DA-BBE7-44A4-B69E-6774CEE4D95E}"/>
                </a:ext>
              </a:extLst>
            </p:cNvPr>
            <p:cNvSpPr/>
            <p:nvPr/>
          </p:nvSpPr>
          <p:spPr>
            <a:xfrm>
              <a:off x="9177587" y="1663162"/>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Database</a:t>
              </a:r>
            </a:p>
          </p:txBody>
        </p:sp>
        <p:sp>
          <p:nvSpPr>
            <p:cNvPr id="61" name="Rectangle 60">
              <a:extLst>
                <a:ext uri="{FF2B5EF4-FFF2-40B4-BE49-F238E27FC236}">
                  <a16:creationId xmlns:a16="http://schemas.microsoft.com/office/drawing/2014/main" id="{1AB0200A-A423-4476-8165-6D56BA1D5084}"/>
                </a:ext>
              </a:extLst>
            </p:cNvPr>
            <p:cNvSpPr/>
            <p:nvPr/>
          </p:nvSpPr>
          <p:spPr>
            <a:xfrm>
              <a:off x="9117601" y="1726383"/>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Container</a:t>
              </a:r>
            </a:p>
          </p:txBody>
        </p:sp>
      </p:grpSp>
      <p:grpSp>
        <p:nvGrpSpPr>
          <p:cNvPr id="62" name="Group 61">
            <a:extLst>
              <a:ext uri="{FF2B5EF4-FFF2-40B4-BE49-F238E27FC236}">
                <a16:creationId xmlns:a16="http://schemas.microsoft.com/office/drawing/2014/main" id="{AB989156-AC1E-4EE6-8AD5-9DBEA1668610}"/>
              </a:ext>
            </a:extLst>
          </p:cNvPr>
          <p:cNvGrpSpPr/>
          <p:nvPr/>
        </p:nvGrpSpPr>
        <p:grpSpPr>
          <a:xfrm>
            <a:off x="4319537" y="5320800"/>
            <a:ext cx="1025826" cy="604852"/>
            <a:chOff x="9117601" y="1599941"/>
            <a:chExt cx="1025826" cy="604852"/>
          </a:xfrm>
          <a:solidFill>
            <a:schemeClr val="bg1">
              <a:lumMod val="95000"/>
            </a:schemeClr>
          </a:solidFill>
        </p:grpSpPr>
        <p:sp>
          <p:nvSpPr>
            <p:cNvPr id="63" name="Rectangle 62">
              <a:extLst>
                <a:ext uri="{FF2B5EF4-FFF2-40B4-BE49-F238E27FC236}">
                  <a16:creationId xmlns:a16="http://schemas.microsoft.com/office/drawing/2014/main" id="{1E1AF81E-D1F4-459A-86F6-50415AF632D4}"/>
                </a:ext>
              </a:extLst>
            </p:cNvPr>
            <p:cNvSpPr/>
            <p:nvPr/>
          </p:nvSpPr>
          <p:spPr>
            <a:xfrm>
              <a:off x="9237573" y="1599941"/>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Database</a:t>
              </a:r>
            </a:p>
          </p:txBody>
        </p:sp>
        <p:sp>
          <p:nvSpPr>
            <p:cNvPr id="64" name="Rectangle 63">
              <a:extLst>
                <a:ext uri="{FF2B5EF4-FFF2-40B4-BE49-F238E27FC236}">
                  <a16:creationId xmlns:a16="http://schemas.microsoft.com/office/drawing/2014/main" id="{007AFB6D-7A4B-49DF-9347-1D97D282BE34}"/>
                </a:ext>
              </a:extLst>
            </p:cNvPr>
            <p:cNvSpPr/>
            <p:nvPr/>
          </p:nvSpPr>
          <p:spPr>
            <a:xfrm>
              <a:off x="9177587" y="1663162"/>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Database</a:t>
              </a:r>
            </a:p>
          </p:txBody>
        </p:sp>
        <p:sp>
          <p:nvSpPr>
            <p:cNvPr id="65" name="Rectangle 64">
              <a:extLst>
                <a:ext uri="{FF2B5EF4-FFF2-40B4-BE49-F238E27FC236}">
                  <a16:creationId xmlns:a16="http://schemas.microsoft.com/office/drawing/2014/main" id="{F4CE14A8-9AA3-4129-AB71-3B5299DDCCA3}"/>
                </a:ext>
              </a:extLst>
            </p:cNvPr>
            <p:cNvSpPr/>
            <p:nvPr/>
          </p:nvSpPr>
          <p:spPr>
            <a:xfrm>
              <a:off x="9117601" y="1726383"/>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Item</a:t>
              </a:r>
            </a:p>
          </p:txBody>
        </p:sp>
      </p:grpSp>
      <p:sp>
        <p:nvSpPr>
          <p:cNvPr id="67" name="TextBox 66">
            <a:extLst>
              <a:ext uri="{FF2B5EF4-FFF2-40B4-BE49-F238E27FC236}">
                <a16:creationId xmlns:a16="http://schemas.microsoft.com/office/drawing/2014/main" id="{76584094-C62C-4BAE-AAA3-6837E34950B2}"/>
              </a:ext>
            </a:extLst>
          </p:cNvPr>
          <p:cNvSpPr txBox="1"/>
          <p:nvPr/>
        </p:nvSpPr>
        <p:spPr>
          <a:xfrm>
            <a:off x="4663670" y="4370464"/>
            <a:ext cx="417736" cy="461665"/>
          </a:xfrm>
          <a:prstGeom prst="rect">
            <a:avLst/>
          </a:prstGeom>
          <a:noFill/>
          <a:ln>
            <a:noFill/>
          </a:ln>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0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a:t>
            </a:r>
          </a:p>
        </p:txBody>
      </p:sp>
      <p:grpSp>
        <p:nvGrpSpPr>
          <p:cNvPr id="5" name="Group 4">
            <a:extLst>
              <a:ext uri="{FF2B5EF4-FFF2-40B4-BE49-F238E27FC236}">
                <a16:creationId xmlns:a16="http://schemas.microsoft.com/office/drawing/2014/main" id="{85B48721-4BFC-49F0-9171-359889413B70}"/>
              </a:ext>
            </a:extLst>
          </p:cNvPr>
          <p:cNvGrpSpPr/>
          <p:nvPr/>
        </p:nvGrpSpPr>
        <p:grpSpPr>
          <a:xfrm>
            <a:off x="5087913" y="4374744"/>
            <a:ext cx="803072" cy="614630"/>
            <a:chOff x="4892436" y="4374744"/>
            <a:chExt cx="803072" cy="614630"/>
          </a:xfrm>
        </p:grpSpPr>
        <p:cxnSp>
          <p:nvCxnSpPr>
            <p:cNvPr id="69" name="Straight Connector 68">
              <a:extLst>
                <a:ext uri="{FF2B5EF4-FFF2-40B4-BE49-F238E27FC236}">
                  <a16:creationId xmlns:a16="http://schemas.microsoft.com/office/drawing/2014/main" id="{9FF469F2-3D1C-413B-A78B-3953EC65F136}"/>
                </a:ext>
              </a:extLst>
            </p:cNvPr>
            <p:cNvCxnSpPr>
              <a:cxnSpLocks/>
            </p:cNvCxnSpPr>
            <p:nvPr/>
          </p:nvCxnSpPr>
          <p:spPr>
            <a:xfrm>
              <a:off x="5132827" y="4546715"/>
              <a:ext cx="143382" cy="43691"/>
            </a:xfrm>
            <a:prstGeom prst="line">
              <a:avLst/>
            </a:prstGeom>
            <a:solidFill>
              <a:srgbClr val="7030A0"/>
            </a:solidFill>
            <a:ln w="12700" cap="flat" cmpd="sng" algn="ctr">
              <a:solidFill>
                <a:srgbClr val="727272"/>
              </a:solidFill>
              <a:prstDash val="sysDot"/>
              <a:miter lim="800000"/>
              <a:headEnd type="none"/>
              <a:tailEnd type="none"/>
            </a:ln>
            <a:effectLst/>
          </p:spPr>
        </p:cxnSp>
        <p:cxnSp>
          <p:nvCxnSpPr>
            <p:cNvPr id="70" name="Straight Connector 69">
              <a:extLst>
                <a:ext uri="{FF2B5EF4-FFF2-40B4-BE49-F238E27FC236}">
                  <a16:creationId xmlns:a16="http://schemas.microsoft.com/office/drawing/2014/main" id="{C8B27A3F-7BC2-47F0-8844-FB1039B8E9D1}"/>
                </a:ext>
              </a:extLst>
            </p:cNvPr>
            <p:cNvCxnSpPr>
              <a:cxnSpLocks/>
            </p:cNvCxnSpPr>
            <p:nvPr/>
          </p:nvCxnSpPr>
          <p:spPr>
            <a:xfrm flipV="1">
              <a:off x="5132827" y="4503024"/>
              <a:ext cx="140833" cy="43691"/>
            </a:xfrm>
            <a:prstGeom prst="line">
              <a:avLst/>
            </a:prstGeom>
            <a:solidFill>
              <a:srgbClr val="7030A0"/>
            </a:solidFill>
            <a:ln w="12700" cap="flat" cmpd="sng" algn="ctr">
              <a:solidFill>
                <a:srgbClr val="727272"/>
              </a:solidFill>
              <a:prstDash val="sysDot"/>
              <a:miter lim="800000"/>
              <a:headEnd type="none"/>
              <a:tailEnd type="none"/>
            </a:ln>
            <a:effectLst/>
          </p:spPr>
        </p:cxnSp>
        <p:sp>
          <p:nvSpPr>
            <p:cNvPr id="71" name="Oval 70">
              <a:extLst>
                <a:ext uri="{FF2B5EF4-FFF2-40B4-BE49-F238E27FC236}">
                  <a16:creationId xmlns:a16="http://schemas.microsoft.com/office/drawing/2014/main" id="{25526799-5738-4258-A29E-B28A6E55BF83}"/>
                </a:ext>
              </a:extLst>
            </p:cNvPr>
            <p:cNvSpPr/>
            <p:nvPr/>
          </p:nvSpPr>
          <p:spPr bwMode="auto">
            <a:xfrm>
              <a:off x="5132827" y="4505417"/>
              <a:ext cx="82596" cy="8259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FFFFFF"/>
                </a:solidFill>
                <a:effectLst/>
                <a:uLnTx/>
                <a:uFillTx/>
                <a:latin typeface="Segoe UI Semilight"/>
                <a:ea typeface="+mn-ea"/>
                <a:cs typeface="+mn-cs"/>
              </a:endParaRPr>
            </a:p>
          </p:txBody>
        </p:sp>
        <p:cxnSp>
          <p:nvCxnSpPr>
            <p:cNvPr id="72" name="Straight Connector 71">
              <a:extLst>
                <a:ext uri="{FF2B5EF4-FFF2-40B4-BE49-F238E27FC236}">
                  <a16:creationId xmlns:a16="http://schemas.microsoft.com/office/drawing/2014/main" id="{FAAB0232-8425-4DDD-9DA1-B34CACF5F281}"/>
                </a:ext>
              </a:extLst>
            </p:cNvPr>
            <p:cNvCxnSpPr>
              <a:cxnSpLocks/>
            </p:cNvCxnSpPr>
            <p:nvPr/>
          </p:nvCxnSpPr>
          <p:spPr>
            <a:xfrm>
              <a:off x="5276209" y="4590407"/>
              <a:ext cx="145384" cy="65257"/>
            </a:xfrm>
            <a:prstGeom prst="line">
              <a:avLst/>
            </a:prstGeom>
            <a:solidFill>
              <a:srgbClr val="7030A0"/>
            </a:solidFill>
            <a:ln w="12700" cap="flat" cmpd="sng" algn="ctr">
              <a:solidFill>
                <a:srgbClr val="727272"/>
              </a:solidFill>
              <a:prstDash val="sysDot"/>
              <a:miter lim="800000"/>
              <a:headEnd type="none"/>
              <a:tailEnd type="none"/>
            </a:ln>
            <a:effectLst/>
          </p:spPr>
        </p:cxnSp>
        <p:cxnSp>
          <p:nvCxnSpPr>
            <p:cNvPr id="73" name="Straight Connector 72">
              <a:extLst>
                <a:ext uri="{FF2B5EF4-FFF2-40B4-BE49-F238E27FC236}">
                  <a16:creationId xmlns:a16="http://schemas.microsoft.com/office/drawing/2014/main" id="{394FB641-B115-4461-A4E9-987A914C2264}"/>
                </a:ext>
              </a:extLst>
            </p:cNvPr>
            <p:cNvCxnSpPr>
              <a:cxnSpLocks/>
            </p:cNvCxnSpPr>
            <p:nvPr/>
          </p:nvCxnSpPr>
          <p:spPr>
            <a:xfrm>
              <a:off x="5276209" y="4590407"/>
              <a:ext cx="138282" cy="819"/>
            </a:xfrm>
            <a:prstGeom prst="line">
              <a:avLst/>
            </a:prstGeom>
            <a:solidFill>
              <a:srgbClr val="7030A0"/>
            </a:solidFill>
            <a:ln w="12700" cap="flat" cmpd="sng" algn="ctr">
              <a:solidFill>
                <a:srgbClr val="727272"/>
              </a:solidFill>
              <a:prstDash val="sysDot"/>
              <a:miter lim="800000"/>
              <a:headEnd type="none"/>
              <a:tailEnd type="none"/>
            </a:ln>
            <a:effectLst/>
          </p:spPr>
        </p:cxnSp>
        <p:sp>
          <p:nvSpPr>
            <p:cNvPr id="74" name="Oval 73">
              <a:extLst>
                <a:ext uri="{FF2B5EF4-FFF2-40B4-BE49-F238E27FC236}">
                  <a16:creationId xmlns:a16="http://schemas.microsoft.com/office/drawing/2014/main" id="{54454AA7-8310-4F19-B15F-384910F1AB24}"/>
                </a:ext>
              </a:extLst>
            </p:cNvPr>
            <p:cNvSpPr/>
            <p:nvPr/>
          </p:nvSpPr>
          <p:spPr bwMode="auto">
            <a:xfrm rot="20946206">
              <a:off x="5414491" y="4637520"/>
              <a:ext cx="82596" cy="8259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75" name="Oval 74">
              <a:extLst>
                <a:ext uri="{FF2B5EF4-FFF2-40B4-BE49-F238E27FC236}">
                  <a16:creationId xmlns:a16="http://schemas.microsoft.com/office/drawing/2014/main" id="{B452E8CE-9893-4501-B840-6CED5F8C702E}"/>
                </a:ext>
              </a:extLst>
            </p:cNvPr>
            <p:cNvSpPr/>
            <p:nvPr/>
          </p:nvSpPr>
          <p:spPr bwMode="auto">
            <a:xfrm>
              <a:off x="5414491" y="4549928"/>
              <a:ext cx="82596" cy="8259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FFFFFF"/>
                </a:solidFill>
                <a:effectLst/>
                <a:uLnTx/>
                <a:uFillTx/>
                <a:latin typeface="Segoe UI Semilight"/>
                <a:ea typeface="+mn-ea"/>
                <a:cs typeface="+mn-cs"/>
              </a:endParaRPr>
            </a:p>
          </p:txBody>
        </p:sp>
        <p:cxnSp>
          <p:nvCxnSpPr>
            <p:cNvPr id="76" name="Straight Connector 75">
              <a:extLst>
                <a:ext uri="{FF2B5EF4-FFF2-40B4-BE49-F238E27FC236}">
                  <a16:creationId xmlns:a16="http://schemas.microsoft.com/office/drawing/2014/main" id="{FF61009C-7ECD-4A76-969D-BEA0DD0CEE73}"/>
                </a:ext>
              </a:extLst>
            </p:cNvPr>
            <p:cNvCxnSpPr>
              <a:cxnSpLocks/>
            </p:cNvCxnSpPr>
            <p:nvPr/>
          </p:nvCxnSpPr>
          <p:spPr>
            <a:xfrm>
              <a:off x="5273660" y="4503024"/>
              <a:ext cx="140832" cy="610"/>
            </a:xfrm>
            <a:prstGeom prst="line">
              <a:avLst/>
            </a:prstGeom>
            <a:solidFill>
              <a:srgbClr val="7030A0"/>
            </a:solidFill>
            <a:ln w="12700" cap="flat" cmpd="sng" algn="ctr">
              <a:solidFill>
                <a:srgbClr val="727272"/>
              </a:solidFill>
              <a:prstDash val="sysDot"/>
              <a:miter lim="800000"/>
              <a:headEnd type="none"/>
              <a:tailEnd type="none"/>
            </a:ln>
            <a:effectLst/>
          </p:spPr>
        </p:cxnSp>
        <p:sp>
          <p:nvSpPr>
            <p:cNvPr id="77" name="Oval 76">
              <a:extLst>
                <a:ext uri="{FF2B5EF4-FFF2-40B4-BE49-F238E27FC236}">
                  <a16:creationId xmlns:a16="http://schemas.microsoft.com/office/drawing/2014/main" id="{A51351F6-6481-476B-90DB-586FB2FB4146}"/>
                </a:ext>
              </a:extLst>
            </p:cNvPr>
            <p:cNvSpPr/>
            <p:nvPr/>
          </p:nvSpPr>
          <p:spPr bwMode="auto">
            <a:xfrm>
              <a:off x="5276209" y="4549108"/>
              <a:ext cx="82596" cy="8259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FFFFFF"/>
                </a:solidFill>
                <a:effectLst/>
                <a:uLnTx/>
                <a:uFillTx/>
                <a:latin typeface="Segoe UI Semilight"/>
                <a:ea typeface="+mn-ea"/>
                <a:cs typeface="+mn-cs"/>
              </a:endParaRPr>
            </a:p>
          </p:txBody>
        </p:sp>
        <p:cxnSp>
          <p:nvCxnSpPr>
            <p:cNvPr id="78" name="Straight Connector 77">
              <a:extLst>
                <a:ext uri="{FF2B5EF4-FFF2-40B4-BE49-F238E27FC236}">
                  <a16:creationId xmlns:a16="http://schemas.microsoft.com/office/drawing/2014/main" id="{67425358-294A-4062-8432-1B6F6360776F}"/>
                </a:ext>
              </a:extLst>
            </p:cNvPr>
            <p:cNvCxnSpPr>
              <a:cxnSpLocks/>
            </p:cNvCxnSpPr>
            <p:nvPr/>
          </p:nvCxnSpPr>
          <p:spPr>
            <a:xfrm flipV="1">
              <a:off x="5273660" y="4441866"/>
              <a:ext cx="149902" cy="61158"/>
            </a:xfrm>
            <a:prstGeom prst="line">
              <a:avLst/>
            </a:prstGeom>
            <a:solidFill>
              <a:srgbClr val="7030A0"/>
            </a:solidFill>
            <a:ln w="12700" cap="flat" cmpd="sng" algn="ctr">
              <a:solidFill>
                <a:srgbClr val="727272"/>
              </a:solidFill>
              <a:prstDash val="sysDot"/>
              <a:miter lim="800000"/>
              <a:headEnd type="none"/>
              <a:tailEnd type="none"/>
            </a:ln>
            <a:effectLst/>
          </p:spPr>
        </p:cxnSp>
        <p:sp>
          <p:nvSpPr>
            <p:cNvPr id="79" name="Oval 78">
              <a:extLst>
                <a:ext uri="{FF2B5EF4-FFF2-40B4-BE49-F238E27FC236}">
                  <a16:creationId xmlns:a16="http://schemas.microsoft.com/office/drawing/2014/main" id="{314E4331-1D8D-48E2-9E53-1CEC7683F0AC}"/>
                </a:ext>
              </a:extLst>
            </p:cNvPr>
            <p:cNvSpPr/>
            <p:nvPr/>
          </p:nvSpPr>
          <p:spPr bwMode="auto">
            <a:xfrm>
              <a:off x="5273660" y="4461726"/>
              <a:ext cx="82596" cy="8259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80" name="Oval 79">
              <a:extLst>
                <a:ext uri="{FF2B5EF4-FFF2-40B4-BE49-F238E27FC236}">
                  <a16:creationId xmlns:a16="http://schemas.microsoft.com/office/drawing/2014/main" id="{23DE1185-3AD4-4170-8A92-F40FB5218808}"/>
                </a:ext>
              </a:extLst>
            </p:cNvPr>
            <p:cNvSpPr/>
            <p:nvPr/>
          </p:nvSpPr>
          <p:spPr bwMode="auto">
            <a:xfrm>
              <a:off x="5414491" y="4462336"/>
              <a:ext cx="82596" cy="8259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81" name="Oval 80">
              <a:extLst>
                <a:ext uri="{FF2B5EF4-FFF2-40B4-BE49-F238E27FC236}">
                  <a16:creationId xmlns:a16="http://schemas.microsoft.com/office/drawing/2014/main" id="{662E1F0F-608A-4B3E-87B0-AE92FF8D4555}"/>
                </a:ext>
              </a:extLst>
            </p:cNvPr>
            <p:cNvSpPr/>
            <p:nvPr/>
          </p:nvSpPr>
          <p:spPr bwMode="auto">
            <a:xfrm rot="377738">
              <a:off x="5414491" y="4374744"/>
              <a:ext cx="82596" cy="8259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82" name="TextBox 81">
              <a:extLst>
                <a:ext uri="{FF2B5EF4-FFF2-40B4-BE49-F238E27FC236}">
                  <a16:creationId xmlns:a16="http://schemas.microsoft.com/office/drawing/2014/main" id="{FBD13667-295A-4637-83D3-C9485B7253BA}"/>
                </a:ext>
              </a:extLst>
            </p:cNvPr>
            <p:cNvSpPr txBox="1"/>
            <p:nvPr/>
          </p:nvSpPr>
          <p:spPr>
            <a:xfrm>
              <a:off x="4892436" y="4743153"/>
              <a:ext cx="803072" cy="246221"/>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Semilight"/>
                  <a:ea typeface="+mn-ea"/>
                  <a:cs typeface="Segoe UI Light" panose="020B0502040204020203" pitchFamily="34" charset="0"/>
                </a:rPr>
                <a:t>Collection</a:t>
              </a:r>
            </a:p>
          </p:txBody>
        </p:sp>
      </p:grpSp>
      <p:grpSp>
        <p:nvGrpSpPr>
          <p:cNvPr id="6" name="Group 5">
            <a:extLst>
              <a:ext uri="{FF2B5EF4-FFF2-40B4-BE49-F238E27FC236}">
                <a16:creationId xmlns:a16="http://schemas.microsoft.com/office/drawing/2014/main" id="{0155CF79-7035-432C-A66C-4C7AEDFC79FA}"/>
              </a:ext>
            </a:extLst>
          </p:cNvPr>
          <p:cNvGrpSpPr/>
          <p:nvPr/>
        </p:nvGrpSpPr>
        <p:grpSpPr>
          <a:xfrm>
            <a:off x="5973239" y="4390008"/>
            <a:ext cx="668714" cy="599366"/>
            <a:chOff x="5875501" y="4390008"/>
            <a:chExt cx="668714" cy="599366"/>
          </a:xfrm>
        </p:grpSpPr>
        <p:grpSp>
          <p:nvGrpSpPr>
            <p:cNvPr id="4" name="Group 3">
              <a:extLst>
                <a:ext uri="{FF2B5EF4-FFF2-40B4-BE49-F238E27FC236}">
                  <a16:creationId xmlns:a16="http://schemas.microsoft.com/office/drawing/2014/main" id="{7DF6B6AD-ADF4-44BA-AE0E-785F8BD56196}"/>
                </a:ext>
              </a:extLst>
            </p:cNvPr>
            <p:cNvGrpSpPr/>
            <p:nvPr/>
          </p:nvGrpSpPr>
          <p:grpSpPr>
            <a:xfrm>
              <a:off x="5988240" y="4390008"/>
              <a:ext cx="427810" cy="275208"/>
              <a:chOff x="5988240" y="4390008"/>
              <a:chExt cx="427810" cy="275208"/>
            </a:xfrm>
          </p:grpSpPr>
          <p:sp>
            <p:nvSpPr>
              <p:cNvPr id="86" name="Oval 85">
                <a:extLst>
                  <a:ext uri="{FF2B5EF4-FFF2-40B4-BE49-F238E27FC236}">
                    <a16:creationId xmlns:a16="http://schemas.microsoft.com/office/drawing/2014/main" id="{7D07473B-08AE-4106-8FEE-C676F9100ABD}"/>
                  </a:ext>
                </a:extLst>
              </p:cNvPr>
              <p:cNvSpPr/>
              <p:nvPr/>
            </p:nvSpPr>
            <p:spPr bwMode="auto">
              <a:xfrm rot="715722">
                <a:off x="5988240" y="4390008"/>
                <a:ext cx="80422" cy="80422"/>
              </a:xfrm>
              <a:prstGeom prst="ellipse">
                <a:avLst/>
              </a:prstGeom>
              <a:solidFill>
                <a:schemeClr val="tx2"/>
              </a:solidFill>
              <a:ln w="3175"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87" name="Oval 86">
                <a:extLst>
                  <a:ext uri="{FF2B5EF4-FFF2-40B4-BE49-F238E27FC236}">
                    <a16:creationId xmlns:a16="http://schemas.microsoft.com/office/drawing/2014/main" id="{CB4095A5-E598-4EB9-9D0E-ECF1FC7A5DEE}"/>
                  </a:ext>
                </a:extLst>
              </p:cNvPr>
              <p:cNvSpPr/>
              <p:nvPr/>
            </p:nvSpPr>
            <p:spPr bwMode="auto">
              <a:xfrm>
                <a:off x="6219833" y="4440343"/>
                <a:ext cx="80422" cy="80422"/>
              </a:xfrm>
              <a:prstGeom prst="ellipse">
                <a:avLst/>
              </a:prstGeom>
              <a:solidFill>
                <a:schemeClr val="tx2"/>
              </a:solidFill>
              <a:ln w="3175"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88" name="Oval 87">
                <a:extLst>
                  <a:ext uri="{FF2B5EF4-FFF2-40B4-BE49-F238E27FC236}">
                    <a16:creationId xmlns:a16="http://schemas.microsoft.com/office/drawing/2014/main" id="{5AE23E24-BFC3-4FE5-BA87-70A3F200640E}"/>
                  </a:ext>
                </a:extLst>
              </p:cNvPr>
              <p:cNvSpPr/>
              <p:nvPr/>
            </p:nvSpPr>
            <p:spPr bwMode="auto">
              <a:xfrm>
                <a:off x="6104036" y="4584794"/>
                <a:ext cx="80422" cy="80422"/>
              </a:xfrm>
              <a:prstGeom prst="ellipse">
                <a:avLst/>
              </a:prstGeom>
              <a:solidFill>
                <a:schemeClr val="tx2"/>
              </a:solidFill>
              <a:ln w="3175"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89" name="Oval 88">
                <a:extLst>
                  <a:ext uri="{FF2B5EF4-FFF2-40B4-BE49-F238E27FC236}">
                    <a16:creationId xmlns:a16="http://schemas.microsoft.com/office/drawing/2014/main" id="{BAEC83C1-52F6-439D-A66C-AA530104B9B6}"/>
                  </a:ext>
                </a:extLst>
              </p:cNvPr>
              <p:cNvSpPr/>
              <p:nvPr/>
            </p:nvSpPr>
            <p:spPr bwMode="auto">
              <a:xfrm>
                <a:off x="6335628" y="4584794"/>
                <a:ext cx="80422" cy="80422"/>
              </a:xfrm>
              <a:prstGeom prst="ellipse">
                <a:avLst/>
              </a:prstGeom>
              <a:solidFill>
                <a:schemeClr val="tx2"/>
              </a:solidFill>
              <a:ln w="3175"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cxnSp>
            <p:nvCxnSpPr>
              <p:cNvPr id="90" name="Straight Connector 89">
                <a:extLst>
                  <a:ext uri="{FF2B5EF4-FFF2-40B4-BE49-F238E27FC236}">
                    <a16:creationId xmlns:a16="http://schemas.microsoft.com/office/drawing/2014/main" id="{781C4AE3-541B-4283-B50A-CA25A8B85F98}"/>
                  </a:ext>
                </a:extLst>
              </p:cNvPr>
              <p:cNvCxnSpPr>
                <a:cxnSpLocks/>
              </p:cNvCxnSpPr>
              <p:nvPr/>
            </p:nvCxnSpPr>
            <p:spPr>
              <a:xfrm>
                <a:off x="6067793" y="4438531"/>
                <a:ext cx="152039" cy="42024"/>
              </a:xfrm>
              <a:prstGeom prst="line">
                <a:avLst/>
              </a:prstGeom>
              <a:solidFill>
                <a:srgbClr val="7030A0"/>
              </a:solidFill>
              <a:ln w="12700" cap="flat" cmpd="sng" algn="ctr">
                <a:solidFill>
                  <a:srgbClr val="727272"/>
                </a:solidFill>
                <a:prstDash val="sysDot"/>
                <a:miter lim="800000"/>
                <a:headEnd type="none"/>
                <a:tailEnd type="none"/>
              </a:ln>
              <a:effectLst/>
            </p:spPr>
          </p:cxnSp>
          <p:cxnSp>
            <p:nvCxnSpPr>
              <p:cNvPr id="91" name="Straight Connector 90">
                <a:extLst>
                  <a:ext uri="{FF2B5EF4-FFF2-40B4-BE49-F238E27FC236}">
                    <a16:creationId xmlns:a16="http://schemas.microsoft.com/office/drawing/2014/main" id="{D4ECDDA2-BADD-4DAD-8619-4557B4CCC893}"/>
                  </a:ext>
                </a:extLst>
              </p:cNvPr>
              <p:cNvCxnSpPr>
                <a:cxnSpLocks/>
              </p:cNvCxnSpPr>
              <p:nvPr/>
            </p:nvCxnSpPr>
            <p:spPr>
              <a:xfrm>
                <a:off x="6184458" y="4625005"/>
                <a:ext cx="151170" cy="0"/>
              </a:xfrm>
              <a:prstGeom prst="line">
                <a:avLst/>
              </a:prstGeom>
              <a:solidFill>
                <a:srgbClr val="7030A0"/>
              </a:solidFill>
              <a:ln w="12700" cap="flat" cmpd="sng" algn="ctr">
                <a:solidFill>
                  <a:srgbClr val="727272"/>
                </a:solidFill>
                <a:prstDash val="sysDot"/>
                <a:miter lim="800000"/>
                <a:headEnd type="none"/>
                <a:tailEnd type="none"/>
              </a:ln>
              <a:effectLst/>
            </p:spPr>
          </p:cxnSp>
          <p:cxnSp>
            <p:nvCxnSpPr>
              <p:cNvPr id="92" name="Straight Connector 91">
                <a:extLst>
                  <a:ext uri="{FF2B5EF4-FFF2-40B4-BE49-F238E27FC236}">
                    <a16:creationId xmlns:a16="http://schemas.microsoft.com/office/drawing/2014/main" id="{1AF2167D-787C-42C9-B65D-818F931C39C1}"/>
                  </a:ext>
                </a:extLst>
              </p:cNvPr>
              <p:cNvCxnSpPr>
                <a:cxnSpLocks/>
              </p:cNvCxnSpPr>
              <p:nvPr/>
            </p:nvCxnSpPr>
            <p:spPr>
              <a:xfrm>
                <a:off x="6288477" y="4508988"/>
                <a:ext cx="58929" cy="87584"/>
              </a:xfrm>
              <a:prstGeom prst="line">
                <a:avLst/>
              </a:prstGeom>
              <a:solidFill>
                <a:srgbClr val="7030A0"/>
              </a:solidFill>
              <a:ln w="12700" cap="flat" cmpd="sng" algn="ctr">
                <a:solidFill>
                  <a:srgbClr val="727272"/>
                </a:solidFill>
                <a:prstDash val="sysDot"/>
                <a:miter lim="800000"/>
                <a:headEnd type="none"/>
                <a:tailEnd type="none"/>
              </a:ln>
              <a:effectLst/>
            </p:spPr>
          </p:cxnSp>
          <p:cxnSp>
            <p:nvCxnSpPr>
              <p:cNvPr id="93" name="Straight Connector 92">
                <a:extLst>
                  <a:ext uri="{FF2B5EF4-FFF2-40B4-BE49-F238E27FC236}">
                    <a16:creationId xmlns:a16="http://schemas.microsoft.com/office/drawing/2014/main" id="{65F208AA-EA0B-4266-A839-CAF51475DB5E}"/>
                  </a:ext>
                </a:extLst>
              </p:cNvPr>
              <p:cNvCxnSpPr>
                <a:cxnSpLocks/>
              </p:cNvCxnSpPr>
              <p:nvPr/>
            </p:nvCxnSpPr>
            <p:spPr>
              <a:xfrm flipV="1">
                <a:off x="6172681" y="4508988"/>
                <a:ext cx="58929" cy="87584"/>
              </a:xfrm>
              <a:prstGeom prst="line">
                <a:avLst/>
              </a:prstGeom>
              <a:solidFill>
                <a:srgbClr val="7030A0"/>
              </a:solidFill>
              <a:ln w="12700" cap="flat" cmpd="sng" algn="ctr">
                <a:solidFill>
                  <a:srgbClr val="727272"/>
                </a:solidFill>
                <a:prstDash val="sysDot"/>
                <a:miter lim="800000"/>
                <a:headEnd type="none"/>
                <a:tailEnd type="none"/>
              </a:ln>
              <a:effectLst/>
            </p:spPr>
          </p:cxnSp>
        </p:grpSp>
        <p:sp>
          <p:nvSpPr>
            <p:cNvPr id="85" name="TextBox 84">
              <a:extLst>
                <a:ext uri="{FF2B5EF4-FFF2-40B4-BE49-F238E27FC236}">
                  <a16:creationId xmlns:a16="http://schemas.microsoft.com/office/drawing/2014/main" id="{E4FDC4D8-4E69-45C5-A85A-F98F9712A8BA}"/>
                </a:ext>
              </a:extLst>
            </p:cNvPr>
            <p:cNvSpPr txBox="1"/>
            <p:nvPr/>
          </p:nvSpPr>
          <p:spPr>
            <a:xfrm>
              <a:off x="5875501" y="4743153"/>
              <a:ext cx="668714" cy="246221"/>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Semilight"/>
                  <a:ea typeface="+mn-ea"/>
                  <a:cs typeface="Segoe UI Light" panose="020B0502040204020203" pitchFamily="34" charset="0"/>
                </a:rPr>
                <a:t>Graph</a:t>
              </a:r>
            </a:p>
          </p:txBody>
        </p:sp>
      </p:grpSp>
      <p:grpSp>
        <p:nvGrpSpPr>
          <p:cNvPr id="3" name="Group 2">
            <a:extLst>
              <a:ext uri="{FF2B5EF4-FFF2-40B4-BE49-F238E27FC236}">
                <a16:creationId xmlns:a16="http://schemas.microsoft.com/office/drawing/2014/main" id="{19041F94-9ABE-4044-8F58-1E35AD2C767A}"/>
              </a:ext>
            </a:extLst>
          </p:cNvPr>
          <p:cNvGrpSpPr/>
          <p:nvPr/>
        </p:nvGrpSpPr>
        <p:grpSpPr>
          <a:xfrm>
            <a:off x="6724208" y="4404575"/>
            <a:ext cx="668714" cy="584790"/>
            <a:chOff x="6724208" y="4404575"/>
            <a:chExt cx="668714" cy="584790"/>
          </a:xfrm>
        </p:grpSpPr>
        <p:cxnSp>
          <p:nvCxnSpPr>
            <p:cNvPr id="95" name="Straight Connector 94">
              <a:extLst>
                <a:ext uri="{FF2B5EF4-FFF2-40B4-BE49-F238E27FC236}">
                  <a16:creationId xmlns:a16="http://schemas.microsoft.com/office/drawing/2014/main" id="{9147A887-0C34-4163-AEE2-79B865B24E99}"/>
                </a:ext>
              </a:extLst>
            </p:cNvPr>
            <p:cNvCxnSpPr>
              <a:cxnSpLocks/>
            </p:cNvCxnSpPr>
            <p:nvPr/>
          </p:nvCxnSpPr>
          <p:spPr>
            <a:xfrm>
              <a:off x="6922206" y="4444785"/>
              <a:ext cx="297156" cy="0"/>
            </a:xfrm>
            <a:prstGeom prst="line">
              <a:avLst/>
            </a:prstGeom>
            <a:solidFill>
              <a:srgbClr val="7030A0"/>
            </a:solidFill>
            <a:ln w="12700" cap="flat" cmpd="sng" algn="ctr">
              <a:solidFill>
                <a:srgbClr val="727272"/>
              </a:solidFill>
              <a:prstDash val="sysDot"/>
              <a:miter lim="800000"/>
              <a:headEnd type="none"/>
              <a:tailEnd type="none"/>
            </a:ln>
            <a:effectLst/>
          </p:spPr>
        </p:cxnSp>
        <p:sp>
          <p:nvSpPr>
            <p:cNvPr id="96" name="Oval 95">
              <a:extLst>
                <a:ext uri="{FF2B5EF4-FFF2-40B4-BE49-F238E27FC236}">
                  <a16:creationId xmlns:a16="http://schemas.microsoft.com/office/drawing/2014/main" id="{E0D8A150-3101-4639-A67E-8DB0825AD249}"/>
                </a:ext>
              </a:extLst>
            </p:cNvPr>
            <p:cNvSpPr/>
            <p:nvPr/>
          </p:nvSpPr>
          <p:spPr bwMode="auto">
            <a:xfrm>
              <a:off x="6841784" y="4404575"/>
              <a:ext cx="80422" cy="80422"/>
            </a:xfrm>
            <a:prstGeom prst="ellipse">
              <a:avLst/>
            </a:prstGeom>
            <a:solidFill>
              <a:schemeClr val="tx2"/>
            </a:solidFill>
            <a:ln w="3175"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97" name="Circle: Hollow 67">
              <a:extLst>
                <a:ext uri="{FF2B5EF4-FFF2-40B4-BE49-F238E27FC236}">
                  <a16:creationId xmlns:a16="http://schemas.microsoft.com/office/drawing/2014/main" id="{11BBD558-0F06-4585-A1F9-2B7BB00F4F5E}"/>
                </a:ext>
              </a:extLst>
            </p:cNvPr>
            <p:cNvSpPr/>
            <p:nvPr/>
          </p:nvSpPr>
          <p:spPr bwMode="auto">
            <a:xfrm>
              <a:off x="7215715" y="4404575"/>
              <a:ext cx="80421" cy="80421"/>
            </a:xfrm>
            <a:prstGeom prst="donut">
              <a:avLst/>
            </a:prstGeom>
            <a:solidFill>
              <a:schemeClr val="tx2"/>
            </a:solidFill>
            <a:ln w="38100"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cxnSp>
          <p:nvCxnSpPr>
            <p:cNvPr id="98" name="Straight Connector 97">
              <a:extLst>
                <a:ext uri="{FF2B5EF4-FFF2-40B4-BE49-F238E27FC236}">
                  <a16:creationId xmlns:a16="http://schemas.microsoft.com/office/drawing/2014/main" id="{98074C4E-2AB9-47B8-BEA8-4D0216422B8D}"/>
                </a:ext>
              </a:extLst>
            </p:cNvPr>
            <p:cNvCxnSpPr>
              <a:cxnSpLocks/>
            </p:cNvCxnSpPr>
            <p:nvPr/>
          </p:nvCxnSpPr>
          <p:spPr>
            <a:xfrm>
              <a:off x="6922206" y="4551169"/>
              <a:ext cx="297156" cy="0"/>
            </a:xfrm>
            <a:prstGeom prst="line">
              <a:avLst/>
            </a:prstGeom>
            <a:solidFill>
              <a:srgbClr val="7030A0"/>
            </a:solidFill>
            <a:ln w="12700" cap="flat" cmpd="sng" algn="ctr">
              <a:solidFill>
                <a:srgbClr val="727272"/>
              </a:solidFill>
              <a:prstDash val="sysDot"/>
              <a:miter lim="800000"/>
              <a:headEnd type="none"/>
              <a:tailEnd type="none"/>
            </a:ln>
            <a:effectLst/>
          </p:spPr>
        </p:cxnSp>
        <p:sp>
          <p:nvSpPr>
            <p:cNvPr id="99" name="Oval 98">
              <a:extLst>
                <a:ext uri="{FF2B5EF4-FFF2-40B4-BE49-F238E27FC236}">
                  <a16:creationId xmlns:a16="http://schemas.microsoft.com/office/drawing/2014/main" id="{48DF9EA0-F2B6-4C37-85EE-F120DAA1DB11}"/>
                </a:ext>
              </a:extLst>
            </p:cNvPr>
            <p:cNvSpPr/>
            <p:nvPr/>
          </p:nvSpPr>
          <p:spPr bwMode="auto">
            <a:xfrm>
              <a:off x="6841784" y="4510958"/>
              <a:ext cx="80422" cy="80422"/>
            </a:xfrm>
            <a:prstGeom prst="ellipse">
              <a:avLst/>
            </a:prstGeom>
            <a:solidFill>
              <a:schemeClr val="tx2"/>
            </a:solidFill>
            <a:ln w="3175"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00" name="Circle: Hollow 70">
              <a:extLst>
                <a:ext uri="{FF2B5EF4-FFF2-40B4-BE49-F238E27FC236}">
                  <a16:creationId xmlns:a16="http://schemas.microsoft.com/office/drawing/2014/main" id="{D3F9926C-81A9-4808-A876-AF3E4C68B34B}"/>
                </a:ext>
              </a:extLst>
            </p:cNvPr>
            <p:cNvSpPr/>
            <p:nvPr/>
          </p:nvSpPr>
          <p:spPr bwMode="auto">
            <a:xfrm>
              <a:off x="7215715" y="4510958"/>
              <a:ext cx="80421" cy="80421"/>
            </a:xfrm>
            <a:prstGeom prst="donut">
              <a:avLst/>
            </a:prstGeom>
            <a:solidFill>
              <a:schemeClr val="tx2"/>
            </a:solidFill>
            <a:ln w="38100"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cxnSp>
          <p:nvCxnSpPr>
            <p:cNvPr id="101" name="Straight Connector 100">
              <a:extLst>
                <a:ext uri="{FF2B5EF4-FFF2-40B4-BE49-F238E27FC236}">
                  <a16:creationId xmlns:a16="http://schemas.microsoft.com/office/drawing/2014/main" id="{B6386D2F-FC40-4A2C-B67A-5922A455577E}"/>
                </a:ext>
              </a:extLst>
            </p:cNvPr>
            <p:cNvCxnSpPr>
              <a:cxnSpLocks/>
            </p:cNvCxnSpPr>
            <p:nvPr/>
          </p:nvCxnSpPr>
          <p:spPr>
            <a:xfrm>
              <a:off x="6922206" y="4660756"/>
              <a:ext cx="297156" cy="0"/>
            </a:xfrm>
            <a:prstGeom prst="line">
              <a:avLst/>
            </a:prstGeom>
            <a:solidFill>
              <a:srgbClr val="7030A0"/>
            </a:solidFill>
            <a:ln w="12700" cap="flat" cmpd="sng" algn="ctr">
              <a:solidFill>
                <a:srgbClr val="727272"/>
              </a:solidFill>
              <a:prstDash val="sysDot"/>
              <a:miter lim="800000"/>
              <a:headEnd type="none"/>
              <a:tailEnd type="none"/>
            </a:ln>
            <a:effectLst/>
          </p:spPr>
        </p:cxnSp>
        <p:sp>
          <p:nvSpPr>
            <p:cNvPr id="102" name="Oval 101">
              <a:extLst>
                <a:ext uri="{FF2B5EF4-FFF2-40B4-BE49-F238E27FC236}">
                  <a16:creationId xmlns:a16="http://schemas.microsoft.com/office/drawing/2014/main" id="{1AEF56E9-494A-4552-B598-79F9B3B8D99C}"/>
                </a:ext>
              </a:extLst>
            </p:cNvPr>
            <p:cNvSpPr/>
            <p:nvPr/>
          </p:nvSpPr>
          <p:spPr bwMode="auto">
            <a:xfrm>
              <a:off x="6841784" y="4620545"/>
              <a:ext cx="80422" cy="80422"/>
            </a:xfrm>
            <a:prstGeom prst="ellipse">
              <a:avLst/>
            </a:prstGeom>
            <a:solidFill>
              <a:schemeClr val="tx2"/>
            </a:solidFill>
            <a:ln w="3175"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03" name="Circle: Hollow 73">
              <a:extLst>
                <a:ext uri="{FF2B5EF4-FFF2-40B4-BE49-F238E27FC236}">
                  <a16:creationId xmlns:a16="http://schemas.microsoft.com/office/drawing/2014/main" id="{4AC0A3E3-D45D-4778-954B-EB628EC6395F}"/>
                </a:ext>
              </a:extLst>
            </p:cNvPr>
            <p:cNvSpPr/>
            <p:nvPr/>
          </p:nvSpPr>
          <p:spPr bwMode="auto">
            <a:xfrm>
              <a:off x="7215715" y="4620545"/>
              <a:ext cx="80421" cy="80421"/>
            </a:xfrm>
            <a:prstGeom prst="donut">
              <a:avLst/>
            </a:prstGeom>
            <a:solidFill>
              <a:schemeClr val="tx2"/>
            </a:solidFill>
            <a:ln w="38100"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04" name="TextBox 103">
              <a:extLst>
                <a:ext uri="{FF2B5EF4-FFF2-40B4-BE49-F238E27FC236}">
                  <a16:creationId xmlns:a16="http://schemas.microsoft.com/office/drawing/2014/main" id="{861B874B-9E06-4BFC-98F8-B6BF397D5248}"/>
                </a:ext>
              </a:extLst>
            </p:cNvPr>
            <p:cNvSpPr txBox="1"/>
            <p:nvPr/>
          </p:nvSpPr>
          <p:spPr>
            <a:xfrm>
              <a:off x="6724208" y="4743144"/>
              <a:ext cx="668714" cy="246221"/>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Semilight"/>
                  <a:ea typeface="+mn-ea"/>
                  <a:cs typeface="Segoe UI Light" panose="020B0502040204020203" pitchFamily="34" charset="0"/>
                </a:rPr>
                <a:t>Table</a:t>
              </a:r>
            </a:p>
          </p:txBody>
        </p:sp>
      </p:grpSp>
    </p:spTree>
    <p:extLst>
      <p:ext uri="{BB962C8B-B14F-4D97-AF65-F5344CB8AC3E}">
        <p14:creationId xmlns:p14="http://schemas.microsoft.com/office/powerpoint/2010/main" val="3269668417"/>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A14480-1344-4054-9F65-B09EC9F28CC2}"/>
              </a:ext>
            </a:extLst>
          </p:cNvPr>
          <p:cNvSpPr>
            <a:spLocks noGrp="1"/>
          </p:cNvSpPr>
          <p:nvPr>
            <p:ph type="title"/>
          </p:nvPr>
        </p:nvSpPr>
        <p:spPr/>
        <p:txBody>
          <a:bodyPr/>
          <a:lstStyle/>
          <a:p>
            <a:r>
              <a:rPr lang="en-US"/>
              <a:t>Container-Level Resources</a:t>
            </a:r>
          </a:p>
        </p:txBody>
      </p:sp>
      <p:sp>
        <p:nvSpPr>
          <p:cNvPr id="46" name="Rectangle 45">
            <a:extLst>
              <a:ext uri="{FF2B5EF4-FFF2-40B4-BE49-F238E27FC236}">
                <a16:creationId xmlns:a16="http://schemas.microsoft.com/office/drawing/2014/main" id="{0F4A4E2B-E724-4B5E-83B6-EEDFCEA63DCA}"/>
              </a:ext>
            </a:extLst>
          </p:cNvPr>
          <p:cNvSpPr/>
          <p:nvPr/>
        </p:nvSpPr>
        <p:spPr>
          <a:xfrm>
            <a:off x="4173133" y="5238665"/>
            <a:ext cx="1318634" cy="769122"/>
          </a:xfrm>
          <a:prstGeom prst="rect">
            <a:avLst/>
          </a:prstGeom>
          <a:noFill/>
          <a:ln w="1905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47" name="Connector: Elbow 46">
            <a:extLst>
              <a:ext uri="{FF2B5EF4-FFF2-40B4-BE49-F238E27FC236}">
                <a16:creationId xmlns:a16="http://schemas.microsoft.com/office/drawing/2014/main" id="{F36B8954-A1A7-4936-B70C-52845116E225}"/>
              </a:ext>
            </a:extLst>
          </p:cNvPr>
          <p:cNvCxnSpPr>
            <a:cxnSpLocks/>
            <a:stCxn id="49" idx="2"/>
            <a:endCxn id="54" idx="1"/>
          </p:cNvCxnSpPr>
          <p:nvPr/>
        </p:nvCxnSpPr>
        <p:spPr>
          <a:xfrm rot="16200000" flipH="1">
            <a:off x="1759921" y="3097333"/>
            <a:ext cx="761641" cy="413199"/>
          </a:xfrm>
          <a:prstGeom prst="bentConnector2">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cxnSp>
        <p:nvCxnSpPr>
          <p:cNvPr id="48" name="Connector: Elbow 47">
            <a:extLst>
              <a:ext uri="{FF2B5EF4-FFF2-40B4-BE49-F238E27FC236}">
                <a16:creationId xmlns:a16="http://schemas.microsoft.com/office/drawing/2014/main" id="{CEAAE0F0-4739-4680-A06A-6B198C6D5541}"/>
              </a:ext>
            </a:extLst>
          </p:cNvPr>
          <p:cNvCxnSpPr>
            <a:cxnSpLocks/>
            <a:stCxn id="54" idx="2"/>
            <a:endCxn id="58" idx="1"/>
          </p:cNvCxnSpPr>
          <p:nvPr/>
        </p:nvCxnSpPr>
        <p:spPr>
          <a:xfrm rot="16200000" flipH="1">
            <a:off x="2686033" y="4038193"/>
            <a:ext cx="761641" cy="533171"/>
          </a:xfrm>
          <a:prstGeom prst="bentConnector2">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sp>
        <p:nvSpPr>
          <p:cNvPr id="49" name="Rectangle 48">
            <a:extLst>
              <a:ext uri="{FF2B5EF4-FFF2-40B4-BE49-F238E27FC236}">
                <a16:creationId xmlns:a16="http://schemas.microsoft.com/office/drawing/2014/main" id="{0917B454-C85C-4605-BB22-B5D3ED5A2555}"/>
              </a:ext>
            </a:extLst>
          </p:cNvPr>
          <p:cNvSpPr/>
          <p:nvPr/>
        </p:nvSpPr>
        <p:spPr>
          <a:xfrm>
            <a:off x="1481215" y="2444703"/>
            <a:ext cx="905854" cy="478410"/>
          </a:xfrm>
          <a:prstGeom prst="rect">
            <a:avLst/>
          </a:prstGeom>
          <a:solidFill>
            <a:schemeClr val="bg1">
              <a:lumMod val="95000"/>
            </a:schemeClr>
          </a:solid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Account</a:t>
            </a:r>
          </a:p>
        </p:txBody>
      </p:sp>
      <p:cxnSp>
        <p:nvCxnSpPr>
          <p:cNvPr id="50" name="Connector: Elbow 49">
            <a:extLst>
              <a:ext uri="{FF2B5EF4-FFF2-40B4-BE49-F238E27FC236}">
                <a16:creationId xmlns:a16="http://schemas.microsoft.com/office/drawing/2014/main" id="{83E6B088-E0B8-4D37-B593-DF9ABB8E8ABE}"/>
              </a:ext>
            </a:extLst>
          </p:cNvPr>
          <p:cNvCxnSpPr>
            <a:cxnSpLocks/>
            <a:stCxn id="58" idx="2"/>
            <a:endCxn id="60" idx="0"/>
          </p:cNvCxnSpPr>
          <p:nvPr/>
        </p:nvCxnSpPr>
        <p:spPr>
          <a:xfrm rot="16200000" flipH="1">
            <a:off x="4141404" y="4569767"/>
            <a:ext cx="395995" cy="1106070"/>
          </a:xfrm>
          <a:prstGeom prst="bentConnector3">
            <a:avLst>
              <a:gd name="adj1" fmla="val 48282"/>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grpSp>
        <p:nvGrpSpPr>
          <p:cNvPr id="51" name="Group 50">
            <a:extLst>
              <a:ext uri="{FF2B5EF4-FFF2-40B4-BE49-F238E27FC236}">
                <a16:creationId xmlns:a16="http://schemas.microsoft.com/office/drawing/2014/main" id="{37040DE5-B840-4A8A-A4E2-D8D52773B359}"/>
              </a:ext>
            </a:extLst>
          </p:cNvPr>
          <p:cNvGrpSpPr/>
          <p:nvPr/>
        </p:nvGrpSpPr>
        <p:grpSpPr>
          <a:xfrm>
            <a:off x="2347341" y="3319107"/>
            <a:ext cx="1025826" cy="604852"/>
            <a:chOff x="9117601" y="1599941"/>
            <a:chExt cx="1025826" cy="604852"/>
          </a:xfrm>
          <a:solidFill>
            <a:schemeClr val="bg1">
              <a:lumMod val="95000"/>
            </a:schemeClr>
          </a:solidFill>
        </p:grpSpPr>
        <p:sp>
          <p:nvSpPr>
            <p:cNvPr id="52" name="Rectangle 51">
              <a:extLst>
                <a:ext uri="{FF2B5EF4-FFF2-40B4-BE49-F238E27FC236}">
                  <a16:creationId xmlns:a16="http://schemas.microsoft.com/office/drawing/2014/main" id="{0B27A73E-2181-434F-9F58-CA721B75E84C}"/>
                </a:ext>
              </a:extLst>
            </p:cNvPr>
            <p:cNvSpPr/>
            <p:nvPr/>
          </p:nvSpPr>
          <p:spPr>
            <a:xfrm>
              <a:off x="9237573" y="1599941"/>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Database</a:t>
              </a:r>
            </a:p>
          </p:txBody>
        </p:sp>
        <p:sp>
          <p:nvSpPr>
            <p:cNvPr id="53" name="Rectangle 52">
              <a:extLst>
                <a:ext uri="{FF2B5EF4-FFF2-40B4-BE49-F238E27FC236}">
                  <a16:creationId xmlns:a16="http://schemas.microsoft.com/office/drawing/2014/main" id="{32F06999-7E93-4DCF-B23C-6D258268F0AE}"/>
                </a:ext>
              </a:extLst>
            </p:cNvPr>
            <p:cNvSpPr/>
            <p:nvPr/>
          </p:nvSpPr>
          <p:spPr>
            <a:xfrm>
              <a:off x="9177587" y="1663162"/>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Database</a:t>
              </a:r>
            </a:p>
          </p:txBody>
        </p:sp>
        <p:sp>
          <p:nvSpPr>
            <p:cNvPr id="54" name="Rectangle 53">
              <a:extLst>
                <a:ext uri="{FF2B5EF4-FFF2-40B4-BE49-F238E27FC236}">
                  <a16:creationId xmlns:a16="http://schemas.microsoft.com/office/drawing/2014/main" id="{EE805A8C-18BF-439B-817D-15667FC07C09}"/>
                </a:ext>
              </a:extLst>
            </p:cNvPr>
            <p:cNvSpPr/>
            <p:nvPr/>
          </p:nvSpPr>
          <p:spPr>
            <a:xfrm>
              <a:off x="9117601" y="1726383"/>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Database</a:t>
              </a:r>
            </a:p>
          </p:txBody>
        </p:sp>
      </p:grpSp>
      <p:grpSp>
        <p:nvGrpSpPr>
          <p:cNvPr id="55" name="Group 54">
            <a:extLst>
              <a:ext uri="{FF2B5EF4-FFF2-40B4-BE49-F238E27FC236}">
                <a16:creationId xmlns:a16="http://schemas.microsoft.com/office/drawing/2014/main" id="{9F4738DF-0F03-47D2-837F-4D6D2C226416}"/>
              </a:ext>
            </a:extLst>
          </p:cNvPr>
          <p:cNvGrpSpPr/>
          <p:nvPr/>
        </p:nvGrpSpPr>
        <p:grpSpPr>
          <a:xfrm>
            <a:off x="3333439" y="4319953"/>
            <a:ext cx="1025826" cy="604852"/>
            <a:chOff x="9117601" y="1599941"/>
            <a:chExt cx="1025826" cy="604852"/>
          </a:xfrm>
          <a:solidFill>
            <a:schemeClr val="bg1">
              <a:lumMod val="95000"/>
            </a:schemeClr>
          </a:solidFill>
        </p:grpSpPr>
        <p:sp>
          <p:nvSpPr>
            <p:cNvPr id="56" name="Rectangle 55">
              <a:extLst>
                <a:ext uri="{FF2B5EF4-FFF2-40B4-BE49-F238E27FC236}">
                  <a16:creationId xmlns:a16="http://schemas.microsoft.com/office/drawing/2014/main" id="{AE3C6A34-420F-4DD7-9547-36388027B20B}"/>
                </a:ext>
              </a:extLst>
            </p:cNvPr>
            <p:cNvSpPr/>
            <p:nvPr/>
          </p:nvSpPr>
          <p:spPr>
            <a:xfrm>
              <a:off x="9237573" y="1599941"/>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Database</a:t>
              </a:r>
            </a:p>
          </p:txBody>
        </p:sp>
        <p:sp>
          <p:nvSpPr>
            <p:cNvPr id="57" name="Rectangle 56">
              <a:extLst>
                <a:ext uri="{FF2B5EF4-FFF2-40B4-BE49-F238E27FC236}">
                  <a16:creationId xmlns:a16="http://schemas.microsoft.com/office/drawing/2014/main" id="{6E847D24-4B2D-4C6C-8DF3-21DDBDFCBAB3}"/>
                </a:ext>
              </a:extLst>
            </p:cNvPr>
            <p:cNvSpPr/>
            <p:nvPr/>
          </p:nvSpPr>
          <p:spPr>
            <a:xfrm>
              <a:off x="9177587" y="1663162"/>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Database</a:t>
              </a:r>
            </a:p>
          </p:txBody>
        </p:sp>
        <p:sp>
          <p:nvSpPr>
            <p:cNvPr id="58" name="Rectangle 57">
              <a:extLst>
                <a:ext uri="{FF2B5EF4-FFF2-40B4-BE49-F238E27FC236}">
                  <a16:creationId xmlns:a16="http://schemas.microsoft.com/office/drawing/2014/main" id="{94E7AE97-7B5B-40FA-9D49-3672ED4FD0E6}"/>
                </a:ext>
              </a:extLst>
            </p:cNvPr>
            <p:cNvSpPr/>
            <p:nvPr/>
          </p:nvSpPr>
          <p:spPr>
            <a:xfrm>
              <a:off x="9117601" y="1726383"/>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Container</a:t>
              </a:r>
            </a:p>
          </p:txBody>
        </p:sp>
      </p:grpSp>
      <p:grpSp>
        <p:nvGrpSpPr>
          <p:cNvPr id="59" name="Group 58">
            <a:extLst>
              <a:ext uri="{FF2B5EF4-FFF2-40B4-BE49-F238E27FC236}">
                <a16:creationId xmlns:a16="http://schemas.microsoft.com/office/drawing/2014/main" id="{8C0A2F7D-FF1C-4C3A-8789-0C563556DB4A}"/>
              </a:ext>
            </a:extLst>
          </p:cNvPr>
          <p:cNvGrpSpPr/>
          <p:nvPr/>
        </p:nvGrpSpPr>
        <p:grpSpPr>
          <a:xfrm>
            <a:off x="4319537" y="5320800"/>
            <a:ext cx="1025826" cy="604852"/>
            <a:chOff x="9117601" y="1599941"/>
            <a:chExt cx="1025826" cy="604852"/>
          </a:xfrm>
          <a:solidFill>
            <a:schemeClr val="bg1">
              <a:lumMod val="95000"/>
            </a:schemeClr>
          </a:solidFill>
        </p:grpSpPr>
        <p:sp>
          <p:nvSpPr>
            <p:cNvPr id="60" name="Rectangle 59">
              <a:extLst>
                <a:ext uri="{FF2B5EF4-FFF2-40B4-BE49-F238E27FC236}">
                  <a16:creationId xmlns:a16="http://schemas.microsoft.com/office/drawing/2014/main" id="{2513E4D4-F5AF-48E3-BF14-5D74FEBA7BD8}"/>
                </a:ext>
              </a:extLst>
            </p:cNvPr>
            <p:cNvSpPr/>
            <p:nvPr/>
          </p:nvSpPr>
          <p:spPr>
            <a:xfrm>
              <a:off x="9237573" y="1599941"/>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Database</a:t>
              </a:r>
            </a:p>
          </p:txBody>
        </p:sp>
        <p:sp>
          <p:nvSpPr>
            <p:cNvPr id="61" name="Rectangle 60">
              <a:extLst>
                <a:ext uri="{FF2B5EF4-FFF2-40B4-BE49-F238E27FC236}">
                  <a16:creationId xmlns:a16="http://schemas.microsoft.com/office/drawing/2014/main" id="{7D590D02-B135-4C8A-A963-8F143BB1F3D1}"/>
                </a:ext>
              </a:extLst>
            </p:cNvPr>
            <p:cNvSpPr/>
            <p:nvPr/>
          </p:nvSpPr>
          <p:spPr>
            <a:xfrm>
              <a:off x="9177587" y="1663162"/>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Database</a:t>
              </a:r>
            </a:p>
          </p:txBody>
        </p:sp>
        <p:sp>
          <p:nvSpPr>
            <p:cNvPr id="62" name="Rectangle 61">
              <a:extLst>
                <a:ext uri="{FF2B5EF4-FFF2-40B4-BE49-F238E27FC236}">
                  <a16:creationId xmlns:a16="http://schemas.microsoft.com/office/drawing/2014/main" id="{4E78EB7E-2519-4723-834D-D8372C68F8C8}"/>
                </a:ext>
              </a:extLst>
            </p:cNvPr>
            <p:cNvSpPr/>
            <p:nvPr/>
          </p:nvSpPr>
          <p:spPr>
            <a:xfrm>
              <a:off x="9117601" y="1726383"/>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Item</a:t>
              </a:r>
            </a:p>
          </p:txBody>
        </p:sp>
      </p:grpSp>
      <p:grpSp>
        <p:nvGrpSpPr>
          <p:cNvPr id="91" name="Group 90">
            <a:extLst>
              <a:ext uri="{FF2B5EF4-FFF2-40B4-BE49-F238E27FC236}">
                <a16:creationId xmlns:a16="http://schemas.microsoft.com/office/drawing/2014/main" id="{F70D87CD-C597-4816-A29C-FB5FCDB24877}"/>
              </a:ext>
            </a:extLst>
          </p:cNvPr>
          <p:cNvGrpSpPr/>
          <p:nvPr/>
        </p:nvGrpSpPr>
        <p:grpSpPr>
          <a:xfrm>
            <a:off x="10031912" y="5302220"/>
            <a:ext cx="1025826" cy="604852"/>
            <a:chOff x="9117601" y="1599941"/>
            <a:chExt cx="1025826" cy="604852"/>
          </a:xfrm>
          <a:solidFill>
            <a:schemeClr val="bg1">
              <a:lumMod val="95000"/>
            </a:schemeClr>
          </a:solidFill>
        </p:grpSpPr>
        <p:sp>
          <p:nvSpPr>
            <p:cNvPr id="92" name="Rectangle 91">
              <a:extLst>
                <a:ext uri="{FF2B5EF4-FFF2-40B4-BE49-F238E27FC236}">
                  <a16:creationId xmlns:a16="http://schemas.microsoft.com/office/drawing/2014/main" id="{46406167-D663-4037-B84D-CFCC6CE06DB7}"/>
                </a:ext>
              </a:extLst>
            </p:cNvPr>
            <p:cNvSpPr/>
            <p:nvPr/>
          </p:nvSpPr>
          <p:spPr>
            <a:xfrm>
              <a:off x="9237573" y="1599941"/>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endParaRPr>
            </a:p>
          </p:txBody>
        </p:sp>
        <p:sp>
          <p:nvSpPr>
            <p:cNvPr id="93" name="Rectangle 92">
              <a:extLst>
                <a:ext uri="{FF2B5EF4-FFF2-40B4-BE49-F238E27FC236}">
                  <a16:creationId xmlns:a16="http://schemas.microsoft.com/office/drawing/2014/main" id="{C6F52CF1-2426-4473-8DFE-994406DC4183}"/>
                </a:ext>
              </a:extLst>
            </p:cNvPr>
            <p:cNvSpPr/>
            <p:nvPr/>
          </p:nvSpPr>
          <p:spPr>
            <a:xfrm>
              <a:off x="9177587" y="1663162"/>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endParaRPr>
            </a:p>
          </p:txBody>
        </p:sp>
        <p:sp>
          <p:nvSpPr>
            <p:cNvPr id="94" name="Rectangle 93">
              <a:extLst>
                <a:ext uri="{FF2B5EF4-FFF2-40B4-BE49-F238E27FC236}">
                  <a16:creationId xmlns:a16="http://schemas.microsoft.com/office/drawing/2014/main" id="{A12102C6-1FE3-4CB7-A2FB-580A0C07F260}"/>
                </a:ext>
              </a:extLst>
            </p:cNvPr>
            <p:cNvSpPr/>
            <p:nvPr/>
          </p:nvSpPr>
          <p:spPr>
            <a:xfrm>
              <a:off x="9117601" y="1726383"/>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Conflict</a:t>
              </a:r>
            </a:p>
          </p:txBody>
        </p:sp>
      </p:grpSp>
      <p:grpSp>
        <p:nvGrpSpPr>
          <p:cNvPr id="18" name="Group 17">
            <a:extLst>
              <a:ext uri="{FF2B5EF4-FFF2-40B4-BE49-F238E27FC236}">
                <a16:creationId xmlns:a16="http://schemas.microsoft.com/office/drawing/2014/main" id="{4B40E110-4DEC-47C5-9FE3-293723C1BF00}"/>
              </a:ext>
            </a:extLst>
          </p:cNvPr>
          <p:cNvGrpSpPr/>
          <p:nvPr/>
        </p:nvGrpSpPr>
        <p:grpSpPr>
          <a:xfrm>
            <a:off x="3786366" y="4924804"/>
            <a:ext cx="5843279" cy="996203"/>
            <a:chOff x="3786366" y="4924804"/>
            <a:chExt cx="5843279" cy="996203"/>
          </a:xfrm>
        </p:grpSpPr>
        <p:grpSp>
          <p:nvGrpSpPr>
            <p:cNvPr id="79" name="Group 78">
              <a:extLst>
                <a:ext uri="{FF2B5EF4-FFF2-40B4-BE49-F238E27FC236}">
                  <a16:creationId xmlns:a16="http://schemas.microsoft.com/office/drawing/2014/main" id="{704A79F2-9A42-49D0-B5F4-C2201EEC4780}"/>
                </a:ext>
              </a:extLst>
            </p:cNvPr>
            <p:cNvGrpSpPr/>
            <p:nvPr/>
          </p:nvGrpSpPr>
          <p:grpSpPr>
            <a:xfrm>
              <a:off x="5747631" y="5316155"/>
              <a:ext cx="1025826" cy="604852"/>
              <a:chOff x="9117601" y="1599941"/>
              <a:chExt cx="1025826" cy="604852"/>
            </a:xfrm>
            <a:solidFill>
              <a:schemeClr val="tx1"/>
            </a:solidFill>
          </p:grpSpPr>
          <p:sp>
            <p:nvSpPr>
              <p:cNvPr id="80" name="Rectangle 79">
                <a:extLst>
                  <a:ext uri="{FF2B5EF4-FFF2-40B4-BE49-F238E27FC236}">
                    <a16:creationId xmlns:a16="http://schemas.microsoft.com/office/drawing/2014/main" id="{57BCA95A-CB78-473A-B5E3-F176FE3C9B4E}"/>
                  </a:ext>
                </a:extLst>
              </p:cNvPr>
              <p:cNvSpPr/>
              <p:nvPr/>
            </p:nvSpPr>
            <p:spPr>
              <a:xfrm>
                <a:off x="9237573" y="1599941"/>
                <a:ext cx="905854" cy="478410"/>
              </a:xfrm>
              <a:prstGeom prst="rect">
                <a:avLst/>
              </a:prstGeom>
              <a:solidFill>
                <a:schemeClr val="bg1">
                  <a:lumMod val="95000"/>
                </a:schemeClr>
              </a:solid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Semilight"/>
                  <a:ea typeface="+mn-ea"/>
                  <a:cs typeface="Segoe UI Light" panose="020B0502040204020203" pitchFamily="34" charset="0"/>
                </a:endParaRPr>
              </a:p>
            </p:txBody>
          </p:sp>
          <p:sp>
            <p:nvSpPr>
              <p:cNvPr id="81" name="Rectangle 80">
                <a:extLst>
                  <a:ext uri="{FF2B5EF4-FFF2-40B4-BE49-F238E27FC236}">
                    <a16:creationId xmlns:a16="http://schemas.microsoft.com/office/drawing/2014/main" id="{0E13B74C-B812-4602-A177-FE04FF7630AE}"/>
                  </a:ext>
                </a:extLst>
              </p:cNvPr>
              <p:cNvSpPr/>
              <p:nvPr/>
            </p:nvSpPr>
            <p:spPr>
              <a:xfrm>
                <a:off x="9177587" y="1663162"/>
                <a:ext cx="905854" cy="478410"/>
              </a:xfrm>
              <a:prstGeom prst="rect">
                <a:avLst/>
              </a:prstGeom>
              <a:solidFill>
                <a:schemeClr val="bg1">
                  <a:lumMod val="95000"/>
                </a:schemeClr>
              </a:solid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Semilight"/>
                  <a:ea typeface="+mn-ea"/>
                  <a:cs typeface="Segoe UI Light" panose="020B0502040204020203" pitchFamily="34" charset="0"/>
                </a:endParaRPr>
              </a:p>
            </p:txBody>
          </p:sp>
          <p:sp>
            <p:nvSpPr>
              <p:cNvPr id="82" name="Rectangle 81">
                <a:extLst>
                  <a:ext uri="{FF2B5EF4-FFF2-40B4-BE49-F238E27FC236}">
                    <a16:creationId xmlns:a16="http://schemas.microsoft.com/office/drawing/2014/main" id="{9CB69FF6-91B4-49F7-A537-D00AECB0A473}"/>
                  </a:ext>
                </a:extLst>
              </p:cNvPr>
              <p:cNvSpPr/>
              <p:nvPr/>
            </p:nvSpPr>
            <p:spPr>
              <a:xfrm>
                <a:off x="9117601" y="1726383"/>
                <a:ext cx="905854" cy="478410"/>
              </a:xfrm>
              <a:prstGeom prst="rect">
                <a:avLst/>
              </a:prstGeom>
              <a:solidFill>
                <a:schemeClr val="bg1">
                  <a:lumMod val="95000"/>
                </a:schemeClr>
              </a:solid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Semilight"/>
                    <a:ea typeface="+mn-ea"/>
                    <a:cs typeface="Segoe UI Light" panose="020B0502040204020203" pitchFamily="34" charset="0"/>
                  </a:rPr>
                  <a:t>Sproc</a:t>
                </a:r>
              </a:p>
            </p:txBody>
          </p:sp>
        </p:grpSp>
        <p:grpSp>
          <p:nvGrpSpPr>
            <p:cNvPr id="83" name="Group 82">
              <a:extLst>
                <a:ext uri="{FF2B5EF4-FFF2-40B4-BE49-F238E27FC236}">
                  <a16:creationId xmlns:a16="http://schemas.microsoft.com/office/drawing/2014/main" id="{DA6593D8-ED76-4F30-8B65-5C38597A15B9}"/>
                </a:ext>
              </a:extLst>
            </p:cNvPr>
            <p:cNvGrpSpPr/>
            <p:nvPr/>
          </p:nvGrpSpPr>
          <p:grpSpPr>
            <a:xfrm>
              <a:off x="7175725" y="5311510"/>
              <a:ext cx="1025826" cy="604852"/>
              <a:chOff x="9117601" y="1599941"/>
              <a:chExt cx="1025826" cy="604852"/>
            </a:xfrm>
            <a:solidFill>
              <a:schemeClr val="tx1"/>
            </a:solidFill>
          </p:grpSpPr>
          <p:sp>
            <p:nvSpPr>
              <p:cNvPr id="84" name="Rectangle 83">
                <a:extLst>
                  <a:ext uri="{FF2B5EF4-FFF2-40B4-BE49-F238E27FC236}">
                    <a16:creationId xmlns:a16="http://schemas.microsoft.com/office/drawing/2014/main" id="{3F35FAA2-7406-4702-BBFF-B8355D084EFC}"/>
                  </a:ext>
                </a:extLst>
              </p:cNvPr>
              <p:cNvSpPr/>
              <p:nvPr/>
            </p:nvSpPr>
            <p:spPr>
              <a:xfrm>
                <a:off x="9237573" y="1599941"/>
                <a:ext cx="905854" cy="478410"/>
              </a:xfrm>
              <a:prstGeom prst="rect">
                <a:avLst/>
              </a:prstGeom>
              <a:solidFill>
                <a:schemeClr val="bg1">
                  <a:lumMod val="95000"/>
                </a:schemeClr>
              </a:solid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Semilight"/>
                  <a:ea typeface="+mn-ea"/>
                  <a:cs typeface="Segoe UI Light" panose="020B0502040204020203" pitchFamily="34" charset="0"/>
                </a:endParaRPr>
              </a:p>
            </p:txBody>
          </p:sp>
          <p:sp>
            <p:nvSpPr>
              <p:cNvPr id="85" name="Rectangle 84">
                <a:extLst>
                  <a:ext uri="{FF2B5EF4-FFF2-40B4-BE49-F238E27FC236}">
                    <a16:creationId xmlns:a16="http://schemas.microsoft.com/office/drawing/2014/main" id="{F667815E-9857-4EBF-9836-B65AFD3E7576}"/>
                  </a:ext>
                </a:extLst>
              </p:cNvPr>
              <p:cNvSpPr/>
              <p:nvPr/>
            </p:nvSpPr>
            <p:spPr>
              <a:xfrm>
                <a:off x="9177587" y="1663162"/>
                <a:ext cx="905854" cy="478410"/>
              </a:xfrm>
              <a:prstGeom prst="rect">
                <a:avLst/>
              </a:prstGeom>
              <a:solidFill>
                <a:schemeClr val="bg1">
                  <a:lumMod val="95000"/>
                </a:schemeClr>
              </a:solid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Semilight"/>
                  <a:ea typeface="+mn-ea"/>
                  <a:cs typeface="Segoe UI Light" panose="020B0502040204020203" pitchFamily="34" charset="0"/>
                </a:endParaRPr>
              </a:p>
            </p:txBody>
          </p:sp>
          <p:sp>
            <p:nvSpPr>
              <p:cNvPr id="86" name="Rectangle 85">
                <a:extLst>
                  <a:ext uri="{FF2B5EF4-FFF2-40B4-BE49-F238E27FC236}">
                    <a16:creationId xmlns:a16="http://schemas.microsoft.com/office/drawing/2014/main" id="{F1B01495-B977-46A4-BA0B-0F5C22F30A95}"/>
                  </a:ext>
                </a:extLst>
              </p:cNvPr>
              <p:cNvSpPr/>
              <p:nvPr/>
            </p:nvSpPr>
            <p:spPr>
              <a:xfrm>
                <a:off x="9117601" y="1726383"/>
                <a:ext cx="905854" cy="478410"/>
              </a:xfrm>
              <a:prstGeom prst="rect">
                <a:avLst/>
              </a:prstGeom>
              <a:solidFill>
                <a:schemeClr val="bg1">
                  <a:lumMod val="95000"/>
                </a:schemeClr>
              </a:solid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Semilight"/>
                    <a:ea typeface="+mn-ea"/>
                    <a:cs typeface="Segoe UI Light" panose="020B0502040204020203" pitchFamily="34" charset="0"/>
                  </a:rPr>
                  <a:t>Trigger</a:t>
                </a:r>
              </a:p>
            </p:txBody>
          </p:sp>
        </p:grpSp>
        <p:grpSp>
          <p:nvGrpSpPr>
            <p:cNvPr id="87" name="Group 86">
              <a:extLst>
                <a:ext uri="{FF2B5EF4-FFF2-40B4-BE49-F238E27FC236}">
                  <a16:creationId xmlns:a16="http://schemas.microsoft.com/office/drawing/2014/main" id="{AC2AA5C9-13C3-47EB-BCF4-F75298396074}"/>
                </a:ext>
              </a:extLst>
            </p:cNvPr>
            <p:cNvGrpSpPr/>
            <p:nvPr/>
          </p:nvGrpSpPr>
          <p:grpSpPr>
            <a:xfrm>
              <a:off x="8603819" y="5306865"/>
              <a:ext cx="1025826" cy="604852"/>
              <a:chOff x="9117601" y="1599941"/>
              <a:chExt cx="1025826" cy="604852"/>
            </a:xfrm>
            <a:solidFill>
              <a:schemeClr val="tx1"/>
            </a:solidFill>
          </p:grpSpPr>
          <p:sp>
            <p:nvSpPr>
              <p:cNvPr id="88" name="Rectangle 87">
                <a:extLst>
                  <a:ext uri="{FF2B5EF4-FFF2-40B4-BE49-F238E27FC236}">
                    <a16:creationId xmlns:a16="http://schemas.microsoft.com/office/drawing/2014/main" id="{8DB4F3AD-A1D9-461D-9A31-8706F5C96673}"/>
                  </a:ext>
                </a:extLst>
              </p:cNvPr>
              <p:cNvSpPr/>
              <p:nvPr/>
            </p:nvSpPr>
            <p:spPr>
              <a:xfrm>
                <a:off x="9237573" y="1599941"/>
                <a:ext cx="905854" cy="478410"/>
              </a:xfrm>
              <a:prstGeom prst="rect">
                <a:avLst/>
              </a:prstGeom>
              <a:solidFill>
                <a:schemeClr val="bg1">
                  <a:lumMod val="95000"/>
                </a:schemeClr>
              </a:solid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Semilight"/>
                  <a:ea typeface="+mn-ea"/>
                  <a:cs typeface="Segoe UI Light" panose="020B0502040204020203" pitchFamily="34" charset="0"/>
                </a:endParaRPr>
              </a:p>
            </p:txBody>
          </p:sp>
          <p:sp>
            <p:nvSpPr>
              <p:cNvPr id="89" name="Rectangle 88">
                <a:extLst>
                  <a:ext uri="{FF2B5EF4-FFF2-40B4-BE49-F238E27FC236}">
                    <a16:creationId xmlns:a16="http://schemas.microsoft.com/office/drawing/2014/main" id="{6A9292FA-1AA9-4912-8587-1C11600DC6CD}"/>
                  </a:ext>
                </a:extLst>
              </p:cNvPr>
              <p:cNvSpPr/>
              <p:nvPr/>
            </p:nvSpPr>
            <p:spPr>
              <a:xfrm>
                <a:off x="9177587" y="1663162"/>
                <a:ext cx="905854" cy="478410"/>
              </a:xfrm>
              <a:prstGeom prst="rect">
                <a:avLst/>
              </a:prstGeom>
              <a:solidFill>
                <a:schemeClr val="bg1">
                  <a:lumMod val="95000"/>
                </a:schemeClr>
              </a:solid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Semilight"/>
                  <a:ea typeface="+mn-ea"/>
                  <a:cs typeface="Segoe UI Light" panose="020B0502040204020203" pitchFamily="34" charset="0"/>
                </a:endParaRPr>
              </a:p>
            </p:txBody>
          </p:sp>
          <p:sp>
            <p:nvSpPr>
              <p:cNvPr id="90" name="Rectangle 89">
                <a:extLst>
                  <a:ext uri="{FF2B5EF4-FFF2-40B4-BE49-F238E27FC236}">
                    <a16:creationId xmlns:a16="http://schemas.microsoft.com/office/drawing/2014/main" id="{F53A44CB-4BE3-4B35-9CD6-BA786606BB76}"/>
                  </a:ext>
                </a:extLst>
              </p:cNvPr>
              <p:cNvSpPr/>
              <p:nvPr/>
            </p:nvSpPr>
            <p:spPr>
              <a:xfrm>
                <a:off x="9117601" y="1726383"/>
                <a:ext cx="905854" cy="478410"/>
              </a:xfrm>
              <a:prstGeom prst="rect">
                <a:avLst/>
              </a:prstGeom>
              <a:solidFill>
                <a:schemeClr val="bg1">
                  <a:lumMod val="95000"/>
                </a:schemeClr>
              </a:solid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Semilight"/>
                    <a:ea typeface="+mn-ea"/>
                    <a:cs typeface="Segoe UI Light" panose="020B0502040204020203" pitchFamily="34" charset="0"/>
                  </a:rPr>
                  <a:t>UDF</a:t>
                </a:r>
              </a:p>
            </p:txBody>
          </p:sp>
        </p:grpSp>
        <p:cxnSp>
          <p:nvCxnSpPr>
            <p:cNvPr id="95" name="Connector: Elbow 94">
              <a:extLst>
                <a:ext uri="{FF2B5EF4-FFF2-40B4-BE49-F238E27FC236}">
                  <a16:creationId xmlns:a16="http://schemas.microsoft.com/office/drawing/2014/main" id="{5E84FBB0-5C3C-4ACF-99F5-70346293F2AB}"/>
                </a:ext>
              </a:extLst>
            </p:cNvPr>
            <p:cNvCxnSpPr>
              <a:cxnSpLocks/>
              <a:stCxn id="58" idx="2"/>
              <a:endCxn id="80" idx="0"/>
            </p:cNvCxnSpPr>
            <p:nvPr/>
          </p:nvCxnSpPr>
          <p:spPr>
            <a:xfrm rot="16200000" flipH="1">
              <a:off x="4857773" y="3853398"/>
              <a:ext cx="391350" cy="2534164"/>
            </a:xfrm>
            <a:prstGeom prst="bentConnector3">
              <a:avLst>
                <a:gd name="adj1" fmla="val 49305"/>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cxnSp>
          <p:nvCxnSpPr>
            <p:cNvPr id="96" name="Connector: Elbow 95">
              <a:extLst>
                <a:ext uri="{FF2B5EF4-FFF2-40B4-BE49-F238E27FC236}">
                  <a16:creationId xmlns:a16="http://schemas.microsoft.com/office/drawing/2014/main" id="{D2CC7D09-5AC3-4C5E-B839-5363A239F067}"/>
                </a:ext>
              </a:extLst>
            </p:cNvPr>
            <p:cNvCxnSpPr>
              <a:cxnSpLocks/>
              <a:stCxn id="58" idx="2"/>
              <a:endCxn id="84" idx="0"/>
            </p:cNvCxnSpPr>
            <p:nvPr/>
          </p:nvCxnSpPr>
          <p:spPr>
            <a:xfrm rot="16200000" flipH="1">
              <a:off x="5574143" y="3137028"/>
              <a:ext cx="386705" cy="3962258"/>
            </a:xfrm>
            <a:prstGeom prst="bentConnector3">
              <a:avLst>
                <a:gd name="adj1" fmla="val 48945"/>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cxnSp>
          <p:nvCxnSpPr>
            <p:cNvPr id="97" name="Connector: Elbow 96">
              <a:extLst>
                <a:ext uri="{FF2B5EF4-FFF2-40B4-BE49-F238E27FC236}">
                  <a16:creationId xmlns:a16="http://schemas.microsoft.com/office/drawing/2014/main" id="{45AE9AE9-88CE-43ED-BACA-EBCD323B6779}"/>
                </a:ext>
              </a:extLst>
            </p:cNvPr>
            <p:cNvCxnSpPr>
              <a:cxnSpLocks/>
              <a:stCxn id="58" idx="2"/>
              <a:endCxn id="88" idx="0"/>
            </p:cNvCxnSpPr>
            <p:nvPr/>
          </p:nvCxnSpPr>
          <p:spPr>
            <a:xfrm rot="16200000" flipH="1">
              <a:off x="6290512" y="2420659"/>
              <a:ext cx="382060" cy="5390352"/>
            </a:xfrm>
            <a:prstGeom prst="bentConnector3">
              <a:avLst>
                <a:gd name="adj1" fmla="val 50000"/>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grpSp>
      <p:cxnSp>
        <p:nvCxnSpPr>
          <p:cNvPr id="98" name="Connector: Elbow 97">
            <a:extLst>
              <a:ext uri="{FF2B5EF4-FFF2-40B4-BE49-F238E27FC236}">
                <a16:creationId xmlns:a16="http://schemas.microsoft.com/office/drawing/2014/main" id="{873E0347-69AD-4B55-9CBC-C98B23B4CA0F}"/>
              </a:ext>
            </a:extLst>
          </p:cNvPr>
          <p:cNvCxnSpPr>
            <a:cxnSpLocks/>
            <a:stCxn id="58" idx="2"/>
            <a:endCxn id="92" idx="0"/>
          </p:cNvCxnSpPr>
          <p:nvPr/>
        </p:nvCxnSpPr>
        <p:spPr>
          <a:xfrm rot="16200000" flipH="1">
            <a:off x="7006881" y="1704289"/>
            <a:ext cx="377415" cy="6818445"/>
          </a:xfrm>
          <a:prstGeom prst="bentConnector3">
            <a:avLst>
              <a:gd name="adj1" fmla="val 50000"/>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sp>
        <p:nvSpPr>
          <p:cNvPr id="99" name="Rectangle 98">
            <a:extLst>
              <a:ext uri="{FF2B5EF4-FFF2-40B4-BE49-F238E27FC236}">
                <a16:creationId xmlns:a16="http://schemas.microsoft.com/office/drawing/2014/main" id="{1231F11D-1213-4F2C-919D-A00C4F7B97E2}"/>
              </a:ext>
            </a:extLst>
          </p:cNvPr>
          <p:cNvSpPr/>
          <p:nvPr/>
        </p:nvSpPr>
        <p:spPr>
          <a:xfrm>
            <a:off x="5586816" y="5238665"/>
            <a:ext cx="4203644" cy="769122"/>
          </a:xfrm>
          <a:prstGeom prst="rect">
            <a:avLst/>
          </a:prstGeom>
          <a:noFill/>
          <a:ln w="1905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0" name="Rectangle 99">
            <a:extLst>
              <a:ext uri="{FF2B5EF4-FFF2-40B4-BE49-F238E27FC236}">
                <a16:creationId xmlns:a16="http://schemas.microsoft.com/office/drawing/2014/main" id="{BCC7AE2E-33FC-4F2B-9156-A01F40A5611B}"/>
              </a:ext>
            </a:extLst>
          </p:cNvPr>
          <p:cNvSpPr/>
          <p:nvPr/>
        </p:nvSpPr>
        <p:spPr>
          <a:xfrm>
            <a:off x="9885509" y="5238665"/>
            <a:ext cx="1318634" cy="769122"/>
          </a:xfrm>
          <a:prstGeom prst="rect">
            <a:avLst/>
          </a:prstGeom>
          <a:noFill/>
          <a:ln w="1905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855403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46"/>
                                        </p:tgtEl>
                                      </p:cBhvr>
                                    </p:animEffect>
                                    <p:set>
                                      <p:cBhvr>
                                        <p:cTn id="7" dur="1" fill="hold">
                                          <p:stCondLst>
                                            <p:cond delay="499"/>
                                          </p:stCondLst>
                                        </p:cTn>
                                        <p:tgtEl>
                                          <p:spTgt spid="46"/>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9"/>
                                        </p:tgtEl>
                                        <p:attrNameLst>
                                          <p:attrName>style.visibility</p:attrName>
                                        </p:attrNameLst>
                                      </p:cBhvr>
                                      <p:to>
                                        <p:strVal val="visible"/>
                                      </p:to>
                                    </p:set>
                                    <p:animEffect transition="in" filter="fade">
                                      <p:cBhvr>
                                        <p:cTn id="13" dur="500"/>
                                        <p:tgtEl>
                                          <p:spTgt spid="9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xit" presetSubtype="0" fill="hold" grpId="1" nodeType="clickEffect">
                                  <p:stCondLst>
                                    <p:cond delay="0"/>
                                  </p:stCondLst>
                                  <p:childTnLst>
                                    <p:animEffect transition="out" filter="fade">
                                      <p:cBhvr>
                                        <p:cTn id="17" dur="500"/>
                                        <p:tgtEl>
                                          <p:spTgt spid="99"/>
                                        </p:tgtEl>
                                      </p:cBhvr>
                                    </p:animEffect>
                                    <p:set>
                                      <p:cBhvr>
                                        <p:cTn id="18" dur="1" fill="hold">
                                          <p:stCondLst>
                                            <p:cond delay="499"/>
                                          </p:stCondLst>
                                        </p:cTn>
                                        <p:tgtEl>
                                          <p:spTgt spid="99"/>
                                        </p:tgtEl>
                                        <p:attrNameLst>
                                          <p:attrName>style.visibility</p:attrName>
                                        </p:attrNameLst>
                                      </p:cBhvr>
                                      <p:to>
                                        <p:strVal val="hidden"/>
                                      </p:to>
                                    </p:set>
                                  </p:childTnLst>
                                </p:cTn>
                              </p:par>
                              <p:par>
                                <p:cTn id="19" presetID="10" presetClass="entr" presetSubtype="0" fill="hold" grpId="0" nodeType="withEffect">
                                  <p:stCondLst>
                                    <p:cond delay="0"/>
                                  </p:stCondLst>
                                  <p:childTnLst>
                                    <p:set>
                                      <p:cBhvr>
                                        <p:cTn id="20" dur="1" fill="hold">
                                          <p:stCondLst>
                                            <p:cond delay="0"/>
                                          </p:stCondLst>
                                        </p:cTn>
                                        <p:tgtEl>
                                          <p:spTgt spid="100"/>
                                        </p:tgtEl>
                                        <p:attrNameLst>
                                          <p:attrName>style.visibility</p:attrName>
                                        </p:attrNameLst>
                                      </p:cBhvr>
                                      <p:to>
                                        <p:strVal val="visible"/>
                                      </p:to>
                                    </p:set>
                                    <p:animEffect transition="in" filter="fade">
                                      <p:cBhvr>
                                        <p:cTn id="21" dur="500"/>
                                        <p:tgtEl>
                                          <p:spTgt spid="100"/>
                                        </p:tgtEl>
                                      </p:cBhvr>
                                    </p:animEffect>
                                  </p:childTnLst>
                                </p:cTn>
                              </p:par>
                              <p:par>
                                <p:cTn id="22" presetID="10" presetClass="entr" presetSubtype="0" fill="hold" nodeType="withEffect">
                                  <p:stCondLst>
                                    <p:cond delay="0"/>
                                  </p:stCondLst>
                                  <p:childTnLst>
                                    <p:set>
                                      <p:cBhvr>
                                        <p:cTn id="23" dur="1" fill="hold">
                                          <p:stCondLst>
                                            <p:cond delay="0"/>
                                          </p:stCondLst>
                                        </p:cTn>
                                        <p:tgtEl>
                                          <p:spTgt spid="91"/>
                                        </p:tgtEl>
                                        <p:attrNameLst>
                                          <p:attrName>style.visibility</p:attrName>
                                        </p:attrNameLst>
                                      </p:cBhvr>
                                      <p:to>
                                        <p:strVal val="visible"/>
                                      </p:to>
                                    </p:set>
                                    <p:animEffect transition="in" filter="fade">
                                      <p:cBhvr>
                                        <p:cTn id="24" dur="500"/>
                                        <p:tgtEl>
                                          <p:spTgt spid="91"/>
                                        </p:tgtEl>
                                      </p:cBhvr>
                                    </p:animEffect>
                                  </p:childTnLst>
                                </p:cTn>
                              </p:par>
                              <p:par>
                                <p:cTn id="25" presetID="10" presetClass="entr" presetSubtype="0" fill="hold" nodeType="withEffect">
                                  <p:stCondLst>
                                    <p:cond delay="0"/>
                                  </p:stCondLst>
                                  <p:childTnLst>
                                    <p:set>
                                      <p:cBhvr>
                                        <p:cTn id="26" dur="1" fill="hold">
                                          <p:stCondLst>
                                            <p:cond delay="0"/>
                                          </p:stCondLst>
                                        </p:cTn>
                                        <p:tgtEl>
                                          <p:spTgt spid="98"/>
                                        </p:tgtEl>
                                        <p:attrNameLst>
                                          <p:attrName>style.visibility</p:attrName>
                                        </p:attrNameLst>
                                      </p:cBhvr>
                                      <p:to>
                                        <p:strVal val="visible"/>
                                      </p:to>
                                    </p:set>
                                    <p:animEffect transition="in" filter="fade">
                                      <p:cBhvr>
                                        <p:cTn id="27" dur="500"/>
                                        <p:tgtEl>
                                          <p:spTgt spid="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99" grpId="0" animBg="1"/>
      <p:bldP spid="99" grpId="1" animBg="1"/>
      <p:bldP spid="100"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26425" y="1184320"/>
            <a:ext cx="10768047" cy="3535032"/>
          </a:xfrm>
        </p:spPr>
        <p:txBody>
          <a:bodyPr/>
          <a:lstStyle/>
          <a:p>
            <a:r>
              <a:rPr lang="en-US" dirty="0"/>
              <a:t>Lab 4: Add AI to your Big Data Pipeline with Cognitive Services</a:t>
            </a:r>
          </a:p>
        </p:txBody>
      </p:sp>
    </p:spTree>
    <p:custDataLst>
      <p:tags r:id="rId1"/>
    </p:custDataLst>
    <p:extLst>
      <p:ext uri="{BB962C8B-B14F-4D97-AF65-F5344CB8AC3E}">
        <p14:creationId xmlns:p14="http://schemas.microsoft.com/office/powerpoint/2010/main" val="1921123832"/>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78EC68C-4F1B-43EB-A46E-17675DF6516E}"/>
              </a:ext>
            </a:extLst>
          </p:cNvPr>
          <p:cNvSpPr>
            <a:spLocks noGrp="1"/>
          </p:cNvSpPr>
          <p:nvPr>
            <p:ph type="body" sz="quarter" idx="10"/>
          </p:nvPr>
        </p:nvSpPr>
        <p:spPr/>
        <p:txBody>
          <a:bodyPr/>
          <a:lstStyle/>
          <a:p>
            <a:r>
              <a:rPr lang="en-AU" dirty="0"/>
              <a:t>Non-Structured Data Sources</a:t>
            </a:r>
          </a:p>
        </p:txBody>
      </p:sp>
      <p:sp>
        <p:nvSpPr>
          <p:cNvPr id="3" name="Title 2">
            <a:extLst>
              <a:ext uri="{FF2B5EF4-FFF2-40B4-BE49-F238E27FC236}">
                <a16:creationId xmlns:a16="http://schemas.microsoft.com/office/drawing/2014/main" id="{4E1AE663-CE90-4F13-A9D5-F6F6DA32F41F}"/>
              </a:ext>
            </a:extLst>
          </p:cNvPr>
          <p:cNvSpPr>
            <a:spLocks noGrp="1"/>
          </p:cNvSpPr>
          <p:nvPr>
            <p:ph type="title"/>
          </p:nvPr>
        </p:nvSpPr>
        <p:spPr/>
        <p:txBody>
          <a:bodyPr/>
          <a:lstStyle/>
          <a:p>
            <a:r>
              <a:rPr lang="en-AU" dirty="0"/>
              <a:t>Lab 4</a:t>
            </a:r>
          </a:p>
        </p:txBody>
      </p:sp>
      <p:pic>
        <p:nvPicPr>
          <p:cNvPr id="4" name="Picture 3">
            <a:extLst>
              <a:ext uri="{FF2B5EF4-FFF2-40B4-BE49-F238E27FC236}">
                <a16:creationId xmlns:a16="http://schemas.microsoft.com/office/drawing/2014/main" id="{FEE41145-FD4C-474B-A1D2-DE583EE74B20}"/>
              </a:ext>
            </a:extLst>
          </p:cNvPr>
          <p:cNvPicPr>
            <a:picLocks noChangeAspect="1"/>
          </p:cNvPicPr>
          <p:nvPr/>
        </p:nvPicPr>
        <p:blipFill>
          <a:blip r:embed="rId2"/>
          <a:stretch>
            <a:fillRect/>
          </a:stretch>
        </p:blipFill>
        <p:spPr>
          <a:xfrm>
            <a:off x="1947345" y="1273421"/>
            <a:ext cx="8297309" cy="5477799"/>
          </a:xfrm>
          <a:prstGeom prst="rect">
            <a:avLst/>
          </a:prstGeom>
        </p:spPr>
      </p:pic>
    </p:spTree>
    <p:extLst>
      <p:ext uri="{BB962C8B-B14F-4D97-AF65-F5344CB8AC3E}">
        <p14:creationId xmlns:p14="http://schemas.microsoft.com/office/powerpoint/2010/main" val="3188517145"/>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74712D6-BA0E-4D59-9285-4D0A75AD2277}"/>
              </a:ext>
            </a:extLst>
          </p:cNvPr>
          <p:cNvSpPr>
            <a:spLocks noGrp="1"/>
          </p:cNvSpPr>
          <p:nvPr>
            <p:ph type="body" sz="quarter" idx="10"/>
          </p:nvPr>
        </p:nvSpPr>
        <p:spPr/>
        <p:txBody>
          <a:bodyPr/>
          <a:lstStyle/>
          <a:p>
            <a:r>
              <a:rPr lang="en-AU" dirty="0"/>
              <a:t>Lab Architecture</a:t>
            </a:r>
          </a:p>
        </p:txBody>
      </p:sp>
      <p:sp>
        <p:nvSpPr>
          <p:cNvPr id="3" name="Title 2">
            <a:extLst>
              <a:ext uri="{FF2B5EF4-FFF2-40B4-BE49-F238E27FC236}">
                <a16:creationId xmlns:a16="http://schemas.microsoft.com/office/drawing/2014/main" id="{144A65DA-2A6C-467C-AF76-F349BA96D6D5}"/>
              </a:ext>
            </a:extLst>
          </p:cNvPr>
          <p:cNvSpPr>
            <a:spLocks noGrp="1"/>
          </p:cNvSpPr>
          <p:nvPr>
            <p:ph type="title"/>
          </p:nvPr>
        </p:nvSpPr>
        <p:spPr/>
        <p:txBody>
          <a:bodyPr/>
          <a:lstStyle/>
          <a:p>
            <a:r>
              <a:rPr lang="en-AU" dirty="0"/>
              <a:t>Lab 4</a:t>
            </a:r>
          </a:p>
        </p:txBody>
      </p:sp>
      <p:pic>
        <p:nvPicPr>
          <p:cNvPr id="5" name="Picture 4">
            <a:extLst>
              <a:ext uri="{FF2B5EF4-FFF2-40B4-BE49-F238E27FC236}">
                <a16:creationId xmlns:a16="http://schemas.microsoft.com/office/drawing/2014/main" id="{6C32F56E-69AB-43D9-8186-0661B87A9260}"/>
              </a:ext>
            </a:extLst>
          </p:cNvPr>
          <p:cNvPicPr>
            <a:picLocks noChangeAspect="1"/>
          </p:cNvPicPr>
          <p:nvPr/>
        </p:nvPicPr>
        <p:blipFill>
          <a:blip r:embed="rId2"/>
          <a:stretch>
            <a:fillRect/>
          </a:stretch>
        </p:blipFill>
        <p:spPr>
          <a:xfrm>
            <a:off x="1701455" y="1211429"/>
            <a:ext cx="8785976" cy="5334481"/>
          </a:xfrm>
          <a:prstGeom prst="rect">
            <a:avLst/>
          </a:prstGeom>
        </p:spPr>
      </p:pic>
    </p:spTree>
    <p:extLst>
      <p:ext uri="{BB962C8B-B14F-4D97-AF65-F5344CB8AC3E}">
        <p14:creationId xmlns:p14="http://schemas.microsoft.com/office/powerpoint/2010/main" val="1407235338"/>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26426" y="1184320"/>
            <a:ext cx="9601494" cy="3535032"/>
          </a:xfrm>
        </p:spPr>
        <p:txBody>
          <a:bodyPr/>
          <a:lstStyle/>
          <a:p>
            <a:r>
              <a:rPr lang="en-US" dirty="0"/>
              <a:t>Real-time Analytics</a:t>
            </a:r>
          </a:p>
        </p:txBody>
      </p:sp>
    </p:spTree>
    <p:custDataLst>
      <p:tags r:id="rId1"/>
    </p:custDataLst>
    <p:extLst>
      <p:ext uri="{BB962C8B-B14F-4D97-AF65-F5344CB8AC3E}">
        <p14:creationId xmlns:p14="http://schemas.microsoft.com/office/powerpoint/2010/main" val="4258869651"/>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Text Placeholder 55">
            <a:extLst>
              <a:ext uri="{FF2B5EF4-FFF2-40B4-BE49-F238E27FC236}">
                <a16:creationId xmlns:a16="http://schemas.microsoft.com/office/drawing/2014/main" id="{0932592B-135A-4432-BD57-CBE855ABFFD4}"/>
              </a:ext>
            </a:extLst>
          </p:cNvPr>
          <p:cNvSpPr>
            <a:spLocks noGrp="1"/>
          </p:cNvSpPr>
          <p:nvPr>
            <p:ph type="body" sz="quarter" idx="10"/>
          </p:nvPr>
        </p:nvSpPr>
        <p:spPr>
          <a:xfrm>
            <a:off x="426424" y="939816"/>
            <a:ext cx="11467354" cy="543226"/>
          </a:xfrm>
        </p:spPr>
        <p:txBody>
          <a:bodyPr/>
          <a:lstStyle/>
          <a:p>
            <a:r>
              <a:rPr lang="en-US" dirty="0"/>
              <a:t>Deals with streams of data that are captured in real-time and processed with minimal latency to generate real-time (or near-real-time) reports or automated responses.</a:t>
            </a:r>
          </a:p>
        </p:txBody>
      </p:sp>
      <p:sp>
        <p:nvSpPr>
          <p:cNvPr id="21" name="Title 20"/>
          <p:cNvSpPr>
            <a:spLocks noGrp="1"/>
          </p:cNvSpPr>
          <p:nvPr>
            <p:ph type="title"/>
          </p:nvPr>
        </p:nvSpPr>
        <p:spPr/>
        <p:txBody>
          <a:bodyPr/>
          <a:lstStyle/>
          <a:p>
            <a:pPr lvl="0"/>
            <a:r>
              <a:rPr lang="en-US" dirty="0"/>
              <a:t>Real-time analytics</a:t>
            </a:r>
          </a:p>
        </p:txBody>
      </p:sp>
      <p:grpSp>
        <p:nvGrpSpPr>
          <p:cNvPr id="2" name="Group 1">
            <a:extLst>
              <a:ext uri="{FF2B5EF4-FFF2-40B4-BE49-F238E27FC236}">
                <a16:creationId xmlns:a16="http://schemas.microsoft.com/office/drawing/2014/main" id="{1B2B71D3-D9D5-7A4F-8C15-A027C6495F8A}"/>
              </a:ext>
            </a:extLst>
          </p:cNvPr>
          <p:cNvGrpSpPr/>
          <p:nvPr/>
        </p:nvGrpSpPr>
        <p:grpSpPr>
          <a:xfrm>
            <a:off x="437318" y="2647507"/>
            <a:ext cx="3806829" cy="2607355"/>
            <a:chOff x="437318" y="2647507"/>
            <a:chExt cx="3806829" cy="2607355"/>
          </a:xfrm>
        </p:grpSpPr>
        <p:grpSp>
          <p:nvGrpSpPr>
            <p:cNvPr id="23" name="Group 22"/>
            <p:cNvGrpSpPr/>
            <p:nvPr/>
          </p:nvGrpSpPr>
          <p:grpSpPr>
            <a:xfrm>
              <a:off x="1187652" y="2749316"/>
              <a:ext cx="751376" cy="556973"/>
              <a:chOff x="-2575176" y="-1203590"/>
              <a:chExt cx="3082012" cy="2284628"/>
            </a:xfrm>
            <a:solidFill>
              <a:schemeClr val="tx1"/>
            </a:solidFill>
          </p:grpSpPr>
          <p:sp>
            <p:nvSpPr>
              <p:cNvPr id="24" name="Freeform 42"/>
              <p:cNvSpPr>
                <a:spLocks/>
              </p:cNvSpPr>
              <p:nvPr/>
            </p:nvSpPr>
            <p:spPr bwMode="auto">
              <a:xfrm>
                <a:off x="-2542324" y="188092"/>
                <a:ext cx="462897" cy="621177"/>
              </a:xfrm>
              <a:custGeom>
                <a:avLst/>
                <a:gdLst>
                  <a:gd name="T0" fmla="*/ 363 w 2335"/>
                  <a:gd name="T1" fmla="*/ 2397 h 3120"/>
                  <a:gd name="T2" fmla="*/ 250 w 2335"/>
                  <a:gd name="T3" fmla="*/ 2251 h 3120"/>
                  <a:gd name="T4" fmla="*/ 168 w 2335"/>
                  <a:gd name="T5" fmla="*/ 2133 h 3120"/>
                  <a:gd name="T6" fmla="*/ 122 w 2335"/>
                  <a:gd name="T7" fmla="*/ 2060 h 3120"/>
                  <a:gd name="T8" fmla="*/ 40 w 2335"/>
                  <a:gd name="T9" fmla="*/ 1892 h 3120"/>
                  <a:gd name="T10" fmla="*/ 5 w 2335"/>
                  <a:gd name="T11" fmla="*/ 1733 h 3120"/>
                  <a:gd name="T12" fmla="*/ 3 w 2335"/>
                  <a:gd name="T13" fmla="*/ 1613 h 3120"/>
                  <a:gd name="T14" fmla="*/ 20 w 2335"/>
                  <a:gd name="T15" fmla="*/ 1485 h 3120"/>
                  <a:gd name="T16" fmla="*/ 63 w 2335"/>
                  <a:gd name="T17" fmla="*/ 1347 h 3120"/>
                  <a:gd name="T18" fmla="*/ 136 w 2335"/>
                  <a:gd name="T19" fmla="*/ 1200 h 3120"/>
                  <a:gd name="T20" fmla="*/ 264 w 2335"/>
                  <a:gd name="T21" fmla="*/ 1014 h 3120"/>
                  <a:gd name="T22" fmla="*/ 411 w 2335"/>
                  <a:gd name="T23" fmla="*/ 815 h 3120"/>
                  <a:gd name="T24" fmla="*/ 625 w 2335"/>
                  <a:gd name="T25" fmla="*/ 551 h 3120"/>
                  <a:gd name="T26" fmla="*/ 1110 w 2335"/>
                  <a:gd name="T27" fmla="*/ 0 h 3120"/>
                  <a:gd name="T28" fmla="*/ 1021 w 2335"/>
                  <a:gd name="T29" fmla="*/ 632 h 3120"/>
                  <a:gd name="T30" fmla="*/ 993 w 2335"/>
                  <a:gd name="T31" fmla="*/ 666 h 3120"/>
                  <a:gd name="T32" fmla="*/ 940 w 2335"/>
                  <a:gd name="T33" fmla="*/ 730 h 3120"/>
                  <a:gd name="T34" fmla="*/ 868 w 2335"/>
                  <a:gd name="T35" fmla="*/ 815 h 3120"/>
                  <a:gd name="T36" fmla="*/ 691 w 2335"/>
                  <a:gd name="T37" fmla="*/ 1029 h 3120"/>
                  <a:gd name="T38" fmla="*/ 507 w 2335"/>
                  <a:gd name="T39" fmla="*/ 1258 h 3120"/>
                  <a:gd name="T40" fmla="*/ 412 w 2335"/>
                  <a:gd name="T41" fmla="*/ 1397 h 3120"/>
                  <a:gd name="T42" fmla="*/ 370 w 2335"/>
                  <a:gd name="T43" fmla="*/ 1498 h 3120"/>
                  <a:gd name="T44" fmla="*/ 350 w 2335"/>
                  <a:gd name="T45" fmla="*/ 1587 h 3120"/>
                  <a:gd name="T46" fmla="*/ 358 w 2335"/>
                  <a:gd name="T47" fmla="*/ 1709 h 3120"/>
                  <a:gd name="T48" fmla="*/ 390 w 2335"/>
                  <a:gd name="T49" fmla="*/ 1792 h 3120"/>
                  <a:gd name="T50" fmla="*/ 401 w 2335"/>
                  <a:gd name="T51" fmla="*/ 1809 h 3120"/>
                  <a:gd name="T52" fmla="*/ 404 w 2335"/>
                  <a:gd name="T53" fmla="*/ 1813 h 3120"/>
                  <a:gd name="T54" fmla="*/ 418 w 2335"/>
                  <a:gd name="T55" fmla="*/ 1833 h 3120"/>
                  <a:gd name="T56" fmla="*/ 460 w 2335"/>
                  <a:gd name="T57" fmla="*/ 1895 h 3120"/>
                  <a:gd name="T58" fmla="*/ 555 w 2335"/>
                  <a:gd name="T59" fmla="*/ 2020 h 3120"/>
                  <a:gd name="T60" fmla="*/ 684 w 2335"/>
                  <a:gd name="T61" fmla="*/ 2179 h 3120"/>
                  <a:gd name="T62" fmla="*/ 839 w 2335"/>
                  <a:gd name="T63" fmla="*/ 2347 h 3120"/>
                  <a:gd name="T64" fmla="*/ 1011 w 2335"/>
                  <a:gd name="T65" fmla="*/ 2505 h 3120"/>
                  <a:gd name="T66" fmla="*/ 1192 w 2335"/>
                  <a:gd name="T67" fmla="*/ 2631 h 3120"/>
                  <a:gd name="T68" fmla="*/ 1329 w 2335"/>
                  <a:gd name="T69" fmla="*/ 2693 h 3120"/>
                  <a:gd name="T70" fmla="*/ 1418 w 2335"/>
                  <a:gd name="T71" fmla="*/ 2712 h 3120"/>
                  <a:gd name="T72" fmla="*/ 1581 w 2335"/>
                  <a:gd name="T73" fmla="*/ 2713 h 3120"/>
                  <a:gd name="T74" fmla="*/ 1680 w 2335"/>
                  <a:gd name="T75" fmla="*/ 2691 h 3120"/>
                  <a:gd name="T76" fmla="*/ 1771 w 2335"/>
                  <a:gd name="T77" fmla="*/ 2642 h 3120"/>
                  <a:gd name="T78" fmla="*/ 1875 w 2335"/>
                  <a:gd name="T79" fmla="*/ 2556 h 3120"/>
                  <a:gd name="T80" fmla="*/ 2029 w 2335"/>
                  <a:gd name="T81" fmla="*/ 2386 h 3120"/>
                  <a:gd name="T82" fmla="*/ 2173 w 2335"/>
                  <a:gd name="T83" fmla="*/ 2220 h 3120"/>
                  <a:gd name="T84" fmla="*/ 2241 w 2335"/>
                  <a:gd name="T85" fmla="*/ 2559 h 3120"/>
                  <a:gd name="T86" fmla="*/ 2212 w 2335"/>
                  <a:gd name="T87" fmla="*/ 2604 h 3120"/>
                  <a:gd name="T88" fmla="*/ 2146 w 2335"/>
                  <a:gd name="T89" fmla="*/ 2704 h 3120"/>
                  <a:gd name="T90" fmla="*/ 2018 w 2335"/>
                  <a:gd name="T91" fmla="*/ 2865 h 3120"/>
                  <a:gd name="T92" fmla="*/ 1842 w 2335"/>
                  <a:gd name="T93" fmla="*/ 3013 h 3120"/>
                  <a:gd name="T94" fmla="*/ 1737 w 2335"/>
                  <a:gd name="T95" fmla="*/ 3069 h 3120"/>
                  <a:gd name="T96" fmla="*/ 1634 w 2335"/>
                  <a:gd name="T97" fmla="*/ 3107 h 3120"/>
                  <a:gd name="T98" fmla="*/ 1540 w 2335"/>
                  <a:gd name="T99" fmla="*/ 3119 h 3120"/>
                  <a:gd name="T100" fmla="*/ 1404 w 2335"/>
                  <a:gd name="T101" fmla="*/ 3115 h 3120"/>
                  <a:gd name="T102" fmla="*/ 1285 w 2335"/>
                  <a:gd name="T103" fmla="*/ 3093 h 3120"/>
                  <a:gd name="T104" fmla="*/ 1162 w 2335"/>
                  <a:gd name="T105" fmla="*/ 3053 h 3120"/>
                  <a:gd name="T106" fmla="*/ 1038 w 2335"/>
                  <a:gd name="T107" fmla="*/ 2997 h 3120"/>
                  <a:gd name="T108" fmla="*/ 912 w 2335"/>
                  <a:gd name="T109" fmla="*/ 2922 h 3120"/>
                  <a:gd name="T110" fmla="*/ 784 w 2335"/>
                  <a:gd name="T111" fmla="*/ 2830 h 3120"/>
                  <a:gd name="T112" fmla="*/ 656 w 2335"/>
                  <a:gd name="T113" fmla="*/ 2721 h 3120"/>
                  <a:gd name="T114" fmla="*/ 528 w 2335"/>
                  <a:gd name="T115" fmla="*/ 2593 h 3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335" h="3120">
                    <a:moveTo>
                      <a:pt x="496" y="2559"/>
                    </a:moveTo>
                    <a:lnTo>
                      <a:pt x="427" y="2478"/>
                    </a:lnTo>
                    <a:lnTo>
                      <a:pt x="395" y="2437"/>
                    </a:lnTo>
                    <a:lnTo>
                      <a:pt x="363" y="2397"/>
                    </a:lnTo>
                    <a:lnTo>
                      <a:pt x="333" y="2359"/>
                    </a:lnTo>
                    <a:lnTo>
                      <a:pt x="304" y="2322"/>
                    </a:lnTo>
                    <a:lnTo>
                      <a:pt x="276" y="2286"/>
                    </a:lnTo>
                    <a:lnTo>
                      <a:pt x="250" y="2251"/>
                    </a:lnTo>
                    <a:lnTo>
                      <a:pt x="227" y="2218"/>
                    </a:lnTo>
                    <a:lnTo>
                      <a:pt x="205" y="2188"/>
                    </a:lnTo>
                    <a:lnTo>
                      <a:pt x="185" y="2159"/>
                    </a:lnTo>
                    <a:lnTo>
                      <a:pt x="168" y="2133"/>
                    </a:lnTo>
                    <a:lnTo>
                      <a:pt x="152" y="2111"/>
                    </a:lnTo>
                    <a:lnTo>
                      <a:pt x="140" y="2090"/>
                    </a:lnTo>
                    <a:lnTo>
                      <a:pt x="130" y="2074"/>
                    </a:lnTo>
                    <a:lnTo>
                      <a:pt x="122" y="2060"/>
                    </a:lnTo>
                    <a:lnTo>
                      <a:pt x="100" y="2023"/>
                    </a:lnTo>
                    <a:lnTo>
                      <a:pt x="77" y="1983"/>
                    </a:lnTo>
                    <a:lnTo>
                      <a:pt x="57" y="1939"/>
                    </a:lnTo>
                    <a:lnTo>
                      <a:pt x="40" y="1892"/>
                    </a:lnTo>
                    <a:lnTo>
                      <a:pt x="24" y="1842"/>
                    </a:lnTo>
                    <a:lnTo>
                      <a:pt x="13" y="1789"/>
                    </a:lnTo>
                    <a:lnTo>
                      <a:pt x="9" y="1762"/>
                    </a:lnTo>
                    <a:lnTo>
                      <a:pt x="5" y="1733"/>
                    </a:lnTo>
                    <a:lnTo>
                      <a:pt x="3" y="1704"/>
                    </a:lnTo>
                    <a:lnTo>
                      <a:pt x="1" y="1675"/>
                    </a:lnTo>
                    <a:lnTo>
                      <a:pt x="0" y="1644"/>
                    </a:lnTo>
                    <a:lnTo>
                      <a:pt x="3" y="1613"/>
                    </a:lnTo>
                    <a:lnTo>
                      <a:pt x="5" y="1582"/>
                    </a:lnTo>
                    <a:lnTo>
                      <a:pt x="9" y="1549"/>
                    </a:lnTo>
                    <a:lnTo>
                      <a:pt x="14" y="1518"/>
                    </a:lnTo>
                    <a:lnTo>
                      <a:pt x="20" y="1485"/>
                    </a:lnTo>
                    <a:lnTo>
                      <a:pt x="28" y="1451"/>
                    </a:lnTo>
                    <a:lnTo>
                      <a:pt x="39" y="1417"/>
                    </a:lnTo>
                    <a:lnTo>
                      <a:pt x="50" y="1382"/>
                    </a:lnTo>
                    <a:lnTo>
                      <a:pt x="63" y="1347"/>
                    </a:lnTo>
                    <a:lnTo>
                      <a:pt x="79" y="1310"/>
                    </a:lnTo>
                    <a:lnTo>
                      <a:pt x="95" y="1274"/>
                    </a:lnTo>
                    <a:lnTo>
                      <a:pt x="115" y="1237"/>
                    </a:lnTo>
                    <a:lnTo>
                      <a:pt x="136" y="1200"/>
                    </a:lnTo>
                    <a:lnTo>
                      <a:pt x="158" y="1163"/>
                    </a:lnTo>
                    <a:lnTo>
                      <a:pt x="184" y="1125"/>
                    </a:lnTo>
                    <a:lnTo>
                      <a:pt x="224" y="1068"/>
                    </a:lnTo>
                    <a:lnTo>
                      <a:pt x="264" y="1014"/>
                    </a:lnTo>
                    <a:lnTo>
                      <a:pt x="302" y="961"/>
                    </a:lnTo>
                    <a:lnTo>
                      <a:pt x="339" y="911"/>
                    </a:lnTo>
                    <a:lnTo>
                      <a:pt x="375" y="861"/>
                    </a:lnTo>
                    <a:lnTo>
                      <a:pt x="411" y="815"/>
                    </a:lnTo>
                    <a:lnTo>
                      <a:pt x="447" y="769"/>
                    </a:lnTo>
                    <a:lnTo>
                      <a:pt x="483" y="723"/>
                    </a:lnTo>
                    <a:lnTo>
                      <a:pt x="554" y="637"/>
                    </a:lnTo>
                    <a:lnTo>
                      <a:pt x="625" y="551"/>
                    </a:lnTo>
                    <a:lnTo>
                      <a:pt x="699" y="465"/>
                    </a:lnTo>
                    <a:lnTo>
                      <a:pt x="738" y="422"/>
                    </a:lnTo>
                    <a:lnTo>
                      <a:pt x="776" y="377"/>
                    </a:lnTo>
                    <a:lnTo>
                      <a:pt x="1110" y="0"/>
                    </a:lnTo>
                    <a:lnTo>
                      <a:pt x="1277" y="433"/>
                    </a:lnTo>
                    <a:lnTo>
                      <a:pt x="1026" y="627"/>
                    </a:lnTo>
                    <a:lnTo>
                      <a:pt x="1025" y="628"/>
                    </a:lnTo>
                    <a:lnTo>
                      <a:pt x="1021" y="632"/>
                    </a:lnTo>
                    <a:lnTo>
                      <a:pt x="1017" y="637"/>
                    </a:lnTo>
                    <a:lnTo>
                      <a:pt x="1011" y="645"/>
                    </a:lnTo>
                    <a:lnTo>
                      <a:pt x="1003" y="654"/>
                    </a:lnTo>
                    <a:lnTo>
                      <a:pt x="993" y="666"/>
                    </a:lnTo>
                    <a:lnTo>
                      <a:pt x="981" y="679"/>
                    </a:lnTo>
                    <a:lnTo>
                      <a:pt x="969" y="695"/>
                    </a:lnTo>
                    <a:lnTo>
                      <a:pt x="954" y="711"/>
                    </a:lnTo>
                    <a:lnTo>
                      <a:pt x="940" y="730"/>
                    </a:lnTo>
                    <a:lnTo>
                      <a:pt x="923" y="749"/>
                    </a:lnTo>
                    <a:lnTo>
                      <a:pt x="906" y="770"/>
                    </a:lnTo>
                    <a:lnTo>
                      <a:pt x="887" y="792"/>
                    </a:lnTo>
                    <a:lnTo>
                      <a:pt x="868" y="815"/>
                    </a:lnTo>
                    <a:lnTo>
                      <a:pt x="827" y="864"/>
                    </a:lnTo>
                    <a:lnTo>
                      <a:pt x="783" y="917"/>
                    </a:lnTo>
                    <a:lnTo>
                      <a:pt x="738" y="973"/>
                    </a:lnTo>
                    <a:lnTo>
                      <a:pt x="691" y="1029"/>
                    </a:lnTo>
                    <a:lnTo>
                      <a:pt x="645" y="1087"/>
                    </a:lnTo>
                    <a:lnTo>
                      <a:pt x="597" y="1145"/>
                    </a:lnTo>
                    <a:lnTo>
                      <a:pt x="552" y="1202"/>
                    </a:lnTo>
                    <a:lnTo>
                      <a:pt x="507" y="1258"/>
                    </a:lnTo>
                    <a:lnTo>
                      <a:pt x="465" y="1313"/>
                    </a:lnTo>
                    <a:lnTo>
                      <a:pt x="445" y="1341"/>
                    </a:lnTo>
                    <a:lnTo>
                      <a:pt x="428" y="1369"/>
                    </a:lnTo>
                    <a:lnTo>
                      <a:pt x="412" y="1397"/>
                    </a:lnTo>
                    <a:lnTo>
                      <a:pt x="399" y="1423"/>
                    </a:lnTo>
                    <a:lnTo>
                      <a:pt x="388" y="1448"/>
                    </a:lnTo>
                    <a:lnTo>
                      <a:pt x="378" y="1474"/>
                    </a:lnTo>
                    <a:lnTo>
                      <a:pt x="370" y="1498"/>
                    </a:lnTo>
                    <a:lnTo>
                      <a:pt x="363" y="1522"/>
                    </a:lnTo>
                    <a:lnTo>
                      <a:pt x="358" y="1544"/>
                    </a:lnTo>
                    <a:lnTo>
                      <a:pt x="354" y="1566"/>
                    </a:lnTo>
                    <a:lnTo>
                      <a:pt x="350" y="1587"/>
                    </a:lnTo>
                    <a:lnTo>
                      <a:pt x="349" y="1607"/>
                    </a:lnTo>
                    <a:lnTo>
                      <a:pt x="348" y="1644"/>
                    </a:lnTo>
                    <a:lnTo>
                      <a:pt x="351" y="1678"/>
                    </a:lnTo>
                    <a:lnTo>
                      <a:pt x="358" y="1709"/>
                    </a:lnTo>
                    <a:lnTo>
                      <a:pt x="365" y="1735"/>
                    </a:lnTo>
                    <a:lnTo>
                      <a:pt x="373" y="1758"/>
                    </a:lnTo>
                    <a:lnTo>
                      <a:pt x="381" y="1777"/>
                    </a:lnTo>
                    <a:lnTo>
                      <a:pt x="390" y="1792"/>
                    </a:lnTo>
                    <a:lnTo>
                      <a:pt x="393" y="1798"/>
                    </a:lnTo>
                    <a:lnTo>
                      <a:pt x="396" y="1802"/>
                    </a:lnTo>
                    <a:lnTo>
                      <a:pt x="399" y="1806"/>
                    </a:lnTo>
                    <a:lnTo>
                      <a:pt x="401" y="1809"/>
                    </a:lnTo>
                    <a:lnTo>
                      <a:pt x="402" y="1810"/>
                    </a:lnTo>
                    <a:lnTo>
                      <a:pt x="402" y="1811"/>
                    </a:lnTo>
                    <a:lnTo>
                      <a:pt x="403" y="1811"/>
                    </a:lnTo>
                    <a:lnTo>
                      <a:pt x="404" y="1813"/>
                    </a:lnTo>
                    <a:lnTo>
                      <a:pt x="406" y="1816"/>
                    </a:lnTo>
                    <a:lnTo>
                      <a:pt x="409" y="1821"/>
                    </a:lnTo>
                    <a:lnTo>
                      <a:pt x="413" y="1827"/>
                    </a:lnTo>
                    <a:lnTo>
                      <a:pt x="418" y="1833"/>
                    </a:lnTo>
                    <a:lnTo>
                      <a:pt x="423" y="1841"/>
                    </a:lnTo>
                    <a:lnTo>
                      <a:pt x="429" y="1849"/>
                    </a:lnTo>
                    <a:lnTo>
                      <a:pt x="443" y="1870"/>
                    </a:lnTo>
                    <a:lnTo>
                      <a:pt x="460" y="1895"/>
                    </a:lnTo>
                    <a:lnTo>
                      <a:pt x="480" y="1921"/>
                    </a:lnTo>
                    <a:lnTo>
                      <a:pt x="502" y="1952"/>
                    </a:lnTo>
                    <a:lnTo>
                      <a:pt x="528" y="1985"/>
                    </a:lnTo>
                    <a:lnTo>
                      <a:pt x="555" y="2020"/>
                    </a:lnTo>
                    <a:lnTo>
                      <a:pt x="584" y="2058"/>
                    </a:lnTo>
                    <a:lnTo>
                      <a:pt x="616" y="2096"/>
                    </a:lnTo>
                    <a:lnTo>
                      <a:pt x="649" y="2138"/>
                    </a:lnTo>
                    <a:lnTo>
                      <a:pt x="684" y="2179"/>
                    </a:lnTo>
                    <a:lnTo>
                      <a:pt x="720" y="2220"/>
                    </a:lnTo>
                    <a:lnTo>
                      <a:pt x="758" y="2263"/>
                    </a:lnTo>
                    <a:lnTo>
                      <a:pt x="797" y="2305"/>
                    </a:lnTo>
                    <a:lnTo>
                      <a:pt x="839" y="2347"/>
                    </a:lnTo>
                    <a:lnTo>
                      <a:pt x="880" y="2388"/>
                    </a:lnTo>
                    <a:lnTo>
                      <a:pt x="922" y="2429"/>
                    </a:lnTo>
                    <a:lnTo>
                      <a:pt x="967" y="2468"/>
                    </a:lnTo>
                    <a:lnTo>
                      <a:pt x="1011" y="2505"/>
                    </a:lnTo>
                    <a:lnTo>
                      <a:pt x="1055" y="2540"/>
                    </a:lnTo>
                    <a:lnTo>
                      <a:pt x="1101" y="2573"/>
                    </a:lnTo>
                    <a:lnTo>
                      <a:pt x="1146" y="2604"/>
                    </a:lnTo>
                    <a:lnTo>
                      <a:pt x="1192" y="2631"/>
                    </a:lnTo>
                    <a:lnTo>
                      <a:pt x="1237" y="2656"/>
                    </a:lnTo>
                    <a:lnTo>
                      <a:pt x="1284" y="2676"/>
                    </a:lnTo>
                    <a:lnTo>
                      <a:pt x="1306" y="2685"/>
                    </a:lnTo>
                    <a:lnTo>
                      <a:pt x="1329" y="2693"/>
                    </a:lnTo>
                    <a:lnTo>
                      <a:pt x="1351" y="2699"/>
                    </a:lnTo>
                    <a:lnTo>
                      <a:pt x="1373" y="2704"/>
                    </a:lnTo>
                    <a:lnTo>
                      <a:pt x="1396" y="2709"/>
                    </a:lnTo>
                    <a:lnTo>
                      <a:pt x="1418" y="2712"/>
                    </a:lnTo>
                    <a:lnTo>
                      <a:pt x="1441" y="2714"/>
                    </a:lnTo>
                    <a:lnTo>
                      <a:pt x="1462" y="2714"/>
                    </a:lnTo>
                    <a:lnTo>
                      <a:pt x="1555" y="2714"/>
                    </a:lnTo>
                    <a:lnTo>
                      <a:pt x="1581" y="2713"/>
                    </a:lnTo>
                    <a:lnTo>
                      <a:pt x="1607" y="2710"/>
                    </a:lnTo>
                    <a:lnTo>
                      <a:pt x="1632" y="2706"/>
                    </a:lnTo>
                    <a:lnTo>
                      <a:pt x="1656" y="2699"/>
                    </a:lnTo>
                    <a:lnTo>
                      <a:pt x="1680" y="2691"/>
                    </a:lnTo>
                    <a:lnTo>
                      <a:pt x="1704" y="2681"/>
                    </a:lnTo>
                    <a:lnTo>
                      <a:pt x="1727" y="2669"/>
                    </a:lnTo>
                    <a:lnTo>
                      <a:pt x="1749" y="2657"/>
                    </a:lnTo>
                    <a:lnTo>
                      <a:pt x="1771" y="2642"/>
                    </a:lnTo>
                    <a:lnTo>
                      <a:pt x="1793" y="2628"/>
                    </a:lnTo>
                    <a:lnTo>
                      <a:pt x="1814" y="2611"/>
                    </a:lnTo>
                    <a:lnTo>
                      <a:pt x="1835" y="2594"/>
                    </a:lnTo>
                    <a:lnTo>
                      <a:pt x="1875" y="2556"/>
                    </a:lnTo>
                    <a:lnTo>
                      <a:pt x="1915" y="2516"/>
                    </a:lnTo>
                    <a:lnTo>
                      <a:pt x="1954" y="2473"/>
                    </a:lnTo>
                    <a:lnTo>
                      <a:pt x="1992" y="2430"/>
                    </a:lnTo>
                    <a:lnTo>
                      <a:pt x="2029" y="2386"/>
                    </a:lnTo>
                    <a:lnTo>
                      <a:pt x="2065" y="2343"/>
                    </a:lnTo>
                    <a:lnTo>
                      <a:pt x="2101" y="2299"/>
                    </a:lnTo>
                    <a:lnTo>
                      <a:pt x="2137" y="2258"/>
                    </a:lnTo>
                    <a:lnTo>
                      <a:pt x="2173" y="2220"/>
                    </a:lnTo>
                    <a:lnTo>
                      <a:pt x="2192" y="2202"/>
                    </a:lnTo>
                    <a:lnTo>
                      <a:pt x="2210" y="2185"/>
                    </a:lnTo>
                    <a:lnTo>
                      <a:pt x="2335" y="2371"/>
                    </a:lnTo>
                    <a:lnTo>
                      <a:pt x="2241" y="2559"/>
                    </a:lnTo>
                    <a:lnTo>
                      <a:pt x="2234" y="2568"/>
                    </a:lnTo>
                    <a:lnTo>
                      <a:pt x="2228" y="2579"/>
                    </a:lnTo>
                    <a:lnTo>
                      <a:pt x="2220" y="2591"/>
                    </a:lnTo>
                    <a:lnTo>
                      <a:pt x="2212" y="2604"/>
                    </a:lnTo>
                    <a:lnTo>
                      <a:pt x="2202" y="2619"/>
                    </a:lnTo>
                    <a:lnTo>
                      <a:pt x="2193" y="2634"/>
                    </a:lnTo>
                    <a:lnTo>
                      <a:pt x="2171" y="2668"/>
                    </a:lnTo>
                    <a:lnTo>
                      <a:pt x="2146" y="2704"/>
                    </a:lnTo>
                    <a:lnTo>
                      <a:pt x="2119" y="2743"/>
                    </a:lnTo>
                    <a:lnTo>
                      <a:pt x="2088" y="2783"/>
                    </a:lnTo>
                    <a:lnTo>
                      <a:pt x="2054" y="2824"/>
                    </a:lnTo>
                    <a:lnTo>
                      <a:pt x="2018" y="2865"/>
                    </a:lnTo>
                    <a:lnTo>
                      <a:pt x="1978" y="2905"/>
                    </a:lnTo>
                    <a:lnTo>
                      <a:pt x="1936" y="2943"/>
                    </a:lnTo>
                    <a:lnTo>
                      <a:pt x="1891" y="2980"/>
                    </a:lnTo>
                    <a:lnTo>
                      <a:pt x="1842" y="3013"/>
                    </a:lnTo>
                    <a:lnTo>
                      <a:pt x="1817" y="3029"/>
                    </a:lnTo>
                    <a:lnTo>
                      <a:pt x="1792" y="3043"/>
                    </a:lnTo>
                    <a:lnTo>
                      <a:pt x="1765" y="3056"/>
                    </a:lnTo>
                    <a:lnTo>
                      <a:pt x="1737" y="3069"/>
                    </a:lnTo>
                    <a:lnTo>
                      <a:pt x="1709" y="3079"/>
                    </a:lnTo>
                    <a:lnTo>
                      <a:pt x="1680" y="3088"/>
                    </a:lnTo>
                    <a:lnTo>
                      <a:pt x="1657" y="3099"/>
                    </a:lnTo>
                    <a:lnTo>
                      <a:pt x="1634" y="3107"/>
                    </a:lnTo>
                    <a:lnTo>
                      <a:pt x="1610" y="3112"/>
                    </a:lnTo>
                    <a:lnTo>
                      <a:pt x="1587" y="3116"/>
                    </a:lnTo>
                    <a:lnTo>
                      <a:pt x="1563" y="3118"/>
                    </a:lnTo>
                    <a:lnTo>
                      <a:pt x="1540" y="3119"/>
                    </a:lnTo>
                    <a:lnTo>
                      <a:pt x="1493" y="3120"/>
                    </a:lnTo>
                    <a:lnTo>
                      <a:pt x="1463" y="3119"/>
                    </a:lnTo>
                    <a:lnTo>
                      <a:pt x="1434" y="3118"/>
                    </a:lnTo>
                    <a:lnTo>
                      <a:pt x="1404" y="3115"/>
                    </a:lnTo>
                    <a:lnTo>
                      <a:pt x="1374" y="3111"/>
                    </a:lnTo>
                    <a:lnTo>
                      <a:pt x="1345" y="3106"/>
                    </a:lnTo>
                    <a:lnTo>
                      <a:pt x="1315" y="3101"/>
                    </a:lnTo>
                    <a:lnTo>
                      <a:pt x="1285" y="3093"/>
                    </a:lnTo>
                    <a:lnTo>
                      <a:pt x="1254" y="3085"/>
                    </a:lnTo>
                    <a:lnTo>
                      <a:pt x="1224" y="3076"/>
                    </a:lnTo>
                    <a:lnTo>
                      <a:pt x="1193" y="3066"/>
                    </a:lnTo>
                    <a:lnTo>
                      <a:pt x="1162" y="3053"/>
                    </a:lnTo>
                    <a:lnTo>
                      <a:pt x="1131" y="3041"/>
                    </a:lnTo>
                    <a:lnTo>
                      <a:pt x="1100" y="3028"/>
                    </a:lnTo>
                    <a:lnTo>
                      <a:pt x="1069" y="3013"/>
                    </a:lnTo>
                    <a:lnTo>
                      <a:pt x="1038" y="2997"/>
                    </a:lnTo>
                    <a:lnTo>
                      <a:pt x="1006" y="2980"/>
                    </a:lnTo>
                    <a:lnTo>
                      <a:pt x="975" y="2962"/>
                    </a:lnTo>
                    <a:lnTo>
                      <a:pt x="943" y="2942"/>
                    </a:lnTo>
                    <a:lnTo>
                      <a:pt x="912" y="2922"/>
                    </a:lnTo>
                    <a:lnTo>
                      <a:pt x="880" y="2901"/>
                    </a:lnTo>
                    <a:lnTo>
                      <a:pt x="848" y="2878"/>
                    </a:lnTo>
                    <a:lnTo>
                      <a:pt x="816" y="2855"/>
                    </a:lnTo>
                    <a:lnTo>
                      <a:pt x="784" y="2830"/>
                    </a:lnTo>
                    <a:lnTo>
                      <a:pt x="752" y="2804"/>
                    </a:lnTo>
                    <a:lnTo>
                      <a:pt x="720" y="2777"/>
                    </a:lnTo>
                    <a:lnTo>
                      <a:pt x="688" y="2749"/>
                    </a:lnTo>
                    <a:lnTo>
                      <a:pt x="656" y="2721"/>
                    </a:lnTo>
                    <a:lnTo>
                      <a:pt x="624" y="2691"/>
                    </a:lnTo>
                    <a:lnTo>
                      <a:pt x="592" y="2659"/>
                    </a:lnTo>
                    <a:lnTo>
                      <a:pt x="560" y="2627"/>
                    </a:lnTo>
                    <a:lnTo>
                      <a:pt x="528" y="2593"/>
                    </a:lnTo>
                    <a:lnTo>
                      <a:pt x="496" y="2559"/>
                    </a:lnTo>
                    <a:lnTo>
                      <a:pt x="496" y="2559"/>
                    </a:lnTo>
                    <a:close/>
                  </a:path>
                </a:pathLst>
              </a:custGeom>
              <a:grpFill/>
              <a:ln w="3175">
                <a:solidFill>
                  <a:schemeClr val="tx1"/>
                </a:solidFill>
                <a:round/>
                <a:headEnd/>
                <a:tailEnd/>
              </a:ln>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5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25" name="Freeform 43"/>
              <p:cNvSpPr>
                <a:spLocks/>
              </p:cNvSpPr>
              <p:nvPr/>
            </p:nvSpPr>
            <p:spPr bwMode="auto">
              <a:xfrm>
                <a:off x="-986390" y="340396"/>
                <a:ext cx="477832" cy="651044"/>
              </a:xfrm>
              <a:custGeom>
                <a:avLst/>
                <a:gdLst>
                  <a:gd name="T0" fmla="*/ 77 w 2403"/>
                  <a:gd name="T1" fmla="*/ 3032 h 3283"/>
                  <a:gd name="T2" fmla="*/ 19 w 2403"/>
                  <a:gd name="T3" fmla="*/ 2902 h 3283"/>
                  <a:gd name="T4" fmla="*/ 1 w 2403"/>
                  <a:gd name="T5" fmla="*/ 2781 h 3283"/>
                  <a:gd name="T6" fmla="*/ 2 w 2403"/>
                  <a:gd name="T7" fmla="*/ 2687 h 3283"/>
                  <a:gd name="T8" fmla="*/ 377 w 2403"/>
                  <a:gd name="T9" fmla="*/ 2720 h 3283"/>
                  <a:gd name="T10" fmla="*/ 376 w 2403"/>
                  <a:gd name="T11" fmla="*/ 2729 h 3283"/>
                  <a:gd name="T12" fmla="*/ 378 w 2403"/>
                  <a:gd name="T13" fmla="*/ 2789 h 3283"/>
                  <a:gd name="T14" fmla="*/ 409 w 2403"/>
                  <a:gd name="T15" fmla="*/ 2868 h 3283"/>
                  <a:gd name="T16" fmla="*/ 453 w 2403"/>
                  <a:gd name="T17" fmla="*/ 2911 h 3283"/>
                  <a:gd name="T18" fmla="*/ 508 w 2403"/>
                  <a:gd name="T19" fmla="*/ 2932 h 3283"/>
                  <a:gd name="T20" fmla="*/ 1748 w 2403"/>
                  <a:gd name="T21" fmla="*/ 2941 h 3283"/>
                  <a:gd name="T22" fmla="*/ 1875 w 2403"/>
                  <a:gd name="T23" fmla="*/ 2914 h 3283"/>
                  <a:gd name="T24" fmla="*/ 1974 w 2403"/>
                  <a:gd name="T25" fmla="*/ 2840 h 3283"/>
                  <a:gd name="T26" fmla="*/ 2037 w 2403"/>
                  <a:gd name="T27" fmla="*/ 2731 h 3283"/>
                  <a:gd name="T28" fmla="*/ 2060 w 2403"/>
                  <a:gd name="T29" fmla="*/ 2598 h 3283"/>
                  <a:gd name="T30" fmla="*/ 2036 w 2403"/>
                  <a:gd name="T31" fmla="*/ 2461 h 3283"/>
                  <a:gd name="T32" fmla="*/ 1982 w 2403"/>
                  <a:gd name="T33" fmla="*/ 2342 h 3283"/>
                  <a:gd name="T34" fmla="*/ 1930 w 2403"/>
                  <a:gd name="T35" fmla="*/ 2257 h 3283"/>
                  <a:gd name="T36" fmla="*/ 1907 w 2403"/>
                  <a:gd name="T37" fmla="*/ 2226 h 3283"/>
                  <a:gd name="T38" fmla="*/ 1906 w 2403"/>
                  <a:gd name="T39" fmla="*/ 2217 h 3283"/>
                  <a:gd name="T40" fmla="*/ 1908 w 2403"/>
                  <a:gd name="T41" fmla="*/ 2166 h 3283"/>
                  <a:gd name="T42" fmla="*/ 1911 w 2403"/>
                  <a:gd name="T43" fmla="*/ 2073 h 3283"/>
                  <a:gd name="T44" fmla="*/ 1913 w 2403"/>
                  <a:gd name="T45" fmla="*/ 1952 h 3283"/>
                  <a:gd name="T46" fmla="*/ 1910 w 2403"/>
                  <a:gd name="T47" fmla="*/ 1675 h 3283"/>
                  <a:gd name="T48" fmla="*/ 1899 w 2403"/>
                  <a:gd name="T49" fmla="*/ 1512 h 3283"/>
                  <a:gd name="T50" fmla="*/ 1882 w 2403"/>
                  <a:gd name="T51" fmla="*/ 1404 h 3283"/>
                  <a:gd name="T52" fmla="*/ 1827 w 2403"/>
                  <a:gd name="T53" fmla="*/ 1248 h 3283"/>
                  <a:gd name="T54" fmla="*/ 1769 w 2403"/>
                  <a:gd name="T55" fmla="*/ 1094 h 3283"/>
                  <a:gd name="T56" fmla="*/ 1714 w 2403"/>
                  <a:gd name="T57" fmla="*/ 965 h 3283"/>
                  <a:gd name="T58" fmla="*/ 1618 w 2403"/>
                  <a:gd name="T59" fmla="*/ 773 h 3283"/>
                  <a:gd name="T60" fmla="*/ 1484 w 2403"/>
                  <a:gd name="T61" fmla="*/ 567 h 3283"/>
                  <a:gd name="T62" fmla="*/ 1373 w 2403"/>
                  <a:gd name="T63" fmla="*/ 423 h 3283"/>
                  <a:gd name="T64" fmla="*/ 1853 w 2403"/>
                  <a:gd name="T65" fmla="*/ 489 h 3283"/>
                  <a:gd name="T66" fmla="*/ 1888 w 2403"/>
                  <a:gd name="T67" fmla="*/ 544 h 3283"/>
                  <a:gd name="T68" fmla="*/ 1936 w 2403"/>
                  <a:gd name="T69" fmla="*/ 622 h 3283"/>
                  <a:gd name="T70" fmla="*/ 2034 w 2403"/>
                  <a:gd name="T71" fmla="*/ 796 h 3283"/>
                  <a:gd name="T72" fmla="*/ 2144 w 2403"/>
                  <a:gd name="T73" fmla="*/ 1019 h 3283"/>
                  <a:gd name="T74" fmla="*/ 2214 w 2403"/>
                  <a:gd name="T75" fmla="*/ 1205 h 3283"/>
                  <a:gd name="T76" fmla="*/ 2238 w 2403"/>
                  <a:gd name="T77" fmla="*/ 1318 h 3283"/>
                  <a:gd name="T78" fmla="*/ 2256 w 2403"/>
                  <a:gd name="T79" fmla="*/ 1534 h 3283"/>
                  <a:gd name="T80" fmla="*/ 2254 w 2403"/>
                  <a:gd name="T81" fmla="*/ 1832 h 3283"/>
                  <a:gd name="T82" fmla="*/ 2249 w 2403"/>
                  <a:gd name="T83" fmla="*/ 2052 h 3283"/>
                  <a:gd name="T84" fmla="*/ 2338 w 2403"/>
                  <a:gd name="T85" fmla="*/ 2254 h 3283"/>
                  <a:gd name="T86" fmla="*/ 2379 w 2403"/>
                  <a:gd name="T87" fmla="*/ 2372 h 3283"/>
                  <a:gd name="T88" fmla="*/ 2400 w 2403"/>
                  <a:gd name="T89" fmla="*/ 2500 h 3283"/>
                  <a:gd name="T90" fmla="*/ 2399 w 2403"/>
                  <a:gd name="T91" fmla="*/ 2644 h 3283"/>
                  <a:gd name="T92" fmla="*/ 2375 w 2403"/>
                  <a:gd name="T93" fmla="*/ 2785 h 3283"/>
                  <a:gd name="T94" fmla="*/ 2326 w 2403"/>
                  <a:gd name="T95" fmla="*/ 2914 h 3283"/>
                  <a:gd name="T96" fmla="*/ 2257 w 2403"/>
                  <a:gd name="T97" fmla="*/ 3028 h 3283"/>
                  <a:gd name="T98" fmla="*/ 2169 w 2403"/>
                  <a:gd name="T99" fmla="*/ 3124 h 3283"/>
                  <a:gd name="T100" fmla="*/ 2065 w 2403"/>
                  <a:gd name="T101" fmla="*/ 3200 h 3283"/>
                  <a:gd name="T102" fmla="*/ 1946 w 2403"/>
                  <a:gd name="T103" fmla="*/ 3252 h 3283"/>
                  <a:gd name="T104" fmla="*/ 1816 w 2403"/>
                  <a:gd name="T105" fmla="*/ 3280 h 3283"/>
                  <a:gd name="T106" fmla="*/ 528 w 2403"/>
                  <a:gd name="T107" fmla="*/ 3280 h 3283"/>
                  <a:gd name="T108" fmla="*/ 398 w 2403"/>
                  <a:gd name="T109" fmla="*/ 3263 h 3283"/>
                  <a:gd name="T110" fmla="*/ 282 w 2403"/>
                  <a:gd name="T111" fmla="*/ 3221 h 3283"/>
                  <a:gd name="T112" fmla="*/ 185 w 2403"/>
                  <a:gd name="T113" fmla="*/ 3157 h 3283"/>
                  <a:gd name="T114" fmla="*/ 126 w 2403"/>
                  <a:gd name="T115" fmla="*/ 3093 h 3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403" h="3283">
                    <a:moveTo>
                      <a:pt x="126" y="3093"/>
                    </a:moveTo>
                    <a:lnTo>
                      <a:pt x="113" y="3078"/>
                    </a:lnTo>
                    <a:lnTo>
                      <a:pt x="99" y="3063"/>
                    </a:lnTo>
                    <a:lnTo>
                      <a:pt x="77" y="3032"/>
                    </a:lnTo>
                    <a:lnTo>
                      <a:pt x="57" y="3000"/>
                    </a:lnTo>
                    <a:lnTo>
                      <a:pt x="42" y="2967"/>
                    </a:lnTo>
                    <a:lnTo>
                      <a:pt x="29" y="2935"/>
                    </a:lnTo>
                    <a:lnTo>
                      <a:pt x="19" y="2902"/>
                    </a:lnTo>
                    <a:lnTo>
                      <a:pt x="12" y="2870"/>
                    </a:lnTo>
                    <a:lnTo>
                      <a:pt x="6" y="2839"/>
                    </a:lnTo>
                    <a:lnTo>
                      <a:pt x="3" y="2809"/>
                    </a:lnTo>
                    <a:lnTo>
                      <a:pt x="1" y="2781"/>
                    </a:lnTo>
                    <a:lnTo>
                      <a:pt x="0" y="2754"/>
                    </a:lnTo>
                    <a:lnTo>
                      <a:pt x="0" y="2729"/>
                    </a:lnTo>
                    <a:lnTo>
                      <a:pt x="1" y="2706"/>
                    </a:lnTo>
                    <a:lnTo>
                      <a:pt x="2" y="2687"/>
                    </a:lnTo>
                    <a:lnTo>
                      <a:pt x="2" y="2669"/>
                    </a:lnTo>
                    <a:lnTo>
                      <a:pt x="3" y="2656"/>
                    </a:lnTo>
                    <a:lnTo>
                      <a:pt x="341" y="2331"/>
                    </a:lnTo>
                    <a:lnTo>
                      <a:pt x="377" y="2720"/>
                    </a:lnTo>
                    <a:lnTo>
                      <a:pt x="377" y="2720"/>
                    </a:lnTo>
                    <a:lnTo>
                      <a:pt x="376" y="2722"/>
                    </a:lnTo>
                    <a:lnTo>
                      <a:pt x="376" y="2725"/>
                    </a:lnTo>
                    <a:lnTo>
                      <a:pt x="376" y="2729"/>
                    </a:lnTo>
                    <a:lnTo>
                      <a:pt x="375" y="2739"/>
                    </a:lnTo>
                    <a:lnTo>
                      <a:pt x="375" y="2754"/>
                    </a:lnTo>
                    <a:lnTo>
                      <a:pt x="376" y="2770"/>
                    </a:lnTo>
                    <a:lnTo>
                      <a:pt x="378" y="2789"/>
                    </a:lnTo>
                    <a:lnTo>
                      <a:pt x="382" y="2808"/>
                    </a:lnTo>
                    <a:lnTo>
                      <a:pt x="388" y="2829"/>
                    </a:lnTo>
                    <a:lnTo>
                      <a:pt x="397" y="2849"/>
                    </a:lnTo>
                    <a:lnTo>
                      <a:pt x="409" y="2868"/>
                    </a:lnTo>
                    <a:lnTo>
                      <a:pt x="424" y="2887"/>
                    </a:lnTo>
                    <a:lnTo>
                      <a:pt x="433" y="2896"/>
                    </a:lnTo>
                    <a:lnTo>
                      <a:pt x="442" y="2903"/>
                    </a:lnTo>
                    <a:lnTo>
                      <a:pt x="453" y="2911"/>
                    </a:lnTo>
                    <a:lnTo>
                      <a:pt x="466" y="2918"/>
                    </a:lnTo>
                    <a:lnTo>
                      <a:pt x="478" y="2924"/>
                    </a:lnTo>
                    <a:lnTo>
                      <a:pt x="493" y="2929"/>
                    </a:lnTo>
                    <a:lnTo>
                      <a:pt x="508" y="2932"/>
                    </a:lnTo>
                    <a:lnTo>
                      <a:pt x="526" y="2935"/>
                    </a:lnTo>
                    <a:lnTo>
                      <a:pt x="544" y="2937"/>
                    </a:lnTo>
                    <a:lnTo>
                      <a:pt x="564" y="2938"/>
                    </a:lnTo>
                    <a:lnTo>
                      <a:pt x="1748" y="2941"/>
                    </a:lnTo>
                    <a:lnTo>
                      <a:pt x="1782" y="2939"/>
                    </a:lnTo>
                    <a:lnTo>
                      <a:pt x="1815" y="2934"/>
                    </a:lnTo>
                    <a:lnTo>
                      <a:pt x="1846" y="2926"/>
                    </a:lnTo>
                    <a:lnTo>
                      <a:pt x="1875" y="2914"/>
                    </a:lnTo>
                    <a:lnTo>
                      <a:pt x="1903" y="2900"/>
                    </a:lnTo>
                    <a:lnTo>
                      <a:pt x="1929" y="2883"/>
                    </a:lnTo>
                    <a:lnTo>
                      <a:pt x="1952" y="2863"/>
                    </a:lnTo>
                    <a:lnTo>
                      <a:pt x="1974" y="2840"/>
                    </a:lnTo>
                    <a:lnTo>
                      <a:pt x="1993" y="2816"/>
                    </a:lnTo>
                    <a:lnTo>
                      <a:pt x="2010" y="2790"/>
                    </a:lnTo>
                    <a:lnTo>
                      <a:pt x="2025" y="2761"/>
                    </a:lnTo>
                    <a:lnTo>
                      <a:pt x="2037" y="2731"/>
                    </a:lnTo>
                    <a:lnTo>
                      <a:pt x="2047" y="2700"/>
                    </a:lnTo>
                    <a:lnTo>
                      <a:pt x="2055" y="2667"/>
                    </a:lnTo>
                    <a:lnTo>
                      <a:pt x="2059" y="2633"/>
                    </a:lnTo>
                    <a:lnTo>
                      <a:pt x="2060" y="2598"/>
                    </a:lnTo>
                    <a:lnTo>
                      <a:pt x="2059" y="2563"/>
                    </a:lnTo>
                    <a:lnTo>
                      <a:pt x="2054" y="2529"/>
                    </a:lnTo>
                    <a:lnTo>
                      <a:pt x="2046" y="2495"/>
                    </a:lnTo>
                    <a:lnTo>
                      <a:pt x="2036" y="2461"/>
                    </a:lnTo>
                    <a:lnTo>
                      <a:pt x="2025" y="2429"/>
                    </a:lnTo>
                    <a:lnTo>
                      <a:pt x="2011" y="2398"/>
                    </a:lnTo>
                    <a:lnTo>
                      <a:pt x="1997" y="2369"/>
                    </a:lnTo>
                    <a:lnTo>
                      <a:pt x="1982" y="2342"/>
                    </a:lnTo>
                    <a:lnTo>
                      <a:pt x="1968" y="2316"/>
                    </a:lnTo>
                    <a:lnTo>
                      <a:pt x="1954" y="2293"/>
                    </a:lnTo>
                    <a:lnTo>
                      <a:pt x="1941" y="2274"/>
                    </a:lnTo>
                    <a:lnTo>
                      <a:pt x="1930" y="2257"/>
                    </a:lnTo>
                    <a:lnTo>
                      <a:pt x="1919" y="2243"/>
                    </a:lnTo>
                    <a:lnTo>
                      <a:pt x="1912" y="2233"/>
                    </a:lnTo>
                    <a:lnTo>
                      <a:pt x="1909" y="2229"/>
                    </a:lnTo>
                    <a:lnTo>
                      <a:pt x="1907" y="2226"/>
                    </a:lnTo>
                    <a:lnTo>
                      <a:pt x="1906" y="2225"/>
                    </a:lnTo>
                    <a:lnTo>
                      <a:pt x="1905" y="2224"/>
                    </a:lnTo>
                    <a:lnTo>
                      <a:pt x="1905" y="2223"/>
                    </a:lnTo>
                    <a:lnTo>
                      <a:pt x="1906" y="2217"/>
                    </a:lnTo>
                    <a:lnTo>
                      <a:pt x="1906" y="2209"/>
                    </a:lnTo>
                    <a:lnTo>
                      <a:pt x="1907" y="2198"/>
                    </a:lnTo>
                    <a:lnTo>
                      <a:pt x="1907" y="2183"/>
                    </a:lnTo>
                    <a:lnTo>
                      <a:pt x="1908" y="2166"/>
                    </a:lnTo>
                    <a:lnTo>
                      <a:pt x="1909" y="2146"/>
                    </a:lnTo>
                    <a:lnTo>
                      <a:pt x="1909" y="2123"/>
                    </a:lnTo>
                    <a:lnTo>
                      <a:pt x="1910" y="2100"/>
                    </a:lnTo>
                    <a:lnTo>
                      <a:pt x="1911" y="2073"/>
                    </a:lnTo>
                    <a:lnTo>
                      <a:pt x="1911" y="2045"/>
                    </a:lnTo>
                    <a:lnTo>
                      <a:pt x="1912" y="2016"/>
                    </a:lnTo>
                    <a:lnTo>
                      <a:pt x="1913" y="1985"/>
                    </a:lnTo>
                    <a:lnTo>
                      <a:pt x="1913" y="1952"/>
                    </a:lnTo>
                    <a:lnTo>
                      <a:pt x="1914" y="1885"/>
                    </a:lnTo>
                    <a:lnTo>
                      <a:pt x="1913" y="1816"/>
                    </a:lnTo>
                    <a:lnTo>
                      <a:pt x="1912" y="1745"/>
                    </a:lnTo>
                    <a:lnTo>
                      <a:pt x="1910" y="1675"/>
                    </a:lnTo>
                    <a:lnTo>
                      <a:pt x="1907" y="1606"/>
                    </a:lnTo>
                    <a:lnTo>
                      <a:pt x="1905" y="1573"/>
                    </a:lnTo>
                    <a:lnTo>
                      <a:pt x="1902" y="1541"/>
                    </a:lnTo>
                    <a:lnTo>
                      <a:pt x="1899" y="1512"/>
                    </a:lnTo>
                    <a:lnTo>
                      <a:pt x="1896" y="1482"/>
                    </a:lnTo>
                    <a:lnTo>
                      <a:pt x="1891" y="1454"/>
                    </a:lnTo>
                    <a:lnTo>
                      <a:pt x="1886" y="1428"/>
                    </a:lnTo>
                    <a:lnTo>
                      <a:pt x="1882" y="1404"/>
                    </a:lnTo>
                    <a:lnTo>
                      <a:pt x="1876" y="1383"/>
                    </a:lnTo>
                    <a:lnTo>
                      <a:pt x="1859" y="1336"/>
                    </a:lnTo>
                    <a:lnTo>
                      <a:pt x="1843" y="1291"/>
                    </a:lnTo>
                    <a:lnTo>
                      <a:pt x="1827" y="1248"/>
                    </a:lnTo>
                    <a:lnTo>
                      <a:pt x="1812" y="1207"/>
                    </a:lnTo>
                    <a:lnTo>
                      <a:pt x="1796" y="1167"/>
                    </a:lnTo>
                    <a:lnTo>
                      <a:pt x="1782" y="1130"/>
                    </a:lnTo>
                    <a:lnTo>
                      <a:pt x="1769" y="1094"/>
                    </a:lnTo>
                    <a:lnTo>
                      <a:pt x="1754" y="1060"/>
                    </a:lnTo>
                    <a:lnTo>
                      <a:pt x="1741" y="1026"/>
                    </a:lnTo>
                    <a:lnTo>
                      <a:pt x="1727" y="995"/>
                    </a:lnTo>
                    <a:lnTo>
                      <a:pt x="1714" y="965"/>
                    </a:lnTo>
                    <a:lnTo>
                      <a:pt x="1700" y="935"/>
                    </a:lnTo>
                    <a:lnTo>
                      <a:pt x="1674" y="878"/>
                    </a:lnTo>
                    <a:lnTo>
                      <a:pt x="1647" y="824"/>
                    </a:lnTo>
                    <a:lnTo>
                      <a:pt x="1618" y="773"/>
                    </a:lnTo>
                    <a:lnTo>
                      <a:pt x="1588" y="721"/>
                    </a:lnTo>
                    <a:lnTo>
                      <a:pt x="1556" y="671"/>
                    </a:lnTo>
                    <a:lnTo>
                      <a:pt x="1522" y="621"/>
                    </a:lnTo>
                    <a:lnTo>
                      <a:pt x="1484" y="567"/>
                    </a:lnTo>
                    <a:lnTo>
                      <a:pt x="1442" y="512"/>
                    </a:lnTo>
                    <a:lnTo>
                      <a:pt x="1421" y="484"/>
                    </a:lnTo>
                    <a:lnTo>
                      <a:pt x="1398" y="454"/>
                    </a:lnTo>
                    <a:lnTo>
                      <a:pt x="1373" y="423"/>
                    </a:lnTo>
                    <a:lnTo>
                      <a:pt x="1348" y="391"/>
                    </a:lnTo>
                    <a:lnTo>
                      <a:pt x="1488" y="0"/>
                    </a:lnTo>
                    <a:lnTo>
                      <a:pt x="1847" y="479"/>
                    </a:lnTo>
                    <a:lnTo>
                      <a:pt x="1853" y="489"/>
                    </a:lnTo>
                    <a:lnTo>
                      <a:pt x="1862" y="500"/>
                    </a:lnTo>
                    <a:lnTo>
                      <a:pt x="1870" y="513"/>
                    </a:lnTo>
                    <a:lnTo>
                      <a:pt x="1879" y="528"/>
                    </a:lnTo>
                    <a:lnTo>
                      <a:pt x="1888" y="544"/>
                    </a:lnTo>
                    <a:lnTo>
                      <a:pt x="1900" y="562"/>
                    </a:lnTo>
                    <a:lnTo>
                      <a:pt x="1911" y="580"/>
                    </a:lnTo>
                    <a:lnTo>
                      <a:pt x="1922" y="601"/>
                    </a:lnTo>
                    <a:lnTo>
                      <a:pt x="1936" y="622"/>
                    </a:lnTo>
                    <a:lnTo>
                      <a:pt x="1948" y="644"/>
                    </a:lnTo>
                    <a:lnTo>
                      <a:pt x="1976" y="692"/>
                    </a:lnTo>
                    <a:lnTo>
                      <a:pt x="2004" y="742"/>
                    </a:lnTo>
                    <a:lnTo>
                      <a:pt x="2034" y="796"/>
                    </a:lnTo>
                    <a:lnTo>
                      <a:pt x="2063" y="850"/>
                    </a:lnTo>
                    <a:lnTo>
                      <a:pt x="2091" y="906"/>
                    </a:lnTo>
                    <a:lnTo>
                      <a:pt x="2119" y="963"/>
                    </a:lnTo>
                    <a:lnTo>
                      <a:pt x="2144" y="1019"/>
                    </a:lnTo>
                    <a:lnTo>
                      <a:pt x="2167" y="1075"/>
                    </a:lnTo>
                    <a:lnTo>
                      <a:pt x="2189" y="1128"/>
                    </a:lnTo>
                    <a:lnTo>
                      <a:pt x="2206" y="1180"/>
                    </a:lnTo>
                    <a:lnTo>
                      <a:pt x="2214" y="1205"/>
                    </a:lnTo>
                    <a:lnTo>
                      <a:pt x="2220" y="1228"/>
                    </a:lnTo>
                    <a:lnTo>
                      <a:pt x="2225" y="1249"/>
                    </a:lnTo>
                    <a:lnTo>
                      <a:pt x="2230" y="1272"/>
                    </a:lnTo>
                    <a:lnTo>
                      <a:pt x="2238" y="1318"/>
                    </a:lnTo>
                    <a:lnTo>
                      <a:pt x="2246" y="1368"/>
                    </a:lnTo>
                    <a:lnTo>
                      <a:pt x="2250" y="1422"/>
                    </a:lnTo>
                    <a:lnTo>
                      <a:pt x="2254" y="1477"/>
                    </a:lnTo>
                    <a:lnTo>
                      <a:pt x="2256" y="1534"/>
                    </a:lnTo>
                    <a:lnTo>
                      <a:pt x="2257" y="1593"/>
                    </a:lnTo>
                    <a:lnTo>
                      <a:pt x="2257" y="1653"/>
                    </a:lnTo>
                    <a:lnTo>
                      <a:pt x="2256" y="1772"/>
                    </a:lnTo>
                    <a:lnTo>
                      <a:pt x="2254" y="1832"/>
                    </a:lnTo>
                    <a:lnTo>
                      <a:pt x="2253" y="1890"/>
                    </a:lnTo>
                    <a:lnTo>
                      <a:pt x="2251" y="1946"/>
                    </a:lnTo>
                    <a:lnTo>
                      <a:pt x="2250" y="2001"/>
                    </a:lnTo>
                    <a:lnTo>
                      <a:pt x="2249" y="2052"/>
                    </a:lnTo>
                    <a:lnTo>
                      <a:pt x="2249" y="2101"/>
                    </a:lnTo>
                    <a:lnTo>
                      <a:pt x="2282" y="2149"/>
                    </a:lnTo>
                    <a:lnTo>
                      <a:pt x="2312" y="2201"/>
                    </a:lnTo>
                    <a:lnTo>
                      <a:pt x="2338" y="2254"/>
                    </a:lnTo>
                    <a:lnTo>
                      <a:pt x="2350" y="2282"/>
                    </a:lnTo>
                    <a:lnTo>
                      <a:pt x="2361" y="2312"/>
                    </a:lnTo>
                    <a:lnTo>
                      <a:pt x="2370" y="2341"/>
                    </a:lnTo>
                    <a:lnTo>
                      <a:pt x="2379" y="2372"/>
                    </a:lnTo>
                    <a:lnTo>
                      <a:pt x="2386" y="2403"/>
                    </a:lnTo>
                    <a:lnTo>
                      <a:pt x="2392" y="2434"/>
                    </a:lnTo>
                    <a:lnTo>
                      <a:pt x="2397" y="2466"/>
                    </a:lnTo>
                    <a:lnTo>
                      <a:pt x="2400" y="2500"/>
                    </a:lnTo>
                    <a:lnTo>
                      <a:pt x="2402" y="2534"/>
                    </a:lnTo>
                    <a:lnTo>
                      <a:pt x="2403" y="2568"/>
                    </a:lnTo>
                    <a:lnTo>
                      <a:pt x="2402" y="2606"/>
                    </a:lnTo>
                    <a:lnTo>
                      <a:pt x="2399" y="2644"/>
                    </a:lnTo>
                    <a:lnTo>
                      <a:pt x="2395" y="2680"/>
                    </a:lnTo>
                    <a:lnTo>
                      <a:pt x="2390" y="2716"/>
                    </a:lnTo>
                    <a:lnTo>
                      <a:pt x="2383" y="2751"/>
                    </a:lnTo>
                    <a:lnTo>
                      <a:pt x="2375" y="2785"/>
                    </a:lnTo>
                    <a:lnTo>
                      <a:pt x="2364" y="2819"/>
                    </a:lnTo>
                    <a:lnTo>
                      <a:pt x="2353" y="2852"/>
                    </a:lnTo>
                    <a:lnTo>
                      <a:pt x="2341" y="2884"/>
                    </a:lnTo>
                    <a:lnTo>
                      <a:pt x="2326" y="2914"/>
                    </a:lnTo>
                    <a:lnTo>
                      <a:pt x="2311" y="2944"/>
                    </a:lnTo>
                    <a:lnTo>
                      <a:pt x="2294" y="2973"/>
                    </a:lnTo>
                    <a:lnTo>
                      <a:pt x="2275" y="3001"/>
                    </a:lnTo>
                    <a:lnTo>
                      <a:pt x="2257" y="3028"/>
                    </a:lnTo>
                    <a:lnTo>
                      <a:pt x="2236" y="3054"/>
                    </a:lnTo>
                    <a:lnTo>
                      <a:pt x="2215" y="3078"/>
                    </a:lnTo>
                    <a:lnTo>
                      <a:pt x="2193" y="3102"/>
                    </a:lnTo>
                    <a:lnTo>
                      <a:pt x="2169" y="3124"/>
                    </a:lnTo>
                    <a:lnTo>
                      <a:pt x="2144" y="3145"/>
                    </a:lnTo>
                    <a:lnTo>
                      <a:pt x="2119" y="3165"/>
                    </a:lnTo>
                    <a:lnTo>
                      <a:pt x="2092" y="3183"/>
                    </a:lnTo>
                    <a:lnTo>
                      <a:pt x="2065" y="3200"/>
                    </a:lnTo>
                    <a:lnTo>
                      <a:pt x="2036" y="3215"/>
                    </a:lnTo>
                    <a:lnTo>
                      <a:pt x="2007" y="3230"/>
                    </a:lnTo>
                    <a:lnTo>
                      <a:pt x="1977" y="3242"/>
                    </a:lnTo>
                    <a:lnTo>
                      <a:pt x="1946" y="3252"/>
                    </a:lnTo>
                    <a:lnTo>
                      <a:pt x="1914" y="3262"/>
                    </a:lnTo>
                    <a:lnTo>
                      <a:pt x="1882" y="3270"/>
                    </a:lnTo>
                    <a:lnTo>
                      <a:pt x="1849" y="3276"/>
                    </a:lnTo>
                    <a:lnTo>
                      <a:pt x="1816" y="3280"/>
                    </a:lnTo>
                    <a:lnTo>
                      <a:pt x="1781" y="3282"/>
                    </a:lnTo>
                    <a:lnTo>
                      <a:pt x="1747" y="3283"/>
                    </a:lnTo>
                    <a:lnTo>
                      <a:pt x="563" y="3281"/>
                    </a:lnTo>
                    <a:lnTo>
                      <a:pt x="528" y="3280"/>
                    </a:lnTo>
                    <a:lnTo>
                      <a:pt x="494" y="3278"/>
                    </a:lnTo>
                    <a:lnTo>
                      <a:pt x="461" y="3274"/>
                    </a:lnTo>
                    <a:lnTo>
                      <a:pt x="429" y="3269"/>
                    </a:lnTo>
                    <a:lnTo>
                      <a:pt x="398" y="3263"/>
                    </a:lnTo>
                    <a:lnTo>
                      <a:pt x="367" y="3254"/>
                    </a:lnTo>
                    <a:lnTo>
                      <a:pt x="338" y="3244"/>
                    </a:lnTo>
                    <a:lnTo>
                      <a:pt x="309" y="3234"/>
                    </a:lnTo>
                    <a:lnTo>
                      <a:pt x="282" y="3221"/>
                    </a:lnTo>
                    <a:lnTo>
                      <a:pt x="256" y="3207"/>
                    </a:lnTo>
                    <a:lnTo>
                      <a:pt x="231" y="3192"/>
                    </a:lnTo>
                    <a:lnTo>
                      <a:pt x="208" y="3175"/>
                    </a:lnTo>
                    <a:lnTo>
                      <a:pt x="185" y="3157"/>
                    </a:lnTo>
                    <a:lnTo>
                      <a:pt x="164" y="3137"/>
                    </a:lnTo>
                    <a:lnTo>
                      <a:pt x="145" y="3115"/>
                    </a:lnTo>
                    <a:lnTo>
                      <a:pt x="126" y="3093"/>
                    </a:lnTo>
                    <a:lnTo>
                      <a:pt x="126" y="3093"/>
                    </a:lnTo>
                    <a:close/>
                  </a:path>
                </a:pathLst>
              </a:custGeom>
              <a:grpFill/>
              <a:ln w="3175">
                <a:solidFill>
                  <a:schemeClr val="tx1"/>
                </a:solidFill>
                <a:round/>
                <a:headEnd/>
                <a:tailEnd/>
              </a:ln>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5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26" name="Freeform 44"/>
              <p:cNvSpPr>
                <a:spLocks noEditPoints="1"/>
              </p:cNvSpPr>
              <p:nvPr/>
            </p:nvSpPr>
            <p:spPr bwMode="auto">
              <a:xfrm>
                <a:off x="-2575176" y="-1203590"/>
                <a:ext cx="3082012" cy="2284628"/>
              </a:xfrm>
              <a:custGeom>
                <a:avLst/>
                <a:gdLst>
                  <a:gd name="T0" fmla="*/ 10977 w 15471"/>
                  <a:gd name="T1" fmla="*/ 1806 h 11467"/>
                  <a:gd name="T2" fmla="*/ 11863 w 15471"/>
                  <a:gd name="T3" fmla="*/ 2687 h 11467"/>
                  <a:gd name="T4" fmla="*/ 11965 w 15471"/>
                  <a:gd name="T5" fmla="*/ 3282 h 11467"/>
                  <a:gd name="T6" fmla="*/ 12755 w 15471"/>
                  <a:gd name="T7" fmla="*/ 3676 h 11467"/>
                  <a:gd name="T8" fmla="*/ 12767 w 15471"/>
                  <a:gd name="T9" fmla="*/ 4735 h 11467"/>
                  <a:gd name="T10" fmla="*/ 13108 w 15471"/>
                  <a:gd name="T11" fmla="*/ 1674 h 11467"/>
                  <a:gd name="T12" fmla="*/ 14652 w 15471"/>
                  <a:gd name="T13" fmla="*/ 942 h 11467"/>
                  <a:gd name="T14" fmla="*/ 15075 w 15471"/>
                  <a:gd name="T15" fmla="*/ 4776 h 11467"/>
                  <a:gd name="T16" fmla="*/ 12080 w 15471"/>
                  <a:gd name="T17" fmla="*/ 6929 h 11467"/>
                  <a:gd name="T18" fmla="*/ 10191 w 15471"/>
                  <a:gd name="T19" fmla="*/ 5810 h 11467"/>
                  <a:gd name="T20" fmla="*/ 11264 w 15471"/>
                  <a:gd name="T21" fmla="*/ 7535 h 11467"/>
                  <a:gd name="T22" fmla="*/ 10824 w 15471"/>
                  <a:gd name="T23" fmla="*/ 8068 h 11467"/>
                  <a:gd name="T24" fmla="*/ 8547 w 15471"/>
                  <a:gd name="T25" fmla="*/ 6706 h 11467"/>
                  <a:gd name="T26" fmla="*/ 9172 w 15471"/>
                  <a:gd name="T27" fmla="*/ 8211 h 11467"/>
                  <a:gd name="T28" fmla="*/ 6576 w 15471"/>
                  <a:gd name="T29" fmla="*/ 11116 h 11467"/>
                  <a:gd name="T30" fmla="*/ 6156 w 15471"/>
                  <a:gd name="T31" fmla="*/ 9541 h 11467"/>
                  <a:gd name="T32" fmla="*/ 6205 w 15471"/>
                  <a:gd name="T33" fmla="*/ 9052 h 11467"/>
                  <a:gd name="T34" fmla="*/ 4485 w 15471"/>
                  <a:gd name="T35" fmla="*/ 9219 h 11467"/>
                  <a:gd name="T36" fmla="*/ 3981 w 15471"/>
                  <a:gd name="T37" fmla="*/ 10956 h 11467"/>
                  <a:gd name="T38" fmla="*/ 2377 w 15471"/>
                  <a:gd name="T39" fmla="*/ 9801 h 11467"/>
                  <a:gd name="T40" fmla="*/ 1530 w 15471"/>
                  <a:gd name="T41" fmla="*/ 7314 h 11467"/>
                  <a:gd name="T42" fmla="*/ 1041 w 15471"/>
                  <a:gd name="T43" fmla="*/ 5673 h 11467"/>
                  <a:gd name="T44" fmla="*/ 412 w 15471"/>
                  <a:gd name="T45" fmla="*/ 4456 h 11467"/>
                  <a:gd name="T46" fmla="*/ 938 w 15471"/>
                  <a:gd name="T47" fmla="*/ 4506 h 11467"/>
                  <a:gd name="T48" fmla="*/ 1436 w 15471"/>
                  <a:gd name="T49" fmla="*/ 5064 h 11467"/>
                  <a:gd name="T50" fmla="*/ 4800 w 15471"/>
                  <a:gd name="T51" fmla="*/ 2713 h 11467"/>
                  <a:gd name="T52" fmla="*/ 3605 w 15471"/>
                  <a:gd name="T53" fmla="*/ 4402 h 11467"/>
                  <a:gd name="T54" fmla="*/ 3968 w 15471"/>
                  <a:gd name="T55" fmla="*/ 6936 h 11467"/>
                  <a:gd name="T56" fmla="*/ 6878 w 15471"/>
                  <a:gd name="T57" fmla="*/ 7007 h 11467"/>
                  <a:gd name="T58" fmla="*/ 8016 w 15471"/>
                  <a:gd name="T59" fmla="*/ 5640 h 11467"/>
                  <a:gd name="T60" fmla="*/ 7464 w 15471"/>
                  <a:gd name="T61" fmla="*/ 4107 h 11467"/>
                  <a:gd name="T62" fmla="*/ 7291 w 15471"/>
                  <a:gd name="T63" fmla="*/ 6616 h 11467"/>
                  <a:gd name="T64" fmla="*/ 4638 w 15471"/>
                  <a:gd name="T65" fmla="*/ 7120 h 11467"/>
                  <a:gd name="T66" fmla="*/ 3893 w 15471"/>
                  <a:gd name="T67" fmla="*/ 4655 h 11467"/>
                  <a:gd name="T68" fmla="*/ 7348 w 15471"/>
                  <a:gd name="T69" fmla="*/ 1684 h 11467"/>
                  <a:gd name="T70" fmla="*/ 7505 w 15471"/>
                  <a:gd name="T71" fmla="*/ 821 h 11467"/>
                  <a:gd name="T72" fmla="*/ 14394 w 15471"/>
                  <a:gd name="T73" fmla="*/ 1187 h 11467"/>
                  <a:gd name="T74" fmla="*/ 13401 w 15471"/>
                  <a:gd name="T75" fmla="*/ 1768 h 11467"/>
                  <a:gd name="T76" fmla="*/ 9509 w 15471"/>
                  <a:gd name="T77" fmla="*/ 2321 h 11467"/>
                  <a:gd name="T78" fmla="*/ 9002 w 15471"/>
                  <a:gd name="T79" fmla="*/ 2398 h 11467"/>
                  <a:gd name="T80" fmla="*/ 9753 w 15471"/>
                  <a:gd name="T81" fmla="*/ 3768 h 11467"/>
                  <a:gd name="T82" fmla="*/ 9917 w 15471"/>
                  <a:gd name="T83" fmla="*/ 4293 h 11467"/>
                  <a:gd name="T84" fmla="*/ 10789 w 15471"/>
                  <a:gd name="T85" fmla="*/ 3533 h 11467"/>
                  <a:gd name="T86" fmla="*/ 10668 w 15471"/>
                  <a:gd name="T87" fmla="*/ 3016 h 11467"/>
                  <a:gd name="T88" fmla="*/ 9418 w 15471"/>
                  <a:gd name="T89" fmla="*/ 3866 h 11467"/>
                  <a:gd name="T90" fmla="*/ 6560 w 15471"/>
                  <a:gd name="T91" fmla="*/ 1283 h 11467"/>
                  <a:gd name="T92" fmla="*/ 4869 w 15471"/>
                  <a:gd name="T93" fmla="*/ 2378 h 11467"/>
                  <a:gd name="T94" fmla="*/ 1533 w 15471"/>
                  <a:gd name="T95" fmla="*/ 4436 h 11467"/>
                  <a:gd name="T96" fmla="*/ 865 w 15471"/>
                  <a:gd name="T97" fmla="*/ 3460 h 11467"/>
                  <a:gd name="T98" fmla="*/ 523 w 15471"/>
                  <a:gd name="T99" fmla="*/ 5835 h 11467"/>
                  <a:gd name="T100" fmla="*/ 2021 w 15471"/>
                  <a:gd name="T101" fmla="*/ 9156 h 11467"/>
                  <a:gd name="T102" fmla="*/ 2536 w 15471"/>
                  <a:gd name="T103" fmla="*/ 11188 h 11467"/>
                  <a:gd name="T104" fmla="*/ 4423 w 15471"/>
                  <a:gd name="T105" fmla="*/ 10332 h 11467"/>
                  <a:gd name="T106" fmla="*/ 5268 w 15471"/>
                  <a:gd name="T107" fmla="*/ 9942 h 11467"/>
                  <a:gd name="T108" fmla="*/ 7052 w 15471"/>
                  <a:gd name="T109" fmla="*/ 11297 h 11467"/>
                  <a:gd name="T110" fmla="*/ 9714 w 15471"/>
                  <a:gd name="T111" fmla="*/ 7999 h 11467"/>
                  <a:gd name="T112" fmla="*/ 11839 w 15471"/>
                  <a:gd name="T113" fmla="*/ 7522 h 11467"/>
                  <a:gd name="T114" fmla="*/ 14957 w 15471"/>
                  <a:gd name="T115" fmla="*/ 5826 h 11467"/>
                  <a:gd name="T116" fmla="*/ 14949 w 15471"/>
                  <a:gd name="T117" fmla="*/ 867 h 11467"/>
                  <a:gd name="T118" fmla="*/ 13419 w 15471"/>
                  <a:gd name="T119" fmla="*/ 1053 h 11467"/>
                  <a:gd name="T120" fmla="*/ 12890 w 15471"/>
                  <a:gd name="T121" fmla="*/ 3396 h 11467"/>
                  <a:gd name="T122" fmla="*/ 12179 w 15471"/>
                  <a:gd name="T123" fmla="*/ 1882 h 11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471" h="11467">
                    <a:moveTo>
                      <a:pt x="9231" y="342"/>
                    </a:moveTo>
                    <a:lnTo>
                      <a:pt x="9450" y="342"/>
                    </a:lnTo>
                    <a:lnTo>
                      <a:pt x="9501" y="346"/>
                    </a:lnTo>
                    <a:lnTo>
                      <a:pt x="9553" y="351"/>
                    </a:lnTo>
                    <a:lnTo>
                      <a:pt x="9604" y="357"/>
                    </a:lnTo>
                    <a:lnTo>
                      <a:pt x="9654" y="364"/>
                    </a:lnTo>
                    <a:lnTo>
                      <a:pt x="9703" y="373"/>
                    </a:lnTo>
                    <a:lnTo>
                      <a:pt x="9752" y="383"/>
                    </a:lnTo>
                    <a:lnTo>
                      <a:pt x="9801" y="394"/>
                    </a:lnTo>
                    <a:lnTo>
                      <a:pt x="9848" y="405"/>
                    </a:lnTo>
                    <a:lnTo>
                      <a:pt x="9894" y="419"/>
                    </a:lnTo>
                    <a:lnTo>
                      <a:pt x="9941" y="433"/>
                    </a:lnTo>
                    <a:lnTo>
                      <a:pt x="10031" y="464"/>
                    </a:lnTo>
                    <a:lnTo>
                      <a:pt x="10118" y="499"/>
                    </a:lnTo>
                    <a:lnTo>
                      <a:pt x="10203" y="537"/>
                    </a:lnTo>
                    <a:lnTo>
                      <a:pt x="10285" y="579"/>
                    </a:lnTo>
                    <a:lnTo>
                      <a:pt x="10364" y="623"/>
                    </a:lnTo>
                    <a:lnTo>
                      <a:pt x="10441" y="669"/>
                    </a:lnTo>
                    <a:lnTo>
                      <a:pt x="10514" y="718"/>
                    </a:lnTo>
                    <a:lnTo>
                      <a:pt x="10585" y="768"/>
                    </a:lnTo>
                    <a:lnTo>
                      <a:pt x="10653" y="820"/>
                    </a:lnTo>
                    <a:lnTo>
                      <a:pt x="10719" y="873"/>
                    </a:lnTo>
                    <a:lnTo>
                      <a:pt x="10781" y="927"/>
                    </a:lnTo>
                    <a:lnTo>
                      <a:pt x="10841" y="980"/>
                    </a:lnTo>
                    <a:lnTo>
                      <a:pt x="10899" y="1035"/>
                    </a:lnTo>
                    <a:lnTo>
                      <a:pt x="10954" y="1089"/>
                    </a:lnTo>
                    <a:lnTo>
                      <a:pt x="11005" y="1144"/>
                    </a:lnTo>
                    <a:lnTo>
                      <a:pt x="11054" y="1198"/>
                    </a:lnTo>
                    <a:lnTo>
                      <a:pt x="11100" y="1249"/>
                    </a:lnTo>
                    <a:lnTo>
                      <a:pt x="11144" y="1301"/>
                    </a:lnTo>
                    <a:lnTo>
                      <a:pt x="11185" y="1350"/>
                    </a:lnTo>
                    <a:lnTo>
                      <a:pt x="11223" y="1397"/>
                    </a:lnTo>
                    <a:lnTo>
                      <a:pt x="11258" y="1443"/>
                    </a:lnTo>
                    <a:lnTo>
                      <a:pt x="11291" y="1486"/>
                    </a:lnTo>
                    <a:lnTo>
                      <a:pt x="11321" y="1526"/>
                    </a:lnTo>
                    <a:lnTo>
                      <a:pt x="11348" y="1562"/>
                    </a:lnTo>
                    <a:lnTo>
                      <a:pt x="11373" y="1596"/>
                    </a:lnTo>
                    <a:lnTo>
                      <a:pt x="11393" y="1626"/>
                    </a:lnTo>
                    <a:lnTo>
                      <a:pt x="11404" y="1638"/>
                    </a:lnTo>
                    <a:lnTo>
                      <a:pt x="11413" y="1651"/>
                    </a:lnTo>
                    <a:lnTo>
                      <a:pt x="11381" y="1651"/>
                    </a:lnTo>
                    <a:lnTo>
                      <a:pt x="11351" y="1653"/>
                    </a:lnTo>
                    <a:lnTo>
                      <a:pt x="11319" y="1658"/>
                    </a:lnTo>
                    <a:lnTo>
                      <a:pt x="11286" y="1665"/>
                    </a:lnTo>
                    <a:lnTo>
                      <a:pt x="11253" y="1676"/>
                    </a:lnTo>
                    <a:lnTo>
                      <a:pt x="11219" y="1687"/>
                    </a:lnTo>
                    <a:lnTo>
                      <a:pt x="11185" y="1700"/>
                    </a:lnTo>
                    <a:lnTo>
                      <a:pt x="11152" y="1715"/>
                    </a:lnTo>
                    <a:lnTo>
                      <a:pt x="11121" y="1729"/>
                    </a:lnTo>
                    <a:lnTo>
                      <a:pt x="11091" y="1743"/>
                    </a:lnTo>
                    <a:lnTo>
                      <a:pt x="11064" y="1758"/>
                    </a:lnTo>
                    <a:lnTo>
                      <a:pt x="11039" y="1770"/>
                    </a:lnTo>
                    <a:lnTo>
                      <a:pt x="11018" y="1783"/>
                    </a:lnTo>
                    <a:lnTo>
                      <a:pt x="11008" y="1788"/>
                    </a:lnTo>
                    <a:lnTo>
                      <a:pt x="11001" y="1792"/>
                    </a:lnTo>
                    <a:lnTo>
                      <a:pt x="10994" y="1796"/>
                    </a:lnTo>
                    <a:lnTo>
                      <a:pt x="10988" y="1800"/>
                    </a:lnTo>
                    <a:lnTo>
                      <a:pt x="10983" y="1803"/>
                    </a:lnTo>
                    <a:lnTo>
                      <a:pt x="10979" y="1805"/>
                    </a:lnTo>
                    <a:lnTo>
                      <a:pt x="10977" y="1806"/>
                    </a:lnTo>
                    <a:lnTo>
                      <a:pt x="10976" y="1806"/>
                    </a:lnTo>
                    <a:lnTo>
                      <a:pt x="11257" y="1806"/>
                    </a:lnTo>
                    <a:lnTo>
                      <a:pt x="11303" y="1806"/>
                    </a:lnTo>
                    <a:lnTo>
                      <a:pt x="11345" y="1807"/>
                    </a:lnTo>
                    <a:lnTo>
                      <a:pt x="11385" y="1808"/>
                    </a:lnTo>
                    <a:lnTo>
                      <a:pt x="11424" y="1810"/>
                    </a:lnTo>
                    <a:lnTo>
                      <a:pt x="11462" y="1815"/>
                    </a:lnTo>
                    <a:lnTo>
                      <a:pt x="11498" y="1820"/>
                    </a:lnTo>
                    <a:lnTo>
                      <a:pt x="11534" y="1828"/>
                    </a:lnTo>
                    <a:lnTo>
                      <a:pt x="11569" y="1838"/>
                    </a:lnTo>
                    <a:lnTo>
                      <a:pt x="11603" y="1851"/>
                    </a:lnTo>
                    <a:lnTo>
                      <a:pt x="11637" y="1863"/>
                    </a:lnTo>
                    <a:lnTo>
                      <a:pt x="11671" y="1877"/>
                    </a:lnTo>
                    <a:lnTo>
                      <a:pt x="11704" y="1893"/>
                    </a:lnTo>
                    <a:lnTo>
                      <a:pt x="11737" y="1910"/>
                    </a:lnTo>
                    <a:lnTo>
                      <a:pt x="11771" y="1930"/>
                    </a:lnTo>
                    <a:lnTo>
                      <a:pt x="11804" y="1951"/>
                    </a:lnTo>
                    <a:lnTo>
                      <a:pt x="11837" y="1974"/>
                    </a:lnTo>
                    <a:lnTo>
                      <a:pt x="11871" y="2000"/>
                    </a:lnTo>
                    <a:lnTo>
                      <a:pt x="11905" y="2029"/>
                    </a:lnTo>
                    <a:lnTo>
                      <a:pt x="11941" y="2061"/>
                    </a:lnTo>
                    <a:lnTo>
                      <a:pt x="11977" y="2097"/>
                    </a:lnTo>
                    <a:lnTo>
                      <a:pt x="12013" y="2135"/>
                    </a:lnTo>
                    <a:lnTo>
                      <a:pt x="12051" y="2177"/>
                    </a:lnTo>
                    <a:lnTo>
                      <a:pt x="12070" y="2200"/>
                    </a:lnTo>
                    <a:lnTo>
                      <a:pt x="12089" y="2223"/>
                    </a:lnTo>
                    <a:lnTo>
                      <a:pt x="12110" y="2248"/>
                    </a:lnTo>
                    <a:lnTo>
                      <a:pt x="12129" y="2274"/>
                    </a:lnTo>
                    <a:lnTo>
                      <a:pt x="12157" y="2310"/>
                    </a:lnTo>
                    <a:lnTo>
                      <a:pt x="12182" y="2345"/>
                    </a:lnTo>
                    <a:lnTo>
                      <a:pt x="12204" y="2381"/>
                    </a:lnTo>
                    <a:lnTo>
                      <a:pt x="12221" y="2416"/>
                    </a:lnTo>
                    <a:lnTo>
                      <a:pt x="12237" y="2451"/>
                    </a:lnTo>
                    <a:lnTo>
                      <a:pt x="12247" y="2484"/>
                    </a:lnTo>
                    <a:lnTo>
                      <a:pt x="12254" y="2517"/>
                    </a:lnTo>
                    <a:lnTo>
                      <a:pt x="12258" y="2547"/>
                    </a:lnTo>
                    <a:lnTo>
                      <a:pt x="12258" y="2561"/>
                    </a:lnTo>
                    <a:lnTo>
                      <a:pt x="12257" y="2575"/>
                    </a:lnTo>
                    <a:lnTo>
                      <a:pt x="12255" y="2588"/>
                    </a:lnTo>
                    <a:lnTo>
                      <a:pt x="12253" y="2600"/>
                    </a:lnTo>
                    <a:lnTo>
                      <a:pt x="12249" y="2612"/>
                    </a:lnTo>
                    <a:lnTo>
                      <a:pt x="12244" y="2623"/>
                    </a:lnTo>
                    <a:lnTo>
                      <a:pt x="12238" y="2632"/>
                    </a:lnTo>
                    <a:lnTo>
                      <a:pt x="12231" y="2642"/>
                    </a:lnTo>
                    <a:lnTo>
                      <a:pt x="12222" y="2650"/>
                    </a:lnTo>
                    <a:lnTo>
                      <a:pt x="12212" y="2658"/>
                    </a:lnTo>
                    <a:lnTo>
                      <a:pt x="12202" y="2664"/>
                    </a:lnTo>
                    <a:lnTo>
                      <a:pt x="12189" y="2670"/>
                    </a:lnTo>
                    <a:lnTo>
                      <a:pt x="12177" y="2674"/>
                    </a:lnTo>
                    <a:lnTo>
                      <a:pt x="12162" y="2677"/>
                    </a:lnTo>
                    <a:lnTo>
                      <a:pt x="12147" y="2679"/>
                    </a:lnTo>
                    <a:lnTo>
                      <a:pt x="12129" y="2679"/>
                    </a:lnTo>
                    <a:lnTo>
                      <a:pt x="12035" y="2679"/>
                    </a:lnTo>
                    <a:lnTo>
                      <a:pt x="12008" y="2679"/>
                    </a:lnTo>
                    <a:lnTo>
                      <a:pt x="11980" y="2680"/>
                    </a:lnTo>
                    <a:lnTo>
                      <a:pt x="11954" y="2681"/>
                    </a:lnTo>
                    <a:lnTo>
                      <a:pt x="11930" y="2682"/>
                    </a:lnTo>
                    <a:lnTo>
                      <a:pt x="11906" y="2684"/>
                    </a:lnTo>
                    <a:lnTo>
                      <a:pt x="11885" y="2685"/>
                    </a:lnTo>
                    <a:lnTo>
                      <a:pt x="11863" y="2687"/>
                    </a:lnTo>
                    <a:lnTo>
                      <a:pt x="11843" y="2690"/>
                    </a:lnTo>
                    <a:lnTo>
                      <a:pt x="11806" y="2695"/>
                    </a:lnTo>
                    <a:lnTo>
                      <a:pt x="11772" y="2702"/>
                    </a:lnTo>
                    <a:lnTo>
                      <a:pt x="11741" y="2710"/>
                    </a:lnTo>
                    <a:lnTo>
                      <a:pt x="11712" y="2718"/>
                    </a:lnTo>
                    <a:lnTo>
                      <a:pt x="11686" y="2727"/>
                    </a:lnTo>
                    <a:lnTo>
                      <a:pt x="11660" y="2737"/>
                    </a:lnTo>
                    <a:lnTo>
                      <a:pt x="11611" y="2758"/>
                    </a:lnTo>
                    <a:lnTo>
                      <a:pt x="11586" y="2769"/>
                    </a:lnTo>
                    <a:lnTo>
                      <a:pt x="11561" y="2781"/>
                    </a:lnTo>
                    <a:lnTo>
                      <a:pt x="11535" y="2792"/>
                    </a:lnTo>
                    <a:lnTo>
                      <a:pt x="11506" y="2803"/>
                    </a:lnTo>
                    <a:lnTo>
                      <a:pt x="11519" y="2802"/>
                    </a:lnTo>
                    <a:lnTo>
                      <a:pt x="11535" y="2799"/>
                    </a:lnTo>
                    <a:lnTo>
                      <a:pt x="11552" y="2794"/>
                    </a:lnTo>
                    <a:lnTo>
                      <a:pt x="11572" y="2788"/>
                    </a:lnTo>
                    <a:lnTo>
                      <a:pt x="11594" y="2783"/>
                    </a:lnTo>
                    <a:lnTo>
                      <a:pt x="11615" y="2778"/>
                    </a:lnTo>
                    <a:lnTo>
                      <a:pt x="11639" y="2775"/>
                    </a:lnTo>
                    <a:lnTo>
                      <a:pt x="11662" y="2773"/>
                    </a:lnTo>
                    <a:lnTo>
                      <a:pt x="11709" y="2774"/>
                    </a:lnTo>
                    <a:lnTo>
                      <a:pt x="11733" y="2775"/>
                    </a:lnTo>
                    <a:lnTo>
                      <a:pt x="11757" y="2777"/>
                    </a:lnTo>
                    <a:lnTo>
                      <a:pt x="11781" y="2781"/>
                    </a:lnTo>
                    <a:lnTo>
                      <a:pt x="11803" y="2787"/>
                    </a:lnTo>
                    <a:lnTo>
                      <a:pt x="11826" y="2795"/>
                    </a:lnTo>
                    <a:lnTo>
                      <a:pt x="11849" y="2805"/>
                    </a:lnTo>
                    <a:lnTo>
                      <a:pt x="11870" y="2819"/>
                    </a:lnTo>
                    <a:lnTo>
                      <a:pt x="11890" y="2835"/>
                    </a:lnTo>
                    <a:lnTo>
                      <a:pt x="11910" y="2856"/>
                    </a:lnTo>
                    <a:lnTo>
                      <a:pt x="11920" y="2867"/>
                    </a:lnTo>
                    <a:lnTo>
                      <a:pt x="11928" y="2880"/>
                    </a:lnTo>
                    <a:lnTo>
                      <a:pt x="11937" y="2894"/>
                    </a:lnTo>
                    <a:lnTo>
                      <a:pt x="11946" y="2908"/>
                    </a:lnTo>
                    <a:lnTo>
                      <a:pt x="11954" y="2925"/>
                    </a:lnTo>
                    <a:lnTo>
                      <a:pt x="11961" y="2942"/>
                    </a:lnTo>
                    <a:lnTo>
                      <a:pt x="11968" y="2961"/>
                    </a:lnTo>
                    <a:lnTo>
                      <a:pt x="11976" y="2981"/>
                    </a:lnTo>
                    <a:lnTo>
                      <a:pt x="11982" y="3002"/>
                    </a:lnTo>
                    <a:lnTo>
                      <a:pt x="11988" y="3025"/>
                    </a:lnTo>
                    <a:lnTo>
                      <a:pt x="11989" y="3058"/>
                    </a:lnTo>
                    <a:lnTo>
                      <a:pt x="11988" y="3088"/>
                    </a:lnTo>
                    <a:lnTo>
                      <a:pt x="11987" y="3117"/>
                    </a:lnTo>
                    <a:lnTo>
                      <a:pt x="11986" y="3142"/>
                    </a:lnTo>
                    <a:lnTo>
                      <a:pt x="11983" y="3166"/>
                    </a:lnTo>
                    <a:lnTo>
                      <a:pt x="11980" y="3188"/>
                    </a:lnTo>
                    <a:lnTo>
                      <a:pt x="11976" y="3207"/>
                    </a:lnTo>
                    <a:lnTo>
                      <a:pt x="11970" y="3226"/>
                    </a:lnTo>
                    <a:lnTo>
                      <a:pt x="11963" y="3241"/>
                    </a:lnTo>
                    <a:lnTo>
                      <a:pt x="11956" y="3256"/>
                    </a:lnTo>
                    <a:lnTo>
                      <a:pt x="11947" y="3268"/>
                    </a:lnTo>
                    <a:lnTo>
                      <a:pt x="11936" y="3278"/>
                    </a:lnTo>
                    <a:lnTo>
                      <a:pt x="11925" y="3288"/>
                    </a:lnTo>
                    <a:lnTo>
                      <a:pt x="11912" y="3296"/>
                    </a:lnTo>
                    <a:lnTo>
                      <a:pt x="11897" y="3302"/>
                    </a:lnTo>
                    <a:lnTo>
                      <a:pt x="11881" y="3307"/>
                    </a:lnTo>
                    <a:lnTo>
                      <a:pt x="11905" y="3298"/>
                    </a:lnTo>
                    <a:lnTo>
                      <a:pt x="11928" y="3291"/>
                    </a:lnTo>
                    <a:lnTo>
                      <a:pt x="11952" y="3284"/>
                    </a:lnTo>
                    <a:lnTo>
                      <a:pt x="11965" y="3282"/>
                    </a:lnTo>
                    <a:lnTo>
                      <a:pt x="11979" y="3280"/>
                    </a:lnTo>
                    <a:lnTo>
                      <a:pt x="11994" y="3278"/>
                    </a:lnTo>
                    <a:lnTo>
                      <a:pt x="12011" y="3277"/>
                    </a:lnTo>
                    <a:lnTo>
                      <a:pt x="12029" y="3275"/>
                    </a:lnTo>
                    <a:lnTo>
                      <a:pt x="12050" y="3274"/>
                    </a:lnTo>
                    <a:lnTo>
                      <a:pt x="12074" y="3273"/>
                    </a:lnTo>
                    <a:lnTo>
                      <a:pt x="12100" y="3273"/>
                    </a:lnTo>
                    <a:lnTo>
                      <a:pt x="12128" y="3272"/>
                    </a:lnTo>
                    <a:lnTo>
                      <a:pt x="12160" y="3271"/>
                    </a:lnTo>
                    <a:lnTo>
                      <a:pt x="12184" y="3272"/>
                    </a:lnTo>
                    <a:lnTo>
                      <a:pt x="12208" y="3275"/>
                    </a:lnTo>
                    <a:lnTo>
                      <a:pt x="12232" y="3279"/>
                    </a:lnTo>
                    <a:lnTo>
                      <a:pt x="12255" y="3284"/>
                    </a:lnTo>
                    <a:lnTo>
                      <a:pt x="12279" y="3293"/>
                    </a:lnTo>
                    <a:lnTo>
                      <a:pt x="12302" y="3301"/>
                    </a:lnTo>
                    <a:lnTo>
                      <a:pt x="12325" y="3311"/>
                    </a:lnTo>
                    <a:lnTo>
                      <a:pt x="12346" y="3324"/>
                    </a:lnTo>
                    <a:lnTo>
                      <a:pt x="12367" y="3336"/>
                    </a:lnTo>
                    <a:lnTo>
                      <a:pt x="12386" y="3350"/>
                    </a:lnTo>
                    <a:lnTo>
                      <a:pt x="12404" y="3366"/>
                    </a:lnTo>
                    <a:lnTo>
                      <a:pt x="12422" y="3382"/>
                    </a:lnTo>
                    <a:lnTo>
                      <a:pt x="12437" y="3400"/>
                    </a:lnTo>
                    <a:lnTo>
                      <a:pt x="12450" y="3418"/>
                    </a:lnTo>
                    <a:lnTo>
                      <a:pt x="12463" y="3438"/>
                    </a:lnTo>
                    <a:lnTo>
                      <a:pt x="12472" y="3459"/>
                    </a:lnTo>
                    <a:lnTo>
                      <a:pt x="12481" y="3479"/>
                    </a:lnTo>
                    <a:lnTo>
                      <a:pt x="12490" y="3499"/>
                    </a:lnTo>
                    <a:lnTo>
                      <a:pt x="12498" y="3518"/>
                    </a:lnTo>
                    <a:lnTo>
                      <a:pt x="12505" y="3537"/>
                    </a:lnTo>
                    <a:lnTo>
                      <a:pt x="12511" y="3555"/>
                    </a:lnTo>
                    <a:lnTo>
                      <a:pt x="12516" y="3574"/>
                    </a:lnTo>
                    <a:lnTo>
                      <a:pt x="12518" y="3592"/>
                    </a:lnTo>
                    <a:lnTo>
                      <a:pt x="12518" y="3612"/>
                    </a:lnTo>
                    <a:lnTo>
                      <a:pt x="12514" y="3633"/>
                    </a:lnTo>
                    <a:lnTo>
                      <a:pt x="12508" y="3654"/>
                    </a:lnTo>
                    <a:lnTo>
                      <a:pt x="12499" y="3677"/>
                    </a:lnTo>
                    <a:lnTo>
                      <a:pt x="12493" y="3688"/>
                    </a:lnTo>
                    <a:lnTo>
                      <a:pt x="12486" y="3701"/>
                    </a:lnTo>
                    <a:lnTo>
                      <a:pt x="12477" y="3714"/>
                    </a:lnTo>
                    <a:lnTo>
                      <a:pt x="12468" y="3727"/>
                    </a:lnTo>
                    <a:lnTo>
                      <a:pt x="12458" y="3742"/>
                    </a:lnTo>
                    <a:lnTo>
                      <a:pt x="12445" y="3756"/>
                    </a:lnTo>
                    <a:lnTo>
                      <a:pt x="12433" y="3771"/>
                    </a:lnTo>
                    <a:lnTo>
                      <a:pt x="12418" y="3787"/>
                    </a:lnTo>
                    <a:lnTo>
                      <a:pt x="12403" y="3804"/>
                    </a:lnTo>
                    <a:lnTo>
                      <a:pt x="12386" y="3820"/>
                    </a:lnTo>
                    <a:lnTo>
                      <a:pt x="12404" y="3804"/>
                    </a:lnTo>
                    <a:lnTo>
                      <a:pt x="12423" y="3788"/>
                    </a:lnTo>
                    <a:lnTo>
                      <a:pt x="12441" y="3774"/>
                    </a:lnTo>
                    <a:lnTo>
                      <a:pt x="12461" y="3760"/>
                    </a:lnTo>
                    <a:lnTo>
                      <a:pt x="12481" y="3748"/>
                    </a:lnTo>
                    <a:lnTo>
                      <a:pt x="12501" y="3737"/>
                    </a:lnTo>
                    <a:lnTo>
                      <a:pt x="12523" y="3726"/>
                    </a:lnTo>
                    <a:lnTo>
                      <a:pt x="12543" y="3717"/>
                    </a:lnTo>
                    <a:lnTo>
                      <a:pt x="12587" y="3702"/>
                    </a:lnTo>
                    <a:lnTo>
                      <a:pt x="12631" y="3690"/>
                    </a:lnTo>
                    <a:lnTo>
                      <a:pt x="12677" y="3682"/>
                    </a:lnTo>
                    <a:lnTo>
                      <a:pt x="12722" y="3677"/>
                    </a:lnTo>
                    <a:lnTo>
                      <a:pt x="12739" y="3676"/>
                    </a:lnTo>
                    <a:lnTo>
                      <a:pt x="12755" y="3676"/>
                    </a:lnTo>
                    <a:lnTo>
                      <a:pt x="12773" y="3677"/>
                    </a:lnTo>
                    <a:lnTo>
                      <a:pt x="12789" y="3679"/>
                    </a:lnTo>
                    <a:lnTo>
                      <a:pt x="12806" y="3683"/>
                    </a:lnTo>
                    <a:lnTo>
                      <a:pt x="12821" y="3689"/>
                    </a:lnTo>
                    <a:lnTo>
                      <a:pt x="12835" y="3697"/>
                    </a:lnTo>
                    <a:lnTo>
                      <a:pt x="12846" y="3708"/>
                    </a:lnTo>
                    <a:lnTo>
                      <a:pt x="12861" y="3724"/>
                    </a:lnTo>
                    <a:lnTo>
                      <a:pt x="12875" y="3740"/>
                    </a:lnTo>
                    <a:lnTo>
                      <a:pt x="12887" y="3755"/>
                    </a:lnTo>
                    <a:lnTo>
                      <a:pt x="12899" y="3770"/>
                    </a:lnTo>
                    <a:lnTo>
                      <a:pt x="12908" y="3784"/>
                    </a:lnTo>
                    <a:lnTo>
                      <a:pt x="12916" y="3799"/>
                    </a:lnTo>
                    <a:lnTo>
                      <a:pt x="12922" y="3816"/>
                    </a:lnTo>
                    <a:lnTo>
                      <a:pt x="12927" y="3834"/>
                    </a:lnTo>
                    <a:lnTo>
                      <a:pt x="12931" y="3854"/>
                    </a:lnTo>
                    <a:lnTo>
                      <a:pt x="12932" y="3876"/>
                    </a:lnTo>
                    <a:lnTo>
                      <a:pt x="12931" y="3900"/>
                    </a:lnTo>
                    <a:lnTo>
                      <a:pt x="12928" y="3928"/>
                    </a:lnTo>
                    <a:lnTo>
                      <a:pt x="12924" y="3959"/>
                    </a:lnTo>
                    <a:lnTo>
                      <a:pt x="12921" y="3977"/>
                    </a:lnTo>
                    <a:lnTo>
                      <a:pt x="12917" y="3995"/>
                    </a:lnTo>
                    <a:lnTo>
                      <a:pt x="12913" y="4014"/>
                    </a:lnTo>
                    <a:lnTo>
                      <a:pt x="12909" y="4034"/>
                    </a:lnTo>
                    <a:lnTo>
                      <a:pt x="12904" y="4056"/>
                    </a:lnTo>
                    <a:lnTo>
                      <a:pt x="12899" y="4079"/>
                    </a:lnTo>
                    <a:lnTo>
                      <a:pt x="12892" y="4108"/>
                    </a:lnTo>
                    <a:lnTo>
                      <a:pt x="12885" y="4139"/>
                    </a:lnTo>
                    <a:lnTo>
                      <a:pt x="12870" y="4203"/>
                    </a:lnTo>
                    <a:lnTo>
                      <a:pt x="12853" y="4269"/>
                    </a:lnTo>
                    <a:lnTo>
                      <a:pt x="12835" y="4337"/>
                    </a:lnTo>
                    <a:lnTo>
                      <a:pt x="12815" y="4405"/>
                    </a:lnTo>
                    <a:lnTo>
                      <a:pt x="12795" y="4473"/>
                    </a:lnTo>
                    <a:lnTo>
                      <a:pt x="12775" y="4539"/>
                    </a:lnTo>
                    <a:lnTo>
                      <a:pt x="12755" y="4602"/>
                    </a:lnTo>
                    <a:lnTo>
                      <a:pt x="12746" y="4633"/>
                    </a:lnTo>
                    <a:lnTo>
                      <a:pt x="12736" y="4662"/>
                    </a:lnTo>
                    <a:lnTo>
                      <a:pt x="12727" y="4690"/>
                    </a:lnTo>
                    <a:lnTo>
                      <a:pt x="12719" y="4717"/>
                    </a:lnTo>
                    <a:lnTo>
                      <a:pt x="12710" y="4742"/>
                    </a:lnTo>
                    <a:lnTo>
                      <a:pt x="12702" y="4766"/>
                    </a:lnTo>
                    <a:lnTo>
                      <a:pt x="12695" y="4788"/>
                    </a:lnTo>
                    <a:lnTo>
                      <a:pt x="12688" y="4809"/>
                    </a:lnTo>
                    <a:lnTo>
                      <a:pt x="12682" y="4827"/>
                    </a:lnTo>
                    <a:lnTo>
                      <a:pt x="12676" y="4844"/>
                    </a:lnTo>
                    <a:lnTo>
                      <a:pt x="12671" y="4858"/>
                    </a:lnTo>
                    <a:lnTo>
                      <a:pt x="12667" y="4870"/>
                    </a:lnTo>
                    <a:lnTo>
                      <a:pt x="12664" y="4879"/>
                    </a:lnTo>
                    <a:lnTo>
                      <a:pt x="12661" y="4886"/>
                    </a:lnTo>
                    <a:lnTo>
                      <a:pt x="12660" y="4890"/>
                    </a:lnTo>
                    <a:lnTo>
                      <a:pt x="12659" y="4892"/>
                    </a:lnTo>
                    <a:lnTo>
                      <a:pt x="12661" y="4890"/>
                    </a:lnTo>
                    <a:lnTo>
                      <a:pt x="12664" y="4886"/>
                    </a:lnTo>
                    <a:lnTo>
                      <a:pt x="12670" y="4878"/>
                    </a:lnTo>
                    <a:lnTo>
                      <a:pt x="12679" y="4867"/>
                    </a:lnTo>
                    <a:lnTo>
                      <a:pt x="12689" y="4852"/>
                    </a:lnTo>
                    <a:lnTo>
                      <a:pt x="12701" y="4836"/>
                    </a:lnTo>
                    <a:lnTo>
                      <a:pt x="12716" y="4815"/>
                    </a:lnTo>
                    <a:lnTo>
                      <a:pt x="12731" y="4791"/>
                    </a:lnTo>
                    <a:lnTo>
                      <a:pt x="12749" y="4765"/>
                    </a:lnTo>
                    <a:lnTo>
                      <a:pt x="12767" y="4735"/>
                    </a:lnTo>
                    <a:lnTo>
                      <a:pt x="12786" y="4702"/>
                    </a:lnTo>
                    <a:lnTo>
                      <a:pt x="12807" y="4666"/>
                    </a:lnTo>
                    <a:lnTo>
                      <a:pt x="12828" y="4627"/>
                    </a:lnTo>
                    <a:lnTo>
                      <a:pt x="12850" y="4584"/>
                    </a:lnTo>
                    <a:lnTo>
                      <a:pt x="12873" y="4538"/>
                    </a:lnTo>
                    <a:lnTo>
                      <a:pt x="12895" y="4490"/>
                    </a:lnTo>
                    <a:lnTo>
                      <a:pt x="12918" y="4438"/>
                    </a:lnTo>
                    <a:lnTo>
                      <a:pt x="12941" y="4384"/>
                    </a:lnTo>
                    <a:lnTo>
                      <a:pt x="12964" y="4326"/>
                    </a:lnTo>
                    <a:lnTo>
                      <a:pt x="12986" y="4264"/>
                    </a:lnTo>
                    <a:lnTo>
                      <a:pt x="13008" y="4200"/>
                    </a:lnTo>
                    <a:lnTo>
                      <a:pt x="13030" y="4133"/>
                    </a:lnTo>
                    <a:lnTo>
                      <a:pt x="13050" y="4063"/>
                    </a:lnTo>
                    <a:lnTo>
                      <a:pt x="13070" y="3990"/>
                    </a:lnTo>
                    <a:lnTo>
                      <a:pt x="13088" y="3914"/>
                    </a:lnTo>
                    <a:lnTo>
                      <a:pt x="13106" y="3833"/>
                    </a:lnTo>
                    <a:lnTo>
                      <a:pt x="13123" y="3751"/>
                    </a:lnTo>
                    <a:lnTo>
                      <a:pt x="13137" y="3666"/>
                    </a:lnTo>
                    <a:lnTo>
                      <a:pt x="13150" y="3577"/>
                    </a:lnTo>
                    <a:lnTo>
                      <a:pt x="13161" y="3485"/>
                    </a:lnTo>
                    <a:lnTo>
                      <a:pt x="13170" y="3391"/>
                    </a:lnTo>
                    <a:lnTo>
                      <a:pt x="13177" y="3293"/>
                    </a:lnTo>
                    <a:lnTo>
                      <a:pt x="13179" y="3239"/>
                    </a:lnTo>
                    <a:lnTo>
                      <a:pt x="13181" y="3188"/>
                    </a:lnTo>
                    <a:lnTo>
                      <a:pt x="13183" y="3136"/>
                    </a:lnTo>
                    <a:lnTo>
                      <a:pt x="13184" y="3087"/>
                    </a:lnTo>
                    <a:lnTo>
                      <a:pt x="13186" y="3037"/>
                    </a:lnTo>
                    <a:lnTo>
                      <a:pt x="13186" y="2990"/>
                    </a:lnTo>
                    <a:lnTo>
                      <a:pt x="13186" y="2944"/>
                    </a:lnTo>
                    <a:lnTo>
                      <a:pt x="13186" y="2898"/>
                    </a:lnTo>
                    <a:lnTo>
                      <a:pt x="13184" y="2854"/>
                    </a:lnTo>
                    <a:lnTo>
                      <a:pt x="13182" y="2811"/>
                    </a:lnTo>
                    <a:lnTo>
                      <a:pt x="13181" y="2768"/>
                    </a:lnTo>
                    <a:lnTo>
                      <a:pt x="13179" y="2727"/>
                    </a:lnTo>
                    <a:lnTo>
                      <a:pt x="13177" y="2687"/>
                    </a:lnTo>
                    <a:lnTo>
                      <a:pt x="13174" y="2648"/>
                    </a:lnTo>
                    <a:lnTo>
                      <a:pt x="13169" y="2573"/>
                    </a:lnTo>
                    <a:lnTo>
                      <a:pt x="13162" y="2502"/>
                    </a:lnTo>
                    <a:lnTo>
                      <a:pt x="13155" y="2435"/>
                    </a:lnTo>
                    <a:lnTo>
                      <a:pt x="13147" y="2371"/>
                    </a:lnTo>
                    <a:lnTo>
                      <a:pt x="13139" y="2310"/>
                    </a:lnTo>
                    <a:lnTo>
                      <a:pt x="13130" y="2253"/>
                    </a:lnTo>
                    <a:lnTo>
                      <a:pt x="13121" y="2200"/>
                    </a:lnTo>
                    <a:lnTo>
                      <a:pt x="13112" y="2149"/>
                    </a:lnTo>
                    <a:lnTo>
                      <a:pt x="13104" y="2102"/>
                    </a:lnTo>
                    <a:lnTo>
                      <a:pt x="13096" y="2058"/>
                    </a:lnTo>
                    <a:lnTo>
                      <a:pt x="13088" y="2015"/>
                    </a:lnTo>
                    <a:lnTo>
                      <a:pt x="13081" y="1977"/>
                    </a:lnTo>
                    <a:lnTo>
                      <a:pt x="13075" y="1940"/>
                    </a:lnTo>
                    <a:lnTo>
                      <a:pt x="13070" y="1906"/>
                    </a:lnTo>
                    <a:lnTo>
                      <a:pt x="13067" y="1875"/>
                    </a:lnTo>
                    <a:lnTo>
                      <a:pt x="13064" y="1845"/>
                    </a:lnTo>
                    <a:lnTo>
                      <a:pt x="13063" y="1818"/>
                    </a:lnTo>
                    <a:lnTo>
                      <a:pt x="13063" y="1793"/>
                    </a:lnTo>
                    <a:lnTo>
                      <a:pt x="13065" y="1769"/>
                    </a:lnTo>
                    <a:lnTo>
                      <a:pt x="13069" y="1748"/>
                    </a:lnTo>
                    <a:lnTo>
                      <a:pt x="13075" y="1727"/>
                    </a:lnTo>
                    <a:lnTo>
                      <a:pt x="13084" y="1708"/>
                    </a:lnTo>
                    <a:lnTo>
                      <a:pt x="13095" y="1691"/>
                    </a:lnTo>
                    <a:lnTo>
                      <a:pt x="13108" y="1674"/>
                    </a:lnTo>
                    <a:lnTo>
                      <a:pt x="13125" y="1659"/>
                    </a:lnTo>
                    <a:lnTo>
                      <a:pt x="13140" y="1643"/>
                    </a:lnTo>
                    <a:lnTo>
                      <a:pt x="13157" y="1627"/>
                    </a:lnTo>
                    <a:lnTo>
                      <a:pt x="13174" y="1613"/>
                    </a:lnTo>
                    <a:lnTo>
                      <a:pt x="13193" y="1599"/>
                    </a:lnTo>
                    <a:lnTo>
                      <a:pt x="13212" y="1587"/>
                    </a:lnTo>
                    <a:lnTo>
                      <a:pt x="13233" y="1576"/>
                    </a:lnTo>
                    <a:lnTo>
                      <a:pt x="13277" y="1556"/>
                    </a:lnTo>
                    <a:lnTo>
                      <a:pt x="13326" y="1539"/>
                    </a:lnTo>
                    <a:lnTo>
                      <a:pt x="13376" y="1522"/>
                    </a:lnTo>
                    <a:lnTo>
                      <a:pt x="13429" y="1507"/>
                    </a:lnTo>
                    <a:lnTo>
                      <a:pt x="13484" y="1491"/>
                    </a:lnTo>
                    <a:lnTo>
                      <a:pt x="13541" y="1476"/>
                    </a:lnTo>
                    <a:lnTo>
                      <a:pt x="13597" y="1458"/>
                    </a:lnTo>
                    <a:lnTo>
                      <a:pt x="13655" y="1439"/>
                    </a:lnTo>
                    <a:lnTo>
                      <a:pt x="13714" y="1416"/>
                    </a:lnTo>
                    <a:lnTo>
                      <a:pt x="13742" y="1403"/>
                    </a:lnTo>
                    <a:lnTo>
                      <a:pt x="13771" y="1389"/>
                    </a:lnTo>
                    <a:lnTo>
                      <a:pt x="13800" y="1374"/>
                    </a:lnTo>
                    <a:lnTo>
                      <a:pt x="13828" y="1357"/>
                    </a:lnTo>
                    <a:lnTo>
                      <a:pt x="13855" y="1340"/>
                    </a:lnTo>
                    <a:lnTo>
                      <a:pt x="13883" y="1320"/>
                    </a:lnTo>
                    <a:lnTo>
                      <a:pt x="13910" y="1300"/>
                    </a:lnTo>
                    <a:lnTo>
                      <a:pt x="13937" y="1277"/>
                    </a:lnTo>
                    <a:lnTo>
                      <a:pt x="13957" y="1262"/>
                    </a:lnTo>
                    <a:lnTo>
                      <a:pt x="13976" y="1246"/>
                    </a:lnTo>
                    <a:lnTo>
                      <a:pt x="14012" y="1211"/>
                    </a:lnTo>
                    <a:lnTo>
                      <a:pt x="14045" y="1173"/>
                    </a:lnTo>
                    <a:lnTo>
                      <a:pt x="14076" y="1134"/>
                    </a:lnTo>
                    <a:lnTo>
                      <a:pt x="14105" y="1093"/>
                    </a:lnTo>
                    <a:lnTo>
                      <a:pt x="14133" y="1050"/>
                    </a:lnTo>
                    <a:lnTo>
                      <a:pt x="14160" y="1009"/>
                    </a:lnTo>
                    <a:lnTo>
                      <a:pt x="14187" y="969"/>
                    </a:lnTo>
                    <a:lnTo>
                      <a:pt x="14213" y="931"/>
                    </a:lnTo>
                    <a:lnTo>
                      <a:pt x="14240" y="895"/>
                    </a:lnTo>
                    <a:lnTo>
                      <a:pt x="14253" y="878"/>
                    </a:lnTo>
                    <a:lnTo>
                      <a:pt x="14267" y="863"/>
                    </a:lnTo>
                    <a:lnTo>
                      <a:pt x="14282" y="847"/>
                    </a:lnTo>
                    <a:lnTo>
                      <a:pt x="14296" y="834"/>
                    </a:lnTo>
                    <a:lnTo>
                      <a:pt x="14312" y="822"/>
                    </a:lnTo>
                    <a:lnTo>
                      <a:pt x="14327" y="811"/>
                    </a:lnTo>
                    <a:lnTo>
                      <a:pt x="14344" y="801"/>
                    </a:lnTo>
                    <a:lnTo>
                      <a:pt x="14360" y="793"/>
                    </a:lnTo>
                    <a:lnTo>
                      <a:pt x="14379" y="787"/>
                    </a:lnTo>
                    <a:lnTo>
                      <a:pt x="14396" y="782"/>
                    </a:lnTo>
                    <a:lnTo>
                      <a:pt x="14416" y="779"/>
                    </a:lnTo>
                    <a:lnTo>
                      <a:pt x="14436" y="778"/>
                    </a:lnTo>
                    <a:lnTo>
                      <a:pt x="14451" y="779"/>
                    </a:lnTo>
                    <a:lnTo>
                      <a:pt x="14470" y="785"/>
                    </a:lnTo>
                    <a:lnTo>
                      <a:pt x="14489" y="793"/>
                    </a:lnTo>
                    <a:lnTo>
                      <a:pt x="14510" y="805"/>
                    </a:lnTo>
                    <a:lnTo>
                      <a:pt x="14534" y="821"/>
                    </a:lnTo>
                    <a:lnTo>
                      <a:pt x="14557" y="840"/>
                    </a:lnTo>
                    <a:lnTo>
                      <a:pt x="14571" y="851"/>
                    </a:lnTo>
                    <a:lnTo>
                      <a:pt x="14583" y="864"/>
                    </a:lnTo>
                    <a:lnTo>
                      <a:pt x="14597" y="877"/>
                    </a:lnTo>
                    <a:lnTo>
                      <a:pt x="14610" y="892"/>
                    </a:lnTo>
                    <a:lnTo>
                      <a:pt x="14625" y="907"/>
                    </a:lnTo>
                    <a:lnTo>
                      <a:pt x="14638" y="924"/>
                    </a:lnTo>
                    <a:lnTo>
                      <a:pt x="14652" y="942"/>
                    </a:lnTo>
                    <a:lnTo>
                      <a:pt x="14667" y="961"/>
                    </a:lnTo>
                    <a:lnTo>
                      <a:pt x="14681" y="981"/>
                    </a:lnTo>
                    <a:lnTo>
                      <a:pt x="14696" y="1003"/>
                    </a:lnTo>
                    <a:lnTo>
                      <a:pt x="14711" y="1026"/>
                    </a:lnTo>
                    <a:lnTo>
                      <a:pt x="14727" y="1049"/>
                    </a:lnTo>
                    <a:lnTo>
                      <a:pt x="14741" y="1075"/>
                    </a:lnTo>
                    <a:lnTo>
                      <a:pt x="14757" y="1101"/>
                    </a:lnTo>
                    <a:lnTo>
                      <a:pt x="14772" y="1129"/>
                    </a:lnTo>
                    <a:lnTo>
                      <a:pt x="14788" y="1158"/>
                    </a:lnTo>
                    <a:lnTo>
                      <a:pt x="14803" y="1188"/>
                    </a:lnTo>
                    <a:lnTo>
                      <a:pt x="14818" y="1220"/>
                    </a:lnTo>
                    <a:lnTo>
                      <a:pt x="14833" y="1254"/>
                    </a:lnTo>
                    <a:lnTo>
                      <a:pt x="14849" y="1288"/>
                    </a:lnTo>
                    <a:lnTo>
                      <a:pt x="14864" y="1324"/>
                    </a:lnTo>
                    <a:lnTo>
                      <a:pt x="14880" y="1362"/>
                    </a:lnTo>
                    <a:lnTo>
                      <a:pt x="14894" y="1402"/>
                    </a:lnTo>
                    <a:lnTo>
                      <a:pt x="14909" y="1442"/>
                    </a:lnTo>
                    <a:lnTo>
                      <a:pt x="14925" y="1484"/>
                    </a:lnTo>
                    <a:lnTo>
                      <a:pt x="14939" y="1527"/>
                    </a:lnTo>
                    <a:lnTo>
                      <a:pt x="14954" y="1573"/>
                    </a:lnTo>
                    <a:lnTo>
                      <a:pt x="14968" y="1620"/>
                    </a:lnTo>
                    <a:lnTo>
                      <a:pt x="14983" y="1668"/>
                    </a:lnTo>
                    <a:lnTo>
                      <a:pt x="14997" y="1718"/>
                    </a:lnTo>
                    <a:lnTo>
                      <a:pt x="15011" y="1770"/>
                    </a:lnTo>
                    <a:lnTo>
                      <a:pt x="15024" y="1823"/>
                    </a:lnTo>
                    <a:lnTo>
                      <a:pt x="15037" y="1878"/>
                    </a:lnTo>
                    <a:lnTo>
                      <a:pt x="15051" y="1935"/>
                    </a:lnTo>
                    <a:lnTo>
                      <a:pt x="15063" y="1994"/>
                    </a:lnTo>
                    <a:lnTo>
                      <a:pt x="15076" y="2054"/>
                    </a:lnTo>
                    <a:lnTo>
                      <a:pt x="15088" y="2115"/>
                    </a:lnTo>
                    <a:lnTo>
                      <a:pt x="15099" y="2179"/>
                    </a:lnTo>
                    <a:lnTo>
                      <a:pt x="15111" y="2245"/>
                    </a:lnTo>
                    <a:lnTo>
                      <a:pt x="15121" y="2312"/>
                    </a:lnTo>
                    <a:lnTo>
                      <a:pt x="15132" y="2381"/>
                    </a:lnTo>
                    <a:lnTo>
                      <a:pt x="15142" y="2452"/>
                    </a:lnTo>
                    <a:lnTo>
                      <a:pt x="15152" y="2525"/>
                    </a:lnTo>
                    <a:lnTo>
                      <a:pt x="15161" y="2600"/>
                    </a:lnTo>
                    <a:lnTo>
                      <a:pt x="15170" y="2678"/>
                    </a:lnTo>
                    <a:lnTo>
                      <a:pt x="15178" y="2756"/>
                    </a:lnTo>
                    <a:lnTo>
                      <a:pt x="15185" y="2837"/>
                    </a:lnTo>
                    <a:lnTo>
                      <a:pt x="15192" y="2920"/>
                    </a:lnTo>
                    <a:lnTo>
                      <a:pt x="15199" y="3004"/>
                    </a:lnTo>
                    <a:lnTo>
                      <a:pt x="15205" y="3092"/>
                    </a:lnTo>
                    <a:lnTo>
                      <a:pt x="15210" y="3180"/>
                    </a:lnTo>
                    <a:lnTo>
                      <a:pt x="15215" y="3271"/>
                    </a:lnTo>
                    <a:lnTo>
                      <a:pt x="15218" y="3383"/>
                    </a:lnTo>
                    <a:lnTo>
                      <a:pt x="15219" y="3494"/>
                    </a:lnTo>
                    <a:lnTo>
                      <a:pt x="15219" y="3602"/>
                    </a:lnTo>
                    <a:lnTo>
                      <a:pt x="15217" y="3709"/>
                    </a:lnTo>
                    <a:lnTo>
                      <a:pt x="15212" y="3814"/>
                    </a:lnTo>
                    <a:lnTo>
                      <a:pt x="15206" y="3917"/>
                    </a:lnTo>
                    <a:lnTo>
                      <a:pt x="15199" y="4019"/>
                    </a:lnTo>
                    <a:lnTo>
                      <a:pt x="15188" y="4120"/>
                    </a:lnTo>
                    <a:lnTo>
                      <a:pt x="15177" y="4219"/>
                    </a:lnTo>
                    <a:lnTo>
                      <a:pt x="15164" y="4316"/>
                    </a:lnTo>
                    <a:lnTo>
                      <a:pt x="15149" y="4411"/>
                    </a:lnTo>
                    <a:lnTo>
                      <a:pt x="15133" y="4505"/>
                    </a:lnTo>
                    <a:lnTo>
                      <a:pt x="15115" y="4597"/>
                    </a:lnTo>
                    <a:lnTo>
                      <a:pt x="15095" y="4687"/>
                    </a:lnTo>
                    <a:lnTo>
                      <a:pt x="15075" y="4776"/>
                    </a:lnTo>
                    <a:lnTo>
                      <a:pt x="15052" y="4864"/>
                    </a:lnTo>
                    <a:lnTo>
                      <a:pt x="15028" y="4949"/>
                    </a:lnTo>
                    <a:lnTo>
                      <a:pt x="15003" y="5033"/>
                    </a:lnTo>
                    <a:lnTo>
                      <a:pt x="14977" y="5115"/>
                    </a:lnTo>
                    <a:lnTo>
                      <a:pt x="14949" y="5196"/>
                    </a:lnTo>
                    <a:lnTo>
                      <a:pt x="14919" y="5274"/>
                    </a:lnTo>
                    <a:lnTo>
                      <a:pt x="14889" y="5352"/>
                    </a:lnTo>
                    <a:lnTo>
                      <a:pt x="14857" y="5427"/>
                    </a:lnTo>
                    <a:lnTo>
                      <a:pt x="14824" y="5501"/>
                    </a:lnTo>
                    <a:lnTo>
                      <a:pt x="14790" y="5573"/>
                    </a:lnTo>
                    <a:lnTo>
                      <a:pt x="14755" y="5643"/>
                    </a:lnTo>
                    <a:lnTo>
                      <a:pt x="14718" y="5712"/>
                    </a:lnTo>
                    <a:lnTo>
                      <a:pt x="14680" y="5779"/>
                    </a:lnTo>
                    <a:lnTo>
                      <a:pt x="14642" y="5844"/>
                    </a:lnTo>
                    <a:lnTo>
                      <a:pt x="14603" y="5908"/>
                    </a:lnTo>
                    <a:lnTo>
                      <a:pt x="14563" y="5970"/>
                    </a:lnTo>
                    <a:lnTo>
                      <a:pt x="14521" y="6030"/>
                    </a:lnTo>
                    <a:lnTo>
                      <a:pt x="14479" y="6087"/>
                    </a:lnTo>
                    <a:lnTo>
                      <a:pt x="14437" y="6144"/>
                    </a:lnTo>
                    <a:lnTo>
                      <a:pt x="14393" y="6199"/>
                    </a:lnTo>
                    <a:lnTo>
                      <a:pt x="14349" y="6252"/>
                    </a:lnTo>
                    <a:lnTo>
                      <a:pt x="14304" y="6304"/>
                    </a:lnTo>
                    <a:lnTo>
                      <a:pt x="14257" y="6353"/>
                    </a:lnTo>
                    <a:lnTo>
                      <a:pt x="14211" y="6400"/>
                    </a:lnTo>
                    <a:lnTo>
                      <a:pt x="14164" y="6447"/>
                    </a:lnTo>
                    <a:lnTo>
                      <a:pt x="14116" y="6491"/>
                    </a:lnTo>
                    <a:lnTo>
                      <a:pt x="14068" y="6533"/>
                    </a:lnTo>
                    <a:lnTo>
                      <a:pt x="14019" y="6574"/>
                    </a:lnTo>
                    <a:lnTo>
                      <a:pt x="13970" y="6614"/>
                    </a:lnTo>
                    <a:lnTo>
                      <a:pt x="13921" y="6651"/>
                    </a:lnTo>
                    <a:lnTo>
                      <a:pt x="13870" y="6686"/>
                    </a:lnTo>
                    <a:lnTo>
                      <a:pt x="13819" y="6720"/>
                    </a:lnTo>
                    <a:lnTo>
                      <a:pt x="13769" y="6751"/>
                    </a:lnTo>
                    <a:lnTo>
                      <a:pt x="13718" y="6781"/>
                    </a:lnTo>
                    <a:lnTo>
                      <a:pt x="13667" y="6809"/>
                    </a:lnTo>
                    <a:lnTo>
                      <a:pt x="13615" y="6835"/>
                    </a:lnTo>
                    <a:lnTo>
                      <a:pt x="13563" y="6860"/>
                    </a:lnTo>
                    <a:lnTo>
                      <a:pt x="13511" y="6882"/>
                    </a:lnTo>
                    <a:lnTo>
                      <a:pt x="13459" y="6904"/>
                    </a:lnTo>
                    <a:lnTo>
                      <a:pt x="13407" y="6923"/>
                    </a:lnTo>
                    <a:lnTo>
                      <a:pt x="13355" y="6940"/>
                    </a:lnTo>
                    <a:lnTo>
                      <a:pt x="13302" y="6956"/>
                    </a:lnTo>
                    <a:lnTo>
                      <a:pt x="13251" y="6969"/>
                    </a:lnTo>
                    <a:lnTo>
                      <a:pt x="13198" y="6980"/>
                    </a:lnTo>
                    <a:lnTo>
                      <a:pt x="13146" y="6991"/>
                    </a:lnTo>
                    <a:lnTo>
                      <a:pt x="13095" y="6998"/>
                    </a:lnTo>
                    <a:lnTo>
                      <a:pt x="13043" y="7004"/>
                    </a:lnTo>
                    <a:lnTo>
                      <a:pt x="12991" y="7008"/>
                    </a:lnTo>
                    <a:lnTo>
                      <a:pt x="12940" y="7011"/>
                    </a:lnTo>
                    <a:lnTo>
                      <a:pt x="12846" y="7011"/>
                    </a:lnTo>
                    <a:lnTo>
                      <a:pt x="12763" y="7010"/>
                    </a:lnTo>
                    <a:lnTo>
                      <a:pt x="12683" y="7007"/>
                    </a:lnTo>
                    <a:lnTo>
                      <a:pt x="12602" y="7003"/>
                    </a:lnTo>
                    <a:lnTo>
                      <a:pt x="12524" y="6997"/>
                    </a:lnTo>
                    <a:lnTo>
                      <a:pt x="12446" y="6990"/>
                    </a:lnTo>
                    <a:lnTo>
                      <a:pt x="12370" y="6980"/>
                    </a:lnTo>
                    <a:lnTo>
                      <a:pt x="12296" y="6970"/>
                    </a:lnTo>
                    <a:lnTo>
                      <a:pt x="12222" y="6958"/>
                    </a:lnTo>
                    <a:lnTo>
                      <a:pt x="12150" y="6944"/>
                    </a:lnTo>
                    <a:lnTo>
                      <a:pt x="12080" y="6929"/>
                    </a:lnTo>
                    <a:lnTo>
                      <a:pt x="12011" y="6913"/>
                    </a:lnTo>
                    <a:lnTo>
                      <a:pt x="11943" y="6896"/>
                    </a:lnTo>
                    <a:lnTo>
                      <a:pt x="11875" y="6877"/>
                    </a:lnTo>
                    <a:lnTo>
                      <a:pt x="11810" y="6858"/>
                    </a:lnTo>
                    <a:lnTo>
                      <a:pt x="11745" y="6838"/>
                    </a:lnTo>
                    <a:lnTo>
                      <a:pt x="11683" y="6816"/>
                    </a:lnTo>
                    <a:lnTo>
                      <a:pt x="11622" y="6794"/>
                    </a:lnTo>
                    <a:lnTo>
                      <a:pt x="11562" y="6770"/>
                    </a:lnTo>
                    <a:lnTo>
                      <a:pt x="11503" y="6746"/>
                    </a:lnTo>
                    <a:lnTo>
                      <a:pt x="11445" y="6722"/>
                    </a:lnTo>
                    <a:lnTo>
                      <a:pt x="11388" y="6696"/>
                    </a:lnTo>
                    <a:lnTo>
                      <a:pt x="11334" y="6670"/>
                    </a:lnTo>
                    <a:lnTo>
                      <a:pt x="11280" y="6643"/>
                    </a:lnTo>
                    <a:lnTo>
                      <a:pt x="11227" y="6617"/>
                    </a:lnTo>
                    <a:lnTo>
                      <a:pt x="11177" y="6589"/>
                    </a:lnTo>
                    <a:lnTo>
                      <a:pt x="11127" y="6561"/>
                    </a:lnTo>
                    <a:lnTo>
                      <a:pt x="11079" y="6532"/>
                    </a:lnTo>
                    <a:lnTo>
                      <a:pt x="11031" y="6504"/>
                    </a:lnTo>
                    <a:lnTo>
                      <a:pt x="10986" y="6476"/>
                    </a:lnTo>
                    <a:lnTo>
                      <a:pt x="10941" y="6446"/>
                    </a:lnTo>
                    <a:lnTo>
                      <a:pt x="10898" y="6417"/>
                    </a:lnTo>
                    <a:lnTo>
                      <a:pt x="10856" y="6388"/>
                    </a:lnTo>
                    <a:lnTo>
                      <a:pt x="10815" y="6358"/>
                    </a:lnTo>
                    <a:lnTo>
                      <a:pt x="10776" y="6329"/>
                    </a:lnTo>
                    <a:lnTo>
                      <a:pt x="10738" y="6300"/>
                    </a:lnTo>
                    <a:lnTo>
                      <a:pt x="10701" y="6272"/>
                    </a:lnTo>
                    <a:lnTo>
                      <a:pt x="10666" y="6243"/>
                    </a:lnTo>
                    <a:lnTo>
                      <a:pt x="10632" y="6215"/>
                    </a:lnTo>
                    <a:lnTo>
                      <a:pt x="10599" y="6186"/>
                    </a:lnTo>
                    <a:lnTo>
                      <a:pt x="10568" y="6159"/>
                    </a:lnTo>
                    <a:lnTo>
                      <a:pt x="10537" y="6131"/>
                    </a:lnTo>
                    <a:lnTo>
                      <a:pt x="10508" y="6105"/>
                    </a:lnTo>
                    <a:lnTo>
                      <a:pt x="10480" y="6079"/>
                    </a:lnTo>
                    <a:lnTo>
                      <a:pt x="10454" y="6053"/>
                    </a:lnTo>
                    <a:lnTo>
                      <a:pt x="10429" y="6028"/>
                    </a:lnTo>
                    <a:lnTo>
                      <a:pt x="10405" y="6005"/>
                    </a:lnTo>
                    <a:lnTo>
                      <a:pt x="10383" y="5982"/>
                    </a:lnTo>
                    <a:lnTo>
                      <a:pt x="10361" y="5959"/>
                    </a:lnTo>
                    <a:lnTo>
                      <a:pt x="10341" y="5938"/>
                    </a:lnTo>
                    <a:lnTo>
                      <a:pt x="10323" y="5917"/>
                    </a:lnTo>
                    <a:lnTo>
                      <a:pt x="10305" y="5898"/>
                    </a:lnTo>
                    <a:lnTo>
                      <a:pt x="10290" y="5879"/>
                    </a:lnTo>
                    <a:lnTo>
                      <a:pt x="10274" y="5863"/>
                    </a:lnTo>
                    <a:lnTo>
                      <a:pt x="10261" y="5846"/>
                    </a:lnTo>
                    <a:lnTo>
                      <a:pt x="10250" y="5832"/>
                    </a:lnTo>
                    <a:lnTo>
                      <a:pt x="10238" y="5818"/>
                    </a:lnTo>
                    <a:lnTo>
                      <a:pt x="10229" y="5806"/>
                    </a:lnTo>
                    <a:lnTo>
                      <a:pt x="10221" y="5796"/>
                    </a:lnTo>
                    <a:lnTo>
                      <a:pt x="10213" y="5786"/>
                    </a:lnTo>
                    <a:lnTo>
                      <a:pt x="10207" y="5778"/>
                    </a:lnTo>
                    <a:lnTo>
                      <a:pt x="10203" y="5773"/>
                    </a:lnTo>
                    <a:lnTo>
                      <a:pt x="10200" y="5768"/>
                    </a:lnTo>
                    <a:lnTo>
                      <a:pt x="10198" y="5766"/>
                    </a:lnTo>
                    <a:lnTo>
                      <a:pt x="10197" y="5765"/>
                    </a:lnTo>
                    <a:lnTo>
                      <a:pt x="10197" y="5766"/>
                    </a:lnTo>
                    <a:lnTo>
                      <a:pt x="10197" y="5770"/>
                    </a:lnTo>
                    <a:lnTo>
                      <a:pt x="10196" y="5776"/>
                    </a:lnTo>
                    <a:lnTo>
                      <a:pt x="10194" y="5785"/>
                    </a:lnTo>
                    <a:lnTo>
                      <a:pt x="10193" y="5797"/>
                    </a:lnTo>
                    <a:lnTo>
                      <a:pt x="10191" y="5810"/>
                    </a:lnTo>
                    <a:lnTo>
                      <a:pt x="10189" y="5826"/>
                    </a:lnTo>
                    <a:lnTo>
                      <a:pt x="10187" y="5844"/>
                    </a:lnTo>
                    <a:lnTo>
                      <a:pt x="10185" y="5864"/>
                    </a:lnTo>
                    <a:lnTo>
                      <a:pt x="10182" y="5885"/>
                    </a:lnTo>
                    <a:lnTo>
                      <a:pt x="10179" y="5909"/>
                    </a:lnTo>
                    <a:lnTo>
                      <a:pt x="10177" y="5935"/>
                    </a:lnTo>
                    <a:lnTo>
                      <a:pt x="10175" y="5963"/>
                    </a:lnTo>
                    <a:lnTo>
                      <a:pt x="10172" y="5991"/>
                    </a:lnTo>
                    <a:lnTo>
                      <a:pt x="10170" y="6021"/>
                    </a:lnTo>
                    <a:lnTo>
                      <a:pt x="10168" y="6053"/>
                    </a:lnTo>
                    <a:lnTo>
                      <a:pt x="10165" y="6086"/>
                    </a:lnTo>
                    <a:lnTo>
                      <a:pt x="10163" y="6121"/>
                    </a:lnTo>
                    <a:lnTo>
                      <a:pt x="10162" y="6157"/>
                    </a:lnTo>
                    <a:lnTo>
                      <a:pt x="10160" y="6194"/>
                    </a:lnTo>
                    <a:lnTo>
                      <a:pt x="10159" y="6231"/>
                    </a:lnTo>
                    <a:lnTo>
                      <a:pt x="10158" y="6271"/>
                    </a:lnTo>
                    <a:lnTo>
                      <a:pt x="10157" y="6351"/>
                    </a:lnTo>
                    <a:lnTo>
                      <a:pt x="10157" y="6434"/>
                    </a:lnTo>
                    <a:lnTo>
                      <a:pt x="10159" y="6520"/>
                    </a:lnTo>
                    <a:lnTo>
                      <a:pt x="10163" y="6607"/>
                    </a:lnTo>
                    <a:lnTo>
                      <a:pt x="10170" y="6696"/>
                    </a:lnTo>
                    <a:lnTo>
                      <a:pt x="10179" y="6784"/>
                    </a:lnTo>
                    <a:lnTo>
                      <a:pt x="10192" y="6872"/>
                    </a:lnTo>
                    <a:lnTo>
                      <a:pt x="10207" y="6959"/>
                    </a:lnTo>
                    <a:lnTo>
                      <a:pt x="10226" y="7044"/>
                    </a:lnTo>
                    <a:lnTo>
                      <a:pt x="10249" y="7128"/>
                    </a:lnTo>
                    <a:lnTo>
                      <a:pt x="10262" y="7168"/>
                    </a:lnTo>
                    <a:lnTo>
                      <a:pt x="10275" y="7207"/>
                    </a:lnTo>
                    <a:lnTo>
                      <a:pt x="10291" y="7246"/>
                    </a:lnTo>
                    <a:lnTo>
                      <a:pt x="10306" y="7283"/>
                    </a:lnTo>
                    <a:lnTo>
                      <a:pt x="10324" y="7320"/>
                    </a:lnTo>
                    <a:lnTo>
                      <a:pt x="10342" y="7355"/>
                    </a:lnTo>
                    <a:lnTo>
                      <a:pt x="10361" y="7389"/>
                    </a:lnTo>
                    <a:lnTo>
                      <a:pt x="10383" y="7422"/>
                    </a:lnTo>
                    <a:lnTo>
                      <a:pt x="10404" y="7454"/>
                    </a:lnTo>
                    <a:lnTo>
                      <a:pt x="10427" y="7484"/>
                    </a:lnTo>
                    <a:lnTo>
                      <a:pt x="10452" y="7512"/>
                    </a:lnTo>
                    <a:lnTo>
                      <a:pt x="10478" y="7539"/>
                    </a:lnTo>
                    <a:lnTo>
                      <a:pt x="10506" y="7564"/>
                    </a:lnTo>
                    <a:lnTo>
                      <a:pt x="10535" y="7587"/>
                    </a:lnTo>
                    <a:lnTo>
                      <a:pt x="10564" y="7609"/>
                    </a:lnTo>
                    <a:lnTo>
                      <a:pt x="10596" y="7627"/>
                    </a:lnTo>
                    <a:lnTo>
                      <a:pt x="10629" y="7645"/>
                    </a:lnTo>
                    <a:lnTo>
                      <a:pt x="10665" y="7660"/>
                    </a:lnTo>
                    <a:lnTo>
                      <a:pt x="10702" y="7672"/>
                    </a:lnTo>
                    <a:lnTo>
                      <a:pt x="10740" y="7683"/>
                    </a:lnTo>
                    <a:lnTo>
                      <a:pt x="10779" y="7691"/>
                    </a:lnTo>
                    <a:lnTo>
                      <a:pt x="10820" y="7697"/>
                    </a:lnTo>
                    <a:lnTo>
                      <a:pt x="10882" y="7697"/>
                    </a:lnTo>
                    <a:lnTo>
                      <a:pt x="10923" y="7695"/>
                    </a:lnTo>
                    <a:lnTo>
                      <a:pt x="10962" y="7690"/>
                    </a:lnTo>
                    <a:lnTo>
                      <a:pt x="11000" y="7683"/>
                    </a:lnTo>
                    <a:lnTo>
                      <a:pt x="11037" y="7671"/>
                    </a:lnTo>
                    <a:lnTo>
                      <a:pt x="11073" y="7658"/>
                    </a:lnTo>
                    <a:lnTo>
                      <a:pt x="11108" y="7643"/>
                    </a:lnTo>
                    <a:lnTo>
                      <a:pt x="11142" y="7624"/>
                    </a:lnTo>
                    <a:lnTo>
                      <a:pt x="11175" y="7604"/>
                    </a:lnTo>
                    <a:lnTo>
                      <a:pt x="11206" y="7583"/>
                    </a:lnTo>
                    <a:lnTo>
                      <a:pt x="11235" y="7559"/>
                    </a:lnTo>
                    <a:lnTo>
                      <a:pt x="11264" y="7535"/>
                    </a:lnTo>
                    <a:lnTo>
                      <a:pt x="11291" y="7510"/>
                    </a:lnTo>
                    <a:lnTo>
                      <a:pt x="11318" y="7483"/>
                    </a:lnTo>
                    <a:lnTo>
                      <a:pt x="11343" y="7456"/>
                    </a:lnTo>
                    <a:lnTo>
                      <a:pt x="11367" y="7428"/>
                    </a:lnTo>
                    <a:lnTo>
                      <a:pt x="11389" y="7401"/>
                    </a:lnTo>
                    <a:lnTo>
                      <a:pt x="11411" y="7373"/>
                    </a:lnTo>
                    <a:lnTo>
                      <a:pt x="11431" y="7346"/>
                    </a:lnTo>
                    <a:lnTo>
                      <a:pt x="11449" y="7318"/>
                    </a:lnTo>
                    <a:lnTo>
                      <a:pt x="11467" y="7292"/>
                    </a:lnTo>
                    <a:lnTo>
                      <a:pt x="11483" y="7267"/>
                    </a:lnTo>
                    <a:lnTo>
                      <a:pt x="11498" y="7242"/>
                    </a:lnTo>
                    <a:lnTo>
                      <a:pt x="11511" y="7219"/>
                    </a:lnTo>
                    <a:lnTo>
                      <a:pt x="11522" y="7198"/>
                    </a:lnTo>
                    <a:lnTo>
                      <a:pt x="11534" y="7177"/>
                    </a:lnTo>
                    <a:lnTo>
                      <a:pt x="11543" y="7159"/>
                    </a:lnTo>
                    <a:lnTo>
                      <a:pt x="11550" y="7144"/>
                    </a:lnTo>
                    <a:lnTo>
                      <a:pt x="11558" y="7130"/>
                    </a:lnTo>
                    <a:lnTo>
                      <a:pt x="11562" y="7119"/>
                    </a:lnTo>
                    <a:lnTo>
                      <a:pt x="11566" y="7111"/>
                    </a:lnTo>
                    <a:lnTo>
                      <a:pt x="11568" y="7106"/>
                    </a:lnTo>
                    <a:lnTo>
                      <a:pt x="11569" y="7105"/>
                    </a:lnTo>
                    <a:lnTo>
                      <a:pt x="11724" y="7136"/>
                    </a:lnTo>
                    <a:lnTo>
                      <a:pt x="11724" y="7136"/>
                    </a:lnTo>
                    <a:lnTo>
                      <a:pt x="11724" y="7138"/>
                    </a:lnTo>
                    <a:lnTo>
                      <a:pt x="11723" y="7142"/>
                    </a:lnTo>
                    <a:lnTo>
                      <a:pt x="11721" y="7146"/>
                    </a:lnTo>
                    <a:lnTo>
                      <a:pt x="11720" y="7152"/>
                    </a:lnTo>
                    <a:lnTo>
                      <a:pt x="11718" y="7158"/>
                    </a:lnTo>
                    <a:lnTo>
                      <a:pt x="11714" y="7167"/>
                    </a:lnTo>
                    <a:lnTo>
                      <a:pt x="11712" y="7176"/>
                    </a:lnTo>
                    <a:lnTo>
                      <a:pt x="11705" y="7197"/>
                    </a:lnTo>
                    <a:lnTo>
                      <a:pt x="11696" y="7222"/>
                    </a:lnTo>
                    <a:lnTo>
                      <a:pt x="11686" y="7250"/>
                    </a:lnTo>
                    <a:lnTo>
                      <a:pt x="11674" y="7282"/>
                    </a:lnTo>
                    <a:lnTo>
                      <a:pt x="11660" y="7316"/>
                    </a:lnTo>
                    <a:lnTo>
                      <a:pt x="11644" y="7352"/>
                    </a:lnTo>
                    <a:lnTo>
                      <a:pt x="11627" y="7391"/>
                    </a:lnTo>
                    <a:lnTo>
                      <a:pt x="11607" y="7431"/>
                    </a:lnTo>
                    <a:lnTo>
                      <a:pt x="11586" y="7474"/>
                    </a:lnTo>
                    <a:lnTo>
                      <a:pt x="11563" y="7516"/>
                    </a:lnTo>
                    <a:lnTo>
                      <a:pt x="11538" y="7559"/>
                    </a:lnTo>
                    <a:lnTo>
                      <a:pt x="11510" y="7603"/>
                    </a:lnTo>
                    <a:lnTo>
                      <a:pt x="11480" y="7647"/>
                    </a:lnTo>
                    <a:lnTo>
                      <a:pt x="11449" y="7690"/>
                    </a:lnTo>
                    <a:lnTo>
                      <a:pt x="11415" y="7733"/>
                    </a:lnTo>
                    <a:lnTo>
                      <a:pt x="11379" y="7774"/>
                    </a:lnTo>
                    <a:lnTo>
                      <a:pt x="11341" y="7816"/>
                    </a:lnTo>
                    <a:lnTo>
                      <a:pt x="11299" y="7854"/>
                    </a:lnTo>
                    <a:lnTo>
                      <a:pt x="11257" y="7891"/>
                    </a:lnTo>
                    <a:lnTo>
                      <a:pt x="11212" y="7925"/>
                    </a:lnTo>
                    <a:lnTo>
                      <a:pt x="11164" y="7956"/>
                    </a:lnTo>
                    <a:lnTo>
                      <a:pt x="11114" y="7985"/>
                    </a:lnTo>
                    <a:lnTo>
                      <a:pt x="11061" y="8009"/>
                    </a:lnTo>
                    <a:lnTo>
                      <a:pt x="11005" y="8031"/>
                    </a:lnTo>
                    <a:lnTo>
                      <a:pt x="10977" y="8040"/>
                    </a:lnTo>
                    <a:lnTo>
                      <a:pt x="10947" y="8047"/>
                    </a:lnTo>
                    <a:lnTo>
                      <a:pt x="10917" y="8055"/>
                    </a:lnTo>
                    <a:lnTo>
                      <a:pt x="10888" y="8061"/>
                    </a:lnTo>
                    <a:lnTo>
                      <a:pt x="10856" y="8065"/>
                    </a:lnTo>
                    <a:lnTo>
                      <a:pt x="10824" y="8068"/>
                    </a:lnTo>
                    <a:lnTo>
                      <a:pt x="10792" y="8070"/>
                    </a:lnTo>
                    <a:lnTo>
                      <a:pt x="10759" y="8071"/>
                    </a:lnTo>
                    <a:lnTo>
                      <a:pt x="10711" y="8069"/>
                    </a:lnTo>
                    <a:lnTo>
                      <a:pt x="10665" y="8065"/>
                    </a:lnTo>
                    <a:lnTo>
                      <a:pt x="10618" y="8058"/>
                    </a:lnTo>
                    <a:lnTo>
                      <a:pt x="10572" y="8047"/>
                    </a:lnTo>
                    <a:lnTo>
                      <a:pt x="10524" y="8034"/>
                    </a:lnTo>
                    <a:lnTo>
                      <a:pt x="10478" y="8019"/>
                    </a:lnTo>
                    <a:lnTo>
                      <a:pt x="10431" y="7999"/>
                    </a:lnTo>
                    <a:lnTo>
                      <a:pt x="10384" y="7977"/>
                    </a:lnTo>
                    <a:lnTo>
                      <a:pt x="10331" y="7952"/>
                    </a:lnTo>
                    <a:lnTo>
                      <a:pt x="10276" y="7924"/>
                    </a:lnTo>
                    <a:lnTo>
                      <a:pt x="10222" y="7892"/>
                    </a:lnTo>
                    <a:lnTo>
                      <a:pt x="10166" y="7857"/>
                    </a:lnTo>
                    <a:lnTo>
                      <a:pt x="10109" y="7821"/>
                    </a:lnTo>
                    <a:lnTo>
                      <a:pt x="10053" y="7781"/>
                    </a:lnTo>
                    <a:lnTo>
                      <a:pt x="9999" y="7739"/>
                    </a:lnTo>
                    <a:lnTo>
                      <a:pt x="9944" y="7696"/>
                    </a:lnTo>
                    <a:lnTo>
                      <a:pt x="9890" y="7652"/>
                    </a:lnTo>
                    <a:lnTo>
                      <a:pt x="9839" y="7607"/>
                    </a:lnTo>
                    <a:lnTo>
                      <a:pt x="9788" y="7560"/>
                    </a:lnTo>
                    <a:lnTo>
                      <a:pt x="9740" y="7513"/>
                    </a:lnTo>
                    <a:lnTo>
                      <a:pt x="9694" y="7465"/>
                    </a:lnTo>
                    <a:lnTo>
                      <a:pt x="9651" y="7417"/>
                    </a:lnTo>
                    <a:lnTo>
                      <a:pt x="9611" y="7370"/>
                    </a:lnTo>
                    <a:lnTo>
                      <a:pt x="9573" y="7323"/>
                    </a:lnTo>
                    <a:lnTo>
                      <a:pt x="9524" y="7310"/>
                    </a:lnTo>
                    <a:lnTo>
                      <a:pt x="9475" y="7295"/>
                    </a:lnTo>
                    <a:lnTo>
                      <a:pt x="9426" y="7279"/>
                    </a:lnTo>
                    <a:lnTo>
                      <a:pt x="9377" y="7260"/>
                    </a:lnTo>
                    <a:lnTo>
                      <a:pt x="9330" y="7241"/>
                    </a:lnTo>
                    <a:lnTo>
                      <a:pt x="9282" y="7219"/>
                    </a:lnTo>
                    <a:lnTo>
                      <a:pt x="9236" y="7197"/>
                    </a:lnTo>
                    <a:lnTo>
                      <a:pt x="9189" y="7173"/>
                    </a:lnTo>
                    <a:lnTo>
                      <a:pt x="9145" y="7148"/>
                    </a:lnTo>
                    <a:lnTo>
                      <a:pt x="9101" y="7123"/>
                    </a:lnTo>
                    <a:lnTo>
                      <a:pt x="9057" y="7098"/>
                    </a:lnTo>
                    <a:lnTo>
                      <a:pt x="9016" y="7071"/>
                    </a:lnTo>
                    <a:lnTo>
                      <a:pt x="8975" y="7044"/>
                    </a:lnTo>
                    <a:lnTo>
                      <a:pt x="8935" y="7017"/>
                    </a:lnTo>
                    <a:lnTo>
                      <a:pt x="8897" y="6991"/>
                    </a:lnTo>
                    <a:lnTo>
                      <a:pt x="8861" y="6965"/>
                    </a:lnTo>
                    <a:lnTo>
                      <a:pt x="8826" y="6938"/>
                    </a:lnTo>
                    <a:lnTo>
                      <a:pt x="8793" y="6912"/>
                    </a:lnTo>
                    <a:lnTo>
                      <a:pt x="8761" y="6888"/>
                    </a:lnTo>
                    <a:lnTo>
                      <a:pt x="8731" y="6864"/>
                    </a:lnTo>
                    <a:lnTo>
                      <a:pt x="8703" y="6841"/>
                    </a:lnTo>
                    <a:lnTo>
                      <a:pt x="8677" y="6819"/>
                    </a:lnTo>
                    <a:lnTo>
                      <a:pt x="8654" y="6798"/>
                    </a:lnTo>
                    <a:lnTo>
                      <a:pt x="8632" y="6779"/>
                    </a:lnTo>
                    <a:lnTo>
                      <a:pt x="8612" y="6762"/>
                    </a:lnTo>
                    <a:lnTo>
                      <a:pt x="8595" y="6746"/>
                    </a:lnTo>
                    <a:lnTo>
                      <a:pt x="8580" y="6733"/>
                    </a:lnTo>
                    <a:lnTo>
                      <a:pt x="8568" y="6721"/>
                    </a:lnTo>
                    <a:lnTo>
                      <a:pt x="8559" y="6711"/>
                    </a:lnTo>
                    <a:lnTo>
                      <a:pt x="8551" y="6705"/>
                    </a:lnTo>
                    <a:lnTo>
                      <a:pt x="8547" y="6701"/>
                    </a:lnTo>
                    <a:lnTo>
                      <a:pt x="8545" y="6699"/>
                    </a:lnTo>
                    <a:lnTo>
                      <a:pt x="8546" y="6701"/>
                    </a:lnTo>
                    <a:lnTo>
                      <a:pt x="8547" y="6706"/>
                    </a:lnTo>
                    <a:lnTo>
                      <a:pt x="8549" y="6716"/>
                    </a:lnTo>
                    <a:lnTo>
                      <a:pt x="8553" y="6728"/>
                    </a:lnTo>
                    <a:lnTo>
                      <a:pt x="8559" y="6743"/>
                    </a:lnTo>
                    <a:lnTo>
                      <a:pt x="8565" y="6762"/>
                    </a:lnTo>
                    <a:lnTo>
                      <a:pt x="8574" y="6784"/>
                    </a:lnTo>
                    <a:lnTo>
                      <a:pt x="8584" y="6808"/>
                    </a:lnTo>
                    <a:lnTo>
                      <a:pt x="8597" y="6836"/>
                    </a:lnTo>
                    <a:lnTo>
                      <a:pt x="8612" y="6867"/>
                    </a:lnTo>
                    <a:lnTo>
                      <a:pt x="8630" y="6900"/>
                    </a:lnTo>
                    <a:lnTo>
                      <a:pt x="8651" y="6936"/>
                    </a:lnTo>
                    <a:lnTo>
                      <a:pt x="8674" y="6975"/>
                    </a:lnTo>
                    <a:lnTo>
                      <a:pt x="8701" y="7015"/>
                    </a:lnTo>
                    <a:lnTo>
                      <a:pt x="8730" y="7059"/>
                    </a:lnTo>
                    <a:lnTo>
                      <a:pt x="8764" y="7105"/>
                    </a:lnTo>
                    <a:lnTo>
                      <a:pt x="8812" y="7163"/>
                    </a:lnTo>
                    <a:lnTo>
                      <a:pt x="8862" y="7218"/>
                    </a:lnTo>
                    <a:lnTo>
                      <a:pt x="8914" y="7272"/>
                    </a:lnTo>
                    <a:lnTo>
                      <a:pt x="8966" y="7323"/>
                    </a:lnTo>
                    <a:lnTo>
                      <a:pt x="9019" y="7373"/>
                    </a:lnTo>
                    <a:lnTo>
                      <a:pt x="9071" y="7419"/>
                    </a:lnTo>
                    <a:lnTo>
                      <a:pt x="9121" y="7462"/>
                    </a:lnTo>
                    <a:lnTo>
                      <a:pt x="9169" y="7501"/>
                    </a:lnTo>
                    <a:lnTo>
                      <a:pt x="9214" y="7539"/>
                    </a:lnTo>
                    <a:lnTo>
                      <a:pt x="9235" y="7555"/>
                    </a:lnTo>
                    <a:lnTo>
                      <a:pt x="9255" y="7570"/>
                    </a:lnTo>
                    <a:lnTo>
                      <a:pt x="9275" y="7585"/>
                    </a:lnTo>
                    <a:lnTo>
                      <a:pt x="9293" y="7598"/>
                    </a:lnTo>
                    <a:lnTo>
                      <a:pt x="9309" y="7611"/>
                    </a:lnTo>
                    <a:lnTo>
                      <a:pt x="9325" y="7622"/>
                    </a:lnTo>
                    <a:lnTo>
                      <a:pt x="9338" y="7631"/>
                    </a:lnTo>
                    <a:lnTo>
                      <a:pt x="9350" y="7641"/>
                    </a:lnTo>
                    <a:lnTo>
                      <a:pt x="9362" y="7648"/>
                    </a:lnTo>
                    <a:lnTo>
                      <a:pt x="9370" y="7654"/>
                    </a:lnTo>
                    <a:lnTo>
                      <a:pt x="9377" y="7659"/>
                    </a:lnTo>
                    <a:lnTo>
                      <a:pt x="9382" y="7662"/>
                    </a:lnTo>
                    <a:lnTo>
                      <a:pt x="9386" y="7665"/>
                    </a:lnTo>
                    <a:lnTo>
                      <a:pt x="9387" y="7665"/>
                    </a:lnTo>
                    <a:lnTo>
                      <a:pt x="9387" y="7666"/>
                    </a:lnTo>
                    <a:lnTo>
                      <a:pt x="9386" y="7670"/>
                    </a:lnTo>
                    <a:lnTo>
                      <a:pt x="9382" y="7677"/>
                    </a:lnTo>
                    <a:lnTo>
                      <a:pt x="9379" y="7684"/>
                    </a:lnTo>
                    <a:lnTo>
                      <a:pt x="9376" y="7694"/>
                    </a:lnTo>
                    <a:lnTo>
                      <a:pt x="9371" y="7706"/>
                    </a:lnTo>
                    <a:lnTo>
                      <a:pt x="9366" y="7721"/>
                    </a:lnTo>
                    <a:lnTo>
                      <a:pt x="9360" y="7737"/>
                    </a:lnTo>
                    <a:lnTo>
                      <a:pt x="9352" y="7756"/>
                    </a:lnTo>
                    <a:lnTo>
                      <a:pt x="9344" y="7775"/>
                    </a:lnTo>
                    <a:lnTo>
                      <a:pt x="9336" y="7797"/>
                    </a:lnTo>
                    <a:lnTo>
                      <a:pt x="9327" y="7821"/>
                    </a:lnTo>
                    <a:lnTo>
                      <a:pt x="9317" y="7845"/>
                    </a:lnTo>
                    <a:lnTo>
                      <a:pt x="9307" y="7872"/>
                    </a:lnTo>
                    <a:lnTo>
                      <a:pt x="9296" y="7901"/>
                    </a:lnTo>
                    <a:lnTo>
                      <a:pt x="9284" y="7930"/>
                    </a:lnTo>
                    <a:lnTo>
                      <a:pt x="9272" y="7962"/>
                    </a:lnTo>
                    <a:lnTo>
                      <a:pt x="9260" y="7994"/>
                    </a:lnTo>
                    <a:lnTo>
                      <a:pt x="9246" y="8027"/>
                    </a:lnTo>
                    <a:lnTo>
                      <a:pt x="9232" y="8062"/>
                    </a:lnTo>
                    <a:lnTo>
                      <a:pt x="9217" y="8098"/>
                    </a:lnTo>
                    <a:lnTo>
                      <a:pt x="9203" y="8135"/>
                    </a:lnTo>
                    <a:lnTo>
                      <a:pt x="9172" y="8211"/>
                    </a:lnTo>
                    <a:lnTo>
                      <a:pt x="9139" y="8291"/>
                    </a:lnTo>
                    <a:lnTo>
                      <a:pt x="9105" y="8374"/>
                    </a:lnTo>
                    <a:lnTo>
                      <a:pt x="9070" y="8459"/>
                    </a:lnTo>
                    <a:lnTo>
                      <a:pt x="9032" y="8546"/>
                    </a:lnTo>
                    <a:lnTo>
                      <a:pt x="8994" y="8635"/>
                    </a:lnTo>
                    <a:lnTo>
                      <a:pt x="8956" y="8723"/>
                    </a:lnTo>
                    <a:lnTo>
                      <a:pt x="8878" y="8901"/>
                    </a:lnTo>
                    <a:lnTo>
                      <a:pt x="8837" y="8989"/>
                    </a:lnTo>
                    <a:lnTo>
                      <a:pt x="8797" y="9075"/>
                    </a:lnTo>
                    <a:lnTo>
                      <a:pt x="8757" y="9161"/>
                    </a:lnTo>
                    <a:lnTo>
                      <a:pt x="8717" y="9243"/>
                    </a:lnTo>
                    <a:lnTo>
                      <a:pt x="8676" y="9323"/>
                    </a:lnTo>
                    <a:lnTo>
                      <a:pt x="8637" y="9399"/>
                    </a:lnTo>
                    <a:lnTo>
                      <a:pt x="8617" y="9435"/>
                    </a:lnTo>
                    <a:lnTo>
                      <a:pt x="8599" y="9471"/>
                    </a:lnTo>
                    <a:lnTo>
                      <a:pt x="8579" y="9505"/>
                    </a:lnTo>
                    <a:lnTo>
                      <a:pt x="8561" y="9539"/>
                    </a:lnTo>
                    <a:lnTo>
                      <a:pt x="8542" y="9571"/>
                    </a:lnTo>
                    <a:lnTo>
                      <a:pt x="8524" y="9601"/>
                    </a:lnTo>
                    <a:lnTo>
                      <a:pt x="8506" y="9631"/>
                    </a:lnTo>
                    <a:lnTo>
                      <a:pt x="8488" y="9658"/>
                    </a:lnTo>
                    <a:lnTo>
                      <a:pt x="8471" y="9684"/>
                    </a:lnTo>
                    <a:lnTo>
                      <a:pt x="8453" y="9709"/>
                    </a:lnTo>
                    <a:lnTo>
                      <a:pt x="8437" y="9733"/>
                    </a:lnTo>
                    <a:lnTo>
                      <a:pt x="8420" y="9753"/>
                    </a:lnTo>
                    <a:lnTo>
                      <a:pt x="8388" y="9794"/>
                    </a:lnTo>
                    <a:lnTo>
                      <a:pt x="8354" y="9835"/>
                    </a:lnTo>
                    <a:lnTo>
                      <a:pt x="8284" y="9913"/>
                    </a:lnTo>
                    <a:lnTo>
                      <a:pt x="8210" y="9990"/>
                    </a:lnTo>
                    <a:lnTo>
                      <a:pt x="8132" y="10065"/>
                    </a:lnTo>
                    <a:lnTo>
                      <a:pt x="8052" y="10138"/>
                    </a:lnTo>
                    <a:lnTo>
                      <a:pt x="7969" y="10212"/>
                    </a:lnTo>
                    <a:lnTo>
                      <a:pt x="7885" y="10283"/>
                    </a:lnTo>
                    <a:lnTo>
                      <a:pt x="7798" y="10354"/>
                    </a:lnTo>
                    <a:lnTo>
                      <a:pt x="7709" y="10423"/>
                    </a:lnTo>
                    <a:lnTo>
                      <a:pt x="7620" y="10493"/>
                    </a:lnTo>
                    <a:lnTo>
                      <a:pt x="7440" y="10630"/>
                    </a:lnTo>
                    <a:lnTo>
                      <a:pt x="7258" y="10768"/>
                    </a:lnTo>
                    <a:lnTo>
                      <a:pt x="7169" y="10837"/>
                    </a:lnTo>
                    <a:lnTo>
                      <a:pt x="7080" y="10907"/>
                    </a:lnTo>
                    <a:lnTo>
                      <a:pt x="7046" y="10935"/>
                    </a:lnTo>
                    <a:lnTo>
                      <a:pt x="7013" y="10960"/>
                    </a:lnTo>
                    <a:lnTo>
                      <a:pt x="6981" y="10984"/>
                    </a:lnTo>
                    <a:lnTo>
                      <a:pt x="6951" y="11007"/>
                    </a:lnTo>
                    <a:lnTo>
                      <a:pt x="6921" y="11026"/>
                    </a:lnTo>
                    <a:lnTo>
                      <a:pt x="6894" y="11044"/>
                    </a:lnTo>
                    <a:lnTo>
                      <a:pt x="6866" y="11060"/>
                    </a:lnTo>
                    <a:lnTo>
                      <a:pt x="6839" y="11074"/>
                    </a:lnTo>
                    <a:lnTo>
                      <a:pt x="6813" y="11086"/>
                    </a:lnTo>
                    <a:lnTo>
                      <a:pt x="6788" y="11097"/>
                    </a:lnTo>
                    <a:lnTo>
                      <a:pt x="6763" y="11106"/>
                    </a:lnTo>
                    <a:lnTo>
                      <a:pt x="6739" y="11113"/>
                    </a:lnTo>
                    <a:lnTo>
                      <a:pt x="6715" y="11118"/>
                    </a:lnTo>
                    <a:lnTo>
                      <a:pt x="6691" y="11122"/>
                    </a:lnTo>
                    <a:lnTo>
                      <a:pt x="6667" y="11124"/>
                    </a:lnTo>
                    <a:lnTo>
                      <a:pt x="6645" y="11125"/>
                    </a:lnTo>
                    <a:lnTo>
                      <a:pt x="6627" y="11124"/>
                    </a:lnTo>
                    <a:lnTo>
                      <a:pt x="6610" y="11123"/>
                    </a:lnTo>
                    <a:lnTo>
                      <a:pt x="6592" y="11120"/>
                    </a:lnTo>
                    <a:lnTo>
                      <a:pt x="6576" y="11116"/>
                    </a:lnTo>
                    <a:lnTo>
                      <a:pt x="6558" y="11111"/>
                    </a:lnTo>
                    <a:lnTo>
                      <a:pt x="6541" y="11105"/>
                    </a:lnTo>
                    <a:lnTo>
                      <a:pt x="6524" y="11097"/>
                    </a:lnTo>
                    <a:lnTo>
                      <a:pt x="6506" y="11089"/>
                    </a:lnTo>
                    <a:lnTo>
                      <a:pt x="6489" y="11080"/>
                    </a:lnTo>
                    <a:lnTo>
                      <a:pt x="6471" y="11070"/>
                    </a:lnTo>
                    <a:lnTo>
                      <a:pt x="6454" y="11057"/>
                    </a:lnTo>
                    <a:lnTo>
                      <a:pt x="6436" y="11044"/>
                    </a:lnTo>
                    <a:lnTo>
                      <a:pt x="6418" y="11030"/>
                    </a:lnTo>
                    <a:lnTo>
                      <a:pt x="6399" y="11015"/>
                    </a:lnTo>
                    <a:lnTo>
                      <a:pt x="6379" y="10998"/>
                    </a:lnTo>
                    <a:lnTo>
                      <a:pt x="6360" y="10981"/>
                    </a:lnTo>
                    <a:lnTo>
                      <a:pt x="6340" y="10961"/>
                    </a:lnTo>
                    <a:lnTo>
                      <a:pt x="6320" y="10942"/>
                    </a:lnTo>
                    <a:lnTo>
                      <a:pt x="6299" y="10920"/>
                    </a:lnTo>
                    <a:lnTo>
                      <a:pt x="6277" y="10898"/>
                    </a:lnTo>
                    <a:lnTo>
                      <a:pt x="6255" y="10874"/>
                    </a:lnTo>
                    <a:lnTo>
                      <a:pt x="6232" y="10849"/>
                    </a:lnTo>
                    <a:lnTo>
                      <a:pt x="6208" y="10823"/>
                    </a:lnTo>
                    <a:lnTo>
                      <a:pt x="6184" y="10796"/>
                    </a:lnTo>
                    <a:lnTo>
                      <a:pt x="6160" y="10768"/>
                    </a:lnTo>
                    <a:lnTo>
                      <a:pt x="6134" y="10738"/>
                    </a:lnTo>
                    <a:lnTo>
                      <a:pt x="6107" y="10707"/>
                    </a:lnTo>
                    <a:lnTo>
                      <a:pt x="6079" y="10674"/>
                    </a:lnTo>
                    <a:lnTo>
                      <a:pt x="6050" y="10641"/>
                    </a:lnTo>
                    <a:lnTo>
                      <a:pt x="6021" y="10606"/>
                    </a:lnTo>
                    <a:lnTo>
                      <a:pt x="5990" y="10570"/>
                    </a:lnTo>
                    <a:lnTo>
                      <a:pt x="5958" y="10533"/>
                    </a:lnTo>
                    <a:lnTo>
                      <a:pt x="5938" y="10505"/>
                    </a:lnTo>
                    <a:lnTo>
                      <a:pt x="5917" y="10478"/>
                    </a:lnTo>
                    <a:lnTo>
                      <a:pt x="5897" y="10453"/>
                    </a:lnTo>
                    <a:lnTo>
                      <a:pt x="5880" y="10427"/>
                    </a:lnTo>
                    <a:lnTo>
                      <a:pt x="5846" y="10377"/>
                    </a:lnTo>
                    <a:lnTo>
                      <a:pt x="5817" y="10330"/>
                    </a:lnTo>
                    <a:lnTo>
                      <a:pt x="5791" y="10286"/>
                    </a:lnTo>
                    <a:lnTo>
                      <a:pt x="5769" y="10242"/>
                    </a:lnTo>
                    <a:lnTo>
                      <a:pt x="5751" y="10202"/>
                    </a:lnTo>
                    <a:lnTo>
                      <a:pt x="5735" y="10163"/>
                    </a:lnTo>
                    <a:lnTo>
                      <a:pt x="5724" y="10127"/>
                    </a:lnTo>
                    <a:lnTo>
                      <a:pt x="5715" y="10092"/>
                    </a:lnTo>
                    <a:lnTo>
                      <a:pt x="5708" y="10059"/>
                    </a:lnTo>
                    <a:lnTo>
                      <a:pt x="5705" y="10027"/>
                    </a:lnTo>
                    <a:lnTo>
                      <a:pt x="5705" y="9997"/>
                    </a:lnTo>
                    <a:lnTo>
                      <a:pt x="5706" y="9969"/>
                    </a:lnTo>
                    <a:lnTo>
                      <a:pt x="5710" y="9943"/>
                    </a:lnTo>
                    <a:lnTo>
                      <a:pt x="5718" y="9917"/>
                    </a:lnTo>
                    <a:lnTo>
                      <a:pt x="5726" y="9893"/>
                    </a:lnTo>
                    <a:lnTo>
                      <a:pt x="5735" y="9870"/>
                    </a:lnTo>
                    <a:lnTo>
                      <a:pt x="5748" y="9848"/>
                    </a:lnTo>
                    <a:lnTo>
                      <a:pt x="5761" y="9827"/>
                    </a:lnTo>
                    <a:lnTo>
                      <a:pt x="5776" y="9808"/>
                    </a:lnTo>
                    <a:lnTo>
                      <a:pt x="5792" y="9788"/>
                    </a:lnTo>
                    <a:lnTo>
                      <a:pt x="5810" y="9770"/>
                    </a:lnTo>
                    <a:lnTo>
                      <a:pt x="5827" y="9752"/>
                    </a:lnTo>
                    <a:lnTo>
                      <a:pt x="5866" y="9719"/>
                    </a:lnTo>
                    <a:lnTo>
                      <a:pt x="5907" y="9688"/>
                    </a:lnTo>
                    <a:lnTo>
                      <a:pt x="5949" y="9658"/>
                    </a:lnTo>
                    <a:lnTo>
                      <a:pt x="5990" y="9628"/>
                    </a:lnTo>
                    <a:lnTo>
                      <a:pt x="6073" y="9583"/>
                    </a:lnTo>
                    <a:lnTo>
                      <a:pt x="6156" y="9541"/>
                    </a:lnTo>
                    <a:lnTo>
                      <a:pt x="6197" y="9520"/>
                    </a:lnTo>
                    <a:lnTo>
                      <a:pt x="6237" y="9500"/>
                    </a:lnTo>
                    <a:lnTo>
                      <a:pt x="6276" y="9480"/>
                    </a:lnTo>
                    <a:lnTo>
                      <a:pt x="6313" y="9462"/>
                    </a:lnTo>
                    <a:lnTo>
                      <a:pt x="6348" y="9442"/>
                    </a:lnTo>
                    <a:lnTo>
                      <a:pt x="6383" y="9424"/>
                    </a:lnTo>
                    <a:lnTo>
                      <a:pt x="6413" y="9406"/>
                    </a:lnTo>
                    <a:lnTo>
                      <a:pt x="6441" y="9387"/>
                    </a:lnTo>
                    <a:lnTo>
                      <a:pt x="6466" y="9370"/>
                    </a:lnTo>
                    <a:lnTo>
                      <a:pt x="6488" y="9352"/>
                    </a:lnTo>
                    <a:lnTo>
                      <a:pt x="6505" y="9335"/>
                    </a:lnTo>
                    <a:lnTo>
                      <a:pt x="6514" y="9326"/>
                    </a:lnTo>
                    <a:lnTo>
                      <a:pt x="6520" y="9317"/>
                    </a:lnTo>
                    <a:lnTo>
                      <a:pt x="6525" y="9307"/>
                    </a:lnTo>
                    <a:lnTo>
                      <a:pt x="6530" y="9295"/>
                    </a:lnTo>
                    <a:lnTo>
                      <a:pt x="6535" y="9279"/>
                    </a:lnTo>
                    <a:lnTo>
                      <a:pt x="6538" y="9262"/>
                    </a:lnTo>
                    <a:lnTo>
                      <a:pt x="6543" y="9242"/>
                    </a:lnTo>
                    <a:lnTo>
                      <a:pt x="6546" y="9222"/>
                    </a:lnTo>
                    <a:lnTo>
                      <a:pt x="6549" y="9198"/>
                    </a:lnTo>
                    <a:lnTo>
                      <a:pt x="6551" y="9173"/>
                    </a:lnTo>
                    <a:lnTo>
                      <a:pt x="6553" y="9147"/>
                    </a:lnTo>
                    <a:lnTo>
                      <a:pt x="6555" y="9120"/>
                    </a:lnTo>
                    <a:lnTo>
                      <a:pt x="6556" y="9092"/>
                    </a:lnTo>
                    <a:lnTo>
                      <a:pt x="6557" y="9062"/>
                    </a:lnTo>
                    <a:lnTo>
                      <a:pt x="6558" y="9001"/>
                    </a:lnTo>
                    <a:lnTo>
                      <a:pt x="6559" y="8939"/>
                    </a:lnTo>
                    <a:lnTo>
                      <a:pt x="6558" y="8877"/>
                    </a:lnTo>
                    <a:lnTo>
                      <a:pt x="6558" y="8815"/>
                    </a:lnTo>
                    <a:lnTo>
                      <a:pt x="6556" y="8755"/>
                    </a:lnTo>
                    <a:lnTo>
                      <a:pt x="6556" y="8726"/>
                    </a:lnTo>
                    <a:lnTo>
                      <a:pt x="6555" y="8699"/>
                    </a:lnTo>
                    <a:lnTo>
                      <a:pt x="6554" y="8673"/>
                    </a:lnTo>
                    <a:lnTo>
                      <a:pt x="6554" y="8648"/>
                    </a:lnTo>
                    <a:lnTo>
                      <a:pt x="6553" y="8625"/>
                    </a:lnTo>
                    <a:lnTo>
                      <a:pt x="6552" y="8604"/>
                    </a:lnTo>
                    <a:lnTo>
                      <a:pt x="6552" y="8584"/>
                    </a:lnTo>
                    <a:lnTo>
                      <a:pt x="6552" y="8567"/>
                    </a:lnTo>
                    <a:lnTo>
                      <a:pt x="6551" y="8551"/>
                    </a:lnTo>
                    <a:lnTo>
                      <a:pt x="6551" y="8538"/>
                    </a:lnTo>
                    <a:lnTo>
                      <a:pt x="6548" y="8561"/>
                    </a:lnTo>
                    <a:lnTo>
                      <a:pt x="6543" y="8586"/>
                    </a:lnTo>
                    <a:lnTo>
                      <a:pt x="6537" y="8612"/>
                    </a:lnTo>
                    <a:lnTo>
                      <a:pt x="6530" y="8638"/>
                    </a:lnTo>
                    <a:lnTo>
                      <a:pt x="6522" y="8664"/>
                    </a:lnTo>
                    <a:lnTo>
                      <a:pt x="6512" y="8691"/>
                    </a:lnTo>
                    <a:lnTo>
                      <a:pt x="6500" y="8718"/>
                    </a:lnTo>
                    <a:lnTo>
                      <a:pt x="6488" y="8746"/>
                    </a:lnTo>
                    <a:lnTo>
                      <a:pt x="6474" y="8773"/>
                    </a:lnTo>
                    <a:lnTo>
                      <a:pt x="6458" y="8800"/>
                    </a:lnTo>
                    <a:lnTo>
                      <a:pt x="6441" y="8827"/>
                    </a:lnTo>
                    <a:lnTo>
                      <a:pt x="6422" y="8855"/>
                    </a:lnTo>
                    <a:lnTo>
                      <a:pt x="6401" y="8882"/>
                    </a:lnTo>
                    <a:lnTo>
                      <a:pt x="6379" y="8907"/>
                    </a:lnTo>
                    <a:lnTo>
                      <a:pt x="6355" y="8933"/>
                    </a:lnTo>
                    <a:lnTo>
                      <a:pt x="6329" y="8959"/>
                    </a:lnTo>
                    <a:lnTo>
                      <a:pt x="6301" y="8984"/>
                    </a:lnTo>
                    <a:lnTo>
                      <a:pt x="6271" y="9006"/>
                    </a:lnTo>
                    <a:lnTo>
                      <a:pt x="6239" y="9029"/>
                    </a:lnTo>
                    <a:lnTo>
                      <a:pt x="6205" y="9052"/>
                    </a:lnTo>
                    <a:lnTo>
                      <a:pt x="6169" y="9071"/>
                    </a:lnTo>
                    <a:lnTo>
                      <a:pt x="6131" y="9091"/>
                    </a:lnTo>
                    <a:lnTo>
                      <a:pt x="6089" y="9109"/>
                    </a:lnTo>
                    <a:lnTo>
                      <a:pt x="6047" y="9126"/>
                    </a:lnTo>
                    <a:lnTo>
                      <a:pt x="6002" y="9140"/>
                    </a:lnTo>
                    <a:lnTo>
                      <a:pt x="5954" y="9154"/>
                    </a:lnTo>
                    <a:lnTo>
                      <a:pt x="5905" y="9165"/>
                    </a:lnTo>
                    <a:lnTo>
                      <a:pt x="5852" y="9174"/>
                    </a:lnTo>
                    <a:lnTo>
                      <a:pt x="5796" y="9182"/>
                    </a:lnTo>
                    <a:lnTo>
                      <a:pt x="5739" y="9188"/>
                    </a:lnTo>
                    <a:lnTo>
                      <a:pt x="5678" y="9192"/>
                    </a:lnTo>
                    <a:lnTo>
                      <a:pt x="5616" y="9193"/>
                    </a:lnTo>
                    <a:lnTo>
                      <a:pt x="5554" y="9193"/>
                    </a:lnTo>
                    <a:lnTo>
                      <a:pt x="5477" y="9188"/>
                    </a:lnTo>
                    <a:lnTo>
                      <a:pt x="5403" y="9180"/>
                    </a:lnTo>
                    <a:lnTo>
                      <a:pt x="5334" y="9170"/>
                    </a:lnTo>
                    <a:lnTo>
                      <a:pt x="5267" y="9158"/>
                    </a:lnTo>
                    <a:lnTo>
                      <a:pt x="5204" y="9142"/>
                    </a:lnTo>
                    <a:lnTo>
                      <a:pt x="5144" y="9126"/>
                    </a:lnTo>
                    <a:lnTo>
                      <a:pt x="5086" y="9106"/>
                    </a:lnTo>
                    <a:lnTo>
                      <a:pt x="5032" y="9085"/>
                    </a:lnTo>
                    <a:lnTo>
                      <a:pt x="4982" y="9062"/>
                    </a:lnTo>
                    <a:lnTo>
                      <a:pt x="4934" y="9037"/>
                    </a:lnTo>
                    <a:lnTo>
                      <a:pt x="4889" y="9012"/>
                    </a:lnTo>
                    <a:lnTo>
                      <a:pt x="4847" y="8985"/>
                    </a:lnTo>
                    <a:lnTo>
                      <a:pt x="4807" y="8957"/>
                    </a:lnTo>
                    <a:lnTo>
                      <a:pt x="4771" y="8928"/>
                    </a:lnTo>
                    <a:lnTo>
                      <a:pt x="4736" y="8899"/>
                    </a:lnTo>
                    <a:lnTo>
                      <a:pt x="4704" y="8869"/>
                    </a:lnTo>
                    <a:lnTo>
                      <a:pt x="4675" y="8839"/>
                    </a:lnTo>
                    <a:lnTo>
                      <a:pt x="4647" y="8809"/>
                    </a:lnTo>
                    <a:lnTo>
                      <a:pt x="4622" y="8779"/>
                    </a:lnTo>
                    <a:lnTo>
                      <a:pt x="4600" y="8749"/>
                    </a:lnTo>
                    <a:lnTo>
                      <a:pt x="4579" y="8720"/>
                    </a:lnTo>
                    <a:lnTo>
                      <a:pt x="4560" y="8691"/>
                    </a:lnTo>
                    <a:lnTo>
                      <a:pt x="4543" y="8663"/>
                    </a:lnTo>
                    <a:lnTo>
                      <a:pt x="4528" y="8636"/>
                    </a:lnTo>
                    <a:lnTo>
                      <a:pt x="4515" y="8610"/>
                    </a:lnTo>
                    <a:lnTo>
                      <a:pt x="4503" y="8585"/>
                    </a:lnTo>
                    <a:lnTo>
                      <a:pt x="4492" y="8562"/>
                    </a:lnTo>
                    <a:lnTo>
                      <a:pt x="4484" y="8541"/>
                    </a:lnTo>
                    <a:lnTo>
                      <a:pt x="4477" y="8521"/>
                    </a:lnTo>
                    <a:lnTo>
                      <a:pt x="4471" y="8504"/>
                    </a:lnTo>
                    <a:lnTo>
                      <a:pt x="4467" y="8488"/>
                    </a:lnTo>
                    <a:lnTo>
                      <a:pt x="4462" y="8476"/>
                    </a:lnTo>
                    <a:lnTo>
                      <a:pt x="4465" y="8501"/>
                    </a:lnTo>
                    <a:lnTo>
                      <a:pt x="4469" y="8528"/>
                    </a:lnTo>
                    <a:lnTo>
                      <a:pt x="4471" y="8558"/>
                    </a:lnTo>
                    <a:lnTo>
                      <a:pt x="4473" y="8590"/>
                    </a:lnTo>
                    <a:lnTo>
                      <a:pt x="4475" y="8625"/>
                    </a:lnTo>
                    <a:lnTo>
                      <a:pt x="4477" y="8661"/>
                    </a:lnTo>
                    <a:lnTo>
                      <a:pt x="4479" y="8699"/>
                    </a:lnTo>
                    <a:lnTo>
                      <a:pt x="4480" y="8740"/>
                    </a:lnTo>
                    <a:lnTo>
                      <a:pt x="4482" y="8780"/>
                    </a:lnTo>
                    <a:lnTo>
                      <a:pt x="4483" y="8822"/>
                    </a:lnTo>
                    <a:lnTo>
                      <a:pt x="4485" y="8910"/>
                    </a:lnTo>
                    <a:lnTo>
                      <a:pt x="4486" y="8998"/>
                    </a:lnTo>
                    <a:lnTo>
                      <a:pt x="4486" y="9088"/>
                    </a:lnTo>
                    <a:lnTo>
                      <a:pt x="4486" y="9175"/>
                    </a:lnTo>
                    <a:lnTo>
                      <a:pt x="4485" y="9219"/>
                    </a:lnTo>
                    <a:lnTo>
                      <a:pt x="4485" y="9262"/>
                    </a:lnTo>
                    <a:lnTo>
                      <a:pt x="4484" y="9303"/>
                    </a:lnTo>
                    <a:lnTo>
                      <a:pt x="4483" y="9342"/>
                    </a:lnTo>
                    <a:lnTo>
                      <a:pt x="4482" y="9381"/>
                    </a:lnTo>
                    <a:lnTo>
                      <a:pt x="4480" y="9418"/>
                    </a:lnTo>
                    <a:lnTo>
                      <a:pt x="4479" y="9453"/>
                    </a:lnTo>
                    <a:lnTo>
                      <a:pt x="4477" y="9486"/>
                    </a:lnTo>
                    <a:lnTo>
                      <a:pt x="4475" y="9516"/>
                    </a:lnTo>
                    <a:lnTo>
                      <a:pt x="4473" y="9545"/>
                    </a:lnTo>
                    <a:lnTo>
                      <a:pt x="4471" y="9571"/>
                    </a:lnTo>
                    <a:lnTo>
                      <a:pt x="4469" y="9592"/>
                    </a:lnTo>
                    <a:lnTo>
                      <a:pt x="4465" y="9612"/>
                    </a:lnTo>
                    <a:lnTo>
                      <a:pt x="4462" y="9628"/>
                    </a:lnTo>
                    <a:lnTo>
                      <a:pt x="4459" y="9642"/>
                    </a:lnTo>
                    <a:lnTo>
                      <a:pt x="4454" y="9656"/>
                    </a:lnTo>
                    <a:lnTo>
                      <a:pt x="4448" y="9673"/>
                    </a:lnTo>
                    <a:lnTo>
                      <a:pt x="4441" y="9691"/>
                    </a:lnTo>
                    <a:lnTo>
                      <a:pt x="4431" y="9712"/>
                    </a:lnTo>
                    <a:lnTo>
                      <a:pt x="4422" y="9734"/>
                    </a:lnTo>
                    <a:lnTo>
                      <a:pt x="4412" y="9756"/>
                    </a:lnTo>
                    <a:lnTo>
                      <a:pt x="4400" y="9781"/>
                    </a:lnTo>
                    <a:lnTo>
                      <a:pt x="4388" y="9806"/>
                    </a:lnTo>
                    <a:lnTo>
                      <a:pt x="4376" y="9832"/>
                    </a:lnTo>
                    <a:lnTo>
                      <a:pt x="4349" y="9887"/>
                    </a:lnTo>
                    <a:lnTo>
                      <a:pt x="4320" y="9945"/>
                    </a:lnTo>
                    <a:lnTo>
                      <a:pt x="4291" y="10002"/>
                    </a:lnTo>
                    <a:lnTo>
                      <a:pt x="4262" y="10061"/>
                    </a:lnTo>
                    <a:lnTo>
                      <a:pt x="4234" y="10118"/>
                    </a:lnTo>
                    <a:lnTo>
                      <a:pt x="4207" y="10173"/>
                    </a:lnTo>
                    <a:lnTo>
                      <a:pt x="4194" y="10199"/>
                    </a:lnTo>
                    <a:lnTo>
                      <a:pt x="4183" y="10225"/>
                    </a:lnTo>
                    <a:lnTo>
                      <a:pt x="4171" y="10249"/>
                    </a:lnTo>
                    <a:lnTo>
                      <a:pt x="4160" y="10272"/>
                    </a:lnTo>
                    <a:lnTo>
                      <a:pt x="4151" y="10294"/>
                    </a:lnTo>
                    <a:lnTo>
                      <a:pt x="4142" y="10313"/>
                    </a:lnTo>
                    <a:lnTo>
                      <a:pt x="4135" y="10332"/>
                    </a:lnTo>
                    <a:lnTo>
                      <a:pt x="4129" y="10350"/>
                    </a:lnTo>
                    <a:lnTo>
                      <a:pt x="4124" y="10364"/>
                    </a:lnTo>
                    <a:lnTo>
                      <a:pt x="4120" y="10376"/>
                    </a:lnTo>
                    <a:lnTo>
                      <a:pt x="4118" y="10389"/>
                    </a:lnTo>
                    <a:lnTo>
                      <a:pt x="4116" y="10402"/>
                    </a:lnTo>
                    <a:lnTo>
                      <a:pt x="4113" y="10418"/>
                    </a:lnTo>
                    <a:lnTo>
                      <a:pt x="4112" y="10433"/>
                    </a:lnTo>
                    <a:lnTo>
                      <a:pt x="4110" y="10467"/>
                    </a:lnTo>
                    <a:lnTo>
                      <a:pt x="4108" y="10504"/>
                    </a:lnTo>
                    <a:lnTo>
                      <a:pt x="4107" y="10544"/>
                    </a:lnTo>
                    <a:lnTo>
                      <a:pt x="4106" y="10585"/>
                    </a:lnTo>
                    <a:lnTo>
                      <a:pt x="4104" y="10629"/>
                    </a:lnTo>
                    <a:lnTo>
                      <a:pt x="4100" y="10673"/>
                    </a:lnTo>
                    <a:lnTo>
                      <a:pt x="4095" y="10716"/>
                    </a:lnTo>
                    <a:lnTo>
                      <a:pt x="4088" y="10759"/>
                    </a:lnTo>
                    <a:lnTo>
                      <a:pt x="4076" y="10802"/>
                    </a:lnTo>
                    <a:lnTo>
                      <a:pt x="4063" y="10841"/>
                    </a:lnTo>
                    <a:lnTo>
                      <a:pt x="4055" y="10860"/>
                    </a:lnTo>
                    <a:lnTo>
                      <a:pt x="4045" y="10879"/>
                    </a:lnTo>
                    <a:lnTo>
                      <a:pt x="4035" y="10896"/>
                    </a:lnTo>
                    <a:lnTo>
                      <a:pt x="4024" y="10913"/>
                    </a:lnTo>
                    <a:lnTo>
                      <a:pt x="4010" y="10928"/>
                    </a:lnTo>
                    <a:lnTo>
                      <a:pt x="3996" y="10943"/>
                    </a:lnTo>
                    <a:lnTo>
                      <a:pt x="3981" y="10956"/>
                    </a:lnTo>
                    <a:lnTo>
                      <a:pt x="3964" y="10969"/>
                    </a:lnTo>
                    <a:lnTo>
                      <a:pt x="3951" y="10975"/>
                    </a:lnTo>
                    <a:lnTo>
                      <a:pt x="3938" y="10981"/>
                    </a:lnTo>
                    <a:lnTo>
                      <a:pt x="3922" y="10986"/>
                    </a:lnTo>
                    <a:lnTo>
                      <a:pt x="3906" y="10992"/>
                    </a:lnTo>
                    <a:lnTo>
                      <a:pt x="3888" y="10997"/>
                    </a:lnTo>
                    <a:lnTo>
                      <a:pt x="3869" y="11003"/>
                    </a:lnTo>
                    <a:lnTo>
                      <a:pt x="3849" y="11008"/>
                    </a:lnTo>
                    <a:lnTo>
                      <a:pt x="3828" y="11012"/>
                    </a:lnTo>
                    <a:lnTo>
                      <a:pt x="3805" y="11016"/>
                    </a:lnTo>
                    <a:lnTo>
                      <a:pt x="3782" y="11020"/>
                    </a:lnTo>
                    <a:lnTo>
                      <a:pt x="3732" y="11026"/>
                    </a:lnTo>
                    <a:lnTo>
                      <a:pt x="3678" y="11029"/>
                    </a:lnTo>
                    <a:lnTo>
                      <a:pt x="3621" y="11031"/>
                    </a:lnTo>
                    <a:lnTo>
                      <a:pt x="3556" y="11029"/>
                    </a:lnTo>
                    <a:lnTo>
                      <a:pt x="3490" y="11025"/>
                    </a:lnTo>
                    <a:lnTo>
                      <a:pt x="3423" y="11019"/>
                    </a:lnTo>
                    <a:lnTo>
                      <a:pt x="3355" y="11010"/>
                    </a:lnTo>
                    <a:lnTo>
                      <a:pt x="3286" y="10998"/>
                    </a:lnTo>
                    <a:lnTo>
                      <a:pt x="3215" y="10984"/>
                    </a:lnTo>
                    <a:lnTo>
                      <a:pt x="3145" y="10969"/>
                    </a:lnTo>
                    <a:lnTo>
                      <a:pt x="3075" y="10950"/>
                    </a:lnTo>
                    <a:lnTo>
                      <a:pt x="3005" y="10930"/>
                    </a:lnTo>
                    <a:lnTo>
                      <a:pt x="2936" y="10909"/>
                    </a:lnTo>
                    <a:lnTo>
                      <a:pt x="2865" y="10886"/>
                    </a:lnTo>
                    <a:lnTo>
                      <a:pt x="2796" y="10861"/>
                    </a:lnTo>
                    <a:lnTo>
                      <a:pt x="2728" y="10836"/>
                    </a:lnTo>
                    <a:lnTo>
                      <a:pt x="2661" y="10808"/>
                    </a:lnTo>
                    <a:lnTo>
                      <a:pt x="2595" y="10780"/>
                    </a:lnTo>
                    <a:lnTo>
                      <a:pt x="2531" y="10751"/>
                    </a:lnTo>
                    <a:lnTo>
                      <a:pt x="2507" y="10741"/>
                    </a:lnTo>
                    <a:lnTo>
                      <a:pt x="2482" y="10732"/>
                    </a:lnTo>
                    <a:lnTo>
                      <a:pt x="2457" y="10721"/>
                    </a:lnTo>
                    <a:lnTo>
                      <a:pt x="2429" y="10712"/>
                    </a:lnTo>
                    <a:lnTo>
                      <a:pt x="2374" y="10693"/>
                    </a:lnTo>
                    <a:lnTo>
                      <a:pt x="2348" y="10681"/>
                    </a:lnTo>
                    <a:lnTo>
                      <a:pt x="2322" y="10670"/>
                    </a:lnTo>
                    <a:lnTo>
                      <a:pt x="2298" y="10658"/>
                    </a:lnTo>
                    <a:lnTo>
                      <a:pt x="2276" y="10643"/>
                    </a:lnTo>
                    <a:lnTo>
                      <a:pt x="2256" y="10629"/>
                    </a:lnTo>
                    <a:lnTo>
                      <a:pt x="2240" y="10611"/>
                    </a:lnTo>
                    <a:lnTo>
                      <a:pt x="2226" y="10593"/>
                    </a:lnTo>
                    <a:lnTo>
                      <a:pt x="2221" y="10583"/>
                    </a:lnTo>
                    <a:lnTo>
                      <a:pt x="2216" y="10573"/>
                    </a:lnTo>
                    <a:lnTo>
                      <a:pt x="2213" y="10562"/>
                    </a:lnTo>
                    <a:lnTo>
                      <a:pt x="2211" y="10550"/>
                    </a:lnTo>
                    <a:lnTo>
                      <a:pt x="2210" y="10538"/>
                    </a:lnTo>
                    <a:lnTo>
                      <a:pt x="2211" y="10525"/>
                    </a:lnTo>
                    <a:lnTo>
                      <a:pt x="2214" y="10490"/>
                    </a:lnTo>
                    <a:lnTo>
                      <a:pt x="2219" y="10452"/>
                    </a:lnTo>
                    <a:lnTo>
                      <a:pt x="2225" y="10411"/>
                    </a:lnTo>
                    <a:lnTo>
                      <a:pt x="2233" y="10369"/>
                    </a:lnTo>
                    <a:lnTo>
                      <a:pt x="2241" y="10326"/>
                    </a:lnTo>
                    <a:lnTo>
                      <a:pt x="2250" y="10281"/>
                    </a:lnTo>
                    <a:lnTo>
                      <a:pt x="2260" y="10234"/>
                    </a:lnTo>
                    <a:lnTo>
                      <a:pt x="2271" y="10187"/>
                    </a:lnTo>
                    <a:lnTo>
                      <a:pt x="2296" y="10091"/>
                    </a:lnTo>
                    <a:lnTo>
                      <a:pt x="2321" y="9993"/>
                    </a:lnTo>
                    <a:lnTo>
                      <a:pt x="2349" y="9895"/>
                    </a:lnTo>
                    <a:lnTo>
                      <a:pt x="2377" y="9801"/>
                    </a:lnTo>
                    <a:lnTo>
                      <a:pt x="2391" y="9754"/>
                    </a:lnTo>
                    <a:lnTo>
                      <a:pt x="2405" y="9709"/>
                    </a:lnTo>
                    <a:lnTo>
                      <a:pt x="2418" y="9666"/>
                    </a:lnTo>
                    <a:lnTo>
                      <a:pt x="2432" y="9623"/>
                    </a:lnTo>
                    <a:lnTo>
                      <a:pt x="2444" y="9583"/>
                    </a:lnTo>
                    <a:lnTo>
                      <a:pt x="2457" y="9545"/>
                    </a:lnTo>
                    <a:lnTo>
                      <a:pt x="2469" y="9509"/>
                    </a:lnTo>
                    <a:lnTo>
                      <a:pt x="2479" y="9476"/>
                    </a:lnTo>
                    <a:lnTo>
                      <a:pt x="2490" y="9445"/>
                    </a:lnTo>
                    <a:lnTo>
                      <a:pt x="2499" y="9417"/>
                    </a:lnTo>
                    <a:lnTo>
                      <a:pt x="2508" y="9393"/>
                    </a:lnTo>
                    <a:lnTo>
                      <a:pt x="2515" y="9372"/>
                    </a:lnTo>
                    <a:lnTo>
                      <a:pt x="2522" y="9355"/>
                    </a:lnTo>
                    <a:lnTo>
                      <a:pt x="2526" y="9340"/>
                    </a:lnTo>
                    <a:lnTo>
                      <a:pt x="2528" y="9335"/>
                    </a:lnTo>
                    <a:lnTo>
                      <a:pt x="2530" y="9331"/>
                    </a:lnTo>
                    <a:lnTo>
                      <a:pt x="2531" y="9327"/>
                    </a:lnTo>
                    <a:lnTo>
                      <a:pt x="2532" y="9325"/>
                    </a:lnTo>
                    <a:lnTo>
                      <a:pt x="2531" y="9325"/>
                    </a:lnTo>
                    <a:lnTo>
                      <a:pt x="2530" y="9322"/>
                    </a:lnTo>
                    <a:lnTo>
                      <a:pt x="2528" y="9318"/>
                    </a:lnTo>
                    <a:lnTo>
                      <a:pt x="2525" y="9313"/>
                    </a:lnTo>
                    <a:lnTo>
                      <a:pt x="2521" y="9307"/>
                    </a:lnTo>
                    <a:lnTo>
                      <a:pt x="2515" y="9300"/>
                    </a:lnTo>
                    <a:lnTo>
                      <a:pt x="2509" y="9291"/>
                    </a:lnTo>
                    <a:lnTo>
                      <a:pt x="2503" y="9280"/>
                    </a:lnTo>
                    <a:lnTo>
                      <a:pt x="2496" y="9269"/>
                    </a:lnTo>
                    <a:lnTo>
                      <a:pt x="2488" y="9256"/>
                    </a:lnTo>
                    <a:lnTo>
                      <a:pt x="2479" y="9242"/>
                    </a:lnTo>
                    <a:lnTo>
                      <a:pt x="2469" y="9227"/>
                    </a:lnTo>
                    <a:lnTo>
                      <a:pt x="2460" y="9211"/>
                    </a:lnTo>
                    <a:lnTo>
                      <a:pt x="2448" y="9194"/>
                    </a:lnTo>
                    <a:lnTo>
                      <a:pt x="2437" y="9175"/>
                    </a:lnTo>
                    <a:lnTo>
                      <a:pt x="2425" y="9156"/>
                    </a:lnTo>
                    <a:lnTo>
                      <a:pt x="2399" y="9113"/>
                    </a:lnTo>
                    <a:lnTo>
                      <a:pt x="2371" y="9068"/>
                    </a:lnTo>
                    <a:lnTo>
                      <a:pt x="2341" y="9019"/>
                    </a:lnTo>
                    <a:lnTo>
                      <a:pt x="2310" y="8966"/>
                    </a:lnTo>
                    <a:lnTo>
                      <a:pt x="2276" y="8910"/>
                    </a:lnTo>
                    <a:lnTo>
                      <a:pt x="2242" y="8851"/>
                    </a:lnTo>
                    <a:lnTo>
                      <a:pt x="2206" y="8789"/>
                    </a:lnTo>
                    <a:lnTo>
                      <a:pt x="2169" y="8725"/>
                    </a:lnTo>
                    <a:lnTo>
                      <a:pt x="2131" y="8658"/>
                    </a:lnTo>
                    <a:lnTo>
                      <a:pt x="2093" y="8590"/>
                    </a:lnTo>
                    <a:lnTo>
                      <a:pt x="2054" y="8520"/>
                    </a:lnTo>
                    <a:lnTo>
                      <a:pt x="2015" y="8448"/>
                    </a:lnTo>
                    <a:lnTo>
                      <a:pt x="1976" y="8375"/>
                    </a:lnTo>
                    <a:lnTo>
                      <a:pt x="1937" y="8300"/>
                    </a:lnTo>
                    <a:lnTo>
                      <a:pt x="1860" y="8148"/>
                    </a:lnTo>
                    <a:lnTo>
                      <a:pt x="1823" y="8072"/>
                    </a:lnTo>
                    <a:lnTo>
                      <a:pt x="1786" y="7995"/>
                    </a:lnTo>
                    <a:lnTo>
                      <a:pt x="1750" y="7918"/>
                    </a:lnTo>
                    <a:lnTo>
                      <a:pt x="1716" y="7841"/>
                    </a:lnTo>
                    <a:lnTo>
                      <a:pt x="1683" y="7765"/>
                    </a:lnTo>
                    <a:lnTo>
                      <a:pt x="1652" y="7689"/>
                    </a:lnTo>
                    <a:lnTo>
                      <a:pt x="1622" y="7615"/>
                    </a:lnTo>
                    <a:lnTo>
                      <a:pt x="1596" y="7541"/>
                    </a:lnTo>
                    <a:lnTo>
                      <a:pt x="1571" y="7466"/>
                    </a:lnTo>
                    <a:lnTo>
                      <a:pt x="1548" y="7391"/>
                    </a:lnTo>
                    <a:lnTo>
                      <a:pt x="1530" y="7314"/>
                    </a:lnTo>
                    <a:lnTo>
                      <a:pt x="1512" y="7236"/>
                    </a:lnTo>
                    <a:lnTo>
                      <a:pt x="1498" y="7156"/>
                    </a:lnTo>
                    <a:lnTo>
                      <a:pt x="1485" y="7076"/>
                    </a:lnTo>
                    <a:lnTo>
                      <a:pt x="1476" y="6996"/>
                    </a:lnTo>
                    <a:lnTo>
                      <a:pt x="1468" y="6915"/>
                    </a:lnTo>
                    <a:lnTo>
                      <a:pt x="1461" y="6835"/>
                    </a:lnTo>
                    <a:lnTo>
                      <a:pt x="1457" y="6755"/>
                    </a:lnTo>
                    <a:lnTo>
                      <a:pt x="1454" y="6675"/>
                    </a:lnTo>
                    <a:lnTo>
                      <a:pt x="1452" y="6597"/>
                    </a:lnTo>
                    <a:lnTo>
                      <a:pt x="1452" y="6520"/>
                    </a:lnTo>
                    <a:lnTo>
                      <a:pt x="1454" y="6444"/>
                    </a:lnTo>
                    <a:lnTo>
                      <a:pt x="1456" y="6370"/>
                    </a:lnTo>
                    <a:lnTo>
                      <a:pt x="1459" y="6298"/>
                    </a:lnTo>
                    <a:lnTo>
                      <a:pt x="1464" y="6228"/>
                    </a:lnTo>
                    <a:lnTo>
                      <a:pt x="1468" y="6161"/>
                    </a:lnTo>
                    <a:lnTo>
                      <a:pt x="1474" y="6098"/>
                    </a:lnTo>
                    <a:lnTo>
                      <a:pt x="1479" y="6036"/>
                    </a:lnTo>
                    <a:lnTo>
                      <a:pt x="1485" y="5978"/>
                    </a:lnTo>
                    <a:lnTo>
                      <a:pt x="1491" y="5923"/>
                    </a:lnTo>
                    <a:lnTo>
                      <a:pt x="1494" y="5899"/>
                    </a:lnTo>
                    <a:lnTo>
                      <a:pt x="1498" y="5874"/>
                    </a:lnTo>
                    <a:lnTo>
                      <a:pt x="1501" y="5850"/>
                    </a:lnTo>
                    <a:lnTo>
                      <a:pt x="1504" y="5828"/>
                    </a:lnTo>
                    <a:lnTo>
                      <a:pt x="1507" y="5806"/>
                    </a:lnTo>
                    <a:lnTo>
                      <a:pt x="1510" y="5785"/>
                    </a:lnTo>
                    <a:lnTo>
                      <a:pt x="1512" y="5767"/>
                    </a:lnTo>
                    <a:lnTo>
                      <a:pt x="1515" y="5748"/>
                    </a:lnTo>
                    <a:lnTo>
                      <a:pt x="1518" y="5732"/>
                    </a:lnTo>
                    <a:lnTo>
                      <a:pt x="1520" y="5716"/>
                    </a:lnTo>
                    <a:lnTo>
                      <a:pt x="1522" y="5702"/>
                    </a:lnTo>
                    <a:lnTo>
                      <a:pt x="1524" y="5690"/>
                    </a:lnTo>
                    <a:lnTo>
                      <a:pt x="1526" y="5678"/>
                    </a:lnTo>
                    <a:lnTo>
                      <a:pt x="1529" y="5668"/>
                    </a:lnTo>
                    <a:lnTo>
                      <a:pt x="1530" y="5660"/>
                    </a:lnTo>
                    <a:lnTo>
                      <a:pt x="1531" y="5653"/>
                    </a:lnTo>
                    <a:lnTo>
                      <a:pt x="1532" y="5647"/>
                    </a:lnTo>
                    <a:lnTo>
                      <a:pt x="1533" y="5643"/>
                    </a:lnTo>
                    <a:lnTo>
                      <a:pt x="1534" y="5641"/>
                    </a:lnTo>
                    <a:lnTo>
                      <a:pt x="1534" y="5640"/>
                    </a:lnTo>
                    <a:lnTo>
                      <a:pt x="1533" y="5640"/>
                    </a:lnTo>
                    <a:lnTo>
                      <a:pt x="1530" y="5642"/>
                    </a:lnTo>
                    <a:lnTo>
                      <a:pt x="1523" y="5645"/>
                    </a:lnTo>
                    <a:lnTo>
                      <a:pt x="1516" y="5649"/>
                    </a:lnTo>
                    <a:lnTo>
                      <a:pt x="1506" y="5655"/>
                    </a:lnTo>
                    <a:lnTo>
                      <a:pt x="1493" y="5660"/>
                    </a:lnTo>
                    <a:lnTo>
                      <a:pt x="1480" y="5665"/>
                    </a:lnTo>
                    <a:lnTo>
                      <a:pt x="1464" y="5671"/>
                    </a:lnTo>
                    <a:lnTo>
                      <a:pt x="1445" y="5677"/>
                    </a:lnTo>
                    <a:lnTo>
                      <a:pt x="1423" y="5682"/>
                    </a:lnTo>
                    <a:lnTo>
                      <a:pt x="1401" y="5688"/>
                    </a:lnTo>
                    <a:lnTo>
                      <a:pt x="1376" y="5693"/>
                    </a:lnTo>
                    <a:lnTo>
                      <a:pt x="1348" y="5697"/>
                    </a:lnTo>
                    <a:lnTo>
                      <a:pt x="1318" y="5700"/>
                    </a:lnTo>
                    <a:lnTo>
                      <a:pt x="1287" y="5702"/>
                    </a:lnTo>
                    <a:lnTo>
                      <a:pt x="1253" y="5702"/>
                    </a:lnTo>
                    <a:lnTo>
                      <a:pt x="1216" y="5701"/>
                    </a:lnTo>
                    <a:lnTo>
                      <a:pt x="1177" y="5697"/>
                    </a:lnTo>
                    <a:lnTo>
                      <a:pt x="1134" y="5691"/>
                    </a:lnTo>
                    <a:lnTo>
                      <a:pt x="1089" y="5682"/>
                    </a:lnTo>
                    <a:lnTo>
                      <a:pt x="1041" y="5673"/>
                    </a:lnTo>
                    <a:lnTo>
                      <a:pt x="990" y="5663"/>
                    </a:lnTo>
                    <a:lnTo>
                      <a:pt x="936" y="5651"/>
                    </a:lnTo>
                    <a:lnTo>
                      <a:pt x="879" y="5640"/>
                    </a:lnTo>
                    <a:lnTo>
                      <a:pt x="848" y="5624"/>
                    </a:lnTo>
                    <a:lnTo>
                      <a:pt x="818" y="5606"/>
                    </a:lnTo>
                    <a:lnTo>
                      <a:pt x="791" y="5587"/>
                    </a:lnTo>
                    <a:lnTo>
                      <a:pt x="766" y="5564"/>
                    </a:lnTo>
                    <a:lnTo>
                      <a:pt x="742" y="5541"/>
                    </a:lnTo>
                    <a:lnTo>
                      <a:pt x="720" y="5516"/>
                    </a:lnTo>
                    <a:lnTo>
                      <a:pt x="700" y="5490"/>
                    </a:lnTo>
                    <a:lnTo>
                      <a:pt x="681" y="5462"/>
                    </a:lnTo>
                    <a:lnTo>
                      <a:pt x="663" y="5434"/>
                    </a:lnTo>
                    <a:lnTo>
                      <a:pt x="647" y="5404"/>
                    </a:lnTo>
                    <a:lnTo>
                      <a:pt x="632" y="5374"/>
                    </a:lnTo>
                    <a:lnTo>
                      <a:pt x="619" y="5345"/>
                    </a:lnTo>
                    <a:lnTo>
                      <a:pt x="608" y="5314"/>
                    </a:lnTo>
                    <a:lnTo>
                      <a:pt x="596" y="5284"/>
                    </a:lnTo>
                    <a:lnTo>
                      <a:pt x="587" y="5253"/>
                    </a:lnTo>
                    <a:lnTo>
                      <a:pt x="579" y="5223"/>
                    </a:lnTo>
                    <a:lnTo>
                      <a:pt x="564" y="5164"/>
                    </a:lnTo>
                    <a:lnTo>
                      <a:pt x="559" y="5136"/>
                    </a:lnTo>
                    <a:lnTo>
                      <a:pt x="554" y="5109"/>
                    </a:lnTo>
                    <a:lnTo>
                      <a:pt x="550" y="5083"/>
                    </a:lnTo>
                    <a:lnTo>
                      <a:pt x="546" y="5058"/>
                    </a:lnTo>
                    <a:lnTo>
                      <a:pt x="544" y="5034"/>
                    </a:lnTo>
                    <a:lnTo>
                      <a:pt x="541" y="5013"/>
                    </a:lnTo>
                    <a:lnTo>
                      <a:pt x="540" y="4993"/>
                    </a:lnTo>
                    <a:lnTo>
                      <a:pt x="538" y="4976"/>
                    </a:lnTo>
                    <a:lnTo>
                      <a:pt x="538" y="4960"/>
                    </a:lnTo>
                    <a:lnTo>
                      <a:pt x="536" y="4947"/>
                    </a:lnTo>
                    <a:lnTo>
                      <a:pt x="536" y="4937"/>
                    </a:lnTo>
                    <a:lnTo>
                      <a:pt x="535" y="4929"/>
                    </a:lnTo>
                    <a:lnTo>
                      <a:pt x="535" y="4924"/>
                    </a:lnTo>
                    <a:lnTo>
                      <a:pt x="535" y="4923"/>
                    </a:lnTo>
                    <a:lnTo>
                      <a:pt x="535" y="4922"/>
                    </a:lnTo>
                    <a:lnTo>
                      <a:pt x="533" y="4921"/>
                    </a:lnTo>
                    <a:lnTo>
                      <a:pt x="530" y="4920"/>
                    </a:lnTo>
                    <a:lnTo>
                      <a:pt x="526" y="4917"/>
                    </a:lnTo>
                    <a:lnTo>
                      <a:pt x="516" y="4909"/>
                    </a:lnTo>
                    <a:lnTo>
                      <a:pt x="503" y="4899"/>
                    </a:lnTo>
                    <a:lnTo>
                      <a:pt x="488" y="4884"/>
                    </a:lnTo>
                    <a:lnTo>
                      <a:pt x="471" y="4866"/>
                    </a:lnTo>
                    <a:lnTo>
                      <a:pt x="455" y="4844"/>
                    </a:lnTo>
                    <a:lnTo>
                      <a:pt x="438" y="4818"/>
                    </a:lnTo>
                    <a:lnTo>
                      <a:pt x="430" y="4804"/>
                    </a:lnTo>
                    <a:lnTo>
                      <a:pt x="423" y="4788"/>
                    </a:lnTo>
                    <a:lnTo>
                      <a:pt x="416" y="4772"/>
                    </a:lnTo>
                    <a:lnTo>
                      <a:pt x="410" y="4754"/>
                    </a:lnTo>
                    <a:lnTo>
                      <a:pt x="404" y="4736"/>
                    </a:lnTo>
                    <a:lnTo>
                      <a:pt x="399" y="4716"/>
                    </a:lnTo>
                    <a:lnTo>
                      <a:pt x="395" y="4696"/>
                    </a:lnTo>
                    <a:lnTo>
                      <a:pt x="391" y="4673"/>
                    </a:lnTo>
                    <a:lnTo>
                      <a:pt x="389" y="4650"/>
                    </a:lnTo>
                    <a:lnTo>
                      <a:pt x="388" y="4627"/>
                    </a:lnTo>
                    <a:lnTo>
                      <a:pt x="388" y="4601"/>
                    </a:lnTo>
                    <a:lnTo>
                      <a:pt x="390" y="4574"/>
                    </a:lnTo>
                    <a:lnTo>
                      <a:pt x="393" y="4546"/>
                    </a:lnTo>
                    <a:lnTo>
                      <a:pt x="397" y="4517"/>
                    </a:lnTo>
                    <a:lnTo>
                      <a:pt x="403" y="4488"/>
                    </a:lnTo>
                    <a:lnTo>
                      <a:pt x="412" y="4456"/>
                    </a:lnTo>
                    <a:lnTo>
                      <a:pt x="421" y="4424"/>
                    </a:lnTo>
                    <a:lnTo>
                      <a:pt x="433" y="4392"/>
                    </a:lnTo>
                    <a:lnTo>
                      <a:pt x="449" y="4361"/>
                    </a:lnTo>
                    <a:lnTo>
                      <a:pt x="465" y="4329"/>
                    </a:lnTo>
                    <a:lnTo>
                      <a:pt x="484" y="4298"/>
                    </a:lnTo>
                    <a:lnTo>
                      <a:pt x="503" y="4268"/>
                    </a:lnTo>
                    <a:lnTo>
                      <a:pt x="525" y="4238"/>
                    </a:lnTo>
                    <a:lnTo>
                      <a:pt x="548" y="4209"/>
                    </a:lnTo>
                    <a:lnTo>
                      <a:pt x="573" y="4181"/>
                    </a:lnTo>
                    <a:lnTo>
                      <a:pt x="597" y="4152"/>
                    </a:lnTo>
                    <a:lnTo>
                      <a:pt x="650" y="4098"/>
                    </a:lnTo>
                    <a:lnTo>
                      <a:pt x="704" y="4048"/>
                    </a:lnTo>
                    <a:lnTo>
                      <a:pt x="758" y="4000"/>
                    </a:lnTo>
                    <a:lnTo>
                      <a:pt x="785" y="3978"/>
                    </a:lnTo>
                    <a:lnTo>
                      <a:pt x="811" y="3957"/>
                    </a:lnTo>
                    <a:lnTo>
                      <a:pt x="837" y="3936"/>
                    </a:lnTo>
                    <a:lnTo>
                      <a:pt x="863" y="3918"/>
                    </a:lnTo>
                    <a:lnTo>
                      <a:pt x="886" y="3900"/>
                    </a:lnTo>
                    <a:lnTo>
                      <a:pt x="909" y="3884"/>
                    </a:lnTo>
                    <a:lnTo>
                      <a:pt x="931" y="3870"/>
                    </a:lnTo>
                    <a:lnTo>
                      <a:pt x="950" y="3855"/>
                    </a:lnTo>
                    <a:lnTo>
                      <a:pt x="969" y="3843"/>
                    </a:lnTo>
                    <a:lnTo>
                      <a:pt x="986" y="3832"/>
                    </a:lnTo>
                    <a:lnTo>
                      <a:pt x="1000" y="3823"/>
                    </a:lnTo>
                    <a:lnTo>
                      <a:pt x="1012" y="3815"/>
                    </a:lnTo>
                    <a:lnTo>
                      <a:pt x="1022" y="3810"/>
                    </a:lnTo>
                    <a:lnTo>
                      <a:pt x="1029" y="3805"/>
                    </a:lnTo>
                    <a:lnTo>
                      <a:pt x="1033" y="3803"/>
                    </a:lnTo>
                    <a:lnTo>
                      <a:pt x="1035" y="3802"/>
                    </a:lnTo>
                    <a:lnTo>
                      <a:pt x="1034" y="3803"/>
                    </a:lnTo>
                    <a:lnTo>
                      <a:pt x="1033" y="3805"/>
                    </a:lnTo>
                    <a:lnTo>
                      <a:pt x="1032" y="3809"/>
                    </a:lnTo>
                    <a:lnTo>
                      <a:pt x="1030" y="3814"/>
                    </a:lnTo>
                    <a:lnTo>
                      <a:pt x="1027" y="3821"/>
                    </a:lnTo>
                    <a:lnTo>
                      <a:pt x="1024" y="3830"/>
                    </a:lnTo>
                    <a:lnTo>
                      <a:pt x="1020" y="3841"/>
                    </a:lnTo>
                    <a:lnTo>
                      <a:pt x="1015" y="3852"/>
                    </a:lnTo>
                    <a:lnTo>
                      <a:pt x="1011" y="3865"/>
                    </a:lnTo>
                    <a:lnTo>
                      <a:pt x="1007" y="3881"/>
                    </a:lnTo>
                    <a:lnTo>
                      <a:pt x="1002" y="3897"/>
                    </a:lnTo>
                    <a:lnTo>
                      <a:pt x="997" y="3915"/>
                    </a:lnTo>
                    <a:lnTo>
                      <a:pt x="992" y="3933"/>
                    </a:lnTo>
                    <a:lnTo>
                      <a:pt x="987" y="3954"/>
                    </a:lnTo>
                    <a:lnTo>
                      <a:pt x="981" y="3977"/>
                    </a:lnTo>
                    <a:lnTo>
                      <a:pt x="976" y="4000"/>
                    </a:lnTo>
                    <a:lnTo>
                      <a:pt x="971" y="4025"/>
                    </a:lnTo>
                    <a:lnTo>
                      <a:pt x="966" y="4051"/>
                    </a:lnTo>
                    <a:lnTo>
                      <a:pt x="962" y="4079"/>
                    </a:lnTo>
                    <a:lnTo>
                      <a:pt x="957" y="4107"/>
                    </a:lnTo>
                    <a:lnTo>
                      <a:pt x="953" y="4137"/>
                    </a:lnTo>
                    <a:lnTo>
                      <a:pt x="949" y="4168"/>
                    </a:lnTo>
                    <a:lnTo>
                      <a:pt x="945" y="4201"/>
                    </a:lnTo>
                    <a:lnTo>
                      <a:pt x="942" y="4235"/>
                    </a:lnTo>
                    <a:lnTo>
                      <a:pt x="940" y="4270"/>
                    </a:lnTo>
                    <a:lnTo>
                      <a:pt x="938" y="4306"/>
                    </a:lnTo>
                    <a:lnTo>
                      <a:pt x="937" y="4344"/>
                    </a:lnTo>
                    <a:lnTo>
                      <a:pt x="936" y="4382"/>
                    </a:lnTo>
                    <a:lnTo>
                      <a:pt x="936" y="4423"/>
                    </a:lnTo>
                    <a:lnTo>
                      <a:pt x="937" y="4464"/>
                    </a:lnTo>
                    <a:lnTo>
                      <a:pt x="938" y="4506"/>
                    </a:lnTo>
                    <a:lnTo>
                      <a:pt x="941" y="4549"/>
                    </a:lnTo>
                    <a:lnTo>
                      <a:pt x="943" y="4575"/>
                    </a:lnTo>
                    <a:lnTo>
                      <a:pt x="943" y="4599"/>
                    </a:lnTo>
                    <a:lnTo>
                      <a:pt x="943" y="4621"/>
                    </a:lnTo>
                    <a:lnTo>
                      <a:pt x="940" y="4643"/>
                    </a:lnTo>
                    <a:lnTo>
                      <a:pt x="937" y="4664"/>
                    </a:lnTo>
                    <a:lnTo>
                      <a:pt x="933" y="4682"/>
                    </a:lnTo>
                    <a:lnTo>
                      <a:pt x="927" y="4700"/>
                    </a:lnTo>
                    <a:lnTo>
                      <a:pt x="921" y="4716"/>
                    </a:lnTo>
                    <a:lnTo>
                      <a:pt x="912" y="4732"/>
                    </a:lnTo>
                    <a:lnTo>
                      <a:pt x="904" y="4746"/>
                    </a:lnTo>
                    <a:lnTo>
                      <a:pt x="896" y="4758"/>
                    </a:lnTo>
                    <a:lnTo>
                      <a:pt x="885" y="4771"/>
                    </a:lnTo>
                    <a:lnTo>
                      <a:pt x="866" y="4792"/>
                    </a:lnTo>
                    <a:lnTo>
                      <a:pt x="844" y="4810"/>
                    </a:lnTo>
                    <a:lnTo>
                      <a:pt x="821" y="4824"/>
                    </a:lnTo>
                    <a:lnTo>
                      <a:pt x="801" y="4836"/>
                    </a:lnTo>
                    <a:lnTo>
                      <a:pt x="780" y="4845"/>
                    </a:lnTo>
                    <a:lnTo>
                      <a:pt x="762" y="4851"/>
                    </a:lnTo>
                    <a:lnTo>
                      <a:pt x="746" y="4856"/>
                    </a:lnTo>
                    <a:lnTo>
                      <a:pt x="740" y="4857"/>
                    </a:lnTo>
                    <a:lnTo>
                      <a:pt x="734" y="4858"/>
                    </a:lnTo>
                    <a:lnTo>
                      <a:pt x="730" y="4859"/>
                    </a:lnTo>
                    <a:lnTo>
                      <a:pt x="725" y="4860"/>
                    </a:lnTo>
                    <a:lnTo>
                      <a:pt x="723" y="4860"/>
                    </a:lnTo>
                    <a:lnTo>
                      <a:pt x="723" y="4860"/>
                    </a:lnTo>
                    <a:lnTo>
                      <a:pt x="723" y="4861"/>
                    </a:lnTo>
                    <a:lnTo>
                      <a:pt x="724" y="4865"/>
                    </a:lnTo>
                    <a:lnTo>
                      <a:pt x="726" y="4869"/>
                    </a:lnTo>
                    <a:lnTo>
                      <a:pt x="728" y="4874"/>
                    </a:lnTo>
                    <a:lnTo>
                      <a:pt x="733" y="4881"/>
                    </a:lnTo>
                    <a:lnTo>
                      <a:pt x="737" y="4889"/>
                    </a:lnTo>
                    <a:lnTo>
                      <a:pt x="741" y="4899"/>
                    </a:lnTo>
                    <a:lnTo>
                      <a:pt x="747" y="4910"/>
                    </a:lnTo>
                    <a:lnTo>
                      <a:pt x="760" y="4933"/>
                    </a:lnTo>
                    <a:lnTo>
                      <a:pt x="777" y="4959"/>
                    </a:lnTo>
                    <a:lnTo>
                      <a:pt x="798" y="4987"/>
                    </a:lnTo>
                    <a:lnTo>
                      <a:pt x="820" y="5017"/>
                    </a:lnTo>
                    <a:lnTo>
                      <a:pt x="847" y="5046"/>
                    </a:lnTo>
                    <a:lnTo>
                      <a:pt x="877" y="5074"/>
                    </a:lnTo>
                    <a:lnTo>
                      <a:pt x="910" y="5100"/>
                    </a:lnTo>
                    <a:lnTo>
                      <a:pt x="946" y="5124"/>
                    </a:lnTo>
                    <a:lnTo>
                      <a:pt x="966" y="5134"/>
                    </a:lnTo>
                    <a:lnTo>
                      <a:pt x="987" y="5144"/>
                    </a:lnTo>
                    <a:lnTo>
                      <a:pt x="1008" y="5152"/>
                    </a:lnTo>
                    <a:lnTo>
                      <a:pt x="1030" y="5159"/>
                    </a:lnTo>
                    <a:lnTo>
                      <a:pt x="1054" y="5164"/>
                    </a:lnTo>
                    <a:lnTo>
                      <a:pt x="1077" y="5168"/>
                    </a:lnTo>
                    <a:lnTo>
                      <a:pt x="1102" y="5171"/>
                    </a:lnTo>
                    <a:lnTo>
                      <a:pt x="1128" y="5173"/>
                    </a:lnTo>
                    <a:lnTo>
                      <a:pt x="1190" y="5173"/>
                    </a:lnTo>
                    <a:lnTo>
                      <a:pt x="1219" y="5168"/>
                    </a:lnTo>
                    <a:lnTo>
                      <a:pt x="1247" y="5163"/>
                    </a:lnTo>
                    <a:lnTo>
                      <a:pt x="1275" y="5155"/>
                    </a:lnTo>
                    <a:lnTo>
                      <a:pt x="1301" y="5146"/>
                    </a:lnTo>
                    <a:lnTo>
                      <a:pt x="1328" y="5133"/>
                    </a:lnTo>
                    <a:lnTo>
                      <a:pt x="1355" y="5120"/>
                    </a:lnTo>
                    <a:lnTo>
                      <a:pt x="1382" y="5104"/>
                    </a:lnTo>
                    <a:lnTo>
                      <a:pt x="1409" y="5085"/>
                    </a:lnTo>
                    <a:lnTo>
                      <a:pt x="1436" y="5064"/>
                    </a:lnTo>
                    <a:lnTo>
                      <a:pt x="1464" y="5041"/>
                    </a:lnTo>
                    <a:lnTo>
                      <a:pt x="1492" y="5015"/>
                    </a:lnTo>
                    <a:lnTo>
                      <a:pt x="1521" y="4986"/>
                    </a:lnTo>
                    <a:lnTo>
                      <a:pt x="1551" y="4955"/>
                    </a:lnTo>
                    <a:lnTo>
                      <a:pt x="1583" y="4921"/>
                    </a:lnTo>
                    <a:lnTo>
                      <a:pt x="1616" y="4885"/>
                    </a:lnTo>
                    <a:lnTo>
                      <a:pt x="1650" y="4845"/>
                    </a:lnTo>
                    <a:lnTo>
                      <a:pt x="1686" y="4803"/>
                    </a:lnTo>
                    <a:lnTo>
                      <a:pt x="1724" y="4757"/>
                    </a:lnTo>
                    <a:lnTo>
                      <a:pt x="1763" y="4709"/>
                    </a:lnTo>
                    <a:lnTo>
                      <a:pt x="1805" y="4657"/>
                    </a:lnTo>
                    <a:lnTo>
                      <a:pt x="1850" y="4603"/>
                    </a:lnTo>
                    <a:lnTo>
                      <a:pt x="1896" y="4544"/>
                    </a:lnTo>
                    <a:lnTo>
                      <a:pt x="1945" y="4483"/>
                    </a:lnTo>
                    <a:lnTo>
                      <a:pt x="1997" y="4419"/>
                    </a:lnTo>
                    <a:lnTo>
                      <a:pt x="2052" y="4351"/>
                    </a:lnTo>
                    <a:lnTo>
                      <a:pt x="2110" y="4278"/>
                    </a:lnTo>
                    <a:lnTo>
                      <a:pt x="2171" y="4203"/>
                    </a:lnTo>
                    <a:lnTo>
                      <a:pt x="2236" y="4124"/>
                    </a:lnTo>
                    <a:lnTo>
                      <a:pt x="2304" y="4042"/>
                    </a:lnTo>
                    <a:lnTo>
                      <a:pt x="2375" y="3955"/>
                    </a:lnTo>
                    <a:lnTo>
                      <a:pt x="2451" y="3864"/>
                    </a:lnTo>
                    <a:lnTo>
                      <a:pt x="2491" y="3818"/>
                    </a:lnTo>
                    <a:lnTo>
                      <a:pt x="2531" y="3770"/>
                    </a:lnTo>
                    <a:lnTo>
                      <a:pt x="2565" y="3730"/>
                    </a:lnTo>
                    <a:lnTo>
                      <a:pt x="2601" y="3692"/>
                    </a:lnTo>
                    <a:lnTo>
                      <a:pt x="2638" y="3655"/>
                    </a:lnTo>
                    <a:lnTo>
                      <a:pt x="2676" y="3619"/>
                    </a:lnTo>
                    <a:lnTo>
                      <a:pt x="2717" y="3583"/>
                    </a:lnTo>
                    <a:lnTo>
                      <a:pt x="2757" y="3548"/>
                    </a:lnTo>
                    <a:lnTo>
                      <a:pt x="2799" y="3514"/>
                    </a:lnTo>
                    <a:lnTo>
                      <a:pt x="2843" y="3481"/>
                    </a:lnTo>
                    <a:lnTo>
                      <a:pt x="2931" y="3417"/>
                    </a:lnTo>
                    <a:lnTo>
                      <a:pt x="3024" y="3357"/>
                    </a:lnTo>
                    <a:lnTo>
                      <a:pt x="3119" y="3299"/>
                    </a:lnTo>
                    <a:lnTo>
                      <a:pt x="3217" y="3244"/>
                    </a:lnTo>
                    <a:lnTo>
                      <a:pt x="3318" y="3193"/>
                    </a:lnTo>
                    <a:lnTo>
                      <a:pt x="3420" y="3144"/>
                    </a:lnTo>
                    <a:lnTo>
                      <a:pt x="3522" y="3098"/>
                    </a:lnTo>
                    <a:lnTo>
                      <a:pt x="3625" y="3055"/>
                    </a:lnTo>
                    <a:lnTo>
                      <a:pt x="3727" y="3015"/>
                    </a:lnTo>
                    <a:lnTo>
                      <a:pt x="3830" y="2976"/>
                    </a:lnTo>
                    <a:lnTo>
                      <a:pt x="3931" y="2941"/>
                    </a:lnTo>
                    <a:lnTo>
                      <a:pt x="4031" y="2908"/>
                    </a:lnTo>
                    <a:lnTo>
                      <a:pt x="4128" y="2879"/>
                    </a:lnTo>
                    <a:lnTo>
                      <a:pt x="4223" y="2851"/>
                    </a:lnTo>
                    <a:lnTo>
                      <a:pt x="4315" y="2825"/>
                    </a:lnTo>
                    <a:lnTo>
                      <a:pt x="4359" y="2814"/>
                    </a:lnTo>
                    <a:lnTo>
                      <a:pt x="4403" y="2802"/>
                    </a:lnTo>
                    <a:lnTo>
                      <a:pt x="4445" y="2792"/>
                    </a:lnTo>
                    <a:lnTo>
                      <a:pt x="4487" y="2782"/>
                    </a:lnTo>
                    <a:lnTo>
                      <a:pt x="4527" y="2771"/>
                    </a:lnTo>
                    <a:lnTo>
                      <a:pt x="4567" y="2762"/>
                    </a:lnTo>
                    <a:lnTo>
                      <a:pt x="4604" y="2754"/>
                    </a:lnTo>
                    <a:lnTo>
                      <a:pt x="4640" y="2746"/>
                    </a:lnTo>
                    <a:lnTo>
                      <a:pt x="4675" y="2739"/>
                    </a:lnTo>
                    <a:lnTo>
                      <a:pt x="4709" y="2731"/>
                    </a:lnTo>
                    <a:lnTo>
                      <a:pt x="4741" y="2724"/>
                    </a:lnTo>
                    <a:lnTo>
                      <a:pt x="4771" y="2719"/>
                    </a:lnTo>
                    <a:lnTo>
                      <a:pt x="4800" y="2713"/>
                    </a:lnTo>
                    <a:lnTo>
                      <a:pt x="4827" y="2708"/>
                    </a:lnTo>
                    <a:lnTo>
                      <a:pt x="4853" y="2702"/>
                    </a:lnTo>
                    <a:lnTo>
                      <a:pt x="4875" y="2698"/>
                    </a:lnTo>
                    <a:lnTo>
                      <a:pt x="4897" y="2695"/>
                    </a:lnTo>
                    <a:lnTo>
                      <a:pt x="4917" y="2691"/>
                    </a:lnTo>
                    <a:lnTo>
                      <a:pt x="4934" y="2688"/>
                    </a:lnTo>
                    <a:lnTo>
                      <a:pt x="4949" y="2686"/>
                    </a:lnTo>
                    <a:lnTo>
                      <a:pt x="4962" y="2684"/>
                    </a:lnTo>
                    <a:lnTo>
                      <a:pt x="4973" y="2682"/>
                    </a:lnTo>
                    <a:lnTo>
                      <a:pt x="4982" y="2681"/>
                    </a:lnTo>
                    <a:lnTo>
                      <a:pt x="4988" y="2680"/>
                    </a:lnTo>
                    <a:lnTo>
                      <a:pt x="4992" y="2679"/>
                    </a:lnTo>
                    <a:lnTo>
                      <a:pt x="4993" y="2679"/>
                    </a:lnTo>
                    <a:lnTo>
                      <a:pt x="4991" y="2681"/>
                    </a:lnTo>
                    <a:lnTo>
                      <a:pt x="4986" y="2686"/>
                    </a:lnTo>
                    <a:lnTo>
                      <a:pt x="4978" y="2695"/>
                    </a:lnTo>
                    <a:lnTo>
                      <a:pt x="4967" y="2708"/>
                    </a:lnTo>
                    <a:lnTo>
                      <a:pt x="4953" y="2723"/>
                    </a:lnTo>
                    <a:lnTo>
                      <a:pt x="4936" y="2742"/>
                    </a:lnTo>
                    <a:lnTo>
                      <a:pt x="4918" y="2762"/>
                    </a:lnTo>
                    <a:lnTo>
                      <a:pt x="4897" y="2785"/>
                    </a:lnTo>
                    <a:lnTo>
                      <a:pt x="4873" y="2811"/>
                    </a:lnTo>
                    <a:lnTo>
                      <a:pt x="4848" y="2838"/>
                    </a:lnTo>
                    <a:lnTo>
                      <a:pt x="4822" y="2868"/>
                    </a:lnTo>
                    <a:lnTo>
                      <a:pt x="4794" y="2899"/>
                    </a:lnTo>
                    <a:lnTo>
                      <a:pt x="4765" y="2932"/>
                    </a:lnTo>
                    <a:lnTo>
                      <a:pt x="4734" y="2966"/>
                    </a:lnTo>
                    <a:lnTo>
                      <a:pt x="4702" y="3001"/>
                    </a:lnTo>
                    <a:lnTo>
                      <a:pt x="4670" y="3037"/>
                    </a:lnTo>
                    <a:lnTo>
                      <a:pt x="4603" y="3111"/>
                    </a:lnTo>
                    <a:lnTo>
                      <a:pt x="4535" y="3188"/>
                    </a:lnTo>
                    <a:lnTo>
                      <a:pt x="4468" y="3263"/>
                    </a:lnTo>
                    <a:lnTo>
                      <a:pt x="4401" y="3337"/>
                    </a:lnTo>
                    <a:lnTo>
                      <a:pt x="4369" y="3372"/>
                    </a:lnTo>
                    <a:lnTo>
                      <a:pt x="4339" y="3407"/>
                    </a:lnTo>
                    <a:lnTo>
                      <a:pt x="4309" y="3440"/>
                    </a:lnTo>
                    <a:lnTo>
                      <a:pt x="4280" y="3473"/>
                    </a:lnTo>
                    <a:lnTo>
                      <a:pt x="4253" y="3503"/>
                    </a:lnTo>
                    <a:lnTo>
                      <a:pt x="4227" y="3532"/>
                    </a:lnTo>
                    <a:lnTo>
                      <a:pt x="4204" y="3558"/>
                    </a:lnTo>
                    <a:lnTo>
                      <a:pt x="4183" y="3583"/>
                    </a:lnTo>
                    <a:lnTo>
                      <a:pt x="4164" y="3607"/>
                    </a:lnTo>
                    <a:lnTo>
                      <a:pt x="4143" y="3634"/>
                    </a:lnTo>
                    <a:lnTo>
                      <a:pt x="4121" y="3661"/>
                    </a:lnTo>
                    <a:lnTo>
                      <a:pt x="4097" y="3691"/>
                    </a:lnTo>
                    <a:lnTo>
                      <a:pt x="4071" y="3723"/>
                    </a:lnTo>
                    <a:lnTo>
                      <a:pt x="4044" y="3756"/>
                    </a:lnTo>
                    <a:lnTo>
                      <a:pt x="4016" y="3791"/>
                    </a:lnTo>
                    <a:lnTo>
                      <a:pt x="3988" y="3828"/>
                    </a:lnTo>
                    <a:lnTo>
                      <a:pt x="3958" y="3865"/>
                    </a:lnTo>
                    <a:lnTo>
                      <a:pt x="3927" y="3905"/>
                    </a:lnTo>
                    <a:lnTo>
                      <a:pt x="3897" y="3945"/>
                    </a:lnTo>
                    <a:lnTo>
                      <a:pt x="3866" y="3987"/>
                    </a:lnTo>
                    <a:lnTo>
                      <a:pt x="3834" y="4029"/>
                    </a:lnTo>
                    <a:lnTo>
                      <a:pt x="3803" y="4073"/>
                    </a:lnTo>
                    <a:lnTo>
                      <a:pt x="3742" y="4163"/>
                    </a:lnTo>
                    <a:lnTo>
                      <a:pt x="3684" y="4257"/>
                    </a:lnTo>
                    <a:lnTo>
                      <a:pt x="3656" y="4305"/>
                    </a:lnTo>
                    <a:lnTo>
                      <a:pt x="3629" y="4354"/>
                    </a:lnTo>
                    <a:lnTo>
                      <a:pt x="3605" y="4402"/>
                    </a:lnTo>
                    <a:lnTo>
                      <a:pt x="3581" y="4451"/>
                    </a:lnTo>
                    <a:lnTo>
                      <a:pt x="3558" y="4502"/>
                    </a:lnTo>
                    <a:lnTo>
                      <a:pt x="3538" y="4551"/>
                    </a:lnTo>
                    <a:lnTo>
                      <a:pt x="3520" y="4602"/>
                    </a:lnTo>
                    <a:lnTo>
                      <a:pt x="3504" y="4652"/>
                    </a:lnTo>
                    <a:lnTo>
                      <a:pt x="3491" y="4703"/>
                    </a:lnTo>
                    <a:lnTo>
                      <a:pt x="3480" y="4753"/>
                    </a:lnTo>
                    <a:lnTo>
                      <a:pt x="3471" y="4804"/>
                    </a:lnTo>
                    <a:lnTo>
                      <a:pt x="3466" y="4854"/>
                    </a:lnTo>
                    <a:lnTo>
                      <a:pt x="3464" y="4905"/>
                    </a:lnTo>
                    <a:lnTo>
                      <a:pt x="3465" y="4954"/>
                    </a:lnTo>
                    <a:lnTo>
                      <a:pt x="3469" y="4984"/>
                    </a:lnTo>
                    <a:lnTo>
                      <a:pt x="3474" y="5014"/>
                    </a:lnTo>
                    <a:lnTo>
                      <a:pt x="3482" y="5045"/>
                    </a:lnTo>
                    <a:lnTo>
                      <a:pt x="3491" y="5076"/>
                    </a:lnTo>
                    <a:lnTo>
                      <a:pt x="3501" y="5107"/>
                    </a:lnTo>
                    <a:lnTo>
                      <a:pt x="3513" y="5139"/>
                    </a:lnTo>
                    <a:lnTo>
                      <a:pt x="3526" y="5170"/>
                    </a:lnTo>
                    <a:lnTo>
                      <a:pt x="3541" y="5202"/>
                    </a:lnTo>
                    <a:lnTo>
                      <a:pt x="3557" y="5234"/>
                    </a:lnTo>
                    <a:lnTo>
                      <a:pt x="3574" y="5267"/>
                    </a:lnTo>
                    <a:lnTo>
                      <a:pt x="3591" y="5300"/>
                    </a:lnTo>
                    <a:lnTo>
                      <a:pt x="3611" y="5333"/>
                    </a:lnTo>
                    <a:lnTo>
                      <a:pt x="3651" y="5399"/>
                    </a:lnTo>
                    <a:lnTo>
                      <a:pt x="3695" y="5465"/>
                    </a:lnTo>
                    <a:lnTo>
                      <a:pt x="3742" y="5530"/>
                    </a:lnTo>
                    <a:lnTo>
                      <a:pt x="3790" y="5595"/>
                    </a:lnTo>
                    <a:lnTo>
                      <a:pt x="3840" y="5659"/>
                    </a:lnTo>
                    <a:lnTo>
                      <a:pt x="3890" y="5722"/>
                    </a:lnTo>
                    <a:lnTo>
                      <a:pt x="3941" y="5782"/>
                    </a:lnTo>
                    <a:lnTo>
                      <a:pt x="3992" y="5841"/>
                    </a:lnTo>
                    <a:lnTo>
                      <a:pt x="4041" y="5898"/>
                    </a:lnTo>
                    <a:lnTo>
                      <a:pt x="4089" y="5951"/>
                    </a:lnTo>
                    <a:lnTo>
                      <a:pt x="4117" y="5986"/>
                    </a:lnTo>
                    <a:lnTo>
                      <a:pt x="4141" y="6020"/>
                    </a:lnTo>
                    <a:lnTo>
                      <a:pt x="4164" y="6052"/>
                    </a:lnTo>
                    <a:lnTo>
                      <a:pt x="4184" y="6084"/>
                    </a:lnTo>
                    <a:lnTo>
                      <a:pt x="4201" y="6114"/>
                    </a:lnTo>
                    <a:lnTo>
                      <a:pt x="4217" y="6142"/>
                    </a:lnTo>
                    <a:lnTo>
                      <a:pt x="4230" y="6169"/>
                    </a:lnTo>
                    <a:lnTo>
                      <a:pt x="4240" y="6193"/>
                    </a:lnTo>
                    <a:lnTo>
                      <a:pt x="4250" y="6215"/>
                    </a:lnTo>
                    <a:lnTo>
                      <a:pt x="4258" y="6236"/>
                    </a:lnTo>
                    <a:lnTo>
                      <a:pt x="4264" y="6253"/>
                    </a:lnTo>
                    <a:lnTo>
                      <a:pt x="4268" y="6267"/>
                    </a:lnTo>
                    <a:lnTo>
                      <a:pt x="4272" y="6279"/>
                    </a:lnTo>
                    <a:lnTo>
                      <a:pt x="4275" y="6287"/>
                    </a:lnTo>
                    <a:lnTo>
                      <a:pt x="4276" y="6293"/>
                    </a:lnTo>
                    <a:lnTo>
                      <a:pt x="4276" y="6294"/>
                    </a:lnTo>
                    <a:lnTo>
                      <a:pt x="3902" y="6856"/>
                    </a:lnTo>
                    <a:lnTo>
                      <a:pt x="3902" y="6856"/>
                    </a:lnTo>
                    <a:lnTo>
                      <a:pt x="3904" y="6858"/>
                    </a:lnTo>
                    <a:lnTo>
                      <a:pt x="3906" y="6861"/>
                    </a:lnTo>
                    <a:lnTo>
                      <a:pt x="3909" y="6865"/>
                    </a:lnTo>
                    <a:lnTo>
                      <a:pt x="3914" y="6870"/>
                    </a:lnTo>
                    <a:lnTo>
                      <a:pt x="3919" y="6877"/>
                    </a:lnTo>
                    <a:lnTo>
                      <a:pt x="3926" y="6884"/>
                    </a:lnTo>
                    <a:lnTo>
                      <a:pt x="3932" y="6893"/>
                    </a:lnTo>
                    <a:lnTo>
                      <a:pt x="3948" y="6912"/>
                    </a:lnTo>
                    <a:lnTo>
                      <a:pt x="3968" y="6936"/>
                    </a:lnTo>
                    <a:lnTo>
                      <a:pt x="3992" y="6963"/>
                    </a:lnTo>
                    <a:lnTo>
                      <a:pt x="4017" y="6993"/>
                    </a:lnTo>
                    <a:lnTo>
                      <a:pt x="4045" y="7025"/>
                    </a:lnTo>
                    <a:lnTo>
                      <a:pt x="4077" y="7059"/>
                    </a:lnTo>
                    <a:lnTo>
                      <a:pt x="4110" y="7095"/>
                    </a:lnTo>
                    <a:lnTo>
                      <a:pt x="4147" y="7133"/>
                    </a:lnTo>
                    <a:lnTo>
                      <a:pt x="4185" y="7173"/>
                    </a:lnTo>
                    <a:lnTo>
                      <a:pt x="4225" y="7213"/>
                    </a:lnTo>
                    <a:lnTo>
                      <a:pt x="4267" y="7254"/>
                    </a:lnTo>
                    <a:lnTo>
                      <a:pt x="4311" y="7295"/>
                    </a:lnTo>
                    <a:lnTo>
                      <a:pt x="4356" y="7338"/>
                    </a:lnTo>
                    <a:lnTo>
                      <a:pt x="4403" y="7379"/>
                    </a:lnTo>
                    <a:lnTo>
                      <a:pt x="4451" y="7419"/>
                    </a:lnTo>
                    <a:lnTo>
                      <a:pt x="4500" y="7459"/>
                    </a:lnTo>
                    <a:lnTo>
                      <a:pt x="4550" y="7498"/>
                    </a:lnTo>
                    <a:lnTo>
                      <a:pt x="4601" y="7535"/>
                    </a:lnTo>
                    <a:lnTo>
                      <a:pt x="4652" y="7571"/>
                    </a:lnTo>
                    <a:lnTo>
                      <a:pt x="4704" y="7604"/>
                    </a:lnTo>
                    <a:lnTo>
                      <a:pt x="4756" y="7635"/>
                    </a:lnTo>
                    <a:lnTo>
                      <a:pt x="4808" y="7664"/>
                    </a:lnTo>
                    <a:lnTo>
                      <a:pt x="4861" y="7690"/>
                    </a:lnTo>
                    <a:lnTo>
                      <a:pt x="4912" y="7712"/>
                    </a:lnTo>
                    <a:lnTo>
                      <a:pt x="4965" y="7730"/>
                    </a:lnTo>
                    <a:lnTo>
                      <a:pt x="4991" y="7737"/>
                    </a:lnTo>
                    <a:lnTo>
                      <a:pt x="5017" y="7744"/>
                    </a:lnTo>
                    <a:lnTo>
                      <a:pt x="5042" y="7750"/>
                    </a:lnTo>
                    <a:lnTo>
                      <a:pt x="5067" y="7754"/>
                    </a:lnTo>
                    <a:lnTo>
                      <a:pt x="5092" y="7757"/>
                    </a:lnTo>
                    <a:lnTo>
                      <a:pt x="5117" y="7759"/>
                    </a:lnTo>
                    <a:lnTo>
                      <a:pt x="5163" y="7758"/>
                    </a:lnTo>
                    <a:lnTo>
                      <a:pt x="5210" y="7755"/>
                    </a:lnTo>
                    <a:lnTo>
                      <a:pt x="5256" y="7750"/>
                    </a:lnTo>
                    <a:lnTo>
                      <a:pt x="5302" y="7742"/>
                    </a:lnTo>
                    <a:lnTo>
                      <a:pt x="5347" y="7733"/>
                    </a:lnTo>
                    <a:lnTo>
                      <a:pt x="5393" y="7723"/>
                    </a:lnTo>
                    <a:lnTo>
                      <a:pt x="5437" y="7711"/>
                    </a:lnTo>
                    <a:lnTo>
                      <a:pt x="5482" y="7696"/>
                    </a:lnTo>
                    <a:lnTo>
                      <a:pt x="5527" y="7681"/>
                    </a:lnTo>
                    <a:lnTo>
                      <a:pt x="5571" y="7664"/>
                    </a:lnTo>
                    <a:lnTo>
                      <a:pt x="5616" y="7646"/>
                    </a:lnTo>
                    <a:lnTo>
                      <a:pt x="5660" y="7626"/>
                    </a:lnTo>
                    <a:lnTo>
                      <a:pt x="5704" y="7605"/>
                    </a:lnTo>
                    <a:lnTo>
                      <a:pt x="5749" y="7584"/>
                    </a:lnTo>
                    <a:lnTo>
                      <a:pt x="5838" y="7538"/>
                    </a:lnTo>
                    <a:lnTo>
                      <a:pt x="5927" y="7487"/>
                    </a:lnTo>
                    <a:lnTo>
                      <a:pt x="6017" y="7435"/>
                    </a:lnTo>
                    <a:lnTo>
                      <a:pt x="6108" y="7381"/>
                    </a:lnTo>
                    <a:lnTo>
                      <a:pt x="6200" y="7325"/>
                    </a:lnTo>
                    <a:lnTo>
                      <a:pt x="6293" y="7269"/>
                    </a:lnTo>
                    <a:lnTo>
                      <a:pt x="6388" y="7213"/>
                    </a:lnTo>
                    <a:lnTo>
                      <a:pt x="6484" y="7158"/>
                    </a:lnTo>
                    <a:lnTo>
                      <a:pt x="6582" y="7105"/>
                    </a:lnTo>
                    <a:lnTo>
                      <a:pt x="6618" y="7087"/>
                    </a:lnTo>
                    <a:lnTo>
                      <a:pt x="6653" y="7072"/>
                    </a:lnTo>
                    <a:lnTo>
                      <a:pt x="6690" y="7059"/>
                    </a:lnTo>
                    <a:lnTo>
                      <a:pt x="6727" y="7045"/>
                    </a:lnTo>
                    <a:lnTo>
                      <a:pt x="6764" y="7034"/>
                    </a:lnTo>
                    <a:lnTo>
                      <a:pt x="6803" y="7025"/>
                    </a:lnTo>
                    <a:lnTo>
                      <a:pt x="6840" y="7015"/>
                    </a:lnTo>
                    <a:lnTo>
                      <a:pt x="6878" y="7007"/>
                    </a:lnTo>
                    <a:lnTo>
                      <a:pt x="6916" y="7001"/>
                    </a:lnTo>
                    <a:lnTo>
                      <a:pt x="6954" y="6995"/>
                    </a:lnTo>
                    <a:lnTo>
                      <a:pt x="7029" y="6986"/>
                    </a:lnTo>
                    <a:lnTo>
                      <a:pt x="7103" y="6981"/>
                    </a:lnTo>
                    <a:lnTo>
                      <a:pt x="7174" y="6980"/>
                    </a:lnTo>
                    <a:lnTo>
                      <a:pt x="7237" y="6981"/>
                    </a:lnTo>
                    <a:lnTo>
                      <a:pt x="7298" y="6984"/>
                    </a:lnTo>
                    <a:lnTo>
                      <a:pt x="7356" y="6988"/>
                    </a:lnTo>
                    <a:lnTo>
                      <a:pt x="7411" y="6995"/>
                    </a:lnTo>
                    <a:lnTo>
                      <a:pt x="7463" y="7002"/>
                    </a:lnTo>
                    <a:lnTo>
                      <a:pt x="7512" y="7009"/>
                    </a:lnTo>
                    <a:lnTo>
                      <a:pt x="7557" y="7018"/>
                    </a:lnTo>
                    <a:lnTo>
                      <a:pt x="7599" y="7027"/>
                    </a:lnTo>
                    <a:lnTo>
                      <a:pt x="7618" y="7031"/>
                    </a:lnTo>
                    <a:lnTo>
                      <a:pt x="7636" y="7035"/>
                    </a:lnTo>
                    <a:lnTo>
                      <a:pt x="7653" y="7040"/>
                    </a:lnTo>
                    <a:lnTo>
                      <a:pt x="7669" y="7044"/>
                    </a:lnTo>
                    <a:lnTo>
                      <a:pt x="7684" y="7048"/>
                    </a:lnTo>
                    <a:lnTo>
                      <a:pt x="7698" y="7051"/>
                    </a:lnTo>
                    <a:lnTo>
                      <a:pt x="7710" y="7055"/>
                    </a:lnTo>
                    <a:lnTo>
                      <a:pt x="7721" y="7059"/>
                    </a:lnTo>
                    <a:lnTo>
                      <a:pt x="7732" y="7062"/>
                    </a:lnTo>
                    <a:lnTo>
                      <a:pt x="7741" y="7065"/>
                    </a:lnTo>
                    <a:lnTo>
                      <a:pt x="7748" y="7067"/>
                    </a:lnTo>
                    <a:lnTo>
                      <a:pt x="7754" y="7069"/>
                    </a:lnTo>
                    <a:lnTo>
                      <a:pt x="7760" y="7071"/>
                    </a:lnTo>
                    <a:lnTo>
                      <a:pt x="7763" y="7072"/>
                    </a:lnTo>
                    <a:lnTo>
                      <a:pt x="7766" y="7073"/>
                    </a:lnTo>
                    <a:lnTo>
                      <a:pt x="7766" y="7073"/>
                    </a:lnTo>
                    <a:lnTo>
                      <a:pt x="7766" y="7073"/>
                    </a:lnTo>
                    <a:lnTo>
                      <a:pt x="7767" y="7071"/>
                    </a:lnTo>
                    <a:lnTo>
                      <a:pt x="7768" y="7069"/>
                    </a:lnTo>
                    <a:lnTo>
                      <a:pt x="7769" y="7065"/>
                    </a:lnTo>
                    <a:lnTo>
                      <a:pt x="7772" y="7054"/>
                    </a:lnTo>
                    <a:lnTo>
                      <a:pt x="7775" y="7040"/>
                    </a:lnTo>
                    <a:lnTo>
                      <a:pt x="7780" y="7021"/>
                    </a:lnTo>
                    <a:lnTo>
                      <a:pt x="7786" y="7000"/>
                    </a:lnTo>
                    <a:lnTo>
                      <a:pt x="7794" y="6974"/>
                    </a:lnTo>
                    <a:lnTo>
                      <a:pt x="7801" y="6945"/>
                    </a:lnTo>
                    <a:lnTo>
                      <a:pt x="7809" y="6913"/>
                    </a:lnTo>
                    <a:lnTo>
                      <a:pt x="7817" y="6879"/>
                    </a:lnTo>
                    <a:lnTo>
                      <a:pt x="7827" y="6841"/>
                    </a:lnTo>
                    <a:lnTo>
                      <a:pt x="7837" y="6800"/>
                    </a:lnTo>
                    <a:lnTo>
                      <a:pt x="7847" y="6758"/>
                    </a:lnTo>
                    <a:lnTo>
                      <a:pt x="7858" y="6711"/>
                    </a:lnTo>
                    <a:lnTo>
                      <a:pt x="7868" y="6664"/>
                    </a:lnTo>
                    <a:lnTo>
                      <a:pt x="7879" y="6614"/>
                    </a:lnTo>
                    <a:lnTo>
                      <a:pt x="7890" y="6562"/>
                    </a:lnTo>
                    <a:lnTo>
                      <a:pt x="7901" y="6507"/>
                    </a:lnTo>
                    <a:lnTo>
                      <a:pt x="7912" y="6452"/>
                    </a:lnTo>
                    <a:lnTo>
                      <a:pt x="7923" y="6395"/>
                    </a:lnTo>
                    <a:lnTo>
                      <a:pt x="7933" y="6336"/>
                    </a:lnTo>
                    <a:lnTo>
                      <a:pt x="7943" y="6276"/>
                    </a:lnTo>
                    <a:lnTo>
                      <a:pt x="7954" y="6215"/>
                    </a:lnTo>
                    <a:lnTo>
                      <a:pt x="7963" y="6153"/>
                    </a:lnTo>
                    <a:lnTo>
                      <a:pt x="7981" y="6026"/>
                    </a:lnTo>
                    <a:lnTo>
                      <a:pt x="7996" y="5899"/>
                    </a:lnTo>
                    <a:lnTo>
                      <a:pt x="8007" y="5769"/>
                    </a:lnTo>
                    <a:lnTo>
                      <a:pt x="8012" y="5704"/>
                    </a:lnTo>
                    <a:lnTo>
                      <a:pt x="8016" y="5640"/>
                    </a:lnTo>
                    <a:lnTo>
                      <a:pt x="8017" y="5597"/>
                    </a:lnTo>
                    <a:lnTo>
                      <a:pt x="8017" y="5555"/>
                    </a:lnTo>
                    <a:lnTo>
                      <a:pt x="8017" y="5513"/>
                    </a:lnTo>
                    <a:lnTo>
                      <a:pt x="8016" y="5473"/>
                    </a:lnTo>
                    <a:lnTo>
                      <a:pt x="8012" y="5397"/>
                    </a:lnTo>
                    <a:lnTo>
                      <a:pt x="8004" y="5323"/>
                    </a:lnTo>
                    <a:lnTo>
                      <a:pt x="7996" y="5253"/>
                    </a:lnTo>
                    <a:lnTo>
                      <a:pt x="7986" y="5186"/>
                    </a:lnTo>
                    <a:lnTo>
                      <a:pt x="7972" y="5121"/>
                    </a:lnTo>
                    <a:lnTo>
                      <a:pt x="7959" y="5058"/>
                    </a:lnTo>
                    <a:lnTo>
                      <a:pt x="7943" y="4997"/>
                    </a:lnTo>
                    <a:lnTo>
                      <a:pt x="7927" y="4938"/>
                    </a:lnTo>
                    <a:lnTo>
                      <a:pt x="7892" y="4820"/>
                    </a:lnTo>
                    <a:lnTo>
                      <a:pt x="7855" y="4704"/>
                    </a:lnTo>
                    <a:lnTo>
                      <a:pt x="7835" y="4644"/>
                    </a:lnTo>
                    <a:lnTo>
                      <a:pt x="7817" y="4584"/>
                    </a:lnTo>
                    <a:lnTo>
                      <a:pt x="7799" y="4523"/>
                    </a:lnTo>
                    <a:lnTo>
                      <a:pt x="7781" y="4460"/>
                    </a:lnTo>
                    <a:lnTo>
                      <a:pt x="7765" y="4395"/>
                    </a:lnTo>
                    <a:lnTo>
                      <a:pt x="7750" y="4327"/>
                    </a:lnTo>
                    <a:lnTo>
                      <a:pt x="7736" y="4256"/>
                    </a:lnTo>
                    <a:lnTo>
                      <a:pt x="7723" y="4183"/>
                    </a:lnTo>
                    <a:lnTo>
                      <a:pt x="7713" y="4104"/>
                    </a:lnTo>
                    <a:lnTo>
                      <a:pt x="7709" y="4064"/>
                    </a:lnTo>
                    <a:lnTo>
                      <a:pt x="7705" y="4023"/>
                    </a:lnTo>
                    <a:lnTo>
                      <a:pt x="7701" y="3981"/>
                    </a:lnTo>
                    <a:lnTo>
                      <a:pt x="7698" y="3936"/>
                    </a:lnTo>
                    <a:lnTo>
                      <a:pt x="7696" y="3892"/>
                    </a:lnTo>
                    <a:lnTo>
                      <a:pt x="7695" y="3846"/>
                    </a:lnTo>
                    <a:lnTo>
                      <a:pt x="7694" y="3798"/>
                    </a:lnTo>
                    <a:lnTo>
                      <a:pt x="7694" y="3750"/>
                    </a:lnTo>
                    <a:lnTo>
                      <a:pt x="7694" y="3700"/>
                    </a:lnTo>
                    <a:lnTo>
                      <a:pt x="7695" y="3648"/>
                    </a:lnTo>
                    <a:lnTo>
                      <a:pt x="7697" y="3596"/>
                    </a:lnTo>
                    <a:lnTo>
                      <a:pt x="7700" y="3541"/>
                    </a:lnTo>
                    <a:lnTo>
                      <a:pt x="7703" y="3484"/>
                    </a:lnTo>
                    <a:lnTo>
                      <a:pt x="7708" y="3427"/>
                    </a:lnTo>
                    <a:lnTo>
                      <a:pt x="7713" y="3367"/>
                    </a:lnTo>
                    <a:lnTo>
                      <a:pt x="7719" y="3306"/>
                    </a:lnTo>
                    <a:lnTo>
                      <a:pt x="7727" y="3243"/>
                    </a:lnTo>
                    <a:lnTo>
                      <a:pt x="7735" y="3178"/>
                    </a:lnTo>
                    <a:lnTo>
                      <a:pt x="7715" y="3213"/>
                    </a:lnTo>
                    <a:lnTo>
                      <a:pt x="7695" y="3250"/>
                    </a:lnTo>
                    <a:lnTo>
                      <a:pt x="7675" y="3289"/>
                    </a:lnTo>
                    <a:lnTo>
                      <a:pt x="7655" y="3328"/>
                    </a:lnTo>
                    <a:lnTo>
                      <a:pt x="7637" y="3368"/>
                    </a:lnTo>
                    <a:lnTo>
                      <a:pt x="7618" y="3410"/>
                    </a:lnTo>
                    <a:lnTo>
                      <a:pt x="7601" y="3453"/>
                    </a:lnTo>
                    <a:lnTo>
                      <a:pt x="7584" y="3499"/>
                    </a:lnTo>
                    <a:lnTo>
                      <a:pt x="7568" y="3545"/>
                    </a:lnTo>
                    <a:lnTo>
                      <a:pt x="7552" y="3592"/>
                    </a:lnTo>
                    <a:lnTo>
                      <a:pt x="7538" y="3643"/>
                    </a:lnTo>
                    <a:lnTo>
                      <a:pt x="7524" y="3694"/>
                    </a:lnTo>
                    <a:lnTo>
                      <a:pt x="7512" y="3747"/>
                    </a:lnTo>
                    <a:lnTo>
                      <a:pt x="7501" y="3803"/>
                    </a:lnTo>
                    <a:lnTo>
                      <a:pt x="7490" y="3859"/>
                    </a:lnTo>
                    <a:lnTo>
                      <a:pt x="7482" y="3918"/>
                    </a:lnTo>
                    <a:lnTo>
                      <a:pt x="7475" y="3979"/>
                    </a:lnTo>
                    <a:lnTo>
                      <a:pt x="7469" y="4042"/>
                    </a:lnTo>
                    <a:lnTo>
                      <a:pt x="7464" y="4107"/>
                    </a:lnTo>
                    <a:lnTo>
                      <a:pt x="7461" y="4174"/>
                    </a:lnTo>
                    <a:lnTo>
                      <a:pt x="7460" y="4243"/>
                    </a:lnTo>
                    <a:lnTo>
                      <a:pt x="7461" y="4316"/>
                    </a:lnTo>
                    <a:lnTo>
                      <a:pt x="7463" y="4390"/>
                    </a:lnTo>
                    <a:lnTo>
                      <a:pt x="7467" y="4466"/>
                    </a:lnTo>
                    <a:lnTo>
                      <a:pt x="7474" y="4545"/>
                    </a:lnTo>
                    <a:lnTo>
                      <a:pt x="7482" y="4627"/>
                    </a:lnTo>
                    <a:lnTo>
                      <a:pt x="7493" y="4711"/>
                    </a:lnTo>
                    <a:lnTo>
                      <a:pt x="7506" y="4798"/>
                    </a:lnTo>
                    <a:lnTo>
                      <a:pt x="7520" y="4887"/>
                    </a:lnTo>
                    <a:lnTo>
                      <a:pt x="7538" y="4980"/>
                    </a:lnTo>
                    <a:lnTo>
                      <a:pt x="7557" y="5075"/>
                    </a:lnTo>
                    <a:lnTo>
                      <a:pt x="7579" y="5173"/>
                    </a:lnTo>
                    <a:lnTo>
                      <a:pt x="7592" y="5228"/>
                    </a:lnTo>
                    <a:lnTo>
                      <a:pt x="7603" y="5287"/>
                    </a:lnTo>
                    <a:lnTo>
                      <a:pt x="7611" y="5346"/>
                    </a:lnTo>
                    <a:lnTo>
                      <a:pt x="7616" y="5405"/>
                    </a:lnTo>
                    <a:lnTo>
                      <a:pt x="7619" y="5466"/>
                    </a:lnTo>
                    <a:lnTo>
                      <a:pt x="7620" y="5528"/>
                    </a:lnTo>
                    <a:lnTo>
                      <a:pt x="7619" y="5589"/>
                    </a:lnTo>
                    <a:lnTo>
                      <a:pt x="7616" y="5651"/>
                    </a:lnTo>
                    <a:lnTo>
                      <a:pt x="7611" y="5713"/>
                    </a:lnTo>
                    <a:lnTo>
                      <a:pt x="7605" y="5774"/>
                    </a:lnTo>
                    <a:lnTo>
                      <a:pt x="7598" y="5836"/>
                    </a:lnTo>
                    <a:lnTo>
                      <a:pt x="7588" y="5896"/>
                    </a:lnTo>
                    <a:lnTo>
                      <a:pt x="7579" y="5955"/>
                    </a:lnTo>
                    <a:lnTo>
                      <a:pt x="7568" y="6014"/>
                    </a:lnTo>
                    <a:lnTo>
                      <a:pt x="7556" y="6071"/>
                    </a:lnTo>
                    <a:lnTo>
                      <a:pt x="7544" y="6126"/>
                    </a:lnTo>
                    <a:lnTo>
                      <a:pt x="7531" y="6181"/>
                    </a:lnTo>
                    <a:lnTo>
                      <a:pt x="7519" y="6232"/>
                    </a:lnTo>
                    <a:lnTo>
                      <a:pt x="7506" y="6282"/>
                    </a:lnTo>
                    <a:lnTo>
                      <a:pt x="7492" y="6329"/>
                    </a:lnTo>
                    <a:lnTo>
                      <a:pt x="7480" y="6375"/>
                    </a:lnTo>
                    <a:lnTo>
                      <a:pt x="7467" y="6417"/>
                    </a:lnTo>
                    <a:lnTo>
                      <a:pt x="7455" y="6456"/>
                    </a:lnTo>
                    <a:lnTo>
                      <a:pt x="7444" y="6491"/>
                    </a:lnTo>
                    <a:lnTo>
                      <a:pt x="7432" y="6524"/>
                    </a:lnTo>
                    <a:lnTo>
                      <a:pt x="7423" y="6553"/>
                    </a:lnTo>
                    <a:lnTo>
                      <a:pt x="7414" y="6578"/>
                    </a:lnTo>
                    <a:lnTo>
                      <a:pt x="7411" y="6589"/>
                    </a:lnTo>
                    <a:lnTo>
                      <a:pt x="7407" y="6598"/>
                    </a:lnTo>
                    <a:lnTo>
                      <a:pt x="7403" y="6607"/>
                    </a:lnTo>
                    <a:lnTo>
                      <a:pt x="7400" y="6615"/>
                    </a:lnTo>
                    <a:lnTo>
                      <a:pt x="7398" y="6622"/>
                    </a:lnTo>
                    <a:lnTo>
                      <a:pt x="7396" y="6627"/>
                    </a:lnTo>
                    <a:lnTo>
                      <a:pt x="7394" y="6631"/>
                    </a:lnTo>
                    <a:lnTo>
                      <a:pt x="7393" y="6634"/>
                    </a:lnTo>
                    <a:lnTo>
                      <a:pt x="7393" y="6636"/>
                    </a:lnTo>
                    <a:lnTo>
                      <a:pt x="7392" y="6637"/>
                    </a:lnTo>
                    <a:lnTo>
                      <a:pt x="7391" y="6636"/>
                    </a:lnTo>
                    <a:lnTo>
                      <a:pt x="7388" y="6635"/>
                    </a:lnTo>
                    <a:lnTo>
                      <a:pt x="7383" y="6634"/>
                    </a:lnTo>
                    <a:lnTo>
                      <a:pt x="7376" y="6632"/>
                    </a:lnTo>
                    <a:lnTo>
                      <a:pt x="7366" y="6630"/>
                    </a:lnTo>
                    <a:lnTo>
                      <a:pt x="7355" y="6627"/>
                    </a:lnTo>
                    <a:lnTo>
                      <a:pt x="7342" y="6625"/>
                    </a:lnTo>
                    <a:lnTo>
                      <a:pt x="7326" y="6622"/>
                    </a:lnTo>
                    <a:lnTo>
                      <a:pt x="7310" y="6619"/>
                    </a:lnTo>
                    <a:lnTo>
                      <a:pt x="7291" y="6616"/>
                    </a:lnTo>
                    <a:lnTo>
                      <a:pt x="7270" y="6614"/>
                    </a:lnTo>
                    <a:lnTo>
                      <a:pt x="7248" y="6610"/>
                    </a:lnTo>
                    <a:lnTo>
                      <a:pt x="7224" y="6609"/>
                    </a:lnTo>
                    <a:lnTo>
                      <a:pt x="7199" y="6607"/>
                    </a:lnTo>
                    <a:lnTo>
                      <a:pt x="7171" y="6606"/>
                    </a:lnTo>
                    <a:lnTo>
                      <a:pt x="7143" y="6606"/>
                    </a:lnTo>
                    <a:lnTo>
                      <a:pt x="7125" y="6606"/>
                    </a:lnTo>
                    <a:lnTo>
                      <a:pt x="7105" y="6606"/>
                    </a:lnTo>
                    <a:lnTo>
                      <a:pt x="7084" y="6606"/>
                    </a:lnTo>
                    <a:lnTo>
                      <a:pt x="7063" y="6606"/>
                    </a:lnTo>
                    <a:lnTo>
                      <a:pt x="7039" y="6607"/>
                    </a:lnTo>
                    <a:lnTo>
                      <a:pt x="7015" y="6607"/>
                    </a:lnTo>
                    <a:lnTo>
                      <a:pt x="6964" y="6610"/>
                    </a:lnTo>
                    <a:lnTo>
                      <a:pt x="6910" y="6614"/>
                    </a:lnTo>
                    <a:lnTo>
                      <a:pt x="6854" y="6619"/>
                    </a:lnTo>
                    <a:lnTo>
                      <a:pt x="6796" y="6627"/>
                    </a:lnTo>
                    <a:lnTo>
                      <a:pt x="6738" y="6637"/>
                    </a:lnTo>
                    <a:lnTo>
                      <a:pt x="6693" y="6648"/>
                    </a:lnTo>
                    <a:lnTo>
                      <a:pt x="6648" y="6660"/>
                    </a:lnTo>
                    <a:lnTo>
                      <a:pt x="6600" y="6675"/>
                    </a:lnTo>
                    <a:lnTo>
                      <a:pt x="6552" y="6692"/>
                    </a:lnTo>
                    <a:lnTo>
                      <a:pt x="6503" y="6711"/>
                    </a:lnTo>
                    <a:lnTo>
                      <a:pt x="6453" y="6733"/>
                    </a:lnTo>
                    <a:lnTo>
                      <a:pt x="6402" y="6756"/>
                    </a:lnTo>
                    <a:lnTo>
                      <a:pt x="6351" y="6779"/>
                    </a:lnTo>
                    <a:lnTo>
                      <a:pt x="6299" y="6805"/>
                    </a:lnTo>
                    <a:lnTo>
                      <a:pt x="6246" y="6832"/>
                    </a:lnTo>
                    <a:lnTo>
                      <a:pt x="6141" y="6889"/>
                    </a:lnTo>
                    <a:lnTo>
                      <a:pt x="6036" y="6947"/>
                    </a:lnTo>
                    <a:lnTo>
                      <a:pt x="5931" y="7007"/>
                    </a:lnTo>
                    <a:lnTo>
                      <a:pt x="5829" y="7067"/>
                    </a:lnTo>
                    <a:lnTo>
                      <a:pt x="5729" y="7124"/>
                    </a:lnTo>
                    <a:lnTo>
                      <a:pt x="5681" y="7152"/>
                    </a:lnTo>
                    <a:lnTo>
                      <a:pt x="5633" y="7179"/>
                    </a:lnTo>
                    <a:lnTo>
                      <a:pt x="5587" y="7205"/>
                    </a:lnTo>
                    <a:lnTo>
                      <a:pt x="5541" y="7228"/>
                    </a:lnTo>
                    <a:lnTo>
                      <a:pt x="5498" y="7251"/>
                    </a:lnTo>
                    <a:lnTo>
                      <a:pt x="5455" y="7273"/>
                    </a:lnTo>
                    <a:lnTo>
                      <a:pt x="5415" y="7292"/>
                    </a:lnTo>
                    <a:lnTo>
                      <a:pt x="5377" y="7309"/>
                    </a:lnTo>
                    <a:lnTo>
                      <a:pt x="5340" y="7324"/>
                    </a:lnTo>
                    <a:lnTo>
                      <a:pt x="5305" y="7337"/>
                    </a:lnTo>
                    <a:lnTo>
                      <a:pt x="5273" y="7347"/>
                    </a:lnTo>
                    <a:lnTo>
                      <a:pt x="5242" y="7354"/>
                    </a:lnTo>
                    <a:lnTo>
                      <a:pt x="5180" y="7354"/>
                    </a:lnTo>
                    <a:lnTo>
                      <a:pt x="5142" y="7352"/>
                    </a:lnTo>
                    <a:lnTo>
                      <a:pt x="5105" y="7349"/>
                    </a:lnTo>
                    <a:lnTo>
                      <a:pt x="5066" y="7343"/>
                    </a:lnTo>
                    <a:lnTo>
                      <a:pt x="5030" y="7334"/>
                    </a:lnTo>
                    <a:lnTo>
                      <a:pt x="4993" y="7323"/>
                    </a:lnTo>
                    <a:lnTo>
                      <a:pt x="4957" y="7311"/>
                    </a:lnTo>
                    <a:lnTo>
                      <a:pt x="4922" y="7296"/>
                    </a:lnTo>
                    <a:lnTo>
                      <a:pt x="4887" y="7281"/>
                    </a:lnTo>
                    <a:lnTo>
                      <a:pt x="4853" y="7264"/>
                    </a:lnTo>
                    <a:lnTo>
                      <a:pt x="4820" y="7245"/>
                    </a:lnTo>
                    <a:lnTo>
                      <a:pt x="4755" y="7206"/>
                    </a:lnTo>
                    <a:lnTo>
                      <a:pt x="4725" y="7185"/>
                    </a:lnTo>
                    <a:lnTo>
                      <a:pt x="4695" y="7164"/>
                    </a:lnTo>
                    <a:lnTo>
                      <a:pt x="4666" y="7142"/>
                    </a:lnTo>
                    <a:lnTo>
                      <a:pt x="4638" y="7120"/>
                    </a:lnTo>
                    <a:lnTo>
                      <a:pt x="4611" y="7099"/>
                    </a:lnTo>
                    <a:lnTo>
                      <a:pt x="4586" y="7076"/>
                    </a:lnTo>
                    <a:lnTo>
                      <a:pt x="4563" y="7055"/>
                    </a:lnTo>
                    <a:lnTo>
                      <a:pt x="4540" y="7034"/>
                    </a:lnTo>
                    <a:lnTo>
                      <a:pt x="4519" y="7014"/>
                    </a:lnTo>
                    <a:lnTo>
                      <a:pt x="4500" y="6995"/>
                    </a:lnTo>
                    <a:lnTo>
                      <a:pt x="4481" y="6976"/>
                    </a:lnTo>
                    <a:lnTo>
                      <a:pt x="4465" y="6960"/>
                    </a:lnTo>
                    <a:lnTo>
                      <a:pt x="4450" y="6943"/>
                    </a:lnTo>
                    <a:lnTo>
                      <a:pt x="4438" y="6930"/>
                    </a:lnTo>
                    <a:lnTo>
                      <a:pt x="4426" y="6917"/>
                    </a:lnTo>
                    <a:lnTo>
                      <a:pt x="4417" y="6906"/>
                    </a:lnTo>
                    <a:lnTo>
                      <a:pt x="4410" y="6898"/>
                    </a:lnTo>
                    <a:lnTo>
                      <a:pt x="4405" y="6892"/>
                    </a:lnTo>
                    <a:lnTo>
                      <a:pt x="4401" y="6888"/>
                    </a:lnTo>
                    <a:lnTo>
                      <a:pt x="4400" y="6887"/>
                    </a:lnTo>
                    <a:lnTo>
                      <a:pt x="5242" y="5142"/>
                    </a:lnTo>
                    <a:lnTo>
                      <a:pt x="4525" y="5983"/>
                    </a:lnTo>
                    <a:lnTo>
                      <a:pt x="4524" y="5981"/>
                    </a:lnTo>
                    <a:lnTo>
                      <a:pt x="4522" y="5977"/>
                    </a:lnTo>
                    <a:lnTo>
                      <a:pt x="4518" y="5970"/>
                    </a:lnTo>
                    <a:lnTo>
                      <a:pt x="4513" y="5959"/>
                    </a:lnTo>
                    <a:lnTo>
                      <a:pt x="4506" y="5946"/>
                    </a:lnTo>
                    <a:lnTo>
                      <a:pt x="4497" y="5931"/>
                    </a:lnTo>
                    <a:lnTo>
                      <a:pt x="4487" y="5911"/>
                    </a:lnTo>
                    <a:lnTo>
                      <a:pt x="4475" y="5889"/>
                    </a:lnTo>
                    <a:lnTo>
                      <a:pt x="4460" y="5865"/>
                    </a:lnTo>
                    <a:lnTo>
                      <a:pt x="4445" y="5837"/>
                    </a:lnTo>
                    <a:lnTo>
                      <a:pt x="4426" y="5806"/>
                    </a:lnTo>
                    <a:lnTo>
                      <a:pt x="4407" y="5772"/>
                    </a:lnTo>
                    <a:lnTo>
                      <a:pt x="4385" y="5736"/>
                    </a:lnTo>
                    <a:lnTo>
                      <a:pt x="4361" y="5697"/>
                    </a:lnTo>
                    <a:lnTo>
                      <a:pt x="4335" y="5654"/>
                    </a:lnTo>
                    <a:lnTo>
                      <a:pt x="4307" y="5608"/>
                    </a:lnTo>
                    <a:lnTo>
                      <a:pt x="4276" y="5562"/>
                    </a:lnTo>
                    <a:lnTo>
                      <a:pt x="4241" y="5517"/>
                    </a:lnTo>
                    <a:lnTo>
                      <a:pt x="4205" y="5471"/>
                    </a:lnTo>
                    <a:lnTo>
                      <a:pt x="4168" y="5426"/>
                    </a:lnTo>
                    <a:lnTo>
                      <a:pt x="4091" y="5336"/>
                    </a:lnTo>
                    <a:lnTo>
                      <a:pt x="4053" y="5292"/>
                    </a:lnTo>
                    <a:lnTo>
                      <a:pt x="4014" y="5247"/>
                    </a:lnTo>
                    <a:lnTo>
                      <a:pt x="3979" y="5201"/>
                    </a:lnTo>
                    <a:lnTo>
                      <a:pt x="3946" y="5155"/>
                    </a:lnTo>
                    <a:lnTo>
                      <a:pt x="3916" y="5109"/>
                    </a:lnTo>
                    <a:lnTo>
                      <a:pt x="3903" y="5085"/>
                    </a:lnTo>
                    <a:lnTo>
                      <a:pt x="3890" y="5061"/>
                    </a:lnTo>
                    <a:lnTo>
                      <a:pt x="3879" y="5037"/>
                    </a:lnTo>
                    <a:lnTo>
                      <a:pt x="3870" y="5013"/>
                    </a:lnTo>
                    <a:lnTo>
                      <a:pt x="3861" y="4988"/>
                    </a:lnTo>
                    <a:lnTo>
                      <a:pt x="3853" y="4963"/>
                    </a:lnTo>
                    <a:lnTo>
                      <a:pt x="3847" y="4938"/>
                    </a:lnTo>
                    <a:lnTo>
                      <a:pt x="3843" y="4913"/>
                    </a:lnTo>
                    <a:lnTo>
                      <a:pt x="3841" y="4887"/>
                    </a:lnTo>
                    <a:lnTo>
                      <a:pt x="3840" y="4860"/>
                    </a:lnTo>
                    <a:lnTo>
                      <a:pt x="3841" y="4833"/>
                    </a:lnTo>
                    <a:lnTo>
                      <a:pt x="3846" y="4803"/>
                    </a:lnTo>
                    <a:lnTo>
                      <a:pt x="3853" y="4770"/>
                    </a:lnTo>
                    <a:lnTo>
                      <a:pt x="3864" y="4734"/>
                    </a:lnTo>
                    <a:lnTo>
                      <a:pt x="3877" y="4696"/>
                    </a:lnTo>
                    <a:lnTo>
                      <a:pt x="3893" y="4655"/>
                    </a:lnTo>
                    <a:lnTo>
                      <a:pt x="3910" y="4612"/>
                    </a:lnTo>
                    <a:lnTo>
                      <a:pt x="3931" y="4568"/>
                    </a:lnTo>
                    <a:lnTo>
                      <a:pt x="3954" y="4522"/>
                    </a:lnTo>
                    <a:lnTo>
                      <a:pt x="3979" y="4473"/>
                    </a:lnTo>
                    <a:lnTo>
                      <a:pt x="4007" y="4423"/>
                    </a:lnTo>
                    <a:lnTo>
                      <a:pt x="4037" y="4371"/>
                    </a:lnTo>
                    <a:lnTo>
                      <a:pt x="4068" y="4319"/>
                    </a:lnTo>
                    <a:lnTo>
                      <a:pt x="4102" y="4264"/>
                    </a:lnTo>
                    <a:lnTo>
                      <a:pt x="4137" y="4208"/>
                    </a:lnTo>
                    <a:lnTo>
                      <a:pt x="4174" y="4152"/>
                    </a:lnTo>
                    <a:lnTo>
                      <a:pt x="4214" y="4094"/>
                    </a:lnTo>
                    <a:lnTo>
                      <a:pt x="4254" y="4036"/>
                    </a:lnTo>
                    <a:lnTo>
                      <a:pt x="4295" y="3978"/>
                    </a:lnTo>
                    <a:lnTo>
                      <a:pt x="4339" y="3918"/>
                    </a:lnTo>
                    <a:lnTo>
                      <a:pt x="4383" y="3858"/>
                    </a:lnTo>
                    <a:lnTo>
                      <a:pt x="4428" y="3798"/>
                    </a:lnTo>
                    <a:lnTo>
                      <a:pt x="4476" y="3738"/>
                    </a:lnTo>
                    <a:lnTo>
                      <a:pt x="4523" y="3678"/>
                    </a:lnTo>
                    <a:lnTo>
                      <a:pt x="4621" y="3557"/>
                    </a:lnTo>
                    <a:lnTo>
                      <a:pt x="4723" y="3439"/>
                    </a:lnTo>
                    <a:lnTo>
                      <a:pt x="4826" y="3323"/>
                    </a:lnTo>
                    <a:lnTo>
                      <a:pt x="4877" y="3265"/>
                    </a:lnTo>
                    <a:lnTo>
                      <a:pt x="4930" y="3209"/>
                    </a:lnTo>
                    <a:lnTo>
                      <a:pt x="5030" y="3097"/>
                    </a:lnTo>
                    <a:lnTo>
                      <a:pt x="5129" y="2984"/>
                    </a:lnTo>
                    <a:lnTo>
                      <a:pt x="5229" y="2870"/>
                    </a:lnTo>
                    <a:lnTo>
                      <a:pt x="5329" y="2758"/>
                    </a:lnTo>
                    <a:lnTo>
                      <a:pt x="5426" y="2648"/>
                    </a:lnTo>
                    <a:lnTo>
                      <a:pt x="5522" y="2541"/>
                    </a:lnTo>
                    <a:lnTo>
                      <a:pt x="5568" y="2489"/>
                    </a:lnTo>
                    <a:lnTo>
                      <a:pt x="5614" y="2438"/>
                    </a:lnTo>
                    <a:lnTo>
                      <a:pt x="5661" y="2388"/>
                    </a:lnTo>
                    <a:lnTo>
                      <a:pt x="5705" y="2340"/>
                    </a:lnTo>
                    <a:lnTo>
                      <a:pt x="5750" y="2294"/>
                    </a:lnTo>
                    <a:lnTo>
                      <a:pt x="5793" y="2248"/>
                    </a:lnTo>
                    <a:lnTo>
                      <a:pt x="5835" y="2205"/>
                    </a:lnTo>
                    <a:lnTo>
                      <a:pt x="5877" y="2164"/>
                    </a:lnTo>
                    <a:lnTo>
                      <a:pt x="5917" y="2125"/>
                    </a:lnTo>
                    <a:lnTo>
                      <a:pt x="5956" y="2089"/>
                    </a:lnTo>
                    <a:lnTo>
                      <a:pt x="5993" y="2054"/>
                    </a:lnTo>
                    <a:lnTo>
                      <a:pt x="6030" y="2022"/>
                    </a:lnTo>
                    <a:lnTo>
                      <a:pt x="6066" y="1992"/>
                    </a:lnTo>
                    <a:lnTo>
                      <a:pt x="6100" y="1965"/>
                    </a:lnTo>
                    <a:lnTo>
                      <a:pt x="6132" y="1941"/>
                    </a:lnTo>
                    <a:lnTo>
                      <a:pt x="6163" y="1920"/>
                    </a:lnTo>
                    <a:lnTo>
                      <a:pt x="6193" y="1902"/>
                    </a:lnTo>
                    <a:lnTo>
                      <a:pt x="6220" y="1888"/>
                    </a:lnTo>
                    <a:lnTo>
                      <a:pt x="6246" y="1876"/>
                    </a:lnTo>
                    <a:lnTo>
                      <a:pt x="6270" y="1869"/>
                    </a:lnTo>
                    <a:lnTo>
                      <a:pt x="6863" y="1775"/>
                    </a:lnTo>
                    <a:lnTo>
                      <a:pt x="6919" y="1767"/>
                    </a:lnTo>
                    <a:lnTo>
                      <a:pt x="6975" y="1758"/>
                    </a:lnTo>
                    <a:lnTo>
                      <a:pt x="7029" y="1749"/>
                    </a:lnTo>
                    <a:lnTo>
                      <a:pt x="7080" y="1739"/>
                    </a:lnTo>
                    <a:lnTo>
                      <a:pt x="7130" y="1730"/>
                    </a:lnTo>
                    <a:lnTo>
                      <a:pt x="7177" y="1721"/>
                    </a:lnTo>
                    <a:lnTo>
                      <a:pt x="7223" y="1712"/>
                    </a:lnTo>
                    <a:lnTo>
                      <a:pt x="7266" y="1702"/>
                    </a:lnTo>
                    <a:lnTo>
                      <a:pt x="7309" y="1693"/>
                    </a:lnTo>
                    <a:lnTo>
                      <a:pt x="7348" y="1684"/>
                    </a:lnTo>
                    <a:lnTo>
                      <a:pt x="7386" y="1674"/>
                    </a:lnTo>
                    <a:lnTo>
                      <a:pt x="7422" y="1665"/>
                    </a:lnTo>
                    <a:lnTo>
                      <a:pt x="7456" y="1657"/>
                    </a:lnTo>
                    <a:lnTo>
                      <a:pt x="7489" y="1648"/>
                    </a:lnTo>
                    <a:lnTo>
                      <a:pt x="7519" y="1639"/>
                    </a:lnTo>
                    <a:lnTo>
                      <a:pt x="7548" y="1631"/>
                    </a:lnTo>
                    <a:lnTo>
                      <a:pt x="7575" y="1623"/>
                    </a:lnTo>
                    <a:lnTo>
                      <a:pt x="7600" y="1616"/>
                    </a:lnTo>
                    <a:lnTo>
                      <a:pt x="7623" y="1609"/>
                    </a:lnTo>
                    <a:lnTo>
                      <a:pt x="7645" y="1601"/>
                    </a:lnTo>
                    <a:lnTo>
                      <a:pt x="7665" y="1595"/>
                    </a:lnTo>
                    <a:lnTo>
                      <a:pt x="7682" y="1589"/>
                    </a:lnTo>
                    <a:lnTo>
                      <a:pt x="7698" y="1584"/>
                    </a:lnTo>
                    <a:lnTo>
                      <a:pt x="7712" y="1579"/>
                    </a:lnTo>
                    <a:lnTo>
                      <a:pt x="7726" y="1574"/>
                    </a:lnTo>
                    <a:lnTo>
                      <a:pt x="7736" y="1569"/>
                    </a:lnTo>
                    <a:lnTo>
                      <a:pt x="7745" y="1566"/>
                    </a:lnTo>
                    <a:lnTo>
                      <a:pt x="7752" y="1563"/>
                    </a:lnTo>
                    <a:lnTo>
                      <a:pt x="7759" y="1560"/>
                    </a:lnTo>
                    <a:lnTo>
                      <a:pt x="7763" y="1559"/>
                    </a:lnTo>
                    <a:lnTo>
                      <a:pt x="7765" y="1558"/>
                    </a:lnTo>
                    <a:lnTo>
                      <a:pt x="7766" y="1557"/>
                    </a:lnTo>
                    <a:lnTo>
                      <a:pt x="6769" y="1589"/>
                    </a:lnTo>
                    <a:lnTo>
                      <a:pt x="6771" y="1588"/>
                    </a:lnTo>
                    <a:lnTo>
                      <a:pt x="6774" y="1585"/>
                    </a:lnTo>
                    <a:lnTo>
                      <a:pt x="6777" y="1581"/>
                    </a:lnTo>
                    <a:lnTo>
                      <a:pt x="6781" y="1575"/>
                    </a:lnTo>
                    <a:lnTo>
                      <a:pt x="6786" y="1567"/>
                    </a:lnTo>
                    <a:lnTo>
                      <a:pt x="6792" y="1558"/>
                    </a:lnTo>
                    <a:lnTo>
                      <a:pt x="6800" y="1548"/>
                    </a:lnTo>
                    <a:lnTo>
                      <a:pt x="6807" y="1535"/>
                    </a:lnTo>
                    <a:lnTo>
                      <a:pt x="6816" y="1522"/>
                    </a:lnTo>
                    <a:lnTo>
                      <a:pt x="6825" y="1507"/>
                    </a:lnTo>
                    <a:lnTo>
                      <a:pt x="6836" y="1491"/>
                    </a:lnTo>
                    <a:lnTo>
                      <a:pt x="6847" y="1474"/>
                    </a:lnTo>
                    <a:lnTo>
                      <a:pt x="6860" y="1455"/>
                    </a:lnTo>
                    <a:lnTo>
                      <a:pt x="6874" y="1436"/>
                    </a:lnTo>
                    <a:lnTo>
                      <a:pt x="6888" y="1415"/>
                    </a:lnTo>
                    <a:lnTo>
                      <a:pt x="6904" y="1394"/>
                    </a:lnTo>
                    <a:lnTo>
                      <a:pt x="6920" y="1372"/>
                    </a:lnTo>
                    <a:lnTo>
                      <a:pt x="6938" y="1348"/>
                    </a:lnTo>
                    <a:lnTo>
                      <a:pt x="6958" y="1324"/>
                    </a:lnTo>
                    <a:lnTo>
                      <a:pt x="6977" y="1300"/>
                    </a:lnTo>
                    <a:lnTo>
                      <a:pt x="6999" y="1274"/>
                    </a:lnTo>
                    <a:lnTo>
                      <a:pt x="7020" y="1248"/>
                    </a:lnTo>
                    <a:lnTo>
                      <a:pt x="7044" y="1221"/>
                    </a:lnTo>
                    <a:lnTo>
                      <a:pt x="7069" y="1194"/>
                    </a:lnTo>
                    <a:lnTo>
                      <a:pt x="7095" y="1167"/>
                    </a:lnTo>
                    <a:lnTo>
                      <a:pt x="7122" y="1139"/>
                    </a:lnTo>
                    <a:lnTo>
                      <a:pt x="7150" y="1110"/>
                    </a:lnTo>
                    <a:lnTo>
                      <a:pt x="7179" y="1081"/>
                    </a:lnTo>
                    <a:lnTo>
                      <a:pt x="7210" y="1052"/>
                    </a:lnTo>
                    <a:lnTo>
                      <a:pt x="7242" y="1023"/>
                    </a:lnTo>
                    <a:lnTo>
                      <a:pt x="7275" y="995"/>
                    </a:lnTo>
                    <a:lnTo>
                      <a:pt x="7311" y="966"/>
                    </a:lnTo>
                    <a:lnTo>
                      <a:pt x="7347" y="936"/>
                    </a:lnTo>
                    <a:lnTo>
                      <a:pt x="7384" y="907"/>
                    </a:lnTo>
                    <a:lnTo>
                      <a:pt x="7423" y="878"/>
                    </a:lnTo>
                    <a:lnTo>
                      <a:pt x="7463" y="849"/>
                    </a:lnTo>
                    <a:lnTo>
                      <a:pt x="7505" y="821"/>
                    </a:lnTo>
                    <a:lnTo>
                      <a:pt x="7548" y="792"/>
                    </a:lnTo>
                    <a:lnTo>
                      <a:pt x="7592" y="764"/>
                    </a:lnTo>
                    <a:lnTo>
                      <a:pt x="7639" y="736"/>
                    </a:lnTo>
                    <a:lnTo>
                      <a:pt x="7686" y="709"/>
                    </a:lnTo>
                    <a:lnTo>
                      <a:pt x="7735" y="683"/>
                    </a:lnTo>
                    <a:lnTo>
                      <a:pt x="7785" y="657"/>
                    </a:lnTo>
                    <a:lnTo>
                      <a:pt x="7838" y="631"/>
                    </a:lnTo>
                    <a:lnTo>
                      <a:pt x="7892" y="606"/>
                    </a:lnTo>
                    <a:lnTo>
                      <a:pt x="7946" y="583"/>
                    </a:lnTo>
                    <a:lnTo>
                      <a:pt x="8003" y="559"/>
                    </a:lnTo>
                    <a:lnTo>
                      <a:pt x="8062" y="536"/>
                    </a:lnTo>
                    <a:lnTo>
                      <a:pt x="8122" y="516"/>
                    </a:lnTo>
                    <a:lnTo>
                      <a:pt x="8184" y="495"/>
                    </a:lnTo>
                    <a:lnTo>
                      <a:pt x="8247" y="476"/>
                    </a:lnTo>
                    <a:lnTo>
                      <a:pt x="8312" y="457"/>
                    </a:lnTo>
                    <a:lnTo>
                      <a:pt x="8379" y="439"/>
                    </a:lnTo>
                    <a:lnTo>
                      <a:pt x="8447" y="424"/>
                    </a:lnTo>
                    <a:lnTo>
                      <a:pt x="8517" y="409"/>
                    </a:lnTo>
                    <a:lnTo>
                      <a:pt x="8590" y="395"/>
                    </a:lnTo>
                    <a:lnTo>
                      <a:pt x="8663" y="384"/>
                    </a:lnTo>
                    <a:lnTo>
                      <a:pt x="8739" y="373"/>
                    </a:lnTo>
                    <a:lnTo>
                      <a:pt x="8817" y="363"/>
                    </a:lnTo>
                    <a:lnTo>
                      <a:pt x="8895" y="356"/>
                    </a:lnTo>
                    <a:lnTo>
                      <a:pt x="8977" y="350"/>
                    </a:lnTo>
                    <a:lnTo>
                      <a:pt x="9059" y="346"/>
                    </a:lnTo>
                    <a:lnTo>
                      <a:pt x="9144" y="343"/>
                    </a:lnTo>
                    <a:lnTo>
                      <a:pt x="9231" y="342"/>
                    </a:lnTo>
                    <a:lnTo>
                      <a:pt x="9231" y="342"/>
                    </a:lnTo>
                    <a:close/>
                    <a:moveTo>
                      <a:pt x="13524" y="1924"/>
                    </a:moveTo>
                    <a:lnTo>
                      <a:pt x="13549" y="1924"/>
                    </a:lnTo>
                    <a:lnTo>
                      <a:pt x="13574" y="1921"/>
                    </a:lnTo>
                    <a:lnTo>
                      <a:pt x="13600" y="1918"/>
                    </a:lnTo>
                    <a:lnTo>
                      <a:pt x="13628" y="1912"/>
                    </a:lnTo>
                    <a:lnTo>
                      <a:pt x="13657" y="1905"/>
                    </a:lnTo>
                    <a:lnTo>
                      <a:pt x="13688" y="1896"/>
                    </a:lnTo>
                    <a:lnTo>
                      <a:pt x="13719" y="1886"/>
                    </a:lnTo>
                    <a:lnTo>
                      <a:pt x="13750" y="1873"/>
                    </a:lnTo>
                    <a:lnTo>
                      <a:pt x="13783" y="1860"/>
                    </a:lnTo>
                    <a:lnTo>
                      <a:pt x="13816" y="1843"/>
                    </a:lnTo>
                    <a:lnTo>
                      <a:pt x="13849" y="1826"/>
                    </a:lnTo>
                    <a:lnTo>
                      <a:pt x="13883" y="1806"/>
                    </a:lnTo>
                    <a:lnTo>
                      <a:pt x="13918" y="1785"/>
                    </a:lnTo>
                    <a:lnTo>
                      <a:pt x="13954" y="1760"/>
                    </a:lnTo>
                    <a:lnTo>
                      <a:pt x="13988" y="1734"/>
                    </a:lnTo>
                    <a:lnTo>
                      <a:pt x="14023" y="1706"/>
                    </a:lnTo>
                    <a:lnTo>
                      <a:pt x="14046" y="1688"/>
                    </a:lnTo>
                    <a:lnTo>
                      <a:pt x="14069" y="1669"/>
                    </a:lnTo>
                    <a:lnTo>
                      <a:pt x="14114" y="1628"/>
                    </a:lnTo>
                    <a:lnTo>
                      <a:pt x="14156" y="1585"/>
                    </a:lnTo>
                    <a:lnTo>
                      <a:pt x="14195" y="1539"/>
                    </a:lnTo>
                    <a:lnTo>
                      <a:pt x="14233" y="1490"/>
                    </a:lnTo>
                    <a:lnTo>
                      <a:pt x="14267" y="1442"/>
                    </a:lnTo>
                    <a:lnTo>
                      <a:pt x="14299" y="1392"/>
                    </a:lnTo>
                    <a:lnTo>
                      <a:pt x="14327" y="1344"/>
                    </a:lnTo>
                    <a:lnTo>
                      <a:pt x="14351" y="1296"/>
                    </a:lnTo>
                    <a:lnTo>
                      <a:pt x="14362" y="1273"/>
                    </a:lnTo>
                    <a:lnTo>
                      <a:pt x="14372" y="1250"/>
                    </a:lnTo>
                    <a:lnTo>
                      <a:pt x="14381" y="1228"/>
                    </a:lnTo>
                    <a:lnTo>
                      <a:pt x="14388" y="1207"/>
                    </a:lnTo>
                    <a:lnTo>
                      <a:pt x="14394" y="1187"/>
                    </a:lnTo>
                    <a:lnTo>
                      <a:pt x="14401" y="1167"/>
                    </a:lnTo>
                    <a:lnTo>
                      <a:pt x="14405" y="1148"/>
                    </a:lnTo>
                    <a:lnTo>
                      <a:pt x="14407" y="1131"/>
                    </a:lnTo>
                    <a:lnTo>
                      <a:pt x="14409" y="1114"/>
                    </a:lnTo>
                    <a:lnTo>
                      <a:pt x="14409" y="1099"/>
                    </a:lnTo>
                    <a:lnTo>
                      <a:pt x="14409" y="1085"/>
                    </a:lnTo>
                    <a:lnTo>
                      <a:pt x="14406" y="1072"/>
                    </a:lnTo>
                    <a:lnTo>
                      <a:pt x="14403" y="1062"/>
                    </a:lnTo>
                    <a:lnTo>
                      <a:pt x="14397" y="1051"/>
                    </a:lnTo>
                    <a:lnTo>
                      <a:pt x="14397" y="1050"/>
                    </a:lnTo>
                    <a:lnTo>
                      <a:pt x="14396" y="1047"/>
                    </a:lnTo>
                    <a:lnTo>
                      <a:pt x="14395" y="1042"/>
                    </a:lnTo>
                    <a:lnTo>
                      <a:pt x="14393" y="1036"/>
                    </a:lnTo>
                    <a:lnTo>
                      <a:pt x="14389" y="1031"/>
                    </a:lnTo>
                    <a:lnTo>
                      <a:pt x="14384" y="1026"/>
                    </a:lnTo>
                    <a:lnTo>
                      <a:pt x="14377" y="1022"/>
                    </a:lnTo>
                    <a:lnTo>
                      <a:pt x="14366" y="1020"/>
                    </a:lnTo>
                    <a:lnTo>
                      <a:pt x="14357" y="1021"/>
                    </a:lnTo>
                    <a:lnTo>
                      <a:pt x="14348" y="1025"/>
                    </a:lnTo>
                    <a:lnTo>
                      <a:pt x="14339" y="1030"/>
                    </a:lnTo>
                    <a:lnTo>
                      <a:pt x="14328" y="1036"/>
                    </a:lnTo>
                    <a:lnTo>
                      <a:pt x="14318" y="1044"/>
                    </a:lnTo>
                    <a:lnTo>
                      <a:pt x="14307" y="1053"/>
                    </a:lnTo>
                    <a:lnTo>
                      <a:pt x="14296" y="1065"/>
                    </a:lnTo>
                    <a:lnTo>
                      <a:pt x="14285" y="1077"/>
                    </a:lnTo>
                    <a:lnTo>
                      <a:pt x="14273" y="1090"/>
                    </a:lnTo>
                    <a:lnTo>
                      <a:pt x="14260" y="1105"/>
                    </a:lnTo>
                    <a:lnTo>
                      <a:pt x="14248" y="1120"/>
                    </a:lnTo>
                    <a:lnTo>
                      <a:pt x="14234" y="1137"/>
                    </a:lnTo>
                    <a:lnTo>
                      <a:pt x="14208" y="1173"/>
                    </a:lnTo>
                    <a:lnTo>
                      <a:pt x="14180" y="1211"/>
                    </a:lnTo>
                    <a:lnTo>
                      <a:pt x="14150" y="1252"/>
                    </a:lnTo>
                    <a:lnTo>
                      <a:pt x="14118" y="1293"/>
                    </a:lnTo>
                    <a:lnTo>
                      <a:pt x="14085" y="1335"/>
                    </a:lnTo>
                    <a:lnTo>
                      <a:pt x="14051" y="1376"/>
                    </a:lnTo>
                    <a:lnTo>
                      <a:pt x="14014" y="1415"/>
                    </a:lnTo>
                    <a:lnTo>
                      <a:pt x="13977" y="1453"/>
                    </a:lnTo>
                    <a:lnTo>
                      <a:pt x="13939" y="1488"/>
                    </a:lnTo>
                    <a:lnTo>
                      <a:pt x="13918" y="1505"/>
                    </a:lnTo>
                    <a:lnTo>
                      <a:pt x="13899" y="1519"/>
                    </a:lnTo>
                    <a:lnTo>
                      <a:pt x="13863" y="1548"/>
                    </a:lnTo>
                    <a:lnTo>
                      <a:pt x="13823" y="1575"/>
                    </a:lnTo>
                    <a:lnTo>
                      <a:pt x="13783" y="1600"/>
                    </a:lnTo>
                    <a:lnTo>
                      <a:pt x="13742" y="1624"/>
                    </a:lnTo>
                    <a:lnTo>
                      <a:pt x="13701" y="1646"/>
                    </a:lnTo>
                    <a:lnTo>
                      <a:pt x="13658" y="1666"/>
                    </a:lnTo>
                    <a:lnTo>
                      <a:pt x="13618" y="1685"/>
                    </a:lnTo>
                    <a:lnTo>
                      <a:pt x="13579" y="1702"/>
                    </a:lnTo>
                    <a:lnTo>
                      <a:pt x="13543" y="1718"/>
                    </a:lnTo>
                    <a:lnTo>
                      <a:pt x="13509" y="1731"/>
                    </a:lnTo>
                    <a:lnTo>
                      <a:pt x="13478" y="1742"/>
                    </a:lnTo>
                    <a:lnTo>
                      <a:pt x="13464" y="1747"/>
                    </a:lnTo>
                    <a:lnTo>
                      <a:pt x="13452" y="1752"/>
                    </a:lnTo>
                    <a:lnTo>
                      <a:pt x="13440" y="1756"/>
                    </a:lnTo>
                    <a:lnTo>
                      <a:pt x="13430" y="1759"/>
                    </a:lnTo>
                    <a:lnTo>
                      <a:pt x="13421" y="1762"/>
                    </a:lnTo>
                    <a:lnTo>
                      <a:pt x="13414" y="1764"/>
                    </a:lnTo>
                    <a:lnTo>
                      <a:pt x="13407" y="1766"/>
                    </a:lnTo>
                    <a:lnTo>
                      <a:pt x="13403" y="1767"/>
                    </a:lnTo>
                    <a:lnTo>
                      <a:pt x="13401" y="1768"/>
                    </a:lnTo>
                    <a:lnTo>
                      <a:pt x="13400" y="1768"/>
                    </a:lnTo>
                    <a:lnTo>
                      <a:pt x="13399" y="1768"/>
                    </a:lnTo>
                    <a:lnTo>
                      <a:pt x="13397" y="1768"/>
                    </a:lnTo>
                    <a:lnTo>
                      <a:pt x="13391" y="1770"/>
                    </a:lnTo>
                    <a:lnTo>
                      <a:pt x="13382" y="1773"/>
                    </a:lnTo>
                    <a:lnTo>
                      <a:pt x="13378" y="1776"/>
                    </a:lnTo>
                    <a:lnTo>
                      <a:pt x="13372" y="1781"/>
                    </a:lnTo>
                    <a:lnTo>
                      <a:pt x="13368" y="1785"/>
                    </a:lnTo>
                    <a:lnTo>
                      <a:pt x="13365" y="1791"/>
                    </a:lnTo>
                    <a:lnTo>
                      <a:pt x="13362" y="1799"/>
                    </a:lnTo>
                    <a:lnTo>
                      <a:pt x="13361" y="1808"/>
                    </a:lnTo>
                    <a:lnTo>
                      <a:pt x="13360" y="1819"/>
                    </a:lnTo>
                    <a:lnTo>
                      <a:pt x="13361" y="1831"/>
                    </a:lnTo>
                    <a:lnTo>
                      <a:pt x="13364" y="1845"/>
                    </a:lnTo>
                    <a:lnTo>
                      <a:pt x="13369" y="1862"/>
                    </a:lnTo>
                    <a:lnTo>
                      <a:pt x="13381" y="1873"/>
                    </a:lnTo>
                    <a:lnTo>
                      <a:pt x="13393" y="1885"/>
                    </a:lnTo>
                    <a:lnTo>
                      <a:pt x="13407" y="1895"/>
                    </a:lnTo>
                    <a:lnTo>
                      <a:pt x="13423" y="1905"/>
                    </a:lnTo>
                    <a:lnTo>
                      <a:pt x="13443" y="1912"/>
                    </a:lnTo>
                    <a:lnTo>
                      <a:pt x="13453" y="1916"/>
                    </a:lnTo>
                    <a:lnTo>
                      <a:pt x="13465" y="1919"/>
                    </a:lnTo>
                    <a:lnTo>
                      <a:pt x="13478" y="1921"/>
                    </a:lnTo>
                    <a:lnTo>
                      <a:pt x="13492" y="1923"/>
                    </a:lnTo>
                    <a:lnTo>
                      <a:pt x="13508" y="1924"/>
                    </a:lnTo>
                    <a:lnTo>
                      <a:pt x="13524" y="1924"/>
                    </a:lnTo>
                    <a:lnTo>
                      <a:pt x="13524" y="1924"/>
                    </a:lnTo>
                    <a:close/>
                    <a:moveTo>
                      <a:pt x="8857" y="3146"/>
                    </a:moveTo>
                    <a:lnTo>
                      <a:pt x="8858" y="3145"/>
                    </a:lnTo>
                    <a:lnTo>
                      <a:pt x="8860" y="3140"/>
                    </a:lnTo>
                    <a:lnTo>
                      <a:pt x="8864" y="3133"/>
                    </a:lnTo>
                    <a:lnTo>
                      <a:pt x="8869" y="3123"/>
                    </a:lnTo>
                    <a:lnTo>
                      <a:pt x="8877" y="3109"/>
                    </a:lnTo>
                    <a:lnTo>
                      <a:pt x="8885" y="3094"/>
                    </a:lnTo>
                    <a:lnTo>
                      <a:pt x="8893" y="3076"/>
                    </a:lnTo>
                    <a:lnTo>
                      <a:pt x="8904" y="3057"/>
                    </a:lnTo>
                    <a:lnTo>
                      <a:pt x="8916" y="3035"/>
                    </a:lnTo>
                    <a:lnTo>
                      <a:pt x="8928" y="3011"/>
                    </a:lnTo>
                    <a:lnTo>
                      <a:pt x="8942" y="2987"/>
                    </a:lnTo>
                    <a:lnTo>
                      <a:pt x="8956" y="2961"/>
                    </a:lnTo>
                    <a:lnTo>
                      <a:pt x="8971" y="2934"/>
                    </a:lnTo>
                    <a:lnTo>
                      <a:pt x="8987" y="2905"/>
                    </a:lnTo>
                    <a:lnTo>
                      <a:pt x="9021" y="2847"/>
                    </a:lnTo>
                    <a:lnTo>
                      <a:pt x="9057" y="2786"/>
                    </a:lnTo>
                    <a:lnTo>
                      <a:pt x="9094" y="2725"/>
                    </a:lnTo>
                    <a:lnTo>
                      <a:pt x="9134" y="2665"/>
                    </a:lnTo>
                    <a:lnTo>
                      <a:pt x="9173" y="2608"/>
                    </a:lnTo>
                    <a:lnTo>
                      <a:pt x="9192" y="2580"/>
                    </a:lnTo>
                    <a:lnTo>
                      <a:pt x="9212" y="2554"/>
                    </a:lnTo>
                    <a:lnTo>
                      <a:pt x="9232" y="2529"/>
                    </a:lnTo>
                    <a:lnTo>
                      <a:pt x="9250" y="2506"/>
                    </a:lnTo>
                    <a:lnTo>
                      <a:pt x="9270" y="2483"/>
                    </a:lnTo>
                    <a:lnTo>
                      <a:pt x="9288" y="2464"/>
                    </a:lnTo>
                    <a:lnTo>
                      <a:pt x="9307" y="2446"/>
                    </a:lnTo>
                    <a:lnTo>
                      <a:pt x="9325" y="2430"/>
                    </a:lnTo>
                    <a:lnTo>
                      <a:pt x="9345" y="2413"/>
                    </a:lnTo>
                    <a:lnTo>
                      <a:pt x="9367" y="2397"/>
                    </a:lnTo>
                    <a:lnTo>
                      <a:pt x="9412" y="2368"/>
                    </a:lnTo>
                    <a:lnTo>
                      <a:pt x="9460" y="2343"/>
                    </a:lnTo>
                    <a:lnTo>
                      <a:pt x="9509" y="2321"/>
                    </a:lnTo>
                    <a:lnTo>
                      <a:pt x="9559" y="2304"/>
                    </a:lnTo>
                    <a:lnTo>
                      <a:pt x="9607" y="2288"/>
                    </a:lnTo>
                    <a:lnTo>
                      <a:pt x="9656" y="2276"/>
                    </a:lnTo>
                    <a:lnTo>
                      <a:pt x="9702" y="2266"/>
                    </a:lnTo>
                    <a:lnTo>
                      <a:pt x="9747" y="2259"/>
                    </a:lnTo>
                    <a:lnTo>
                      <a:pt x="9787" y="2252"/>
                    </a:lnTo>
                    <a:lnTo>
                      <a:pt x="9806" y="2250"/>
                    </a:lnTo>
                    <a:lnTo>
                      <a:pt x="9823" y="2248"/>
                    </a:lnTo>
                    <a:lnTo>
                      <a:pt x="9840" y="2247"/>
                    </a:lnTo>
                    <a:lnTo>
                      <a:pt x="9855" y="2246"/>
                    </a:lnTo>
                    <a:lnTo>
                      <a:pt x="9869" y="2245"/>
                    </a:lnTo>
                    <a:lnTo>
                      <a:pt x="9881" y="2244"/>
                    </a:lnTo>
                    <a:lnTo>
                      <a:pt x="9891" y="2243"/>
                    </a:lnTo>
                    <a:lnTo>
                      <a:pt x="9901" y="2243"/>
                    </a:lnTo>
                    <a:lnTo>
                      <a:pt x="9908" y="2243"/>
                    </a:lnTo>
                    <a:lnTo>
                      <a:pt x="9913" y="2243"/>
                    </a:lnTo>
                    <a:lnTo>
                      <a:pt x="9916" y="2243"/>
                    </a:lnTo>
                    <a:lnTo>
                      <a:pt x="9917" y="2243"/>
                    </a:lnTo>
                    <a:lnTo>
                      <a:pt x="9916" y="2243"/>
                    </a:lnTo>
                    <a:lnTo>
                      <a:pt x="9913" y="2242"/>
                    </a:lnTo>
                    <a:lnTo>
                      <a:pt x="9909" y="2241"/>
                    </a:lnTo>
                    <a:lnTo>
                      <a:pt x="9903" y="2239"/>
                    </a:lnTo>
                    <a:lnTo>
                      <a:pt x="9895" y="2237"/>
                    </a:lnTo>
                    <a:lnTo>
                      <a:pt x="9886" y="2234"/>
                    </a:lnTo>
                    <a:lnTo>
                      <a:pt x="9876" y="2232"/>
                    </a:lnTo>
                    <a:lnTo>
                      <a:pt x="9865" y="2229"/>
                    </a:lnTo>
                    <a:lnTo>
                      <a:pt x="9851" y="2225"/>
                    </a:lnTo>
                    <a:lnTo>
                      <a:pt x="9837" y="2221"/>
                    </a:lnTo>
                    <a:lnTo>
                      <a:pt x="9821" y="2217"/>
                    </a:lnTo>
                    <a:lnTo>
                      <a:pt x="9805" y="2213"/>
                    </a:lnTo>
                    <a:lnTo>
                      <a:pt x="9770" y="2205"/>
                    </a:lnTo>
                    <a:lnTo>
                      <a:pt x="9730" y="2197"/>
                    </a:lnTo>
                    <a:lnTo>
                      <a:pt x="9688" y="2187"/>
                    </a:lnTo>
                    <a:lnTo>
                      <a:pt x="9643" y="2179"/>
                    </a:lnTo>
                    <a:lnTo>
                      <a:pt x="9596" y="2171"/>
                    </a:lnTo>
                    <a:lnTo>
                      <a:pt x="9549" y="2164"/>
                    </a:lnTo>
                    <a:lnTo>
                      <a:pt x="9500" y="2159"/>
                    </a:lnTo>
                    <a:lnTo>
                      <a:pt x="9452" y="2153"/>
                    </a:lnTo>
                    <a:lnTo>
                      <a:pt x="9403" y="2150"/>
                    </a:lnTo>
                    <a:lnTo>
                      <a:pt x="9356" y="2149"/>
                    </a:lnTo>
                    <a:lnTo>
                      <a:pt x="9320" y="2149"/>
                    </a:lnTo>
                    <a:lnTo>
                      <a:pt x="9286" y="2150"/>
                    </a:lnTo>
                    <a:lnTo>
                      <a:pt x="9252" y="2152"/>
                    </a:lnTo>
                    <a:lnTo>
                      <a:pt x="9219" y="2158"/>
                    </a:lnTo>
                    <a:lnTo>
                      <a:pt x="9188" y="2165"/>
                    </a:lnTo>
                    <a:lnTo>
                      <a:pt x="9173" y="2170"/>
                    </a:lnTo>
                    <a:lnTo>
                      <a:pt x="9158" y="2176"/>
                    </a:lnTo>
                    <a:lnTo>
                      <a:pt x="9145" y="2183"/>
                    </a:lnTo>
                    <a:lnTo>
                      <a:pt x="9132" y="2192"/>
                    </a:lnTo>
                    <a:lnTo>
                      <a:pt x="9118" y="2201"/>
                    </a:lnTo>
                    <a:lnTo>
                      <a:pt x="9107" y="2212"/>
                    </a:lnTo>
                    <a:lnTo>
                      <a:pt x="9100" y="2217"/>
                    </a:lnTo>
                    <a:lnTo>
                      <a:pt x="9092" y="2222"/>
                    </a:lnTo>
                    <a:lnTo>
                      <a:pt x="9078" y="2238"/>
                    </a:lnTo>
                    <a:lnTo>
                      <a:pt x="9064" y="2256"/>
                    </a:lnTo>
                    <a:lnTo>
                      <a:pt x="9051" y="2279"/>
                    </a:lnTo>
                    <a:lnTo>
                      <a:pt x="9039" y="2305"/>
                    </a:lnTo>
                    <a:lnTo>
                      <a:pt x="9025" y="2333"/>
                    </a:lnTo>
                    <a:lnTo>
                      <a:pt x="9014" y="2364"/>
                    </a:lnTo>
                    <a:lnTo>
                      <a:pt x="9002" y="2398"/>
                    </a:lnTo>
                    <a:lnTo>
                      <a:pt x="8990" y="2433"/>
                    </a:lnTo>
                    <a:lnTo>
                      <a:pt x="8980" y="2470"/>
                    </a:lnTo>
                    <a:lnTo>
                      <a:pt x="8970" y="2509"/>
                    </a:lnTo>
                    <a:lnTo>
                      <a:pt x="8959" y="2549"/>
                    </a:lnTo>
                    <a:lnTo>
                      <a:pt x="8941" y="2630"/>
                    </a:lnTo>
                    <a:lnTo>
                      <a:pt x="8923" y="2714"/>
                    </a:lnTo>
                    <a:lnTo>
                      <a:pt x="8909" y="2796"/>
                    </a:lnTo>
                    <a:lnTo>
                      <a:pt x="8901" y="2836"/>
                    </a:lnTo>
                    <a:lnTo>
                      <a:pt x="8895" y="2876"/>
                    </a:lnTo>
                    <a:lnTo>
                      <a:pt x="8889" y="2913"/>
                    </a:lnTo>
                    <a:lnTo>
                      <a:pt x="8884" y="2949"/>
                    </a:lnTo>
                    <a:lnTo>
                      <a:pt x="8879" y="2983"/>
                    </a:lnTo>
                    <a:lnTo>
                      <a:pt x="8875" y="3014"/>
                    </a:lnTo>
                    <a:lnTo>
                      <a:pt x="8870" y="3042"/>
                    </a:lnTo>
                    <a:lnTo>
                      <a:pt x="8867" y="3068"/>
                    </a:lnTo>
                    <a:lnTo>
                      <a:pt x="8864" y="3091"/>
                    </a:lnTo>
                    <a:lnTo>
                      <a:pt x="8861" y="3110"/>
                    </a:lnTo>
                    <a:lnTo>
                      <a:pt x="8860" y="3126"/>
                    </a:lnTo>
                    <a:lnTo>
                      <a:pt x="8859" y="3132"/>
                    </a:lnTo>
                    <a:lnTo>
                      <a:pt x="8858" y="3137"/>
                    </a:lnTo>
                    <a:lnTo>
                      <a:pt x="8858" y="3141"/>
                    </a:lnTo>
                    <a:lnTo>
                      <a:pt x="8858" y="3144"/>
                    </a:lnTo>
                    <a:lnTo>
                      <a:pt x="8857" y="3146"/>
                    </a:lnTo>
                    <a:lnTo>
                      <a:pt x="8857" y="3146"/>
                    </a:lnTo>
                    <a:lnTo>
                      <a:pt x="8857" y="3146"/>
                    </a:lnTo>
                    <a:close/>
                    <a:moveTo>
                      <a:pt x="9387" y="3926"/>
                    </a:moveTo>
                    <a:lnTo>
                      <a:pt x="9389" y="3924"/>
                    </a:lnTo>
                    <a:lnTo>
                      <a:pt x="9393" y="3920"/>
                    </a:lnTo>
                    <a:lnTo>
                      <a:pt x="9399" y="3914"/>
                    </a:lnTo>
                    <a:lnTo>
                      <a:pt x="9407" y="3906"/>
                    </a:lnTo>
                    <a:lnTo>
                      <a:pt x="9418" y="3895"/>
                    </a:lnTo>
                    <a:lnTo>
                      <a:pt x="9430" y="3883"/>
                    </a:lnTo>
                    <a:lnTo>
                      <a:pt x="9443" y="3870"/>
                    </a:lnTo>
                    <a:lnTo>
                      <a:pt x="9457" y="3856"/>
                    </a:lnTo>
                    <a:lnTo>
                      <a:pt x="9488" y="3825"/>
                    </a:lnTo>
                    <a:lnTo>
                      <a:pt x="9519" y="3794"/>
                    </a:lnTo>
                    <a:lnTo>
                      <a:pt x="9548" y="3764"/>
                    </a:lnTo>
                    <a:lnTo>
                      <a:pt x="9561" y="3751"/>
                    </a:lnTo>
                    <a:lnTo>
                      <a:pt x="9573" y="3739"/>
                    </a:lnTo>
                    <a:lnTo>
                      <a:pt x="9597" y="3717"/>
                    </a:lnTo>
                    <a:lnTo>
                      <a:pt x="9620" y="3699"/>
                    </a:lnTo>
                    <a:lnTo>
                      <a:pt x="9641" y="3682"/>
                    </a:lnTo>
                    <a:lnTo>
                      <a:pt x="9659" y="3669"/>
                    </a:lnTo>
                    <a:lnTo>
                      <a:pt x="9676" y="3658"/>
                    </a:lnTo>
                    <a:lnTo>
                      <a:pt x="9682" y="3654"/>
                    </a:lnTo>
                    <a:lnTo>
                      <a:pt x="9688" y="3651"/>
                    </a:lnTo>
                    <a:lnTo>
                      <a:pt x="9692" y="3648"/>
                    </a:lnTo>
                    <a:lnTo>
                      <a:pt x="9696" y="3647"/>
                    </a:lnTo>
                    <a:lnTo>
                      <a:pt x="9698" y="3646"/>
                    </a:lnTo>
                    <a:lnTo>
                      <a:pt x="9698" y="3645"/>
                    </a:lnTo>
                    <a:lnTo>
                      <a:pt x="9699" y="3652"/>
                    </a:lnTo>
                    <a:lnTo>
                      <a:pt x="9700" y="3659"/>
                    </a:lnTo>
                    <a:lnTo>
                      <a:pt x="9702" y="3669"/>
                    </a:lnTo>
                    <a:lnTo>
                      <a:pt x="9705" y="3679"/>
                    </a:lnTo>
                    <a:lnTo>
                      <a:pt x="9714" y="3702"/>
                    </a:lnTo>
                    <a:lnTo>
                      <a:pt x="9719" y="3714"/>
                    </a:lnTo>
                    <a:lnTo>
                      <a:pt x="9726" y="3727"/>
                    </a:lnTo>
                    <a:lnTo>
                      <a:pt x="9733" y="3741"/>
                    </a:lnTo>
                    <a:lnTo>
                      <a:pt x="9743" y="3754"/>
                    </a:lnTo>
                    <a:lnTo>
                      <a:pt x="9753" y="3768"/>
                    </a:lnTo>
                    <a:lnTo>
                      <a:pt x="9764" y="3781"/>
                    </a:lnTo>
                    <a:lnTo>
                      <a:pt x="9777" y="3794"/>
                    </a:lnTo>
                    <a:lnTo>
                      <a:pt x="9791" y="3808"/>
                    </a:lnTo>
                    <a:lnTo>
                      <a:pt x="9807" y="3820"/>
                    </a:lnTo>
                    <a:lnTo>
                      <a:pt x="9823" y="3832"/>
                    </a:lnTo>
                    <a:lnTo>
                      <a:pt x="9846" y="3854"/>
                    </a:lnTo>
                    <a:lnTo>
                      <a:pt x="9869" y="3875"/>
                    </a:lnTo>
                    <a:lnTo>
                      <a:pt x="9889" y="3893"/>
                    </a:lnTo>
                    <a:lnTo>
                      <a:pt x="9910" y="3910"/>
                    </a:lnTo>
                    <a:lnTo>
                      <a:pt x="9929" y="3924"/>
                    </a:lnTo>
                    <a:lnTo>
                      <a:pt x="9947" y="3936"/>
                    </a:lnTo>
                    <a:lnTo>
                      <a:pt x="9964" y="3948"/>
                    </a:lnTo>
                    <a:lnTo>
                      <a:pt x="9979" y="3957"/>
                    </a:lnTo>
                    <a:lnTo>
                      <a:pt x="9993" y="3965"/>
                    </a:lnTo>
                    <a:lnTo>
                      <a:pt x="10005" y="3971"/>
                    </a:lnTo>
                    <a:lnTo>
                      <a:pt x="10016" y="3978"/>
                    </a:lnTo>
                    <a:lnTo>
                      <a:pt x="10025" y="3982"/>
                    </a:lnTo>
                    <a:lnTo>
                      <a:pt x="10032" y="3985"/>
                    </a:lnTo>
                    <a:lnTo>
                      <a:pt x="10037" y="3987"/>
                    </a:lnTo>
                    <a:lnTo>
                      <a:pt x="10040" y="3988"/>
                    </a:lnTo>
                    <a:lnTo>
                      <a:pt x="10041" y="3988"/>
                    </a:lnTo>
                    <a:lnTo>
                      <a:pt x="10040" y="3989"/>
                    </a:lnTo>
                    <a:lnTo>
                      <a:pt x="10037" y="3992"/>
                    </a:lnTo>
                    <a:lnTo>
                      <a:pt x="10033" y="3997"/>
                    </a:lnTo>
                    <a:lnTo>
                      <a:pt x="10027" y="4004"/>
                    </a:lnTo>
                    <a:lnTo>
                      <a:pt x="10018" y="4013"/>
                    </a:lnTo>
                    <a:lnTo>
                      <a:pt x="10010" y="4023"/>
                    </a:lnTo>
                    <a:lnTo>
                      <a:pt x="10001" y="4034"/>
                    </a:lnTo>
                    <a:lnTo>
                      <a:pt x="9990" y="4047"/>
                    </a:lnTo>
                    <a:lnTo>
                      <a:pt x="9980" y="4060"/>
                    </a:lnTo>
                    <a:lnTo>
                      <a:pt x="9970" y="4074"/>
                    </a:lnTo>
                    <a:lnTo>
                      <a:pt x="9949" y="4106"/>
                    </a:lnTo>
                    <a:lnTo>
                      <a:pt x="9932" y="4140"/>
                    </a:lnTo>
                    <a:lnTo>
                      <a:pt x="9923" y="4158"/>
                    </a:lnTo>
                    <a:lnTo>
                      <a:pt x="9917" y="4175"/>
                    </a:lnTo>
                    <a:lnTo>
                      <a:pt x="9895" y="4211"/>
                    </a:lnTo>
                    <a:lnTo>
                      <a:pt x="9876" y="4249"/>
                    </a:lnTo>
                    <a:lnTo>
                      <a:pt x="9859" y="4286"/>
                    </a:lnTo>
                    <a:lnTo>
                      <a:pt x="9853" y="4303"/>
                    </a:lnTo>
                    <a:lnTo>
                      <a:pt x="9847" y="4320"/>
                    </a:lnTo>
                    <a:lnTo>
                      <a:pt x="9841" y="4335"/>
                    </a:lnTo>
                    <a:lnTo>
                      <a:pt x="9837" y="4350"/>
                    </a:lnTo>
                    <a:lnTo>
                      <a:pt x="9833" y="4362"/>
                    </a:lnTo>
                    <a:lnTo>
                      <a:pt x="9828" y="4372"/>
                    </a:lnTo>
                    <a:lnTo>
                      <a:pt x="9826" y="4381"/>
                    </a:lnTo>
                    <a:lnTo>
                      <a:pt x="9824" y="4388"/>
                    </a:lnTo>
                    <a:lnTo>
                      <a:pt x="9823" y="4392"/>
                    </a:lnTo>
                    <a:lnTo>
                      <a:pt x="9823" y="4394"/>
                    </a:lnTo>
                    <a:lnTo>
                      <a:pt x="9823" y="4393"/>
                    </a:lnTo>
                    <a:lnTo>
                      <a:pt x="9826" y="4391"/>
                    </a:lnTo>
                    <a:lnTo>
                      <a:pt x="9829" y="4387"/>
                    </a:lnTo>
                    <a:lnTo>
                      <a:pt x="9835" y="4381"/>
                    </a:lnTo>
                    <a:lnTo>
                      <a:pt x="9841" y="4374"/>
                    </a:lnTo>
                    <a:lnTo>
                      <a:pt x="9848" y="4366"/>
                    </a:lnTo>
                    <a:lnTo>
                      <a:pt x="9856" y="4357"/>
                    </a:lnTo>
                    <a:lnTo>
                      <a:pt x="9867" y="4346"/>
                    </a:lnTo>
                    <a:lnTo>
                      <a:pt x="9877" y="4335"/>
                    </a:lnTo>
                    <a:lnTo>
                      <a:pt x="9889" y="4322"/>
                    </a:lnTo>
                    <a:lnTo>
                      <a:pt x="9903" y="4308"/>
                    </a:lnTo>
                    <a:lnTo>
                      <a:pt x="9917" y="4293"/>
                    </a:lnTo>
                    <a:lnTo>
                      <a:pt x="9948" y="4261"/>
                    </a:lnTo>
                    <a:lnTo>
                      <a:pt x="9983" y="4226"/>
                    </a:lnTo>
                    <a:lnTo>
                      <a:pt x="10021" y="4188"/>
                    </a:lnTo>
                    <a:lnTo>
                      <a:pt x="10062" y="4149"/>
                    </a:lnTo>
                    <a:lnTo>
                      <a:pt x="10106" y="4107"/>
                    </a:lnTo>
                    <a:lnTo>
                      <a:pt x="10153" y="4064"/>
                    </a:lnTo>
                    <a:lnTo>
                      <a:pt x="10200" y="4022"/>
                    </a:lnTo>
                    <a:lnTo>
                      <a:pt x="10250" y="3979"/>
                    </a:lnTo>
                    <a:lnTo>
                      <a:pt x="10301" y="3936"/>
                    </a:lnTo>
                    <a:lnTo>
                      <a:pt x="10353" y="3894"/>
                    </a:lnTo>
                    <a:lnTo>
                      <a:pt x="10429" y="3838"/>
                    </a:lnTo>
                    <a:lnTo>
                      <a:pt x="10505" y="3785"/>
                    </a:lnTo>
                    <a:lnTo>
                      <a:pt x="10578" y="3736"/>
                    </a:lnTo>
                    <a:lnTo>
                      <a:pt x="10651" y="3690"/>
                    </a:lnTo>
                    <a:lnTo>
                      <a:pt x="10720" y="3648"/>
                    </a:lnTo>
                    <a:lnTo>
                      <a:pt x="10787" y="3610"/>
                    </a:lnTo>
                    <a:lnTo>
                      <a:pt x="10819" y="3592"/>
                    </a:lnTo>
                    <a:lnTo>
                      <a:pt x="10851" y="3575"/>
                    </a:lnTo>
                    <a:lnTo>
                      <a:pt x="10881" y="3559"/>
                    </a:lnTo>
                    <a:lnTo>
                      <a:pt x="10910" y="3544"/>
                    </a:lnTo>
                    <a:lnTo>
                      <a:pt x="10938" y="3530"/>
                    </a:lnTo>
                    <a:lnTo>
                      <a:pt x="10965" y="3517"/>
                    </a:lnTo>
                    <a:lnTo>
                      <a:pt x="10990" y="3505"/>
                    </a:lnTo>
                    <a:lnTo>
                      <a:pt x="11014" y="3494"/>
                    </a:lnTo>
                    <a:lnTo>
                      <a:pt x="11036" y="3482"/>
                    </a:lnTo>
                    <a:lnTo>
                      <a:pt x="11057" y="3473"/>
                    </a:lnTo>
                    <a:lnTo>
                      <a:pt x="11076" y="3465"/>
                    </a:lnTo>
                    <a:lnTo>
                      <a:pt x="11094" y="3456"/>
                    </a:lnTo>
                    <a:lnTo>
                      <a:pt x="11110" y="3449"/>
                    </a:lnTo>
                    <a:lnTo>
                      <a:pt x="11123" y="3444"/>
                    </a:lnTo>
                    <a:lnTo>
                      <a:pt x="11135" y="3439"/>
                    </a:lnTo>
                    <a:lnTo>
                      <a:pt x="11146" y="3435"/>
                    </a:lnTo>
                    <a:lnTo>
                      <a:pt x="11153" y="3432"/>
                    </a:lnTo>
                    <a:lnTo>
                      <a:pt x="11159" y="3430"/>
                    </a:lnTo>
                    <a:lnTo>
                      <a:pt x="11162" y="3428"/>
                    </a:lnTo>
                    <a:lnTo>
                      <a:pt x="11163" y="3428"/>
                    </a:lnTo>
                    <a:lnTo>
                      <a:pt x="11162" y="3428"/>
                    </a:lnTo>
                    <a:lnTo>
                      <a:pt x="11158" y="3428"/>
                    </a:lnTo>
                    <a:lnTo>
                      <a:pt x="11151" y="3428"/>
                    </a:lnTo>
                    <a:lnTo>
                      <a:pt x="11142" y="3429"/>
                    </a:lnTo>
                    <a:lnTo>
                      <a:pt x="11131" y="3430"/>
                    </a:lnTo>
                    <a:lnTo>
                      <a:pt x="11118" y="3431"/>
                    </a:lnTo>
                    <a:lnTo>
                      <a:pt x="11102" y="3433"/>
                    </a:lnTo>
                    <a:lnTo>
                      <a:pt x="11086" y="3435"/>
                    </a:lnTo>
                    <a:lnTo>
                      <a:pt x="11067" y="3439"/>
                    </a:lnTo>
                    <a:lnTo>
                      <a:pt x="11048" y="3443"/>
                    </a:lnTo>
                    <a:lnTo>
                      <a:pt x="11027" y="3447"/>
                    </a:lnTo>
                    <a:lnTo>
                      <a:pt x="11005" y="3453"/>
                    </a:lnTo>
                    <a:lnTo>
                      <a:pt x="10984" y="3461"/>
                    </a:lnTo>
                    <a:lnTo>
                      <a:pt x="10961" y="3469"/>
                    </a:lnTo>
                    <a:lnTo>
                      <a:pt x="10937" y="3479"/>
                    </a:lnTo>
                    <a:lnTo>
                      <a:pt x="10914" y="3489"/>
                    </a:lnTo>
                    <a:lnTo>
                      <a:pt x="10892" y="3496"/>
                    </a:lnTo>
                    <a:lnTo>
                      <a:pt x="10872" y="3501"/>
                    </a:lnTo>
                    <a:lnTo>
                      <a:pt x="10853" y="3507"/>
                    </a:lnTo>
                    <a:lnTo>
                      <a:pt x="10837" y="3512"/>
                    </a:lnTo>
                    <a:lnTo>
                      <a:pt x="10823" y="3518"/>
                    </a:lnTo>
                    <a:lnTo>
                      <a:pt x="10810" y="3523"/>
                    </a:lnTo>
                    <a:lnTo>
                      <a:pt x="10799" y="3528"/>
                    </a:lnTo>
                    <a:lnTo>
                      <a:pt x="10789" y="3533"/>
                    </a:lnTo>
                    <a:lnTo>
                      <a:pt x="10781" y="3537"/>
                    </a:lnTo>
                    <a:lnTo>
                      <a:pt x="10775" y="3541"/>
                    </a:lnTo>
                    <a:lnTo>
                      <a:pt x="10769" y="3544"/>
                    </a:lnTo>
                    <a:lnTo>
                      <a:pt x="10765" y="3547"/>
                    </a:lnTo>
                    <a:lnTo>
                      <a:pt x="10762" y="3549"/>
                    </a:lnTo>
                    <a:lnTo>
                      <a:pt x="10760" y="3550"/>
                    </a:lnTo>
                    <a:lnTo>
                      <a:pt x="10759" y="3552"/>
                    </a:lnTo>
                    <a:lnTo>
                      <a:pt x="10759" y="3550"/>
                    </a:lnTo>
                    <a:lnTo>
                      <a:pt x="10759" y="3545"/>
                    </a:lnTo>
                    <a:lnTo>
                      <a:pt x="10757" y="3537"/>
                    </a:lnTo>
                    <a:lnTo>
                      <a:pt x="10756" y="3525"/>
                    </a:lnTo>
                    <a:lnTo>
                      <a:pt x="10754" y="3512"/>
                    </a:lnTo>
                    <a:lnTo>
                      <a:pt x="10751" y="3496"/>
                    </a:lnTo>
                    <a:lnTo>
                      <a:pt x="10748" y="3478"/>
                    </a:lnTo>
                    <a:lnTo>
                      <a:pt x="10743" y="3459"/>
                    </a:lnTo>
                    <a:lnTo>
                      <a:pt x="10736" y="3437"/>
                    </a:lnTo>
                    <a:lnTo>
                      <a:pt x="10728" y="3415"/>
                    </a:lnTo>
                    <a:lnTo>
                      <a:pt x="10717" y="3392"/>
                    </a:lnTo>
                    <a:lnTo>
                      <a:pt x="10706" y="3368"/>
                    </a:lnTo>
                    <a:lnTo>
                      <a:pt x="10691" y="3343"/>
                    </a:lnTo>
                    <a:lnTo>
                      <a:pt x="10675" y="3319"/>
                    </a:lnTo>
                    <a:lnTo>
                      <a:pt x="10655" y="3295"/>
                    </a:lnTo>
                    <a:lnTo>
                      <a:pt x="10634" y="3271"/>
                    </a:lnTo>
                    <a:lnTo>
                      <a:pt x="10615" y="3249"/>
                    </a:lnTo>
                    <a:lnTo>
                      <a:pt x="10597" y="3229"/>
                    </a:lnTo>
                    <a:lnTo>
                      <a:pt x="10579" y="3210"/>
                    </a:lnTo>
                    <a:lnTo>
                      <a:pt x="10560" y="3195"/>
                    </a:lnTo>
                    <a:lnTo>
                      <a:pt x="10542" y="3180"/>
                    </a:lnTo>
                    <a:lnTo>
                      <a:pt x="10523" y="3167"/>
                    </a:lnTo>
                    <a:lnTo>
                      <a:pt x="10506" y="3157"/>
                    </a:lnTo>
                    <a:lnTo>
                      <a:pt x="10489" y="3146"/>
                    </a:lnTo>
                    <a:lnTo>
                      <a:pt x="10474" y="3139"/>
                    </a:lnTo>
                    <a:lnTo>
                      <a:pt x="10460" y="3132"/>
                    </a:lnTo>
                    <a:lnTo>
                      <a:pt x="10447" y="3127"/>
                    </a:lnTo>
                    <a:lnTo>
                      <a:pt x="10436" y="3123"/>
                    </a:lnTo>
                    <a:lnTo>
                      <a:pt x="10427" y="3120"/>
                    </a:lnTo>
                    <a:lnTo>
                      <a:pt x="10421" y="3118"/>
                    </a:lnTo>
                    <a:lnTo>
                      <a:pt x="10417" y="3117"/>
                    </a:lnTo>
                    <a:lnTo>
                      <a:pt x="10416" y="3116"/>
                    </a:lnTo>
                    <a:lnTo>
                      <a:pt x="10416" y="3114"/>
                    </a:lnTo>
                    <a:lnTo>
                      <a:pt x="10418" y="3110"/>
                    </a:lnTo>
                    <a:lnTo>
                      <a:pt x="10419" y="3107"/>
                    </a:lnTo>
                    <a:lnTo>
                      <a:pt x="10422" y="3104"/>
                    </a:lnTo>
                    <a:lnTo>
                      <a:pt x="10426" y="3100"/>
                    </a:lnTo>
                    <a:lnTo>
                      <a:pt x="10431" y="3096"/>
                    </a:lnTo>
                    <a:lnTo>
                      <a:pt x="10437" y="3092"/>
                    </a:lnTo>
                    <a:lnTo>
                      <a:pt x="10446" y="3087"/>
                    </a:lnTo>
                    <a:lnTo>
                      <a:pt x="10456" y="3082"/>
                    </a:lnTo>
                    <a:lnTo>
                      <a:pt x="10468" y="3076"/>
                    </a:lnTo>
                    <a:lnTo>
                      <a:pt x="10482" y="3071"/>
                    </a:lnTo>
                    <a:lnTo>
                      <a:pt x="10499" y="3065"/>
                    </a:lnTo>
                    <a:lnTo>
                      <a:pt x="10518" y="3059"/>
                    </a:lnTo>
                    <a:lnTo>
                      <a:pt x="10540" y="3054"/>
                    </a:lnTo>
                    <a:lnTo>
                      <a:pt x="10562" y="3048"/>
                    </a:lnTo>
                    <a:lnTo>
                      <a:pt x="10584" y="3041"/>
                    </a:lnTo>
                    <a:lnTo>
                      <a:pt x="10604" y="3036"/>
                    </a:lnTo>
                    <a:lnTo>
                      <a:pt x="10622" y="3030"/>
                    </a:lnTo>
                    <a:lnTo>
                      <a:pt x="10639" y="3025"/>
                    </a:lnTo>
                    <a:lnTo>
                      <a:pt x="10654" y="3020"/>
                    </a:lnTo>
                    <a:lnTo>
                      <a:pt x="10668" y="3016"/>
                    </a:lnTo>
                    <a:lnTo>
                      <a:pt x="10680" y="3010"/>
                    </a:lnTo>
                    <a:lnTo>
                      <a:pt x="10691" y="3006"/>
                    </a:lnTo>
                    <a:lnTo>
                      <a:pt x="10701" y="3002"/>
                    </a:lnTo>
                    <a:lnTo>
                      <a:pt x="10709" y="2999"/>
                    </a:lnTo>
                    <a:lnTo>
                      <a:pt x="10715" y="2996"/>
                    </a:lnTo>
                    <a:lnTo>
                      <a:pt x="10720" y="2994"/>
                    </a:lnTo>
                    <a:lnTo>
                      <a:pt x="10724" y="2993"/>
                    </a:lnTo>
                    <a:lnTo>
                      <a:pt x="10727" y="2992"/>
                    </a:lnTo>
                    <a:lnTo>
                      <a:pt x="10728" y="2991"/>
                    </a:lnTo>
                    <a:lnTo>
                      <a:pt x="10723" y="2991"/>
                    </a:lnTo>
                    <a:lnTo>
                      <a:pt x="10718" y="2991"/>
                    </a:lnTo>
                    <a:lnTo>
                      <a:pt x="10710" y="2991"/>
                    </a:lnTo>
                    <a:lnTo>
                      <a:pt x="10702" y="2992"/>
                    </a:lnTo>
                    <a:lnTo>
                      <a:pt x="10690" y="2992"/>
                    </a:lnTo>
                    <a:lnTo>
                      <a:pt x="10679" y="2993"/>
                    </a:lnTo>
                    <a:lnTo>
                      <a:pt x="10665" y="2994"/>
                    </a:lnTo>
                    <a:lnTo>
                      <a:pt x="10650" y="2995"/>
                    </a:lnTo>
                    <a:lnTo>
                      <a:pt x="10634" y="2997"/>
                    </a:lnTo>
                    <a:lnTo>
                      <a:pt x="10615" y="2999"/>
                    </a:lnTo>
                    <a:lnTo>
                      <a:pt x="10595" y="3001"/>
                    </a:lnTo>
                    <a:lnTo>
                      <a:pt x="10576" y="3004"/>
                    </a:lnTo>
                    <a:lnTo>
                      <a:pt x="10554" y="3008"/>
                    </a:lnTo>
                    <a:lnTo>
                      <a:pt x="10530" y="3013"/>
                    </a:lnTo>
                    <a:lnTo>
                      <a:pt x="10507" y="3017"/>
                    </a:lnTo>
                    <a:lnTo>
                      <a:pt x="10482" y="3023"/>
                    </a:lnTo>
                    <a:lnTo>
                      <a:pt x="10428" y="3035"/>
                    </a:lnTo>
                    <a:lnTo>
                      <a:pt x="10371" y="3052"/>
                    </a:lnTo>
                    <a:lnTo>
                      <a:pt x="10312" y="3072"/>
                    </a:lnTo>
                    <a:lnTo>
                      <a:pt x="10281" y="3084"/>
                    </a:lnTo>
                    <a:lnTo>
                      <a:pt x="10250" y="3096"/>
                    </a:lnTo>
                    <a:lnTo>
                      <a:pt x="10217" y="3110"/>
                    </a:lnTo>
                    <a:lnTo>
                      <a:pt x="10185" y="3125"/>
                    </a:lnTo>
                    <a:lnTo>
                      <a:pt x="10150" y="3141"/>
                    </a:lnTo>
                    <a:lnTo>
                      <a:pt x="10117" y="3158"/>
                    </a:lnTo>
                    <a:lnTo>
                      <a:pt x="10083" y="3176"/>
                    </a:lnTo>
                    <a:lnTo>
                      <a:pt x="10048" y="3197"/>
                    </a:lnTo>
                    <a:lnTo>
                      <a:pt x="10014" y="3217"/>
                    </a:lnTo>
                    <a:lnTo>
                      <a:pt x="9979" y="3240"/>
                    </a:lnTo>
                    <a:lnTo>
                      <a:pt x="9944" y="3262"/>
                    </a:lnTo>
                    <a:lnTo>
                      <a:pt x="9911" y="3284"/>
                    </a:lnTo>
                    <a:lnTo>
                      <a:pt x="9878" y="3308"/>
                    </a:lnTo>
                    <a:lnTo>
                      <a:pt x="9846" y="3333"/>
                    </a:lnTo>
                    <a:lnTo>
                      <a:pt x="9785" y="3384"/>
                    </a:lnTo>
                    <a:lnTo>
                      <a:pt x="9728" y="3439"/>
                    </a:lnTo>
                    <a:lnTo>
                      <a:pt x="9676" y="3496"/>
                    </a:lnTo>
                    <a:lnTo>
                      <a:pt x="9651" y="3524"/>
                    </a:lnTo>
                    <a:lnTo>
                      <a:pt x="9627" y="3553"/>
                    </a:lnTo>
                    <a:lnTo>
                      <a:pt x="9604" y="3581"/>
                    </a:lnTo>
                    <a:lnTo>
                      <a:pt x="9583" y="3610"/>
                    </a:lnTo>
                    <a:lnTo>
                      <a:pt x="9562" y="3638"/>
                    </a:lnTo>
                    <a:lnTo>
                      <a:pt x="9542" y="3665"/>
                    </a:lnTo>
                    <a:lnTo>
                      <a:pt x="9524" y="3691"/>
                    </a:lnTo>
                    <a:lnTo>
                      <a:pt x="9507" y="3717"/>
                    </a:lnTo>
                    <a:lnTo>
                      <a:pt x="9491" y="3743"/>
                    </a:lnTo>
                    <a:lnTo>
                      <a:pt x="9475" y="3767"/>
                    </a:lnTo>
                    <a:lnTo>
                      <a:pt x="9462" y="3789"/>
                    </a:lnTo>
                    <a:lnTo>
                      <a:pt x="9449" y="3811"/>
                    </a:lnTo>
                    <a:lnTo>
                      <a:pt x="9437" y="3831"/>
                    </a:lnTo>
                    <a:lnTo>
                      <a:pt x="9427" y="3850"/>
                    </a:lnTo>
                    <a:lnTo>
                      <a:pt x="9418" y="3866"/>
                    </a:lnTo>
                    <a:lnTo>
                      <a:pt x="9409" y="3881"/>
                    </a:lnTo>
                    <a:lnTo>
                      <a:pt x="9403" y="3894"/>
                    </a:lnTo>
                    <a:lnTo>
                      <a:pt x="9397" y="3906"/>
                    </a:lnTo>
                    <a:lnTo>
                      <a:pt x="9393" y="3914"/>
                    </a:lnTo>
                    <a:lnTo>
                      <a:pt x="9390" y="3921"/>
                    </a:lnTo>
                    <a:lnTo>
                      <a:pt x="9388" y="3924"/>
                    </a:lnTo>
                    <a:lnTo>
                      <a:pt x="9387" y="3926"/>
                    </a:lnTo>
                    <a:lnTo>
                      <a:pt x="9387" y="3926"/>
                    </a:lnTo>
                    <a:close/>
                    <a:moveTo>
                      <a:pt x="9231" y="0"/>
                    </a:moveTo>
                    <a:lnTo>
                      <a:pt x="9134" y="1"/>
                    </a:lnTo>
                    <a:lnTo>
                      <a:pt x="9040" y="4"/>
                    </a:lnTo>
                    <a:lnTo>
                      <a:pt x="8947" y="8"/>
                    </a:lnTo>
                    <a:lnTo>
                      <a:pt x="8856" y="15"/>
                    </a:lnTo>
                    <a:lnTo>
                      <a:pt x="8767" y="23"/>
                    </a:lnTo>
                    <a:lnTo>
                      <a:pt x="8680" y="34"/>
                    </a:lnTo>
                    <a:lnTo>
                      <a:pt x="8596" y="46"/>
                    </a:lnTo>
                    <a:lnTo>
                      <a:pt x="8513" y="59"/>
                    </a:lnTo>
                    <a:lnTo>
                      <a:pt x="8433" y="75"/>
                    </a:lnTo>
                    <a:lnTo>
                      <a:pt x="8354" y="91"/>
                    </a:lnTo>
                    <a:lnTo>
                      <a:pt x="8277" y="110"/>
                    </a:lnTo>
                    <a:lnTo>
                      <a:pt x="8202" y="129"/>
                    </a:lnTo>
                    <a:lnTo>
                      <a:pt x="8129" y="150"/>
                    </a:lnTo>
                    <a:lnTo>
                      <a:pt x="8058" y="172"/>
                    </a:lnTo>
                    <a:lnTo>
                      <a:pt x="7989" y="195"/>
                    </a:lnTo>
                    <a:lnTo>
                      <a:pt x="7921" y="219"/>
                    </a:lnTo>
                    <a:lnTo>
                      <a:pt x="7856" y="245"/>
                    </a:lnTo>
                    <a:lnTo>
                      <a:pt x="7792" y="272"/>
                    </a:lnTo>
                    <a:lnTo>
                      <a:pt x="7730" y="298"/>
                    </a:lnTo>
                    <a:lnTo>
                      <a:pt x="7669" y="326"/>
                    </a:lnTo>
                    <a:lnTo>
                      <a:pt x="7610" y="355"/>
                    </a:lnTo>
                    <a:lnTo>
                      <a:pt x="7553" y="385"/>
                    </a:lnTo>
                    <a:lnTo>
                      <a:pt x="7497" y="416"/>
                    </a:lnTo>
                    <a:lnTo>
                      <a:pt x="7444" y="447"/>
                    </a:lnTo>
                    <a:lnTo>
                      <a:pt x="7392" y="478"/>
                    </a:lnTo>
                    <a:lnTo>
                      <a:pt x="7342" y="510"/>
                    </a:lnTo>
                    <a:lnTo>
                      <a:pt x="7293" y="542"/>
                    </a:lnTo>
                    <a:lnTo>
                      <a:pt x="7246" y="575"/>
                    </a:lnTo>
                    <a:lnTo>
                      <a:pt x="7200" y="608"/>
                    </a:lnTo>
                    <a:lnTo>
                      <a:pt x="7157" y="641"/>
                    </a:lnTo>
                    <a:lnTo>
                      <a:pt x="7113" y="675"/>
                    </a:lnTo>
                    <a:lnTo>
                      <a:pt x="7073" y="708"/>
                    </a:lnTo>
                    <a:lnTo>
                      <a:pt x="7034" y="742"/>
                    </a:lnTo>
                    <a:lnTo>
                      <a:pt x="6996" y="775"/>
                    </a:lnTo>
                    <a:lnTo>
                      <a:pt x="6960" y="809"/>
                    </a:lnTo>
                    <a:lnTo>
                      <a:pt x="6924" y="842"/>
                    </a:lnTo>
                    <a:lnTo>
                      <a:pt x="6890" y="875"/>
                    </a:lnTo>
                    <a:lnTo>
                      <a:pt x="6858" y="908"/>
                    </a:lnTo>
                    <a:lnTo>
                      <a:pt x="6827" y="941"/>
                    </a:lnTo>
                    <a:lnTo>
                      <a:pt x="6799" y="973"/>
                    </a:lnTo>
                    <a:lnTo>
                      <a:pt x="6771" y="1005"/>
                    </a:lnTo>
                    <a:lnTo>
                      <a:pt x="6744" y="1036"/>
                    </a:lnTo>
                    <a:lnTo>
                      <a:pt x="6718" y="1067"/>
                    </a:lnTo>
                    <a:lnTo>
                      <a:pt x="6694" y="1097"/>
                    </a:lnTo>
                    <a:lnTo>
                      <a:pt x="6672" y="1127"/>
                    </a:lnTo>
                    <a:lnTo>
                      <a:pt x="6650" y="1154"/>
                    </a:lnTo>
                    <a:lnTo>
                      <a:pt x="6629" y="1182"/>
                    </a:lnTo>
                    <a:lnTo>
                      <a:pt x="6611" y="1209"/>
                    </a:lnTo>
                    <a:lnTo>
                      <a:pt x="6593" y="1235"/>
                    </a:lnTo>
                    <a:lnTo>
                      <a:pt x="6576" y="1259"/>
                    </a:lnTo>
                    <a:lnTo>
                      <a:pt x="6560" y="1283"/>
                    </a:lnTo>
                    <a:lnTo>
                      <a:pt x="6547" y="1306"/>
                    </a:lnTo>
                    <a:lnTo>
                      <a:pt x="6533" y="1327"/>
                    </a:lnTo>
                    <a:lnTo>
                      <a:pt x="6521" y="1347"/>
                    </a:lnTo>
                    <a:lnTo>
                      <a:pt x="6509" y="1365"/>
                    </a:lnTo>
                    <a:lnTo>
                      <a:pt x="6500" y="1383"/>
                    </a:lnTo>
                    <a:lnTo>
                      <a:pt x="6491" y="1399"/>
                    </a:lnTo>
                    <a:lnTo>
                      <a:pt x="6484" y="1414"/>
                    </a:lnTo>
                    <a:lnTo>
                      <a:pt x="6476" y="1426"/>
                    </a:lnTo>
                    <a:lnTo>
                      <a:pt x="6471" y="1438"/>
                    </a:lnTo>
                    <a:lnTo>
                      <a:pt x="6466" y="1447"/>
                    </a:lnTo>
                    <a:lnTo>
                      <a:pt x="6462" y="1454"/>
                    </a:lnTo>
                    <a:lnTo>
                      <a:pt x="6460" y="1460"/>
                    </a:lnTo>
                    <a:lnTo>
                      <a:pt x="6458" y="1464"/>
                    </a:lnTo>
                    <a:lnTo>
                      <a:pt x="6431" y="1476"/>
                    </a:lnTo>
                    <a:lnTo>
                      <a:pt x="6402" y="1487"/>
                    </a:lnTo>
                    <a:lnTo>
                      <a:pt x="6373" y="1496"/>
                    </a:lnTo>
                    <a:lnTo>
                      <a:pt x="6343" y="1506"/>
                    </a:lnTo>
                    <a:lnTo>
                      <a:pt x="6311" y="1513"/>
                    </a:lnTo>
                    <a:lnTo>
                      <a:pt x="6278" y="1519"/>
                    </a:lnTo>
                    <a:lnTo>
                      <a:pt x="6244" y="1523"/>
                    </a:lnTo>
                    <a:lnTo>
                      <a:pt x="6208" y="1526"/>
                    </a:lnTo>
                    <a:lnTo>
                      <a:pt x="6161" y="1540"/>
                    </a:lnTo>
                    <a:lnTo>
                      <a:pt x="6114" y="1557"/>
                    </a:lnTo>
                    <a:lnTo>
                      <a:pt x="6090" y="1567"/>
                    </a:lnTo>
                    <a:lnTo>
                      <a:pt x="6067" y="1579"/>
                    </a:lnTo>
                    <a:lnTo>
                      <a:pt x="6043" y="1591"/>
                    </a:lnTo>
                    <a:lnTo>
                      <a:pt x="6018" y="1604"/>
                    </a:lnTo>
                    <a:lnTo>
                      <a:pt x="5994" y="1619"/>
                    </a:lnTo>
                    <a:lnTo>
                      <a:pt x="5970" y="1634"/>
                    </a:lnTo>
                    <a:lnTo>
                      <a:pt x="5945" y="1651"/>
                    </a:lnTo>
                    <a:lnTo>
                      <a:pt x="5919" y="1668"/>
                    </a:lnTo>
                    <a:lnTo>
                      <a:pt x="5893" y="1688"/>
                    </a:lnTo>
                    <a:lnTo>
                      <a:pt x="5867" y="1708"/>
                    </a:lnTo>
                    <a:lnTo>
                      <a:pt x="5842" y="1729"/>
                    </a:lnTo>
                    <a:lnTo>
                      <a:pt x="5815" y="1752"/>
                    </a:lnTo>
                    <a:lnTo>
                      <a:pt x="5787" y="1776"/>
                    </a:lnTo>
                    <a:lnTo>
                      <a:pt x="5759" y="1801"/>
                    </a:lnTo>
                    <a:lnTo>
                      <a:pt x="5731" y="1828"/>
                    </a:lnTo>
                    <a:lnTo>
                      <a:pt x="5702" y="1856"/>
                    </a:lnTo>
                    <a:lnTo>
                      <a:pt x="5673" y="1886"/>
                    </a:lnTo>
                    <a:lnTo>
                      <a:pt x="5643" y="1917"/>
                    </a:lnTo>
                    <a:lnTo>
                      <a:pt x="5612" y="1948"/>
                    </a:lnTo>
                    <a:lnTo>
                      <a:pt x="5581" y="1981"/>
                    </a:lnTo>
                    <a:lnTo>
                      <a:pt x="5549" y="2017"/>
                    </a:lnTo>
                    <a:lnTo>
                      <a:pt x="5516" y="2054"/>
                    </a:lnTo>
                    <a:lnTo>
                      <a:pt x="5483" y="2092"/>
                    </a:lnTo>
                    <a:lnTo>
                      <a:pt x="5449" y="2131"/>
                    </a:lnTo>
                    <a:lnTo>
                      <a:pt x="5414" y="2172"/>
                    </a:lnTo>
                    <a:lnTo>
                      <a:pt x="5379" y="2215"/>
                    </a:lnTo>
                    <a:lnTo>
                      <a:pt x="5342" y="2260"/>
                    </a:lnTo>
                    <a:lnTo>
                      <a:pt x="5305" y="2305"/>
                    </a:lnTo>
                    <a:lnTo>
                      <a:pt x="4961" y="2368"/>
                    </a:lnTo>
                    <a:lnTo>
                      <a:pt x="4957" y="2368"/>
                    </a:lnTo>
                    <a:lnTo>
                      <a:pt x="4951" y="2368"/>
                    </a:lnTo>
                    <a:lnTo>
                      <a:pt x="4942" y="2369"/>
                    </a:lnTo>
                    <a:lnTo>
                      <a:pt x="4932" y="2370"/>
                    </a:lnTo>
                    <a:lnTo>
                      <a:pt x="4920" y="2371"/>
                    </a:lnTo>
                    <a:lnTo>
                      <a:pt x="4904" y="2373"/>
                    </a:lnTo>
                    <a:lnTo>
                      <a:pt x="4888" y="2375"/>
                    </a:lnTo>
                    <a:lnTo>
                      <a:pt x="4869" y="2378"/>
                    </a:lnTo>
                    <a:lnTo>
                      <a:pt x="4848" y="2380"/>
                    </a:lnTo>
                    <a:lnTo>
                      <a:pt x="4826" y="2384"/>
                    </a:lnTo>
                    <a:lnTo>
                      <a:pt x="4802" y="2387"/>
                    </a:lnTo>
                    <a:lnTo>
                      <a:pt x="4776" y="2391"/>
                    </a:lnTo>
                    <a:lnTo>
                      <a:pt x="4748" y="2397"/>
                    </a:lnTo>
                    <a:lnTo>
                      <a:pt x="4719" y="2402"/>
                    </a:lnTo>
                    <a:lnTo>
                      <a:pt x="4688" y="2407"/>
                    </a:lnTo>
                    <a:lnTo>
                      <a:pt x="4656" y="2413"/>
                    </a:lnTo>
                    <a:lnTo>
                      <a:pt x="4622" y="2419"/>
                    </a:lnTo>
                    <a:lnTo>
                      <a:pt x="4587" y="2426"/>
                    </a:lnTo>
                    <a:lnTo>
                      <a:pt x="4550" y="2435"/>
                    </a:lnTo>
                    <a:lnTo>
                      <a:pt x="4512" y="2443"/>
                    </a:lnTo>
                    <a:lnTo>
                      <a:pt x="4473" y="2451"/>
                    </a:lnTo>
                    <a:lnTo>
                      <a:pt x="4432" y="2460"/>
                    </a:lnTo>
                    <a:lnTo>
                      <a:pt x="4390" y="2471"/>
                    </a:lnTo>
                    <a:lnTo>
                      <a:pt x="4347" y="2481"/>
                    </a:lnTo>
                    <a:lnTo>
                      <a:pt x="4303" y="2492"/>
                    </a:lnTo>
                    <a:lnTo>
                      <a:pt x="4258" y="2505"/>
                    </a:lnTo>
                    <a:lnTo>
                      <a:pt x="4165" y="2530"/>
                    </a:lnTo>
                    <a:lnTo>
                      <a:pt x="4068" y="2558"/>
                    </a:lnTo>
                    <a:lnTo>
                      <a:pt x="3968" y="2590"/>
                    </a:lnTo>
                    <a:lnTo>
                      <a:pt x="3865" y="2624"/>
                    </a:lnTo>
                    <a:lnTo>
                      <a:pt x="3759" y="2662"/>
                    </a:lnTo>
                    <a:lnTo>
                      <a:pt x="3652" y="2702"/>
                    </a:lnTo>
                    <a:lnTo>
                      <a:pt x="3544" y="2747"/>
                    </a:lnTo>
                    <a:lnTo>
                      <a:pt x="3433" y="2795"/>
                    </a:lnTo>
                    <a:lnTo>
                      <a:pt x="3322" y="2846"/>
                    </a:lnTo>
                    <a:lnTo>
                      <a:pt x="3210" y="2901"/>
                    </a:lnTo>
                    <a:lnTo>
                      <a:pt x="3099" y="2960"/>
                    </a:lnTo>
                    <a:lnTo>
                      <a:pt x="2987" y="3023"/>
                    </a:lnTo>
                    <a:lnTo>
                      <a:pt x="2931" y="3056"/>
                    </a:lnTo>
                    <a:lnTo>
                      <a:pt x="2877" y="3090"/>
                    </a:lnTo>
                    <a:lnTo>
                      <a:pt x="2822" y="3125"/>
                    </a:lnTo>
                    <a:lnTo>
                      <a:pt x="2767" y="3161"/>
                    </a:lnTo>
                    <a:lnTo>
                      <a:pt x="2713" y="3198"/>
                    </a:lnTo>
                    <a:lnTo>
                      <a:pt x="2659" y="3236"/>
                    </a:lnTo>
                    <a:lnTo>
                      <a:pt x="2605" y="3275"/>
                    </a:lnTo>
                    <a:lnTo>
                      <a:pt x="2553" y="3315"/>
                    </a:lnTo>
                    <a:lnTo>
                      <a:pt x="2501" y="3358"/>
                    </a:lnTo>
                    <a:lnTo>
                      <a:pt x="2449" y="3400"/>
                    </a:lnTo>
                    <a:lnTo>
                      <a:pt x="2398" y="3444"/>
                    </a:lnTo>
                    <a:lnTo>
                      <a:pt x="2348" y="3489"/>
                    </a:lnTo>
                    <a:lnTo>
                      <a:pt x="2299" y="3536"/>
                    </a:lnTo>
                    <a:lnTo>
                      <a:pt x="2250" y="3583"/>
                    </a:lnTo>
                    <a:lnTo>
                      <a:pt x="2217" y="3616"/>
                    </a:lnTo>
                    <a:lnTo>
                      <a:pt x="2184" y="3650"/>
                    </a:lnTo>
                    <a:lnTo>
                      <a:pt x="2150" y="3687"/>
                    </a:lnTo>
                    <a:lnTo>
                      <a:pt x="2116" y="3725"/>
                    </a:lnTo>
                    <a:lnTo>
                      <a:pt x="2081" y="3764"/>
                    </a:lnTo>
                    <a:lnTo>
                      <a:pt x="2046" y="3805"/>
                    </a:lnTo>
                    <a:lnTo>
                      <a:pt x="1973" y="3888"/>
                    </a:lnTo>
                    <a:lnTo>
                      <a:pt x="1901" y="3975"/>
                    </a:lnTo>
                    <a:lnTo>
                      <a:pt x="1829" y="4063"/>
                    </a:lnTo>
                    <a:lnTo>
                      <a:pt x="1759" y="4151"/>
                    </a:lnTo>
                    <a:lnTo>
                      <a:pt x="1690" y="4236"/>
                    </a:lnTo>
                    <a:lnTo>
                      <a:pt x="1657" y="4278"/>
                    </a:lnTo>
                    <a:lnTo>
                      <a:pt x="1625" y="4320"/>
                    </a:lnTo>
                    <a:lnTo>
                      <a:pt x="1593" y="4360"/>
                    </a:lnTo>
                    <a:lnTo>
                      <a:pt x="1563" y="4399"/>
                    </a:lnTo>
                    <a:lnTo>
                      <a:pt x="1533" y="4436"/>
                    </a:lnTo>
                    <a:lnTo>
                      <a:pt x="1505" y="4472"/>
                    </a:lnTo>
                    <a:lnTo>
                      <a:pt x="1478" y="4506"/>
                    </a:lnTo>
                    <a:lnTo>
                      <a:pt x="1453" y="4538"/>
                    </a:lnTo>
                    <a:lnTo>
                      <a:pt x="1429" y="4568"/>
                    </a:lnTo>
                    <a:lnTo>
                      <a:pt x="1407" y="4596"/>
                    </a:lnTo>
                    <a:lnTo>
                      <a:pt x="1387" y="4621"/>
                    </a:lnTo>
                    <a:lnTo>
                      <a:pt x="1369" y="4644"/>
                    </a:lnTo>
                    <a:lnTo>
                      <a:pt x="1352" y="4664"/>
                    </a:lnTo>
                    <a:lnTo>
                      <a:pt x="1338" y="4681"/>
                    </a:lnTo>
                    <a:lnTo>
                      <a:pt x="1325" y="4695"/>
                    </a:lnTo>
                    <a:lnTo>
                      <a:pt x="1315" y="4705"/>
                    </a:lnTo>
                    <a:lnTo>
                      <a:pt x="1315" y="4699"/>
                    </a:lnTo>
                    <a:lnTo>
                      <a:pt x="1315" y="4689"/>
                    </a:lnTo>
                    <a:lnTo>
                      <a:pt x="1315" y="4678"/>
                    </a:lnTo>
                    <a:lnTo>
                      <a:pt x="1315" y="4666"/>
                    </a:lnTo>
                    <a:lnTo>
                      <a:pt x="1315" y="4651"/>
                    </a:lnTo>
                    <a:lnTo>
                      <a:pt x="1316" y="4636"/>
                    </a:lnTo>
                    <a:lnTo>
                      <a:pt x="1316" y="4618"/>
                    </a:lnTo>
                    <a:lnTo>
                      <a:pt x="1316" y="4599"/>
                    </a:lnTo>
                    <a:lnTo>
                      <a:pt x="1316" y="4579"/>
                    </a:lnTo>
                    <a:lnTo>
                      <a:pt x="1317" y="4558"/>
                    </a:lnTo>
                    <a:lnTo>
                      <a:pt x="1317" y="4535"/>
                    </a:lnTo>
                    <a:lnTo>
                      <a:pt x="1318" y="4511"/>
                    </a:lnTo>
                    <a:lnTo>
                      <a:pt x="1320" y="4462"/>
                    </a:lnTo>
                    <a:lnTo>
                      <a:pt x="1322" y="4410"/>
                    </a:lnTo>
                    <a:lnTo>
                      <a:pt x="1325" y="4356"/>
                    </a:lnTo>
                    <a:lnTo>
                      <a:pt x="1329" y="4300"/>
                    </a:lnTo>
                    <a:lnTo>
                      <a:pt x="1334" y="4244"/>
                    </a:lnTo>
                    <a:lnTo>
                      <a:pt x="1341" y="4189"/>
                    </a:lnTo>
                    <a:lnTo>
                      <a:pt x="1348" y="4135"/>
                    </a:lnTo>
                    <a:lnTo>
                      <a:pt x="1356" y="4083"/>
                    </a:lnTo>
                    <a:lnTo>
                      <a:pt x="1366" y="4033"/>
                    </a:lnTo>
                    <a:lnTo>
                      <a:pt x="1372" y="4011"/>
                    </a:lnTo>
                    <a:lnTo>
                      <a:pt x="1378" y="3988"/>
                    </a:lnTo>
                    <a:lnTo>
                      <a:pt x="1398" y="3917"/>
                    </a:lnTo>
                    <a:lnTo>
                      <a:pt x="1421" y="3848"/>
                    </a:lnTo>
                    <a:lnTo>
                      <a:pt x="1447" y="3779"/>
                    </a:lnTo>
                    <a:lnTo>
                      <a:pt x="1474" y="3711"/>
                    </a:lnTo>
                    <a:lnTo>
                      <a:pt x="1503" y="3644"/>
                    </a:lnTo>
                    <a:lnTo>
                      <a:pt x="1534" y="3578"/>
                    </a:lnTo>
                    <a:lnTo>
                      <a:pt x="1566" y="3512"/>
                    </a:lnTo>
                    <a:lnTo>
                      <a:pt x="1600" y="3446"/>
                    </a:lnTo>
                    <a:lnTo>
                      <a:pt x="1634" y="3381"/>
                    </a:lnTo>
                    <a:lnTo>
                      <a:pt x="1670" y="3316"/>
                    </a:lnTo>
                    <a:lnTo>
                      <a:pt x="1743" y="3186"/>
                    </a:lnTo>
                    <a:lnTo>
                      <a:pt x="1820" y="3054"/>
                    </a:lnTo>
                    <a:lnTo>
                      <a:pt x="1897" y="2921"/>
                    </a:lnTo>
                    <a:lnTo>
                      <a:pt x="1780" y="2979"/>
                    </a:lnTo>
                    <a:lnTo>
                      <a:pt x="1665" y="3037"/>
                    </a:lnTo>
                    <a:lnTo>
                      <a:pt x="1547" y="3096"/>
                    </a:lnTo>
                    <a:lnTo>
                      <a:pt x="1487" y="3127"/>
                    </a:lnTo>
                    <a:lnTo>
                      <a:pt x="1425" y="3158"/>
                    </a:lnTo>
                    <a:lnTo>
                      <a:pt x="1363" y="3191"/>
                    </a:lnTo>
                    <a:lnTo>
                      <a:pt x="1298" y="3224"/>
                    </a:lnTo>
                    <a:lnTo>
                      <a:pt x="1232" y="3259"/>
                    </a:lnTo>
                    <a:lnTo>
                      <a:pt x="1164" y="3296"/>
                    </a:lnTo>
                    <a:lnTo>
                      <a:pt x="1093" y="3334"/>
                    </a:lnTo>
                    <a:lnTo>
                      <a:pt x="1020" y="3374"/>
                    </a:lnTo>
                    <a:lnTo>
                      <a:pt x="944" y="3415"/>
                    </a:lnTo>
                    <a:lnTo>
                      <a:pt x="865" y="3460"/>
                    </a:lnTo>
                    <a:lnTo>
                      <a:pt x="797" y="3496"/>
                    </a:lnTo>
                    <a:lnTo>
                      <a:pt x="731" y="3534"/>
                    </a:lnTo>
                    <a:lnTo>
                      <a:pt x="664" y="3573"/>
                    </a:lnTo>
                    <a:lnTo>
                      <a:pt x="600" y="3615"/>
                    </a:lnTo>
                    <a:lnTo>
                      <a:pt x="538" y="3658"/>
                    </a:lnTo>
                    <a:lnTo>
                      <a:pt x="477" y="3705"/>
                    </a:lnTo>
                    <a:lnTo>
                      <a:pt x="418" y="3754"/>
                    </a:lnTo>
                    <a:lnTo>
                      <a:pt x="362" y="3807"/>
                    </a:lnTo>
                    <a:lnTo>
                      <a:pt x="308" y="3862"/>
                    </a:lnTo>
                    <a:lnTo>
                      <a:pt x="259" y="3921"/>
                    </a:lnTo>
                    <a:lnTo>
                      <a:pt x="211" y="3984"/>
                    </a:lnTo>
                    <a:lnTo>
                      <a:pt x="190" y="4017"/>
                    </a:lnTo>
                    <a:lnTo>
                      <a:pt x="168" y="4051"/>
                    </a:lnTo>
                    <a:lnTo>
                      <a:pt x="148" y="4086"/>
                    </a:lnTo>
                    <a:lnTo>
                      <a:pt x="129" y="4122"/>
                    </a:lnTo>
                    <a:lnTo>
                      <a:pt x="111" y="4159"/>
                    </a:lnTo>
                    <a:lnTo>
                      <a:pt x="94" y="4197"/>
                    </a:lnTo>
                    <a:lnTo>
                      <a:pt x="78" y="4236"/>
                    </a:lnTo>
                    <a:lnTo>
                      <a:pt x="63" y="4277"/>
                    </a:lnTo>
                    <a:lnTo>
                      <a:pt x="49" y="4319"/>
                    </a:lnTo>
                    <a:lnTo>
                      <a:pt x="37" y="4362"/>
                    </a:lnTo>
                    <a:lnTo>
                      <a:pt x="29" y="4394"/>
                    </a:lnTo>
                    <a:lnTo>
                      <a:pt x="21" y="4425"/>
                    </a:lnTo>
                    <a:lnTo>
                      <a:pt x="15" y="4456"/>
                    </a:lnTo>
                    <a:lnTo>
                      <a:pt x="11" y="4485"/>
                    </a:lnTo>
                    <a:lnTo>
                      <a:pt x="3" y="4542"/>
                    </a:lnTo>
                    <a:lnTo>
                      <a:pt x="0" y="4597"/>
                    </a:lnTo>
                    <a:lnTo>
                      <a:pt x="0" y="4649"/>
                    </a:lnTo>
                    <a:lnTo>
                      <a:pt x="3" y="4699"/>
                    </a:lnTo>
                    <a:lnTo>
                      <a:pt x="9" y="4746"/>
                    </a:lnTo>
                    <a:lnTo>
                      <a:pt x="17" y="4790"/>
                    </a:lnTo>
                    <a:lnTo>
                      <a:pt x="30" y="4834"/>
                    </a:lnTo>
                    <a:lnTo>
                      <a:pt x="43" y="4874"/>
                    </a:lnTo>
                    <a:lnTo>
                      <a:pt x="59" y="4913"/>
                    </a:lnTo>
                    <a:lnTo>
                      <a:pt x="77" y="4949"/>
                    </a:lnTo>
                    <a:lnTo>
                      <a:pt x="96" y="4984"/>
                    </a:lnTo>
                    <a:lnTo>
                      <a:pt x="117" y="5018"/>
                    </a:lnTo>
                    <a:lnTo>
                      <a:pt x="139" y="5049"/>
                    </a:lnTo>
                    <a:lnTo>
                      <a:pt x="162" y="5079"/>
                    </a:lnTo>
                    <a:lnTo>
                      <a:pt x="165" y="5104"/>
                    </a:lnTo>
                    <a:lnTo>
                      <a:pt x="169" y="5128"/>
                    </a:lnTo>
                    <a:lnTo>
                      <a:pt x="173" y="5154"/>
                    </a:lnTo>
                    <a:lnTo>
                      <a:pt x="178" y="5182"/>
                    </a:lnTo>
                    <a:lnTo>
                      <a:pt x="191" y="5238"/>
                    </a:lnTo>
                    <a:lnTo>
                      <a:pt x="206" y="5298"/>
                    </a:lnTo>
                    <a:lnTo>
                      <a:pt x="225" y="5360"/>
                    </a:lnTo>
                    <a:lnTo>
                      <a:pt x="246" y="5424"/>
                    </a:lnTo>
                    <a:lnTo>
                      <a:pt x="272" y="5487"/>
                    </a:lnTo>
                    <a:lnTo>
                      <a:pt x="287" y="5519"/>
                    </a:lnTo>
                    <a:lnTo>
                      <a:pt x="302" y="5551"/>
                    </a:lnTo>
                    <a:lnTo>
                      <a:pt x="319" y="5581"/>
                    </a:lnTo>
                    <a:lnTo>
                      <a:pt x="336" y="5612"/>
                    </a:lnTo>
                    <a:lnTo>
                      <a:pt x="356" y="5643"/>
                    </a:lnTo>
                    <a:lnTo>
                      <a:pt x="375" y="5673"/>
                    </a:lnTo>
                    <a:lnTo>
                      <a:pt x="397" y="5702"/>
                    </a:lnTo>
                    <a:lnTo>
                      <a:pt x="420" y="5730"/>
                    </a:lnTo>
                    <a:lnTo>
                      <a:pt x="444" y="5758"/>
                    </a:lnTo>
                    <a:lnTo>
                      <a:pt x="468" y="5784"/>
                    </a:lnTo>
                    <a:lnTo>
                      <a:pt x="495" y="5810"/>
                    </a:lnTo>
                    <a:lnTo>
                      <a:pt x="523" y="5835"/>
                    </a:lnTo>
                    <a:lnTo>
                      <a:pt x="553" y="5858"/>
                    </a:lnTo>
                    <a:lnTo>
                      <a:pt x="584" y="5879"/>
                    </a:lnTo>
                    <a:lnTo>
                      <a:pt x="616" y="5900"/>
                    </a:lnTo>
                    <a:lnTo>
                      <a:pt x="650" y="5918"/>
                    </a:lnTo>
                    <a:lnTo>
                      <a:pt x="686" y="5936"/>
                    </a:lnTo>
                    <a:lnTo>
                      <a:pt x="723" y="5951"/>
                    </a:lnTo>
                    <a:lnTo>
                      <a:pt x="751" y="5963"/>
                    </a:lnTo>
                    <a:lnTo>
                      <a:pt x="779" y="5974"/>
                    </a:lnTo>
                    <a:lnTo>
                      <a:pt x="805" y="5983"/>
                    </a:lnTo>
                    <a:lnTo>
                      <a:pt x="830" y="5992"/>
                    </a:lnTo>
                    <a:lnTo>
                      <a:pt x="877" y="6009"/>
                    </a:lnTo>
                    <a:lnTo>
                      <a:pt x="922" y="6021"/>
                    </a:lnTo>
                    <a:lnTo>
                      <a:pt x="965" y="6032"/>
                    </a:lnTo>
                    <a:lnTo>
                      <a:pt x="1008" y="6039"/>
                    </a:lnTo>
                    <a:lnTo>
                      <a:pt x="1052" y="6043"/>
                    </a:lnTo>
                    <a:lnTo>
                      <a:pt x="1097" y="6045"/>
                    </a:lnTo>
                    <a:lnTo>
                      <a:pt x="1094" y="6086"/>
                    </a:lnTo>
                    <a:lnTo>
                      <a:pt x="1091" y="6129"/>
                    </a:lnTo>
                    <a:lnTo>
                      <a:pt x="1089" y="6173"/>
                    </a:lnTo>
                    <a:lnTo>
                      <a:pt x="1086" y="6218"/>
                    </a:lnTo>
                    <a:lnTo>
                      <a:pt x="1081" y="6311"/>
                    </a:lnTo>
                    <a:lnTo>
                      <a:pt x="1077" y="6408"/>
                    </a:lnTo>
                    <a:lnTo>
                      <a:pt x="1075" y="6507"/>
                    </a:lnTo>
                    <a:lnTo>
                      <a:pt x="1075" y="6609"/>
                    </a:lnTo>
                    <a:lnTo>
                      <a:pt x="1077" y="6714"/>
                    </a:lnTo>
                    <a:lnTo>
                      <a:pt x="1082" y="6821"/>
                    </a:lnTo>
                    <a:lnTo>
                      <a:pt x="1089" y="6928"/>
                    </a:lnTo>
                    <a:lnTo>
                      <a:pt x="1099" y="7035"/>
                    </a:lnTo>
                    <a:lnTo>
                      <a:pt x="1114" y="7143"/>
                    </a:lnTo>
                    <a:lnTo>
                      <a:pt x="1123" y="7197"/>
                    </a:lnTo>
                    <a:lnTo>
                      <a:pt x="1132" y="7250"/>
                    </a:lnTo>
                    <a:lnTo>
                      <a:pt x="1142" y="7304"/>
                    </a:lnTo>
                    <a:lnTo>
                      <a:pt x="1155" y="7356"/>
                    </a:lnTo>
                    <a:lnTo>
                      <a:pt x="1168" y="7410"/>
                    </a:lnTo>
                    <a:lnTo>
                      <a:pt x="1182" y="7461"/>
                    </a:lnTo>
                    <a:lnTo>
                      <a:pt x="1198" y="7514"/>
                    </a:lnTo>
                    <a:lnTo>
                      <a:pt x="1215" y="7564"/>
                    </a:lnTo>
                    <a:lnTo>
                      <a:pt x="1233" y="7616"/>
                    </a:lnTo>
                    <a:lnTo>
                      <a:pt x="1253" y="7665"/>
                    </a:lnTo>
                    <a:lnTo>
                      <a:pt x="1277" y="7727"/>
                    </a:lnTo>
                    <a:lnTo>
                      <a:pt x="1301" y="7789"/>
                    </a:lnTo>
                    <a:lnTo>
                      <a:pt x="1354" y="7912"/>
                    </a:lnTo>
                    <a:lnTo>
                      <a:pt x="1410" y="8037"/>
                    </a:lnTo>
                    <a:lnTo>
                      <a:pt x="1468" y="8161"/>
                    </a:lnTo>
                    <a:lnTo>
                      <a:pt x="1528" y="8282"/>
                    </a:lnTo>
                    <a:lnTo>
                      <a:pt x="1589" y="8402"/>
                    </a:lnTo>
                    <a:lnTo>
                      <a:pt x="1650" y="8518"/>
                    </a:lnTo>
                    <a:lnTo>
                      <a:pt x="1681" y="8576"/>
                    </a:lnTo>
                    <a:lnTo>
                      <a:pt x="1712" y="8631"/>
                    </a:lnTo>
                    <a:lnTo>
                      <a:pt x="1743" y="8686"/>
                    </a:lnTo>
                    <a:lnTo>
                      <a:pt x="1773" y="8741"/>
                    </a:lnTo>
                    <a:lnTo>
                      <a:pt x="1803" y="8793"/>
                    </a:lnTo>
                    <a:lnTo>
                      <a:pt x="1833" y="8844"/>
                    </a:lnTo>
                    <a:lnTo>
                      <a:pt x="1862" y="8893"/>
                    </a:lnTo>
                    <a:lnTo>
                      <a:pt x="1890" y="8941"/>
                    </a:lnTo>
                    <a:lnTo>
                      <a:pt x="1918" y="8988"/>
                    </a:lnTo>
                    <a:lnTo>
                      <a:pt x="1946" y="9033"/>
                    </a:lnTo>
                    <a:lnTo>
                      <a:pt x="1971" y="9075"/>
                    </a:lnTo>
                    <a:lnTo>
                      <a:pt x="1997" y="9117"/>
                    </a:lnTo>
                    <a:lnTo>
                      <a:pt x="2021" y="9156"/>
                    </a:lnTo>
                    <a:lnTo>
                      <a:pt x="2045" y="9193"/>
                    </a:lnTo>
                    <a:lnTo>
                      <a:pt x="2066" y="9227"/>
                    </a:lnTo>
                    <a:lnTo>
                      <a:pt x="2088" y="9260"/>
                    </a:lnTo>
                    <a:lnTo>
                      <a:pt x="2108" y="9290"/>
                    </a:lnTo>
                    <a:lnTo>
                      <a:pt x="2125" y="9317"/>
                    </a:lnTo>
                    <a:lnTo>
                      <a:pt x="2121" y="9342"/>
                    </a:lnTo>
                    <a:lnTo>
                      <a:pt x="2115" y="9371"/>
                    </a:lnTo>
                    <a:lnTo>
                      <a:pt x="2108" y="9404"/>
                    </a:lnTo>
                    <a:lnTo>
                      <a:pt x="2099" y="9439"/>
                    </a:lnTo>
                    <a:lnTo>
                      <a:pt x="2089" y="9477"/>
                    </a:lnTo>
                    <a:lnTo>
                      <a:pt x="2078" y="9518"/>
                    </a:lnTo>
                    <a:lnTo>
                      <a:pt x="2065" y="9562"/>
                    </a:lnTo>
                    <a:lnTo>
                      <a:pt x="2052" y="9607"/>
                    </a:lnTo>
                    <a:lnTo>
                      <a:pt x="2037" y="9653"/>
                    </a:lnTo>
                    <a:lnTo>
                      <a:pt x="2023" y="9703"/>
                    </a:lnTo>
                    <a:lnTo>
                      <a:pt x="2008" y="9752"/>
                    </a:lnTo>
                    <a:lnTo>
                      <a:pt x="1991" y="9804"/>
                    </a:lnTo>
                    <a:lnTo>
                      <a:pt x="1958" y="9908"/>
                    </a:lnTo>
                    <a:lnTo>
                      <a:pt x="1925" y="10014"/>
                    </a:lnTo>
                    <a:lnTo>
                      <a:pt x="1893" y="10119"/>
                    </a:lnTo>
                    <a:lnTo>
                      <a:pt x="1876" y="10170"/>
                    </a:lnTo>
                    <a:lnTo>
                      <a:pt x="1862" y="10221"/>
                    </a:lnTo>
                    <a:lnTo>
                      <a:pt x="1848" y="10270"/>
                    </a:lnTo>
                    <a:lnTo>
                      <a:pt x="1833" y="10319"/>
                    </a:lnTo>
                    <a:lnTo>
                      <a:pt x="1821" y="10365"/>
                    </a:lnTo>
                    <a:lnTo>
                      <a:pt x="1808" y="10409"/>
                    </a:lnTo>
                    <a:lnTo>
                      <a:pt x="1797" y="10452"/>
                    </a:lnTo>
                    <a:lnTo>
                      <a:pt x="1788" y="10492"/>
                    </a:lnTo>
                    <a:lnTo>
                      <a:pt x="1779" y="10528"/>
                    </a:lnTo>
                    <a:lnTo>
                      <a:pt x="1773" y="10562"/>
                    </a:lnTo>
                    <a:lnTo>
                      <a:pt x="1768" y="10593"/>
                    </a:lnTo>
                    <a:lnTo>
                      <a:pt x="1764" y="10620"/>
                    </a:lnTo>
                    <a:lnTo>
                      <a:pt x="1763" y="10644"/>
                    </a:lnTo>
                    <a:lnTo>
                      <a:pt x="1763" y="10654"/>
                    </a:lnTo>
                    <a:lnTo>
                      <a:pt x="1763" y="10664"/>
                    </a:lnTo>
                    <a:lnTo>
                      <a:pt x="1766" y="10683"/>
                    </a:lnTo>
                    <a:lnTo>
                      <a:pt x="1772" y="10704"/>
                    </a:lnTo>
                    <a:lnTo>
                      <a:pt x="1780" y="10724"/>
                    </a:lnTo>
                    <a:lnTo>
                      <a:pt x="1792" y="10745"/>
                    </a:lnTo>
                    <a:lnTo>
                      <a:pt x="1805" y="10766"/>
                    </a:lnTo>
                    <a:lnTo>
                      <a:pt x="1822" y="10786"/>
                    </a:lnTo>
                    <a:lnTo>
                      <a:pt x="1840" y="10807"/>
                    </a:lnTo>
                    <a:lnTo>
                      <a:pt x="1861" y="10829"/>
                    </a:lnTo>
                    <a:lnTo>
                      <a:pt x="1884" y="10849"/>
                    </a:lnTo>
                    <a:lnTo>
                      <a:pt x="1909" y="10870"/>
                    </a:lnTo>
                    <a:lnTo>
                      <a:pt x="1936" y="10891"/>
                    </a:lnTo>
                    <a:lnTo>
                      <a:pt x="1966" y="10912"/>
                    </a:lnTo>
                    <a:lnTo>
                      <a:pt x="1997" y="10933"/>
                    </a:lnTo>
                    <a:lnTo>
                      <a:pt x="2030" y="10954"/>
                    </a:lnTo>
                    <a:lnTo>
                      <a:pt x="2065" y="10975"/>
                    </a:lnTo>
                    <a:lnTo>
                      <a:pt x="2101" y="10995"/>
                    </a:lnTo>
                    <a:lnTo>
                      <a:pt x="2140" y="11015"/>
                    </a:lnTo>
                    <a:lnTo>
                      <a:pt x="2179" y="11036"/>
                    </a:lnTo>
                    <a:lnTo>
                      <a:pt x="2219" y="11055"/>
                    </a:lnTo>
                    <a:lnTo>
                      <a:pt x="2261" y="11076"/>
                    </a:lnTo>
                    <a:lnTo>
                      <a:pt x="2305" y="11095"/>
                    </a:lnTo>
                    <a:lnTo>
                      <a:pt x="2349" y="11114"/>
                    </a:lnTo>
                    <a:lnTo>
                      <a:pt x="2395" y="11133"/>
                    </a:lnTo>
                    <a:lnTo>
                      <a:pt x="2441" y="11152"/>
                    </a:lnTo>
                    <a:lnTo>
                      <a:pt x="2536" y="11188"/>
                    </a:lnTo>
                    <a:lnTo>
                      <a:pt x="2634" y="11223"/>
                    </a:lnTo>
                    <a:lnTo>
                      <a:pt x="2734" y="11256"/>
                    </a:lnTo>
                    <a:lnTo>
                      <a:pt x="2836" y="11287"/>
                    </a:lnTo>
                    <a:lnTo>
                      <a:pt x="2939" y="11316"/>
                    </a:lnTo>
                    <a:lnTo>
                      <a:pt x="3041" y="11342"/>
                    </a:lnTo>
                    <a:lnTo>
                      <a:pt x="3143" y="11367"/>
                    </a:lnTo>
                    <a:lnTo>
                      <a:pt x="3243" y="11389"/>
                    </a:lnTo>
                    <a:lnTo>
                      <a:pt x="3341" y="11407"/>
                    </a:lnTo>
                    <a:lnTo>
                      <a:pt x="3437" y="11424"/>
                    </a:lnTo>
                    <a:lnTo>
                      <a:pt x="3529" y="11436"/>
                    </a:lnTo>
                    <a:lnTo>
                      <a:pt x="3574" y="11441"/>
                    </a:lnTo>
                    <a:lnTo>
                      <a:pt x="3618" y="11445"/>
                    </a:lnTo>
                    <a:lnTo>
                      <a:pt x="3660" y="11449"/>
                    </a:lnTo>
                    <a:lnTo>
                      <a:pt x="3702" y="11452"/>
                    </a:lnTo>
                    <a:lnTo>
                      <a:pt x="3741" y="11453"/>
                    </a:lnTo>
                    <a:lnTo>
                      <a:pt x="3779" y="11453"/>
                    </a:lnTo>
                    <a:lnTo>
                      <a:pt x="3816" y="11453"/>
                    </a:lnTo>
                    <a:lnTo>
                      <a:pt x="3851" y="11452"/>
                    </a:lnTo>
                    <a:lnTo>
                      <a:pt x="3884" y="11449"/>
                    </a:lnTo>
                    <a:lnTo>
                      <a:pt x="3916" y="11445"/>
                    </a:lnTo>
                    <a:lnTo>
                      <a:pt x="3946" y="11440"/>
                    </a:lnTo>
                    <a:lnTo>
                      <a:pt x="3974" y="11435"/>
                    </a:lnTo>
                    <a:lnTo>
                      <a:pt x="4000" y="11428"/>
                    </a:lnTo>
                    <a:lnTo>
                      <a:pt x="4024" y="11420"/>
                    </a:lnTo>
                    <a:lnTo>
                      <a:pt x="4045" y="11410"/>
                    </a:lnTo>
                    <a:lnTo>
                      <a:pt x="4064" y="11400"/>
                    </a:lnTo>
                    <a:lnTo>
                      <a:pt x="4080" y="11389"/>
                    </a:lnTo>
                    <a:lnTo>
                      <a:pt x="4095" y="11376"/>
                    </a:lnTo>
                    <a:lnTo>
                      <a:pt x="4122" y="11347"/>
                    </a:lnTo>
                    <a:lnTo>
                      <a:pt x="4147" y="11317"/>
                    </a:lnTo>
                    <a:lnTo>
                      <a:pt x="4170" y="11287"/>
                    </a:lnTo>
                    <a:lnTo>
                      <a:pt x="4192" y="11256"/>
                    </a:lnTo>
                    <a:lnTo>
                      <a:pt x="4213" y="11224"/>
                    </a:lnTo>
                    <a:lnTo>
                      <a:pt x="4232" y="11192"/>
                    </a:lnTo>
                    <a:lnTo>
                      <a:pt x="4250" y="11159"/>
                    </a:lnTo>
                    <a:lnTo>
                      <a:pt x="4266" y="11126"/>
                    </a:lnTo>
                    <a:lnTo>
                      <a:pt x="4282" y="11093"/>
                    </a:lnTo>
                    <a:lnTo>
                      <a:pt x="4296" y="11060"/>
                    </a:lnTo>
                    <a:lnTo>
                      <a:pt x="4309" y="11027"/>
                    </a:lnTo>
                    <a:lnTo>
                      <a:pt x="4321" y="10994"/>
                    </a:lnTo>
                    <a:lnTo>
                      <a:pt x="4331" y="10961"/>
                    </a:lnTo>
                    <a:lnTo>
                      <a:pt x="4341" y="10928"/>
                    </a:lnTo>
                    <a:lnTo>
                      <a:pt x="4358" y="10862"/>
                    </a:lnTo>
                    <a:lnTo>
                      <a:pt x="4371" y="10799"/>
                    </a:lnTo>
                    <a:lnTo>
                      <a:pt x="4381" y="10737"/>
                    </a:lnTo>
                    <a:lnTo>
                      <a:pt x="4389" y="10677"/>
                    </a:lnTo>
                    <a:lnTo>
                      <a:pt x="4394" y="10621"/>
                    </a:lnTo>
                    <a:lnTo>
                      <a:pt x="4396" y="10595"/>
                    </a:lnTo>
                    <a:lnTo>
                      <a:pt x="4397" y="10569"/>
                    </a:lnTo>
                    <a:lnTo>
                      <a:pt x="4398" y="10544"/>
                    </a:lnTo>
                    <a:lnTo>
                      <a:pt x="4399" y="10521"/>
                    </a:lnTo>
                    <a:lnTo>
                      <a:pt x="4400" y="10498"/>
                    </a:lnTo>
                    <a:lnTo>
                      <a:pt x="4400" y="10477"/>
                    </a:lnTo>
                    <a:lnTo>
                      <a:pt x="4400" y="10458"/>
                    </a:lnTo>
                    <a:lnTo>
                      <a:pt x="4400" y="10439"/>
                    </a:lnTo>
                    <a:lnTo>
                      <a:pt x="4400" y="10376"/>
                    </a:lnTo>
                    <a:lnTo>
                      <a:pt x="4405" y="10369"/>
                    </a:lnTo>
                    <a:lnTo>
                      <a:pt x="4410" y="10359"/>
                    </a:lnTo>
                    <a:lnTo>
                      <a:pt x="4416" y="10346"/>
                    </a:lnTo>
                    <a:lnTo>
                      <a:pt x="4423" y="10332"/>
                    </a:lnTo>
                    <a:lnTo>
                      <a:pt x="4431" y="10315"/>
                    </a:lnTo>
                    <a:lnTo>
                      <a:pt x="4441" y="10295"/>
                    </a:lnTo>
                    <a:lnTo>
                      <a:pt x="4451" y="10274"/>
                    </a:lnTo>
                    <a:lnTo>
                      <a:pt x="4462" y="10251"/>
                    </a:lnTo>
                    <a:lnTo>
                      <a:pt x="4474" y="10227"/>
                    </a:lnTo>
                    <a:lnTo>
                      <a:pt x="4487" y="10200"/>
                    </a:lnTo>
                    <a:lnTo>
                      <a:pt x="4500" y="10173"/>
                    </a:lnTo>
                    <a:lnTo>
                      <a:pt x="4513" y="10146"/>
                    </a:lnTo>
                    <a:lnTo>
                      <a:pt x="4540" y="10087"/>
                    </a:lnTo>
                    <a:lnTo>
                      <a:pt x="4568" y="10026"/>
                    </a:lnTo>
                    <a:lnTo>
                      <a:pt x="4596" y="9964"/>
                    </a:lnTo>
                    <a:lnTo>
                      <a:pt x="4621" y="9904"/>
                    </a:lnTo>
                    <a:lnTo>
                      <a:pt x="4646" y="9845"/>
                    </a:lnTo>
                    <a:lnTo>
                      <a:pt x="4658" y="9817"/>
                    </a:lnTo>
                    <a:lnTo>
                      <a:pt x="4668" y="9789"/>
                    </a:lnTo>
                    <a:lnTo>
                      <a:pt x="4677" y="9763"/>
                    </a:lnTo>
                    <a:lnTo>
                      <a:pt x="4686" y="9739"/>
                    </a:lnTo>
                    <a:lnTo>
                      <a:pt x="4694" y="9716"/>
                    </a:lnTo>
                    <a:lnTo>
                      <a:pt x="4700" y="9694"/>
                    </a:lnTo>
                    <a:lnTo>
                      <a:pt x="4705" y="9675"/>
                    </a:lnTo>
                    <a:lnTo>
                      <a:pt x="4709" y="9657"/>
                    </a:lnTo>
                    <a:lnTo>
                      <a:pt x="4711" y="9642"/>
                    </a:lnTo>
                    <a:lnTo>
                      <a:pt x="4712" y="9628"/>
                    </a:lnTo>
                    <a:lnTo>
                      <a:pt x="4713" y="9604"/>
                    </a:lnTo>
                    <a:lnTo>
                      <a:pt x="4717" y="9576"/>
                    </a:lnTo>
                    <a:lnTo>
                      <a:pt x="4722" y="9546"/>
                    </a:lnTo>
                    <a:lnTo>
                      <a:pt x="4728" y="9512"/>
                    </a:lnTo>
                    <a:lnTo>
                      <a:pt x="4734" y="9476"/>
                    </a:lnTo>
                    <a:lnTo>
                      <a:pt x="4739" y="9436"/>
                    </a:lnTo>
                    <a:lnTo>
                      <a:pt x="4742" y="9394"/>
                    </a:lnTo>
                    <a:lnTo>
                      <a:pt x="4743" y="9348"/>
                    </a:lnTo>
                    <a:lnTo>
                      <a:pt x="4779" y="9366"/>
                    </a:lnTo>
                    <a:lnTo>
                      <a:pt x="4816" y="9382"/>
                    </a:lnTo>
                    <a:lnTo>
                      <a:pt x="4855" y="9398"/>
                    </a:lnTo>
                    <a:lnTo>
                      <a:pt x="4894" y="9412"/>
                    </a:lnTo>
                    <a:lnTo>
                      <a:pt x="4935" y="9426"/>
                    </a:lnTo>
                    <a:lnTo>
                      <a:pt x="4976" y="9439"/>
                    </a:lnTo>
                    <a:lnTo>
                      <a:pt x="5020" y="9450"/>
                    </a:lnTo>
                    <a:lnTo>
                      <a:pt x="5063" y="9462"/>
                    </a:lnTo>
                    <a:lnTo>
                      <a:pt x="5107" y="9471"/>
                    </a:lnTo>
                    <a:lnTo>
                      <a:pt x="5152" y="9479"/>
                    </a:lnTo>
                    <a:lnTo>
                      <a:pt x="5197" y="9486"/>
                    </a:lnTo>
                    <a:lnTo>
                      <a:pt x="5243" y="9493"/>
                    </a:lnTo>
                    <a:lnTo>
                      <a:pt x="5289" y="9498"/>
                    </a:lnTo>
                    <a:lnTo>
                      <a:pt x="5336" y="9502"/>
                    </a:lnTo>
                    <a:lnTo>
                      <a:pt x="5382" y="9504"/>
                    </a:lnTo>
                    <a:lnTo>
                      <a:pt x="5429" y="9504"/>
                    </a:lnTo>
                    <a:lnTo>
                      <a:pt x="5406" y="9540"/>
                    </a:lnTo>
                    <a:lnTo>
                      <a:pt x="5382" y="9575"/>
                    </a:lnTo>
                    <a:lnTo>
                      <a:pt x="5361" y="9613"/>
                    </a:lnTo>
                    <a:lnTo>
                      <a:pt x="5340" y="9652"/>
                    </a:lnTo>
                    <a:lnTo>
                      <a:pt x="5320" y="9694"/>
                    </a:lnTo>
                    <a:lnTo>
                      <a:pt x="5311" y="9717"/>
                    </a:lnTo>
                    <a:lnTo>
                      <a:pt x="5302" y="9741"/>
                    </a:lnTo>
                    <a:lnTo>
                      <a:pt x="5293" y="9765"/>
                    </a:lnTo>
                    <a:lnTo>
                      <a:pt x="5286" y="9791"/>
                    </a:lnTo>
                    <a:lnTo>
                      <a:pt x="5279" y="9819"/>
                    </a:lnTo>
                    <a:lnTo>
                      <a:pt x="5273" y="9847"/>
                    </a:lnTo>
                    <a:lnTo>
                      <a:pt x="5269" y="9894"/>
                    </a:lnTo>
                    <a:lnTo>
                      <a:pt x="5268" y="9942"/>
                    </a:lnTo>
                    <a:lnTo>
                      <a:pt x="5270" y="9991"/>
                    </a:lnTo>
                    <a:lnTo>
                      <a:pt x="5274" y="10041"/>
                    </a:lnTo>
                    <a:lnTo>
                      <a:pt x="5282" y="10091"/>
                    </a:lnTo>
                    <a:lnTo>
                      <a:pt x="5294" y="10142"/>
                    </a:lnTo>
                    <a:lnTo>
                      <a:pt x="5309" y="10195"/>
                    </a:lnTo>
                    <a:lnTo>
                      <a:pt x="5327" y="10249"/>
                    </a:lnTo>
                    <a:lnTo>
                      <a:pt x="5350" y="10303"/>
                    </a:lnTo>
                    <a:lnTo>
                      <a:pt x="5376" y="10359"/>
                    </a:lnTo>
                    <a:lnTo>
                      <a:pt x="5406" y="10415"/>
                    </a:lnTo>
                    <a:lnTo>
                      <a:pt x="5440" y="10473"/>
                    </a:lnTo>
                    <a:lnTo>
                      <a:pt x="5477" y="10533"/>
                    </a:lnTo>
                    <a:lnTo>
                      <a:pt x="5498" y="10564"/>
                    </a:lnTo>
                    <a:lnTo>
                      <a:pt x="5519" y="10594"/>
                    </a:lnTo>
                    <a:lnTo>
                      <a:pt x="5542" y="10625"/>
                    </a:lnTo>
                    <a:lnTo>
                      <a:pt x="5565" y="10656"/>
                    </a:lnTo>
                    <a:lnTo>
                      <a:pt x="5590" y="10687"/>
                    </a:lnTo>
                    <a:lnTo>
                      <a:pt x="5616" y="10719"/>
                    </a:lnTo>
                    <a:lnTo>
                      <a:pt x="5651" y="10763"/>
                    </a:lnTo>
                    <a:lnTo>
                      <a:pt x="5685" y="10805"/>
                    </a:lnTo>
                    <a:lnTo>
                      <a:pt x="5718" y="10846"/>
                    </a:lnTo>
                    <a:lnTo>
                      <a:pt x="5751" y="10886"/>
                    </a:lnTo>
                    <a:lnTo>
                      <a:pt x="5783" y="10924"/>
                    </a:lnTo>
                    <a:lnTo>
                      <a:pt x="5815" y="10962"/>
                    </a:lnTo>
                    <a:lnTo>
                      <a:pt x="5846" y="10998"/>
                    </a:lnTo>
                    <a:lnTo>
                      <a:pt x="5877" y="11033"/>
                    </a:lnTo>
                    <a:lnTo>
                      <a:pt x="5907" y="11067"/>
                    </a:lnTo>
                    <a:lnTo>
                      <a:pt x="5937" y="11100"/>
                    </a:lnTo>
                    <a:lnTo>
                      <a:pt x="5966" y="11131"/>
                    </a:lnTo>
                    <a:lnTo>
                      <a:pt x="5995" y="11162"/>
                    </a:lnTo>
                    <a:lnTo>
                      <a:pt x="6024" y="11190"/>
                    </a:lnTo>
                    <a:lnTo>
                      <a:pt x="6053" y="11218"/>
                    </a:lnTo>
                    <a:lnTo>
                      <a:pt x="6082" y="11244"/>
                    </a:lnTo>
                    <a:lnTo>
                      <a:pt x="6111" y="11269"/>
                    </a:lnTo>
                    <a:lnTo>
                      <a:pt x="6139" y="11292"/>
                    </a:lnTo>
                    <a:lnTo>
                      <a:pt x="6168" y="11315"/>
                    </a:lnTo>
                    <a:lnTo>
                      <a:pt x="6196" y="11335"/>
                    </a:lnTo>
                    <a:lnTo>
                      <a:pt x="6225" y="11354"/>
                    </a:lnTo>
                    <a:lnTo>
                      <a:pt x="6252" y="11372"/>
                    </a:lnTo>
                    <a:lnTo>
                      <a:pt x="6281" y="11388"/>
                    </a:lnTo>
                    <a:lnTo>
                      <a:pt x="6310" y="11403"/>
                    </a:lnTo>
                    <a:lnTo>
                      <a:pt x="6339" y="11417"/>
                    </a:lnTo>
                    <a:lnTo>
                      <a:pt x="6368" y="11428"/>
                    </a:lnTo>
                    <a:lnTo>
                      <a:pt x="6398" y="11438"/>
                    </a:lnTo>
                    <a:lnTo>
                      <a:pt x="6427" y="11448"/>
                    </a:lnTo>
                    <a:lnTo>
                      <a:pt x="6458" y="11455"/>
                    </a:lnTo>
                    <a:lnTo>
                      <a:pt x="6488" y="11460"/>
                    </a:lnTo>
                    <a:lnTo>
                      <a:pt x="6519" y="11464"/>
                    </a:lnTo>
                    <a:lnTo>
                      <a:pt x="6550" y="11466"/>
                    </a:lnTo>
                    <a:lnTo>
                      <a:pt x="6582" y="11467"/>
                    </a:lnTo>
                    <a:lnTo>
                      <a:pt x="6628" y="11466"/>
                    </a:lnTo>
                    <a:lnTo>
                      <a:pt x="6674" y="11460"/>
                    </a:lnTo>
                    <a:lnTo>
                      <a:pt x="6719" y="11452"/>
                    </a:lnTo>
                    <a:lnTo>
                      <a:pt x="6763" y="11440"/>
                    </a:lnTo>
                    <a:lnTo>
                      <a:pt x="6807" y="11427"/>
                    </a:lnTo>
                    <a:lnTo>
                      <a:pt x="6849" y="11410"/>
                    </a:lnTo>
                    <a:lnTo>
                      <a:pt x="6891" y="11391"/>
                    </a:lnTo>
                    <a:lnTo>
                      <a:pt x="6933" y="11370"/>
                    </a:lnTo>
                    <a:lnTo>
                      <a:pt x="6973" y="11348"/>
                    </a:lnTo>
                    <a:lnTo>
                      <a:pt x="7013" y="11323"/>
                    </a:lnTo>
                    <a:lnTo>
                      <a:pt x="7052" y="11297"/>
                    </a:lnTo>
                    <a:lnTo>
                      <a:pt x="7091" y="11270"/>
                    </a:lnTo>
                    <a:lnTo>
                      <a:pt x="7165" y="11214"/>
                    </a:lnTo>
                    <a:lnTo>
                      <a:pt x="7236" y="11156"/>
                    </a:lnTo>
                    <a:lnTo>
                      <a:pt x="7271" y="11131"/>
                    </a:lnTo>
                    <a:lnTo>
                      <a:pt x="7306" y="11105"/>
                    </a:lnTo>
                    <a:lnTo>
                      <a:pt x="7342" y="11076"/>
                    </a:lnTo>
                    <a:lnTo>
                      <a:pt x="7377" y="11047"/>
                    </a:lnTo>
                    <a:lnTo>
                      <a:pt x="7412" y="11018"/>
                    </a:lnTo>
                    <a:lnTo>
                      <a:pt x="7447" y="10989"/>
                    </a:lnTo>
                    <a:lnTo>
                      <a:pt x="7482" y="10962"/>
                    </a:lnTo>
                    <a:lnTo>
                      <a:pt x="7517" y="10938"/>
                    </a:lnTo>
                    <a:lnTo>
                      <a:pt x="7658" y="10820"/>
                    </a:lnTo>
                    <a:lnTo>
                      <a:pt x="7802" y="10703"/>
                    </a:lnTo>
                    <a:lnTo>
                      <a:pt x="7944" y="10583"/>
                    </a:lnTo>
                    <a:lnTo>
                      <a:pt x="8086" y="10462"/>
                    </a:lnTo>
                    <a:lnTo>
                      <a:pt x="8156" y="10401"/>
                    </a:lnTo>
                    <a:lnTo>
                      <a:pt x="8224" y="10338"/>
                    </a:lnTo>
                    <a:lnTo>
                      <a:pt x="8292" y="10274"/>
                    </a:lnTo>
                    <a:lnTo>
                      <a:pt x="8358" y="10210"/>
                    </a:lnTo>
                    <a:lnTo>
                      <a:pt x="8423" y="10145"/>
                    </a:lnTo>
                    <a:lnTo>
                      <a:pt x="8487" y="10078"/>
                    </a:lnTo>
                    <a:lnTo>
                      <a:pt x="8548" y="10010"/>
                    </a:lnTo>
                    <a:lnTo>
                      <a:pt x="8608" y="9941"/>
                    </a:lnTo>
                    <a:lnTo>
                      <a:pt x="8623" y="9921"/>
                    </a:lnTo>
                    <a:lnTo>
                      <a:pt x="8638" y="9900"/>
                    </a:lnTo>
                    <a:lnTo>
                      <a:pt x="8653" y="9878"/>
                    </a:lnTo>
                    <a:lnTo>
                      <a:pt x="8668" y="9855"/>
                    </a:lnTo>
                    <a:lnTo>
                      <a:pt x="8685" y="9831"/>
                    </a:lnTo>
                    <a:lnTo>
                      <a:pt x="8700" y="9807"/>
                    </a:lnTo>
                    <a:lnTo>
                      <a:pt x="8733" y="9754"/>
                    </a:lnTo>
                    <a:lnTo>
                      <a:pt x="8766" y="9698"/>
                    </a:lnTo>
                    <a:lnTo>
                      <a:pt x="8799" y="9638"/>
                    </a:lnTo>
                    <a:lnTo>
                      <a:pt x="8834" y="9575"/>
                    </a:lnTo>
                    <a:lnTo>
                      <a:pt x="8868" y="9510"/>
                    </a:lnTo>
                    <a:lnTo>
                      <a:pt x="8903" y="9442"/>
                    </a:lnTo>
                    <a:lnTo>
                      <a:pt x="8939" y="9372"/>
                    </a:lnTo>
                    <a:lnTo>
                      <a:pt x="8975" y="9300"/>
                    </a:lnTo>
                    <a:lnTo>
                      <a:pt x="9010" y="9227"/>
                    </a:lnTo>
                    <a:lnTo>
                      <a:pt x="9045" y="9153"/>
                    </a:lnTo>
                    <a:lnTo>
                      <a:pt x="9080" y="9076"/>
                    </a:lnTo>
                    <a:lnTo>
                      <a:pt x="9149" y="8924"/>
                    </a:lnTo>
                    <a:lnTo>
                      <a:pt x="9217" y="8770"/>
                    </a:lnTo>
                    <a:lnTo>
                      <a:pt x="9250" y="8694"/>
                    </a:lnTo>
                    <a:lnTo>
                      <a:pt x="9282" y="8619"/>
                    </a:lnTo>
                    <a:lnTo>
                      <a:pt x="9313" y="8545"/>
                    </a:lnTo>
                    <a:lnTo>
                      <a:pt x="9343" y="8473"/>
                    </a:lnTo>
                    <a:lnTo>
                      <a:pt x="9373" y="8402"/>
                    </a:lnTo>
                    <a:lnTo>
                      <a:pt x="9401" y="8333"/>
                    </a:lnTo>
                    <a:lnTo>
                      <a:pt x="9428" y="8266"/>
                    </a:lnTo>
                    <a:lnTo>
                      <a:pt x="9454" y="8201"/>
                    </a:lnTo>
                    <a:lnTo>
                      <a:pt x="9477" y="8139"/>
                    </a:lnTo>
                    <a:lnTo>
                      <a:pt x="9500" y="8081"/>
                    </a:lnTo>
                    <a:lnTo>
                      <a:pt x="9522" y="8026"/>
                    </a:lnTo>
                    <a:lnTo>
                      <a:pt x="9540" y="7974"/>
                    </a:lnTo>
                    <a:lnTo>
                      <a:pt x="9550" y="7951"/>
                    </a:lnTo>
                    <a:lnTo>
                      <a:pt x="9558" y="7927"/>
                    </a:lnTo>
                    <a:lnTo>
                      <a:pt x="9566" y="7905"/>
                    </a:lnTo>
                    <a:lnTo>
                      <a:pt x="9573" y="7884"/>
                    </a:lnTo>
                    <a:lnTo>
                      <a:pt x="9644" y="7942"/>
                    </a:lnTo>
                    <a:lnTo>
                      <a:pt x="9714" y="7999"/>
                    </a:lnTo>
                    <a:lnTo>
                      <a:pt x="9784" y="8055"/>
                    </a:lnTo>
                    <a:lnTo>
                      <a:pt x="9819" y="8080"/>
                    </a:lnTo>
                    <a:lnTo>
                      <a:pt x="9854" y="8106"/>
                    </a:lnTo>
                    <a:lnTo>
                      <a:pt x="9889" y="8130"/>
                    </a:lnTo>
                    <a:lnTo>
                      <a:pt x="9924" y="8153"/>
                    </a:lnTo>
                    <a:lnTo>
                      <a:pt x="9960" y="8175"/>
                    </a:lnTo>
                    <a:lnTo>
                      <a:pt x="9995" y="8195"/>
                    </a:lnTo>
                    <a:lnTo>
                      <a:pt x="10030" y="8213"/>
                    </a:lnTo>
                    <a:lnTo>
                      <a:pt x="10065" y="8231"/>
                    </a:lnTo>
                    <a:lnTo>
                      <a:pt x="10100" y="8245"/>
                    </a:lnTo>
                    <a:lnTo>
                      <a:pt x="10135" y="8258"/>
                    </a:lnTo>
                    <a:lnTo>
                      <a:pt x="10205" y="8281"/>
                    </a:lnTo>
                    <a:lnTo>
                      <a:pt x="10274" y="8304"/>
                    </a:lnTo>
                    <a:lnTo>
                      <a:pt x="10344" y="8324"/>
                    </a:lnTo>
                    <a:lnTo>
                      <a:pt x="10412" y="8343"/>
                    </a:lnTo>
                    <a:lnTo>
                      <a:pt x="10478" y="8359"/>
                    </a:lnTo>
                    <a:lnTo>
                      <a:pt x="10511" y="8366"/>
                    </a:lnTo>
                    <a:lnTo>
                      <a:pt x="10543" y="8372"/>
                    </a:lnTo>
                    <a:lnTo>
                      <a:pt x="10574" y="8376"/>
                    </a:lnTo>
                    <a:lnTo>
                      <a:pt x="10605" y="8380"/>
                    </a:lnTo>
                    <a:lnTo>
                      <a:pt x="10636" y="8382"/>
                    </a:lnTo>
                    <a:lnTo>
                      <a:pt x="10665" y="8382"/>
                    </a:lnTo>
                    <a:lnTo>
                      <a:pt x="10706" y="8382"/>
                    </a:lnTo>
                    <a:lnTo>
                      <a:pt x="10745" y="8380"/>
                    </a:lnTo>
                    <a:lnTo>
                      <a:pt x="10785" y="8377"/>
                    </a:lnTo>
                    <a:lnTo>
                      <a:pt x="10825" y="8372"/>
                    </a:lnTo>
                    <a:lnTo>
                      <a:pt x="10863" y="8367"/>
                    </a:lnTo>
                    <a:lnTo>
                      <a:pt x="10901" y="8359"/>
                    </a:lnTo>
                    <a:lnTo>
                      <a:pt x="10938" y="8351"/>
                    </a:lnTo>
                    <a:lnTo>
                      <a:pt x="10975" y="8342"/>
                    </a:lnTo>
                    <a:lnTo>
                      <a:pt x="11011" y="8331"/>
                    </a:lnTo>
                    <a:lnTo>
                      <a:pt x="11048" y="8318"/>
                    </a:lnTo>
                    <a:lnTo>
                      <a:pt x="11083" y="8305"/>
                    </a:lnTo>
                    <a:lnTo>
                      <a:pt x="11118" y="8290"/>
                    </a:lnTo>
                    <a:lnTo>
                      <a:pt x="11152" y="8274"/>
                    </a:lnTo>
                    <a:lnTo>
                      <a:pt x="11186" y="8258"/>
                    </a:lnTo>
                    <a:lnTo>
                      <a:pt x="11220" y="8239"/>
                    </a:lnTo>
                    <a:lnTo>
                      <a:pt x="11253" y="8218"/>
                    </a:lnTo>
                    <a:lnTo>
                      <a:pt x="11286" y="8198"/>
                    </a:lnTo>
                    <a:lnTo>
                      <a:pt x="11318" y="8175"/>
                    </a:lnTo>
                    <a:lnTo>
                      <a:pt x="11349" y="8151"/>
                    </a:lnTo>
                    <a:lnTo>
                      <a:pt x="11381" y="8127"/>
                    </a:lnTo>
                    <a:lnTo>
                      <a:pt x="11412" y="8101"/>
                    </a:lnTo>
                    <a:lnTo>
                      <a:pt x="11442" y="8073"/>
                    </a:lnTo>
                    <a:lnTo>
                      <a:pt x="11472" y="8044"/>
                    </a:lnTo>
                    <a:lnTo>
                      <a:pt x="11502" y="8014"/>
                    </a:lnTo>
                    <a:lnTo>
                      <a:pt x="11531" y="7982"/>
                    </a:lnTo>
                    <a:lnTo>
                      <a:pt x="11560" y="7951"/>
                    </a:lnTo>
                    <a:lnTo>
                      <a:pt x="11587" y="7917"/>
                    </a:lnTo>
                    <a:lnTo>
                      <a:pt x="11616" y="7882"/>
                    </a:lnTo>
                    <a:lnTo>
                      <a:pt x="11643" y="7844"/>
                    </a:lnTo>
                    <a:lnTo>
                      <a:pt x="11671" y="7807"/>
                    </a:lnTo>
                    <a:lnTo>
                      <a:pt x="11698" y="7768"/>
                    </a:lnTo>
                    <a:lnTo>
                      <a:pt x="11724" y="7728"/>
                    </a:lnTo>
                    <a:lnTo>
                      <a:pt x="11746" y="7693"/>
                    </a:lnTo>
                    <a:lnTo>
                      <a:pt x="11768" y="7658"/>
                    </a:lnTo>
                    <a:lnTo>
                      <a:pt x="11788" y="7623"/>
                    </a:lnTo>
                    <a:lnTo>
                      <a:pt x="11806" y="7589"/>
                    </a:lnTo>
                    <a:lnTo>
                      <a:pt x="11824" y="7555"/>
                    </a:lnTo>
                    <a:lnTo>
                      <a:pt x="11839" y="7522"/>
                    </a:lnTo>
                    <a:lnTo>
                      <a:pt x="11855" y="7490"/>
                    </a:lnTo>
                    <a:lnTo>
                      <a:pt x="11868" y="7459"/>
                    </a:lnTo>
                    <a:lnTo>
                      <a:pt x="11881" y="7429"/>
                    </a:lnTo>
                    <a:lnTo>
                      <a:pt x="11893" y="7401"/>
                    </a:lnTo>
                    <a:lnTo>
                      <a:pt x="11903" y="7373"/>
                    </a:lnTo>
                    <a:lnTo>
                      <a:pt x="11913" y="7347"/>
                    </a:lnTo>
                    <a:lnTo>
                      <a:pt x="11921" y="7322"/>
                    </a:lnTo>
                    <a:lnTo>
                      <a:pt x="11929" y="7300"/>
                    </a:lnTo>
                    <a:lnTo>
                      <a:pt x="11936" y="7279"/>
                    </a:lnTo>
                    <a:lnTo>
                      <a:pt x="11943" y="7260"/>
                    </a:lnTo>
                    <a:lnTo>
                      <a:pt x="12038" y="7282"/>
                    </a:lnTo>
                    <a:lnTo>
                      <a:pt x="12135" y="7302"/>
                    </a:lnTo>
                    <a:lnTo>
                      <a:pt x="12235" y="7317"/>
                    </a:lnTo>
                    <a:lnTo>
                      <a:pt x="12336" y="7330"/>
                    </a:lnTo>
                    <a:lnTo>
                      <a:pt x="12439" y="7341"/>
                    </a:lnTo>
                    <a:lnTo>
                      <a:pt x="12543" y="7348"/>
                    </a:lnTo>
                    <a:lnTo>
                      <a:pt x="12648" y="7352"/>
                    </a:lnTo>
                    <a:lnTo>
                      <a:pt x="12753" y="7354"/>
                    </a:lnTo>
                    <a:lnTo>
                      <a:pt x="12846" y="7354"/>
                    </a:lnTo>
                    <a:lnTo>
                      <a:pt x="12899" y="7353"/>
                    </a:lnTo>
                    <a:lnTo>
                      <a:pt x="12951" y="7351"/>
                    </a:lnTo>
                    <a:lnTo>
                      <a:pt x="13004" y="7347"/>
                    </a:lnTo>
                    <a:lnTo>
                      <a:pt x="13056" y="7341"/>
                    </a:lnTo>
                    <a:lnTo>
                      <a:pt x="13109" y="7334"/>
                    </a:lnTo>
                    <a:lnTo>
                      <a:pt x="13161" y="7324"/>
                    </a:lnTo>
                    <a:lnTo>
                      <a:pt x="13213" y="7314"/>
                    </a:lnTo>
                    <a:lnTo>
                      <a:pt x="13265" y="7303"/>
                    </a:lnTo>
                    <a:lnTo>
                      <a:pt x="13318" y="7288"/>
                    </a:lnTo>
                    <a:lnTo>
                      <a:pt x="13369" y="7274"/>
                    </a:lnTo>
                    <a:lnTo>
                      <a:pt x="13421" y="7257"/>
                    </a:lnTo>
                    <a:lnTo>
                      <a:pt x="13472" y="7239"/>
                    </a:lnTo>
                    <a:lnTo>
                      <a:pt x="13524" y="7219"/>
                    </a:lnTo>
                    <a:lnTo>
                      <a:pt x="13575" y="7198"/>
                    </a:lnTo>
                    <a:lnTo>
                      <a:pt x="13625" y="7175"/>
                    </a:lnTo>
                    <a:lnTo>
                      <a:pt x="13676" y="7151"/>
                    </a:lnTo>
                    <a:lnTo>
                      <a:pt x="13726" y="7125"/>
                    </a:lnTo>
                    <a:lnTo>
                      <a:pt x="13776" y="7099"/>
                    </a:lnTo>
                    <a:lnTo>
                      <a:pt x="13826" y="7070"/>
                    </a:lnTo>
                    <a:lnTo>
                      <a:pt x="13875" y="7040"/>
                    </a:lnTo>
                    <a:lnTo>
                      <a:pt x="13925" y="7009"/>
                    </a:lnTo>
                    <a:lnTo>
                      <a:pt x="13973" y="6976"/>
                    </a:lnTo>
                    <a:lnTo>
                      <a:pt x="14022" y="6942"/>
                    </a:lnTo>
                    <a:lnTo>
                      <a:pt x="14069" y="6907"/>
                    </a:lnTo>
                    <a:lnTo>
                      <a:pt x="14117" y="6870"/>
                    </a:lnTo>
                    <a:lnTo>
                      <a:pt x="14164" y="6832"/>
                    </a:lnTo>
                    <a:lnTo>
                      <a:pt x="14211" y="6792"/>
                    </a:lnTo>
                    <a:lnTo>
                      <a:pt x="14256" y="6752"/>
                    </a:lnTo>
                    <a:lnTo>
                      <a:pt x="14302" y="6709"/>
                    </a:lnTo>
                    <a:lnTo>
                      <a:pt x="14347" y="6666"/>
                    </a:lnTo>
                    <a:lnTo>
                      <a:pt x="14392" y="6621"/>
                    </a:lnTo>
                    <a:lnTo>
                      <a:pt x="14436" y="6574"/>
                    </a:lnTo>
                    <a:lnTo>
                      <a:pt x="14502" y="6500"/>
                    </a:lnTo>
                    <a:lnTo>
                      <a:pt x="14566" y="6424"/>
                    </a:lnTo>
                    <a:lnTo>
                      <a:pt x="14629" y="6345"/>
                    </a:lnTo>
                    <a:lnTo>
                      <a:pt x="14689" y="6264"/>
                    </a:lnTo>
                    <a:lnTo>
                      <a:pt x="14746" y="6181"/>
                    </a:lnTo>
                    <a:lnTo>
                      <a:pt x="14802" y="6095"/>
                    </a:lnTo>
                    <a:lnTo>
                      <a:pt x="14856" y="6008"/>
                    </a:lnTo>
                    <a:lnTo>
                      <a:pt x="14907" y="5918"/>
                    </a:lnTo>
                    <a:lnTo>
                      <a:pt x="14957" y="5826"/>
                    </a:lnTo>
                    <a:lnTo>
                      <a:pt x="15004" y="5732"/>
                    </a:lnTo>
                    <a:lnTo>
                      <a:pt x="15050" y="5636"/>
                    </a:lnTo>
                    <a:lnTo>
                      <a:pt x="15092" y="5539"/>
                    </a:lnTo>
                    <a:lnTo>
                      <a:pt x="15133" y="5439"/>
                    </a:lnTo>
                    <a:lnTo>
                      <a:pt x="15172" y="5337"/>
                    </a:lnTo>
                    <a:lnTo>
                      <a:pt x="15208" y="5234"/>
                    </a:lnTo>
                    <a:lnTo>
                      <a:pt x="15242" y="5129"/>
                    </a:lnTo>
                    <a:lnTo>
                      <a:pt x="15274" y="5023"/>
                    </a:lnTo>
                    <a:lnTo>
                      <a:pt x="15303" y="4914"/>
                    </a:lnTo>
                    <a:lnTo>
                      <a:pt x="15331" y="4804"/>
                    </a:lnTo>
                    <a:lnTo>
                      <a:pt x="15355" y="4693"/>
                    </a:lnTo>
                    <a:lnTo>
                      <a:pt x="15377" y="4579"/>
                    </a:lnTo>
                    <a:lnTo>
                      <a:pt x="15398" y="4464"/>
                    </a:lnTo>
                    <a:lnTo>
                      <a:pt x="15415" y="4348"/>
                    </a:lnTo>
                    <a:lnTo>
                      <a:pt x="15431" y="4230"/>
                    </a:lnTo>
                    <a:lnTo>
                      <a:pt x="15443" y="4111"/>
                    </a:lnTo>
                    <a:lnTo>
                      <a:pt x="15454" y="3990"/>
                    </a:lnTo>
                    <a:lnTo>
                      <a:pt x="15462" y="3868"/>
                    </a:lnTo>
                    <a:lnTo>
                      <a:pt x="15467" y="3745"/>
                    </a:lnTo>
                    <a:lnTo>
                      <a:pt x="15470" y="3621"/>
                    </a:lnTo>
                    <a:lnTo>
                      <a:pt x="15471" y="3496"/>
                    </a:lnTo>
                    <a:lnTo>
                      <a:pt x="15469" y="3369"/>
                    </a:lnTo>
                    <a:lnTo>
                      <a:pt x="15464" y="3240"/>
                    </a:lnTo>
                    <a:lnTo>
                      <a:pt x="15460" y="3150"/>
                    </a:lnTo>
                    <a:lnTo>
                      <a:pt x="15455" y="3060"/>
                    </a:lnTo>
                    <a:lnTo>
                      <a:pt x="15448" y="2971"/>
                    </a:lnTo>
                    <a:lnTo>
                      <a:pt x="15441" y="2885"/>
                    </a:lnTo>
                    <a:lnTo>
                      <a:pt x="15435" y="2799"/>
                    </a:lnTo>
                    <a:lnTo>
                      <a:pt x="15427" y="2716"/>
                    </a:lnTo>
                    <a:lnTo>
                      <a:pt x="15418" y="2633"/>
                    </a:lnTo>
                    <a:lnTo>
                      <a:pt x="15409" y="2553"/>
                    </a:lnTo>
                    <a:lnTo>
                      <a:pt x="15400" y="2475"/>
                    </a:lnTo>
                    <a:lnTo>
                      <a:pt x="15390" y="2397"/>
                    </a:lnTo>
                    <a:lnTo>
                      <a:pt x="15379" y="2321"/>
                    </a:lnTo>
                    <a:lnTo>
                      <a:pt x="15369" y="2246"/>
                    </a:lnTo>
                    <a:lnTo>
                      <a:pt x="15356" y="2174"/>
                    </a:lnTo>
                    <a:lnTo>
                      <a:pt x="15345" y="2102"/>
                    </a:lnTo>
                    <a:lnTo>
                      <a:pt x="15332" y="2032"/>
                    </a:lnTo>
                    <a:lnTo>
                      <a:pt x="15319" y="1964"/>
                    </a:lnTo>
                    <a:lnTo>
                      <a:pt x="15306" y="1897"/>
                    </a:lnTo>
                    <a:lnTo>
                      <a:pt x="15291" y="1832"/>
                    </a:lnTo>
                    <a:lnTo>
                      <a:pt x="15277" y="1768"/>
                    </a:lnTo>
                    <a:lnTo>
                      <a:pt x="15261" y="1705"/>
                    </a:lnTo>
                    <a:lnTo>
                      <a:pt x="15247" y="1645"/>
                    </a:lnTo>
                    <a:lnTo>
                      <a:pt x="15231" y="1585"/>
                    </a:lnTo>
                    <a:lnTo>
                      <a:pt x="15214" y="1527"/>
                    </a:lnTo>
                    <a:lnTo>
                      <a:pt x="15197" y="1471"/>
                    </a:lnTo>
                    <a:lnTo>
                      <a:pt x="15181" y="1415"/>
                    </a:lnTo>
                    <a:lnTo>
                      <a:pt x="15163" y="1361"/>
                    </a:lnTo>
                    <a:lnTo>
                      <a:pt x="15146" y="1310"/>
                    </a:lnTo>
                    <a:lnTo>
                      <a:pt x="15127" y="1258"/>
                    </a:lnTo>
                    <a:lnTo>
                      <a:pt x="15109" y="1210"/>
                    </a:lnTo>
                    <a:lnTo>
                      <a:pt x="15090" y="1162"/>
                    </a:lnTo>
                    <a:lnTo>
                      <a:pt x="15071" y="1115"/>
                    </a:lnTo>
                    <a:lnTo>
                      <a:pt x="15051" y="1071"/>
                    </a:lnTo>
                    <a:lnTo>
                      <a:pt x="15031" y="1027"/>
                    </a:lnTo>
                    <a:lnTo>
                      <a:pt x="15011" y="985"/>
                    </a:lnTo>
                    <a:lnTo>
                      <a:pt x="14991" y="944"/>
                    </a:lnTo>
                    <a:lnTo>
                      <a:pt x="14969" y="905"/>
                    </a:lnTo>
                    <a:lnTo>
                      <a:pt x="14949" y="867"/>
                    </a:lnTo>
                    <a:lnTo>
                      <a:pt x="14927" y="831"/>
                    </a:lnTo>
                    <a:lnTo>
                      <a:pt x="14905" y="796"/>
                    </a:lnTo>
                    <a:lnTo>
                      <a:pt x="14884" y="763"/>
                    </a:lnTo>
                    <a:lnTo>
                      <a:pt x="14862" y="731"/>
                    </a:lnTo>
                    <a:lnTo>
                      <a:pt x="14839" y="700"/>
                    </a:lnTo>
                    <a:lnTo>
                      <a:pt x="14817" y="670"/>
                    </a:lnTo>
                    <a:lnTo>
                      <a:pt x="14794" y="642"/>
                    </a:lnTo>
                    <a:lnTo>
                      <a:pt x="14771" y="617"/>
                    </a:lnTo>
                    <a:lnTo>
                      <a:pt x="14748" y="591"/>
                    </a:lnTo>
                    <a:lnTo>
                      <a:pt x="14725" y="567"/>
                    </a:lnTo>
                    <a:lnTo>
                      <a:pt x="14702" y="546"/>
                    </a:lnTo>
                    <a:lnTo>
                      <a:pt x="14678" y="524"/>
                    </a:lnTo>
                    <a:lnTo>
                      <a:pt x="14654" y="504"/>
                    </a:lnTo>
                    <a:lnTo>
                      <a:pt x="14630" y="487"/>
                    </a:lnTo>
                    <a:lnTo>
                      <a:pt x="14606" y="469"/>
                    </a:lnTo>
                    <a:lnTo>
                      <a:pt x="14582" y="454"/>
                    </a:lnTo>
                    <a:lnTo>
                      <a:pt x="14557" y="440"/>
                    </a:lnTo>
                    <a:lnTo>
                      <a:pt x="14534" y="427"/>
                    </a:lnTo>
                    <a:lnTo>
                      <a:pt x="14509" y="416"/>
                    </a:lnTo>
                    <a:lnTo>
                      <a:pt x="14484" y="405"/>
                    </a:lnTo>
                    <a:lnTo>
                      <a:pt x="14459" y="397"/>
                    </a:lnTo>
                    <a:lnTo>
                      <a:pt x="14435" y="390"/>
                    </a:lnTo>
                    <a:lnTo>
                      <a:pt x="14410" y="384"/>
                    </a:lnTo>
                    <a:lnTo>
                      <a:pt x="14385" y="380"/>
                    </a:lnTo>
                    <a:lnTo>
                      <a:pt x="14360" y="376"/>
                    </a:lnTo>
                    <a:lnTo>
                      <a:pt x="14336" y="374"/>
                    </a:lnTo>
                    <a:lnTo>
                      <a:pt x="14311" y="374"/>
                    </a:lnTo>
                    <a:lnTo>
                      <a:pt x="14280" y="374"/>
                    </a:lnTo>
                    <a:lnTo>
                      <a:pt x="14251" y="377"/>
                    </a:lnTo>
                    <a:lnTo>
                      <a:pt x="14223" y="381"/>
                    </a:lnTo>
                    <a:lnTo>
                      <a:pt x="14170" y="393"/>
                    </a:lnTo>
                    <a:lnTo>
                      <a:pt x="14121" y="409"/>
                    </a:lnTo>
                    <a:lnTo>
                      <a:pt x="14074" y="428"/>
                    </a:lnTo>
                    <a:lnTo>
                      <a:pt x="14031" y="450"/>
                    </a:lnTo>
                    <a:lnTo>
                      <a:pt x="13990" y="473"/>
                    </a:lnTo>
                    <a:lnTo>
                      <a:pt x="13953" y="500"/>
                    </a:lnTo>
                    <a:lnTo>
                      <a:pt x="13917" y="529"/>
                    </a:lnTo>
                    <a:lnTo>
                      <a:pt x="13885" y="559"/>
                    </a:lnTo>
                    <a:lnTo>
                      <a:pt x="13855" y="590"/>
                    </a:lnTo>
                    <a:lnTo>
                      <a:pt x="13828" y="622"/>
                    </a:lnTo>
                    <a:lnTo>
                      <a:pt x="13802" y="654"/>
                    </a:lnTo>
                    <a:lnTo>
                      <a:pt x="13779" y="686"/>
                    </a:lnTo>
                    <a:lnTo>
                      <a:pt x="13757" y="718"/>
                    </a:lnTo>
                    <a:lnTo>
                      <a:pt x="13737" y="748"/>
                    </a:lnTo>
                    <a:lnTo>
                      <a:pt x="13719" y="778"/>
                    </a:lnTo>
                    <a:lnTo>
                      <a:pt x="13706" y="803"/>
                    </a:lnTo>
                    <a:lnTo>
                      <a:pt x="13690" y="829"/>
                    </a:lnTo>
                    <a:lnTo>
                      <a:pt x="13674" y="857"/>
                    </a:lnTo>
                    <a:lnTo>
                      <a:pt x="13656" y="883"/>
                    </a:lnTo>
                    <a:lnTo>
                      <a:pt x="13639" y="909"/>
                    </a:lnTo>
                    <a:lnTo>
                      <a:pt x="13622" y="932"/>
                    </a:lnTo>
                    <a:lnTo>
                      <a:pt x="13615" y="942"/>
                    </a:lnTo>
                    <a:lnTo>
                      <a:pt x="13607" y="951"/>
                    </a:lnTo>
                    <a:lnTo>
                      <a:pt x="13600" y="959"/>
                    </a:lnTo>
                    <a:lnTo>
                      <a:pt x="13594" y="966"/>
                    </a:lnTo>
                    <a:lnTo>
                      <a:pt x="13559" y="987"/>
                    </a:lnTo>
                    <a:lnTo>
                      <a:pt x="13524" y="1007"/>
                    </a:lnTo>
                    <a:lnTo>
                      <a:pt x="13489" y="1025"/>
                    </a:lnTo>
                    <a:lnTo>
                      <a:pt x="13454" y="1040"/>
                    </a:lnTo>
                    <a:lnTo>
                      <a:pt x="13419" y="1053"/>
                    </a:lnTo>
                    <a:lnTo>
                      <a:pt x="13384" y="1067"/>
                    </a:lnTo>
                    <a:lnTo>
                      <a:pt x="13314" y="1090"/>
                    </a:lnTo>
                    <a:lnTo>
                      <a:pt x="13266" y="1112"/>
                    </a:lnTo>
                    <a:lnTo>
                      <a:pt x="13214" y="1134"/>
                    </a:lnTo>
                    <a:lnTo>
                      <a:pt x="13162" y="1157"/>
                    </a:lnTo>
                    <a:lnTo>
                      <a:pt x="13135" y="1170"/>
                    </a:lnTo>
                    <a:lnTo>
                      <a:pt x="13107" y="1183"/>
                    </a:lnTo>
                    <a:lnTo>
                      <a:pt x="13079" y="1199"/>
                    </a:lnTo>
                    <a:lnTo>
                      <a:pt x="13051" y="1216"/>
                    </a:lnTo>
                    <a:lnTo>
                      <a:pt x="13022" y="1235"/>
                    </a:lnTo>
                    <a:lnTo>
                      <a:pt x="12993" y="1256"/>
                    </a:lnTo>
                    <a:lnTo>
                      <a:pt x="12965" y="1280"/>
                    </a:lnTo>
                    <a:lnTo>
                      <a:pt x="12936" y="1307"/>
                    </a:lnTo>
                    <a:lnTo>
                      <a:pt x="12907" y="1337"/>
                    </a:lnTo>
                    <a:lnTo>
                      <a:pt x="12878" y="1371"/>
                    </a:lnTo>
                    <a:lnTo>
                      <a:pt x="12858" y="1391"/>
                    </a:lnTo>
                    <a:lnTo>
                      <a:pt x="12840" y="1412"/>
                    </a:lnTo>
                    <a:lnTo>
                      <a:pt x="12823" y="1433"/>
                    </a:lnTo>
                    <a:lnTo>
                      <a:pt x="12809" y="1455"/>
                    </a:lnTo>
                    <a:lnTo>
                      <a:pt x="12795" y="1477"/>
                    </a:lnTo>
                    <a:lnTo>
                      <a:pt x="12783" y="1499"/>
                    </a:lnTo>
                    <a:lnTo>
                      <a:pt x="12772" y="1522"/>
                    </a:lnTo>
                    <a:lnTo>
                      <a:pt x="12762" y="1545"/>
                    </a:lnTo>
                    <a:lnTo>
                      <a:pt x="12754" y="1568"/>
                    </a:lnTo>
                    <a:lnTo>
                      <a:pt x="12747" y="1591"/>
                    </a:lnTo>
                    <a:lnTo>
                      <a:pt x="12741" y="1615"/>
                    </a:lnTo>
                    <a:lnTo>
                      <a:pt x="12735" y="1638"/>
                    </a:lnTo>
                    <a:lnTo>
                      <a:pt x="12729" y="1688"/>
                    </a:lnTo>
                    <a:lnTo>
                      <a:pt x="12725" y="1736"/>
                    </a:lnTo>
                    <a:lnTo>
                      <a:pt x="12726" y="1787"/>
                    </a:lnTo>
                    <a:lnTo>
                      <a:pt x="12728" y="1837"/>
                    </a:lnTo>
                    <a:lnTo>
                      <a:pt x="12734" y="1889"/>
                    </a:lnTo>
                    <a:lnTo>
                      <a:pt x="12742" y="1940"/>
                    </a:lnTo>
                    <a:lnTo>
                      <a:pt x="12751" y="1992"/>
                    </a:lnTo>
                    <a:lnTo>
                      <a:pt x="12761" y="2044"/>
                    </a:lnTo>
                    <a:lnTo>
                      <a:pt x="12784" y="2149"/>
                    </a:lnTo>
                    <a:lnTo>
                      <a:pt x="12795" y="2203"/>
                    </a:lnTo>
                    <a:lnTo>
                      <a:pt x="12809" y="2260"/>
                    </a:lnTo>
                    <a:lnTo>
                      <a:pt x="12821" y="2318"/>
                    </a:lnTo>
                    <a:lnTo>
                      <a:pt x="12835" y="2379"/>
                    </a:lnTo>
                    <a:lnTo>
                      <a:pt x="12847" y="2444"/>
                    </a:lnTo>
                    <a:lnTo>
                      <a:pt x="12859" y="2511"/>
                    </a:lnTo>
                    <a:lnTo>
                      <a:pt x="12871" y="2582"/>
                    </a:lnTo>
                    <a:lnTo>
                      <a:pt x="12881" y="2656"/>
                    </a:lnTo>
                    <a:lnTo>
                      <a:pt x="12891" y="2733"/>
                    </a:lnTo>
                    <a:lnTo>
                      <a:pt x="12900" y="2815"/>
                    </a:lnTo>
                    <a:lnTo>
                      <a:pt x="12903" y="2858"/>
                    </a:lnTo>
                    <a:lnTo>
                      <a:pt x="12906" y="2901"/>
                    </a:lnTo>
                    <a:lnTo>
                      <a:pt x="12909" y="2946"/>
                    </a:lnTo>
                    <a:lnTo>
                      <a:pt x="12911" y="2991"/>
                    </a:lnTo>
                    <a:lnTo>
                      <a:pt x="12913" y="3037"/>
                    </a:lnTo>
                    <a:lnTo>
                      <a:pt x="12914" y="3085"/>
                    </a:lnTo>
                    <a:lnTo>
                      <a:pt x="12915" y="3134"/>
                    </a:lnTo>
                    <a:lnTo>
                      <a:pt x="12915" y="3184"/>
                    </a:lnTo>
                    <a:lnTo>
                      <a:pt x="12914" y="3235"/>
                    </a:lnTo>
                    <a:lnTo>
                      <a:pt x="12913" y="3288"/>
                    </a:lnTo>
                    <a:lnTo>
                      <a:pt x="12911" y="3341"/>
                    </a:lnTo>
                    <a:lnTo>
                      <a:pt x="12909" y="3396"/>
                    </a:lnTo>
                    <a:lnTo>
                      <a:pt x="12901" y="3396"/>
                    </a:lnTo>
                    <a:lnTo>
                      <a:pt x="12890" y="3396"/>
                    </a:lnTo>
                    <a:lnTo>
                      <a:pt x="12869" y="3392"/>
                    </a:lnTo>
                    <a:lnTo>
                      <a:pt x="12843" y="3384"/>
                    </a:lnTo>
                    <a:lnTo>
                      <a:pt x="12815" y="3375"/>
                    </a:lnTo>
                    <a:lnTo>
                      <a:pt x="12785" y="3362"/>
                    </a:lnTo>
                    <a:lnTo>
                      <a:pt x="12754" y="3345"/>
                    </a:lnTo>
                    <a:lnTo>
                      <a:pt x="12722" y="3326"/>
                    </a:lnTo>
                    <a:lnTo>
                      <a:pt x="12690" y="3303"/>
                    </a:lnTo>
                    <a:lnTo>
                      <a:pt x="12690" y="3302"/>
                    </a:lnTo>
                    <a:lnTo>
                      <a:pt x="12688" y="3300"/>
                    </a:lnTo>
                    <a:lnTo>
                      <a:pt x="12685" y="3296"/>
                    </a:lnTo>
                    <a:lnTo>
                      <a:pt x="12681" y="3291"/>
                    </a:lnTo>
                    <a:lnTo>
                      <a:pt x="12676" y="3284"/>
                    </a:lnTo>
                    <a:lnTo>
                      <a:pt x="12669" y="3276"/>
                    </a:lnTo>
                    <a:lnTo>
                      <a:pt x="12662" y="3268"/>
                    </a:lnTo>
                    <a:lnTo>
                      <a:pt x="12654" y="3258"/>
                    </a:lnTo>
                    <a:lnTo>
                      <a:pt x="12636" y="3236"/>
                    </a:lnTo>
                    <a:lnTo>
                      <a:pt x="12615" y="3210"/>
                    </a:lnTo>
                    <a:lnTo>
                      <a:pt x="12591" y="3184"/>
                    </a:lnTo>
                    <a:lnTo>
                      <a:pt x="12566" y="3155"/>
                    </a:lnTo>
                    <a:lnTo>
                      <a:pt x="12539" y="3125"/>
                    </a:lnTo>
                    <a:lnTo>
                      <a:pt x="12511" y="3096"/>
                    </a:lnTo>
                    <a:lnTo>
                      <a:pt x="12482" y="3067"/>
                    </a:lnTo>
                    <a:lnTo>
                      <a:pt x="12454" y="3039"/>
                    </a:lnTo>
                    <a:lnTo>
                      <a:pt x="12426" y="3015"/>
                    </a:lnTo>
                    <a:lnTo>
                      <a:pt x="12398" y="2992"/>
                    </a:lnTo>
                    <a:lnTo>
                      <a:pt x="12384" y="2983"/>
                    </a:lnTo>
                    <a:lnTo>
                      <a:pt x="12372" y="2973"/>
                    </a:lnTo>
                    <a:lnTo>
                      <a:pt x="12360" y="2966"/>
                    </a:lnTo>
                    <a:lnTo>
                      <a:pt x="12347" y="2960"/>
                    </a:lnTo>
                    <a:lnTo>
                      <a:pt x="12370" y="2947"/>
                    </a:lnTo>
                    <a:lnTo>
                      <a:pt x="12390" y="2931"/>
                    </a:lnTo>
                    <a:lnTo>
                      <a:pt x="12408" y="2914"/>
                    </a:lnTo>
                    <a:lnTo>
                      <a:pt x="12426" y="2893"/>
                    </a:lnTo>
                    <a:lnTo>
                      <a:pt x="12443" y="2872"/>
                    </a:lnTo>
                    <a:lnTo>
                      <a:pt x="12462" y="2850"/>
                    </a:lnTo>
                    <a:lnTo>
                      <a:pt x="12481" y="2827"/>
                    </a:lnTo>
                    <a:lnTo>
                      <a:pt x="12503" y="2803"/>
                    </a:lnTo>
                    <a:lnTo>
                      <a:pt x="12519" y="2762"/>
                    </a:lnTo>
                    <a:lnTo>
                      <a:pt x="12531" y="2721"/>
                    </a:lnTo>
                    <a:lnTo>
                      <a:pt x="12539" y="2678"/>
                    </a:lnTo>
                    <a:lnTo>
                      <a:pt x="12544" y="2634"/>
                    </a:lnTo>
                    <a:lnTo>
                      <a:pt x="12546" y="2590"/>
                    </a:lnTo>
                    <a:lnTo>
                      <a:pt x="12544" y="2545"/>
                    </a:lnTo>
                    <a:lnTo>
                      <a:pt x="12539" y="2500"/>
                    </a:lnTo>
                    <a:lnTo>
                      <a:pt x="12531" y="2453"/>
                    </a:lnTo>
                    <a:lnTo>
                      <a:pt x="12519" y="2406"/>
                    </a:lnTo>
                    <a:lnTo>
                      <a:pt x="12503" y="2358"/>
                    </a:lnTo>
                    <a:lnTo>
                      <a:pt x="12486" y="2310"/>
                    </a:lnTo>
                    <a:lnTo>
                      <a:pt x="12464" y="2261"/>
                    </a:lnTo>
                    <a:lnTo>
                      <a:pt x="12439" y="2210"/>
                    </a:lnTo>
                    <a:lnTo>
                      <a:pt x="12411" y="2160"/>
                    </a:lnTo>
                    <a:lnTo>
                      <a:pt x="12381" y="2108"/>
                    </a:lnTo>
                    <a:lnTo>
                      <a:pt x="12347" y="2056"/>
                    </a:lnTo>
                    <a:lnTo>
                      <a:pt x="12327" y="2030"/>
                    </a:lnTo>
                    <a:lnTo>
                      <a:pt x="12306" y="2006"/>
                    </a:lnTo>
                    <a:lnTo>
                      <a:pt x="12285" y="1982"/>
                    </a:lnTo>
                    <a:lnTo>
                      <a:pt x="12265" y="1961"/>
                    </a:lnTo>
                    <a:lnTo>
                      <a:pt x="12243" y="1939"/>
                    </a:lnTo>
                    <a:lnTo>
                      <a:pt x="12222" y="1920"/>
                    </a:lnTo>
                    <a:lnTo>
                      <a:pt x="12179" y="1882"/>
                    </a:lnTo>
                    <a:lnTo>
                      <a:pt x="12136" y="1848"/>
                    </a:lnTo>
                    <a:lnTo>
                      <a:pt x="12092" y="1816"/>
                    </a:lnTo>
                    <a:lnTo>
                      <a:pt x="12048" y="1786"/>
                    </a:lnTo>
                    <a:lnTo>
                      <a:pt x="12005" y="1758"/>
                    </a:lnTo>
                    <a:lnTo>
                      <a:pt x="11960" y="1730"/>
                    </a:lnTo>
                    <a:lnTo>
                      <a:pt x="11917" y="1703"/>
                    </a:lnTo>
                    <a:lnTo>
                      <a:pt x="11830" y="1650"/>
                    </a:lnTo>
                    <a:lnTo>
                      <a:pt x="11787" y="1622"/>
                    </a:lnTo>
                    <a:lnTo>
                      <a:pt x="11744" y="1592"/>
                    </a:lnTo>
                    <a:lnTo>
                      <a:pt x="11703" y="1561"/>
                    </a:lnTo>
                    <a:lnTo>
                      <a:pt x="11662" y="1526"/>
                    </a:lnTo>
                    <a:lnTo>
                      <a:pt x="11628" y="1498"/>
                    </a:lnTo>
                    <a:lnTo>
                      <a:pt x="11594" y="1470"/>
                    </a:lnTo>
                    <a:lnTo>
                      <a:pt x="11577" y="1454"/>
                    </a:lnTo>
                    <a:lnTo>
                      <a:pt x="11562" y="1438"/>
                    </a:lnTo>
                    <a:lnTo>
                      <a:pt x="11548" y="1421"/>
                    </a:lnTo>
                    <a:lnTo>
                      <a:pt x="11537" y="1402"/>
                    </a:lnTo>
                    <a:lnTo>
                      <a:pt x="11510" y="1365"/>
                    </a:lnTo>
                    <a:lnTo>
                      <a:pt x="11479" y="1325"/>
                    </a:lnTo>
                    <a:lnTo>
                      <a:pt x="11447" y="1282"/>
                    </a:lnTo>
                    <a:lnTo>
                      <a:pt x="11412" y="1237"/>
                    </a:lnTo>
                    <a:lnTo>
                      <a:pt x="11374" y="1189"/>
                    </a:lnTo>
                    <a:lnTo>
                      <a:pt x="11334" y="1139"/>
                    </a:lnTo>
                    <a:lnTo>
                      <a:pt x="11290" y="1087"/>
                    </a:lnTo>
                    <a:lnTo>
                      <a:pt x="11245" y="1034"/>
                    </a:lnTo>
                    <a:lnTo>
                      <a:pt x="11196" y="979"/>
                    </a:lnTo>
                    <a:lnTo>
                      <a:pt x="11146" y="924"/>
                    </a:lnTo>
                    <a:lnTo>
                      <a:pt x="11092" y="867"/>
                    </a:lnTo>
                    <a:lnTo>
                      <a:pt x="11036" y="810"/>
                    </a:lnTo>
                    <a:lnTo>
                      <a:pt x="10977" y="754"/>
                    </a:lnTo>
                    <a:lnTo>
                      <a:pt x="10916" y="696"/>
                    </a:lnTo>
                    <a:lnTo>
                      <a:pt x="10852" y="639"/>
                    </a:lnTo>
                    <a:lnTo>
                      <a:pt x="10785" y="584"/>
                    </a:lnTo>
                    <a:lnTo>
                      <a:pt x="10716" y="529"/>
                    </a:lnTo>
                    <a:lnTo>
                      <a:pt x="10644" y="474"/>
                    </a:lnTo>
                    <a:lnTo>
                      <a:pt x="10570" y="423"/>
                    </a:lnTo>
                    <a:lnTo>
                      <a:pt x="10492" y="371"/>
                    </a:lnTo>
                    <a:lnTo>
                      <a:pt x="10413" y="323"/>
                    </a:lnTo>
                    <a:lnTo>
                      <a:pt x="10330" y="277"/>
                    </a:lnTo>
                    <a:lnTo>
                      <a:pt x="10244" y="233"/>
                    </a:lnTo>
                    <a:lnTo>
                      <a:pt x="10157" y="192"/>
                    </a:lnTo>
                    <a:lnTo>
                      <a:pt x="10066" y="154"/>
                    </a:lnTo>
                    <a:lnTo>
                      <a:pt x="9973" y="120"/>
                    </a:lnTo>
                    <a:lnTo>
                      <a:pt x="9877" y="89"/>
                    </a:lnTo>
                    <a:lnTo>
                      <a:pt x="9827" y="75"/>
                    </a:lnTo>
                    <a:lnTo>
                      <a:pt x="9778" y="62"/>
                    </a:lnTo>
                    <a:lnTo>
                      <a:pt x="9727" y="50"/>
                    </a:lnTo>
                    <a:lnTo>
                      <a:pt x="9677" y="40"/>
                    </a:lnTo>
                    <a:lnTo>
                      <a:pt x="9625" y="30"/>
                    </a:lnTo>
                    <a:lnTo>
                      <a:pt x="9572" y="21"/>
                    </a:lnTo>
                    <a:lnTo>
                      <a:pt x="9520" y="14"/>
                    </a:lnTo>
                    <a:lnTo>
                      <a:pt x="9465" y="8"/>
                    </a:lnTo>
                    <a:lnTo>
                      <a:pt x="9411" y="3"/>
                    </a:lnTo>
                    <a:lnTo>
                      <a:pt x="9356" y="0"/>
                    </a:lnTo>
                    <a:lnTo>
                      <a:pt x="9231" y="0"/>
                    </a:lnTo>
                    <a:lnTo>
                      <a:pt x="9231" y="0"/>
                    </a:lnTo>
                    <a:close/>
                  </a:path>
                </a:pathLst>
              </a:custGeom>
              <a:grpFill/>
              <a:ln w="3175">
                <a:solidFill>
                  <a:schemeClr val="tx1"/>
                </a:solidFill>
                <a:round/>
                <a:headEnd/>
                <a:tailEnd/>
              </a:ln>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5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28" name="Freeform 45"/>
              <p:cNvSpPr>
                <a:spLocks/>
              </p:cNvSpPr>
              <p:nvPr/>
            </p:nvSpPr>
            <p:spPr bwMode="auto">
              <a:xfrm>
                <a:off x="-1422419" y="-770563"/>
                <a:ext cx="415114" cy="424072"/>
              </a:xfrm>
              <a:custGeom>
                <a:avLst/>
                <a:gdLst>
                  <a:gd name="T0" fmla="*/ 2086 w 2090"/>
                  <a:gd name="T1" fmla="*/ 1 h 2119"/>
                  <a:gd name="T2" fmla="*/ 2063 w 2090"/>
                  <a:gd name="T3" fmla="*/ 8 h 2119"/>
                  <a:gd name="T4" fmla="*/ 2023 w 2090"/>
                  <a:gd name="T5" fmla="*/ 20 h 2119"/>
                  <a:gd name="T6" fmla="*/ 1964 w 2090"/>
                  <a:gd name="T7" fmla="*/ 35 h 2119"/>
                  <a:gd name="T8" fmla="*/ 1887 w 2090"/>
                  <a:gd name="T9" fmla="*/ 53 h 2119"/>
                  <a:gd name="T10" fmla="*/ 1790 w 2090"/>
                  <a:gd name="T11" fmla="*/ 73 h 2119"/>
                  <a:gd name="T12" fmla="*/ 1673 w 2090"/>
                  <a:gd name="T13" fmla="*/ 96 h 2119"/>
                  <a:gd name="T14" fmla="*/ 1536 w 2090"/>
                  <a:gd name="T15" fmla="*/ 119 h 2119"/>
                  <a:gd name="T16" fmla="*/ 1298 w 2090"/>
                  <a:gd name="T17" fmla="*/ 152 h 2119"/>
                  <a:gd name="T18" fmla="*/ 1061 w 2090"/>
                  <a:gd name="T19" fmla="*/ 171 h 2119"/>
                  <a:gd name="T20" fmla="*/ 859 w 2090"/>
                  <a:gd name="T21" fmla="*/ 192 h 2119"/>
                  <a:gd name="T22" fmla="*/ 693 w 2090"/>
                  <a:gd name="T23" fmla="*/ 233 h 2119"/>
                  <a:gd name="T24" fmla="*/ 515 w 2090"/>
                  <a:gd name="T25" fmla="*/ 347 h 2119"/>
                  <a:gd name="T26" fmla="*/ 365 w 2090"/>
                  <a:gd name="T27" fmla="*/ 513 h 2119"/>
                  <a:gd name="T28" fmla="*/ 248 w 2090"/>
                  <a:gd name="T29" fmla="*/ 723 h 2119"/>
                  <a:gd name="T30" fmla="*/ 150 w 2090"/>
                  <a:gd name="T31" fmla="*/ 986 h 2119"/>
                  <a:gd name="T32" fmla="*/ 77 w 2090"/>
                  <a:gd name="T33" fmla="*/ 1239 h 2119"/>
                  <a:gd name="T34" fmla="*/ 19 w 2090"/>
                  <a:gd name="T35" fmla="*/ 1600 h 2119"/>
                  <a:gd name="T36" fmla="*/ 7 w 2090"/>
                  <a:gd name="T37" fmla="*/ 1765 h 2119"/>
                  <a:gd name="T38" fmla="*/ 1 w 2090"/>
                  <a:gd name="T39" fmla="*/ 1907 h 2119"/>
                  <a:gd name="T40" fmla="*/ 1 w 2090"/>
                  <a:gd name="T41" fmla="*/ 2019 h 2119"/>
                  <a:gd name="T42" fmla="*/ 2 w 2090"/>
                  <a:gd name="T43" fmla="*/ 2093 h 2119"/>
                  <a:gd name="T44" fmla="*/ 3 w 2090"/>
                  <a:gd name="T45" fmla="*/ 2119 h 2119"/>
                  <a:gd name="T46" fmla="*/ 5 w 2090"/>
                  <a:gd name="T47" fmla="*/ 2110 h 2119"/>
                  <a:gd name="T48" fmla="*/ 12 w 2090"/>
                  <a:gd name="T49" fmla="*/ 2082 h 2119"/>
                  <a:gd name="T50" fmla="*/ 40 w 2090"/>
                  <a:gd name="T51" fmla="*/ 1983 h 2119"/>
                  <a:gd name="T52" fmla="*/ 83 w 2090"/>
                  <a:gd name="T53" fmla="*/ 1837 h 2119"/>
                  <a:gd name="T54" fmla="*/ 139 w 2090"/>
                  <a:gd name="T55" fmla="*/ 1659 h 2119"/>
                  <a:gd name="T56" fmla="*/ 260 w 2090"/>
                  <a:gd name="T57" fmla="*/ 1325 h 2119"/>
                  <a:gd name="T58" fmla="*/ 337 w 2090"/>
                  <a:gd name="T59" fmla="*/ 1145 h 2119"/>
                  <a:gd name="T60" fmla="*/ 419 w 2090"/>
                  <a:gd name="T61" fmla="*/ 997 h 2119"/>
                  <a:gd name="T62" fmla="*/ 481 w 2090"/>
                  <a:gd name="T63" fmla="*/ 901 h 2119"/>
                  <a:gd name="T64" fmla="*/ 565 w 2090"/>
                  <a:gd name="T65" fmla="*/ 784 h 2119"/>
                  <a:gd name="T66" fmla="*/ 636 w 2090"/>
                  <a:gd name="T67" fmla="*/ 701 h 2119"/>
                  <a:gd name="T68" fmla="*/ 679 w 2090"/>
                  <a:gd name="T69" fmla="*/ 662 h 2119"/>
                  <a:gd name="T70" fmla="*/ 687 w 2090"/>
                  <a:gd name="T71" fmla="*/ 656 h 2119"/>
                  <a:gd name="T72" fmla="*/ 675 w 2090"/>
                  <a:gd name="T73" fmla="*/ 694 h 2119"/>
                  <a:gd name="T74" fmla="*/ 657 w 2090"/>
                  <a:gd name="T75" fmla="*/ 770 h 2119"/>
                  <a:gd name="T76" fmla="*/ 648 w 2090"/>
                  <a:gd name="T77" fmla="*/ 863 h 2119"/>
                  <a:gd name="T78" fmla="*/ 663 w 2090"/>
                  <a:gd name="T79" fmla="*/ 987 h 2119"/>
                  <a:gd name="T80" fmla="*/ 699 w 2090"/>
                  <a:gd name="T81" fmla="*/ 1175 h 2119"/>
                  <a:gd name="T82" fmla="*/ 741 w 2090"/>
                  <a:gd name="T83" fmla="*/ 1322 h 2119"/>
                  <a:gd name="T84" fmla="*/ 767 w 2090"/>
                  <a:gd name="T85" fmla="*/ 1395 h 2119"/>
                  <a:gd name="T86" fmla="*/ 778 w 2090"/>
                  <a:gd name="T87" fmla="*/ 1424 h 2119"/>
                  <a:gd name="T88" fmla="*/ 782 w 2090"/>
                  <a:gd name="T89" fmla="*/ 1434 h 2119"/>
                  <a:gd name="T90" fmla="*/ 783 w 2090"/>
                  <a:gd name="T91" fmla="*/ 1407 h 2119"/>
                  <a:gd name="T92" fmla="*/ 790 w 2090"/>
                  <a:gd name="T93" fmla="*/ 1337 h 2119"/>
                  <a:gd name="T94" fmla="*/ 803 w 2090"/>
                  <a:gd name="T95" fmla="*/ 1231 h 2119"/>
                  <a:gd name="T96" fmla="*/ 824 w 2090"/>
                  <a:gd name="T97" fmla="*/ 1102 h 2119"/>
                  <a:gd name="T98" fmla="*/ 900 w 2090"/>
                  <a:gd name="T99" fmla="*/ 816 h 2119"/>
                  <a:gd name="T100" fmla="*/ 974 w 2090"/>
                  <a:gd name="T101" fmla="*/ 647 h 2119"/>
                  <a:gd name="T102" fmla="*/ 1055 w 2090"/>
                  <a:gd name="T103" fmla="*/ 533 h 2119"/>
                  <a:gd name="T104" fmla="*/ 1165 w 2090"/>
                  <a:gd name="T105" fmla="*/ 433 h 2119"/>
                  <a:gd name="T106" fmla="*/ 1295 w 2090"/>
                  <a:gd name="T107" fmla="*/ 351 h 2119"/>
                  <a:gd name="T108" fmla="*/ 1560 w 2090"/>
                  <a:gd name="T109" fmla="*/ 249 h 2119"/>
                  <a:gd name="T110" fmla="*/ 1736 w 2090"/>
                  <a:gd name="T111" fmla="*/ 184 h 2119"/>
                  <a:gd name="T112" fmla="*/ 1907 w 2090"/>
                  <a:gd name="T113" fmla="*/ 101 h 2119"/>
                  <a:gd name="T114" fmla="*/ 2012 w 2090"/>
                  <a:gd name="T115" fmla="*/ 45 h 2119"/>
                  <a:gd name="T116" fmla="*/ 2060 w 2090"/>
                  <a:gd name="T117" fmla="*/ 18 h 2119"/>
                  <a:gd name="T118" fmla="*/ 2087 w 2090"/>
                  <a:gd name="T119" fmla="*/ 2 h 2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090" h="2119">
                    <a:moveTo>
                      <a:pt x="2090" y="0"/>
                    </a:moveTo>
                    <a:lnTo>
                      <a:pt x="2090" y="0"/>
                    </a:lnTo>
                    <a:lnTo>
                      <a:pt x="2088" y="1"/>
                    </a:lnTo>
                    <a:lnTo>
                      <a:pt x="2086" y="1"/>
                    </a:lnTo>
                    <a:lnTo>
                      <a:pt x="2082" y="3"/>
                    </a:lnTo>
                    <a:lnTo>
                      <a:pt x="2077" y="4"/>
                    </a:lnTo>
                    <a:lnTo>
                      <a:pt x="2070" y="6"/>
                    </a:lnTo>
                    <a:lnTo>
                      <a:pt x="2063" y="8"/>
                    </a:lnTo>
                    <a:lnTo>
                      <a:pt x="2055" y="10"/>
                    </a:lnTo>
                    <a:lnTo>
                      <a:pt x="2046" y="13"/>
                    </a:lnTo>
                    <a:lnTo>
                      <a:pt x="2034" y="17"/>
                    </a:lnTo>
                    <a:lnTo>
                      <a:pt x="2023" y="20"/>
                    </a:lnTo>
                    <a:lnTo>
                      <a:pt x="2009" y="23"/>
                    </a:lnTo>
                    <a:lnTo>
                      <a:pt x="1996" y="27"/>
                    </a:lnTo>
                    <a:lnTo>
                      <a:pt x="1981" y="31"/>
                    </a:lnTo>
                    <a:lnTo>
                      <a:pt x="1964" y="35"/>
                    </a:lnTo>
                    <a:lnTo>
                      <a:pt x="1946" y="39"/>
                    </a:lnTo>
                    <a:lnTo>
                      <a:pt x="1928" y="43"/>
                    </a:lnTo>
                    <a:lnTo>
                      <a:pt x="1907" y="48"/>
                    </a:lnTo>
                    <a:lnTo>
                      <a:pt x="1887" y="53"/>
                    </a:lnTo>
                    <a:lnTo>
                      <a:pt x="1864" y="58"/>
                    </a:lnTo>
                    <a:lnTo>
                      <a:pt x="1840" y="63"/>
                    </a:lnTo>
                    <a:lnTo>
                      <a:pt x="1815" y="68"/>
                    </a:lnTo>
                    <a:lnTo>
                      <a:pt x="1790" y="73"/>
                    </a:lnTo>
                    <a:lnTo>
                      <a:pt x="1762" y="79"/>
                    </a:lnTo>
                    <a:lnTo>
                      <a:pt x="1733" y="85"/>
                    </a:lnTo>
                    <a:lnTo>
                      <a:pt x="1704" y="90"/>
                    </a:lnTo>
                    <a:lnTo>
                      <a:pt x="1673" y="96"/>
                    </a:lnTo>
                    <a:lnTo>
                      <a:pt x="1640" y="102"/>
                    </a:lnTo>
                    <a:lnTo>
                      <a:pt x="1607" y="107"/>
                    </a:lnTo>
                    <a:lnTo>
                      <a:pt x="1572" y="113"/>
                    </a:lnTo>
                    <a:lnTo>
                      <a:pt x="1536" y="119"/>
                    </a:lnTo>
                    <a:lnTo>
                      <a:pt x="1498" y="125"/>
                    </a:lnTo>
                    <a:lnTo>
                      <a:pt x="1429" y="135"/>
                    </a:lnTo>
                    <a:lnTo>
                      <a:pt x="1362" y="144"/>
                    </a:lnTo>
                    <a:lnTo>
                      <a:pt x="1298" y="152"/>
                    </a:lnTo>
                    <a:lnTo>
                      <a:pt x="1235" y="158"/>
                    </a:lnTo>
                    <a:lnTo>
                      <a:pt x="1175" y="163"/>
                    </a:lnTo>
                    <a:lnTo>
                      <a:pt x="1118" y="167"/>
                    </a:lnTo>
                    <a:lnTo>
                      <a:pt x="1061" y="171"/>
                    </a:lnTo>
                    <a:lnTo>
                      <a:pt x="1007" y="175"/>
                    </a:lnTo>
                    <a:lnTo>
                      <a:pt x="957" y="180"/>
                    </a:lnTo>
                    <a:lnTo>
                      <a:pt x="907" y="185"/>
                    </a:lnTo>
                    <a:lnTo>
                      <a:pt x="859" y="192"/>
                    </a:lnTo>
                    <a:lnTo>
                      <a:pt x="815" y="199"/>
                    </a:lnTo>
                    <a:lnTo>
                      <a:pt x="772" y="208"/>
                    </a:lnTo>
                    <a:lnTo>
                      <a:pt x="731" y="219"/>
                    </a:lnTo>
                    <a:lnTo>
                      <a:pt x="693" y="233"/>
                    </a:lnTo>
                    <a:lnTo>
                      <a:pt x="657" y="249"/>
                    </a:lnTo>
                    <a:lnTo>
                      <a:pt x="606" y="279"/>
                    </a:lnTo>
                    <a:lnTo>
                      <a:pt x="559" y="312"/>
                    </a:lnTo>
                    <a:lnTo>
                      <a:pt x="515" y="347"/>
                    </a:lnTo>
                    <a:lnTo>
                      <a:pt x="473" y="384"/>
                    </a:lnTo>
                    <a:lnTo>
                      <a:pt x="435" y="424"/>
                    </a:lnTo>
                    <a:lnTo>
                      <a:pt x="399" y="468"/>
                    </a:lnTo>
                    <a:lnTo>
                      <a:pt x="365" y="513"/>
                    </a:lnTo>
                    <a:lnTo>
                      <a:pt x="334" y="561"/>
                    </a:lnTo>
                    <a:lnTo>
                      <a:pt x="304" y="612"/>
                    </a:lnTo>
                    <a:lnTo>
                      <a:pt x="275" y="667"/>
                    </a:lnTo>
                    <a:lnTo>
                      <a:pt x="248" y="723"/>
                    </a:lnTo>
                    <a:lnTo>
                      <a:pt x="224" y="784"/>
                    </a:lnTo>
                    <a:lnTo>
                      <a:pt x="199" y="848"/>
                    </a:lnTo>
                    <a:lnTo>
                      <a:pt x="174" y="915"/>
                    </a:lnTo>
                    <a:lnTo>
                      <a:pt x="150" y="986"/>
                    </a:lnTo>
                    <a:lnTo>
                      <a:pt x="128" y="1060"/>
                    </a:lnTo>
                    <a:lnTo>
                      <a:pt x="113" y="1104"/>
                    </a:lnTo>
                    <a:lnTo>
                      <a:pt x="100" y="1149"/>
                    </a:lnTo>
                    <a:lnTo>
                      <a:pt x="77" y="1239"/>
                    </a:lnTo>
                    <a:lnTo>
                      <a:pt x="57" y="1331"/>
                    </a:lnTo>
                    <a:lnTo>
                      <a:pt x="42" y="1423"/>
                    </a:lnTo>
                    <a:lnTo>
                      <a:pt x="29" y="1512"/>
                    </a:lnTo>
                    <a:lnTo>
                      <a:pt x="19" y="1600"/>
                    </a:lnTo>
                    <a:lnTo>
                      <a:pt x="15" y="1643"/>
                    </a:lnTo>
                    <a:lnTo>
                      <a:pt x="12" y="1684"/>
                    </a:lnTo>
                    <a:lnTo>
                      <a:pt x="9" y="1725"/>
                    </a:lnTo>
                    <a:lnTo>
                      <a:pt x="7" y="1765"/>
                    </a:lnTo>
                    <a:lnTo>
                      <a:pt x="5" y="1803"/>
                    </a:lnTo>
                    <a:lnTo>
                      <a:pt x="3" y="1839"/>
                    </a:lnTo>
                    <a:lnTo>
                      <a:pt x="2" y="1874"/>
                    </a:lnTo>
                    <a:lnTo>
                      <a:pt x="1" y="1907"/>
                    </a:lnTo>
                    <a:lnTo>
                      <a:pt x="1" y="1939"/>
                    </a:lnTo>
                    <a:lnTo>
                      <a:pt x="0" y="1967"/>
                    </a:lnTo>
                    <a:lnTo>
                      <a:pt x="0" y="1994"/>
                    </a:lnTo>
                    <a:lnTo>
                      <a:pt x="1" y="2019"/>
                    </a:lnTo>
                    <a:lnTo>
                      <a:pt x="1" y="2042"/>
                    </a:lnTo>
                    <a:lnTo>
                      <a:pt x="1" y="2061"/>
                    </a:lnTo>
                    <a:lnTo>
                      <a:pt x="1" y="2079"/>
                    </a:lnTo>
                    <a:lnTo>
                      <a:pt x="2" y="2093"/>
                    </a:lnTo>
                    <a:lnTo>
                      <a:pt x="2" y="2104"/>
                    </a:lnTo>
                    <a:lnTo>
                      <a:pt x="3" y="2113"/>
                    </a:lnTo>
                    <a:lnTo>
                      <a:pt x="3" y="2117"/>
                    </a:lnTo>
                    <a:lnTo>
                      <a:pt x="3" y="2119"/>
                    </a:lnTo>
                    <a:lnTo>
                      <a:pt x="3" y="2119"/>
                    </a:lnTo>
                    <a:lnTo>
                      <a:pt x="4" y="2117"/>
                    </a:lnTo>
                    <a:lnTo>
                      <a:pt x="4" y="2114"/>
                    </a:lnTo>
                    <a:lnTo>
                      <a:pt x="5" y="2110"/>
                    </a:lnTo>
                    <a:lnTo>
                      <a:pt x="7" y="2104"/>
                    </a:lnTo>
                    <a:lnTo>
                      <a:pt x="8" y="2098"/>
                    </a:lnTo>
                    <a:lnTo>
                      <a:pt x="10" y="2091"/>
                    </a:lnTo>
                    <a:lnTo>
                      <a:pt x="12" y="2082"/>
                    </a:lnTo>
                    <a:lnTo>
                      <a:pt x="18" y="2062"/>
                    </a:lnTo>
                    <a:lnTo>
                      <a:pt x="24" y="2040"/>
                    </a:lnTo>
                    <a:lnTo>
                      <a:pt x="32" y="2013"/>
                    </a:lnTo>
                    <a:lnTo>
                      <a:pt x="40" y="1983"/>
                    </a:lnTo>
                    <a:lnTo>
                      <a:pt x="49" y="1950"/>
                    </a:lnTo>
                    <a:lnTo>
                      <a:pt x="59" y="1914"/>
                    </a:lnTo>
                    <a:lnTo>
                      <a:pt x="71" y="1877"/>
                    </a:lnTo>
                    <a:lnTo>
                      <a:pt x="83" y="1837"/>
                    </a:lnTo>
                    <a:lnTo>
                      <a:pt x="96" y="1794"/>
                    </a:lnTo>
                    <a:lnTo>
                      <a:pt x="110" y="1751"/>
                    </a:lnTo>
                    <a:lnTo>
                      <a:pt x="123" y="1706"/>
                    </a:lnTo>
                    <a:lnTo>
                      <a:pt x="139" y="1659"/>
                    </a:lnTo>
                    <a:lnTo>
                      <a:pt x="171" y="1565"/>
                    </a:lnTo>
                    <a:lnTo>
                      <a:pt x="205" y="1468"/>
                    </a:lnTo>
                    <a:lnTo>
                      <a:pt x="241" y="1372"/>
                    </a:lnTo>
                    <a:lnTo>
                      <a:pt x="260" y="1325"/>
                    </a:lnTo>
                    <a:lnTo>
                      <a:pt x="278" y="1277"/>
                    </a:lnTo>
                    <a:lnTo>
                      <a:pt x="298" y="1232"/>
                    </a:lnTo>
                    <a:lnTo>
                      <a:pt x="317" y="1189"/>
                    </a:lnTo>
                    <a:lnTo>
                      <a:pt x="337" y="1145"/>
                    </a:lnTo>
                    <a:lnTo>
                      <a:pt x="358" y="1105"/>
                    </a:lnTo>
                    <a:lnTo>
                      <a:pt x="377" y="1066"/>
                    </a:lnTo>
                    <a:lnTo>
                      <a:pt x="398" y="1030"/>
                    </a:lnTo>
                    <a:lnTo>
                      <a:pt x="419" y="997"/>
                    </a:lnTo>
                    <a:lnTo>
                      <a:pt x="438" y="966"/>
                    </a:lnTo>
                    <a:lnTo>
                      <a:pt x="453" y="944"/>
                    </a:lnTo>
                    <a:lnTo>
                      <a:pt x="467" y="922"/>
                    </a:lnTo>
                    <a:lnTo>
                      <a:pt x="481" y="901"/>
                    </a:lnTo>
                    <a:lnTo>
                      <a:pt x="494" y="881"/>
                    </a:lnTo>
                    <a:lnTo>
                      <a:pt x="520" y="845"/>
                    </a:lnTo>
                    <a:lnTo>
                      <a:pt x="544" y="813"/>
                    </a:lnTo>
                    <a:lnTo>
                      <a:pt x="565" y="784"/>
                    </a:lnTo>
                    <a:lnTo>
                      <a:pt x="586" y="758"/>
                    </a:lnTo>
                    <a:lnTo>
                      <a:pt x="604" y="736"/>
                    </a:lnTo>
                    <a:lnTo>
                      <a:pt x="622" y="717"/>
                    </a:lnTo>
                    <a:lnTo>
                      <a:pt x="636" y="701"/>
                    </a:lnTo>
                    <a:lnTo>
                      <a:pt x="650" y="687"/>
                    </a:lnTo>
                    <a:lnTo>
                      <a:pt x="661" y="677"/>
                    </a:lnTo>
                    <a:lnTo>
                      <a:pt x="671" y="669"/>
                    </a:lnTo>
                    <a:lnTo>
                      <a:pt x="679" y="662"/>
                    </a:lnTo>
                    <a:lnTo>
                      <a:pt x="684" y="657"/>
                    </a:lnTo>
                    <a:lnTo>
                      <a:pt x="687" y="655"/>
                    </a:lnTo>
                    <a:lnTo>
                      <a:pt x="688" y="654"/>
                    </a:lnTo>
                    <a:lnTo>
                      <a:pt x="687" y="656"/>
                    </a:lnTo>
                    <a:lnTo>
                      <a:pt x="685" y="661"/>
                    </a:lnTo>
                    <a:lnTo>
                      <a:pt x="683" y="670"/>
                    </a:lnTo>
                    <a:lnTo>
                      <a:pt x="679" y="681"/>
                    </a:lnTo>
                    <a:lnTo>
                      <a:pt x="675" y="694"/>
                    </a:lnTo>
                    <a:lnTo>
                      <a:pt x="670" y="711"/>
                    </a:lnTo>
                    <a:lnTo>
                      <a:pt x="665" y="728"/>
                    </a:lnTo>
                    <a:lnTo>
                      <a:pt x="661" y="748"/>
                    </a:lnTo>
                    <a:lnTo>
                      <a:pt x="657" y="770"/>
                    </a:lnTo>
                    <a:lnTo>
                      <a:pt x="653" y="791"/>
                    </a:lnTo>
                    <a:lnTo>
                      <a:pt x="650" y="815"/>
                    </a:lnTo>
                    <a:lnTo>
                      <a:pt x="649" y="839"/>
                    </a:lnTo>
                    <a:lnTo>
                      <a:pt x="648" y="863"/>
                    </a:lnTo>
                    <a:lnTo>
                      <a:pt x="649" y="887"/>
                    </a:lnTo>
                    <a:lnTo>
                      <a:pt x="652" y="912"/>
                    </a:lnTo>
                    <a:lnTo>
                      <a:pt x="657" y="935"/>
                    </a:lnTo>
                    <a:lnTo>
                      <a:pt x="663" y="987"/>
                    </a:lnTo>
                    <a:lnTo>
                      <a:pt x="672" y="1037"/>
                    </a:lnTo>
                    <a:lnTo>
                      <a:pt x="680" y="1085"/>
                    </a:lnTo>
                    <a:lnTo>
                      <a:pt x="689" y="1131"/>
                    </a:lnTo>
                    <a:lnTo>
                      <a:pt x="699" y="1175"/>
                    </a:lnTo>
                    <a:lnTo>
                      <a:pt x="710" y="1216"/>
                    </a:lnTo>
                    <a:lnTo>
                      <a:pt x="720" y="1255"/>
                    </a:lnTo>
                    <a:lnTo>
                      <a:pt x="731" y="1290"/>
                    </a:lnTo>
                    <a:lnTo>
                      <a:pt x="741" y="1322"/>
                    </a:lnTo>
                    <a:lnTo>
                      <a:pt x="750" y="1349"/>
                    </a:lnTo>
                    <a:lnTo>
                      <a:pt x="759" y="1374"/>
                    </a:lnTo>
                    <a:lnTo>
                      <a:pt x="762" y="1385"/>
                    </a:lnTo>
                    <a:lnTo>
                      <a:pt x="767" y="1395"/>
                    </a:lnTo>
                    <a:lnTo>
                      <a:pt x="770" y="1404"/>
                    </a:lnTo>
                    <a:lnTo>
                      <a:pt x="773" y="1411"/>
                    </a:lnTo>
                    <a:lnTo>
                      <a:pt x="776" y="1418"/>
                    </a:lnTo>
                    <a:lnTo>
                      <a:pt x="778" y="1424"/>
                    </a:lnTo>
                    <a:lnTo>
                      <a:pt x="779" y="1428"/>
                    </a:lnTo>
                    <a:lnTo>
                      <a:pt x="781" y="1431"/>
                    </a:lnTo>
                    <a:lnTo>
                      <a:pt x="781" y="1433"/>
                    </a:lnTo>
                    <a:lnTo>
                      <a:pt x="782" y="1434"/>
                    </a:lnTo>
                    <a:lnTo>
                      <a:pt x="782" y="1432"/>
                    </a:lnTo>
                    <a:lnTo>
                      <a:pt x="782" y="1427"/>
                    </a:lnTo>
                    <a:lnTo>
                      <a:pt x="783" y="1418"/>
                    </a:lnTo>
                    <a:lnTo>
                      <a:pt x="783" y="1407"/>
                    </a:lnTo>
                    <a:lnTo>
                      <a:pt x="784" y="1394"/>
                    </a:lnTo>
                    <a:lnTo>
                      <a:pt x="786" y="1377"/>
                    </a:lnTo>
                    <a:lnTo>
                      <a:pt x="788" y="1358"/>
                    </a:lnTo>
                    <a:lnTo>
                      <a:pt x="790" y="1337"/>
                    </a:lnTo>
                    <a:lnTo>
                      <a:pt x="792" y="1313"/>
                    </a:lnTo>
                    <a:lnTo>
                      <a:pt x="795" y="1288"/>
                    </a:lnTo>
                    <a:lnTo>
                      <a:pt x="799" y="1261"/>
                    </a:lnTo>
                    <a:lnTo>
                      <a:pt x="803" y="1231"/>
                    </a:lnTo>
                    <a:lnTo>
                      <a:pt x="808" y="1201"/>
                    </a:lnTo>
                    <a:lnTo>
                      <a:pt x="813" y="1169"/>
                    </a:lnTo>
                    <a:lnTo>
                      <a:pt x="818" y="1136"/>
                    </a:lnTo>
                    <a:lnTo>
                      <a:pt x="824" y="1102"/>
                    </a:lnTo>
                    <a:lnTo>
                      <a:pt x="839" y="1032"/>
                    </a:lnTo>
                    <a:lnTo>
                      <a:pt x="856" y="960"/>
                    </a:lnTo>
                    <a:lnTo>
                      <a:pt x="876" y="888"/>
                    </a:lnTo>
                    <a:lnTo>
                      <a:pt x="900" y="816"/>
                    </a:lnTo>
                    <a:lnTo>
                      <a:pt x="927" y="746"/>
                    </a:lnTo>
                    <a:lnTo>
                      <a:pt x="942" y="712"/>
                    </a:lnTo>
                    <a:lnTo>
                      <a:pt x="958" y="679"/>
                    </a:lnTo>
                    <a:lnTo>
                      <a:pt x="974" y="647"/>
                    </a:lnTo>
                    <a:lnTo>
                      <a:pt x="993" y="617"/>
                    </a:lnTo>
                    <a:lnTo>
                      <a:pt x="1011" y="588"/>
                    </a:lnTo>
                    <a:lnTo>
                      <a:pt x="1031" y="561"/>
                    </a:lnTo>
                    <a:lnTo>
                      <a:pt x="1055" y="533"/>
                    </a:lnTo>
                    <a:lnTo>
                      <a:pt x="1080" y="506"/>
                    </a:lnTo>
                    <a:lnTo>
                      <a:pt x="1107" y="480"/>
                    </a:lnTo>
                    <a:lnTo>
                      <a:pt x="1136" y="455"/>
                    </a:lnTo>
                    <a:lnTo>
                      <a:pt x="1165" y="433"/>
                    </a:lnTo>
                    <a:lnTo>
                      <a:pt x="1196" y="410"/>
                    </a:lnTo>
                    <a:lnTo>
                      <a:pt x="1228" y="389"/>
                    </a:lnTo>
                    <a:lnTo>
                      <a:pt x="1261" y="370"/>
                    </a:lnTo>
                    <a:lnTo>
                      <a:pt x="1295" y="351"/>
                    </a:lnTo>
                    <a:lnTo>
                      <a:pt x="1330" y="334"/>
                    </a:lnTo>
                    <a:lnTo>
                      <a:pt x="1403" y="302"/>
                    </a:lnTo>
                    <a:lnTo>
                      <a:pt x="1481" y="274"/>
                    </a:lnTo>
                    <a:lnTo>
                      <a:pt x="1560" y="249"/>
                    </a:lnTo>
                    <a:lnTo>
                      <a:pt x="1603" y="236"/>
                    </a:lnTo>
                    <a:lnTo>
                      <a:pt x="1646" y="221"/>
                    </a:lnTo>
                    <a:lnTo>
                      <a:pt x="1690" y="203"/>
                    </a:lnTo>
                    <a:lnTo>
                      <a:pt x="1736" y="184"/>
                    </a:lnTo>
                    <a:lnTo>
                      <a:pt x="1780" y="164"/>
                    </a:lnTo>
                    <a:lnTo>
                      <a:pt x="1825" y="143"/>
                    </a:lnTo>
                    <a:lnTo>
                      <a:pt x="1867" y="122"/>
                    </a:lnTo>
                    <a:lnTo>
                      <a:pt x="1907" y="101"/>
                    </a:lnTo>
                    <a:lnTo>
                      <a:pt x="1945" y="81"/>
                    </a:lnTo>
                    <a:lnTo>
                      <a:pt x="1981" y="63"/>
                    </a:lnTo>
                    <a:lnTo>
                      <a:pt x="1996" y="54"/>
                    </a:lnTo>
                    <a:lnTo>
                      <a:pt x="2012" y="45"/>
                    </a:lnTo>
                    <a:lnTo>
                      <a:pt x="2026" y="37"/>
                    </a:lnTo>
                    <a:lnTo>
                      <a:pt x="2038" y="30"/>
                    </a:lnTo>
                    <a:lnTo>
                      <a:pt x="2050" y="24"/>
                    </a:lnTo>
                    <a:lnTo>
                      <a:pt x="2060" y="18"/>
                    </a:lnTo>
                    <a:lnTo>
                      <a:pt x="2069" y="12"/>
                    </a:lnTo>
                    <a:lnTo>
                      <a:pt x="2077" y="8"/>
                    </a:lnTo>
                    <a:lnTo>
                      <a:pt x="2083" y="4"/>
                    </a:lnTo>
                    <a:lnTo>
                      <a:pt x="2087" y="2"/>
                    </a:lnTo>
                    <a:lnTo>
                      <a:pt x="2090" y="0"/>
                    </a:lnTo>
                    <a:lnTo>
                      <a:pt x="2090" y="0"/>
                    </a:lnTo>
                    <a:close/>
                  </a:path>
                </a:pathLst>
              </a:custGeom>
              <a:grpFill/>
              <a:ln w="3175">
                <a:solidFill>
                  <a:schemeClr val="tx1"/>
                </a:solidFill>
                <a:round/>
                <a:headEnd/>
                <a:tailEnd/>
              </a:ln>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5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grpSp>
        <p:sp>
          <p:nvSpPr>
            <p:cNvPr id="31" name="Cylinder 812">
              <a:extLst>
                <a:ext uri="{FF2B5EF4-FFF2-40B4-BE49-F238E27FC236}">
                  <a16:creationId xmlns:a16="http://schemas.microsoft.com/office/drawing/2014/main" id="{97C68356-76ED-4307-828B-F8E97423BE48}"/>
                </a:ext>
              </a:extLst>
            </p:cNvPr>
            <p:cNvSpPr/>
            <p:nvPr/>
          </p:nvSpPr>
          <p:spPr bwMode="auto">
            <a:xfrm>
              <a:off x="487087" y="2647507"/>
              <a:ext cx="578940" cy="760594"/>
            </a:xfrm>
            <a:prstGeom prst="can">
              <a:avLst>
                <a:gd name="adj" fmla="val 39530"/>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Segoe UI"/>
                  <a:ea typeface="Segoe UI Semibold" charset="0"/>
                  <a:cs typeface="Segoe UI Semibold" charset="0"/>
                </a:rPr>
                <a:t>SQL</a:t>
              </a:r>
            </a:p>
          </p:txBody>
        </p:sp>
        <p:sp>
          <p:nvSpPr>
            <p:cNvPr id="33" name="TextBox 32">
              <a:extLst>
                <a:ext uri="{FF2B5EF4-FFF2-40B4-BE49-F238E27FC236}">
                  <a16:creationId xmlns:a16="http://schemas.microsoft.com/office/drawing/2014/main" id="{1C438224-143B-4168-9821-30145A5DF0ED}"/>
                </a:ext>
              </a:extLst>
            </p:cNvPr>
            <p:cNvSpPr txBox="1"/>
            <p:nvPr/>
          </p:nvSpPr>
          <p:spPr>
            <a:xfrm>
              <a:off x="437318" y="3603796"/>
              <a:ext cx="3806829" cy="566656"/>
            </a:xfrm>
            <a:prstGeom prst="rect">
              <a:avLst/>
            </a:prstGeom>
            <a:noFill/>
          </p:spPr>
          <p:txBody>
            <a:bodyPr wrap="square" lIns="0"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2000" b="0" i="0" u="none" strike="noStrike" kern="1200" cap="none" spc="0" normalizeH="0" baseline="0" noProof="0" dirty="0">
                  <a:ln>
                    <a:noFill/>
                  </a:ln>
                  <a:solidFill>
                    <a:srgbClr val="0078D7"/>
                  </a:solidFill>
                  <a:effectLst/>
                  <a:uLnTx/>
                  <a:uFillTx/>
                  <a:latin typeface="Segoe UI Semibold"/>
                  <a:ea typeface="+mn-ea"/>
                  <a:cs typeface="+mn-cs"/>
                </a:rPr>
                <a:t>Modern data warehousing</a:t>
              </a:r>
            </a:p>
          </p:txBody>
        </p:sp>
        <p:sp>
          <p:nvSpPr>
            <p:cNvPr id="34" name="TextBox 33">
              <a:extLst>
                <a:ext uri="{FF2B5EF4-FFF2-40B4-BE49-F238E27FC236}">
                  <a16:creationId xmlns:a16="http://schemas.microsoft.com/office/drawing/2014/main" id="{1517D7F0-220B-4E90-9844-9127BBE5C573}"/>
                </a:ext>
              </a:extLst>
            </p:cNvPr>
            <p:cNvSpPr txBox="1"/>
            <p:nvPr/>
          </p:nvSpPr>
          <p:spPr>
            <a:xfrm>
              <a:off x="437318" y="4318874"/>
              <a:ext cx="2869408" cy="935988"/>
            </a:xfrm>
            <a:prstGeom prst="rect">
              <a:avLst/>
            </a:prstGeom>
            <a:noFill/>
          </p:spPr>
          <p:txBody>
            <a:bodyPr wrap="square" lIns="0" tIns="143428" rIns="179285" bIns="143428" rtlCol="0">
              <a:spAutoFit/>
            </a:bodyPr>
            <a:lstStyle/>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1400" b="0" i="0" u="none" strike="noStrike" kern="1200" cap="none" spc="0" normalizeH="0" baseline="0" noProof="0" dirty="0">
                  <a:ln>
                    <a:noFill/>
                  </a:ln>
                  <a:solidFill>
                    <a:srgbClr val="353535"/>
                  </a:solidFill>
                  <a:effectLst/>
                  <a:uLnTx/>
                  <a:uFillTx/>
                  <a:latin typeface="Segoe UI"/>
                  <a:ea typeface="+mn-ea"/>
                  <a:cs typeface="+mn-cs"/>
                </a:rPr>
                <a:t>“We want to integrate all our data—including Big Data—with our data warehouse”</a:t>
              </a:r>
            </a:p>
          </p:txBody>
        </p:sp>
        <p:cxnSp>
          <p:nvCxnSpPr>
            <p:cNvPr id="35" name="Straight Connector 34">
              <a:extLst>
                <a:ext uri="{FF2B5EF4-FFF2-40B4-BE49-F238E27FC236}">
                  <a16:creationId xmlns:a16="http://schemas.microsoft.com/office/drawing/2014/main" id="{D9B0109D-EB12-472C-9BA7-A10ACE03B52E}"/>
                </a:ext>
              </a:extLst>
            </p:cNvPr>
            <p:cNvCxnSpPr>
              <a:cxnSpLocks/>
            </p:cNvCxnSpPr>
            <p:nvPr/>
          </p:nvCxnSpPr>
          <p:spPr>
            <a:xfrm>
              <a:off x="444779" y="4265636"/>
              <a:ext cx="2952000"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 name="Group 2">
            <a:extLst>
              <a:ext uri="{FF2B5EF4-FFF2-40B4-BE49-F238E27FC236}">
                <a16:creationId xmlns:a16="http://schemas.microsoft.com/office/drawing/2014/main" id="{61BCCA4C-F647-9843-85E7-C4F26B5AB129}"/>
              </a:ext>
            </a:extLst>
          </p:cNvPr>
          <p:cNvGrpSpPr/>
          <p:nvPr/>
        </p:nvGrpSpPr>
        <p:grpSpPr>
          <a:xfrm>
            <a:off x="4236685" y="2760920"/>
            <a:ext cx="3212189" cy="2278499"/>
            <a:chOff x="4236685" y="2760920"/>
            <a:chExt cx="3212189" cy="2278499"/>
          </a:xfrm>
        </p:grpSpPr>
        <p:sp>
          <p:nvSpPr>
            <p:cNvPr id="36" name="TextBox 35">
              <a:extLst>
                <a:ext uri="{FF2B5EF4-FFF2-40B4-BE49-F238E27FC236}">
                  <a16:creationId xmlns:a16="http://schemas.microsoft.com/office/drawing/2014/main" id="{1C438224-143B-4168-9821-30145A5DF0ED}"/>
                </a:ext>
              </a:extLst>
            </p:cNvPr>
            <p:cNvSpPr txBox="1"/>
            <p:nvPr/>
          </p:nvSpPr>
          <p:spPr>
            <a:xfrm>
              <a:off x="4236685" y="3603796"/>
              <a:ext cx="3212189" cy="566656"/>
            </a:xfrm>
            <a:prstGeom prst="rect">
              <a:avLst/>
            </a:prstGeom>
            <a:noFill/>
          </p:spPr>
          <p:txBody>
            <a:bodyPr wrap="square" lIns="0"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2000" b="0" i="0" u="none" strike="noStrike" kern="1200" cap="none" spc="0" normalizeH="0" baseline="0" noProof="0" dirty="0">
                  <a:ln>
                    <a:noFill/>
                  </a:ln>
                  <a:solidFill>
                    <a:srgbClr val="0078D7"/>
                  </a:solidFill>
                  <a:effectLst/>
                  <a:uLnTx/>
                  <a:uFillTx/>
                  <a:latin typeface="Segoe UI Semibold"/>
                  <a:ea typeface="+mn-ea"/>
                  <a:cs typeface="+mn-cs"/>
                </a:rPr>
                <a:t>Advanced analytics</a:t>
              </a:r>
            </a:p>
          </p:txBody>
        </p:sp>
        <p:sp>
          <p:nvSpPr>
            <p:cNvPr id="37" name="TextBox 36">
              <a:extLst>
                <a:ext uri="{FF2B5EF4-FFF2-40B4-BE49-F238E27FC236}">
                  <a16:creationId xmlns:a16="http://schemas.microsoft.com/office/drawing/2014/main" id="{1517D7F0-220B-4E90-9844-9127BBE5C573}"/>
                </a:ext>
              </a:extLst>
            </p:cNvPr>
            <p:cNvSpPr txBox="1"/>
            <p:nvPr/>
          </p:nvSpPr>
          <p:spPr>
            <a:xfrm>
              <a:off x="4236685" y="4318874"/>
              <a:ext cx="2653213" cy="720545"/>
            </a:xfrm>
            <a:prstGeom prst="rect">
              <a:avLst/>
            </a:prstGeom>
            <a:noFill/>
          </p:spPr>
          <p:txBody>
            <a:bodyPr wrap="square" lIns="0" tIns="143428" rIns="179285" bIns="143428" rtlCol="0">
              <a:spAutoFit/>
            </a:bodyPr>
            <a:lstStyle/>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1400" b="0" i="0" u="none" strike="noStrike" kern="1200" cap="none" spc="0" normalizeH="0" baseline="0" noProof="0" dirty="0">
                  <a:ln>
                    <a:noFill/>
                  </a:ln>
                  <a:solidFill>
                    <a:srgbClr val="353535"/>
                  </a:solidFill>
                  <a:effectLst/>
                  <a:uLnTx/>
                  <a:uFillTx/>
                  <a:latin typeface="Segoe UI"/>
                  <a:ea typeface="+mn-ea"/>
                  <a:cs typeface="+mn-cs"/>
                </a:rPr>
                <a:t>“We’re trying to predict when our customers churn”</a:t>
              </a:r>
            </a:p>
          </p:txBody>
        </p:sp>
        <p:cxnSp>
          <p:nvCxnSpPr>
            <p:cNvPr id="38" name="Straight Connector 37">
              <a:extLst>
                <a:ext uri="{FF2B5EF4-FFF2-40B4-BE49-F238E27FC236}">
                  <a16:creationId xmlns:a16="http://schemas.microsoft.com/office/drawing/2014/main" id="{D9B0109D-EB12-472C-9BA7-A10ACE03B52E}"/>
                </a:ext>
              </a:extLst>
            </p:cNvPr>
            <p:cNvCxnSpPr>
              <a:cxnSpLocks/>
            </p:cNvCxnSpPr>
            <p:nvPr/>
          </p:nvCxnSpPr>
          <p:spPr>
            <a:xfrm>
              <a:off x="4244146" y="4265636"/>
              <a:ext cx="2952000"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2" name="Freeform 41">
              <a:extLst>
                <a:ext uri="{FF2B5EF4-FFF2-40B4-BE49-F238E27FC236}">
                  <a16:creationId xmlns:a16="http://schemas.microsoft.com/office/drawing/2014/main" id="{C5A7969D-6335-FA41-99F7-856AA635FEFA}"/>
                </a:ext>
              </a:extLst>
            </p:cNvPr>
            <p:cNvSpPr/>
            <p:nvPr/>
          </p:nvSpPr>
          <p:spPr bwMode="auto">
            <a:xfrm>
              <a:off x="4244146" y="2760920"/>
              <a:ext cx="643828" cy="677631"/>
            </a:xfrm>
            <a:custGeom>
              <a:avLst/>
              <a:gdLst>
                <a:gd name="connsiteX0" fmla="*/ 2182745 w 5136567"/>
                <a:gd name="connsiteY0" fmla="*/ 631371 h 5406253"/>
                <a:gd name="connsiteX1" fmla="*/ 2182745 w 5136567"/>
                <a:gd name="connsiteY1" fmla="*/ 1735832 h 5406253"/>
                <a:gd name="connsiteX2" fmla="*/ 697528 w 5136567"/>
                <a:gd name="connsiteY2" fmla="*/ 4553298 h 5406253"/>
                <a:gd name="connsiteX3" fmla="*/ 824661 w 5136567"/>
                <a:gd name="connsiteY3" fmla="*/ 4771571 h 5406253"/>
                <a:gd name="connsiteX4" fmla="*/ 1110209 w 5136567"/>
                <a:gd name="connsiteY4" fmla="*/ 4771571 h 5406253"/>
                <a:gd name="connsiteX5" fmla="*/ 2337230 w 5136567"/>
                <a:gd name="connsiteY5" fmla="*/ 2307772 h 5406253"/>
                <a:gd name="connsiteX6" fmla="*/ 3250167 w 5136567"/>
                <a:gd name="connsiteY6" fmla="*/ 2307772 h 5406253"/>
                <a:gd name="connsiteX7" fmla="*/ 2952394 w 5136567"/>
                <a:gd name="connsiteY7" fmla="*/ 1745343 h 5406253"/>
                <a:gd name="connsiteX8" fmla="*/ 2952394 w 5136567"/>
                <a:gd name="connsiteY8" fmla="*/ 631371 h 5406253"/>
                <a:gd name="connsiteX9" fmla="*/ 1250202 w 5136567"/>
                <a:gd name="connsiteY9" fmla="*/ 0 h 5406253"/>
                <a:gd name="connsiteX10" fmla="*/ 3888174 w 5136567"/>
                <a:gd name="connsiteY10" fmla="*/ 0 h 5406253"/>
                <a:gd name="connsiteX11" fmla="*/ 3888174 w 5136567"/>
                <a:gd name="connsiteY11" fmla="*/ 631371 h 5406253"/>
                <a:gd name="connsiteX12" fmla="*/ 3561994 w 5136567"/>
                <a:gd name="connsiteY12" fmla="*/ 631371 h 5406253"/>
                <a:gd name="connsiteX13" fmla="*/ 3561994 w 5136567"/>
                <a:gd name="connsiteY13" fmla="*/ 1585587 h 5406253"/>
                <a:gd name="connsiteX14" fmla="*/ 5135065 w 5136567"/>
                <a:gd name="connsiteY14" fmla="*/ 4566049 h 5406253"/>
                <a:gd name="connsiteX15" fmla="*/ 5136567 w 5136567"/>
                <a:gd name="connsiteY15" fmla="*/ 4566924 h 5406253"/>
                <a:gd name="connsiteX16" fmla="*/ 5136021 w 5136567"/>
                <a:gd name="connsiteY16" fmla="*/ 4567861 h 5406253"/>
                <a:gd name="connsiteX17" fmla="*/ 5136564 w 5136567"/>
                <a:gd name="connsiteY17" fmla="*/ 4568890 h 5406253"/>
                <a:gd name="connsiteX18" fmla="*/ 5134916 w 5136567"/>
                <a:gd name="connsiteY18" fmla="*/ 4569760 h 5406253"/>
                <a:gd name="connsiteX19" fmla="*/ 4647701 w 5136567"/>
                <a:gd name="connsiteY19" fmla="*/ 5406253 h 5406253"/>
                <a:gd name="connsiteX20" fmla="*/ 488866 w 5136567"/>
                <a:gd name="connsiteY20" fmla="*/ 5406253 h 5406253"/>
                <a:gd name="connsiteX21" fmla="*/ 1650 w 5136567"/>
                <a:gd name="connsiteY21" fmla="*/ 4569758 h 5406253"/>
                <a:gd name="connsiteX22" fmla="*/ 2 w 5136567"/>
                <a:gd name="connsiteY22" fmla="*/ 4568888 h 5406253"/>
                <a:gd name="connsiteX23" fmla="*/ 545 w 5136567"/>
                <a:gd name="connsiteY23" fmla="*/ 4567860 h 5406253"/>
                <a:gd name="connsiteX24" fmla="*/ 0 w 5136567"/>
                <a:gd name="connsiteY24" fmla="*/ 4566924 h 5406253"/>
                <a:gd name="connsiteX25" fmla="*/ 1500 w 5136567"/>
                <a:gd name="connsiteY25" fmla="*/ 4566051 h 5406253"/>
                <a:gd name="connsiteX26" fmla="*/ 1573145 w 5136567"/>
                <a:gd name="connsiteY26" fmla="*/ 1588289 h 5406253"/>
                <a:gd name="connsiteX27" fmla="*/ 1573145 w 5136567"/>
                <a:gd name="connsiteY27" fmla="*/ 631371 h 5406253"/>
                <a:gd name="connsiteX28" fmla="*/ 1250202 w 5136567"/>
                <a:gd name="connsiteY28" fmla="*/ 631371 h 5406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136567" h="5406253">
                  <a:moveTo>
                    <a:pt x="2182745" y="631371"/>
                  </a:moveTo>
                  <a:lnTo>
                    <a:pt x="2182745" y="1735832"/>
                  </a:lnTo>
                  <a:lnTo>
                    <a:pt x="697528" y="4553298"/>
                  </a:lnTo>
                  <a:lnTo>
                    <a:pt x="824661" y="4771571"/>
                  </a:lnTo>
                  <a:lnTo>
                    <a:pt x="1110209" y="4771571"/>
                  </a:lnTo>
                  <a:lnTo>
                    <a:pt x="2337230" y="2307772"/>
                  </a:lnTo>
                  <a:lnTo>
                    <a:pt x="3250167" y="2307772"/>
                  </a:lnTo>
                  <a:lnTo>
                    <a:pt x="2952394" y="1745343"/>
                  </a:lnTo>
                  <a:lnTo>
                    <a:pt x="2952394" y="631371"/>
                  </a:lnTo>
                  <a:close/>
                  <a:moveTo>
                    <a:pt x="1250202" y="0"/>
                  </a:moveTo>
                  <a:lnTo>
                    <a:pt x="3888174" y="0"/>
                  </a:lnTo>
                  <a:lnTo>
                    <a:pt x="3888174" y="631371"/>
                  </a:lnTo>
                  <a:lnTo>
                    <a:pt x="3561994" y="631371"/>
                  </a:lnTo>
                  <a:lnTo>
                    <a:pt x="3561994" y="1585587"/>
                  </a:lnTo>
                  <a:lnTo>
                    <a:pt x="5135065" y="4566049"/>
                  </a:lnTo>
                  <a:lnTo>
                    <a:pt x="5136567" y="4566924"/>
                  </a:lnTo>
                  <a:lnTo>
                    <a:pt x="5136021" y="4567861"/>
                  </a:lnTo>
                  <a:lnTo>
                    <a:pt x="5136564" y="4568890"/>
                  </a:lnTo>
                  <a:lnTo>
                    <a:pt x="5134916" y="4569760"/>
                  </a:lnTo>
                  <a:lnTo>
                    <a:pt x="4647701" y="5406253"/>
                  </a:lnTo>
                  <a:lnTo>
                    <a:pt x="488866" y="5406253"/>
                  </a:lnTo>
                  <a:lnTo>
                    <a:pt x="1650" y="4569758"/>
                  </a:lnTo>
                  <a:lnTo>
                    <a:pt x="2" y="4568888"/>
                  </a:lnTo>
                  <a:lnTo>
                    <a:pt x="545" y="4567860"/>
                  </a:lnTo>
                  <a:lnTo>
                    <a:pt x="0" y="4566924"/>
                  </a:lnTo>
                  <a:lnTo>
                    <a:pt x="1500" y="4566051"/>
                  </a:lnTo>
                  <a:lnTo>
                    <a:pt x="1573145" y="1588289"/>
                  </a:lnTo>
                  <a:lnTo>
                    <a:pt x="1573145" y="631371"/>
                  </a:lnTo>
                  <a:lnTo>
                    <a:pt x="1250202" y="631371"/>
                  </a:lnTo>
                  <a:close/>
                </a:path>
              </a:pathLst>
            </a:cu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46" name="graph_9" title="Icon of a line chart with connected circles at varying points">
              <a:extLst>
                <a:ext uri="{FF2B5EF4-FFF2-40B4-BE49-F238E27FC236}">
                  <a16:creationId xmlns:a16="http://schemas.microsoft.com/office/drawing/2014/main" id="{4416ECAF-1CD3-45DC-8543-EEB8F93EE408}"/>
                </a:ext>
              </a:extLst>
            </p:cNvPr>
            <p:cNvSpPr>
              <a:spLocks noChangeAspect="1" noEditPoints="1"/>
            </p:cNvSpPr>
            <p:nvPr/>
          </p:nvSpPr>
          <p:spPr bwMode="auto">
            <a:xfrm>
              <a:off x="4986023" y="2966062"/>
              <a:ext cx="503604" cy="454424"/>
            </a:xfrm>
            <a:custGeom>
              <a:avLst/>
              <a:gdLst>
                <a:gd name="T0" fmla="*/ 352 w 352"/>
                <a:gd name="T1" fmla="*/ 318 h 318"/>
                <a:gd name="T2" fmla="*/ 0 w 352"/>
                <a:gd name="T3" fmla="*/ 318 h 318"/>
                <a:gd name="T4" fmla="*/ 0 w 352"/>
                <a:gd name="T5" fmla="*/ 0 h 318"/>
                <a:gd name="T6" fmla="*/ 266 w 352"/>
                <a:gd name="T7" fmla="*/ 105 h 318"/>
                <a:gd name="T8" fmla="*/ 286 w 352"/>
                <a:gd name="T9" fmla="*/ 126 h 318"/>
                <a:gd name="T10" fmla="*/ 307 w 352"/>
                <a:gd name="T11" fmla="*/ 105 h 318"/>
                <a:gd name="T12" fmla="*/ 286 w 352"/>
                <a:gd name="T13" fmla="*/ 84 h 318"/>
                <a:gd name="T14" fmla="*/ 266 w 352"/>
                <a:gd name="T15" fmla="*/ 105 h 318"/>
                <a:gd name="T16" fmla="*/ 57 w 352"/>
                <a:gd name="T17" fmla="*/ 252 h 318"/>
                <a:gd name="T18" fmla="*/ 100 w 352"/>
                <a:gd name="T19" fmla="*/ 188 h 318"/>
                <a:gd name="T20" fmla="*/ 200 w 352"/>
                <a:gd name="T21" fmla="*/ 205 h 318"/>
                <a:gd name="T22" fmla="*/ 134 w 352"/>
                <a:gd name="T23" fmla="*/ 181 h 318"/>
                <a:gd name="T24" fmla="*/ 236 w 352"/>
                <a:gd name="T25" fmla="*/ 187 h 318"/>
                <a:gd name="T26" fmla="*/ 276 w 352"/>
                <a:gd name="T27" fmla="*/ 123 h 318"/>
                <a:gd name="T28" fmla="*/ 200 w 352"/>
                <a:gd name="T29" fmla="*/ 201 h 318"/>
                <a:gd name="T30" fmla="*/ 221 w 352"/>
                <a:gd name="T31" fmla="*/ 222 h 318"/>
                <a:gd name="T32" fmla="*/ 241 w 352"/>
                <a:gd name="T33" fmla="*/ 201 h 318"/>
                <a:gd name="T34" fmla="*/ 221 w 352"/>
                <a:gd name="T35" fmla="*/ 180 h 318"/>
                <a:gd name="T36" fmla="*/ 200 w 352"/>
                <a:gd name="T37" fmla="*/ 201 h 318"/>
                <a:gd name="T38" fmla="*/ 200 w 352"/>
                <a:gd name="T39" fmla="*/ 201 h 318"/>
                <a:gd name="T40" fmla="*/ 94 w 352"/>
                <a:gd name="T41" fmla="*/ 174 h 318"/>
                <a:gd name="T42" fmla="*/ 115 w 352"/>
                <a:gd name="T43" fmla="*/ 194 h 318"/>
                <a:gd name="T44" fmla="*/ 136 w 352"/>
                <a:gd name="T45" fmla="*/ 174 h 318"/>
                <a:gd name="T46" fmla="*/ 115 w 352"/>
                <a:gd name="T47" fmla="*/ 153 h 318"/>
                <a:gd name="T48" fmla="*/ 94 w 352"/>
                <a:gd name="T49" fmla="*/ 174 h 318"/>
                <a:gd name="T50" fmla="*/ 94 w 352"/>
                <a:gd name="T51" fmla="*/ 174 h 318"/>
                <a:gd name="T52" fmla="*/ 25 w 352"/>
                <a:gd name="T53" fmla="*/ 269 h 318"/>
                <a:gd name="T54" fmla="*/ 46 w 352"/>
                <a:gd name="T55" fmla="*/ 289 h 318"/>
                <a:gd name="T56" fmla="*/ 66 w 352"/>
                <a:gd name="T57" fmla="*/ 269 h 318"/>
                <a:gd name="T58" fmla="*/ 46 w 352"/>
                <a:gd name="T59" fmla="*/ 248 h 318"/>
                <a:gd name="T60" fmla="*/ 25 w 352"/>
                <a:gd name="T61" fmla="*/ 269 h 318"/>
                <a:gd name="T62" fmla="*/ 25 w 352"/>
                <a:gd name="T63" fmla="*/ 269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52" h="318">
                  <a:moveTo>
                    <a:pt x="352" y="318"/>
                  </a:moveTo>
                  <a:cubicBezTo>
                    <a:pt x="0" y="318"/>
                    <a:pt x="0" y="318"/>
                    <a:pt x="0" y="318"/>
                  </a:cubicBezTo>
                  <a:cubicBezTo>
                    <a:pt x="0" y="0"/>
                    <a:pt x="0" y="0"/>
                    <a:pt x="0" y="0"/>
                  </a:cubicBezTo>
                  <a:moveTo>
                    <a:pt x="266" y="105"/>
                  </a:moveTo>
                  <a:cubicBezTo>
                    <a:pt x="266" y="116"/>
                    <a:pt x="275" y="126"/>
                    <a:pt x="286" y="126"/>
                  </a:cubicBezTo>
                  <a:cubicBezTo>
                    <a:pt x="298" y="126"/>
                    <a:pt x="307" y="116"/>
                    <a:pt x="307" y="105"/>
                  </a:cubicBezTo>
                  <a:cubicBezTo>
                    <a:pt x="307" y="93"/>
                    <a:pt x="298" y="84"/>
                    <a:pt x="286" y="84"/>
                  </a:cubicBezTo>
                  <a:cubicBezTo>
                    <a:pt x="275" y="84"/>
                    <a:pt x="266" y="93"/>
                    <a:pt x="266" y="105"/>
                  </a:cubicBezTo>
                  <a:close/>
                  <a:moveTo>
                    <a:pt x="57" y="252"/>
                  </a:moveTo>
                  <a:cubicBezTo>
                    <a:pt x="100" y="188"/>
                    <a:pt x="100" y="188"/>
                    <a:pt x="100" y="188"/>
                  </a:cubicBezTo>
                  <a:moveTo>
                    <a:pt x="200" y="205"/>
                  </a:moveTo>
                  <a:cubicBezTo>
                    <a:pt x="134" y="181"/>
                    <a:pt x="134" y="181"/>
                    <a:pt x="134" y="181"/>
                  </a:cubicBezTo>
                  <a:moveTo>
                    <a:pt x="236" y="187"/>
                  </a:moveTo>
                  <a:cubicBezTo>
                    <a:pt x="276" y="123"/>
                    <a:pt x="276" y="123"/>
                    <a:pt x="276" y="123"/>
                  </a:cubicBezTo>
                  <a:moveTo>
                    <a:pt x="200" y="201"/>
                  </a:moveTo>
                  <a:cubicBezTo>
                    <a:pt x="200" y="213"/>
                    <a:pt x="209" y="222"/>
                    <a:pt x="221" y="222"/>
                  </a:cubicBezTo>
                  <a:cubicBezTo>
                    <a:pt x="232" y="222"/>
                    <a:pt x="241" y="213"/>
                    <a:pt x="241" y="201"/>
                  </a:cubicBezTo>
                  <a:cubicBezTo>
                    <a:pt x="241" y="190"/>
                    <a:pt x="232" y="180"/>
                    <a:pt x="221" y="180"/>
                  </a:cubicBezTo>
                  <a:cubicBezTo>
                    <a:pt x="209" y="180"/>
                    <a:pt x="200" y="190"/>
                    <a:pt x="200" y="201"/>
                  </a:cubicBezTo>
                  <a:cubicBezTo>
                    <a:pt x="200" y="201"/>
                    <a:pt x="200" y="201"/>
                    <a:pt x="200" y="201"/>
                  </a:cubicBezTo>
                  <a:moveTo>
                    <a:pt x="94" y="174"/>
                  </a:moveTo>
                  <a:cubicBezTo>
                    <a:pt x="94" y="185"/>
                    <a:pt x="104" y="194"/>
                    <a:pt x="115" y="194"/>
                  </a:cubicBezTo>
                  <a:cubicBezTo>
                    <a:pt x="127" y="194"/>
                    <a:pt x="136" y="185"/>
                    <a:pt x="136" y="174"/>
                  </a:cubicBezTo>
                  <a:cubicBezTo>
                    <a:pt x="136" y="162"/>
                    <a:pt x="127" y="153"/>
                    <a:pt x="115" y="153"/>
                  </a:cubicBezTo>
                  <a:cubicBezTo>
                    <a:pt x="104" y="153"/>
                    <a:pt x="94" y="162"/>
                    <a:pt x="94" y="174"/>
                  </a:cubicBezTo>
                  <a:cubicBezTo>
                    <a:pt x="94" y="174"/>
                    <a:pt x="94" y="174"/>
                    <a:pt x="94" y="174"/>
                  </a:cubicBezTo>
                  <a:moveTo>
                    <a:pt x="25" y="269"/>
                  </a:moveTo>
                  <a:cubicBezTo>
                    <a:pt x="25" y="280"/>
                    <a:pt x="34" y="289"/>
                    <a:pt x="46" y="289"/>
                  </a:cubicBezTo>
                  <a:cubicBezTo>
                    <a:pt x="57" y="289"/>
                    <a:pt x="66" y="280"/>
                    <a:pt x="66" y="269"/>
                  </a:cubicBezTo>
                  <a:cubicBezTo>
                    <a:pt x="66" y="257"/>
                    <a:pt x="57" y="248"/>
                    <a:pt x="46" y="248"/>
                  </a:cubicBezTo>
                  <a:cubicBezTo>
                    <a:pt x="34" y="248"/>
                    <a:pt x="25" y="257"/>
                    <a:pt x="25" y="269"/>
                  </a:cubicBezTo>
                  <a:cubicBezTo>
                    <a:pt x="25" y="269"/>
                    <a:pt x="25" y="269"/>
                    <a:pt x="25" y="269"/>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grpSp>
      <p:grpSp>
        <p:nvGrpSpPr>
          <p:cNvPr id="4" name="Group 3">
            <a:extLst>
              <a:ext uri="{FF2B5EF4-FFF2-40B4-BE49-F238E27FC236}">
                <a16:creationId xmlns:a16="http://schemas.microsoft.com/office/drawing/2014/main" id="{46D65DAF-12D3-5A4C-8068-B73550C18E3F}"/>
              </a:ext>
            </a:extLst>
          </p:cNvPr>
          <p:cNvGrpSpPr/>
          <p:nvPr/>
        </p:nvGrpSpPr>
        <p:grpSpPr>
          <a:xfrm>
            <a:off x="8043514" y="2803607"/>
            <a:ext cx="3212189" cy="2605143"/>
            <a:chOff x="8043514" y="2803607"/>
            <a:chExt cx="3212189" cy="2605143"/>
          </a:xfrm>
        </p:grpSpPr>
        <p:sp>
          <p:nvSpPr>
            <p:cNvPr id="39" name="TextBox 38">
              <a:extLst>
                <a:ext uri="{FF2B5EF4-FFF2-40B4-BE49-F238E27FC236}">
                  <a16:creationId xmlns:a16="http://schemas.microsoft.com/office/drawing/2014/main" id="{1C438224-143B-4168-9821-30145A5DF0ED}"/>
                </a:ext>
              </a:extLst>
            </p:cNvPr>
            <p:cNvSpPr txBox="1"/>
            <p:nvPr/>
          </p:nvSpPr>
          <p:spPr>
            <a:xfrm>
              <a:off x="8043514" y="3603796"/>
              <a:ext cx="3212189" cy="566656"/>
            </a:xfrm>
            <a:prstGeom prst="rect">
              <a:avLst/>
            </a:prstGeom>
            <a:noFill/>
          </p:spPr>
          <p:txBody>
            <a:bodyPr wrap="square" lIns="0"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2000" b="0" i="0" u="none" strike="noStrike" kern="1200" cap="none" spc="0" normalizeH="0" baseline="0" noProof="0" dirty="0">
                  <a:ln>
                    <a:noFill/>
                  </a:ln>
                  <a:solidFill>
                    <a:srgbClr val="0078D7"/>
                  </a:solidFill>
                  <a:effectLst/>
                  <a:uLnTx/>
                  <a:uFillTx/>
                  <a:latin typeface="Segoe UI Semibold"/>
                  <a:ea typeface="+mn-ea"/>
                  <a:cs typeface="+mn-cs"/>
                </a:rPr>
                <a:t>Real-time analytics</a:t>
              </a:r>
            </a:p>
          </p:txBody>
        </p:sp>
        <p:sp>
          <p:nvSpPr>
            <p:cNvPr id="40" name="TextBox 39">
              <a:extLst>
                <a:ext uri="{FF2B5EF4-FFF2-40B4-BE49-F238E27FC236}">
                  <a16:creationId xmlns:a16="http://schemas.microsoft.com/office/drawing/2014/main" id="{1517D7F0-220B-4E90-9844-9127BBE5C573}"/>
                </a:ext>
              </a:extLst>
            </p:cNvPr>
            <p:cNvSpPr txBox="1"/>
            <p:nvPr/>
          </p:nvSpPr>
          <p:spPr>
            <a:xfrm>
              <a:off x="8043514" y="4318874"/>
              <a:ext cx="2652839" cy="1089876"/>
            </a:xfrm>
            <a:prstGeom prst="rect">
              <a:avLst/>
            </a:prstGeom>
            <a:noFill/>
          </p:spPr>
          <p:txBody>
            <a:bodyPr wrap="square" lIns="0" tIns="143428" rIns="179285" bIns="143428" rtlCol="0">
              <a:spAutoFit/>
            </a:bodyPr>
            <a:lstStyle/>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1400" b="0" i="0" u="none" strike="noStrike" kern="1200" cap="none" spc="0" normalizeH="0" baseline="0" noProof="0" dirty="0">
                  <a:ln>
                    <a:noFill/>
                  </a:ln>
                  <a:solidFill>
                    <a:srgbClr val="353535"/>
                  </a:solidFill>
                  <a:effectLst/>
                  <a:uLnTx/>
                  <a:uFillTx/>
                  <a:latin typeface="Segoe UI"/>
                  <a:ea typeface="+mn-ea"/>
                  <a:cs typeface="+mn-cs"/>
                </a:rPr>
                <a:t>“We’re trying to get insights from our devices in real-time”</a:t>
              </a:r>
            </a:p>
            <a:p>
              <a:pPr marL="0" marR="0" lvl="0" indent="0" algn="l" defTabSz="914400" rtl="0" eaLnBrk="1" fontAlgn="auto" latinLnBrk="0" hangingPunct="1">
                <a:lnSpc>
                  <a:spcPct val="100000"/>
                </a:lnSpc>
                <a:spcBef>
                  <a:spcPts val="0"/>
                </a:spcBef>
                <a:spcAft>
                  <a:spcPts val="1200"/>
                </a:spcAft>
                <a:buClrTx/>
                <a:buSzTx/>
                <a:buFontTx/>
                <a:buNone/>
                <a:tabLst/>
                <a:defRPr/>
              </a:pPr>
              <a:endParaRPr kumimoji="0" lang="en-US" sz="1400" b="0" i="0" u="none" strike="noStrike" kern="1200" cap="none" spc="0" normalizeH="0" baseline="0" noProof="0" dirty="0">
                <a:ln>
                  <a:noFill/>
                </a:ln>
                <a:solidFill>
                  <a:srgbClr val="353535"/>
                </a:solidFill>
                <a:effectLst/>
                <a:uLnTx/>
                <a:uFillTx/>
                <a:latin typeface="Segoe UI"/>
                <a:ea typeface="+mn-ea"/>
                <a:cs typeface="+mn-cs"/>
              </a:endParaRPr>
            </a:p>
          </p:txBody>
        </p:sp>
        <p:cxnSp>
          <p:nvCxnSpPr>
            <p:cNvPr id="41" name="Straight Connector 40">
              <a:extLst>
                <a:ext uri="{FF2B5EF4-FFF2-40B4-BE49-F238E27FC236}">
                  <a16:creationId xmlns:a16="http://schemas.microsoft.com/office/drawing/2014/main" id="{D9B0109D-EB12-472C-9BA7-A10ACE03B52E}"/>
                </a:ext>
              </a:extLst>
            </p:cNvPr>
            <p:cNvCxnSpPr>
              <a:cxnSpLocks/>
            </p:cNvCxnSpPr>
            <p:nvPr/>
          </p:nvCxnSpPr>
          <p:spPr>
            <a:xfrm>
              <a:off x="8050975" y="4265636"/>
              <a:ext cx="2952000"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6" name="Group 5"/>
            <p:cNvGrpSpPr/>
            <p:nvPr/>
          </p:nvGrpSpPr>
          <p:grpSpPr>
            <a:xfrm>
              <a:off x="8050975" y="2803607"/>
              <a:ext cx="498786" cy="646919"/>
              <a:chOff x="8050975" y="2803607"/>
              <a:chExt cx="498786" cy="646919"/>
            </a:xfrm>
          </p:grpSpPr>
          <p:sp>
            <p:nvSpPr>
              <p:cNvPr id="5" name="Rectangle 4"/>
              <p:cNvSpPr/>
              <p:nvPr/>
            </p:nvSpPr>
            <p:spPr bwMode="auto">
              <a:xfrm>
                <a:off x="8050975" y="3099735"/>
                <a:ext cx="492417" cy="14029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 name="Freeform 32">
                <a:extLst>
                  <a:ext uri="{FF2B5EF4-FFF2-40B4-BE49-F238E27FC236}">
                    <a16:creationId xmlns:a16="http://schemas.microsoft.com/office/drawing/2014/main" id="{049CAAA8-4CD6-47E7-9984-143613282B60}"/>
                  </a:ext>
                </a:extLst>
              </p:cNvPr>
              <p:cNvSpPr/>
              <p:nvPr/>
            </p:nvSpPr>
            <p:spPr>
              <a:xfrm>
                <a:off x="8050975" y="2824658"/>
                <a:ext cx="498786" cy="613893"/>
              </a:xfrm>
              <a:custGeom>
                <a:avLst/>
                <a:gdLst>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1744872 w 3489743"/>
                  <a:gd name="connsiteY24" fmla="*/ 256767 h 4475775"/>
                  <a:gd name="connsiteX25" fmla="*/ 540488 w 3489743"/>
                  <a:gd name="connsiteY25" fmla="*/ 610251 h 4475775"/>
                  <a:gd name="connsiteX26" fmla="*/ 1744872 w 3489743"/>
                  <a:gd name="connsiteY26" fmla="*/ 963735 h 4475775"/>
                  <a:gd name="connsiteX27" fmla="*/ 2949256 w 3489743"/>
                  <a:gd name="connsiteY27" fmla="*/ 610251 h 4475775"/>
                  <a:gd name="connsiteX28" fmla="*/ 1744872 w 3489743"/>
                  <a:gd name="connsiteY28" fmla="*/ 256767 h 4475775"/>
                  <a:gd name="connsiteX29" fmla="*/ 1744871 w 3489743"/>
                  <a:gd name="connsiteY29" fmla="*/ 0 h 4475775"/>
                  <a:gd name="connsiteX30" fmla="*/ 3480733 w 3489743"/>
                  <a:gd name="connsiteY30" fmla="*/ 638982 h 4475775"/>
                  <a:gd name="connsiteX31" fmla="*/ 3487076 w 3489743"/>
                  <a:gd name="connsiteY31" fmla="*/ 690223 h 4475775"/>
                  <a:gd name="connsiteX32" fmla="*/ 3489741 w 3489743"/>
                  <a:gd name="connsiteY32" fmla="*/ 690223 h 4475775"/>
                  <a:gd name="connsiteX33" fmla="*/ 3489741 w 3489743"/>
                  <a:gd name="connsiteY33" fmla="*/ 711755 h 4475775"/>
                  <a:gd name="connsiteX34" fmla="*/ 3489741 w 3489743"/>
                  <a:gd name="connsiteY34" fmla="*/ 1865194 h 4475775"/>
                  <a:gd name="connsiteX35" fmla="*/ 3489742 w 3489743"/>
                  <a:gd name="connsiteY35" fmla="*/ 1865195 h 4475775"/>
                  <a:gd name="connsiteX36" fmla="*/ 3489742 w 3489743"/>
                  <a:gd name="connsiteY36" fmla="*/ 2439566 h 4475775"/>
                  <a:gd name="connsiteX37" fmla="*/ 3452256 w 3489743"/>
                  <a:gd name="connsiteY37" fmla="*/ 2470984 h 4475775"/>
                  <a:gd name="connsiteX38" fmla="*/ 2991530 w 3489743"/>
                  <a:gd name="connsiteY38" fmla="*/ 2602954 h 4475775"/>
                  <a:gd name="connsiteX39" fmla="*/ 2391168 w 3489743"/>
                  <a:gd name="connsiteY39" fmla="*/ 2327764 h 4475775"/>
                  <a:gd name="connsiteX40" fmla="*/ 2360503 w 3489743"/>
                  <a:gd name="connsiteY40" fmla="*/ 2259449 h 4475775"/>
                  <a:gd name="connsiteX41" fmla="*/ 2329837 w 3489743"/>
                  <a:gd name="connsiteY41" fmla="*/ 2327764 h 4475775"/>
                  <a:gd name="connsiteX42" fmla="*/ 1729475 w 3489743"/>
                  <a:gd name="connsiteY42" fmla="*/ 2602954 h 4475775"/>
                  <a:gd name="connsiteX43" fmla="*/ 1129113 w 3489743"/>
                  <a:gd name="connsiteY43" fmla="*/ 2327764 h 4475775"/>
                  <a:gd name="connsiteX44" fmla="*/ 1113843 w 3489743"/>
                  <a:gd name="connsiteY44" fmla="*/ 2293745 h 4475775"/>
                  <a:gd name="connsiteX45" fmla="*/ 1098572 w 3489743"/>
                  <a:gd name="connsiteY45" fmla="*/ 2327764 h 4475775"/>
                  <a:gd name="connsiteX46" fmla="*/ 498210 w 3489743"/>
                  <a:gd name="connsiteY46" fmla="*/ 2602954 h 4475775"/>
                  <a:gd name="connsiteX47" fmla="*/ 37484 w 3489743"/>
                  <a:gd name="connsiteY47" fmla="*/ 2470984 h 4475775"/>
                  <a:gd name="connsiteX48" fmla="*/ 0 w 3489743"/>
                  <a:gd name="connsiteY48" fmla="*/ 2439567 h 4475775"/>
                  <a:gd name="connsiteX49" fmla="*/ 0 w 3489743"/>
                  <a:gd name="connsiteY49" fmla="*/ 1865193 h 4475775"/>
                  <a:gd name="connsiteX50" fmla="*/ 2 w 3489743"/>
                  <a:gd name="connsiteY50" fmla="*/ 1865191 h 4475775"/>
                  <a:gd name="connsiteX51" fmla="*/ 2 w 3489743"/>
                  <a:gd name="connsiteY51" fmla="*/ 711763 h 4475775"/>
                  <a:gd name="connsiteX52" fmla="*/ 1 w 3489743"/>
                  <a:gd name="connsiteY52" fmla="*/ 711755 h 4475775"/>
                  <a:gd name="connsiteX53" fmla="*/ 2 w 3489743"/>
                  <a:gd name="connsiteY53" fmla="*/ 711747 h 4475775"/>
                  <a:gd name="connsiteX54" fmla="*/ 9010 w 3489743"/>
                  <a:gd name="connsiteY54" fmla="*/ 638982 h 4475775"/>
                  <a:gd name="connsiteX55" fmla="*/ 1744871 w 3489743"/>
                  <a:gd name="connsiteY55" fmla="*/ 0 h 4475775"/>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2360504 w 3489743"/>
                  <a:gd name="connsiteY24" fmla="*/ 2523946 h 4475775"/>
                  <a:gd name="connsiteX25" fmla="*/ 1744872 w 3489743"/>
                  <a:gd name="connsiteY25" fmla="*/ 256767 h 4475775"/>
                  <a:gd name="connsiteX26" fmla="*/ 540488 w 3489743"/>
                  <a:gd name="connsiteY26" fmla="*/ 610251 h 4475775"/>
                  <a:gd name="connsiteX27" fmla="*/ 1744872 w 3489743"/>
                  <a:gd name="connsiteY27" fmla="*/ 963735 h 4475775"/>
                  <a:gd name="connsiteX28" fmla="*/ 2949256 w 3489743"/>
                  <a:gd name="connsiteY28" fmla="*/ 610251 h 4475775"/>
                  <a:gd name="connsiteX29" fmla="*/ 1744872 w 3489743"/>
                  <a:gd name="connsiteY29" fmla="*/ 256767 h 4475775"/>
                  <a:gd name="connsiteX30" fmla="*/ 1744871 w 3489743"/>
                  <a:gd name="connsiteY30" fmla="*/ 0 h 4475775"/>
                  <a:gd name="connsiteX31" fmla="*/ 3480733 w 3489743"/>
                  <a:gd name="connsiteY31" fmla="*/ 638982 h 4475775"/>
                  <a:gd name="connsiteX32" fmla="*/ 3487076 w 3489743"/>
                  <a:gd name="connsiteY32" fmla="*/ 690223 h 4475775"/>
                  <a:gd name="connsiteX33" fmla="*/ 3489741 w 3489743"/>
                  <a:gd name="connsiteY33" fmla="*/ 690223 h 4475775"/>
                  <a:gd name="connsiteX34" fmla="*/ 3489741 w 3489743"/>
                  <a:gd name="connsiteY34" fmla="*/ 711755 h 4475775"/>
                  <a:gd name="connsiteX35" fmla="*/ 3489741 w 3489743"/>
                  <a:gd name="connsiteY35" fmla="*/ 1865194 h 4475775"/>
                  <a:gd name="connsiteX36" fmla="*/ 3489742 w 3489743"/>
                  <a:gd name="connsiteY36" fmla="*/ 2439566 h 4475775"/>
                  <a:gd name="connsiteX37" fmla="*/ 3452256 w 3489743"/>
                  <a:gd name="connsiteY37" fmla="*/ 2470984 h 4475775"/>
                  <a:gd name="connsiteX38" fmla="*/ 2991530 w 3489743"/>
                  <a:gd name="connsiteY38" fmla="*/ 2602954 h 4475775"/>
                  <a:gd name="connsiteX39" fmla="*/ 2391168 w 3489743"/>
                  <a:gd name="connsiteY39" fmla="*/ 2327764 h 4475775"/>
                  <a:gd name="connsiteX40" fmla="*/ 2360503 w 3489743"/>
                  <a:gd name="connsiteY40" fmla="*/ 2259449 h 4475775"/>
                  <a:gd name="connsiteX41" fmla="*/ 2329837 w 3489743"/>
                  <a:gd name="connsiteY41" fmla="*/ 2327764 h 4475775"/>
                  <a:gd name="connsiteX42" fmla="*/ 1729475 w 3489743"/>
                  <a:gd name="connsiteY42" fmla="*/ 2602954 h 4475775"/>
                  <a:gd name="connsiteX43" fmla="*/ 1129113 w 3489743"/>
                  <a:gd name="connsiteY43" fmla="*/ 2327764 h 4475775"/>
                  <a:gd name="connsiteX44" fmla="*/ 1113843 w 3489743"/>
                  <a:gd name="connsiteY44" fmla="*/ 2293745 h 4475775"/>
                  <a:gd name="connsiteX45" fmla="*/ 1098572 w 3489743"/>
                  <a:gd name="connsiteY45" fmla="*/ 2327764 h 4475775"/>
                  <a:gd name="connsiteX46" fmla="*/ 498210 w 3489743"/>
                  <a:gd name="connsiteY46" fmla="*/ 2602954 h 4475775"/>
                  <a:gd name="connsiteX47" fmla="*/ 37484 w 3489743"/>
                  <a:gd name="connsiteY47" fmla="*/ 2470984 h 4475775"/>
                  <a:gd name="connsiteX48" fmla="*/ 0 w 3489743"/>
                  <a:gd name="connsiteY48" fmla="*/ 2439567 h 4475775"/>
                  <a:gd name="connsiteX49" fmla="*/ 0 w 3489743"/>
                  <a:gd name="connsiteY49" fmla="*/ 1865193 h 4475775"/>
                  <a:gd name="connsiteX50" fmla="*/ 2 w 3489743"/>
                  <a:gd name="connsiteY50" fmla="*/ 1865191 h 4475775"/>
                  <a:gd name="connsiteX51" fmla="*/ 2 w 3489743"/>
                  <a:gd name="connsiteY51" fmla="*/ 711763 h 4475775"/>
                  <a:gd name="connsiteX52" fmla="*/ 1 w 3489743"/>
                  <a:gd name="connsiteY52" fmla="*/ 711755 h 4475775"/>
                  <a:gd name="connsiteX53" fmla="*/ 2 w 3489743"/>
                  <a:gd name="connsiteY53" fmla="*/ 711747 h 4475775"/>
                  <a:gd name="connsiteX54" fmla="*/ 9010 w 3489743"/>
                  <a:gd name="connsiteY54" fmla="*/ 638982 h 4475775"/>
                  <a:gd name="connsiteX55" fmla="*/ 1744871 w 3489743"/>
                  <a:gd name="connsiteY55" fmla="*/ 0 h 4475775"/>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2360504 w 3489743"/>
                  <a:gd name="connsiteY24" fmla="*/ 2523946 h 4475775"/>
                  <a:gd name="connsiteX25" fmla="*/ 1744872 w 3489743"/>
                  <a:gd name="connsiteY25" fmla="*/ 256767 h 4475775"/>
                  <a:gd name="connsiteX26" fmla="*/ 540488 w 3489743"/>
                  <a:gd name="connsiteY26" fmla="*/ 610251 h 4475775"/>
                  <a:gd name="connsiteX27" fmla="*/ 1744872 w 3489743"/>
                  <a:gd name="connsiteY27" fmla="*/ 963735 h 4475775"/>
                  <a:gd name="connsiteX28" fmla="*/ 2949256 w 3489743"/>
                  <a:gd name="connsiteY28" fmla="*/ 610251 h 4475775"/>
                  <a:gd name="connsiteX29" fmla="*/ 1744872 w 3489743"/>
                  <a:gd name="connsiteY29" fmla="*/ 256767 h 4475775"/>
                  <a:gd name="connsiteX30" fmla="*/ 1744871 w 3489743"/>
                  <a:gd name="connsiteY30" fmla="*/ 0 h 4475775"/>
                  <a:gd name="connsiteX31" fmla="*/ 3480733 w 3489743"/>
                  <a:gd name="connsiteY31" fmla="*/ 638982 h 4475775"/>
                  <a:gd name="connsiteX32" fmla="*/ 3487076 w 3489743"/>
                  <a:gd name="connsiteY32" fmla="*/ 690223 h 4475775"/>
                  <a:gd name="connsiteX33" fmla="*/ 3489741 w 3489743"/>
                  <a:gd name="connsiteY33" fmla="*/ 690223 h 4475775"/>
                  <a:gd name="connsiteX34" fmla="*/ 3489741 w 3489743"/>
                  <a:gd name="connsiteY34" fmla="*/ 711755 h 4475775"/>
                  <a:gd name="connsiteX35" fmla="*/ 3489742 w 3489743"/>
                  <a:gd name="connsiteY35" fmla="*/ 2439566 h 4475775"/>
                  <a:gd name="connsiteX36" fmla="*/ 3452256 w 3489743"/>
                  <a:gd name="connsiteY36" fmla="*/ 2470984 h 4475775"/>
                  <a:gd name="connsiteX37" fmla="*/ 2991530 w 3489743"/>
                  <a:gd name="connsiteY37" fmla="*/ 2602954 h 4475775"/>
                  <a:gd name="connsiteX38" fmla="*/ 2391168 w 3489743"/>
                  <a:gd name="connsiteY38" fmla="*/ 2327764 h 4475775"/>
                  <a:gd name="connsiteX39" fmla="*/ 2360503 w 3489743"/>
                  <a:gd name="connsiteY39" fmla="*/ 2259449 h 4475775"/>
                  <a:gd name="connsiteX40" fmla="*/ 2329837 w 3489743"/>
                  <a:gd name="connsiteY40" fmla="*/ 2327764 h 4475775"/>
                  <a:gd name="connsiteX41" fmla="*/ 1729475 w 3489743"/>
                  <a:gd name="connsiteY41" fmla="*/ 2602954 h 4475775"/>
                  <a:gd name="connsiteX42" fmla="*/ 1129113 w 3489743"/>
                  <a:gd name="connsiteY42" fmla="*/ 2327764 h 4475775"/>
                  <a:gd name="connsiteX43" fmla="*/ 1113843 w 3489743"/>
                  <a:gd name="connsiteY43" fmla="*/ 2293745 h 4475775"/>
                  <a:gd name="connsiteX44" fmla="*/ 1098572 w 3489743"/>
                  <a:gd name="connsiteY44" fmla="*/ 2327764 h 4475775"/>
                  <a:gd name="connsiteX45" fmla="*/ 498210 w 3489743"/>
                  <a:gd name="connsiteY45" fmla="*/ 2602954 h 4475775"/>
                  <a:gd name="connsiteX46" fmla="*/ 37484 w 3489743"/>
                  <a:gd name="connsiteY46" fmla="*/ 2470984 h 4475775"/>
                  <a:gd name="connsiteX47" fmla="*/ 0 w 3489743"/>
                  <a:gd name="connsiteY47" fmla="*/ 2439567 h 4475775"/>
                  <a:gd name="connsiteX48" fmla="*/ 0 w 3489743"/>
                  <a:gd name="connsiteY48" fmla="*/ 1865193 h 4475775"/>
                  <a:gd name="connsiteX49" fmla="*/ 2 w 3489743"/>
                  <a:gd name="connsiteY49" fmla="*/ 1865191 h 4475775"/>
                  <a:gd name="connsiteX50" fmla="*/ 2 w 3489743"/>
                  <a:gd name="connsiteY50" fmla="*/ 711763 h 4475775"/>
                  <a:gd name="connsiteX51" fmla="*/ 1 w 3489743"/>
                  <a:gd name="connsiteY51" fmla="*/ 711755 h 4475775"/>
                  <a:gd name="connsiteX52" fmla="*/ 2 w 3489743"/>
                  <a:gd name="connsiteY52" fmla="*/ 711747 h 4475775"/>
                  <a:gd name="connsiteX53" fmla="*/ 9010 w 3489743"/>
                  <a:gd name="connsiteY53" fmla="*/ 638982 h 4475775"/>
                  <a:gd name="connsiteX54" fmla="*/ 1744871 w 3489743"/>
                  <a:gd name="connsiteY54" fmla="*/ 0 h 4475775"/>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2360504 w 3489743"/>
                  <a:gd name="connsiteY24" fmla="*/ 2523946 h 4475775"/>
                  <a:gd name="connsiteX25" fmla="*/ 1744872 w 3489743"/>
                  <a:gd name="connsiteY25" fmla="*/ 256767 h 4475775"/>
                  <a:gd name="connsiteX26" fmla="*/ 540488 w 3489743"/>
                  <a:gd name="connsiteY26" fmla="*/ 610251 h 4475775"/>
                  <a:gd name="connsiteX27" fmla="*/ 1744872 w 3489743"/>
                  <a:gd name="connsiteY27" fmla="*/ 963735 h 4475775"/>
                  <a:gd name="connsiteX28" fmla="*/ 2949256 w 3489743"/>
                  <a:gd name="connsiteY28" fmla="*/ 610251 h 4475775"/>
                  <a:gd name="connsiteX29" fmla="*/ 1744872 w 3489743"/>
                  <a:gd name="connsiteY29" fmla="*/ 256767 h 4475775"/>
                  <a:gd name="connsiteX30" fmla="*/ 1744871 w 3489743"/>
                  <a:gd name="connsiteY30" fmla="*/ 0 h 4475775"/>
                  <a:gd name="connsiteX31" fmla="*/ 3480733 w 3489743"/>
                  <a:gd name="connsiteY31" fmla="*/ 638982 h 4475775"/>
                  <a:gd name="connsiteX32" fmla="*/ 3487076 w 3489743"/>
                  <a:gd name="connsiteY32" fmla="*/ 690223 h 4475775"/>
                  <a:gd name="connsiteX33" fmla="*/ 3489741 w 3489743"/>
                  <a:gd name="connsiteY33" fmla="*/ 690223 h 4475775"/>
                  <a:gd name="connsiteX34" fmla="*/ 3489741 w 3489743"/>
                  <a:gd name="connsiteY34" fmla="*/ 711755 h 4475775"/>
                  <a:gd name="connsiteX35" fmla="*/ 3489742 w 3489743"/>
                  <a:gd name="connsiteY35" fmla="*/ 2439566 h 4475775"/>
                  <a:gd name="connsiteX36" fmla="*/ 3452256 w 3489743"/>
                  <a:gd name="connsiteY36" fmla="*/ 2470984 h 4475775"/>
                  <a:gd name="connsiteX37" fmla="*/ 2991530 w 3489743"/>
                  <a:gd name="connsiteY37" fmla="*/ 2602954 h 4475775"/>
                  <a:gd name="connsiteX38" fmla="*/ 2391168 w 3489743"/>
                  <a:gd name="connsiteY38" fmla="*/ 2327764 h 4475775"/>
                  <a:gd name="connsiteX39" fmla="*/ 2360503 w 3489743"/>
                  <a:gd name="connsiteY39" fmla="*/ 2259449 h 4475775"/>
                  <a:gd name="connsiteX40" fmla="*/ 2329837 w 3489743"/>
                  <a:gd name="connsiteY40" fmla="*/ 2327764 h 4475775"/>
                  <a:gd name="connsiteX41" fmla="*/ 1729475 w 3489743"/>
                  <a:gd name="connsiteY41" fmla="*/ 2602954 h 4475775"/>
                  <a:gd name="connsiteX42" fmla="*/ 1129113 w 3489743"/>
                  <a:gd name="connsiteY42" fmla="*/ 2327764 h 4475775"/>
                  <a:gd name="connsiteX43" fmla="*/ 1113843 w 3489743"/>
                  <a:gd name="connsiteY43" fmla="*/ 2293745 h 4475775"/>
                  <a:gd name="connsiteX44" fmla="*/ 1098572 w 3489743"/>
                  <a:gd name="connsiteY44" fmla="*/ 2327764 h 4475775"/>
                  <a:gd name="connsiteX45" fmla="*/ 498210 w 3489743"/>
                  <a:gd name="connsiteY45" fmla="*/ 2602954 h 4475775"/>
                  <a:gd name="connsiteX46" fmla="*/ 37484 w 3489743"/>
                  <a:gd name="connsiteY46" fmla="*/ 2470984 h 4475775"/>
                  <a:gd name="connsiteX47" fmla="*/ 0 w 3489743"/>
                  <a:gd name="connsiteY47" fmla="*/ 2439567 h 4475775"/>
                  <a:gd name="connsiteX48" fmla="*/ 0 w 3489743"/>
                  <a:gd name="connsiteY48" fmla="*/ 1865193 h 4475775"/>
                  <a:gd name="connsiteX49" fmla="*/ 2 w 3489743"/>
                  <a:gd name="connsiteY49" fmla="*/ 711763 h 4475775"/>
                  <a:gd name="connsiteX50" fmla="*/ 1 w 3489743"/>
                  <a:gd name="connsiteY50" fmla="*/ 711755 h 4475775"/>
                  <a:gd name="connsiteX51" fmla="*/ 2 w 3489743"/>
                  <a:gd name="connsiteY51" fmla="*/ 711747 h 4475775"/>
                  <a:gd name="connsiteX52" fmla="*/ 9010 w 3489743"/>
                  <a:gd name="connsiteY52" fmla="*/ 638982 h 4475775"/>
                  <a:gd name="connsiteX53" fmla="*/ 1744871 w 3489743"/>
                  <a:gd name="connsiteY53" fmla="*/ 0 h 4475775"/>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2360504 w 3489743"/>
                  <a:gd name="connsiteY24" fmla="*/ 2523946 h 4475775"/>
                  <a:gd name="connsiteX25" fmla="*/ 1744872 w 3489743"/>
                  <a:gd name="connsiteY25" fmla="*/ 256767 h 4475775"/>
                  <a:gd name="connsiteX26" fmla="*/ 540488 w 3489743"/>
                  <a:gd name="connsiteY26" fmla="*/ 610251 h 4475775"/>
                  <a:gd name="connsiteX27" fmla="*/ 1744872 w 3489743"/>
                  <a:gd name="connsiteY27" fmla="*/ 963735 h 4475775"/>
                  <a:gd name="connsiteX28" fmla="*/ 2949256 w 3489743"/>
                  <a:gd name="connsiteY28" fmla="*/ 610251 h 4475775"/>
                  <a:gd name="connsiteX29" fmla="*/ 1744872 w 3489743"/>
                  <a:gd name="connsiteY29" fmla="*/ 256767 h 4475775"/>
                  <a:gd name="connsiteX30" fmla="*/ 1744871 w 3489743"/>
                  <a:gd name="connsiteY30" fmla="*/ 0 h 4475775"/>
                  <a:gd name="connsiteX31" fmla="*/ 3480733 w 3489743"/>
                  <a:gd name="connsiteY31" fmla="*/ 638982 h 4475775"/>
                  <a:gd name="connsiteX32" fmla="*/ 3487076 w 3489743"/>
                  <a:gd name="connsiteY32" fmla="*/ 690223 h 4475775"/>
                  <a:gd name="connsiteX33" fmla="*/ 3489741 w 3489743"/>
                  <a:gd name="connsiteY33" fmla="*/ 690223 h 4475775"/>
                  <a:gd name="connsiteX34" fmla="*/ 3489741 w 3489743"/>
                  <a:gd name="connsiteY34" fmla="*/ 711755 h 4475775"/>
                  <a:gd name="connsiteX35" fmla="*/ 3489742 w 3489743"/>
                  <a:gd name="connsiteY35" fmla="*/ 2439566 h 4475775"/>
                  <a:gd name="connsiteX36" fmla="*/ 3452256 w 3489743"/>
                  <a:gd name="connsiteY36" fmla="*/ 2470984 h 4475775"/>
                  <a:gd name="connsiteX37" fmla="*/ 2991530 w 3489743"/>
                  <a:gd name="connsiteY37" fmla="*/ 2602954 h 4475775"/>
                  <a:gd name="connsiteX38" fmla="*/ 2391168 w 3489743"/>
                  <a:gd name="connsiteY38" fmla="*/ 2327764 h 4475775"/>
                  <a:gd name="connsiteX39" fmla="*/ 2360503 w 3489743"/>
                  <a:gd name="connsiteY39" fmla="*/ 2259449 h 4475775"/>
                  <a:gd name="connsiteX40" fmla="*/ 2329837 w 3489743"/>
                  <a:gd name="connsiteY40" fmla="*/ 2327764 h 4475775"/>
                  <a:gd name="connsiteX41" fmla="*/ 1729475 w 3489743"/>
                  <a:gd name="connsiteY41" fmla="*/ 2602954 h 4475775"/>
                  <a:gd name="connsiteX42" fmla="*/ 1129113 w 3489743"/>
                  <a:gd name="connsiteY42" fmla="*/ 2327764 h 4475775"/>
                  <a:gd name="connsiteX43" fmla="*/ 1113843 w 3489743"/>
                  <a:gd name="connsiteY43" fmla="*/ 2293745 h 4475775"/>
                  <a:gd name="connsiteX44" fmla="*/ 1098572 w 3489743"/>
                  <a:gd name="connsiteY44" fmla="*/ 2327764 h 4475775"/>
                  <a:gd name="connsiteX45" fmla="*/ 498210 w 3489743"/>
                  <a:gd name="connsiteY45" fmla="*/ 2602954 h 4475775"/>
                  <a:gd name="connsiteX46" fmla="*/ 37484 w 3489743"/>
                  <a:gd name="connsiteY46" fmla="*/ 2470984 h 4475775"/>
                  <a:gd name="connsiteX47" fmla="*/ 0 w 3489743"/>
                  <a:gd name="connsiteY47" fmla="*/ 2439567 h 4475775"/>
                  <a:gd name="connsiteX48" fmla="*/ 2 w 3489743"/>
                  <a:gd name="connsiteY48" fmla="*/ 711763 h 4475775"/>
                  <a:gd name="connsiteX49" fmla="*/ 1 w 3489743"/>
                  <a:gd name="connsiteY49" fmla="*/ 711755 h 4475775"/>
                  <a:gd name="connsiteX50" fmla="*/ 2 w 3489743"/>
                  <a:gd name="connsiteY50" fmla="*/ 711747 h 4475775"/>
                  <a:gd name="connsiteX51" fmla="*/ 9010 w 3489743"/>
                  <a:gd name="connsiteY51" fmla="*/ 638982 h 4475775"/>
                  <a:gd name="connsiteX52" fmla="*/ 1744871 w 3489743"/>
                  <a:gd name="connsiteY52" fmla="*/ 0 h 447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3489743" h="4475775">
                    <a:moveTo>
                      <a:pt x="2360504" y="2523946"/>
                    </a:moveTo>
                    <a:lnTo>
                      <a:pt x="2391169" y="2592261"/>
                    </a:lnTo>
                    <a:cubicBezTo>
                      <a:pt x="2490082" y="2753979"/>
                      <a:pt x="2721644" y="2867451"/>
                      <a:pt x="2991531" y="2867451"/>
                    </a:cubicBezTo>
                    <a:cubicBezTo>
                      <a:pt x="3171455" y="2867451"/>
                      <a:pt x="3334347" y="2817019"/>
                      <a:pt x="3452257" y="2735481"/>
                    </a:cubicBezTo>
                    <a:lnTo>
                      <a:pt x="3489742" y="2704064"/>
                    </a:lnTo>
                    <a:lnTo>
                      <a:pt x="3489742" y="3764012"/>
                    </a:lnTo>
                    <a:cubicBezTo>
                      <a:pt x="3489742" y="3764015"/>
                      <a:pt x="3489743" y="3764017"/>
                      <a:pt x="3489743" y="3764020"/>
                    </a:cubicBezTo>
                    <a:cubicBezTo>
                      <a:pt x="3489743" y="3764023"/>
                      <a:pt x="3489742" y="3764025"/>
                      <a:pt x="3489742" y="3764028"/>
                    </a:cubicBezTo>
                    <a:lnTo>
                      <a:pt x="3489742" y="3785552"/>
                    </a:lnTo>
                    <a:lnTo>
                      <a:pt x="3487077" y="3785552"/>
                    </a:lnTo>
                    <a:lnTo>
                      <a:pt x="3480734" y="3836793"/>
                    </a:lnTo>
                    <a:cubicBezTo>
                      <a:pt x="3391380" y="4195699"/>
                      <a:pt x="2648309" y="4475775"/>
                      <a:pt x="1744873" y="4475775"/>
                    </a:cubicBezTo>
                    <a:cubicBezTo>
                      <a:pt x="841437" y="4475775"/>
                      <a:pt x="98366" y="4195699"/>
                      <a:pt x="9011" y="3836793"/>
                    </a:cubicBezTo>
                    <a:lnTo>
                      <a:pt x="2668" y="3785552"/>
                    </a:lnTo>
                    <a:lnTo>
                      <a:pt x="3" y="3785552"/>
                    </a:lnTo>
                    <a:lnTo>
                      <a:pt x="3" y="3764020"/>
                    </a:lnTo>
                    <a:lnTo>
                      <a:pt x="3" y="2704066"/>
                    </a:lnTo>
                    <a:lnTo>
                      <a:pt x="37485" y="2735481"/>
                    </a:lnTo>
                    <a:cubicBezTo>
                      <a:pt x="155395" y="2817019"/>
                      <a:pt x="318287" y="2867451"/>
                      <a:pt x="498211" y="2867451"/>
                    </a:cubicBezTo>
                    <a:cubicBezTo>
                      <a:pt x="768098" y="2867451"/>
                      <a:pt x="999660" y="2753979"/>
                      <a:pt x="1098573" y="2592261"/>
                    </a:cubicBezTo>
                    <a:lnTo>
                      <a:pt x="1113844" y="2558242"/>
                    </a:lnTo>
                    <a:lnTo>
                      <a:pt x="1129114" y="2592261"/>
                    </a:lnTo>
                    <a:cubicBezTo>
                      <a:pt x="1228027" y="2753979"/>
                      <a:pt x="1459589" y="2867451"/>
                      <a:pt x="1729476" y="2867451"/>
                    </a:cubicBezTo>
                    <a:cubicBezTo>
                      <a:pt x="1999363" y="2867451"/>
                      <a:pt x="2230925" y="2753979"/>
                      <a:pt x="2329838" y="2592261"/>
                    </a:cubicBezTo>
                    <a:lnTo>
                      <a:pt x="2360504" y="2523946"/>
                    </a:lnTo>
                    <a:close/>
                    <a:moveTo>
                      <a:pt x="1744872" y="256767"/>
                    </a:moveTo>
                    <a:cubicBezTo>
                      <a:pt x="1079709" y="256767"/>
                      <a:pt x="540488" y="415027"/>
                      <a:pt x="540488" y="610251"/>
                    </a:cubicBezTo>
                    <a:cubicBezTo>
                      <a:pt x="540488" y="805475"/>
                      <a:pt x="1079709" y="963735"/>
                      <a:pt x="1744872" y="963735"/>
                    </a:cubicBezTo>
                    <a:cubicBezTo>
                      <a:pt x="2410035" y="963735"/>
                      <a:pt x="2949256" y="805475"/>
                      <a:pt x="2949256" y="610251"/>
                    </a:cubicBezTo>
                    <a:cubicBezTo>
                      <a:pt x="2949256" y="415027"/>
                      <a:pt x="2410035" y="256767"/>
                      <a:pt x="1744872" y="256767"/>
                    </a:cubicBezTo>
                    <a:close/>
                    <a:moveTo>
                      <a:pt x="1744871" y="0"/>
                    </a:moveTo>
                    <a:cubicBezTo>
                      <a:pt x="2648307" y="0"/>
                      <a:pt x="3391378" y="280076"/>
                      <a:pt x="3480733" y="638982"/>
                    </a:cubicBezTo>
                    <a:lnTo>
                      <a:pt x="3487076" y="690223"/>
                    </a:lnTo>
                    <a:lnTo>
                      <a:pt x="3489741" y="690223"/>
                    </a:lnTo>
                    <a:lnTo>
                      <a:pt x="3489741" y="711755"/>
                    </a:lnTo>
                    <a:cubicBezTo>
                      <a:pt x="3489741" y="1287692"/>
                      <a:pt x="3489742" y="1863629"/>
                      <a:pt x="3489742" y="2439566"/>
                    </a:cubicBezTo>
                    <a:lnTo>
                      <a:pt x="3452256" y="2470984"/>
                    </a:lnTo>
                    <a:cubicBezTo>
                      <a:pt x="3334346" y="2552522"/>
                      <a:pt x="3171454" y="2602954"/>
                      <a:pt x="2991530" y="2602954"/>
                    </a:cubicBezTo>
                    <a:cubicBezTo>
                      <a:pt x="2721643" y="2602954"/>
                      <a:pt x="2490081" y="2489482"/>
                      <a:pt x="2391168" y="2327764"/>
                    </a:cubicBezTo>
                    <a:lnTo>
                      <a:pt x="2360503" y="2259449"/>
                    </a:lnTo>
                    <a:lnTo>
                      <a:pt x="2329837" y="2327764"/>
                    </a:lnTo>
                    <a:cubicBezTo>
                      <a:pt x="2230924" y="2489482"/>
                      <a:pt x="1999362" y="2602954"/>
                      <a:pt x="1729475" y="2602954"/>
                    </a:cubicBezTo>
                    <a:cubicBezTo>
                      <a:pt x="1459588" y="2602954"/>
                      <a:pt x="1228026" y="2489482"/>
                      <a:pt x="1129113" y="2327764"/>
                    </a:cubicBezTo>
                    <a:lnTo>
                      <a:pt x="1113843" y="2293745"/>
                    </a:lnTo>
                    <a:lnTo>
                      <a:pt x="1098572" y="2327764"/>
                    </a:lnTo>
                    <a:cubicBezTo>
                      <a:pt x="999659" y="2489482"/>
                      <a:pt x="768097" y="2602954"/>
                      <a:pt x="498210" y="2602954"/>
                    </a:cubicBezTo>
                    <a:cubicBezTo>
                      <a:pt x="318286" y="2602954"/>
                      <a:pt x="155394" y="2552522"/>
                      <a:pt x="37484" y="2470984"/>
                    </a:cubicBezTo>
                    <a:lnTo>
                      <a:pt x="0" y="2439567"/>
                    </a:lnTo>
                    <a:cubicBezTo>
                      <a:pt x="1" y="1863632"/>
                      <a:pt x="1" y="1287698"/>
                      <a:pt x="2" y="711763"/>
                    </a:cubicBezTo>
                    <a:cubicBezTo>
                      <a:pt x="2" y="711760"/>
                      <a:pt x="1" y="711758"/>
                      <a:pt x="1" y="711755"/>
                    </a:cubicBezTo>
                    <a:cubicBezTo>
                      <a:pt x="1" y="711752"/>
                      <a:pt x="2" y="711750"/>
                      <a:pt x="2" y="711747"/>
                    </a:cubicBezTo>
                    <a:lnTo>
                      <a:pt x="9010" y="638982"/>
                    </a:lnTo>
                    <a:cubicBezTo>
                      <a:pt x="98364" y="280076"/>
                      <a:pt x="841435" y="0"/>
                      <a:pt x="1744871" y="0"/>
                    </a:cubicBezTo>
                    <a:close/>
                  </a:path>
                </a:pathLst>
              </a:custGeom>
              <a:solidFill>
                <a:schemeClr val="bg1"/>
              </a:solidFill>
              <a:ln w="12700" cap="flat" cmpd="sng" algn="ctr">
                <a:solidFill>
                  <a:schemeClr val="bg2"/>
                </a:solidFill>
                <a:prstDash val="solid"/>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44" name="Cylinder 828">
                <a:extLst>
                  <a:ext uri="{FF2B5EF4-FFF2-40B4-BE49-F238E27FC236}">
                    <a16:creationId xmlns:a16="http://schemas.microsoft.com/office/drawing/2014/main" id="{8B3D60E1-1E16-4F9F-99CB-F45A1F6DBEE6}"/>
                  </a:ext>
                </a:extLst>
              </p:cNvPr>
              <p:cNvSpPr/>
              <p:nvPr/>
            </p:nvSpPr>
            <p:spPr bwMode="auto">
              <a:xfrm>
                <a:off x="8050975" y="2803607"/>
                <a:ext cx="492417" cy="646919"/>
              </a:xfrm>
              <a:prstGeom prst="can">
                <a:avLst>
                  <a:gd name="adj" fmla="val 39530"/>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78D7"/>
                  </a:solidFill>
                  <a:effectLst/>
                  <a:uLnTx/>
                  <a:uFillTx/>
                  <a:latin typeface="Segoe UI Light"/>
                  <a:ea typeface="Segoe UI" pitchFamily="34" charset="0"/>
                  <a:cs typeface="Segoe UI" pitchFamily="34" charset="0"/>
                </a:endParaRPr>
              </a:p>
            </p:txBody>
          </p:sp>
        </p:grpSp>
        <p:sp>
          <p:nvSpPr>
            <p:cNvPr id="52" name="graph_9" title="Icon of a line chart with connected circles at varying points">
              <a:extLst>
                <a:ext uri="{FF2B5EF4-FFF2-40B4-BE49-F238E27FC236}">
                  <a16:creationId xmlns:a16="http://schemas.microsoft.com/office/drawing/2014/main" id="{4416ECAF-1CD3-45DC-8543-EEB8F93EE408}"/>
                </a:ext>
              </a:extLst>
            </p:cNvPr>
            <p:cNvSpPr>
              <a:spLocks noChangeAspect="1" noEditPoints="1"/>
            </p:cNvSpPr>
            <p:nvPr/>
          </p:nvSpPr>
          <p:spPr bwMode="auto">
            <a:xfrm>
              <a:off x="8652628" y="2933588"/>
              <a:ext cx="503604" cy="454424"/>
            </a:xfrm>
            <a:custGeom>
              <a:avLst/>
              <a:gdLst>
                <a:gd name="T0" fmla="*/ 352 w 352"/>
                <a:gd name="T1" fmla="*/ 318 h 318"/>
                <a:gd name="T2" fmla="*/ 0 w 352"/>
                <a:gd name="T3" fmla="*/ 318 h 318"/>
                <a:gd name="T4" fmla="*/ 0 w 352"/>
                <a:gd name="T5" fmla="*/ 0 h 318"/>
                <a:gd name="T6" fmla="*/ 266 w 352"/>
                <a:gd name="T7" fmla="*/ 105 h 318"/>
                <a:gd name="T8" fmla="*/ 286 w 352"/>
                <a:gd name="T9" fmla="*/ 126 h 318"/>
                <a:gd name="T10" fmla="*/ 307 w 352"/>
                <a:gd name="T11" fmla="*/ 105 h 318"/>
                <a:gd name="T12" fmla="*/ 286 w 352"/>
                <a:gd name="T13" fmla="*/ 84 h 318"/>
                <a:gd name="T14" fmla="*/ 266 w 352"/>
                <a:gd name="T15" fmla="*/ 105 h 318"/>
                <a:gd name="T16" fmla="*/ 57 w 352"/>
                <a:gd name="T17" fmla="*/ 252 h 318"/>
                <a:gd name="T18" fmla="*/ 100 w 352"/>
                <a:gd name="T19" fmla="*/ 188 h 318"/>
                <a:gd name="T20" fmla="*/ 200 w 352"/>
                <a:gd name="T21" fmla="*/ 205 h 318"/>
                <a:gd name="T22" fmla="*/ 134 w 352"/>
                <a:gd name="T23" fmla="*/ 181 h 318"/>
                <a:gd name="T24" fmla="*/ 236 w 352"/>
                <a:gd name="T25" fmla="*/ 187 h 318"/>
                <a:gd name="T26" fmla="*/ 276 w 352"/>
                <a:gd name="T27" fmla="*/ 123 h 318"/>
                <a:gd name="T28" fmla="*/ 200 w 352"/>
                <a:gd name="T29" fmla="*/ 201 h 318"/>
                <a:gd name="T30" fmla="*/ 221 w 352"/>
                <a:gd name="T31" fmla="*/ 222 h 318"/>
                <a:gd name="T32" fmla="*/ 241 w 352"/>
                <a:gd name="T33" fmla="*/ 201 h 318"/>
                <a:gd name="T34" fmla="*/ 221 w 352"/>
                <a:gd name="T35" fmla="*/ 180 h 318"/>
                <a:gd name="T36" fmla="*/ 200 w 352"/>
                <a:gd name="T37" fmla="*/ 201 h 318"/>
                <a:gd name="T38" fmla="*/ 200 w 352"/>
                <a:gd name="T39" fmla="*/ 201 h 318"/>
                <a:gd name="T40" fmla="*/ 94 w 352"/>
                <a:gd name="T41" fmla="*/ 174 h 318"/>
                <a:gd name="T42" fmla="*/ 115 w 352"/>
                <a:gd name="T43" fmla="*/ 194 h 318"/>
                <a:gd name="T44" fmla="*/ 136 w 352"/>
                <a:gd name="T45" fmla="*/ 174 h 318"/>
                <a:gd name="T46" fmla="*/ 115 w 352"/>
                <a:gd name="T47" fmla="*/ 153 h 318"/>
                <a:gd name="T48" fmla="*/ 94 w 352"/>
                <a:gd name="T49" fmla="*/ 174 h 318"/>
                <a:gd name="T50" fmla="*/ 94 w 352"/>
                <a:gd name="T51" fmla="*/ 174 h 318"/>
                <a:gd name="T52" fmla="*/ 25 w 352"/>
                <a:gd name="T53" fmla="*/ 269 h 318"/>
                <a:gd name="T54" fmla="*/ 46 w 352"/>
                <a:gd name="T55" fmla="*/ 289 h 318"/>
                <a:gd name="T56" fmla="*/ 66 w 352"/>
                <a:gd name="T57" fmla="*/ 269 h 318"/>
                <a:gd name="T58" fmla="*/ 46 w 352"/>
                <a:gd name="T59" fmla="*/ 248 h 318"/>
                <a:gd name="T60" fmla="*/ 25 w 352"/>
                <a:gd name="T61" fmla="*/ 269 h 318"/>
                <a:gd name="T62" fmla="*/ 25 w 352"/>
                <a:gd name="T63" fmla="*/ 269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52" h="318">
                  <a:moveTo>
                    <a:pt x="352" y="318"/>
                  </a:moveTo>
                  <a:cubicBezTo>
                    <a:pt x="0" y="318"/>
                    <a:pt x="0" y="318"/>
                    <a:pt x="0" y="318"/>
                  </a:cubicBezTo>
                  <a:cubicBezTo>
                    <a:pt x="0" y="0"/>
                    <a:pt x="0" y="0"/>
                    <a:pt x="0" y="0"/>
                  </a:cubicBezTo>
                  <a:moveTo>
                    <a:pt x="266" y="105"/>
                  </a:moveTo>
                  <a:cubicBezTo>
                    <a:pt x="266" y="116"/>
                    <a:pt x="275" y="126"/>
                    <a:pt x="286" y="126"/>
                  </a:cubicBezTo>
                  <a:cubicBezTo>
                    <a:pt x="298" y="126"/>
                    <a:pt x="307" y="116"/>
                    <a:pt x="307" y="105"/>
                  </a:cubicBezTo>
                  <a:cubicBezTo>
                    <a:pt x="307" y="93"/>
                    <a:pt x="298" y="84"/>
                    <a:pt x="286" y="84"/>
                  </a:cubicBezTo>
                  <a:cubicBezTo>
                    <a:pt x="275" y="84"/>
                    <a:pt x="266" y="93"/>
                    <a:pt x="266" y="105"/>
                  </a:cubicBezTo>
                  <a:close/>
                  <a:moveTo>
                    <a:pt x="57" y="252"/>
                  </a:moveTo>
                  <a:cubicBezTo>
                    <a:pt x="100" y="188"/>
                    <a:pt x="100" y="188"/>
                    <a:pt x="100" y="188"/>
                  </a:cubicBezTo>
                  <a:moveTo>
                    <a:pt x="200" y="205"/>
                  </a:moveTo>
                  <a:cubicBezTo>
                    <a:pt x="134" y="181"/>
                    <a:pt x="134" y="181"/>
                    <a:pt x="134" y="181"/>
                  </a:cubicBezTo>
                  <a:moveTo>
                    <a:pt x="236" y="187"/>
                  </a:moveTo>
                  <a:cubicBezTo>
                    <a:pt x="276" y="123"/>
                    <a:pt x="276" y="123"/>
                    <a:pt x="276" y="123"/>
                  </a:cubicBezTo>
                  <a:moveTo>
                    <a:pt x="200" y="201"/>
                  </a:moveTo>
                  <a:cubicBezTo>
                    <a:pt x="200" y="213"/>
                    <a:pt x="209" y="222"/>
                    <a:pt x="221" y="222"/>
                  </a:cubicBezTo>
                  <a:cubicBezTo>
                    <a:pt x="232" y="222"/>
                    <a:pt x="241" y="213"/>
                    <a:pt x="241" y="201"/>
                  </a:cubicBezTo>
                  <a:cubicBezTo>
                    <a:pt x="241" y="190"/>
                    <a:pt x="232" y="180"/>
                    <a:pt x="221" y="180"/>
                  </a:cubicBezTo>
                  <a:cubicBezTo>
                    <a:pt x="209" y="180"/>
                    <a:pt x="200" y="190"/>
                    <a:pt x="200" y="201"/>
                  </a:cubicBezTo>
                  <a:cubicBezTo>
                    <a:pt x="200" y="201"/>
                    <a:pt x="200" y="201"/>
                    <a:pt x="200" y="201"/>
                  </a:cubicBezTo>
                  <a:moveTo>
                    <a:pt x="94" y="174"/>
                  </a:moveTo>
                  <a:cubicBezTo>
                    <a:pt x="94" y="185"/>
                    <a:pt x="104" y="194"/>
                    <a:pt x="115" y="194"/>
                  </a:cubicBezTo>
                  <a:cubicBezTo>
                    <a:pt x="127" y="194"/>
                    <a:pt x="136" y="185"/>
                    <a:pt x="136" y="174"/>
                  </a:cubicBezTo>
                  <a:cubicBezTo>
                    <a:pt x="136" y="162"/>
                    <a:pt x="127" y="153"/>
                    <a:pt x="115" y="153"/>
                  </a:cubicBezTo>
                  <a:cubicBezTo>
                    <a:pt x="104" y="153"/>
                    <a:pt x="94" y="162"/>
                    <a:pt x="94" y="174"/>
                  </a:cubicBezTo>
                  <a:cubicBezTo>
                    <a:pt x="94" y="174"/>
                    <a:pt x="94" y="174"/>
                    <a:pt x="94" y="174"/>
                  </a:cubicBezTo>
                  <a:moveTo>
                    <a:pt x="25" y="269"/>
                  </a:moveTo>
                  <a:cubicBezTo>
                    <a:pt x="25" y="280"/>
                    <a:pt x="34" y="289"/>
                    <a:pt x="46" y="289"/>
                  </a:cubicBezTo>
                  <a:cubicBezTo>
                    <a:pt x="57" y="289"/>
                    <a:pt x="66" y="280"/>
                    <a:pt x="66" y="269"/>
                  </a:cubicBezTo>
                  <a:cubicBezTo>
                    <a:pt x="66" y="257"/>
                    <a:pt x="57" y="248"/>
                    <a:pt x="46" y="248"/>
                  </a:cubicBezTo>
                  <a:cubicBezTo>
                    <a:pt x="34" y="248"/>
                    <a:pt x="25" y="257"/>
                    <a:pt x="25" y="269"/>
                  </a:cubicBezTo>
                  <a:cubicBezTo>
                    <a:pt x="25" y="269"/>
                    <a:pt x="25" y="269"/>
                    <a:pt x="25" y="269"/>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grpSp>
      <p:sp>
        <p:nvSpPr>
          <p:cNvPr id="29" name="Rectangle 28">
            <a:extLst>
              <a:ext uri="{FF2B5EF4-FFF2-40B4-BE49-F238E27FC236}">
                <a16:creationId xmlns:a16="http://schemas.microsoft.com/office/drawing/2014/main" id="{922FC4A0-740C-444D-BBE6-578E47193E46}"/>
              </a:ext>
            </a:extLst>
          </p:cNvPr>
          <p:cNvSpPr/>
          <p:nvPr/>
        </p:nvSpPr>
        <p:spPr bwMode="auto">
          <a:xfrm>
            <a:off x="4048227" y="2321765"/>
            <a:ext cx="3212189" cy="3384299"/>
          </a:xfrm>
          <a:prstGeom prst="rect">
            <a:avLst/>
          </a:prstGeom>
          <a:solidFill>
            <a:schemeClr val="bg1">
              <a:alpha val="8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 </a:t>
            </a:r>
          </a:p>
        </p:txBody>
      </p:sp>
      <p:sp>
        <p:nvSpPr>
          <p:cNvPr id="30" name="Rectangle 29">
            <a:extLst>
              <a:ext uri="{FF2B5EF4-FFF2-40B4-BE49-F238E27FC236}">
                <a16:creationId xmlns:a16="http://schemas.microsoft.com/office/drawing/2014/main" id="{4E1BF3F5-1EBD-4134-94D8-46710AAC0F84}"/>
              </a:ext>
            </a:extLst>
          </p:cNvPr>
          <p:cNvSpPr/>
          <p:nvPr/>
        </p:nvSpPr>
        <p:spPr bwMode="auto">
          <a:xfrm>
            <a:off x="377240" y="2395224"/>
            <a:ext cx="3207997" cy="3384299"/>
          </a:xfrm>
          <a:prstGeom prst="rect">
            <a:avLst/>
          </a:prstGeom>
          <a:solidFill>
            <a:schemeClr val="bg1">
              <a:alpha val="8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 </a:t>
            </a:r>
          </a:p>
        </p:txBody>
      </p:sp>
    </p:spTree>
    <p:custDataLst>
      <p:tags r:id="rId1"/>
    </p:custDataLst>
    <p:extLst>
      <p:ext uri="{BB962C8B-B14F-4D97-AF65-F5344CB8AC3E}">
        <p14:creationId xmlns:p14="http://schemas.microsoft.com/office/powerpoint/2010/main" val="13128770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fade">
                                      <p:cBhvr>
                                        <p:cTn id="10"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26426" y="1184320"/>
            <a:ext cx="9601494" cy="3535032"/>
          </a:xfrm>
        </p:spPr>
        <p:txBody>
          <a:bodyPr/>
          <a:lstStyle/>
          <a:p>
            <a:r>
              <a:rPr lang="en-US" dirty="0"/>
              <a:t>Modern Data Platform Concepts</a:t>
            </a:r>
            <a:br>
              <a:rPr lang="en-US" dirty="0"/>
            </a:br>
            <a:r>
              <a:rPr lang="en-US" sz="4400" dirty="0"/>
              <a:t>Part V</a:t>
            </a:r>
            <a:endParaRPr lang="en-US" dirty="0"/>
          </a:p>
        </p:txBody>
      </p:sp>
    </p:spTree>
    <p:custDataLst>
      <p:tags r:id="rId1"/>
    </p:custDataLst>
    <p:extLst>
      <p:ext uri="{BB962C8B-B14F-4D97-AF65-F5344CB8AC3E}">
        <p14:creationId xmlns:p14="http://schemas.microsoft.com/office/powerpoint/2010/main" val="1403592639"/>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3660E0-6C01-45A2-87AC-30B57576F812}"/>
              </a:ext>
            </a:extLst>
          </p:cNvPr>
          <p:cNvSpPr>
            <a:spLocks noGrp="1"/>
          </p:cNvSpPr>
          <p:nvPr>
            <p:ph type="title"/>
          </p:nvPr>
        </p:nvSpPr>
        <p:spPr/>
        <p:txBody>
          <a:bodyPr/>
          <a:lstStyle/>
          <a:p>
            <a:r>
              <a:rPr lang="en-AU" dirty="0"/>
              <a:t>Streaming Use Cases</a:t>
            </a:r>
          </a:p>
        </p:txBody>
      </p:sp>
      <p:grpSp>
        <p:nvGrpSpPr>
          <p:cNvPr id="4" name="Group 3">
            <a:extLst>
              <a:ext uri="{FF2B5EF4-FFF2-40B4-BE49-F238E27FC236}">
                <a16:creationId xmlns:a16="http://schemas.microsoft.com/office/drawing/2014/main" id="{39F70D74-64A1-4A57-A5C4-CD9DEDC4E2B3}"/>
              </a:ext>
            </a:extLst>
          </p:cNvPr>
          <p:cNvGrpSpPr/>
          <p:nvPr/>
        </p:nvGrpSpPr>
        <p:grpSpPr>
          <a:xfrm>
            <a:off x="952122" y="1229312"/>
            <a:ext cx="2346139" cy="2777645"/>
            <a:chOff x="209539" y="1792946"/>
            <a:chExt cx="2346139" cy="2777645"/>
          </a:xfrm>
        </p:grpSpPr>
        <p:grpSp>
          <p:nvGrpSpPr>
            <p:cNvPr id="5" name="Shape 8094">
              <a:extLst>
                <a:ext uri="{FF2B5EF4-FFF2-40B4-BE49-F238E27FC236}">
                  <a16:creationId xmlns:a16="http://schemas.microsoft.com/office/drawing/2014/main" id="{989936CC-7B1D-431A-AE44-819768B3BF6B}"/>
                </a:ext>
              </a:extLst>
            </p:cNvPr>
            <p:cNvGrpSpPr/>
            <p:nvPr/>
          </p:nvGrpSpPr>
          <p:grpSpPr>
            <a:xfrm>
              <a:off x="209539" y="1792946"/>
              <a:ext cx="2346139" cy="2777645"/>
              <a:chOff x="7137477" y="1044572"/>
              <a:chExt cx="1759779" cy="2083233"/>
            </a:xfrm>
          </p:grpSpPr>
          <p:sp>
            <p:nvSpPr>
              <p:cNvPr id="7" name="Shape 8095">
                <a:extLst>
                  <a:ext uri="{FF2B5EF4-FFF2-40B4-BE49-F238E27FC236}">
                    <a16:creationId xmlns:a16="http://schemas.microsoft.com/office/drawing/2014/main" id="{8C79BA47-483B-4650-9E2D-A9295E1D597E}"/>
                  </a:ext>
                </a:extLst>
              </p:cNvPr>
              <p:cNvSpPr txBox="1"/>
              <p:nvPr/>
            </p:nvSpPr>
            <p:spPr>
              <a:xfrm>
                <a:off x="7137477" y="1044572"/>
                <a:ext cx="1758900" cy="477900"/>
              </a:xfrm>
              <a:prstGeom prst="rect">
                <a:avLst/>
              </a:prstGeom>
              <a:noFill/>
              <a:ln>
                <a:noFill/>
              </a:ln>
            </p:spPr>
            <p:txBody>
              <a:bodyPr spcFirstLastPara="1" wrap="square" lIns="121900" tIns="60933" rIns="121900" bIns="60933"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050" b="1" i="0" u="none" strike="noStrike" kern="1200" cap="none" spc="0" normalizeH="0" baseline="0" noProof="0">
                    <a:ln>
                      <a:noFill/>
                    </a:ln>
                    <a:solidFill>
                      <a:srgbClr val="1A1A1A"/>
                    </a:solidFill>
                    <a:effectLst/>
                    <a:uLnTx/>
                    <a:uFillTx/>
                    <a:latin typeface="Source Sans Pro"/>
                    <a:ea typeface="Source Sans Pro"/>
                    <a:cs typeface="Source Sans Pro"/>
                    <a:sym typeface="Source Sans Pro"/>
                  </a:rPr>
                  <a:t>CONSUMER ENGAGEMENT</a:t>
                </a:r>
                <a:r>
                  <a:rPr kumimoji="0" lang="en" sz="1050" b="0" i="0" u="none" strike="noStrike" kern="1200" cap="none" spc="0" normalizeH="0" baseline="0" noProof="0">
                    <a:ln>
                      <a:noFill/>
                    </a:ln>
                    <a:solidFill>
                      <a:srgbClr val="1A1A1A"/>
                    </a:solidFill>
                    <a:effectLst/>
                    <a:uLnTx/>
                    <a:uFillTx/>
                    <a:latin typeface="Source Sans Pro"/>
                    <a:ea typeface="Source Sans Pro"/>
                    <a:cs typeface="Source Sans Pro"/>
                    <a:sym typeface="Source Sans Pro"/>
                  </a:rPr>
                  <a:t> </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p:txBody>
          </p:sp>
          <p:sp>
            <p:nvSpPr>
              <p:cNvPr id="8" name="Shape 8096">
                <a:extLst>
                  <a:ext uri="{FF2B5EF4-FFF2-40B4-BE49-F238E27FC236}">
                    <a16:creationId xmlns:a16="http://schemas.microsoft.com/office/drawing/2014/main" id="{2230ADA1-14D7-4C3C-80D2-3DFD11F9BECE}"/>
                  </a:ext>
                </a:extLst>
              </p:cNvPr>
              <p:cNvSpPr/>
              <p:nvPr/>
            </p:nvSpPr>
            <p:spPr>
              <a:xfrm>
                <a:off x="7138356" y="1714347"/>
                <a:ext cx="1758900" cy="455700"/>
              </a:xfrm>
              <a:prstGeom prst="rect">
                <a:avLst/>
              </a:prstGeom>
              <a:noFill/>
              <a:ln>
                <a:noFill/>
              </a:ln>
            </p:spPr>
            <p:txBody>
              <a:bodyPr spcFirstLastPara="1" wrap="square" lIns="121900" tIns="60933" rIns="121900" bIns="60933"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400" b="1" i="0" u="none" strike="noStrike" kern="1200" cap="none" spc="0" normalizeH="0" baseline="0" noProof="0">
                    <a:ln>
                      <a:noFill/>
                    </a:ln>
                    <a:solidFill>
                      <a:srgbClr val="1A1A1A"/>
                    </a:solidFill>
                    <a:effectLst/>
                    <a:uLnTx/>
                    <a:uFillTx/>
                    <a:latin typeface="Source Sans Pro"/>
                    <a:ea typeface="Source Sans Pro"/>
                    <a:cs typeface="Source Sans Pro"/>
                    <a:sym typeface="Source Sans Pro"/>
                  </a:rPr>
                  <a:t>Real-time Pricing Optimization</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p:txBody>
          </p:sp>
          <p:sp>
            <p:nvSpPr>
              <p:cNvPr id="9" name="Shape 8097">
                <a:extLst>
                  <a:ext uri="{FF2B5EF4-FFF2-40B4-BE49-F238E27FC236}">
                    <a16:creationId xmlns:a16="http://schemas.microsoft.com/office/drawing/2014/main" id="{71C16339-9E61-4F5A-8CDA-111FB974281A}"/>
                  </a:ext>
                </a:extLst>
              </p:cNvPr>
              <p:cNvSpPr txBox="1"/>
              <p:nvPr/>
            </p:nvSpPr>
            <p:spPr>
              <a:xfrm>
                <a:off x="7137478" y="2189705"/>
                <a:ext cx="1758900" cy="938100"/>
              </a:xfrm>
              <a:prstGeom prst="rect">
                <a:avLst/>
              </a:prstGeom>
              <a:noFill/>
              <a:ln>
                <a:noFill/>
              </a:ln>
            </p:spPr>
            <p:txBody>
              <a:bodyPr spcFirstLastPara="1" wrap="square" lIns="121900" tIns="60933" rIns="121900" bIns="60933"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20128" marR="0" lvl="0" indent="-211661" algn="l" defTabSz="914400" rtl="0" eaLnBrk="1" fontAlgn="auto" latinLnBrk="0" hangingPunct="1">
                  <a:lnSpc>
                    <a:spcPct val="100000"/>
                  </a:lnSpc>
                  <a:spcBef>
                    <a:spcPts val="0"/>
                  </a:spcBef>
                  <a:spcAft>
                    <a:spcPts val="0"/>
                  </a:spcAft>
                  <a:buClr>
                    <a:srgbClr val="1A1A1A"/>
                  </a:buClr>
                  <a:buSzPts val="900"/>
                  <a:buFont typeface="Source Sans Pro"/>
                  <a:buChar char="•"/>
                  <a:tabLst/>
                  <a:defRPr/>
                </a:pPr>
                <a:r>
                  <a:rPr kumimoji="0" lang="en"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Demand-Elasticity</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a:p>
                <a:pPr marL="220128" marR="0" lvl="0" indent="-211661" algn="l" defTabSz="914400" rtl="0" eaLnBrk="1" fontAlgn="auto" latinLnBrk="0" hangingPunct="1">
                  <a:lnSpc>
                    <a:spcPct val="100000"/>
                  </a:lnSpc>
                  <a:spcBef>
                    <a:spcPts val="0"/>
                  </a:spcBef>
                  <a:spcAft>
                    <a:spcPts val="0"/>
                  </a:spcAft>
                  <a:buClr>
                    <a:srgbClr val="1A1A1A"/>
                  </a:buClr>
                  <a:buSzPts val="900"/>
                  <a:buFont typeface="Source Sans Pro"/>
                  <a:buChar char="•"/>
                  <a:tabLst/>
                  <a:defRPr/>
                </a:pPr>
                <a:r>
                  <a:rPr kumimoji="0" lang="en"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Personal Pricing Schemes</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a:p>
                <a:pPr marL="220128" marR="0" lvl="0" indent="-211661" algn="l" defTabSz="914400" rtl="0" eaLnBrk="1" fontAlgn="auto" latinLnBrk="0" hangingPunct="1">
                  <a:lnSpc>
                    <a:spcPct val="100000"/>
                  </a:lnSpc>
                  <a:spcBef>
                    <a:spcPts val="0"/>
                  </a:spcBef>
                  <a:spcAft>
                    <a:spcPts val="0"/>
                  </a:spcAft>
                  <a:buClr>
                    <a:srgbClr val="1A1A1A"/>
                  </a:buClr>
                  <a:buSzPts val="900"/>
                  <a:buFont typeface="Source Sans Pro"/>
                  <a:buChar char="•"/>
                  <a:tabLst/>
                  <a:defRPr/>
                </a:pPr>
                <a:r>
                  <a:rPr kumimoji="0" lang="en"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Promotion events</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a:p>
                <a:pPr marL="220128" marR="0" lvl="0" indent="-211661" algn="l" defTabSz="914400" rtl="0" eaLnBrk="1" fontAlgn="auto" latinLnBrk="0" hangingPunct="1">
                  <a:lnSpc>
                    <a:spcPct val="100000"/>
                  </a:lnSpc>
                  <a:spcBef>
                    <a:spcPts val="0"/>
                  </a:spcBef>
                  <a:spcAft>
                    <a:spcPts val="0"/>
                  </a:spcAft>
                  <a:buClr>
                    <a:srgbClr val="1A1A1A"/>
                  </a:buClr>
                  <a:buSzPts val="900"/>
                  <a:buFont typeface="Source Sans Pro Light"/>
                  <a:buChar char="•"/>
                  <a:tabLst/>
                  <a:defRPr/>
                </a:pPr>
                <a:r>
                  <a:rPr kumimoji="0" lang="en"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Multi-channel engagement</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endParaRPr>
              </a:p>
            </p:txBody>
          </p:sp>
        </p:grpSp>
        <p:pic>
          <p:nvPicPr>
            <p:cNvPr id="6" name="Shape 8108">
              <a:extLst>
                <a:ext uri="{FF2B5EF4-FFF2-40B4-BE49-F238E27FC236}">
                  <a16:creationId xmlns:a16="http://schemas.microsoft.com/office/drawing/2014/main" id="{2DDF1597-8597-42F3-BF12-4F93EBC4B353}"/>
                </a:ext>
              </a:extLst>
            </p:cNvPr>
            <p:cNvPicPr preferRelativeResize="0"/>
            <p:nvPr/>
          </p:nvPicPr>
          <p:blipFill rotWithShape="1">
            <a:blip r:embed="rId2" cstate="screen">
              <a:alphaModFix/>
              <a:duotone>
                <a:prstClr val="black"/>
                <a:schemeClr val="accent1">
                  <a:tint val="45000"/>
                  <a:satMod val="400000"/>
                </a:schemeClr>
              </a:duotone>
              <a:extLst>
                <a:ext uri="{28A0092B-C50C-407E-A947-70E740481C1C}">
                  <a14:useLocalDpi xmlns:a14="http://schemas.microsoft.com/office/drawing/2010/main"/>
                </a:ext>
              </a:extLst>
            </a:blip>
            <a:srcRect/>
            <a:stretch/>
          </p:blipFill>
          <p:spPr>
            <a:xfrm>
              <a:off x="1048718" y="2048779"/>
              <a:ext cx="666400" cy="666400"/>
            </a:xfrm>
            <a:prstGeom prst="rect">
              <a:avLst/>
            </a:prstGeom>
            <a:noFill/>
            <a:ln>
              <a:noFill/>
            </a:ln>
          </p:spPr>
        </p:pic>
      </p:grpSp>
      <p:sp>
        <p:nvSpPr>
          <p:cNvPr id="10" name="Title 16">
            <a:extLst>
              <a:ext uri="{FF2B5EF4-FFF2-40B4-BE49-F238E27FC236}">
                <a16:creationId xmlns:a16="http://schemas.microsoft.com/office/drawing/2014/main" id="{39B6862C-D815-401A-ACA3-5AE47B6A8FF6}"/>
              </a:ext>
            </a:extLst>
          </p:cNvPr>
          <p:cNvSpPr txBox="1">
            <a:spLocks/>
          </p:cNvSpPr>
          <p:nvPr/>
        </p:nvSpPr>
        <p:spPr>
          <a:xfrm>
            <a:off x="952018" y="913310"/>
            <a:ext cx="2344968" cy="276999"/>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50" normalizeH="0" baseline="0" noProof="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Retail</a:t>
            </a:r>
          </a:p>
        </p:txBody>
      </p:sp>
      <p:grpSp>
        <p:nvGrpSpPr>
          <p:cNvPr id="11" name="Shape 8171">
            <a:extLst>
              <a:ext uri="{FF2B5EF4-FFF2-40B4-BE49-F238E27FC236}">
                <a16:creationId xmlns:a16="http://schemas.microsoft.com/office/drawing/2014/main" id="{8876E337-2A89-42F0-B01E-71585C645F08}"/>
              </a:ext>
            </a:extLst>
          </p:cNvPr>
          <p:cNvGrpSpPr/>
          <p:nvPr/>
        </p:nvGrpSpPr>
        <p:grpSpPr>
          <a:xfrm>
            <a:off x="3505868" y="1232299"/>
            <a:ext cx="2516660" cy="2541196"/>
            <a:chOff x="3723125" y="1055665"/>
            <a:chExt cx="1930349" cy="1905897"/>
          </a:xfrm>
        </p:grpSpPr>
        <p:sp>
          <p:nvSpPr>
            <p:cNvPr id="12" name="Shape 8172">
              <a:extLst>
                <a:ext uri="{FF2B5EF4-FFF2-40B4-BE49-F238E27FC236}">
                  <a16:creationId xmlns:a16="http://schemas.microsoft.com/office/drawing/2014/main" id="{AD5B2640-D4B9-45BC-8B3B-325AF7E43817}"/>
                </a:ext>
              </a:extLst>
            </p:cNvPr>
            <p:cNvSpPr/>
            <p:nvPr/>
          </p:nvSpPr>
          <p:spPr>
            <a:xfrm>
              <a:off x="3756274" y="1747787"/>
              <a:ext cx="1830900" cy="455700"/>
            </a:xfrm>
            <a:prstGeom prst="rect">
              <a:avLst/>
            </a:prstGeom>
            <a:noFill/>
            <a:ln>
              <a:noFill/>
            </a:ln>
          </p:spPr>
          <p:txBody>
            <a:bodyPr spcFirstLastPara="1" wrap="square" lIns="121900" tIns="60933" rIns="121900" bIns="60933"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400" b="1" i="0" u="none" strike="noStrike" kern="1200" cap="none" spc="0" normalizeH="0" baseline="0" noProof="0">
                  <a:ln>
                    <a:noFill/>
                  </a:ln>
                  <a:solidFill>
                    <a:srgbClr val="1A1A1A"/>
                  </a:solidFill>
                  <a:effectLst/>
                  <a:uLnTx/>
                  <a:uFillTx/>
                  <a:latin typeface="Source Sans Pro"/>
                  <a:ea typeface="Source Sans Pro"/>
                  <a:cs typeface="Source Sans Pro"/>
                  <a:sym typeface="Source Sans Pro"/>
                </a:rPr>
                <a:t>Risk and Fraud, Threat Detection</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p:txBody>
        </p:sp>
        <p:sp>
          <p:nvSpPr>
            <p:cNvPr id="13" name="Shape 8173">
              <a:extLst>
                <a:ext uri="{FF2B5EF4-FFF2-40B4-BE49-F238E27FC236}">
                  <a16:creationId xmlns:a16="http://schemas.microsoft.com/office/drawing/2014/main" id="{F177B4CB-16EE-40BB-B9F6-BFA298EF003E}"/>
                </a:ext>
              </a:extLst>
            </p:cNvPr>
            <p:cNvSpPr txBox="1"/>
            <p:nvPr/>
          </p:nvSpPr>
          <p:spPr>
            <a:xfrm>
              <a:off x="3723125" y="1055665"/>
              <a:ext cx="1897200" cy="515400"/>
            </a:xfrm>
            <a:prstGeom prst="rect">
              <a:avLst/>
            </a:prstGeom>
            <a:noFill/>
            <a:ln>
              <a:noFill/>
            </a:ln>
          </p:spPr>
          <p:txBody>
            <a:bodyPr spcFirstLastPara="1" wrap="square" lIns="121900" tIns="60933" rIns="121900" bIns="60933"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050" b="1" i="0" u="none" strike="noStrike" kern="1200" cap="none" spc="0" normalizeH="0" baseline="0" noProof="0">
                  <a:ln>
                    <a:noFill/>
                  </a:ln>
                  <a:solidFill>
                    <a:srgbClr val="1A1A1A"/>
                  </a:solidFill>
                  <a:effectLst/>
                  <a:uLnTx/>
                  <a:uFillTx/>
                  <a:latin typeface="Source Sans Pro"/>
                  <a:ea typeface="Source Sans Pro"/>
                  <a:cs typeface="Source Sans Pro"/>
                  <a:sym typeface="Source Sans Pro"/>
                </a:rPr>
                <a:t>RISK AND REVENUE MANAGEMENT</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p:txBody>
        </p:sp>
        <p:sp>
          <p:nvSpPr>
            <p:cNvPr id="14" name="Shape 8174">
              <a:extLst>
                <a:ext uri="{FF2B5EF4-FFF2-40B4-BE49-F238E27FC236}">
                  <a16:creationId xmlns:a16="http://schemas.microsoft.com/office/drawing/2014/main" id="{77689E78-40A8-400C-94C8-57E6BBC00B78}"/>
                </a:ext>
              </a:extLst>
            </p:cNvPr>
            <p:cNvSpPr txBox="1"/>
            <p:nvPr/>
          </p:nvSpPr>
          <p:spPr>
            <a:xfrm>
              <a:off x="3756274" y="2192062"/>
              <a:ext cx="1897200" cy="769500"/>
            </a:xfrm>
            <a:prstGeom prst="rect">
              <a:avLst/>
            </a:prstGeom>
            <a:noFill/>
            <a:ln>
              <a:noFill/>
            </a:ln>
          </p:spPr>
          <p:txBody>
            <a:bodyPr spcFirstLastPara="1" wrap="square" lIns="121900" tIns="60933" rIns="121900" bIns="60933"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20128" marR="0" lvl="0" indent="-211661" algn="l" defTabSz="914400" rtl="0" eaLnBrk="1" fontAlgn="auto" latinLnBrk="0" hangingPunct="1">
                <a:lnSpc>
                  <a:spcPct val="100000"/>
                </a:lnSpc>
                <a:spcBef>
                  <a:spcPts val="0"/>
                </a:spcBef>
                <a:spcAft>
                  <a:spcPts val="0"/>
                </a:spcAft>
                <a:buClr>
                  <a:srgbClr val="1A1A1A"/>
                </a:buClr>
                <a:buSzPts val="900"/>
                <a:buFont typeface="Source Sans Pro"/>
                <a:buChar char="•"/>
                <a:tabLst/>
                <a:defRPr/>
              </a:pPr>
              <a:r>
                <a:rPr kumimoji="0" lang="en"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Real-time anomaly detection</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a:p>
              <a:pPr marL="220128" marR="0" lvl="0" indent="-211661" algn="l" defTabSz="914400" rtl="0" eaLnBrk="1" fontAlgn="auto" latinLnBrk="0" hangingPunct="1">
                <a:lnSpc>
                  <a:spcPct val="100000"/>
                </a:lnSpc>
                <a:spcBef>
                  <a:spcPts val="0"/>
                </a:spcBef>
                <a:spcAft>
                  <a:spcPts val="0"/>
                </a:spcAft>
                <a:buClr>
                  <a:srgbClr val="1A1A1A"/>
                </a:buClr>
                <a:buSzPts val="900"/>
                <a:buFont typeface="Source Sans Pro"/>
                <a:buChar char="•"/>
                <a:tabLst/>
                <a:defRPr/>
              </a:pPr>
              <a:r>
                <a:rPr kumimoji="0" lang="en"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Card Monitoring and Fraud Detection </a:t>
              </a:r>
            </a:p>
            <a:p>
              <a:pPr marL="220128" marR="0" lvl="0" indent="-211661" algn="l" defTabSz="914400" rtl="0" eaLnBrk="1" fontAlgn="auto" latinLnBrk="0" hangingPunct="1">
                <a:lnSpc>
                  <a:spcPct val="100000"/>
                </a:lnSpc>
                <a:spcBef>
                  <a:spcPts val="0"/>
                </a:spcBef>
                <a:spcAft>
                  <a:spcPts val="0"/>
                </a:spcAft>
                <a:buClr>
                  <a:srgbClr val="1A1A1A"/>
                </a:buClr>
                <a:buSzPts val="900"/>
                <a:buFont typeface="Source Sans Pro"/>
                <a:buChar char="•"/>
                <a:tabLst/>
                <a:defRPr/>
              </a:pPr>
              <a:r>
                <a:rPr kumimoji="0" lang="en"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Risk Aggregation</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p:txBody>
        </p:sp>
      </p:grpSp>
      <p:pic>
        <p:nvPicPr>
          <p:cNvPr id="15" name="Shape 8179">
            <a:extLst>
              <a:ext uri="{FF2B5EF4-FFF2-40B4-BE49-F238E27FC236}">
                <a16:creationId xmlns:a16="http://schemas.microsoft.com/office/drawing/2014/main" id="{2E15FE48-08EF-49A7-977A-9E2455978C15}"/>
              </a:ext>
            </a:extLst>
          </p:cNvPr>
          <p:cNvPicPr preferRelativeResize="0"/>
          <p:nvPr/>
        </p:nvPicPr>
        <p:blipFill rotWithShape="1">
          <a:blip r:embed="rId3" cstate="screen">
            <a:alphaModFix/>
            <a:duotone>
              <a:prstClr val="black"/>
              <a:schemeClr val="accent4">
                <a:tint val="45000"/>
                <a:satMod val="400000"/>
              </a:schemeClr>
            </a:duotone>
            <a:extLst>
              <a:ext uri="{28A0092B-C50C-407E-A947-70E740481C1C}">
                <a14:useLocalDpi xmlns:a14="http://schemas.microsoft.com/office/drawing/2010/main"/>
              </a:ext>
            </a:extLst>
          </a:blip>
          <a:srcRect/>
          <a:stretch/>
        </p:blipFill>
        <p:spPr>
          <a:xfrm>
            <a:off x="4409387" y="1511521"/>
            <a:ext cx="666400" cy="666400"/>
          </a:xfrm>
          <a:prstGeom prst="rect">
            <a:avLst/>
          </a:prstGeom>
          <a:noFill/>
          <a:ln>
            <a:noFill/>
          </a:ln>
        </p:spPr>
      </p:pic>
      <p:sp>
        <p:nvSpPr>
          <p:cNvPr id="16" name="Title 16">
            <a:extLst>
              <a:ext uri="{FF2B5EF4-FFF2-40B4-BE49-F238E27FC236}">
                <a16:creationId xmlns:a16="http://schemas.microsoft.com/office/drawing/2014/main" id="{1500BCE4-B29F-43AF-B45F-3A9D0E6C91EC}"/>
              </a:ext>
            </a:extLst>
          </p:cNvPr>
          <p:cNvSpPr txBox="1">
            <a:spLocks/>
          </p:cNvSpPr>
          <p:nvPr/>
        </p:nvSpPr>
        <p:spPr>
          <a:xfrm>
            <a:off x="3570103" y="913310"/>
            <a:ext cx="2344968" cy="276999"/>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Financial</a:t>
            </a:r>
          </a:p>
        </p:txBody>
      </p:sp>
      <p:grpSp>
        <p:nvGrpSpPr>
          <p:cNvPr id="17" name="Shape 8192">
            <a:extLst>
              <a:ext uri="{FF2B5EF4-FFF2-40B4-BE49-F238E27FC236}">
                <a16:creationId xmlns:a16="http://schemas.microsoft.com/office/drawing/2014/main" id="{D9700228-718E-4EF6-9EFA-BA61057ABFD2}"/>
              </a:ext>
            </a:extLst>
          </p:cNvPr>
          <p:cNvGrpSpPr/>
          <p:nvPr/>
        </p:nvGrpSpPr>
        <p:grpSpPr>
          <a:xfrm>
            <a:off x="6128976" y="1229312"/>
            <a:ext cx="2416083" cy="2399786"/>
            <a:chOff x="1714174" y="1059900"/>
            <a:chExt cx="1882089" cy="1799839"/>
          </a:xfrm>
        </p:grpSpPr>
        <p:sp>
          <p:nvSpPr>
            <p:cNvPr id="18" name="Shape 8193">
              <a:extLst>
                <a:ext uri="{FF2B5EF4-FFF2-40B4-BE49-F238E27FC236}">
                  <a16:creationId xmlns:a16="http://schemas.microsoft.com/office/drawing/2014/main" id="{D455B833-884A-44CA-A0C5-A689328BBAC2}"/>
                </a:ext>
              </a:extLst>
            </p:cNvPr>
            <p:cNvSpPr txBox="1"/>
            <p:nvPr/>
          </p:nvSpPr>
          <p:spPr>
            <a:xfrm>
              <a:off x="1747663" y="2184536"/>
              <a:ext cx="1848600" cy="675203"/>
            </a:xfrm>
            <a:prstGeom prst="rect">
              <a:avLst/>
            </a:prstGeom>
            <a:noFill/>
            <a:ln>
              <a:noFill/>
            </a:ln>
          </p:spPr>
          <p:txBody>
            <a:bodyPr spcFirstLastPara="1" wrap="square" lIns="121900" tIns="60933" rIns="121900" bIns="60933"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20128" marR="0" lvl="0" indent="-211661" algn="l" defTabSz="914400" rtl="0" eaLnBrk="1" fontAlgn="auto" latinLnBrk="0" hangingPunct="1">
                <a:lnSpc>
                  <a:spcPct val="100000"/>
                </a:lnSpc>
                <a:spcBef>
                  <a:spcPts val="0"/>
                </a:spcBef>
                <a:spcAft>
                  <a:spcPts val="0"/>
                </a:spcAft>
                <a:buClr>
                  <a:srgbClr val="1A1A1A"/>
                </a:buClr>
                <a:buSzPts val="900"/>
                <a:buFont typeface="Source Sans Pro Light"/>
                <a:buChar char="•"/>
                <a:tabLst/>
                <a:defRPr/>
              </a:pPr>
              <a:r>
                <a:rPr kumimoji="0" lang="en"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Preventive Maintenance </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a:p>
              <a:pPr marL="220128" marR="0" lvl="0" indent="-211661" algn="l" defTabSz="914400" rtl="0" eaLnBrk="1" fontAlgn="auto" latinLnBrk="0" hangingPunct="1">
                <a:lnSpc>
                  <a:spcPct val="100000"/>
                </a:lnSpc>
                <a:spcBef>
                  <a:spcPts val="0"/>
                </a:spcBef>
                <a:spcAft>
                  <a:spcPts val="0"/>
                </a:spcAft>
                <a:buClr>
                  <a:srgbClr val="1A1A1A"/>
                </a:buClr>
                <a:buSzPts val="900"/>
                <a:buFont typeface="Source Sans Pro Light"/>
                <a:buChar char="•"/>
                <a:tabLst/>
                <a:defRPr/>
              </a:pPr>
              <a:r>
                <a:rPr kumimoji="0" lang="en"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Smart Grids and Microgrids</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a:p>
              <a:pPr marL="220128" marR="0" lvl="0" indent="-211661" algn="l" defTabSz="914400" rtl="0" eaLnBrk="1" fontAlgn="auto" latinLnBrk="0" hangingPunct="1">
                <a:lnSpc>
                  <a:spcPct val="100000"/>
                </a:lnSpc>
                <a:spcBef>
                  <a:spcPts val="0"/>
                </a:spcBef>
                <a:spcAft>
                  <a:spcPts val="0"/>
                </a:spcAft>
                <a:buClr>
                  <a:srgbClr val="1A1A1A"/>
                </a:buClr>
                <a:buSzPts val="900"/>
                <a:buFont typeface="Source Sans Pro Light"/>
                <a:buChar char="•"/>
                <a:tabLst/>
                <a:defRPr/>
              </a:pPr>
              <a:r>
                <a:rPr kumimoji="0" lang="en"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Asset performance as a Service</a:t>
              </a:r>
            </a:p>
            <a:p>
              <a:pPr marL="220128" marR="0" lvl="0" indent="-211661" algn="l" defTabSz="914400" rtl="0" eaLnBrk="1" fontAlgn="auto" latinLnBrk="0" hangingPunct="1">
                <a:lnSpc>
                  <a:spcPct val="100000"/>
                </a:lnSpc>
                <a:spcBef>
                  <a:spcPts val="0"/>
                </a:spcBef>
                <a:spcAft>
                  <a:spcPts val="0"/>
                </a:spcAft>
                <a:buClr>
                  <a:srgbClr val="1A1A1A"/>
                </a:buClr>
                <a:buSzPts val="900"/>
                <a:buFont typeface="Source Sans Pro Light"/>
                <a:buChar char="•"/>
                <a:tabLst/>
                <a:defRPr/>
              </a:pPr>
              <a:r>
                <a:rPr kumimoji="0" lang="en" sz="1100" b="0" i="0" u="none" strike="noStrike" kern="1200" cap="none" spc="0" normalizeH="0" baseline="0" noProof="0">
                  <a:ln>
                    <a:noFill/>
                  </a:ln>
                  <a:solidFill>
                    <a:srgbClr val="1A1A1A"/>
                  </a:solidFill>
                  <a:effectLst/>
                  <a:uLnTx/>
                  <a:uFillTx/>
                  <a:latin typeface="Source Sans Pro Light"/>
                  <a:ea typeface="Source Sans Pro Light"/>
                  <a:cs typeface="Segoe UI" panose="020B0502040204020203" pitchFamily="34" charset="0"/>
                  <a:sym typeface="Source Sans Pro Light"/>
                </a:rPr>
                <a:t>UAV </a:t>
              </a:r>
              <a:r>
                <a:rPr kumimoji="0" lang="en-US" sz="1100" b="0" i="0" u="none" strike="noStrike" kern="1200" cap="none" spc="0" normalizeH="0" baseline="0" noProof="0">
                  <a:ln>
                    <a:noFill/>
                  </a:ln>
                  <a:solidFill>
                    <a:srgbClr val="1A1A1A"/>
                  </a:solidFill>
                  <a:effectLst/>
                  <a:uLnTx/>
                  <a:uFillTx/>
                  <a:latin typeface="Source Sans Pro Light"/>
                  <a:ea typeface="Source Sans Pro Light"/>
                  <a:cs typeface="Segoe UI" panose="020B0502040204020203" pitchFamily="34" charset="0"/>
                  <a:sym typeface="Source Sans Pro Light"/>
                </a:rPr>
                <a:t>image analysis</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p:txBody>
        </p:sp>
        <p:sp>
          <p:nvSpPr>
            <p:cNvPr id="19" name="Shape 8194">
              <a:extLst>
                <a:ext uri="{FF2B5EF4-FFF2-40B4-BE49-F238E27FC236}">
                  <a16:creationId xmlns:a16="http://schemas.microsoft.com/office/drawing/2014/main" id="{30A0F884-1E61-4E64-84FA-0FDD4983BBE4}"/>
                </a:ext>
              </a:extLst>
            </p:cNvPr>
            <p:cNvSpPr/>
            <p:nvPr/>
          </p:nvSpPr>
          <p:spPr>
            <a:xfrm>
              <a:off x="1714174" y="1749393"/>
              <a:ext cx="1848600" cy="453900"/>
            </a:xfrm>
            <a:prstGeom prst="rect">
              <a:avLst/>
            </a:prstGeom>
            <a:noFill/>
            <a:ln>
              <a:noFill/>
            </a:ln>
          </p:spPr>
          <p:txBody>
            <a:bodyPr spcFirstLastPara="1" wrap="square" lIns="121900" tIns="60933" rIns="121900" bIns="60933"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400" b="1" i="0" u="none" strike="noStrike" kern="1200" cap="none" spc="0" normalizeH="0" baseline="0" noProof="0">
                  <a:ln>
                    <a:noFill/>
                  </a:ln>
                  <a:solidFill>
                    <a:srgbClr val="1A1A1A"/>
                  </a:solidFill>
                  <a:effectLst/>
                  <a:uLnTx/>
                  <a:uFillTx/>
                  <a:latin typeface="Source Sans Pro"/>
                  <a:ea typeface="Source Sans Pro"/>
                  <a:cs typeface="Source Sans Pro"/>
                  <a:sym typeface="Source Sans Pro"/>
                </a:rPr>
                <a:t>Industrial IoT</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p:txBody>
        </p:sp>
        <p:sp>
          <p:nvSpPr>
            <p:cNvPr id="20" name="Shape 8195">
              <a:extLst>
                <a:ext uri="{FF2B5EF4-FFF2-40B4-BE49-F238E27FC236}">
                  <a16:creationId xmlns:a16="http://schemas.microsoft.com/office/drawing/2014/main" id="{9509AB2A-40FE-4DE2-A739-4E4098D026FB}"/>
                </a:ext>
              </a:extLst>
            </p:cNvPr>
            <p:cNvSpPr txBox="1"/>
            <p:nvPr/>
          </p:nvSpPr>
          <p:spPr>
            <a:xfrm>
              <a:off x="1771743" y="1059900"/>
              <a:ext cx="1756856" cy="360600"/>
            </a:xfrm>
            <a:prstGeom prst="rect">
              <a:avLst/>
            </a:prstGeom>
            <a:noFill/>
            <a:ln>
              <a:noFill/>
            </a:ln>
          </p:spPr>
          <p:txBody>
            <a:bodyPr spcFirstLastPara="1" wrap="square" lIns="121900" tIns="60933" rIns="121900" bIns="60933"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050" b="1" i="0" u="none" strike="noStrike" kern="1200" cap="none" spc="0" normalizeH="0" baseline="0" noProof="0">
                  <a:ln>
                    <a:noFill/>
                  </a:ln>
                  <a:solidFill>
                    <a:srgbClr val="1A1A1A"/>
                  </a:solidFill>
                  <a:effectLst/>
                  <a:uLnTx/>
                  <a:uFillTx/>
                  <a:latin typeface="Source Sans Pro"/>
                  <a:ea typeface="Source Sans Pro"/>
                  <a:cs typeface="Source Sans Pro"/>
                  <a:sym typeface="Source Sans Pro"/>
                </a:rPr>
                <a:t>GRID OP</a:t>
              </a:r>
              <a:r>
                <a:rPr kumimoji="0" lang="en-US" sz="1050" b="1" i="0" u="none" strike="noStrike" kern="1200" cap="none" spc="0" normalizeH="0" baseline="0" noProof="0">
                  <a:ln>
                    <a:noFill/>
                  </a:ln>
                  <a:solidFill>
                    <a:srgbClr val="1A1A1A"/>
                  </a:solidFill>
                  <a:effectLst/>
                  <a:uLnTx/>
                  <a:uFillTx/>
                  <a:latin typeface="Source Sans Pro"/>
                  <a:ea typeface="Source Sans Pro"/>
                  <a:cs typeface="Source Sans Pro"/>
                  <a:sym typeface="Source Sans Pro"/>
                </a:rPr>
                <a:t>S</a:t>
              </a:r>
              <a:r>
                <a:rPr kumimoji="0" lang="en" sz="1050" b="1" i="0" u="none" strike="noStrike" kern="1200" cap="none" spc="0" normalizeH="0" baseline="0" noProof="0">
                  <a:ln>
                    <a:noFill/>
                  </a:ln>
                  <a:solidFill>
                    <a:srgbClr val="1A1A1A"/>
                  </a:solidFill>
                  <a:effectLst/>
                  <a:uLnTx/>
                  <a:uFillTx/>
                  <a:latin typeface="Source Sans Pro"/>
                  <a:ea typeface="Source Sans Pro"/>
                  <a:cs typeface="Source Sans Pro"/>
                  <a:sym typeface="Source Sans Pro"/>
                </a:rPr>
                <a:t>, </a:t>
              </a:r>
              <a:r>
                <a:rPr kumimoji="0" lang="en-US" sz="1050" b="1" i="0" u="none" strike="noStrike" kern="1200" cap="none" spc="0" normalizeH="0" baseline="0" noProof="0">
                  <a:ln>
                    <a:noFill/>
                  </a:ln>
                  <a:solidFill>
                    <a:srgbClr val="1A1A1A"/>
                  </a:solidFill>
                  <a:effectLst/>
                  <a:uLnTx/>
                  <a:uFillTx/>
                  <a:latin typeface="Source Sans Pro"/>
                  <a:ea typeface="Source Sans Pro"/>
                  <a:cs typeface="Source Sans Pro"/>
                  <a:sym typeface="Source Sans Pro"/>
                </a:rPr>
                <a:t>ASSET</a:t>
              </a:r>
              <a:r>
                <a:rPr kumimoji="0" lang="en" sz="1050" b="1" i="0" u="none" strike="noStrike" kern="1200" cap="none" spc="0" normalizeH="0" baseline="0" noProof="0">
                  <a:ln>
                    <a:noFill/>
                  </a:ln>
                  <a:solidFill>
                    <a:srgbClr val="1A1A1A"/>
                  </a:solidFill>
                  <a:effectLst/>
                  <a:uLnTx/>
                  <a:uFillTx/>
                  <a:latin typeface="Source Sans Pro"/>
                  <a:ea typeface="Source Sans Pro"/>
                  <a:cs typeface="Source Sans Pro"/>
                  <a:sym typeface="Source Sans Pro"/>
                </a:rPr>
                <a:t> OPTIMIZATION</a:t>
              </a:r>
            </a:p>
          </p:txBody>
        </p:sp>
      </p:grpSp>
      <p:pic>
        <p:nvPicPr>
          <p:cNvPr id="21" name="Shape 8216">
            <a:extLst>
              <a:ext uri="{FF2B5EF4-FFF2-40B4-BE49-F238E27FC236}">
                <a16:creationId xmlns:a16="http://schemas.microsoft.com/office/drawing/2014/main" id="{9D0CC46D-537C-4202-8915-8E84CE4EC629}"/>
              </a:ext>
            </a:extLst>
          </p:cNvPr>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6958522" y="1537089"/>
            <a:ext cx="714000" cy="714000"/>
          </a:xfrm>
          <a:prstGeom prst="rect">
            <a:avLst/>
          </a:prstGeom>
          <a:noFill/>
          <a:ln>
            <a:noFill/>
          </a:ln>
        </p:spPr>
      </p:pic>
      <p:sp>
        <p:nvSpPr>
          <p:cNvPr id="22" name="Title 16">
            <a:extLst>
              <a:ext uri="{FF2B5EF4-FFF2-40B4-BE49-F238E27FC236}">
                <a16:creationId xmlns:a16="http://schemas.microsoft.com/office/drawing/2014/main" id="{316AEBC6-4D1D-4CB1-B791-2AA7CA8B4281}"/>
              </a:ext>
            </a:extLst>
          </p:cNvPr>
          <p:cNvSpPr txBox="1">
            <a:spLocks/>
          </p:cNvSpPr>
          <p:nvPr/>
        </p:nvSpPr>
        <p:spPr>
          <a:xfrm>
            <a:off x="6148283" y="921535"/>
            <a:ext cx="2344968" cy="276999"/>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50" normalizeH="0" baseline="0" noProof="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Oil/Gas &amp; Energy</a:t>
            </a:r>
          </a:p>
        </p:txBody>
      </p:sp>
      <p:grpSp>
        <p:nvGrpSpPr>
          <p:cNvPr id="23" name="Shape 8259">
            <a:extLst>
              <a:ext uri="{FF2B5EF4-FFF2-40B4-BE49-F238E27FC236}">
                <a16:creationId xmlns:a16="http://schemas.microsoft.com/office/drawing/2014/main" id="{D081EA1C-9E47-4501-AA8F-F951FA894916}"/>
              </a:ext>
            </a:extLst>
          </p:cNvPr>
          <p:cNvGrpSpPr/>
          <p:nvPr/>
        </p:nvGrpSpPr>
        <p:grpSpPr>
          <a:xfrm>
            <a:off x="8812116" y="1246131"/>
            <a:ext cx="2566991" cy="2527365"/>
            <a:chOff x="-64514" y="850667"/>
            <a:chExt cx="2097900" cy="1895524"/>
          </a:xfrm>
        </p:grpSpPr>
        <p:sp>
          <p:nvSpPr>
            <p:cNvPr id="24" name="Shape 8260">
              <a:extLst>
                <a:ext uri="{FF2B5EF4-FFF2-40B4-BE49-F238E27FC236}">
                  <a16:creationId xmlns:a16="http://schemas.microsoft.com/office/drawing/2014/main" id="{E3C7630C-6E5E-46C0-9AE1-59E25EEEB1AF}"/>
                </a:ext>
              </a:extLst>
            </p:cNvPr>
            <p:cNvSpPr txBox="1"/>
            <p:nvPr/>
          </p:nvSpPr>
          <p:spPr>
            <a:xfrm>
              <a:off x="-64513" y="1910665"/>
              <a:ext cx="2076000" cy="835526"/>
            </a:xfrm>
            <a:prstGeom prst="rect">
              <a:avLst/>
            </a:prstGeom>
            <a:noFill/>
            <a:ln>
              <a:noFill/>
            </a:ln>
          </p:spPr>
          <p:txBody>
            <a:bodyPr spcFirstLastPara="1" wrap="square" lIns="121900" tIns="60933" rIns="121900" bIns="60933"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20128" marR="0" lvl="0" indent="-211661" algn="l" defTabSz="914400" rtl="0" eaLnBrk="1" fontAlgn="auto" latinLnBrk="0" hangingPunct="1">
                <a:lnSpc>
                  <a:spcPct val="100000"/>
                </a:lnSpc>
                <a:spcBef>
                  <a:spcPts val="0"/>
                </a:spcBef>
                <a:spcAft>
                  <a:spcPts val="0"/>
                </a:spcAft>
                <a:buClr>
                  <a:srgbClr val="1A1A1A"/>
                </a:buClr>
                <a:buSzPts val="900"/>
                <a:buFont typeface="Source Sans Pro"/>
                <a:buChar char="•"/>
                <a:tabLst/>
                <a:defRPr/>
              </a:pPr>
              <a:r>
                <a:rPr kumimoji="0" lang="en-US"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Real-time firewall, network, and auth</a:t>
              </a:r>
              <a:r>
                <a:rPr kumimoji="0" lang="en"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 </a:t>
              </a:r>
              <a:r>
                <a:rPr kumimoji="0" lang="en-US"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log </a:t>
              </a:r>
              <a:r>
                <a:rPr kumimoji="0" lang="en"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correlation</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a:p>
              <a:pPr marL="220128" marR="0" lvl="0" indent="-211661" algn="l" defTabSz="914400" rtl="0" eaLnBrk="1" fontAlgn="auto" latinLnBrk="0" hangingPunct="1">
                <a:lnSpc>
                  <a:spcPct val="100000"/>
                </a:lnSpc>
                <a:spcBef>
                  <a:spcPts val="0"/>
                </a:spcBef>
                <a:spcAft>
                  <a:spcPts val="0"/>
                </a:spcAft>
                <a:buClr>
                  <a:srgbClr val="1A1A1A"/>
                </a:buClr>
                <a:buSzPts val="900"/>
                <a:buFont typeface="Source Sans Pro"/>
                <a:buChar char="•"/>
                <a:tabLst/>
                <a:defRPr/>
              </a:pPr>
              <a:r>
                <a:rPr kumimoji="0" lang="en"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Anomaly detection</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a:p>
              <a:pPr marL="220128" marR="0" lvl="0" indent="-211661" algn="l" defTabSz="914400" rtl="0" eaLnBrk="1" fontAlgn="auto" latinLnBrk="0" hangingPunct="1">
                <a:lnSpc>
                  <a:spcPct val="100000"/>
                </a:lnSpc>
                <a:spcBef>
                  <a:spcPts val="0"/>
                </a:spcBef>
                <a:spcAft>
                  <a:spcPts val="0"/>
                </a:spcAft>
                <a:buClr>
                  <a:srgbClr val="1A1A1A"/>
                </a:buClr>
                <a:buSzPts val="900"/>
                <a:buFont typeface="Source Sans Pro"/>
                <a:buChar char="•"/>
                <a:tabLst/>
                <a:defRPr/>
              </a:pPr>
              <a:r>
                <a:rPr kumimoji="0" lang="en"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Security context, enrichment</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a:p>
              <a:pPr marL="220128" marR="0" lvl="0" indent="-211661" algn="l" defTabSz="914400" rtl="0" eaLnBrk="1" fontAlgn="auto" latinLnBrk="0" hangingPunct="1">
                <a:lnSpc>
                  <a:spcPct val="100000"/>
                </a:lnSpc>
                <a:spcBef>
                  <a:spcPts val="0"/>
                </a:spcBef>
                <a:spcAft>
                  <a:spcPts val="0"/>
                </a:spcAft>
                <a:buClr>
                  <a:srgbClr val="1A1A1A"/>
                </a:buClr>
                <a:buSzPts val="900"/>
                <a:buFont typeface="Source Sans Pro Light"/>
                <a:buChar char="•"/>
                <a:tabLst/>
                <a:defRPr/>
              </a:pPr>
              <a:r>
                <a:rPr kumimoji="0" lang="en"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Security Orchestration</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endParaRPr>
            </a:p>
          </p:txBody>
        </p:sp>
        <p:sp>
          <p:nvSpPr>
            <p:cNvPr id="25" name="Shape 8261">
              <a:extLst>
                <a:ext uri="{FF2B5EF4-FFF2-40B4-BE49-F238E27FC236}">
                  <a16:creationId xmlns:a16="http://schemas.microsoft.com/office/drawing/2014/main" id="{E0CBE540-3CFB-4161-A19C-4474897C22F8}"/>
                </a:ext>
              </a:extLst>
            </p:cNvPr>
            <p:cNvSpPr/>
            <p:nvPr/>
          </p:nvSpPr>
          <p:spPr>
            <a:xfrm>
              <a:off x="-64514" y="1534215"/>
              <a:ext cx="2097900" cy="453900"/>
            </a:xfrm>
            <a:prstGeom prst="rect">
              <a:avLst/>
            </a:prstGeom>
            <a:noFill/>
            <a:ln>
              <a:noFill/>
            </a:ln>
          </p:spPr>
          <p:txBody>
            <a:bodyPr spcFirstLastPara="1" wrap="square" lIns="121900" tIns="60933" rIns="121900" bIns="60933"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400" b="1" i="0" u="none" strike="noStrike" kern="1200" cap="none" spc="0" normalizeH="0" baseline="0" noProof="0">
                  <a:ln>
                    <a:noFill/>
                  </a:ln>
                  <a:solidFill>
                    <a:srgbClr val="1A1A1A"/>
                  </a:solidFill>
                  <a:effectLst/>
                  <a:uLnTx/>
                  <a:uFillTx/>
                  <a:latin typeface="Source Sans Pro"/>
                  <a:ea typeface="Source Sans Pro"/>
                  <a:cs typeface="Source Sans Pro"/>
                  <a:sym typeface="Source Sans Pro"/>
                </a:rPr>
                <a:t>Security Intelligence </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p:txBody>
        </p:sp>
        <p:sp>
          <p:nvSpPr>
            <p:cNvPr id="26" name="Shape 8262">
              <a:extLst>
                <a:ext uri="{FF2B5EF4-FFF2-40B4-BE49-F238E27FC236}">
                  <a16:creationId xmlns:a16="http://schemas.microsoft.com/office/drawing/2014/main" id="{5A49D476-A371-4FDD-963B-BDC89DEE5792}"/>
                </a:ext>
              </a:extLst>
            </p:cNvPr>
            <p:cNvSpPr txBox="1"/>
            <p:nvPr/>
          </p:nvSpPr>
          <p:spPr>
            <a:xfrm>
              <a:off x="-64514" y="850667"/>
              <a:ext cx="2097900" cy="256415"/>
            </a:xfrm>
            <a:prstGeom prst="rect">
              <a:avLst/>
            </a:prstGeom>
            <a:noFill/>
            <a:ln>
              <a:noFill/>
            </a:ln>
          </p:spPr>
          <p:txBody>
            <a:bodyPr spcFirstLastPara="1" wrap="square" lIns="121900" tIns="60933" rIns="121900" bIns="60933"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050" b="1" i="0" u="none" strike="noStrike" kern="1200" cap="none" spc="0" normalizeH="0" baseline="0" noProof="0">
                  <a:ln>
                    <a:noFill/>
                  </a:ln>
                  <a:solidFill>
                    <a:srgbClr val="1A1A1A"/>
                  </a:solidFill>
                  <a:effectLst/>
                  <a:uLnTx/>
                  <a:uFillTx/>
                  <a:latin typeface="Source Sans Pro"/>
                  <a:ea typeface="Source Sans Pro"/>
                  <a:cs typeface="Source Sans Pro"/>
                  <a:sym typeface="Source Sans Pro"/>
                </a:rPr>
                <a:t>ACTIONABLE THREAT INTELLIGENCE</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p:txBody>
        </p:sp>
      </p:grpSp>
      <p:sp>
        <p:nvSpPr>
          <p:cNvPr id="27" name="Title 16">
            <a:extLst>
              <a:ext uri="{FF2B5EF4-FFF2-40B4-BE49-F238E27FC236}">
                <a16:creationId xmlns:a16="http://schemas.microsoft.com/office/drawing/2014/main" id="{E7B54222-FFD9-4ED7-826B-DCA9023AC4F3}"/>
              </a:ext>
            </a:extLst>
          </p:cNvPr>
          <p:cNvSpPr txBox="1">
            <a:spLocks/>
          </p:cNvSpPr>
          <p:nvPr/>
        </p:nvSpPr>
        <p:spPr>
          <a:xfrm>
            <a:off x="8866128" y="913309"/>
            <a:ext cx="2344968" cy="276999"/>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50" normalizeH="0" baseline="0" noProof="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Security</a:t>
            </a:r>
          </a:p>
        </p:txBody>
      </p:sp>
      <p:sp>
        <p:nvSpPr>
          <p:cNvPr id="28" name="Title 16">
            <a:extLst>
              <a:ext uri="{FF2B5EF4-FFF2-40B4-BE49-F238E27FC236}">
                <a16:creationId xmlns:a16="http://schemas.microsoft.com/office/drawing/2014/main" id="{FD62EB79-C5B7-42A3-837C-3F60A77354B6}"/>
              </a:ext>
            </a:extLst>
          </p:cNvPr>
          <p:cNvSpPr txBox="1">
            <a:spLocks/>
          </p:cNvSpPr>
          <p:nvPr/>
        </p:nvSpPr>
        <p:spPr>
          <a:xfrm>
            <a:off x="972965" y="3853068"/>
            <a:ext cx="2324021" cy="276999"/>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50" normalizeH="0" baseline="0" noProof="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Healthcare</a:t>
            </a:r>
          </a:p>
        </p:txBody>
      </p:sp>
      <p:grpSp>
        <p:nvGrpSpPr>
          <p:cNvPr id="29" name="Shape 8053">
            <a:extLst>
              <a:ext uri="{FF2B5EF4-FFF2-40B4-BE49-F238E27FC236}">
                <a16:creationId xmlns:a16="http://schemas.microsoft.com/office/drawing/2014/main" id="{F6BB4EAF-E89C-4461-81DD-50FBF99A1373}"/>
              </a:ext>
            </a:extLst>
          </p:cNvPr>
          <p:cNvGrpSpPr/>
          <p:nvPr/>
        </p:nvGrpSpPr>
        <p:grpSpPr>
          <a:xfrm>
            <a:off x="903153" y="4203171"/>
            <a:ext cx="2420715" cy="2398793"/>
            <a:chOff x="5323431" y="1035675"/>
            <a:chExt cx="1815536" cy="1799095"/>
          </a:xfrm>
        </p:grpSpPr>
        <p:sp>
          <p:nvSpPr>
            <p:cNvPr id="30" name="Shape 8054">
              <a:extLst>
                <a:ext uri="{FF2B5EF4-FFF2-40B4-BE49-F238E27FC236}">
                  <a16:creationId xmlns:a16="http://schemas.microsoft.com/office/drawing/2014/main" id="{0355CA09-6B36-4227-81FF-567602BB9686}"/>
                </a:ext>
              </a:extLst>
            </p:cNvPr>
            <p:cNvSpPr/>
            <p:nvPr/>
          </p:nvSpPr>
          <p:spPr>
            <a:xfrm>
              <a:off x="5323431" y="1756559"/>
              <a:ext cx="1794000" cy="455700"/>
            </a:xfrm>
            <a:prstGeom prst="rect">
              <a:avLst/>
            </a:prstGeom>
            <a:noFill/>
            <a:ln>
              <a:noFill/>
            </a:ln>
          </p:spPr>
          <p:txBody>
            <a:bodyPr spcFirstLastPara="1" wrap="square" lIns="121900" tIns="60933" rIns="121900" bIns="60933"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400" b="1" i="0" u="none" strike="noStrike" kern="1200" cap="none" spc="0" normalizeH="0" baseline="0" noProof="0">
                  <a:ln>
                    <a:noFill/>
                  </a:ln>
                  <a:solidFill>
                    <a:srgbClr val="1A1A1A"/>
                  </a:solidFill>
                  <a:effectLst/>
                  <a:uLnTx/>
                  <a:uFillTx/>
                  <a:latin typeface="Source Sans Pro"/>
                  <a:ea typeface="Source Sans Pro"/>
                  <a:cs typeface="Source Sans Pro"/>
                  <a:sym typeface="Source Sans Pro"/>
                </a:rPr>
                <a:t>IoT DEVICE</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400" b="1" i="0" u="none" strike="noStrike" kern="1200" cap="none" spc="0" normalizeH="0" baseline="0" noProof="0">
                  <a:ln>
                    <a:noFill/>
                  </a:ln>
                  <a:solidFill>
                    <a:srgbClr val="1A1A1A"/>
                  </a:solidFill>
                  <a:effectLst/>
                  <a:uLnTx/>
                  <a:uFillTx/>
                  <a:latin typeface="Source Sans Pro"/>
                  <a:ea typeface="Source Sans Pro"/>
                  <a:cs typeface="Source Sans Pro"/>
                  <a:sym typeface="Source Sans Pro"/>
                </a:rPr>
                <a:t>ANALYTICS</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p:txBody>
        </p:sp>
        <p:sp>
          <p:nvSpPr>
            <p:cNvPr id="31" name="Shape 8055">
              <a:extLst>
                <a:ext uri="{FF2B5EF4-FFF2-40B4-BE49-F238E27FC236}">
                  <a16:creationId xmlns:a16="http://schemas.microsoft.com/office/drawing/2014/main" id="{7CA7E529-B987-4752-A0C8-63977CFBE9F1}"/>
                </a:ext>
              </a:extLst>
            </p:cNvPr>
            <p:cNvSpPr txBox="1"/>
            <p:nvPr/>
          </p:nvSpPr>
          <p:spPr>
            <a:xfrm>
              <a:off x="5337167" y="1035675"/>
              <a:ext cx="1801800" cy="230833"/>
            </a:xfrm>
            <a:prstGeom prst="rect">
              <a:avLst/>
            </a:prstGeom>
            <a:noFill/>
            <a:ln>
              <a:noFill/>
            </a:ln>
          </p:spPr>
          <p:txBody>
            <a:bodyPr spcFirstLastPara="1" wrap="square" lIns="121900" tIns="60933" rIns="121900" bIns="60933"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050" b="1" i="0" u="none" strike="noStrike" kern="1200" cap="none" spc="0" normalizeH="0" baseline="0" noProof="0">
                  <a:ln>
                    <a:noFill/>
                  </a:ln>
                  <a:solidFill>
                    <a:srgbClr val="1A1A1A"/>
                  </a:solidFill>
                  <a:effectLst/>
                  <a:uLnTx/>
                  <a:uFillTx/>
                  <a:latin typeface="Source Sans Pro"/>
                  <a:ea typeface="Source Sans Pro"/>
                  <a:cs typeface="Source Sans Pro"/>
                  <a:sym typeface="Source Sans Pro"/>
                </a:rPr>
                <a:t>SENSOR DATA</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p:txBody>
        </p:sp>
        <p:sp>
          <p:nvSpPr>
            <p:cNvPr id="32" name="Shape 8056">
              <a:extLst>
                <a:ext uri="{FF2B5EF4-FFF2-40B4-BE49-F238E27FC236}">
                  <a16:creationId xmlns:a16="http://schemas.microsoft.com/office/drawing/2014/main" id="{B7F274A4-955B-46BE-982D-6F035670F255}"/>
                </a:ext>
              </a:extLst>
            </p:cNvPr>
            <p:cNvSpPr txBox="1"/>
            <p:nvPr/>
          </p:nvSpPr>
          <p:spPr>
            <a:xfrm>
              <a:off x="5357267" y="2186378"/>
              <a:ext cx="1761600" cy="648392"/>
            </a:xfrm>
            <a:prstGeom prst="rect">
              <a:avLst/>
            </a:prstGeom>
            <a:noFill/>
            <a:ln>
              <a:noFill/>
            </a:ln>
          </p:spPr>
          <p:txBody>
            <a:bodyPr spcFirstLastPara="1" wrap="square" lIns="121900" tIns="60933" rIns="121900" bIns="60933"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20128" marR="0" lvl="0" indent="-211661" algn="l" defTabSz="914400" rtl="0" eaLnBrk="1" fontAlgn="auto" latinLnBrk="0" hangingPunct="1">
                <a:lnSpc>
                  <a:spcPct val="100000"/>
                </a:lnSpc>
                <a:spcBef>
                  <a:spcPts val="0"/>
                </a:spcBef>
                <a:spcAft>
                  <a:spcPts val="0"/>
                </a:spcAft>
                <a:buClr>
                  <a:srgbClr val="1A1A1A"/>
                </a:buClr>
                <a:buSzPts val="900"/>
                <a:buFont typeface="Source Sans Pro"/>
                <a:buChar char="•"/>
                <a:tabLst/>
                <a:defRPr/>
              </a:pPr>
              <a:r>
                <a:rPr kumimoji="0" lang="en"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Aggregation of streaming events </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a:p>
              <a:pPr marL="220128" marR="0" lvl="0" indent="-211661" algn="l" defTabSz="914400" rtl="0" eaLnBrk="1" fontAlgn="auto" latinLnBrk="0" hangingPunct="1">
                <a:lnSpc>
                  <a:spcPct val="100000"/>
                </a:lnSpc>
                <a:spcBef>
                  <a:spcPts val="0"/>
                </a:spcBef>
                <a:spcAft>
                  <a:spcPts val="0"/>
                </a:spcAft>
                <a:buClr>
                  <a:srgbClr val="1A1A1A"/>
                </a:buClr>
                <a:buSzPts val="900"/>
                <a:buFont typeface="Source Sans Pro"/>
                <a:buChar char="•"/>
                <a:tabLst/>
                <a:defRPr/>
              </a:pPr>
              <a:r>
                <a:rPr kumimoji="0" lang="en"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Predictive Maintenance</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a:p>
              <a:pPr marL="220128" marR="0" lvl="0" indent="-211661" algn="l" defTabSz="914400" rtl="0" eaLnBrk="1" fontAlgn="auto" latinLnBrk="0" hangingPunct="1">
                <a:lnSpc>
                  <a:spcPct val="100000"/>
                </a:lnSpc>
                <a:spcBef>
                  <a:spcPts val="0"/>
                </a:spcBef>
                <a:spcAft>
                  <a:spcPts val="0"/>
                </a:spcAft>
                <a:buClr>
                  <a:srgbClr val="1A1A1A"/>
                </a:buClr>
                <a:buSzPts val="900"/>
                <a:buFont typeface="Source Sans Pro"/>
                <a:buChar char="•"/>
                <a:tabLst/>
                <a:defRPr/>
              </a:pPr>
              <a:r>
                <a:rPr kumimoji="0" lang="en"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Anomaly Detection</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p:txBody>
        </p:sp>
      </p:grpSp>
      <p:grpSp>
        <p:nvGrpSpPr>
          <p:cNvPr id="33" name="Shape 8228">
            <a:extLst>
              <a:ext uri="{FF2B5EF4-FFF2-40B4-BE49-F238E27FC236}">
                <a16:creationId xmlns:a16="http://schemas.microsoft.com/office/drawing/2014/main" id="{89180559-82C7-4298-A9C6-8624EE00B6E8}"/>
              </a:ext>
            </a:extLst>
          </p:cNvPr>
          <p:cNvGrpSpPr/>
          <p:nvPr/>
        </p:nvGrpSpPr>
        <p:grpSpPr>
          <a:xfrm>
            <a:off x="3555595" y="4203171"/>
            <a:ext cx="2409589" cy="2432245"/>
            <a:chOff x="1736825" y="1059900"/>
            <a:chExt cx="1848600" cy="1824183"/>
          </a:xfrm>
        </p:grpSpPr>
        <p:sp>
          <p:nvSpPr>
            <p:cNvPr id="34" name="Shape 8229">
              <a:extLst>
                <a:ext uri="{FF2B5EF4-FFF2-40B4-BE49-F238E27FC236}">
                  <a16:creationId xmlns:a16="http://schemas.microsoft.com/office/drawing/2014/main" id="{CF8143C2-A78B-4412-BFAB-7FC699343544}"/>
                </a:ext>
              </a:extLst>
            </p:cNvPr>
            <p:cNvSpPr txBox="1"/>
            <p:nvPr/>
          </p:nvSpPr>
          <p:spPr>
            <a:xfrm>
              <a:off x="1736825" y="2235691"/>
              <a:ext cx="1848600" cy="648392"/>
            </a:xfrm>
            <a:prstGeom prst="rect">
              <a:avLst/>
            </a:prstGeom>
            <a:noFill/>
            <a:ln>
              <a:noFill/>
            </a:ln>
          </p:spPr>
          <p:txBody>
            <a:bodyPr spcFirstLastPara="1" wrap="square" lIns="121900" tIns="60933" rIns="121900" bIns="60933"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20128" marR="0" lvl="0" indent="-211661" algn="l" defTabSz="914400" rtl="0" eaLnBrk="1" fontAlgn="auto" latinLnBrk="0" hangingPunct="1">
                <a:lnSpc>
                  <a:spcPct val="100000"/>
                </a:lnSpc>
                <a:spcBef>
                  <a:spcPts val="0"/>
                </a:spcBef>
                <a:spcAft>
                  <a:spcPts val="0"/>
                </a:spcAft>
                <a:buClr>
                  <a:srgbClr val="1A1A1A"/>
                </a:buClr>
                <a:buSzPts val="900"/>
                <a:buFont typeface="Source Sans Pro"/>
                <a:buChar char="•"/>
                <a:tabLst/>
                <a:defRPr/>
              </a:pPr>
              <a:r>
                <a:rPr kumimoji="0" lang="en"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Right product, promotion, at right time</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a:p>
              <a:pPr marL="220128" marR="0" lvl="0" indent="-211661" algn="l" defTabSz="914400" rtl="0" eaLnBrk="1" fontAlgn="auto" latinLnBrk="0" hangingPunct="1">
                <a:lnSpc>
                  <a:spcPct val="100000"/>
                </a:lnSpc>
                <a:spcBef>
                  <a:spcPts val="0"/>
                </a:spcBef>
                <a:spcAft>
                  <a:spcPts val="0"/>
                </a:spcAft>
                <a:buClr>
                  <a:srgbClr val="1A1A1A"/>
                </a:buClr>
                <a:buSzPts val="900"/>
                <a:buFont typeface="Source Sans Pro"/>
                <a:buChar char="•"/>
                <a:tabLst/>
                <a:defRPr/>
              </a:pPr>
              <a:r>
                <a:rPr kumimoji="0" lang="en"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Real time Ad bidding platform</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a:p>
              <a:pPr marL="220128" marR="0" lvl="0" indent="-211661" algn="l" defTabSz="914400" rtl="0" eaLnBrk="1" fontAlgn="auto" latinLnBrk="0" hangingPunct="1">
                <a:lnSpc>
                  <a:spcPct val="100000"/>
                </a:lnSpc>
                <a:spcBef>
                  <a:spcPts val="0"/>
                </a:spcBef>
                <a:spcAft>
                  <a:spcPts val="0"/>
                </a:spcAft>
                <a:buClr>
                  <a:srgbClr val="1A1A1A"/>
                </a:buClr>
                <a:buSzPts val="900"/>
                <a:buFont typeface="Source Sans Pro"/>
                <a:buChar char="•"/>
                <a:tabLst/>
                <a:defRPr/>
              </a:pPr>
              <a:r>
                <a:rPr kumimoji="0" lang="en"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Personalized Ad Targeting</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endParaRPr>
            </a:p>
          </p:txBody>
        </p:sp>
        <p:sp>
          <p:nvSpPr>
            <p:cNvPr id="35" name="Shape 8230">
              <a:extLst>
                <a:ext uri="{FF2B5EF4-FFF2-40B4-BE49-F238E27FC236}">
                  <a16:creationId xmlns:a16="http://schemas.microsoft.com/office/drawing/2014/main" id="{5E7EEB7D-B3C2-41D9-B770-E8A33AF24925}"/>
                </a:ext>
              </a:extLst>
            </p:cNvPr>
            <p:cNvSpPr/>
            <p:nvPr/>
          </p:nvSpPr>
          <p:spPr>
            <a:xfrm>
              <a:off x="1746125" y="1782584"/>
              <a:ext cx="1794000" cy="453900"/>
            </a:xfrm>
            <a:prstGeom prst="rect">
              <a:avLst/>
            </a:prstGeom>
            <a:noFill/>
            <a:ln>
              <a:noFill/>
            </a:ln>
          </p:spPr>
          <p:txBody>
            <a:bodyPr spcFirstLastPara="1" wrap="square" lIns="121900" tIns="60933" rIns="121900" bIns="60933"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400" b="1" i="0" u="none" strike="noStrike" kern="1200" cap="none" spc="0" normalizeH="0" baseline="0" noProof="0">
                  <a:ln>
                    <a:noFill/>
                  </a:ln>
                  <a:solidFill>
                    <a:srgbClr val="1A1A1A"/>
                  </a:solidFill>
                  <a:effectLst/>
                  <a:uLnTx/>
                  <a:uFillTx/>
                  <a:latin typeface="Source Sans Pro"/>
                  <a:ea typeface="Source Sans Pro"/>
                  <a:cs typeface="Source Sans Pro"/>
                  <a:sym typeface="Source Sans Pro"/>
                </a:rPr>
                <a:t>Next Best and Personalized Offers</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p:txBody>
        </p:sp>
        <p:sp>
          <p:nvSpPr>
            <p:cNvPr id="36" name="Shape 8231">
              <a:extLst>
                <a:ext uri="{FF2B5EF4-FFF2-40B4-BE49-F238E27FC236}">
                  <a16:creationId xmlns:a16="http://schemas.microsoft.com/office/drawing/2014/main" id="{D32BCB4F-4445-4296-9948-AFD64BAF74CE}"/>
                </a:ext>
              </a:extLst>
            </p:cNvPr>
            <p:cNvSpPr txBox="1"/>
            <p:nvPr/>
          </p:nvSpPr>
          <p:spPr>
            <a:xfrm>
              <a:off x="1739893" y="1059900"/>
              <a:ext cx="1801800" cy="219777"/>
            </a:xfrm>
            <a:prstGeom prst="rect">
              <a:avLst/>
            </a:prstGeom>
            <a:noFill/>
            <a:ln>
              <a:noFill/>
            </a:ln>
          </p:spPr>
          <p:txBody>
            <a:bodyPr spcFirstLastPara="1" wrap="square" lIns="121900" tIns="60933" rIns="121900" bIns="60933"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050" b="1" i="0" u="none" strike="noStrike" kern="1200" cap="none" spc="0" normalizeH="0" baseline="0" noProof="0">
                  <a:ln>
                    <a:noFill/>
                  </a:ln>
                  <a:solidFill>
                    <a:srgbClr val="1A1A1A"/>
                  </a:solidFill>
                  <a:effectLst/>
                  <a:uLnTx/>
                  <a:uFillTx/>
                  <a:latin typeface="Source Sans Pro"/>
                  <a:ea typeface="Source Sans Pro"/>
                  <a:cs typeface="Source Sans Pro"/>
                  <a:sym typeface="Source Sans Pro"/>
                </a:rPr>
                <a:t>RECOMMENDATION ENGINE</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p:txBody>
        </p:sp>
      </p:grpSp>
      <p:sp>
        <p:nvSpPr>
          <p:cNvPr id="37" name="Title 16">
            <a:extLst>
              <a:ext uri="{FF2B5EF4-FFF2-40B4-BE49-F238E27FC236}">
                <a16:creationId xmlns:a16="http://schemas.microsoft.com/office/drawing/2014/main" id="{576E2326-0DF9-44D3-9A0E-324B70956C17}"/>
              </a:ext>
            </a:extLst>
          </p:cNvPr>
          <p:cNvSpPr txBox="1">
            <a:spLocks/>
          </p:cNvSpPr>
          <p:nvPr/>
        </p:nvSpPr>
        <p:spPr>
          <a:xfrm>
            <a:off x="3623795" y="3853068"/>
            <a:ext cx="2324021" cy="276999"/>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50" normalizeH="0" baseline="0" noProof="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Advertising</a:t>
            </a:r>
          </a:p>
        </p:txBody>
      </p:sp>
      <p:sp>
        <p:nvSpPr>
          <p:cNvPr id="38" name="Title 16">
            <a:extLst>
              <a:ext uri="{FF2B5EF4-FFF2-40B4-BE49-F238E27FC236}">
                <a16:creationId xmlns:a16="http://schemas.microsoft.com/office/drawing/2014/main" id="{2A890D89-0E52-40D1-9CF0-F52BE3E7C648}"/>
              </a:ext>
            </a:extLst>
          </p:cNvPr>
          <p:cNvSpPr txBox="1">
            <a:spLocks/>
          </p:cNvSpPr>
          <p:nvPr/>
        </p:nvSpPr>
        <p:spPr>
          <a:xfrm>
            <a:off x="6178047" y="3853068"/>
            <a:ext cx="2324021" cy="276999"/>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50" normalizeH="0" baseline="0" noProof="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Media Entertainment</a:t>
            </a:r>
          </a:p>
        </p:txBody>
      </p:sp>
      <p:grpSp>
        <p:nvGrpSpPr>
          <p:cNvPr id="39" name="Shape 8130">
            <a:extLst>
              <a:ext uri="{FF2B5EF4-FFF2-40B4-BE49-F238E27FC236}">
                <a16:creationId xmlns:a16="http://schemas.microsoft.com/office/drawing/2014/main" id="{B366D8F4-8BA6-4213-8CC1-F2162D8E38E8}"/>
              </a:ext>
            </a:extLst>
          </p:cNvPr>
          <p:cNvGrpSpPr/>
          <p:nvPr/>
        </p:nvGrpSpPr>
        <p:grpSpPr>
          <a:xfrm>
            <a:off x="6149985" y="4203171"/>
            <a:ext cx="2352081" cy="2432245"/>
            <a:chOff x="7137477" y="1044572"/>
            <a:chExt cx="1764237" cy="1824184"/>
          </a:xfrm>
        </p:grpSpPr>
        <p:sp>
          <p:nvSpPr>
            <p:cNvPr id="40" name="Shape 8131">
              <a:extLst>
                <a:ext uri="{FF2B5EF4-FFF2-40B4-BE49-F238E27FC236}">
                  <a16:creationId xmlns:a16="http://schemas.microsoft.com/office/drawing/2014/main" id="{2AF275E9-5AFA-4D3D-9D6C-35DA2D1CD48B}"/>
                </a:ext>
              </a:extLst>
            </p:cNvPr>
            <p:cNvSpPr txBox="1"/>
            <p:nvPr/>
          </p:nvSpPr>
          <p:spPr>
            <a:xfrm>
              <a:off x="7137477" y="1044572"/>
              <a:ext cx="1758900" cy="219777"/>
            </a:xfrm>
            <a:prstGeom prst="rect">
              <a:avLst/>
            </a:prstGeom>
            <a:noFill/>
            <a:ln>
              <a:noFill/>
            </a:ln>
          </p:spPr>
          <p:txBody>
            <a:bodyPr spcFirstLastPara="1" wrap="square" lIns="121900" tIns="60933" rIns="121900" bIns="60933"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050" b="1" i="0" u="none" strike="noStrike" kern="1200" cap="none" spc="0" normalizeH="0" baseline="0" noProof="0">
                  <a:ln>
                    <a:noFill/>
                  </a:ln>
                  <a:solidFill>
                    <a:srgbClr val="1A1A1A"/>
                  </a:solidFill>
                  <a:effectLst/>
                  <a:uLnTx/>
                  <a:uFillTx/>
                  <a:latin typeface="Source Sans Pro"/>
                  <a:ea typeface="Source Sans Pro"/>
                  <a:cs typeface="Source Sans Pro"/>
                  <a:sym typeface="Source Sans Pro"/>
                </a:rPr>
                <a:t>CONSUMER ENGAGEMENT ANALYSIS</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p:txBody>
        </p:sp>
        <p:sp>
          <p:nvSpPr>
            <p:cNvPr id="41" name="Shape 8132">
              <a:extLst>
                <a:ext uri="{FF2B5EF4-FFF2-40B4-BE49-F238E27FC236}">
                  <a16:creationId xmlns:a16="http://schemas.microsoft.com/office/drawing/2014/main" id="{DFAEFCBC-B8F4-41C1-9B4B-5C42FCC11E2A}"/>
                </a:ext>
              </a:extLst>
            </p:cNvPr>
            <p:cNvSpPr/>
            <p:nvPr/>
          </p:nvSpPr>
          <p:spPr>
            <a:xfrm>
              <a:off x="7142814" y="1765456"/>
              <a:ext cx="1758900" cy="455700"/>
            </a:xfrm>
            <a:prstGeom prst="rect">
              <a:avLst/>
            </a:prstGeom>
            <a:noFill/>
            <a:ln>
              <a:noFill/>
            </a:ln>
          </p:spPr>
          <p:txBody>
            <a:bodyPr spcFirstLastPara="1" wrap="square" lIns="121900" tIns="60933" rIns="121900" bIns="60933"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400" b="1" i="0" u="none" strike="noStrike" kern="1200" cap="none" spc="0" normalizeH="0" baseline="0" noProof="0">
                  <a:ln>
                    <a:noFill/>
                  </a:ln>
                  <a:solidFill>
                    <a:srgbClr val="1A1A1A"/>
                  </a:solidFill>
                  <a:effectLst/>
                  <a:uLnTx/>
                  <a:uFillTx/>
                  <a:latin typeface="Source Sans Pro"/>
                  <a:ea typeface="Source Sans Pro"/>
                  <a:cs typeface="Source Sans Pro"/>
                  <a:sym typeface="Source Sans Pro"/>
                </a:rPr>
                <a:t>Sentiment Analysis</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p:txBody>
        </p:sp>
        <p:sp>
          <p:nvSpPr>
            <p:cNvPr id="42" name="Shape 8133">
              <a:extLst>
                <a:ext uri="{FF2B5EF4-FFF2-40B4-BE49-F238E27FC236}">
                  <a16:creationId xmlns:a16="http://schemas.microsoft.com/office/drawing/2014/main" id="{9DCB97F3-C573-4D5D-AF50-5F751BD1E1A0}"/>
                </a:ext>
              </a:extLst>
            </p:cNvPr>
            <p:cNvSpPr txBox="1"/>
            <p:nvPr/>
          </p:nvSpPr>
          <p:spPr>
            <a:xfrm>
              <a:off x="7137478" y="2195275"/>
              <a:ext cx="1758900" cy="673481"/>
            </a:xfrm>
            <a:prstGeom prst="rect">
              <a:avLst/>
            </a:prstGeom>
            <a:noFill/>
            <a:ln>
              <a:noFill/>
            </a:ln>
          </p:spPr>
          <p:txBody>
            <a:bodyPr spcFirstLastPara="1" wrap="square" lIns="121900" tIns="60933" rIns="121900" bIns="60933"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20128" marR="0" lvl="0" indent="-211661" algn="l" defTabSz="914400" rtl="0" eaLnBrk="1" fontAlgn="auto" latinLnBrk="0" hangingPunct="1">
                <a:lnSpc>
                  <a:spcPct val="100000"/>
                </a:lnSpc>
                <a:spcBef>
                  <a:spcPts val="0"/>
                </a:spcBef>
                <a:spcAft>
                  <a:spcPts val="0"/>
                </a:spcAft>
                <a:buClr>
                  <a:srgbClr val="1A1A1A"/>
                </a:buClr>
                <a:buSzPts val="900"/>
                <a:buFont typeface="Source Sans Pro"/>
                <a:buChar char="•"/>
                <a:tabLst/>
                <a:defRPr/>
              </a:pPr>
              <a:r>
                <a:rPr kumimoji="0" lang="en"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Demand-Elasticity</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a:p>
              <a:pPr marL="220128" marR="0" lvl="0" indent="-211661" algn="l" defTabSz="914400" rtl="0" eaLnBrk="1" fontAlgn="auto" latinLnBrk="0" hangingPunct="1">
                <a:lnSpc>
                  <a:spcPct val="100000"/>
                </a:lnSpc>
                <a:spcBef>
                  <a:spcPts val="0"/>
                </a:spcBef>
                <a:spcAft>
                  <a:spcPts val="0"/>
                </a:spcAft>
                <a:buClr>
                  <a:srgbClr val="1A1A1A"/>
                </a:buClr>
                <a:buSzPts val="900"/>
                <a:buFont typeface="Source Sans Pro"/>
                <a:buChar char="•"/>
                <a:tabLst/>
                <a:defRPr/>
              </a:pPr>
              <a:r>
                <a:rPr kumimoji="0" lang="en"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Social Network Analysis</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a:p>
              <a:pPr marL="220128" marR="0" lvl="0" indent="-211661" algn="l" defTabSz="914400" rtl="0" eaLnBrk="1" fontAlgn="auto" latinLnBrk="0" hangingPunct="1">
                <a:lnSpc>
                  <a:spcPct val="100000"/>
                </a:lnSpc>
                <a:spcBef>
                  <a:spcPts val="0"/>
                </a:spcBef>
                <a:spcAft>
                  <a:spcPts val="0"/>
                </a:spcAft>
                <a:buClr>
                  <a:srgbClr val="1A1A1A"/>
                </a:buClr>
                <a:buSzPts val="900"/>
                <a:buFont typeface="Source Sans Pro"/>
                <a:buChar char="•"/>
                <a:tabLst/>
                <a:defRPr/>
              </a:pPr>
              <a:r>
                <a:rPr kumimoji="0" lang="en"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Promotion events</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a:p>
              <a:pPr marL="220128" marR="0" lvl="0" indent="-211661" algn="l" defTabSz="914400" rtl="0" eaLnBrk="1" fontAlgn="auto" latinLnBrk="0" hangingPunct="1">
                <a:lnSpc>
                  <a:spcPct val="100000"/>
                </a:lnSpc>
                <a:spcBef>
                  <a:spcPts val="0"/>
                </a:spcBef>
                <a:spcAft>
                  <a:spcPts val="0"/>
                </a:spcAft>
                <a:buClr>
                  <a:srgbClr val="1A1A1A"/>
                </a:buClr>
                <a:buSzPts val="900"/>
                <a:buFont typeface="Source Sans Pro Light"/>
                <a:buChar char="•"/>
                <a:tabLst/>
                <a:defRPr/>
              </a:pPr>
              <a:r>
                <a:rPr kumimoji="0" lang="en"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Multi-channel Attribution</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endParaRPr>
            </a:p>
          </p:txBody>
        </p:sp>
      </p:grpSp>
      <p:pic>
        <p:nvPicPr>
          <p:cNvPr id="43" name="Shape 8142">
            <a:extLst>
              <a:ext uri="{FF2B5EF4-FFF2-40B4-BE49-F238E27FC236}">
                <a16:creationId xmlns:a16="http://schemas.microsoft.com/office/drawing/2014/main" id="{F6A4973E-7ACF-4459-9A65-F47A5102FED6}"/>
              </a:ext>
            </a:extLst>
          </p:cNvPr>
          <p:cNvPicPr preferRelativeResize="0"/>
          <p:nvPr/>
        </p:nvPicPr>
        <p:blipFill rotWithShape="1">
          <a:blip r:embed="rId5" cstate="screen">
            <a:alphaModFix/>
            <a:duotone>
              <a:prstClr val="black"/>
              <a:schemeClr val="accent1">
                <a:tint val="45000"/>
                <a:satMod val="400000"/>
              </a:schemeClr>
            </a:duotone>
            <a:extLst>
              <a:ext uri="{28A0092B-C50C-407E-A947-70E740481C1C}">
                <a14:useLocalDpi xmlns:a14="http://schemas.microsoft.com/office/drawing/2010/main"/>
              </a:ext>
            </a:extLst>
          </a:blip>
          <a:srcRect/>
          <a:stretch/>
        </p:blipFill>
        <p:spPr>
          <a:xfrm flipH="1">
            <a:off x="7057583" y="4558278"/>
            <a:ext cx="544000" cy="544000"/>
          </a:xfrm>
          <a:prstGeom prst="rect">
            <a:avLst/>
          </a:prstGeom>
          <a:noFill/>
          <a:ln>
            <a:noFill/>
          </a:ln>
        </p:spPr>
      </p:pic>
      <p:pic>
        <p:nvPicPr>
          <p:cNvPr id="44" name="Shape 8249">
            <a:extLst>
              <a:ext uri="{FF2B5EF4-FFF2-40B4-BE49-F238E27FC236}">
                <a16:creationId xmlns:a16="http://schemas.microsoft.com/office/drawing/2014/main" id="{121551C7-F79F-493A-B034-4F872A710802}"/>
              </a:ext>
            </a:extLst>
          </p:cNvPr>
          <p:cNvPicPr preferRelativeResize="0"/>
          <p:nvPr/>
        </p:nvPicPr>
        <p:blipFill rotWithShape="1">
          <a:blip r:embed="rId6" cstate="screen">
            <a:alphaModFix/>
            <a:extLst>
              <a:ext uri="{28A0092B-C50C-407E-A947-70E740481C1C}">
                <a14:useLocalDpi xmlns:a14="http://schemas.microsoft.com/office/drawing/2010/main"/>
              </a:ext>
            </a:extLst>
          </a:blip>
          <a:srcRect/>
          <a:stretch/>
        </p:blipFill>
        <p:spPr>
          <a:xfrm>
            <a:off x="4429187" y="4520678"/>
            <a:ext cx="626800" cy="626800"/>
          </a:xfrm>
          <a:prstGeom prst="rect">
            <a:avLst/>
          </a:prstGeom>
          <a:noFill/>
          <a:ln>
            <a:noFill/>
          </a:ln>
        </p:spPr>
      </p:pic>
      <p:pic>
        <p:nvPicPr>
          <p:cNvPr id="45" name="Shape 8287">
            <a:extLst>
              <a:ext uri="{FF2B5EF4-FFF2-40B4-BE49-F238E27FC236}">
                <a16:creationId xmlns:a16="http://schemas.microsoft.com/office/drawing/2014/main" id="{0FEC0C60-9CE6-42EF-97E8-C4E402DDF85C}"/>
              </a:ext>
            </a:extLst>
          </p:cNvPr>
          <p:cNvPicPr preferRelativeResize="0"/>
          <p:nvPr/>
        </p:nvPicPr>
        <p:blipFill rotWithShape="1">
          <a:blip r:embed="rId7" cstate="screen">
            <a:alphaModFix/>
            <a:duotone>
              <a:prstClr val="black"/>
              <a:schemeClr val="accent5">
                <a:tint val="45000"/>
                <a:satMod val="400000"/>
              </a:schemeClr>
            </a:duotone>
            <a:extLst>
              <a:ext uri="{28A0092B-C50C-407E-A947-70E740481C1C}">
                <a14:useLocalDpi xmlns:a14="http://schemas.microsoft.com/office/drawing/2010/main"/>
              </a:ext>
            </a:extLst>
          </a:blip>
          <a:srcRect/>
          <a:stretch/>
        </p:blipFill>
        <p:spPr>
          <a:xfrm>
            <a:off x="9681612" y="1565509"/>
            <a:ext cx="714000" cy="714000"/>
          </a:xfrm>
          <a:prstGeom prst="rect">
            <a:avLst/>
          </a:prstGeom>
          <a:noFill/>
          <a:ln>
            <a:noFill/>
          </a:ln>
        </p:spPr>
      </p:pic>
      <p:pic>
        <p:nvPicPr>
          <p:cNvPr id="46" name="Shape 8052">
            <a:extLst>
              <a:ext uri="{FF2B5EF4-FFF2-40B4-BE49-F238E27FC236}">
                <a16:creationId xmlns:a16="http://schemas.microsoft.com/office/drawing/2014/main" id="{F85BBB92-5515-4FB5-B9E2-AC09A17A43D3}"/>
              </a:ext>
            </a:extLst>
          </p:cNvPr>
          <p:cNvPicPr preferRelativeResize="0"/>
          <p:nvPr/>
        </p:nvPicPr>
        <p:blipFill rotWithShape="1">
          <a:blip r:embed="rId8" cstate="screen">
            <a:alphaModFix/>
            <a:extLst>
              <a:ext uri="{28A0092B-C50C-407E-A947-70E740481C1C}">
                <a14:useLocalDpi xmlns:a14="http://schemas.microsoft.com/office/drawing/2010/main"/>
              </a:ext>
            </a:extLst>
          </a:blip>
          <a:srcRect/>
          <a:stretch/>
        </p:blipFill>
        <p:spPr>
          <a:xfrm>
            <a:off x="1814953" y="4555794"/>
            <a:ext cx="568400" cy="568400"/>
          </a:xfrm>
          <a:prstGeom prst="rect">
            <a:avLst/>
          </a:prstGeom>
          <a:noFill/>
          <a:ln>
            <a:noFill/>
          </a:ln>
        </p:spPr>
      </p:pic>
      <p:sp>
        <p:nvSpPr>
          <p:cNvPr id="47" name="Title 16">
            <a:extLst>
              <a:ext uri="{FF2B5EF4-FFF2-40B4-BE49-F238E27FC236}">
                <a16:creationId xmlns:a16="http://schemas.microsoft.com/office/drawing/2014/main" id="{0E0E46D0-CB50-4211-8948-6927EFD5E8D7}"/>
              </a:ext>
            </a:extLst>
          </p:cNvPr>
          <p:cNvSpPr txBox="1">
            <a:spLocks/>
          </p:cNvSpPr>
          <p:nvPr/>
        </p:nvSpPr>
        <p:spPr>
          <a:xfrm>
            <a:off x="8933600" y="4676389"/>
            <a:ext cx="2324021" cy="276999"/>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50" normalizeH="0" baseline="0" noProof="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And Much More!</a:t>
            </a:r>
          </a:p>
        </p:txBody>
      </p:sp>
    </p:spTree>
    <p:extLst>
      <p:ext uri="{BB962C8B-B14F-4D97-AF65-F5344CB8AC3E}">
        <p14:creationId xmlns:p14="http://schemas.microsoft.com/office/powerpoint/2010/main" val="3872457675"/>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015A797-2E97-4E57-93A9-6D512F57F5A7}"/>
              </a:ext>
            </a:extLst>
          </p:cNvPr>
          <p:cNvSpPr>
            <a:spLocks noGrp="1"/>
          </p:cNvSpPr>
          <p:nvPr>
            <p:ph type="title"/>
          </p:nvPr>
        </p:nvSpPr>
        <p:spPr/>
        <p:txBody>
          <a:bodyPr/>
          <a:lstStyle/>
          <a:p>
            <a:r>
              <a:rPr lang="en-US" dirty="0"/>
              <a:t>The modern data estate</a:t>
            </a:r>
          </a:p>
        </p:txBody>
      </p:sp>
      <p:sp>
        <p:nvSpPr>
          <p:cNvPr id="231" name="Rectangle 230"/>
          <p:cNvSpPr/>
          <p:nvPr/>
        </p:nvSpPr>
        <p:spPr>
          <a:xfrm>
            <a:off x="2501521" y="4401486"/>
            <a:ext cx="1277914" cy="261610"/>
          </a:xfrm>
          <a:prstGeom prst="rect">
            <a:avLst/>
          </a:prstGeom>
        </p:spPr>
        <p:txBody>
          <a:bodyPr wrap="none">
            <a:spAutoFit/>
          </a:bodyPr>
          <a:lstStyle/>
          <a:p>
            <a:pPr marL="0" marR="0" lvl="0" indent="0" algn="l" defTabSz="914049" rtl="0" eaLnBrk="1" fontAlgn="auto" latinLnBrk="0" hangingPunct="1">
              <a:lnSpc>
                <a:spcPct val="100000"/>
              </a:lnSpc>
              <a:spcBef>
                <a:spcPts val="0"/>
              </a:spcBef>
              <a:spcAft>
                <a:spcPts val="2400"/>
              </a:spcAft>
              <a:buClrTx/>
              <a:buSzTx/>
              <a:buFontTx/>
              <a:buNone/>
              <a:tabLst/>
              <a:defRPr/>
            </a:pPr>
            <a:r>
              <a:rPr kumimoji="0" lang="en-US" sz="1100" i="0" u="none" strike="noStrike" kern="0" cap="none" normalizeH="0" baseline="0" noProof="0" dirty="0">
                <a:ln>
                  <a:noFill/>
                </a:ln>
                <a:solidFill>
                  <a:srgbClr val="000000"/>
                </a:solidFill>
                <a:effectLst/>
                <a:uLnTx/>
                <a:uFillTx/>
                <a:latin typeface="+mj-lt"/>
                <a:ea typeface="Segoe UI Semilight" charset="0"/>
                <a:cs typeface="Segoe UI Semilight" charset="0"/>
              </a:rPr>
              <a:t>Data warehouses</a:t>
            </a:r>
          </a:p>
        </p:txBody>
      </p:sp>
      <p:sp>
        <p:nvSpPr>
          <p:cNvPr id="232" name="Rectangle 231"/>
          <p:cNvSpPr/>
          <p:nvPr/>
        </p:nvSpPr>
        <p:spPr>
          <a:xfrm>
            <a:off x="2501521" y="4702544"/>
            <a:ext cx="843501" cy="261610"/>
          </a:xfrm>
          <a:prstGeom prst="rect">
            <a:avLst/>
          </a:prstGeom>
        </p:spPr>
        <p:txBody>
          <a:bodyPr wrap="none">
            <a:spAutoFit/>
          </a:bodyPr>
          <a:lstStyle/>
          <a:p>
            <a:pPr marL="0" marR="0" lvl="0" indent="0" algn="l" defTabSz="914049" rtl="0" eaLnBrk="1" fontAlgn="auto" latinLnBrk="0" hangingPunct="1">
              <a:lnSpc>
                <a:spcPct val="100000"/>
              </a:lnSpc>
              <a:spcBef>
                <a:spcPts val="0"/>
              </a:spcBef>
              <a:spcAft>
                <a:spcPts val="2400"/>
              </a:spcAft>
              <a:buClrTx/>
              <a:buSzTx/>
              <a:buFontTx/>
              <a:buNone/>
              <a:tabLst/>
              <a:defRPr/>
            </a:pPr>
            <a:r>
              <a:rPr kumimoji="0" lang="en-US" sz="1100" i="0" u="none" strike="noStrike" kern="0" cap="none" normalizeH="0" baseline="0" noProof="0" dirty="0">
                <a:ln>
                  <a:noFill/>
                </a:ln>
                <a:solidFill>
                  <a:srgbClr val="000000"/>
                </a:solidFill>
                <a:effectLst/>
                <a:uLnTx/>
                <a:uFillTx/>
                <a:latin typeface="+mj-lt"/>
                <a:ea typeface="Segoe UI Semilight" charset="0"/>
                <a:cs typeface="Segoe UI Semilight" charset="0"/>
              </a:rPr>
              <a:t>Data lakes</a:t>
            </a:r>
          </a:p>
        </p:txBody>
      </p:sp>
      <p:sp>
        <p:nvSpPr>
          <p:cNvPr id="233" name="Rectangle 232"/>
          <p:cNvSpPr/>
          <p:nvPr/>
        </p:nvSpPr>
        <p:spPr>
          <a:xfrm>
            <a:off x="2501521" y="4100429"/>
            <a:ext cx="1622560" cy="261610"/>
          </a:xfrm>
          <a:prstGeom prst="rect">
            <a:avLst/>
          </a:prstGeom>
        </p:spPr>
        <p:txBody>
          <a:bodyPr wrap="none">
            <a:spAutoFit/>
          </a:bodyPr>
          <a:lstStyle/>
          <a:p>
            <a:pPr marL="0" marR="0" lvl="0" indent="0" algn="l" defTabSz="914049" rtl="0" eaLnBrk="1" fontAlgn="auto" latinLnBrk="0" hangingPunct="1">
              <a:lnSpc>
                <a:spcPct val="100000"/>
              </a:lnSpc>
              <a:spcBef>
                <a:spcPts val="0"/>
              </a:spcBef>
              <a:spcAft>
                <a:spcPts val="2400"/>
              </a:spcAft>
              <a:buClrTx/>
              <a:buSzTx/>
              <a:buFontTx/>
              <a:buNone/>
              <a:tabLst/>
              <a:defRPr/>
            </a:pPr>
            <a:r>
              <a:rPr kumimoji="0" lang="en-US" sz="1100" i="0" u="none" strike="noStrike" kern="0" cap="none" normalizeH="0" baseline="0" noProof="0" dirty="0">
                <a:ln>
                  <a:noFill/>
                </a:ln>
                <a:solidFill>
                  <a:srgbClr val="000000"/>
                </a:solidFill>
                <a:effectLst/>
                <a:uLnTx/>
                <a:uFillTx/>
                <a:latin typeface="+mj-lt"/>
                <a:ea typeface="Segoe UI Semilight" charset="0"/>
                <a:cs typeface="Segoe UI Semilight" charset="0"/>
              </a:rPr>
              <a:t>Operational databases</a:t>
            </a:r>
          </a:p>
        </p:txBody>
      </p:sp>
      <p:sp>
        <p:nvSpPr>
          <p:cNvPr id="234" name="Rectangle 233"/>
          <p:cNvSpPr/>
          <p:nvPr/>
        </p:nvSpPr>
        <p:spPr>
          <a:xfrm>
            <a:off x="8879223" y="4401486"/>
            <a:ext cx="1277915" cy="261610"/>
          </a:xfrm>
          <a:prstGeom prst="rect">
            <a:avLst/>
          </a:prstGeom>
        </p:spPr>
        <p:txBody>
          <a:bodyPr wrap="none">
            <a:spAutoFit/>
          </a:bodyPr>
          <a:lstStyle/>
          <a:p>
            <a:pPr marL="0" marR="0" lvl="0" indent="0" algn="r" defTabSz="914049" rtl="0" eaLnBrk="1" fontAlgn="auto" latinLnBrk="0" hangingPunct="1">
              <a:lnSpc>
                <a:spcPct val="100000"/>
              </a:lnSpc>
              <a:spcBef>
                <a:spcPts val="0"/>
              </a:spcBef>
              <a:spcAft>
                <a:spcPts val="2400"/>
              </a:spcAft>
              <a:buClrTx/>
              <a:buSzTx/>
              <a:buFontTx/>
              <a:buNone/>
              <a:tabLst/>
              <a:defRPr/>
            </a:pPr>
            <a:r>
              <a:rPr kumimoji="0" lang="en-US" sz="1100" i="0" u="none" strike="noStrike" kern="0" cap="none" normalizeH="0" baseline="0" noProof="0" dirty="0">
                <a:ln>
                  <a:noFill/>
                </a:ln>
                <a:solidFill>
                  <a:srgbClr val="000000"/>
                </a:solidFill>
                <a:effectLst/>
                <a:uLnTx/>
                <a:uFillTx/>
                <a:latin typeface="+mj-lt"/>
                <a:ea typeface="Segoe UI Semilight" charset="0"/>
                <a:cs typeface="Segoe UI Semilight" charset="0"/>
              </a:rPr>
              <a:t>Data warehouses</a:t>
            </a:r>
          </a:p>
        </p:txBody>
      </p:sp>
      <p:sp>
        <p:nvSpPr>
          <p:cNvPr id="235" name="Rectangle 234"/>
          <p:cNvSpPr/>
          <p:nvPr/>
        </p:nvSpPr>
        <p:spPr>
          <a:xfrm>
            <a:off x="9313637" y="4702544"/>
            <a:ext cx="843501" cy="261610"/>
          </a:xfrm>
          <a:prstGeom prst="rect">
            <a:avLst/>
          </a:prstGeom>
        </p:spPr>
        <p:txBody>
          <a:bodyPr wrap="none">
            <a:spAutoFit/>
          </a:bodyPr>
          <a:lstStyle/>
          <a:p>
            <a:pPr marL="0" marR="0" lvl="0" indent="0" algn="r" defTabSz="914049" rtl="0" eaLnBrk="1" fontAlgn="auto" latinLnBrk="0" hangingPunct="1">
              <a:lnSpc>
                <a:spcPct val="100000"/>
              </a:lnSpc>
              <a:spcBef>
                <a:spcPts val="0"/>
              </a:spcBef>
              <a:spcAft>
                <a:spcPts val="2400"/>
              </a:spcAft>
              <a:buClrTx/>
              <a:buSzTx/>
              <a:buFontTx/>
              <a:buNone/>
              <a:tabLst/>
              <a:defRPr/>
            </a:pPr>
            <a:r>
              <a:rPr kumimoji="0" lang="en-US" sz="1100" i="0" u="none" strike="noStrike" kern="0" cap="none" normalizeH="0" baseline="0" noProof="0" dirty="0">
                <a:ln>
                  <a:noFill/>
                </a:ln>
                <a:solidFill>
                  <a:srgbClr val="000000"/>
                </a:solidFill>
                <a:effectLst/>
                <a:uLnTx/>
                <a:uFillTx/>
                <a:latin typeface="+mj-lt"/>
                <a:ea typeface="Segoe UI Semilight" charset="0"/>
                <a:cs typeface="Segoe UI Semilight" charset="0"/>
              </a:rPr>
              <a:t>Data lakes</a:t>
            </a:r>
          </a:p>
        </p:txBody>
      </p:sp>
      <p:sp>
        <p:nvSpPr>
          <p:cNvPr id="236" name="Rectangle 235"/>
          <p:cNvSpPr/>
          <p:nvPr/>
        </p:nvSpPr>
        <p:spPr>
          <a:xfrm>
            <a:off x="8534578" y="4100429"/>
            <a:ext cx="1622560" cy="261610"/>
          </a:xfrm>
          <a:prstGeom prst="rect">
            <a:avLst/>
          </a:prstGeom>
        </p:spPr>
        <p:txBody>
          <a:bodyPr wrap="none">
            <a:spAutoFit/>
          </a:bodyPr>
          <a:lstStyle/>
          <a:p>
            <a:pPr marL="0" marR="0" lvl="0" indent="0" algn="r" defTabSz="914049" rtl="0" eaLnBrk="1" fontAlgn="auto" latinLnBrk="0" hangingPunct="1">
              <a:lnSpc>
                <a:spcPct val="100000"/>
              </a:lnSpc>
              <a:spcBef>
                <a:spcPts val="0"/>
              </a:spcBef>
              <a:spcAft>
                <a:spcPts val="2400"/>
              </a:spcAft>
              <a:buClrTx/>
              <a:buSzTx/>
              <a:buFontTx/>
              <a:buNone/>
              <a:tabLst/>
              <a:defRPr/>
            </a:pPr>
            <a:r>
              <a:rPr kumimoji="0" lang="en-US" sz="1100" i="0" u="none" strike="noStrike" kern="0" cap="none" normalizeH="0" baseline="0" noProof="0" dirty="0">
                <a:ln>
                  <a:noFill/>
                </a:ln>
                <a:solidFill>
                  <a:srgbClr val="000000"/>
                </a:solidFill>
                <a:effectLst/>
                <a:uLnTx/>
                <a:uFillTx/>
                <a:latin typeface="+mj-lt"/>
                <a:ea typeface="Segoe UI Semilight" charset="0"/>
                <a:cs typeface="Segoe UI Semilight" charset="0"/>
              </a:rPr>
              <a:t>Operational databases</a:t>
            </a:r>
          </a:p>
        </p:txBody>
      </p:sp>
      <p:sp>
        <p:nvSpPr>
          <p:cNvPr id="237" name="Rectangle 236"/>
          <p:cNvSpPr/>
          <p:nvPr/>
        </p:nvSpPr>
        <p:spPr>
          <a:xfrm>
            <a:off x="7166535" y="3642900"/>
            <a:ext cx="2651760" cy="92052"/>
          </a:xfrm>
          <a:prstGeom prst="rect">
            <a:avLst/>
          </a:prstGeom>
          <a:noFill/>
          <a:ln w="10795" cap="flat" cmpd="sng" algn="ctr">
            <a:noFill/>
            <a:prstDash val="solid"/>
          </a:ln>
          <a:effectLst/>
        </p:spPr>
        <p:txBody>
          <a:bodyPr lIns="0" tIns="0" rIns="0" bIns="0" rtlCol="0" anchor="ctr" anchorCtr="0"/>
          <a:lstStyle/>
          <a:p>
            <a:pPr marL="0" marR="0" lvl="0" indent="0" algn="ctr" defTabSz="914049" rtl="0" eaLnBrk="1" fontAlgn="auto" latinLnBrk="0" hangingPunct="1">
              <a:lnSpc>
                <a:spcPct val="100000"/>
              </a:lnSpc>
              <a:spcBef>
                <a:spcPts val="0"/>
              </a:spcBef>
              <a:spcAft>
                <a:spcPts val="0"/>
              </a:spcAft>
              <a:buClrTx/>
              <a:buSzTx/>
              <a:buFontTx/>
              <a:buNone/>
              <a:tabLst/>
              <a:defRPr/>
            </a:pPr>
            <a:endParaRPr kumimoji="0" lang="en-US" sz="1800" i="0" u="none" strike="noStrike" kern="0" cap="none" spc="0" normalizeH="0" baseline="0" noProof="0" dirty="0">
              <a:ln>
                <a:noFill/>
              </a:ln>
              <a:solidFill>
                <a:srgbClr val="0078D7"/>
              </a:solidFill>
              <a:effectLst/>
              <a:uLnTx/>
              <a:uFillTx/>
              <a:ea typeface="Segoe UI Semilight" charset="0"/>
              <a:cs typeface="Segoe UI Semilight" charset="0"/>
            </a:endParaRPr>
          </a:p>
        </p:txBody>
      </p:sp>
      <p:grpSp>
        <p:nvGrpSpPr>
          <p:cNvPr id="238" name="Group 237">
            <a:extLst>
              <a:ext uri="{FF2B5EF4-FFF2-40B4-BE49-F238E27FC236}">
                <a16:creationId xmlns:a16="http://schemas.microsoft.com/office/drawing/2014/main" id="{9C2B811F-12CE-7848-903B-DB55D1626BB3}"/>
              </a:ext>
            </a:extLst>
          </p:cNvPr>
          <p:cNvGrpSpPr/>
          <p:nvPr/>
        </p:nvGrpSpPr>
        <p:grpSpPr>
          <a:xfrm>
            <a:off x="4951583" y="2877567"/>
            <a:ext cx="2521582" cy="326243"/>
            <a:chOff x="5508730" y="3247841"/>
            <a:chExt cx="2316479" cy="299707"/>
          </a:xfrm>
        </p:grpSpPr>
        <p:cxnSp>
          <p:nvCxnSpPr>
            <p:cNvPr id="239" name="Straight Connector 238">
              <a:extLst>
                <a:ext uri="{FF2B5EF4-FFF2-40B4-BE49-F238E27FC236}">
                  <a16:creationId xmlns:a16="http://schemas.microsoft.com/office/drawing/2014/main" id="{45A5CD71-496D-8943-8937-70EE8C0FD402}"/>
                </a:ext>
              </a:extLst>
            </p:cNvPr>
            <p:cNvCxnSpPr/>
            <p:nvPr/>
          </p:nvCxnSpPr>
          <p:spPr>
            <a:xfrm flipH="1">
              <a:off x="5508730" y="3390220"/>
              <a:ext cx="2316479" cy="0"/>
            </a:xfrm>
            <a:prstGeom prst="line">
              <a:avLst/>
            </a:prstGeom>
            <a:ln w="1905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240" name="Rectangle 239">
              <a:extLst>
                <a:ext uri="{FF2B5EF4-FFF2-40B4-BE49-F238E27FC236}">
                  <a16:creationId xmlns:a16="http://schemas.microsoft.com/office/drawing/2014/main" id="{43784C56-FDEC-A64E-BEE3-F66A89B32403}"/>
                </a:ext>
              </a:extLst>
            </p:cNvPr>
            <p:cNvSpPr/>
            <p:nvPr/>
          </p:nvSpPr>
          <p:spPr>
            <a:xfrm>
              <a:off x="6292777" y="3247841"/>
              <a:ext cx="748384" cy="299707"/>
            </a:xfrm>
            <a:prstGeom prst="rect">
              <a:avLst/>
            </a:prstGeom>
            <a:solidFill>
              <a:schemeClr val="bg1"/>
            </a:solidFill>
          </p:spPr>
          <p:txBody>
            <a:bodyPr wrap="none">
              <a:spAutoFit/>
            </a:bodyPr>
            <a:lstStyle/>
            <a:p>
              <a:pPr marL="0" marR="0" lvl="0" indent="0" algn="ctr" defTabSz="914102" rtl="0" eaLnBrk="1" fontAlgn="base" latinLnBrk="0" hangingPunct="1">
                <a:lnSpc>
                  <a:spcPct val="95000"/>
                </a:lnSpc>
                <a:spcBef>
                  <a:spcPct val="0"/>
                </a:spcBef>
                <a:spcAft>
                  <a:spcPct val="0"/>
                </a:spcAft>
                <a:buClrTx/>
                <a:buSzTx/>
                <a:buFontTx/>
                <a:buNone/>
                <a:tabLst/>
                <a:defRPr/>
              </a:pPr>
              <a:r>
                <a:rPr kumimoji="0" lang="en-US" sz="1600" i="0" u="none" strike="noStrike" kern="0" cap="none" spc="0" normalizeH="0" baseline="0" noProof="0" dirty="0">
                  <a:ln>
                    <a:noFill/>
                  </a:ln>
                  <a:solidFill>
                    <a:srgbClr val="000000"/>
                  </a:solidFill>
                  <a:effectLst/>
                  <a:uLnTx/>
                  <a:uFillTx/>
                  <a:latin typeface="+mj-lt"/>
                  <a:ea typeface="Segoe UI Semilight" charset="0"/>
                  <a:cs typeface="Segoe UI Semilight" charset="0"/>
                </a:rPr>
                <a:t>Hybrid</a:t>
              </a:r>
            </a:p>
          </p:txBody>
        </p:sp>
      </p:grpSp>
      <p:grpSp>
        <p:nvGrpSpPr>
          <p:cNvPr id="241" name="Group 240">
            <a:extLst>
              <a:ext uri="{FF2B5EF4-FFF2-40B4-BE49-F238E27FC236}">
                <a16:creationId xmlns:a16="http://schemas.microsoft.com/office/drawing/2014/main" id="{07BAB3E2-B7C0-C544-840D-441463DED4FF}"/>
              </a:ext>
            </a:extLst>
          </p:cNvPr>
          <p:cNvGrpSpPr/>
          <p:nvPr/>
        </p:nvGrpSpPr>
        <p:grpSpPr>
          <a:xfrm>
            <a:off x="1466656" y="1821690"/>
            <a:ext cx="1677214" cy="1796522"/>
            <a:chOff x="5548134" y="3722592"/>
            <a:chExt cx="1334254" cy="1429167"/>
          </a:xfrm>
        </p:grpSpPr>
        <p:sp>
          <p:nvSpPr>
            <p:cNvPr id="242" name="building_7">
              <a:extLst>
                <a:ext uri="{FF2B5EF4-FFF2-40B4-BE49-F238E27FC236}">
                  <a16:creationId xmlns:a16="http://schemas.microsoft.com/office/drawing/2014/main" id="{71ABA8EA-340F-3344-9991-FBC603B742D7}"/>
                </a:ext>
              </a:extLst>
            </p:cNvPr>
            <p:cNvSpPr>
              <a:spLocks noChangeAspect="1" noEditPoints="1"/>
            </p:cNvSpPr>
            <p:nvPr/>
          </p:nvSpPr>
          <p:spPr bwMode="auto">
            <a:xfrm>
              <a:off x="5548134" y="3759745"/>
              <a:ext cx="1334254" cy="1392014"/>
            </a:xfrm>
            <a:custGeom>
              <a:avLst/>
              <a:gdLst>
                <a:gd name="T0" fmla="*/ 231 w 231"/>
                <a:gd name="T1" fmla="*/ 241 h 241"/>
                <a:gd name="T2" fmla="*/ 0 w 231"/>
                <a:gd name="T3" fmla="*/ 241 h 241"/>
                <a:gd name="T4" fmla="*/ 135 w 231"/>
                <a:gd name="T5" fmla="*/ 241 h 241"/>
                <a:gd name="T6" fmla="*/ 135 w 231"/>
                <a:gd name="T7" fmla="*/ 111 h 241"/>
                <a:gd name="T8" fmla="*/ 14 w 231"/>
                <a:gd name="T9" fmla="*/ 111 h 241"/>
                <a:gd name="T10" fmla="*/ 14 w 231"/>
                <a:gd name="T11" fmla="*/ 241 h 241"/>
                <a:gd name="T12" fmla="*/ 217 w 231"/>
                <a:gd name="T13" fmla="*/ 241 h 241"/>
                <a:gd name="T14" fmla="*/ 217 w 231"/>
                <a:gd name="T15" fmla="*/ 58 h 241"/>
                <a:gd name="T16" fmla="*/ 101 w 231"/>
                <a:gd name="T17" fmla="*/ 58 h 241"/>
                <a:gd name="T18" fmla="*/ 101 w 231"/>
                <a:gd name="T19" fmla="*/ 97 h 241"/>
                <a:gd name="T20" fmla="*/ 140 w 231"/>
                <a:gd name="T21" fmla="*/ 44 h 241"/>
                <a:gd name="T22" fmla="*/ 140 w 231"/>
                <a:gd name="T23" fmla="*/ 0 h 241"/>
                <a:gd name="T24" fmla="*/ 82 w 231"/>
                <a:gd name="T25" fmla="*/ 44 h 241"/>
                <a:gd name="T26" fmla="*/ 82 w 231"/>
                <a:gd name="T27" fmla="*/ 92 h 241"/>
                <a:gd name="T28" fmla="*/ 178 w 231"/>
                <a:gd name="T29" fmla="*/ 241 h 241"/>
                <a:gd name="T30" fmla="*/ 178 w 231"/>
                <a:gd name="T31" fmla="*/ 198 h 241"/>
                <a:gd name="T32" fmla="*/ 150 w 231"/>
                <a:gd name="T33" fmla="*/ 198 h 241"/>
                <a:gd name="T34" fmla="*/ 97 w 231"/>
                <a:gd name="T35" fmla="*/ 241 h 241"/>
                <a:gd name="T36" fmla="*/ 97 w 231"/>
                <a:gd name="T37" fmla="*/ 198 h 241"/>
                <a:gd name="T38" fmla="*/ 58 w 231"/>
                <a:gd name="T39" fmla="*/ 198 h 241"/>
                <a:gd name="T40" fmla="*/ 58 w 231"/>
                <a:gd name="T41" fmla="*/ 239 h 241"/>
                <a:gd name="T42" fmla="*/ 97 w 231"/>
                <a:gd name="T43" fmla="*/ 241 h 241"/>
                <a:gd name="T44" fmla="*/ 97 w 231"/>
                <a:gd name="T45" fmla="*/ 198 h 241"/>
                <a:gd name="T46" fmla="*/ 58 w 231"/>
                <a:gd name="T47" fmla="*/ 198 h 241"/>
                <a:gd name="T48" fmla="*/ 58 w 231"/>
                <a:gd name="T49" fmla="*/ 239 h 241"/>
                <a:gd name="T50" fmla="*/ 227 w 231"/>
                <a:gd name="T51" fmla="*/ 164 h 241"/>
                <a:gd name="T52" fmla="*/ 227 w 231"/>
                <a:gd name="T53" fmla="*/ 164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31" h="241">
                  <a:moveTo>
                    <a:pt x="231" y="241"/>
                  </a:moveTo>
                  <a:lnTo>
                    <a:pt x="0" y="241"/>
                  </a:lnTo>
                  <a:moveTo>
                    <a:pt x="135" y="241"/>
                  </a:moveTo>
                  <a:lnTo>
                    <a:pt x="135" y="111"/>
                  </a:lnTo>
                  <a:lnTo>
                    <a:pt x="14" y="111"/>
                  </a:lnTo>
                  <a:lnTo>
                    <a:pt x="14" y="241"/>
                  </a:lnTo>
                  <a:moveTo>
                    <a:pt x="217" y="241"/>
                  </a:moveTo>
                  <a:lnTo>
                    <a:pt x="217" y="58"/>
                  </a:lnTo>
                  <a:lnTo>
                    <a:pt x="101" y="58"/>
                  </a:lnTo>
                  <a:lnTo>
                    <a:pt x="101" y="97"/>
                  </a:lnTo>
                  <a:moveTo>
                    <a:pt x="140" y="44"/>
                  </a:moveTo>
                  <a:lnTo>
                    <a:pt x="140" y="0"/>
                  </a:lnTo>
                  <a:lnTo>
                    <a:pt x="82" y="44"/>
                  </a:lnTo>
                  <a:lnTo>
                    <a:pt x="82" y="92"/>
                  </a:lnTo>
                  <a:moveTo>
                    <a:pt x="178" y="241"/>
                  </a:moveTo>
                  <a:lnTo>
                    <a:pt x="178" y="198"/>
                  </a:lnTo>
                  <a:lnTo>
                    <a:pt x="150" y="198"/>
                  </a:lnTo>
                  <a:moveTo>
                    <a:pt x="97" y="241"/>
                  </a:moveTo>
                  <a:lnTo>
                    <a:pt x="97" y="198"/>
                  </a:lnTo>
                  <a:lnTo>
                    <a:pt x="58" y="198"/>
                  </a:lnTo>
                  <a:lnTo>
                    <a:pt x="58" y="239"/>
                  </a:lnTo>
                  <a:moveTo>
                    <a:pt x="97" y="241"/>
                  </a:moveTo>
                  <a:lnTo>
                    <a:pt x="97" y="198"/>
                  </a:lnTo>
                  <a:lnTo>
                    <a:pt x="58" y="198"/>
                  </a:lnTo>
                  <a:lnTo>
                    <a:pt x="58" y="239"/>
                  </a:lnTo>
                  <a:moveTo>
                    <a:pt x="227" y="164"/>
                  </a:moveTo>
                  <a:lnTo>
                    <a:pt x="227" y="164"/>
                  </a:ln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43" name="Rectangle 242">
              <a:extLst>
                <a:ext uri="{FF2B5EF4-FFF2-40B4-BE49-F238E27FC236}">
                  <a16:creationId xmlns:a16="http://schemas.microsoft.com/office/drawing/2014/main" id="{B4ED18A4-4110-EF4B-8A8F-EBC4FF3EB9E8}"/>
                </a:ext>
              </a:extLst>
            </p:cNvPr>
            <p:cNvSpPr/>
            <p:nvPr/>
          </p:nvSpPr>
          <p:spPr bwMode="auto">
            <a:xfrm>
              <a:off x="5548136" y="3722592"/>
              <a:ext cx="1117503" cy="343267"/>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4" name="Rectangle 243">
              <a:extLst>
                <a:ext uri="{FF2B5EF4-FFF2-40B4-BE49-F238E27FC236}">
                  <a16:creationId xmlns:a16="http://schemas.microsoft.com/office/drawing/2014/main" id="{3BF47B0A-3112-9B46-93EB-30BC5E55EF2F}"/>
                </a:ext>
              </a:extLst>
            </p:cNvPr>
            <p:cNvSpPr/>
            <p:nvPr/>
          </p:nvSpPr>
          <p:spPr bwMode="auto">
            <a:xfrm>
              <a:off x="5617712" y="3861970"/>
              <a:ext cx="486601" cy="511644"/>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45" name="Freeform: Shape 27">
            <a:extLst>
              <a:ext uri="{FF2B5EF4-FFF2-40B4-BE49-F238E27FC236}">
                <a16:creationId xmlns:a16="http://schemas.microsoft.com/office/drawing/2014/main" id="{C3054142-F632-664C-BAA1-740B3CAC64BA}"/>
              </a:ext>
            </a:extLst>
          </p:cNvPr>
          <p:cNvSpPr/>
          <p:nvPr/>
        </p:nvSpPr>
        <p:spPr bwMode="auto">
          <a:xfrm flipV="1">
            <a:off x="9100119" y="2461342"/>
            <a:ext cx="2101925" cy="1158692"/>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46" name="ShoppingCart_E7BF">
            <a:extLst>
              <a:ext uri="{FF2B5EF4-FFF2-40B4-BE49-F238E27FC236}">
                <a16:creationId xmlns:a16="http://schemas.microsoft.com/office/drawing/2014/main" id="{A4E18098-8993-4148-A597-DD127E01A1B4}"/>
              </a:ext>
            </a:extLst>
          </p:cNvPr>
          <p:cNvSpPr>
            <a:spLocks noChangeAspect="1" noEditPoints="1"/>
          </p:cNvSpPr>
          <p:nvPr/>
        </p:nvSpPr>
        <p:spPr bwMode="auto">
          <a:xfrm>
            <a:off x="1295970" y="1432597"/>
            <a:ext cx="426932" cy="363047"/>
          </a:xfrm>
          <a:custGeom>
            <a:avLst/>
            <a:gdLst>
              <a:gd name="T0" fmla="*/ 3368 w 3817"/>
              <a:gd name="T1" fmla="*/ 2994 h 3244"/>
              <a:gd name="T2" fmla="*/ 3119 w 3817"/>
              <a:gd name="T3" fmla="*/ 3244 h 3244"/>
              <a:gd name="T4" fmla="*/ 2869 w 3817"/>
              <a:gd name="T5" fmla="*/ 2994 h 3244"/>
              <a:gd name="T6" fmla="*/ 3119 w 3817"/>
              <a:gd name="T7" fmla="*/ 2745 h 3244"/>
              <a:gd name="T8" fmla="*/ 3368 w 3817"/>
              <a:gd name="T9" fmla="*/ 2994 h 3244"/>
              <a:gd name="T10" fmla="*/ 1372 w 3817"/>
              <a:gd name="T11" fmla="*/ 2745 h 3244"/>
              <a:gd name="T12" fmla="*/ 1123 w 3817"/>
              <a:gd name="T13" fmla="*/ 2994 h 3244"/>
              <a:gd name="T14" fmla="*/ 1372 w 3817"/>
              <a:gd name="T15" fmla="*/ 3244 h 3244"/>
              <a:gd name="T16" fmla="*/ 1622 w 3817"/>
              <a:gd name="T17" fmla="*/ 2994 h 3244"/>
              <a:gd name="T18" fmla="*/ 1372 w 3817"/>
              <a:gd name="T19" fmla="*/ 2745 h 3244"/>
              <a:gd name="T20" fmla="*/ 0 w 3817"/>
              <a:gd name="T21" fmla="*/ 0 h 3244"/>
              <a:gd name="T22" fmla="*/ 457 w 3817"/>
              <a:gd name="T23" fmla="*/ 0 h 3244"/>
              <a:gd name="T24" fmla="*/ 1372 w 3817"/>
              <a:gd name="T25" fmla="*/ 2745 h 3244"/>
              <a:gd name="T26" fmla="*/ 3119 w 3817"/>
              <a:gd name="T27" fmla="*/ 2745 h 3244"/>
              <a:gd name="T28" fmla="*/ 1123 w 3817"/>
              <a:gd name="T29" fmla="*/ 1996 h 3244"/>
              <a:gd name="T30" fmla="*/ 3318 w 3817"/>
              <a:gd name="T31" fmla="*/ 1996 h 3244"/>
              <a:gd name="T32" fmla="*/ 3817 w 3817"/>
              <a:gd name="T33" fmla="*/ 499 h 3244"/>
              <a:gd name="T34" fmla="*/ 624 w 3817"/>
              <a:gd name="T35" fmla="*/ 499 h 3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17" h="3244">
                <a:moveTo>
                  <a:pt x="3368" y="2994"/>
                </a:moveTo>
                <a:cubicBezTo>
                  <a:pt x="3368" y="3132"/>
                  <a:pt x="3257" y="3244"/>
                  <a:pt x="3119" y="3244"/>
                </a:cubicBezTo>
                <a:cubicBezTo>
                  <a:pt x="2981" y="3244"/>
                  <a:pt x="2869" y="3132"/>
                  <a:pt x="2869" y="2994"/>
                </a:cubicBezTo>
                <a:cubicBezTo>
                  <a:pt x="2869" y="2856"/>
                  <a:pt x="2981" y="2745"/>
                  <a:pt x="3119" y="2745"/>
                </a:cubicBezTo>
                <a:cubicBezTo>
                  <a:pt x="3257" y="2745"/>
                  <a:pt x="3368" y="2856"/>
                  <a:pt x="3368" y="2994"/>
                </a:cubicBezTo>
                <a:close/>
                <a:moveTo>
                  <a:pt x="1372" y="2745"/>
                </a:moveTo>
                <a:cubicBezTo>
                  <a:pt x="1234" y="2745"/>
                  <a:pt x="1123" y="2856"/>
                  <a:pt x="1123" y="2994"/>
                </a:cubicBezTo>
                <a:cubicBezTo>
                  <a:pt x="1123" y="3132"/>
                  <a:pt x="1234" y="3244"/>
                  <a:pt x="1372" y="3244"/>
                </a:cubicBezTo>
                <a:cubicBezTo>
                  <a:pt x="1510" y="3244"/>
                  <a:pt x="1622" y="3132"/>
                  <a:pt x="1622" y="2994"/>
                </a:cubicBezTo>
                <a:cubicBezTo>
                  <a:pt x="1622" y="2856"/>
                  <a:pt x="1510" y="2745"/>
                  <a:pt x="1372" y="2745"/>
                </a:cubicBezTo>
                <a:close/>
                <a:moveTo>
                  <a:pt x="0" y="0"/>
                </a:moveTo>
                <a:cubicBezTo>
                  <a:pt x="457" y="0"/>
                  <a:pt x="457" y="0"/>
                  <a:pt x="457" y="0"/>
                </a:cubicBezTo>
                <a:cubicBezTo>
                  <a:pt x="1372" y="2745"/>
                  <a:pt x="1372" y="2745"/>
                  <a:pt x="1372" y="2745"/>
                </a:cubicBezTo>
                <a:cubicBezTo>
                  <a:pt x="3119" y="2745"/>
                  <a:pt x="3119" y="2745"/>
                  <a:pt x="3119" y="2745"/>
                </a:cubicBezTo>
                <a:moveTo>
                  <a:pt x="1123" y="1996"/>
                </a:moveTo>
                <a:cubicBezTo>
                  <a:pt x="3318" y="1996"/>
                  <a:pt x="3318" y="1996"/>
                  <a:pt x="3318" y="1996"/>
                </a:cubicBezTo>
                <a:cubicBezTo>
                  <a:pt x="3817" y="499"/>
                  <a:pt x="3817" y="499"/>
                  <a:pt x="3817" y="499"/>
                </a:cubicBezTo>
                <a:cubicBezTo>
                  <a:pt x="624" y="499"/>
                  <a:pt x="624" y="499"/>
                  <a:pt x="624" y="499"/>
                </a:cubicBez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gradFill>
                <a:gsLst>
                  <a:gs pos="0">
                    <a:srgbClr val="505050"/>
                  </a:gs>
                  <a:gs pos="100000">
                    <a:srgbClr val="505050"/>
                  </a:gs>
                </a:gsLst>
                <a:lin ang="5400000" scaled="1"/>
              </a:gradFill>
              <a:effectLst/>
              <a:uLnTx/>
              <a:uFillTx/>
              <a:latin typeface="+mj-lt"/>
              <a:ea typeface="+mn-ea"/>
              <a:cs typeface="+mn-cs"/>
            </a:endParaRPr>
          </a:p>
        </p:txBody>
      </p:sp>
      <p:grpSp>
        <p:nvGrpSpPr>
          <p:cNvPr id="247" name="Group 246">
            <a:extLst>
              <a:ext uri="{FF2B5EF4-FFF2-40B4-BE49-F238E27FC236}">
                <a16:creationId xmlns:a16="http://schemas.microsoft.com/office/drawing/2014/main" id="{F6883DE0-E125-8044-BC08-4366D0B80308}"/>
              </a:ext>
            </a:extLst>
          </p:cNvPr>
          <p:cNvGrpSpPr/>
          <p:nvPr/>
        </p:nvGrpSpPr>
        <p:grpSpPr>
          <a:xfrm>
            <a:off x="5203844" y="1444548"/>
            <a:ext cx="378417" cy="339143"/>
            <a:chOff x="3768970" y="1444548"/>
            <a:chExt cx="378417" cy="339143"/>
          </a:xfrm>
        </p:grpSpPr>
        <p:cxnSp>
          <p:nvCxnSpPr>
            <p:cNvPr id="248" name="Straight Connector 247">
              <a:extLst>
                <a:ext uri="{FF2B5EF4-FFF2-40B4-BE49-F238E27FC236}">
                  <a16:creationId xmlns:a16="http://schemas.microsoft.com/office/drawing/2014/main" id="{42EA04F3-D57D-9846-B7AD-0C66AEDA4C55}"/>
                </a:ext>
              </a:extLst>
            </p:cNvPr>
            <p:cNvCxnSpPr>
              <a:cxnSpLocks/>
            </p:cNvCxnSpPr>
            <p:nvPr/>
          </p:nvCxnSpPr>
          <p:spPr>
            <a:xfrm flipV="1">
              <a:off x="3946856" y="1655181"/>
              <a:ext cx="16940" cy="80249"/>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9" name="Straight Connector 248">
              <a:extLst>
                <a:ext uri="{FF2B5EF4-FFF2-40B4-BE49-F238E27FC236}">
                  <a16:creationId xmlns:a16="http://schemas.microsoft.com/office/drawing/2014/main" id="{9E2A183B-E1E0-9E49-8AE2-0C76EEBD8FE9}"/>
                </a:ext>
              </a:extLst>
            </p:cNvPr>
            <p:cNvCxnSpPr>
              <a:cxnSpLocks/>
            </p:cNvCxnSpPr>
            <p:nvPr/>
          </p:nvCxnSpPr>
          <p:spPr>
            <a:xfrm flipH="1" flipV="1">
              <a:off x="3980909" y="1647960"/>
              <a:ext cx="70109" cy="50078"/>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0" name="Straight Connector 249">
              <a:extLst>
                <a:ext uri="{FF2B5EF4-FFF2-40B4-BE49-F238E27FC236}">
                  <a16:creationId xmlns:a16="http://schemas.microsoft.com/office/drawing/2014/main" id="{0A6A7DD7-1A1D-954B-81BB-FD0642AA5DDC}"/>
                </a:ext>
              </a:extLst>
            </p:cNvPr>
            <p:cNvCxnSpPr>
              <a:cxnSpLocks/>
            </p:cNvCxnSpPr>
            <p:nvPr/>
          </p:nvCxnSpPr>
          <p:spPr>
            <a:xfrm flipH="1">
              <a:off x="3985583" y="1637276"/>
              <a:ext cx="114846" cy="668"/>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1" name="Straight Connector 250">
              <a:extLst>
                <a:ext uri="{FF2B5EF4-FFF2-40B4-BE49-F238E27FC236}">
                  <a16:creationId xmlns:a16="http://schemas.microsoft.com/office/drawing/2014/main" id="{DDDA6E74-3440-8246-877C-8AC2F67F42D0}"/>
                </a:ext>
              </a:extLst>
            </p:cNvPr>
            <p:cNvCxnSpPr>
              <a:cxnSpLocks/>
            </p:cNvCxnSpPr>
            <p:nvPr/>
          </p:nvCxnSpPr>
          <p:spPr>
            <a:xfrm flipH="1">
              <a:off x="3878750" y="1645956"/>
              <a:ext cx="72112" cy="41398"/>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2" name="Straight Connector 251">
              <a:extLst>
                <a:ext uri="{FF2B5EF4-FFF2-40B4-BE49-F238E27FC236}">
                  <a16:creationId xmlns:a16="http://schemas.microsoft.com/office/drawing/2014/main" id="{A6FB2881-CBFA-A843-951D-6EA22117191B}"/>
                </a:ext>
              </a:extLst>
            </p:cNvPr>
            <p:cNvCxnSpPr>
              <a:cxnSpLocks/>
            </p:cNvCxnSpPr>
            <p:nvPr/>
          </p:nvCxnSpPr>
          <p:spPr>
            <a:xfrm flipH="1" flipV="1">
              <a:off x="3818656" y="1598048"/>
              <a:ext cx="128700" cy="34554"/>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3" name="Straight Connector 252">
              <a:extLst>
                <a:ext uri="{FF2B5EF4-FFF2-40B4-BE49-F238E27FC236}">
                  <a16:creationId xmlns:a16="http://schemas.microsoft.com/office/drawing/2014/main" id="{D3347938-E346-C84E-9934-FF61F3D0F198}"/>
                </a:ext>
              </a:extLst>
            </p:cNvPr>
            <p:cNvCxnSpPr>
              <a:cxnSpLocks/>
            </p:cNvCxnSpPr>
            <p:nvPr/>
          </p:nvCxnSpPr>
          <p:spPr>
            <a:xfrm flipH="1" flipV="1">
              <a:off x="3875244" y="1523432"/>
              <a:ext cx="78122" cy="98153"/>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4" name="Straight Connector 253">
              <a:extLst>
                <a:ext uri="{FF2B5EF4-FFF2-40B4-BE49-F238E27FC236}">
                  <a16:creationId xmlns:a16="http://schemas.microsoft.com/office/drawing/2014/main" id="{E90D8152-408F-394B-8D6A-39E2320146F9}"/>
                </a:ext>
              </a:extLst>
            </p:cNvPr>
            <p:cNvCxnSpPr>
              <a:cxnSpLocks/>
            </p:cNvCxnSpPr>
            <p:nvPr/>
          </p:nvCxnSpPr>
          <p:spPr>
            <a:xfrm flipV="1">
              <a:off x="3974232" y="1494387"/>
              <a:ext cx="49410" cy="123526"/>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55" name="Oval 254">
              <a:extLst>
                <a:ext uri="{FF2B5EF4-FFF2-40B4-BE49-F238E27FC236}">
                  <a16:creationId xmlns:a16="http://schemas.microsoft.com/office/drawing/2014/main" id="{700E8119-9A03-214C-892C-EEF2553FB421}"/>
                </a:ext>
              </a:extLst>
            </p:cNvPr>
            <p:cNvSpPr/>
            <p:nvPr/>
          </p:nvSpPr>
          <p:spPr bwMode="auto">
            <a:xfrm>
              <a:off x="3939701" y="1608428"/>
              <a:ext cx="54781" cy="54781"/>
            </a:xfrm>
            <a:prstGeom prst="ellipse">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dirty="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sp>
          <p:nvSpPr>
            <p:cNvPr id="256" name="Oval 255">
              <a:extLst>
                <a:ext uri="{FF2B5EF4-FFF2-40B4-BE49-F238E27FC236}">
                  <a16:creationId xmlns:a16="http://schemas.microsoft.com/office/drawing/2014/main" id="{871D7836-1F70-4749-950E-E1E1EF76C1B2}"/>
                </a:ext>
              </a:extLst>
            </p:cNvPr>
            <p:cNvSpPr/>
            <p:nvPr/>
          </p:nvSpPr>
          <p:spPr bwMode="auto">
            <a:xfrm>
              <a:off x="4092606" y="1608428"/>
              <a:ext cx="54781" cy="54781"/>
            </a:xfrm>
            <a:prstGeom prst="ellipse">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dirty="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sp>
          <p:nvSpPr>
            <p:cNvPr id="257" name="Oval 256">
              <a:extLst>
                <a:ext uri="{FF2B5EF4-FFF2-40B4-BE49-F238E27FC236}">
                  <a16:creationId xmlns:a16="http://schemas.microsoft.com/office/drawing/2014/main" id="{D857C466-C972-6340-A39A-48DA69CA63EA}"/>
                </a:ext>
              </a:extLst>
            </p:cNvPr>
            <p:cNvSpPr/>
            <p:nvPr/>
          </p:nvSpPr>
          <p:spPr bwMode="auto">
            <a:xfrm>
              <a:off x="4040815" y="1681208"/>
              <a:ext cx="54781" cy="54781"/>
            </a:xfrm>
            <a:prstGeom prst="ellipse">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dirty="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sp>
          <p:nvSpPr>
            <p:cNvPr id="258" name="Oval 257">
              <a:extLst>
                <a:ext uri="{FF2B5EF4-FFF2-40B4-BE49-F238E27FC236}">
                  <a16:creationId xmlns:a16="http://schemas.microsoft.com/office/drawing/2014/main" id="{2B38A084-7690-2144-B9DC-18FA2124325C}"/>
                </a:ext>
              </a:extLst>
            </p:cNvPr>
            <p:cNvSpPr/>
            <p:nvPr/>
          </p:nvSpPr>
          <p:spPr bwMode="auto">
            <a:xfrm>
              <a:off x="4003133" y="1444548"/>
              <a:ext cx="54781" cy="54781"/>
            </a:xfrm>
            <a:prstGeom prst="ellipse">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dirty="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sp>
          <p:nvSpPr>
            <p:cNvPr id="259" name="Oval 258">
              <a:extLst>
                <a:ext uri="{FF2B5EF4-FFF2-40B4-BE49-F238E27FC236}">
                  <a16:creationId xmlns:a16="http://schemas.microsoft.com/office/drawing/2014/main" id="{A62FFB39-4766-7748-B1AF-31EA9B209B9C}"/>
                </a:ext>
              </a:extLst>
            </p:cNvPr>
            <p:cNvSpPr/>
            <p:nvPr/>
          </p:nvSpPr>
          <p:spPr bwMode="auto">
            <a:xfrm>
              <a:off x="3835539" y="1478603"/>
              <a:ext cx="54781" cy="54781"/>
            </a:xfrm>
            <a:prstGeom prst="ellipse">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dirty="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sp>
          <p:nvSpPr>
            <p:cNvPr id="260" name="Oval 259">
              <a:extLst>
                <a:ext uri="{FF2B5EF4-FFF2-40B4-BE49-F238E27FC236}">
                  <a16:creationId xmlns:a16="http://schemas.microsoft.com/office/drawing/2014/main" id="{F565CBB8-CFB9-7D44-BC78-6410ED5CB87A}"/>
                </a:ext>
              </a:extLst>
            </p:cNvPr>
            <p:cNvSpPr/>
            <p:nvPr/>
          </p:nvSpPr>
          <p:spPr bwMode="auto">
            <a:xfrm>
              <a:off x="3768970" y="1566363"/>
              <a:ext cx="54781" cy="54781"/>
            </a:xfrm>
            <a:prstGeom prst="ellipse">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dirty="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sp>
          <p:nvSpPr>
            <p:cNvPr id="261" name="Oval 260">
              <a:extLst>
                <a:ext uri="{FF2B5EF4-FFF2-40B4-BE49-F238E27FC236}">
                  <a16:creationId xmlns:a16="http://schemas.microsoft.com/office/drawing/2014/main" id="{445ECBED-99E2-AF40-AE44-586DECFCD43E}"/>
                </a:ext>
              </a:extLst>
            </p:cNvPr>
            <p:cNvSpPr/>
            <p:nvPr/>
          </p:nvSpPr>
          <p:spPr bwMode="auto">
            <a:xfrm>
              <a:off x="3831241" y="1669193"/>
              <a:ext cx="54781" cy="54781"/>
            </a:xfrm>
            <a:prstGeom prst="ellipse">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dirty="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sp>
          <p:nvSpPr>
            <p:cNvPr id="262" name="Oval 261">
              <a:extLst>
                <a:ext uri="{FF2B5EF4-FFF2-40B4-BE49-F238E27FC236}">
                  <a16:creationId xmlns:a16="http://schemas.microsoft.com/office/drawing/2014/main" id="{A4A43B7A-E05B-CE48-89C5-10D71328CBA5}"/>
                </a:ext>
              </a:extLst>
            </p:cNvPr>
            <p:cNvSpPr/>
            <p:nvPr/>
          </p:nvSpPr>
          <p:spPr bwMode="auto">
            <a:xfrm>
              <a:off x="3916330" y="1728910"/>
              <a:ext cx="54781" cy="54781"/>
            </a:xfrm>
            <a:prstGeom prst="ellipse">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dirty="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grpSp>
      <p:grpSp>
        <p:nvGrpSpPr>
          <p:cNvPr id="263" name="Group 262">
            <a:extLst>
              <a:ext uri="{FF2B5EF4-FFF2-40B4-BE49-F238E27FC236}">
                <a16:creationId xmlns:a16="http://schemas.microsoft.com/office/drawing/2014/main" id="{23872B32-16D5-C24F-91C3-7B75FB9D0D96}"/>
              </a:ext>
            </a:extLst>
          </p:cNvPr>
          <p:cNvGrpSpPr/>
          <p:nvPr/>
        </p:nvGrpSpPr>
        <p:grpSpPr>
          <a:xfrm>
            <a:off x="7163197" y="1475272"/>
            <a:ext cx="307527" cy="277694"/>
            <a:chOff x="5165835" y="1475272"/>
            <a:chExt cx="307527" cy="277694"/>
          </a:xfrm>
        </p:grpSpPr>
        <p:sp>
          <p:nvSpPr>
            <p:cNvPr id="264" name="Rectangle 48">
              <a:extLst>
                <a:ext uri="{FF2B5EF4-FFF2-40B4-BE49-F238E27FC236}">
                  <a16:creationId xmlns:a16="http://schemas.microsoft.com/office/drawing/2014/main" id="{DBBA5545-A710-5B42-9B85-D746A439A75F}"/>
                </a:ext>
              </a:extLst>
            </p:cNvPr>
            <p:cNvSpPr>
              <a:spLocks noChangeArrowheads="1"/>
            </p:cNvSpPr>
            <p:nvPr/>
          </p:nvSpPr>
          <p:spPr bwMode="auto">
            <a:xfrm>
              <a:off x="5165835" y="1475272"/>
              <a:ext cx="307527" cy="277694"/>
            </a:xfrm>
            <a:prstGeom prst="rect">
              <a:avLst/>
            </a:pr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505050"/>
                </a:solidFill>
                <a:effectLst/>
                <a:uLnTx/>
                <a:uFillTx/>
                <a:latin typeface="+mj-lt"/>
                <a:ea typeface="+mn-ea"/>
                <a:cs typeface="+mn-cs"/>
              </a:endParaRPr>
            </a:p>
          </p:txBody>
        </p:sp>
        <p:sp>
          <p:nvSpPr>
            <p:cNvPr id="265" name="Freeform 49">
              <a:extLst>
                <a:ext uri="{FF2B5EF4-FFF2-40B4-BE49-F238E27FC236}">
                  <a16:creationId xmlns:a16="http://schemas.microsoft.com/office/drawing/2014/main" id="{49B87A6C-1AA0-BA47-9FE2-BE53D0E1ACAF}"/>
                </a:ext>
              </a:extLst>
            </p:cNvPr>
            <p:cNvSpPr>
              <a:spLocks/>
            </p:cNvSpPr>
            <p:nvPr/>
          </p:nvSpPr>
          <p:spPr bwMode="auto">
            <a:xfrm>
              <a:off x="5165835" y="1588874"/>
              <a:ext cx="307527" cy="151469"/>
            </a:xfrm>
            <a:custGeom>
              <a:avLst/>
              <a:gdLst>
                <a:gd name="T0" fmla="*/ 268 w 268"/>
                <a:gd name="T1" fmla="*/ 132 h 132"/>
                <a:gd name="T2" fmla="*/ 179 w 268"/>
                <a:gd name="T3" fmla="*/ 44 h 132"/>
                <a:gd name="T4" fmla="*/ 156 w 268"/>
                <a:gd name="T5" fmla="*/ 66 h 132"/>
                <a:gd name="T6" fmla="*/ 89 w 268"/>
                <a:gd name="T7" fmla="*/ 0 h 132"/>
                <a:gd name="T8" fmla="*/ 0 w 268"/>
                <a:gd name="T9" fmla="*/ 88 h 132"/>
              </a:gdLst>
              <a:ahLst/>
              <a:cxnLst>
                <a:cxn ang="0">
                  <a:pos x="T0" y="T1"/>
                </a:cxn>
                <a:cxn ang="0">
                  <a:pos x="T2" y="T3"/>
                </a:cxn>
                <a:cxn ang="0">
                  <a:pos x="T4" y="T5"/>
                </a:cxn>
                <a:cxn ang="0">
                  <a:pos x="T6" y="T7"/>
                </a:cxn>
                <a:cxn ang="0">
                  <a:pos x="T8" y="T9"/>
                </a:cxn>
              </a:cxnLst>
              <a:rect l="0" t="0" r="r" b="b"/>
              <a:pathLst>
                <a:path w="268" h="132">
                  <a:moveTo>
                    <a:pt x="268" y="132"/>
                  </a:moveTo>
                  <a:lnTo>
                    <a:pt x="179" y="44"/>
                  </a:lnTo>
                  <a:lnTo>
                    <a:pt x="156" y="66"/>
                  </a:lnTo>
                  <a:lnTo>
                    <a:pt x="89" y="0"/>
                  </a:lnTo>
                  <a:lnTo>
                    <a:pt x="0" y="88"/>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505050"/>
                </a:solidFill>
                <a:effectLst/>
                <a:uLnTx/>
                <a:uFillTx/>
                <a:latin typeface="+mj-lt"/>
                <a:ea typeface="+mn-ea"/>
                <a:cs typeface="+mn-cs"/>
              </a:endParaRPr>
            </a:p>
          </p:txBody>
        </p:sp>
        <p:sp>
          <p:nvSpPr>
            <p:cNvPr id="266" name="Oval 265">
              <a:extLst>
                <a:ext uri="{FF2B5EF4-FFF2-40B4-BE49-F238E27FC236}">
                  <a16:creationId xmlns:a16="http://schemas.microsoft.com/office/drawing/2014/main" id="{B0D6C747-8C38-D24E-A07A-4E93766FA6C6}"/>
                </a:ext>
              </a:extLst>
            </p:cNvPr>
            <p:cNvSpPr>
              <a:spLocks noChangeArrowheads="1"/>
            </p:cNvSpPr>
            <p:nvPr/>
          </p:nvSpPr>
          <p:spPr bwMode="auto">
            <a:xfrm>
              <a:off x="5371235" y="1525761"/>
              <a:ext cx="51636" cy="50489"/>
            </a:xfrm>
            <a:prstGeom prst="ellipse">
              <a:avLst/>
            </a:prstGeom>
            <a:noFill/>
            <a:ln w="19050">
              <a:solidFill>
                <a:schemeClr val="tx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505050"/>
                </a:solidFill>
                <a:effectLst/>
                <a:uLnTx/>
                <a:uFillTx/>
                <a:latin typeface="+mj-lt"/>
                <a:ea typeface="+mn-ea"/>
                <a:cs typeface="+mn-cs"/>
              </a:endParaRPr>
            </a:p>
          </p:txBody>
        </p:sp>
      </p:grpSp>
      <p:sp>
        <p:nvSpPr>
          <p:cNvPr id="267" name="Freeform 266">
            <a:extLst>
              <a:ext uri="{FF2B5EF4-FFF2-40B4-BE49-F238E27FC236}">
                <a16:creationId xmlns:a16="http://schemas.microsoft.com/office/drawing/2014/main" id="{53691B6C-2CD4-B647-86C6-10876EC921E5}"/>
              </a:ext>
            </a:extLst>
          </p:cNvPr>
          <p:cNvSpPr/>
          <p:nvPr/>
        </p:nvSpPr>
        <p:spPr bwMode="auto">
          <a:xfrm>
            <a:off x="9051660" y="1479368"/>
            <a:ext cx="326948" cy="269503"/>
          </a:xfrm>
          <a:custGeom>
            <a:avLst/>
            <a:gdLst>
              <a:gd name="connsiteX0" fmla="*/ 2243075 w 3227827"/>
              <a:gd name="connsiteY0" fmla="*/ 0 h 2660690"/>
              <a:gd name="connsiteX1" fmla="*/ 2705138 w 3227827"/>
              <a:gd name="connsiteY1" fmla="*/ 178525 h 2660690"/>
              <a:gd name="connsiteX2" fmla="*/ 2744327 w 3227827"/>
              <a:gd name="connsiteY2" fmla="*/ 219630 h 2660690"/>
              <a:gd name="connsiteX3" fmla="*/ 2774681 w 3227827"/>
              <a:gd name="connsiteY3" fmla="*/ 217260 h 2660690"/>
              <a:gd name="connsiteX4" fmla="*/ 3179748 w 3227827"/>
              <a:gd name="connsiteY4" fmla="*/ 39644 h 2660690"/>
              <a:gd name="connsiteX5" fmla="*/ 2898534 w 3227827"/>
              <a:gd name="connsiteY5" fmla="*/ 401594 h 2660690"/>
              <a:gd name="connsiteX6" fmla="*/ 3227827 w 3227827"/>
              <a:gd name="connsiteY6" fmla="*/ 319044 h 2660690"/>
              <a:gd name="connsiteX7" fmla="*/ 2991063 w 3227827"/>
              <a:gd name="connsiteY7" fmla="*/ 666622 h 2660690"/>
              <a:gd name="connsiteX8" fmla="*/ 2924137 w 3227827"/>
              <a:gd name="connsiteY8" fmla="*/ 717139 h 2660690"/>
              <a:gd name="connsiteX9" fmla="*/ 2924693 w 3227827"/>
              <a:gd name="connsiteY9" fmla="*/ 729139 h 2660690"/>
              <a:gd name="connsiteX10" fmla="*/ 990811 w 3227827"/>
              <a:gd name="connsiteY10" fmla="*/ 2659611 h 2660690"/>
              <a:gd name="connsiteX11" fmla="*/ 83639 w 3227827"/>
              <a:gd name="connsiteY11" fmla="*/ 2429023 h 2660690"/>
              <a:gd name="connsiteX12" fmla="*/ 0 w 3227827"/>
              <a:gd name="connsiteY12" fmla="*/ 2378015 h 2660690"/>
              <a:gd name="connsiteX13" fmla="*/ 151258 w 3227827"/>
              <a:gd name="connsiteY13" fmla="*/ 2370349 h 2660690"/>
              <a:gd name="connsiteX14" fmla="*/ 899006 w 3227827"/>
              <a:gd name="connsiteY14" fmla="*/ 2129959 h 2660690"/>
              <a:gd name="connsiteX15" fmla="*/ 966223 w 3227827"/>
              <a:gd name="connsiteY15" fmla="*/ 2085120 h 2660690"/>
              <a:gd name="connsiteX16" fmla="*/ 904179 w 3227827"/>
              <a:gd name="connsiteY16" fmla="*/ 2074665 h 2660690"/>
              <a:gd name="connsiteX17" fmla="*/ 353090 w 3227827"/>
              <a:gd name="connsiteY17" fmla="*/ 1603559 h 2660690"/>
              <a:gd name="connsiteX18" fmla="*/ 608904 w 3227827"/>
              <a:gd name="connsiteY18" fmla="*/ 1614444 h 2660690"/>
              <a:gd name="connsiteX19" fmla="*/ 129933 w 3227827"/>
              <a:gd name="connsiteY19" fmla="*/ 931366 h 2660690"/>
              <a:gd name="connsiteX20" fmla="*/ 374862 w 3227827"/>
              <a:gd name="connsiteY20" fmla="*/ 993959 h 2660690"/>
              <a:gd name="connsiteX21" fmla="*/ 219740 w 3227827"/>
              <a:gd name="connsiteY21" fmla="*/ 101330 h 2660690"/>
              <a:gd name="connsiteX22" fmla="*/ 1410961 w 3227827"/>
              <a:gd name="connsiteY22" fmla="*/ 782283 h 2660690"/>
              <a:gd name="connsiteX23" fmla="*/ 1563883 w 3227827"/>
              <a:gd name="connsiteY23" fmla="*/ 792289 h 2660690"/>
              <a:gd name="connsiteX24" fmla="*/ 1563785 w 3227827"/>
              <a:gd name="connsiteY24" fmla="*/ 791863 h 2660690"/>
              <a:gd name="connsiteX25" fmla="*/ 1555866 w 3227827"/>
              <a:gd name="connsiteY25" fmla="*/ 687208 h 2660690"/>
              <a:gd name="connsiteX26" fmla="*/ 2243075 w 3227827"/>
              <a:gd name="connsiteY26" fmla="*/ 0 h 2660690"/>
              <a:gd name="connsiteX0" fmla="*/ 2243075 w 3227827"/>
              <a:gd name="connsiteY0" fmla="*/ 0 h 2660690"/>
              <a:gd name="connsiteX1" fmla="*/ 2705138 w 3227827"/>
              <a:gd name="connsiteY1" fmla="*/ 178525 h 2660690"/>
              <a:gd name="connsiteX2" fmla="*/ 2744327 w 3227827"/>
              <a:gd name="connsiteY2" fmla="*/ 219630 h 2660690"/>
              <a:gd name="connsiteX3" fmla="*/ 2774681 w 3227827"/>
              <a:gd name="connsiteY3" fmla="*/ 217260 h 2660690"/>
              <a:gd name="connsiteX4" fmla="*/ 3179748 w 3227827"/>
              <a:gd name="connsiteY4" fmla="*/ 39644 h 2660690"/>
              <a:gd name="connsiteX5" fmla="*/ 2898534 w 3227827"/>
              <a:gd name="connsiteY5" fmla="*/ 401594 h 2660690"/>
              <a:gd name="connsiteX6" fmla="*/ 3227827 w 3227827"/>
              <a:gd name="connsiteY6" fmla="*/ 319044 h 2660690"/>
              <a:gd name="connsiteX7" fmla="*/ 2991063 w 3227827"/>
              <a:gd name="connsiteY7" fmla="*/ 666622 h 2660690"/>
              <a:gd name="connsiteX8" fmla="*/ 2924137 w 3227827"/>
              <a:gd name="connsiteY8" fmla="*/ 717139 h 2660690"/>
              <a:gd name="connsiteX9" fmla="*/ 2924693 w 3227827"/>
              <a:gd name="connsiteY9" fmla="*/ 729139 h 2660690"/>
              <a:gd name="connsiteX10" fmla="*/ 990811 w 3227827"/>
              <a:gd name="connsiteY10" fmla="*/ 2659611 h 2660690"/>
              <a:gd name="connsiteX11" fmla="*/ 83639 w 3227827"/>
              <a:gd name="connsiteY11" fmla="*/ 2429023 h 2660690"/>
              <a:gd name="connsiteX12" fmla="*/ 0 w 3227827"/>
              <a:gd name="connsiteY12" fmla="*/ 2378015 h 2660690"/>
              <a:gd name="connsiteX13" fmla="*/ 151258 w 3227827"/>
              <a:gd name="connsiteY13" fmla="*/ 2370349 h 2660690"/>
              <a:gd name="connsiteX14" fmla="*/ 899006 w 3227827"/>
              <a:gd name="connsiteY14" fmla="*/ 2129959 h 2660690"/>
              <a:gd name="connsiteX15" fmla="*/ 966223 w 3227827"/>
              <a:gd name="connsiteY15" fmla="*/ 2085120 h 2660690"/>
              <a:gd name="connsiteX16" fmla="*/ 904179 w 3227827"/>
              <a:gd name="connsiteY16" fmla="*/ 2074665 h 2660690"/>
              <a:gd name="connsiteX17" fmla="*/ 353090 w 3227827"/>
              <a:gd name="connsiteY17" fmla="*/ 1603559 h 2660690"/>
              <a:gd name="connsiteX18" fmla="*/ 608904 w 3227827"/>
              <a:gd name="connsiteY18" fmla="*/ 1614444 h 2660690"/>
              <a:gd name="connsiteX19" fmla="*/ 129933 w 3227827"/>
              <a:gd name="connsiteY19" fmla="*/ 931366 h 2660690"/>
              <a:gd name="connsiteX20" fmla="*/ 374862 w 3227827"/>
              <a:gd name="connsiteY20" fmla="*/ 993959 h 2660690"/>
              <a:gd name="connsiteX21" fmla="*/ 219740 w 3227827"/>
              <a:gd name="connsiteY21" fmla="*/ 101330 h 2660690"/>
              <a:gd name="connsiteX22" fmla="*/ 1410961 w 3227827"/>
              <a:gd name="connsiteY22" fmla="*/ 782283 h 2660690"/>
              <a:gd name="connsiteX23" fmla="*/ 1563883 w 3227827"/>
              <a:gd name="connsiteY23" fmla="*/ 792289 h 2660690"/>
              <a:gd name="connsiteX24" fmla="*/ 1563785 w 3227827"/>
              <a:gd name="connsiteY24" fmla="*/ 791863 h 2660690"/>
              <a:gd name="connsiteX25" fmla="*/ 1555866 w 3227827"/>
              <a:gd name="connsiteY25" fmla="*/ 687208 h 2660690"/>
              <a:gd name="connsiteX26" fmla="*/ 2243075 w 3227827"/>
              <a:gd name="connsiteY26" fmla="*/ 0 h 2660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227827" h="2660690">
                <a:moveTo>
                  <a:pt x="2243075" y="0"/>
                </a:moveTo>
                <a:cubicBezTo>
                  <a:pt x="2420981" y="0"/>
                  <a:pt x="2583098" y="67604"/>
                  <a:pt x="2705138" y="178525"/>
                </a:cubicBezTo>
                <a:lnTo>
                  <a:pt x="2744327" y="219630"/>
                </a:lnTo>
                <a:lnTo>
                  <a:pt x="2774681" y="217260"/>
                </a:lnTo>
                <a:cubicBezTo>
                  <a:pt x="2931135" y="197090"/>
                  <a:pt x="3033245" y="134440"/>
                  <a:pt x="3179748" y="39644"/>
                </a:cubicBezTo>
                <a:cubicBezTo>
                  <a:pt x="3163117" y="234680"/>
                  <a:pt x="3021300" y="307251"/>
                  <a:pt x="2898534" y="401594"/>
                </a:cubicBezTo>
                <a:cubicBezTo>
                  <a:pt x="3018277" y="413992"/>
                  <a:pt x="3151627" y="380125"/>
                  <a:pt x="3227827" y="319044"/>
                </a:cubicBezTo>
                <a:cubicBezTo>
                  <a:pt x="3167276" y="498431"/>
                  <a:pt x="3092946" y="584440"/>
                  <a:pt x="2991063" y="666622"/>
                </a:cubicBezTo>
                <a:lnTo>
                  <a:pt x="2924137" y="717139"/>
                </a:lnTo>
                <a:cubicBezTo>
                  <a:pt x="2924322" y="721139"/>
                  <a:pt x="2924508" y="725139"/>
                  <a:pt x="2924693" y="729139"/>
                </a:cubicBezTo>
                <a:cubicBezTo>
                  <a:pt x="2916083" y="1642648"/>
                  <a:pt x="2157998" y="2699186"/>
                  <a:pt x="990811" y="2659611"/>
                </a:cubicBezTo>
                <a:cubicBezTo>
                  <a:pt x="424478" y="2640408"/>
                  <a:pt x="353308" y="2576079"/>
                  <a:pt x="83639" y="2429023"/>
                </a:cubicBezTo>
                <a:lnTo>
                  <a:pt x="0" y="2378015"/>
                </a:lnTo>
                <a:lnTo>
                  <a:pt x="151258" y="2370349"/>
                </a:lnTo>
                <a:cubicBezTo>
                  <a:pt x="421172" y="2342832"/>
                  <a:pt x="674412" y="2258696"/>
                  <a:pt x="899006" y="2129959"/>
                </a:cubicBezTo>
                <a:lnTo>
                  <a:pt x="966223" y="2085120"/>
                </a:lnTo>
                <a:lnTo>
                  <a:pt x="904179" y="2074665"/>
                </a:lnTo>
                <a:cubicBezTo>
                  <a:pt x="718952" y="2036268"/>
                  <a:pt x="464668" y="1913349"/>
                  <a:pt x="353090" y="1603559"/>
                </a:cubicBezTo>
                <a:cubicBezTo>
                  <a:pt x="443804" y="1631680"/>
                  <a:pt x="545404" y="1648916"/>
                  <a:pt x="608904" y="1614444"/>
                </a:cubicBezTo>
                <a:cubicBezTo>
                  <a:pt x="337668" y="1484722"/>
                  <a:pt x="71875" y="1232538"/>
                  <a:pt x="129933" y="931366"/>
                </a:cubicBezTo>
                <a:cubicBezTo>
                  <a:pt x="211576" y="965837"/>
                  <a:pt x="238790" y="994867"/>
                  <a:pt x="374862" y="993959"/>
                </a:cubicBezTo>
                <a:cubicBezTo>
                  <a:pt x="140819" y="761730"/>
                  <a:pt x="51011" y="420644"/>
                  <a:pt x="219740" y="101330"/>
                </a:cubicBezTo>
                <a:cubicBezTo>
                  <a:pt x="539508" y="520431"/>
                  <a:pt x="1016949" y="731341"/>
                  <a:pt x="1410961" y="782283"/>
                </a:cubicBezTo>
                <a:lnTo>
                  <a:pt x="1563883" y="792289"/>
                </a:lnTo>
                <a:cubicBezTo>
                  <a:pt x="1563850" y="792147"/>
                  <a:pt x="1563818" y="792005"/>
                  <a:pt x="1563785" y="791863"/>
                </a:cubicBezTo>
                <a:cubicBezTo>
                  <a:pt x="1558571" y="757739"/>
                  <a:pt x="1555867" y="722789"/>
                  <a:pt x="1555866" y="687208"/>
                </a:cubicBezTo>
                <a:cubicBezTo>
                  <a:pt x="1555867" y="307674"/>
                  <a:pt x="1863540" y="-1"/>
                  <a:pt x="2243075" y="0"/>
                </a:cubicBezTo>
                <a:close/>
              </a:path>
            </a:pathLst>
          </a:cu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dirty="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grpSp>
        <p:nvGrpSpPr>
          <p:cNvPr id="268" name="Group 267">
            <a:extLst>
              <a:ext uri="{FF2B5EF4-FFF2-40B4-BE49-F238E27FC236}">
                <a16:creationId xmlns:a16="http://schemas.microsoft.com/office/drawing/2014/main" id="{2343C6F3-99A1-DA4F-BBDF-81B80D239FA0}"/>
              </a:ext>
            </a:extLst>
          </p:cNvPr>
          <p:cNvGrpSpPr/>
          <p:nvPr/>
        </p:nvGrpSpPr>
        <p:grpSpPr>
          <a:xfrm>
            <a:off x="3303838" y="1414451"/>
            <a:ext cx="319070" cy="399338"/>
            <a:chOff x="2541581" y="1414451"/>
            <a:chExt cx="319070" cy="399338"/>
          </a:xfrm>
        </p:grpSpPr>
        <p:grpSp>
          <p:nvGrpSpPr>
            <p:cNvPr id="269" name="Group 268">
              <a:extLst>
                <a:ext uri="{FF2B5EF4-FFF2-40B4-BE49-F238E27FC236}">
                  <a16:creationId xmlns:a16="http://schemas.microsoft.com/office/drawing/2014/main" id="{4039663A-2273-604D-BD34-CA58100C5973}"/>
                </a:ext>
              </a:extLst>
            </p:cNvPr>
            <p:cNvGrpSpPr/>
            <p:nvPr/>
          </p:nvGrpSpPr>
          <p:grpSpPr>
            <a:xfrm>
              <a:off x="2575071" y="1484698"/>
              <a:ext cx="285580" cy="329091"/>
              <a:chOff x="6498112" y="3330497"/>
              <a:chExt cx="1259085" cy="1450900"/>
            </a:xfrm>
          </p:grpSpPr>
          <p:sp>
            <p:nvSpPr>
              <p:cNvPr id="271" name="Oval 8">
                <a:extLst>
                  <a:ext uri="{FF2B5EF4-FFF2-40B4-BE49-F238E27FC236}">
                    <a16:creationId xmlns:a16="http://schemas.microsoft.com/office/drawing/2014/main" id="{7FAA367E-14B6-D647-ADD5-60852D2463AA}"/>
                  </a:ext>
                </a:extLst>
              </p:cNvPr>
              <p:cNvSpPr>
                <a:spLocks noChangeArrowheads="1"/>
              </p:cNvSpPr>
              <p:nvPr/>
            </p:nvSpPr>
            <p:spPr bwMode="auto">
              <a:xfrm>
                <a:off x="7243234" y="3330497"/>
                <a:ext cx="472157" cy="459861"/>
              </a:xfrm>
              <a:prstGeom prst="ellipse">
                <a:avLst/>
              </a:prstGeom>
              <a:noFill/>
              <a:ln w="1905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505050"/>
                  </a:solidFill>
                  <a:effectLst/>
                  <a:uLnTx/>
                  <a:uFillTx/>
                  <a:latin typeface="+mj-lt"/>
                  <a:ea typeface="+mn-ea"/>
                  <a:cs typeface="+mn-cs"/>
                </a:endParaRPr>
              </a:p>
            </p:txBody>
          </p:sp>
          <p:sp>
            <p:nvSpPr>
              <p:cNvPr id="272" name="Oval 9">
                <a:extLst>
                  <a:ext uri="{FF2B5EF4-FFF2-40B4-BE49-F238E27FC236}">
                    <a16:creationId xmlns:a16="http://schemas.microsoft.com/office/drawing/2014/main" id="{995F989F-2B66-1344-A23F-DCDEE3B6703A}"/>
                  </a:ext>
                </a:extLst>
              </p:cNvPr>
              <p:cNvSpPr>
                <a:spLocks noChangeArrowheads="1"/>
              </p:cNvSpPr>
              <p:nvPr/>
            </p:nvSpPr>
            <p:spPr bwMode="auto">
              <a:xfrm>
                <a:off x="6611233" y="3790359"/>
                <a:ext cx="572982" cy="575442"/>
              </a:xfrm>
              <a:prstGeom prst="ellipse">
                <a:avLst/>
              </a:prstGeom>
              <a:noFill/>
              <a:ln w="1905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505050"/>
                  </a:solidFill>
                  <a:effectLst/>
                  <a:uLnTx/>
                  <a:uFillTx/>
                  <a:latin typeface="+mj-lt"/>
                  <a:ea typeface="+mn-ea"/>
                  <a:cs typeface="+mn-cs"/>
                </a:endParaRPr>
              </a:p>
            </p:txBody>
          </p:sp>
          <p:sp>
            <p:nvSpPr>
              <p:cNvPr id="273" name="Freeform 12">
                <a:extLst>
                  <a:ext uri="{FF2B5EF4-FFF2-40B4-BE49-F238E27FC236}">
                    <a16:creationId xmlns:a16="http://schemas.microsoft.com/office/drawing/2014/main" id="{43D5486A-5A69-AD4B-9548-7421C3AA8F07}"/>
                  </a:ext>
                </a:extLst>
              </p:cNvPr>
              <p:cNvSpPr>
                <a:spLocks/>
              </p:cNvSpPr>
              <p:nvPr/>
            </p:nvSpPr>
            <p:spPr bwMode="auto">
              <a:xfrm>
                <a:off x="6498112" y="4365800"/>
                <a:ext cx="816438" cy="415597"/>
              </a:xfrm>
              <a:custGeom>
                <a:avLst/>
                <a:gdLst>
                  <a:gd name="T0" fmla="*/ 57 w 57"/>
                  <a:gd name="T1" fmla="*/ 29 h 29"/>
                  <a:gd name="T2" fmla="*/ 28 w 57"/>
                  <a:gd name="T3" fmla="*/ 0 h 29"/>
                  <a:gd name="T4" fmla="*/ 0 w 57"/>
                  <a:gd name="T5" fmla="*/ 29 h 29"/>
                </a:gdLst>
                <a:ahLst/>
                <a:cxnLst>
                  <a:cxn ang="0">
                    <a:pos x="T0" y="T1"/>
                  </a:cxn>
                  <a:cxn ang="0">
                    <a:pos x="T2" y="T3"/>
                  </a:cxn>
                  <a:cxn ang="0">
                    <a:pos x="T4" y="T5"/>
                  </a:cxn>
                </a:cxnLst>
                <a:rect l="0" t="0" r="r" b="b"/>
                <a:pathLst>
                  <a:path w="57" h="29">
                    <a:moveTo>
                      <a:pt x="57" y="29"/>
                    </a:moveTo>
                    <a:cubicBezTo>
                      <a:pt x="57" y="13"/>
                      <a:pt x="44" y="0"/>
                      <a:pt x="28" y="0"/>
                    </a:cubicBezTo>
                    <a:cubicBezTo>
                      <a:pt x="13" y="0"/>
                      <a:pt x="0" y="13"/>
                      <a:pt x="0" y="29"/>
                    </a:cubicBezTo>
                  </a:path>
                </a:pathLst>
              </a:custGeom>
              <a:noFill/>
              <a:ln w="1905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505050"/>
                  </a:solidFill>
                  <a:effectLst/>
                  <a:uLnTx/>
                  <a:uFillTx/>
                  <a:latin typeface="+mj-lt"/>
                  <a:ea typeface="+mn-ea"/>
                  <a:cs typeface="+mn-cs"/>
                </a:endParaRPr>
              </a:p>
            </p:txBody>
          </p:sp>
          <p:sp>
            <p:nvSpPr>
              <p:cNvPr id="274" name="Freeform 13">
                <a:extLst>
                  <a:ext uri="{FF2B5EF4-FFF2-40B4-BE49-F238E27FC236}">
                    <a16:creationId xmlns:a16="http://schemas.microsoft.com/office/drawing/2014/main" id="{B28DFBEF-AABB-1947-B5BC-01656B971401}"/>
                  </a:ext>
                </a:extLst>
              </p:cNvPr>
              <p:cNvSpPr>
                <a:spLocks/>
              </p:cNvSpPr>
              <p:nvPr/>
            </p:nvSpPr>
            <p:spPr bwMode="auto">
              <a:xfrm>
                <a:off x="7184215" y="3790359"/>
                <a:ext cx="572982" cy="287721"/>
              </a:xfrm>
              <a:custGeom>
                <a:avLst/>
                <a:gdLst>
                  <a:gd name="T0" fmla="*/ 40 w 40"/>
                  <a:gd name="T1" fmla="*/ 20 h 20"/>
                  <a:gd name="T2" fmla="*/ 20 w 40"/>
                  <a:gd name="T3" fmla="*/ 0 h 20"/>
                  <a:gd name="T4" fmla="*/ 0 w 40"/>
                  <a:gd name="T5" fmla="*/ 20 h 20"/>
                </a:gdLst>
                <a:ahLst/>
                <a:cxnLst>
                  <a:cxn ang="0">
                    <a:pos x="T0" y="T1"/>
                  </a:cxn>
                  <a:cxn ang="0">
                    <a:pos x="T2" y="T3"/>
                  </a:cxn>
                  <a:cxn ang="0">
                    <a:pos x="T4" y="T5"/>
                  </a:cxn>
                </a:cxnLst>
                <a:rect l="0" t="0" r="r" b="b"/>
                <a:pathLst>
                  <a:path w="40" h="20">
                    <a:moveTo>
                      <a:pt x="40" y="20"/>
                    </a:moveTo>
                    <a:cubicBezTo>
                      <a:pt x="40" y="9"/>
                      <a:pt x="31" y="0"/>
                      <a:pt x="20" y="0"/>
                    </a:cubicBezTo>
                    <a:cubicBezTo>
                      <a:pt x="9" y="0"/>
                      <a:pt x="0" y="9"/>
                      <a:pt x="0" y="20"/>
                    </a:cubicBezTo>
                  </a:path>
                </a:pathLst>
              </a:custGeom>
              <a:noFill/>
              <a:ln w="1905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505050"/>
                  </a:solidFill>
                  <a:effectLst/>
                  <a:uLnTx/>
                  <a:uFillTx/>
                  <a:latin typeface="+mj-lt"/>
                  <a:ea typeface="+mn-ea"/>
                  <a:cs typeface="+mn-cs"/>
                </a:endParaRPr>
              </a:p>
            </p:txBody>
          </p:sp>
        </p:grpSp>
        <p:sp>
          <p:nvSpPr>
            <p:cNvPr id="270" name="Freeform: Shape 168">
              <a:extLst>
                <a:ext uri="{FF2B5EF4-FFF2-40B4-BE49-F238E27FC236}">
                  <a16:creationId xmlns:a16="http://schemas.microsoft.com/office/drawing/2014/main" id="{B0A44FF8-1F0E-7047-A510-FFDCECA44938}"/>
                </a:ext>
              </a:extLst>
            </p:cNvPr>
            <p:cNvSpPr>
              <a:spLocks/>
            </p:cNvSpPr>
            <p:nvPr/>
          </p:nvSpPr>
          <p:spPr bwMode="auto">
            <a:xfrm flipH="1">
              <a:off x="2541581" y="1414451"/>
              <a:ext cx="153027" cy="128842"/>
            </a:xfrm>
            <a:custGeom>
              <a:avLst/>
              <a:gdLst>
                <a:gd name="connsiteX0" fmla="*/ 0 w 541845"/>
                <a:gd name="connsiteY0" fmla="*/ 0 h 456200"/>
                <a:gd name="connsiteX1" fmla="*/ 541845 w 541845"/>
                <a:gd name="connsiteY1" fmla="*/ 0 h 456200"/>
                <a:gd name="connsiteX2" fmla="*/ 541845 w 541845"/>
                <a:gd name="connsiteY2" fmla="*/ 336005 h 456200"/>
                <a:gd name="connsiteX3" fmla="*/ 170403 w 541845"/>
                <a:gd name="connsiteY3" fmla="*/ 336005 h 456200"/>
                <a:gd name="connsiteX4" fmla="*/ 50208 w 541845"/>
                <a:gd name="connsiteY4" fmla="*/ 456200 h 456200"/>
                <a:gd name="connsiteX5" fmla="*/ 50208 w 541845"/>
                <a:gd name="connsiteY5" fmla="*/ 336005 h 456200"/>
                <a:gd name="connsiteX6" fmla="*/ 0 w 541845"/>
                <a:gd name="connsiteY6" fmla="*/ 336005 h 45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1845" h="456200">
                  <a:moveTo>
                    <a:pt x="0" y="0"/>
                  </a:moveTo>
                  <a:lnTo>
                    <a:pt x="541845" y="0"/>
                  </a:lnTo>
                  <a:lnTo>
                    <a:pt x="541845" y="336005"/>
                  </a:lnTo>
                  <a:lnTo>
                    <a:pt x="170403" y="336005"/>
                  </a:lnTo>
                  <a:lnTo>
                    <a:pt x="50208" y="456200"/>
                  </a:lnTo>
                  <a:lnTo>
                    <a:pt x="50208" y="336005"/>
                  </a:lnTo>
                  <a:lnTo>
                    <a:pt x="0" y="336005"/>
                  </a:lnTo>
                  <a:close/>
                </a:path>
              </a:pathLst>
            </a:custGeom>
            <a:noFill/>
            <a:ln w="19050">
              <a:solidFill>
                <a:schemeClr val="tx1"/>
              </a:solidFill>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505050"/>
                </a:solidFill>
                <a:effectLst/>
                <a:uLnTx/>
                <a:uFillTx/>
                <a:latin typeface="+mj-lt"/>
                <a:ea typeface="+mn-ea"/>
                <a:cs typeface="+mn-cs"/>
              </a:endParaRPr>
            </a:p>
          </p:txBody>
        </p:sp>
      </p:grpSp>
      <p:grpSp>
        <p:nvGrpSpPr>
          <p:cNvPr id="275" name="Group 274">
            <a:extLst>
              <a:ext uri="{FF2B5EF4-FFF2-40B4-BE49-F238E27FC236}">
                <a16:creationId xmlns:a16="http://schemas.microsoft.com/office/drawing/2014/main" id="{E96B126D-2090-9648-A028-9C11BB4BE498}"/>
              </a:ext>
            </a:extLst>
          </p:cNvPr>
          <p:cNvGrpSpPr/>
          <p:nvPr/>
        </p:nvGrpSpPr>
        <p:grpSpPr>
          <a:xfrm rot="2348880">
            <a:off x="11147347" y="1446599"/>
            <a:ext cx="221619" cy="114550"/>
            <a:chOff x="2946400" y="1075143"/>
            <a:chExt cx="6491514" cy="3355305"/>
          </a:xfrm>
        </p:grpSpPr>
        <p:sp>
          <p:nvSpPr>
            <p:cNvPr id="276" name="Freeform: Shape 70">
              <a:extLst>
                <a:ext uri="{FF2B5EF4-FFF2-40B4-BE49-F238E27FC236}">
                  <a16:creationId xmlns:a16="http://schemas.microsoft.com/office/drawing/2014/main" id="{CDDBD400-6F72-5548-9CF4-C84BED033D95}"/>
                </a:ext>
              </a:extLst>
            </p:cNvPr>
            <p:cNvSpPr/>
            <p:nvPr/>
          </p:nvSpPr>
          <p:spPr>
            <a:xfrm>
              <a:off x="2946400" y="1075143"/>
              <a:ext cx="6491514" cy="1508609"/>
            </a:xfrm>
            <a:custGeom>
              <a:avLst/>
              <a:gdLst>
                <a:gd name="connsiteX0" fmla="*/ 0 w 6491514"/>
                <a:gd name="connsiteY0" fmla="*/ 7257 h 7257"/>
                <a:gd name="connsiteX1" fmla="*/ 6491514 w 6491514"/>
                <a:gd name="connsiteY1" fmla="*/ 0 h 7257"/>
                <a:gd name="connsiteX0" fmla="*/ 0 w 10000"/>
                <a:gd name="connsiteY0" fmla="*/ 1245584 h 1245584"/>
                <a:gd name="connsiteX1" fmla="*/ 10000 w 10000"/>
                <a:gd name="connsiteY1" fmla="*/ 1235584 h 1245584"/>
                <a:gd name="connsiteX0" fmla="*/ 0 w 10000"/>
                <a:gd name="connsiteY0" fmla="*/ 2078828 h 2078828"/>
                <a:gd name="connsiteX1" fmla="*/ 10000 w 10000"/>
                <a:gd name="connsiteY1" fmla="*/ 2068828 h 2078828"/>
              </a:gdLst>
              <a:ahLst/>
              <a:cxnLst>
                <a:cxn ang="0">
                  <a:pos x="connsiteX0" y="connsiteY0"/>
                </a:cxn>
                <a:cxn ang="0">
                  <a:pos x="connsiteX1" y="connsiteY1"/>
                </a:cxn>
              </a:cxnLst>
              <a:rect l="l" t="t" r="r" b="b"/>
              <a:pathLst>
                <a:path w="10000" h="2078828">
                  <a:moveTo>
                    <a:pt x="0" y="2078828"/>
                  </a:moveTo>
                  <a:cubicBezTo>
                    <a:pt x="2528" y="-719561"/>
                    <a:pt x="7466" y="-662893"/>
                    <a:pt x="10000" y="2068828"/>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FFFFFF"/>
                </a:solidFill>
                <a:effectLst/>
                <a:uLnTx/>
                <a:uFillTx/>
                <a:latin typeface="+mj-lt"/>
                <a:ea typeface="+mn-ea"/>
                <a:cs typeface="+mn-cs"/>
              </a:endParaRPr>
            </a:p>
          </p:txBody>
        </p:sp>
        <p:sp>
          <p:nvSpPr>
            <p:cNvPr id="277" name="Freeform: Shape 71">
              <a:extLst>
                <a:ext uri="{FF2B5EF4-FFF2-40B4-BE49-F238E27FC236}">
                  <a16:creationId xmlns:a16="http://schemas.microsoft.com/office/drawing/2014/main" id="{B07C70AB-C773-0546-9710-996FB1EA4549}"/>
                </a:ext>
              </a:extLst>
            </p:cNvPr>
            <p:cNvSpPr/>
            <p:nvPr/>
          </p:nvSpPr>
          <p:spPr>
            <a:xfrm>
              <a:off x="3773672" y="2292383"/>
              <a:ext cx="4836971" cy="1202289"/>
            </a:xfrm>
            <a:custGeom>
              <a:avLst/>
              <a:gdLst>
                <a:gd name="connsiteX0" fmla="*/ 0 w 6491514"/>
                <a:gd name="connsiteY0" fmla="*/ 7257 h 7257"/>
                <a:gd name="connsiteX1" fmla="*/ 6491514 w 6491514"/>
                <a:gd name="connsiteY1" fmla="*/ 0 h 7257"/>
                <a:gd name="connsiteX0" fmla="*/ 0 w 10000"/>
                <a:gd name="connsiteY0" fmla="*/ 1245584 h 1245584"/>
                <a:gd name="connsiteX1" fmla="*/ 10000 w 10000"/>
                <a:gd name="connsiteY1" fmla="*/ 1235584 h 1245584"/>
                <a:gd name="connsiteX0" fmla="*/ 0 w 10000"/>
                <a:gd name="connsiteY0" fmla="*/ 2078828 h 2078828"/>
                <a:gd name="connsiteX1" fmla="*/ 10000 w 10000"/>
                <a:gd name="connsiteY1" fmla="*/ 2068828 h 2078828"/>
              </a:gdLst>
              <a:ahLst/>
              <a:cxnLst>
                <a:cxn ang="0">
                  <a:pos x="connsiteX0" y="connsiteY0"/>
                </a:cxn>
                <a:cxn ang="0">
                  <a:pos x="connsiteX1" y="connsiteY1"/>
                </a:cxn>
              </a:cxnLst>
              <a:rect l="l" t="t" r="r" b="b"/>
              <a:pathLst>
                <a:path w="10000" h="2078828">
                  <a:moveTo>
                    <a:pt x="0" y="2078828"/>
                  </a:moveTo>
                  <a:cubicBezTo>
                    <a:pt x="2528" y="-719561"/>
                    <a:pt x="7466" y="-662893"/>
                    <a:pt x="10000" y="2068828"/>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FFFFFF"/>
                </a:solidFill>
                <a:effectLst/>
                <a:uLnTx/>
                <a:uFillTx/>
                <a:latin typeface="+mj-lt"/>
                <a:ea typeface="+mn-ea"/>
                <a:cs typeface="+mn-cs"/>
              </a:endParaRPr>
            </a:p>
          </p:txBody>
        </p:sp>
        <p:sp>
          <p:nvSpPr>
            <p:cNvPr id="278" name="Freeform: Shape 72">
              <a:extLst>
                <a:ext uri="{FF2B5EF4-FFF2-40B4-BE49-F238E27FC236}">
                  <a16:creationId xmlns:a16="http://schemas.microsoft.com/office/drawing/2014/main" id="{3B24C021-4040-014A-8396-4C1EAF3705EE}"/>
                </a:ext>
              </a:extLst>
            </p:cNvPr>
            <p:cNvSpPr/>
            <p:nvPr/>
          </p:nvSpPr>
          <p:spPr>
            <a:xfrm>
              <a:off x="4676759" y="3637770"/>
              <a:ext cx="3030796" cy="792678"/>
            </a:xfrm>
            <a:custGeom>
              <a:avLst/>
              <a:gdLst>
                <a:gd name="connsiteX0" fmla="*/ 0 w 6491514"/>
                <a:gd name="connsiteY0" fmla="*/ 7257 h 7257"/>
                <a:gd name="connsiteX1" fmla="*/ 6491514 w 6491514"/>
                <a:gd name="connsiteY1" fmla="*/ 0 h 7257"/>
                <a:gd name="connsiteX0" fmla="*/ 0 w 10000"/>
                <a:gd name="connsiteY0" fmla="*/ 1245584 h 1245584"/>
                <a:gd name="connsiteX1" fmla="*/ 10000 w 10000"/>
                <a:gd name="connsiteY1" fmla="*/ 1235584 h 1245584"/>
                <a:gd name="connsiteX0" fmla="*/ 0 w 10000"/>
                <a:gd name="connsiteY0" fmla="*/ 2078828 h 2078828"/>
                <a:gd name="connsiteX1" fmla="*/ 10000 w 10000"/>
                <a:gd name="connsiteY1" fmla="*/ 2068828 h 2078828"/>
              </a:gdLst>
              <a:ahLst/>
              <a:cxnLst>
                <a:cxn ang="0">
                  <a:pos x="connsiteX0" y="connsiteY0"/>
                </a:cxn>
                <a:cxn ang="0">
                  <a:pos x="connsiteX1" y="connsiteY1"/>
                </a:cxn>
              </a:cxnLst>
              <a:rect l="l" t="t" r="r" b="b"/>
              <a:pathLst>
                <a:path w="10000" h="2078828">
                  <a:moveTo>
                    <a:pt x="0" y="2078828"/>
                  </a:moveTo>
                  <a:cubicBezTo>
                    <a:pt x="2528" y="-719561"/>
                    <a:pt x="7466" y="-662893"/>
                    <a:pt x="10000" y="2068828"/>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FFFFFF"/>
                </a:solidFill>
                <a:effectLst/>
                <a:uLnTx/>
                <a:uFillTx/>
                <a:latin typeface="+mj-lt"/>
                <a:ea typeface="+mn-ea"/>
                <a:cs typeface="+mn-cs"/>
              </a:endParaRPr>
            </a:p>
          </p:txBody>
        </p:sp>
      </p:grpSp>
      <p:sp>
        <p:nvSpPr>
          <p:cNvPr id="279" name="Freeform 5">
            <a:extLst>
              <a:ext uri="{FF2B5EF4-FFF2-40B4-BE49-F238E27FC236}">
                <a16:creationId xmlns:a16="http://schemas.microsoft.com/office/drawing/2014/main" id="{4B9ABE6A-C03E-6F4E-B9E3-C5DF0F8CDEA0}"/>
              </a:ext>
            </a:extLst>
          </p:cNvPr>
          <p:cNvSpPr>
            <a:spLocks noEditPoints="1"/>
          </p:cNvSpPr>
          <p:nvPr/>
        </p:nvSpPr>
        <p:spPr bwMode="auto">
          <a:xfrm>
            <a:off x="10959542" y="1565106"/>
            <a:ext cx="359915" cy="216534"/>
          </a:xfrm>
          <a:custGeom>
            <a:avLst/>
            <a:gdLst>
              <a:gd name="T0" fmla="*/ 27 w 339"/>
              <a:gd name="T1" fmla="*/ 70 h 204"/>
              <a:gd name="T2" fmla="*/ 287 w 339"/>
              <a:gd name="T3" fmla="*/ 70 h 204"/>
              <a:gd name="T4" fmla="*/ 339 w 339"/>
              <a:gd name="T5" fmla="*/ 122 h 204"/>
              <a:gd name="T6" fmla="*/ 339 w 339"/>
              <a:gd name="T7" fmla="*/ 160 h 204"/>
              <a:gd name="T8" fmla="*/ 318 w 339"/>
              <a:gd name="T9" fmla="*/ 182 h 204"/>
              <a:gd name="T10" fmla="*/ 294 w 339"/>
              <a:gd name="T11" fmla="*/ 182 h 204"/>
              <a:gd name="T12" fmla="*/ 297 w 339"/>
              <a:gd name="T13" fmla="*/ 168 h 204"/>
              <a:gd name="T14" fmla="*/ 261 w 339"/>
              <a:gd name="T15" fmla="*/ 131 h 204"/>
              <a:gd name="T16" fmla="*/ 224 w 339"/>
              <a:gd name="T17" fmla="*/ 168 h 204"/>
              <a:gd name="T18" fmla="*/ 261 w 339"/>
              <a:gd name="T19" fmla="*/ 204 h 204"/>
              <a:gd name="T20" fmla="*/ 297 w 339"/>
              <a:gd name="T21" fmla="*/ 168 h 204"/>
              <a:gd name="T22" fmla="*/ 95 w 339"/>
              <a:gd name="T23" fmla="*/ 168 h 204"/>
              <a:gd name="T24" fmla="*/ 59 w 339"/>
              <a:gd name="T25" fmla="*/ 131 h 204"/>
              <a:gd name="T26" fmla="*/ 22 w 339"/>
              <a:gd name="T27" fmla="*/ 168 h 204"/>
              <a:gd name="T28" fmla="*/ 59 w 339"/>
              <a:gd name="T29" fmla="*/ 204 h 204"/>
              <a:gd name="T30" fmla="*/ 95 w 339"/>
              <a:gd name="T31" fmla="*/ 168 h 204"/>
              <a:gd name="T32" fmla="*/ 63 w 339"/>
              <a:gd name="T33" fmla="*/ 0 h 204"/>
              <a:gd name="T34" fmla="*/ 10 w 339"/>
              <a:gd name="T35" fmla="*/ 105 h 204"/>
              <a:gd name="T36" fmla="*/ 0 w 339"/>
              <a:gd name="T37" fmla="*/ 139 h 204"/>
              <a:gd name="T38" fmla="*/ 24 w 339"/>
              <a:gd name="T39" fmla="*/ 178 h 204"/>
              <a:gd name="T40" fmla="*/ 271 w 339"/>
              <a:gd name="T41" fmla="*/ 70 h 204"/>
              <a:gd name="T42" fmla="*/ 222 w 339"/>
              <a:gd name="T43" fmla="*/ 15 h 204"/>
              <a:gd name="T44" fmla="*/ 194 w 339"/>
              <a:gd name="T45" fmla="*/ 0 h 204"/>
              <a:gd name="T46" fmla="*/ 37 w 339"/>
              <a:gd name="T47" fmla="*/ 0 h 204"/>
              <a:gd name="T48" fmla="*/ 227 w 339"/>
              <a:gd name="T49" fmla="*/ 182 h 204"/>
              <a:gd name="T50" fmla="*/ 92 w 339"/>
              <a:gd name="T51" fmla="*/ 182 h 204"/>
              <a:gd name="T52" fmla="*/ 134 w 339"/>
              <a:gd name="T53" fmla="*/ 182 h 204"/>
              <a:gd name="T54" fmla="*/ 134 w 339"/>
              <a:gd name="T55" fmla="*/ 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9" h="204">
                <a:moveTo>
                  <a:pt x="27" y="70"/>
                </a:moveTo>
                <a:cubicBezTo>
                  <a:pt x="287" y="70"/>
                  <a:pt x="287" y="70"/>
                  <a:pt x="287" y="70"/>
                </a:cubicBezTo>
                <a:cubicBezTo>
                  <a:pt x="316" y="70"/>
                  <a:pt x="339" y="94"/>
                  <a:pt x="339" y="122"/>
                </a:cubicBezTo>
                <a:cubicBezTo>
                  <a:pt x="339" y="160"/>
                  <a:pt x="339" y="160"/>
                  <a:pt x="339" y="160"/>
                </a:cubicBezTo>
                <a:cubicBezTo>
                  <a:pt x="339" y="172"/>
                  <a:pt x="330" y="182"/>
                  <a:pt x="318" y="182"/>
                </a:cubicBezTo>
                <a:cubicBezTo>
                  <a:pt x="294" y="182"/>
                  <a:pt x="294" y="182"/>
                  <a:pt x="294" y="182"/>
                </a:cubicBezTo>
                <a:moveTo>
                  <a:pt x="297" y="168"/>
                </a:moveTo>
                <a:cubicBezTo>
                  <a:pt x="297" y="148"/>
                  <a:pt x="281" y="131"/>
                  <a:pt x="261" y="131"/>
                </a:cubicBezTo>
                <a:cubicBezTo>
                  <a:pt x="241" y="131"/>
                  <a:pt x="224" y="148"/>
                  <a:pt x="224" y="168"/>
                </a:cubicBezTo>
                <a:cubicBezTo>
                  <a:pt x="224" y="188"/>
                  <a:pt x="241" y="204"/>
                  <a:pt x="261" y="204"/>
                </a:cubicBezTo>
                <a:cubicBezTo>
                  <a:pt x="281" y="204"/>
                  <a:pt x="297" y="188"/>
                  <a:pt x="297" y="168"/>
                </a:cubicBezTo>
                <a:close/>
                <a:moveTo>
                  <a:pt x="95" y="168"/>
                </a:moveTo>
                <a:cubicBezTo>
                  <a:pt x="95" y="148"/>
                  <a:pt x="79" y="131"/>
                  <a:pt x="59" y="131"/>
                </a:cubicBezTo>
                <a:cubicBezTo>
                  <a:pt x="39" y="131"/>
                  <a:pt x="22" y="148"/>
                  <a:pt x="22" y="168"/>
                </a:cubicBezTo>
                <a:cubicBezTo>
                  <a:pt x="22" y="188"/>
                  <a:pt x="39" y="204"/>
                  <a:pt x="59" y="204"/>
                </a:cubicBezTo>
                <a:cubicBezTo>
                  <a:pt x="79" y="204"/>
                  <a:pt x="95" y="188"/>
                  <a:pt x="95" y="168"/>
                </a:cubicBezTo>
                <a:close/>
                <a:moveTo>
                  <a:pt x="63" y="0"/>
                </a:moveTo>
                <a:cubicBezTo>
                  <a:pt x="63" y="0"/>
                  <a:pt x="20" y="84"/>
                  <a:pt x="10" y="105"/>
                </a:cubicBezTo>
                <a:cubicBezTo>
                  <a:pt x="0" y="127"/>
                  <a:pt x="0" y="139"/>
                  <a:pt x="0" y="139"/>
                </a:cubicBezTo>
                <a:cubicBezTo>
                  <a:pt x="0" y="154"/>
                  <a:pt x="9" y="173"/>
                  <a:pt x="24" y="178"/>
                </a:cubicBezTo>
                <a:moveTo>
                  <a:pt x="271" y="70"/>
                </a:moveTo>
                <a:cubicBezTo>
                  <a:pt x="222" y="15"/>
                  <a:pt x="222" y="15"/>
                  <a:pt x="222" y="15"/>
                </a:cubicBezTo>
                <a:cubicBezTo>
                  <a:pt x="214" y="5"/>
                  <a:pt x="206" y="0"/>
                  <a:pt x="194" y="0"/>
                </a:cubicBezTo>
                <a:cubicBezTo>
                  <a:pt x="37" y="0"/>
                  <a:pt x="37" y="0"/>
                  <a:pt x="37" y="0"/>
                </a:cubicBezTo>
                <a:moveTo>
                  <a:pt x="227" y="182"/>
                </a:moveTo>
                <a:cubicBezTo>
                  <a:pt x="92" y="182"/>
                  <a:pt x="92" y="182"/>
                  <a:pt x="92" y="182"/>
                </a:cubicBezTo>
                <a:moveTo>
                  <a:pt x="134" y="182"/>
                </a:moveTo>
                <a:cubicBezTo>
                  <a:pt x="134" y="0"/>
                  <a:pt x="134" y="0"/>
                  <a:pt x="134" y="0"/>
                </a:cubicBezTo>
              </a:path>
            </a:pathLst>
          </a:custGeom>
          <a:noFill/>
          <a:ln w="19050">
            <a:solidFill>
              <a:schemeClr val="tx1"/>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mj-lt"/>
              <a:ea typeface="+mn-ea"/>
              <a:cs typeface="+mn-cs"/>
            </a:endParaRPr>
          </a:p>
        </p:txBody>
      </p:sp>
      <p:sp>
        <p:nvSpPr>
          <p:cNvPr id="280" name="Right Bracket 279">
            <a:extLst>
              <a:ext uri="{FF2B5EF4-FFF2-40B4-BE49-F238E27FC236}">
                <a16:creationId xmlns:a16="http://schemas.microsoft.com/office/drawing/2014/main" id="{FD2FF3DF-9C5D-2641-A2A7-5F0408263C8E}"/>
              </a:ext>
            </a:extLst>
          </p:cNvPr>
          <p:cNvSpPr/>
          <p:nvPr/>
        </p:nvSpPr>
        <p:spPr>
          <a:xfrm rot="5400000" flipV="1">
            <a:off x="6032856" y="-3667902"/>
            <a:ext cx="123178" cy="11336040"/>
          </a:xfrm>
          <a:prstGeom prst="rightBracket">
            <a:avLst/>
          </a:prstGeom>
          <a:ln w="19050">
            <a:solidFill>
              <a:schemeClr val="tx2"/>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505050"/>
              </a:solidFill>
              <a:effectLst/>
              <a:uLnTx/>
              <a:uFillTx/>
              <a:latin typeface="+mj-lt"/>
              <a:ea typeface="+mn-ea"/>
              <a:cs typeface="+mn-cs"/>
            </a:endParaRPr>
          </a:p>
        </p:txBody>
      </p:sp>
      <p:cxnSp>
        <p:nvCxnSpPr>
          <p:cNvPr id="281" name="Straight Arrow Connector 280">
            <a:extLst>
              <a:ext uri="{FF2B5EF4-FFF2-40B4-BE49-F238E27FC236}">
                <a16:creationId xmlns:a16="http://schemas.microsoft.com/office/drawing/2014/main" id="{B57CD1C3-750A-2745-AF34-480ECB47FBB6}"/>
              </a:ext>
            </a:extLst>
          </p:cNvPr>
          <p:cNvCxnSpPr/>
          <p:nvPr/>
        </p:nvCxnSpPr>
        <p:spPr>
          <a:xfrm rot="5400000">
            <a:off x="6024736" y="2142787"/>
            <a:ext cx="139419" cy="0"/>
          </a:xfrm>
          <a:prstGeom prst="straightConnector1">
            <a:avLst/>
          </a:prstGeom>
          <a:ln w="19050">
            <a:solidFill>
              <a:schemeClr val="tx2"/>
            </a:solidFill>
            <a:prstDash val="dash"/>
            <a:headEnd type="none"/>
            <a:tailEnd type="arrow" w="med" len="sm"/>
          </a:ln>
        </p:spPr>
        <p:style>
          <a:lnRef idx="1">
            <a:schemeClr val="accent1"/>
          </a:lnRef>
          <a:fillRef idx="0">
            <a:schemeClr val="accent1"/>
          </a:fillRef>
          <a:effectRef idx="0">
            <a:schemeClr val="accent1"/>
          </a:effectRef>
          <a:fontRef idx="minor">
            <a:schemeClr val="tx1"/>
          </a:fontRef>
        </p:style>
      </p:cxnSp>
      <p:sp>
        <p:nvSpPr>
          <p:cNvPr id="282" name="Rectangle 281">
            <a:extLst>
              <a:ext uri="{FF2B5EF4-FFF2-40B4-BE49-F238E27FC236}">
                <a16:creationId xmlns:a16="http://schemas.microsoft.com/office/drawing/2014/main" id="{D31805CD-4560-D343-8ECA-1F6914582D64}"/>
              </a:ext>
            </a:extLst>
          </p:cNvPr>
          <p:cNvSpPr/>
          <p:nvPr/>
        </p:nvSpPr>
        <p:spPr>
          <a:xfrm>
            <a:off x="9000624" y="5551497"/>
            <a:ext cx="2257532" cy="696753"/>
          </a:xfrm>
          <a:prstGeom prst="rect">
            <a:avLst/>
          </a:prstGeom>
          <a:noFill/>
          <a:ln w="9525" cap="flat" cmpd="sng" algn="ctr">
            <a:noFill/>
            <a:prstDash val="dash"/>
          </a:ln>
          <a:effectLst/>
        </p:spPr>
        <p:txBody>
          <a:bodyPr lIns="91440" tIns="0" rIns="0" bIns="0" rtlCol="0" anchor="ctr" anchorCtr="0"/>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100" i="0" u="none" strike="noStrike" kern="0" cap="none" normalizeH="0" baseline="0" noProof="0" dirty="0">
                <a:ln>
                  <a:noFill/>
                </a:ln>
                <a:solidFill>
                  <a:srgbClr val="000000"/>
                </a:solidFill>
                <a:effectLst/>
                <a:uLnTx/>
                <a:uFillTx/>
                <a:latin typeface="+mj-lt"/>
                <a:ea typeface="Segoe UI Semilight" charset="0"/>
                <a:cs typeface="Segoe UI Semilight" charset="0"/>
              </a:rPr>
              <a:t>Security and performance</a:t>
            </a:r>
          </a:p>
        </p:txBody>
      </p:sp>
      <p:sp>
        <p:nvSpPr>
          <p:cNvPr id="283" name="Rectangle 282">
            <a:extLst>
              <a:ext uri="{FF2B5EF4-FFF2-40B4-BE49-F238E27FC236}">
                <a16:creationId xmlns:a16="http://schemas.microsoft.com/office/drawing/2014/main" id="{5E39984E-8D7A-104D-92C1-9C39F5364698}"/>
              </a:ext>
            </a:extLst>
          </p:cNvPr>
          <p:cNvSpPr/>
          <p:nvPr/>
        </p:nvSpPr>
        <p:spPr>
          <a:xfrm>
            <a:off x="4868636" y="5551497"/>
            <a:ext cx="2687476" cy="696753"/>
          </a:xfrm>
          <a:prstGeom prst="rect">
            <a:avLst/>
          </a:prstGeom>
          <a:noFill/>
          <a:ln w="9525" cap="flat" cmpd="sng" algn="ctr">
            <a:noFill/>
            <a:prstDash val="dash"/>
          </a:ln>
          <a:effectLst/>
        </p:spPr>
        <p:txBody>
          <a:bodyPr lIns="91440" tIns="0" rIns="0" bIns="0" rtlCol="0" anchor="ctr" anchorCtr="0"/>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100" i="0" u="none" strike="noStrike" kern="0" cap="none" normalizeH="0" baseline="0" noProof="0" dirty="0">
                <a:ln>
                  <a:noFill/>
                </a:ln>
                <a:solidFill>
                  <a:srgbClr val="000000"/>
                </a:solidFill>
                <a:effectLst/>
                <a:uLnTx/>
                <a:uFillTx/>
                <a:latin typeface="+mj-lt"/>
                <a:ea typeface="Segoe UI Semilight" charset="0"/>
                <a:cs typeface="Segoe UI Semilight" charset="0"/>
              </a:rPr>
              <a:t>Flexibility of choice</a:t>
            </a:r>
          </a:p>
        </p:txBody>
      </p:sp>
      <p:sp>
        <p:nvSpPr>
          <p:cNvPr id="284" name="Rectangle 283">
            <a:extLst>
              <a:ext uri="{FF2B5EF4-FFF2-40B4-BE49-F238E27FC236}">
                <a16:creationId xmlns:a16="http://schemas.microsoft.com/office/drawing/2014/main" id="{0E34EF26-73F8-1046-98FD-528FD7191C88}"/>
              </a:ext>
            </a:extLst>
          </p:cNvPr>
          <p:cNvSpPr/>
          <p:nvPr/>
        </p:nvSpPr>
        <p:spPr>
          <a:xfrm>
            <a:off x="1015038" y="5551497"/>
            <a:ext cx="2580450" cy="696753"/>
          </a:xfrm>
          <a:prstGeom prst="rect">
            <a:avLst/>
          </a:prstGeom>
          <a:noFill/>
          <a:ln w="9525" cap="flat" cmpd="sng" algn="ctr">
            <a:noFill/>
            <a:prstDash val="dash"/>
          </a:ln>
          <a:effectLst/>
        </p:spPr>
        <p:txBody>
          <a:bodyPr lIns="91440" tIns="0" rIns="0" bIns="0" rtlCol="0" anchor="ctr" anchorCtr="0"/>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100" i="0" u="none" strike="noStrike" kern="0" cap="none" normalizeH="0" baseline="0" noProof="0" dirty="0">
                <a:ln>
                  <a:noFill/>
                </a:ln>
                <a:solidFill>
                  <a:srgbClr val="000000"/>
                </a:solidFill>
                <a:effectLst/>
                <a:uLnTx/>
                <a:uFillTx/>
                <a:latin typeface="+mj-lt"/>
                <a:ea typeface="Segoe UI Semilight" charset="0"/>
                <a:cs typeface="Segoe UI Semilight" charset="0"/>
              </a:rPr>
              <a:t>Reason over any data, anywhere</a:t>
            </a:r>
          </a:p>
        </p:txBody>
      </p:sp>
      <p:cxnSp>
        <p:nvCxnSpPr>
          <p:cNvPr id="285" name="Straight Connector 284">
            <a:extLst>
              <a:ext uri="{FF2B5EF4-FFF2-40B4-BE49-F238E27FC236}">
                <a16:creationId xmlns:a16="http://schemas.microsoft.com/office/drawing/2014/main" id="{DC24D460-4D59-6D4E-9ABE-2D6F2CB09FD0}"/>
              </a:ext>
            </a:extLst>
          </p:cNvPr>
          <p:cNvCxnSpPr>
            <a:cxnSpLocks/>
          </p:cNvCxnSpPr>
          <p:nvPr/>
        </p:nvCxnSpPr>
        <p:spPr>
          <a:xfrm>
            <a:off x="426424" y="5659759"/>
            <a:ext cx="11338560"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86" name="Rectangle 285">
            <a:extLst>
              <a:ext uri="{FF2B5EF4-FFF2-40B4-BE49-F238E27FC236}">
                <a16:creationId xmlns:a16="http://schemas.microsoft.com/office/drawing/2014/main" id="{70686F45-579B-4EF3-A08E-F2733C38CA25}"/>
              </a:ext>
            </a:extLst>
          </p:cNvPr>
          <p:cNvSpPr/>
          <p:nvPr/>
        </p:nvSpPr>
        <p:spPr>
          <a:xfrm>
            <a:off x="8935395" y="1835346"/>
            <a:ext cx="535648" cy="226505"/>
          </a:xfrm>
          <a:prstGeom prst="rect">
            <a:avLst/>
          </a:prstGeom>
        </p:spPr>
        <p:txBody>
          <a:bodyPr wrap="none">
            <a:spAutoFit/>
          </a:bodyPr>
          <a:lstStyle/>
          <a:p>
            <a:pPr algn="ctr" defTabSz="913927" fontAlgn="base">
              <a:lnSpc>
                <a:spcPct val="95000"/>
              </a:lnSpc>
              <a:spcBef>
                <a:spcPct val="0"/>
              </a:spcBef>
              <a:spcAft>
                <a:spcPct val="0"/>
              </a:spcAft>
              <a:defRPr/>
            </a:pPr>
            <a:r>
              <a:rPr lang="en-US" sz="900" kern="0" spc="49" dirty="0">
                <a:latin typeface="+mj-lt"/>
                <a:ea typeface="Segoe UI Semibold" charset="0"/>
                <a:cs typeface="Segoe UI Semibold" charset="0"/>
              </a:rPr>
              <a:t>Social</a:t>
            </a:r>
          </a:p>
        </p:txBody>
      </p:sp>
      <p:sp>
        <p:nvSpPr>
          <p:cNvPr id="287" name="Rectangle 286">
            <a:extLst>
              <a:ext uri="{FF2B5EF4-FFF2-40B4-BE49-F238E27FC236}">
                <a16:creationId xmlns:a16="http://schemas.microsoft.com/office/drawing/2014/main" id="{D24316A2-A5F7-4655-9C06-484BE956C59B}"/>
              </a:ext>
            </a:extLst>
          </p:cNvPr>
          <p:cNvSpPr/>
          <p:nvPr/>
        </p:nvSpPr>
        <p:spPr>
          <a:xfrm>
            <a:off x="1334804" y="1835346"/>
            <a:ext cx="421851" cy="226505"/>
          </a:xfrm>
          <a:prstGeom prst="rect">
            <a:avLst/>
          </a:prstGeom>
        </p:spPr>
        <p:txBody>
          <a:bodyPr wrap="none">
            <a:spAutoFit/>
          </a:bodyPr>
          <a:lstStyle/>
          <a:p>
            <a:pPr algn="ctr" defTabSz="913927" fontAlgn="base">
              <a:lnSpc>
                <a:spcPct val="95000"/>
              </a:lnSpc>
              <a:spcBef>
                <a:spcPct val="0"/>
              </a:spcBef>
              <a:spcAft>
                <a:spcPct val="0"/>
              </a:spcAft>
              <a:defRPr/>
            </a:pPr>
            <a:r>
              <a:rPr lang="en-US" sz="900" kern="0" spc="49" dirty="0">
                <a:latin typeface="+mj-lt"/>
                <a:ea typeface="Segoe UI Semibold" charset="0"/>
                <a:cs typeface="Segoe UI Semibold" charset="0"/>
              </a:rPr>
              <a:t>LOB</a:t>
            </a:r>
          </a:p>
        </p:txBody>
      </p:sp>
      <p:sp>
        <p:nvSpPr>
          <p:cNvPr id="288" name="Rectangle 287">
            <a:extLst>
              <a:ext uri="{FF2B5EF4-FFF2-40B4-BE49-F238E27FC236}">
                <a16:creationId xmlns:a16="http://schemas.microsoft.com/office/drawing/2014/main" id="{3EA218CD-5173-4F85-A93F-55876FEA345F}"/>
              </a:ext>
            </a:extLst>
          </p:cNvPr>
          <p:cNvSpPr/>
          <p:nvPr/>
        </p:nvSpPr>
        <p:spPr>
          <a:xfrm>
            <a:off x="5138446" y="1835346"/>
            <a:ext cx="547907" cy="223907"/>
          </a:xfrm>
          <a:prstGeom prst="rect">
            <a:avLst/>
          </a:prstGeom>
        </p:spPr>
        <p:txBody>
          <a:bodyPr wrap="none">
            <a:spAutoFit/>
          </a:bodyPr>
          <a:lstStyle/>
          <a:p>
            <a:pPr algn="ctr" defTabSz="913927" fontAlgn="base">
              <a:lnSpc>
                <a:spcPct val="95000"/>
              </a:lnSpc>
              <a:spcBef>
                <a:spcPct val="0"/>
              </a:spcBef>
              <a:spcAft>
                <a:spcPct val="0"/>
              </a:spcAft>
              <a:defRPr/>
            </a:pPr>
            <a:r>
              <a:rPr lang="en-US" sz="900" kern="0" spc="49" dirty="0">
                <a:latin typeface="+mj-lt"/>
                <a:ea typeface="Segoe UI Semibold" charset="0"/>
                <a:cs typeface="Segoe UI Semibold" charset="0"/>
              </a:rPr>
              <a:t>Graph</a:t>
            </a:r>
          </a:p>
        </p:txBody>
      </p:sp>
      <p:sp>
        <p:nvSpPr>
          <p:cNvPr id="289" name="Rectangle 288">
            <a:extLst>
              <a:ext uri="{FF2B5EF4-FFF2-40B4-BE49-F238E27FC236}">
                <a16:creationId xmlns:a16="http://schemas.microsoft.com/office/drawing/2014/main" id="{3122D001-7F9F-49E8-9335-E191F9143474}"/>
              </a:ext>
            </a:extLst>
          </p:cNvPr>
          <p:cNvSpPr/>
          <p:nvPr/>
        </p:nvSpPr>
        <p:spPr>
          <a:xfrm>
            <a:off x="10953157" y="1835346"/>
            <a:ext cx="370231" cy="223907"/>
          </a:xfrm>
          <a:prstGeom prst="rect">
            <a:avLst/>
          </a:prstGeom>
        </p:spPr>
        <p:txBody>
          <a:bodyPr wrap="none">
            <a:spAutoFit/>
          </a:bodyPr>
          <a:lstStyle/>
          <a:p>
            <a:pPr algn="ctr" defTabSz="913927" fontAlgn="base">
              <a:lnSpc>
                <a:spcPct val="95000"/>
              </a:lnSpc>
              <a:spcBef>
                <a:spcPct val="0"/>
              </a:spcBef>
              <a:spcAft>
                <a:spcPct val="0"/>
              </a:spcAft>
              <a:defRPr/>
            </a:pPr>
            <a:r>
              <a:rPr lang="en-US" sz="900" kern="0" spc="49" dirty="0">
                <a:latin typeface="+mj-lt"/>
                <a:ea typeface="Segoe UI Semibold" charset="0"/>
                <a:cs typeface="Segoe UI Semibold" charset="0"/>
              </a:rPr>
              <a:t>IoT</a:t>
            </a:r>
          </a:p>
        </p:txBody>
      </p:sp>
      <p:sp>
        <p:nvSpPr>
          <p:cNvPr id="290" name="Rectangle 289">
            <a:extLst>
              <a:ext uri="{FF2B5EF4-FFF2-40B4-BE49-F238E27FC236}">
                <a16:creationId xmlns:a16="http://schemas.microsoft.com/office/drawing/2014/main" id="{DF9217B4-CD4A-4D92-A878-60658CB95801}"/>
              </a:ext>
            </a:extLst>
          </p:cNvPr>
          <p:cNvSpPr/>
          <p:nvPr/>
        </p:nvSpPr>
        <p:spPr>
          <a:xfrm>
            <a:off x="7057862" y="1835346"/>
            <a:ext cx="543098" cy="223907"/>
          </a:xfrm>
          <a:prstGeom prst="rect">
            <a:avLst/>
          </a:prstGeom>
        </p:spPr>
        <p:txBody>
          <a:bodyPr wrap="none">
            <a:spAutoFit/>
          </a:bodyPr>
          <a:lstStyle/>
          <a:p>
            <a:pPr algn="ctr" defTabSz="913927" fontAlgn="base">
              <a:lnSpc>
                <a:spcPct val="95000"/>
              </a:lnSpc>
              <a:spcBef>
                <a:spcPct val="0"/>
              </a:spcBef>
              <a:spcAft>
                <a:spcPct val="0"/>
              </a:spcAft>
              <a:defRPr/>
            </a:pPr>
            <a:r>
              <a:rPr lang="en-US" sz="900" kern="0" spc="49" dirty="0">
                <a:latin typeface="+mj-lt"/>
                <a:ea typeface="Segoe UI Semibold" charset="0"/>
                <a:cs typeface="Segoe UI Semibold" charset="0"/>
              </a:rPr>
              <a:t>Image</a:t>
            </a:r>
          </a:p>
        </p:txBody>
      </p:sp>
      <p:sp>
        <p:nvSpPr>
          <p:cNvPr id="291" name="Rectangle 290">
            <a:extLst>
              <a:ext uri="{FF2B5EF4-FFF2-40B4-BE49-F238E27FC236}">
                <a16:creationId xmlns:a16="http://schemas.microsoft.com/office/drawing/2014/main" id="{09BE50DF-7664-4822-A765-3E6320AF100C}"/>
              </a:ext>
            </a:extLst>
          </p:cNvPr>
          <p:cNvSpPr/>
          <p:nvPr/>
        </p:nvSpPr>
        <p:spPr>
          <a:xfrm>
            <a:off x="3220870" y="1835346"/>
            <a:ext cx="460317" cy="226505"/>
          </a:xfrm>
          <a:prstGeom prst="rect">
            <a:avLst/>
          </a:prstGeom>
        </p:spPr>
        <p:txBody>
          <a:bodyPr wrap="none">
            <a:spAutoFit/>
          </a:bodyPr>
          <a:lstStyle/>
          <a:p>
            <a:pPr algn="ctr" defTabSz="913927" fontAlgn="base">
              <a:lnSpc>
                <a:spcPct val="95000"/>
              </a:lnSpc>
              <a:spcBef>
                <a:spcPct val="0"/>
              </a:spcBef>
              <a:spcAft>
                <a:spcPct val="0"/>
              </a:spcAft>
              <a:defRPr/>
            </a:pPr>
            <a:r>
              <a:rPr lang="en-US" sz="900" kern="0" spc="49" dirty="0">
                <a:latin typeface="+mj-lt"/>
                <a:ea typeface="Segoe UI Semibold" charset="0"/>
                <a:cs typeface="Segoe UI Semibold" charset="0"/>
              </a:rPr>
              <a:t>CRM</a:t>
            </a:r>
          </a:p>
        </p:txBody>
      </p:sp>
    </p:spTree>
    <p:custDataLst>
      <p:tags r:id="rId1"/>
    </p:custDataLst>
    <p:extLst>
      <p:ext uri="{BB962C8B-B14F-4D97-AF65-F5344CB8AC3E}">
        <p14:creationId xmlns:p14="http://schemas.microsoft.com/office/powerpoint/2010/main" val="4254980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DF6549-20E5-4032-A92E-D8FD3DA26B10}"/>
              </a:ext>
            </a:extLst>
          </p:cNvPr>
          <p:cNvSpPr>
            <a:spLocks noGrp="1"/>
          </p:cNvSpPr>
          <p:nvPr>
            <p:ph type="title"/>
          </p:nvPr>
        </p:nvSpPr>
        <p:spPr/>
        <p:txBody>
          <a:bodyPr/>
          <a:lstStyle/>
          <a:p>
            <a:r>
              <a:rPr lang="en-AU" dirty="0"/>
              <a:t>Unlocking Real-time Insights</a:t>
            </a:r>
          </a:p>
        </p:txBody>
      </p:sp>
      <p:sp>
        <p:nvSpPr>
          <p:cNvPr id="3" name="Content Placeholder 2">
            <a:extLst>
              <a:ext uri="{FF2B5EF4-FFF2-40B4-BE49-F238E27FC236}">
                <a16:creationId xmlns:a16="http://schemas.microsoft.com/office/drawing/2014/main" id="{1333BB8A-69D9-45FC-9D91-99D3404F10F1}"/>
              </a:ext>
            </a:extLst>
          </p:cNvPr>
          <p:cNvSpPr>
            <a:spLocks noGrp="1"/>
          </p:cNvSpPr>
          <p:nvPr/>
        </p:nvSpPr>
        <p:spPr>
          <a:xfrm>
            <a:off x="426424" y="1653269"/>
            <a:ext cx="6925733" cy="4722812"/>
          </a:xfrm>
          <a:prstGeom prst="rect">
            <a:avLst/>
          </a:prstGeom>
        </p:spPr>
        <p:txBody>
          <a:bodyPr vert="horz" wrap="square" lIns="146304" tIns="91440" rIns="146304" bIns="91440" rtlCol="0">
            <a:norm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solidFill>
                  <a:schemeClr val="tx2"/>
                </a:solidFill>
              </a:rPr>
              <a:t>Time to Insight is Critical</a:t>
            </a:r>
          </a:p>
          <a:p>
            <a:pPr marL="0" indent="0">
              <a:buNone/>
            </a:pPr>
            <a:r>
              <a:rPr lang="en-US" sz="2800" dirty="0"/>
              <a:t>	</a:t>
            </a:r>
            <a:r>
              <a:rPr lang="en-US" sz="1600" dirty="0"/>
              <a:t>Reducing decision latency can unlock business value</a:t>
            </a:r>
          </a:p>
          <a:p>
            <a:pPr marL="0" indent="0">
              <a:buNone/>
            </a:pPr>
            <a:endParaRPr lang="en-US" sz="2800" dirty="0"/>
          </a:p>
          <a:p>
            <a:pPr marL="0" indent="0">
              <a:buNone/>
            </a:pPr>
            <a:r>
              <a:rPr lang="en-US" sz="2800" dirty="0">
                <a:solidFill>
                  <a:schemeClr val="tx2"/>
                </a:solidFill>
              </a:rPr>
              <a:t>Insights are Perishable</a:t>
            </a:r>
          </a:p>
          <a:p>
            <a:pPr marL="0" indent="0">
              <a:buNone/>
            </a:pPr>
            <a:r>
              <a:rPr lang="en-US" sz="2800" dirty="0"/>
              <a:t>	</a:t>
            </a:r>
            <a:r>
              <a:rPr lang="en-US" sz="1600" dirty="0"/>
              <a:t>Window of opportunity for insights to be actionable</a:t>
            </a:r>
          </a:p>
          <a:p>
            <a:pPr marL="0" indent="0">
              <a:buNone/>
            </a:pPr>
            <a:endParaRPr lang="en-US" sz="2800" dirty="0"/>
          </a:p>
          <a:p>
            <a:pPr marL="0" indent="0">
              <a:buNone/>
            </a:pPr>
            <a:r>
              <a:rPr lang="en-US" sz="2800" dirty="0">
                <a:solidFill>
                  <a:schemeClr val="tx2"/>
                </a:solidFill>
              </a:rPr>
              <a:t>Ask Questions to Data in Motion</a:t>
            </a:r>
          </a:p>
          <a:p>
            <a:pPr marL="0" indent="0">
              <a:buNone/>
            </a:pPr>
            <a:r>
              <a:rPr lang="en-US" sz="2800" dirty="0"/>
              <a:t>	</a:t>
            </a:r>
            <a:r>
              <a:rPr lang="en-US" sz="1600" dirty="0"/>
              <a:t>Can’t wait for data to get to rest before running computation</a:t>
            </a:r>
          </a:p>
        </p:txBody>
      </p:sp>
      <p:pic>
        <p:nvPicPr>
          <p:cNvPr id="4" name="Picture 3" descr="https://azurecomcdn.azureedge.net/cvt-4c4baae830de5e0648168c5442b54e3099f5e61708af72b79865e9294f0f0d9e/images/page/services/data-factory/transform.png">
            <a:extLst>
              <a:ext uri="{FF2B5EF4-FFF2-40B4-BE49-F238E27FC236}">
                <a16:creationId xmlns:a16="http://schemas.microsoft.com/office/drawing/2014/main" id="{342A8660-4AC4-4655-A7A4-86A233865A09}"/>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7245101" y="2107859"/>
            <a:ext cx="4191000" cy="2642281"/>
          </a:xfrm>
          <a:prstGeom prst="rect">
            <a:avLst/>
          </a:prstGeom>
          <a:noFill/>
          <a:ln>
            <a:noFill/>
          </a:ln>
        </p:spPr>
      </p:pic>
    </p:spTree>
    <p:extLst>
      <p:ext uri="{BB962C8B-B14F-4D97-AF65-F5344CB8AC3E}">
        <p14:creationId xmlns:p14="http://schemas.microsoft.com/office/powerpoint/2010/main" val="3754771169"/>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602671-3635-4B31-9D66-4B67862C38A6}"/>
              </a:ext>
            </a:extLst>
          </p:cNvPr>
          <p:cNvSpPr>
            <a:spLocks noGrp="1"/>
          </p:cNvSpPr>
          <p:nvPr>
            <p:ph type="title"/>
          </p:nvPr>
        </p:nvSpPr>
        <p:spPr/>
        <p:txBody>
          <a:bodyPr/>
          <a:lstStyle/>
          <a:p>
            <a:r>
              <a:rPr lang="en-AU" dirty="0"/>
              <a:t>Real-time Stream Processing</a:t>
            </a:r>
          </a:p>
        </p:txBody>
      </p:sp>
      <p:sp>
        <p:nvSpPr>
          <p:cNvPr id="3" name="Content Placeholder 2">
            <a:extLst>
              <a:ext uri="{FF2B5EF4-FFF2-40B4-BE49-F238E27FC236}">
                <a16:creationId xmlns:a16="http://schemas.microsoft.com/office/drawing/2014/main" id="{1DB36A2D-9D13-449B-B738-61FF0B5F57E3}"/>
              </a:ext>
            </a:extLst>
          </p:cNvPr>
          <p:cNvSpPr>
            <a:spLocks noGrp="1"/>
          </p:cNvSpPr>
          <p:nvPr/>
        </p:nvSpPr>
        <p:spPr>
          <a:xfrm>
            <a:off x="304800" y="980605"/>
            <a:ext cx="6206067" cy="5408612"/>
          </a:xfrm>
          <a:prstGeom prst="rect">
            <a:avLst/>
          </a:prstGeom>
        </p:spPr>
        <p:txBody>
          <a:bodyPr vert="horz" wrap="square" lIns="146304" tIns="91440" rIns="146304" bIns="91440" rtlCol="0">
            <a:norm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solidFill>
                  <a:schemeClr val="tx2"/>
                </a:solidFill>
              </a:rPr>
              <a:t>Simple Event Processing</a:t>
            </a:r>
          </a:p>
          <a:p>
            <a:pPr marL="466298" lvl="1" indent="0">
              <a:buNone/>
            </a:pPr>
            <a:r>
              <a:rPr lang="en-US" sz="1600" dirty="0">
                <a:latin typeface="Segoe UI Light (Headings))"/>
              </a:rPr>
              <a:t>Filter</a:t>
            </a:r>
          </a:p>
          <a:p>
            <a:pPr marL="466298" lvl="1" indent="0">
              <a:buNone/>
            </a:pPr>
            <a:r>
              <a:rPr lang="en-US" sz="1600" dirty="0">
                <a:latin typeface="Segoe UI Light (Headings))"/>
              </a:rPr>
              <a:t>Transform</a:t>
            </a:r>
          </a:p>
          <a:p>
            <a:pPr marL="466298" lvl="1" indent="0">
              <a:buNone/>
            </a:pPr>
            <a:r>
              <a:rPr lang="en-US" sz="1600" dirty="0">
                <a:latin typeface="Segoe UI Light (Headings))"/>
              </a:rPr>
              <a:t>Enrich</a:t>
            </a:r>
          </a:p>
          <a:p>
            <a:pPr marL="466298" lvl="1" indent="0">
              <a:buNone/>
            </a:pPr>
            <a:r>
              <a:rPr lang="en-US" sz="1600" dirty="0">
                <a:latin typeface="Segoe UI Light (Headings))"/>
              </a:rPr>
              <a:t>Split</a:t>
            </a:r>
          </a:p>
          <a:p>
            <a:pPr marL="466298" lvl="1" indent="0">
              <a:buNone/>
            </a:pPr>
            <a:r>
              <a:rPr lang="en-US" sz="1600" dirty="0">
                <a:latin typeface="Segoe UI Light (Headings))"/>
              </a:rPr>
              <a:t>Route</a:t>
            </a:r>
          </a:p>
          <a:p>
            <a:pPr marL="0" indent="0">
              <a:buNone/>
            </a:pPr>
            <a:endParaRPr lang="en-US" sz="1800" dirty="0"/>
          </a:p>
          <a:p>
            <a:pPr marL="0" indent="0">
              <a:buNone/>
            </a:pPr>
            <a:r>
              <a:rPr lang="en-US" sz="2800" dirty="0">
                <a:solidFill>
                  <a:schemeClr val="tx2"/>
                </a:solidFill>
              </a:rPr>
              <a:t>Event Stream Processing</a:t>
            </a:r>
          </a:p>
          <a:p>
            <a:pPr marL="466298" lvl="1" indent="0">
              <a:buNone/>
            </a:pPr>
            <a:r>
              <a:rPr lang="en-US" sz="1600" dirty="0">
                <a:latin typeface="Segoe UI Light (Headings))"/>
              </a:rPr>
              <a:t>[Simple event processing] +</a:t>
            </a:r>
          </a:p>
          <a:p>
            <a:pPr marL="466298" lvl="1" indent="0">
              <a:buNone/>
            </a:pPr>
            <a:r>
              <a:rPr lang="en-US" sz="1600" dirty="0">
                <a:latin typeface="Segoe UI Light (Headings))"/>
              </a:rPr>
              <a:t>Aggregate</a:t>
            </a:r>
          </a:p>
          <a:p>
            <a:pPr marL="466298" lvl="1" indent="0">
              <a:buNone/>
            </a:pPr>
            <a:r>
              <a:rPr lang="en-US" sz="1600" dirty="0">
                <a:latin typeface="Segoe UI Light (Headings))"/>
              </a:rPr>
              <a:t>Rules</a:t>
            </a:r>
          </a:p>
          <a:p>
            <a:pPr marL="0" indent="0">
              <a:buNone/>
            </a:pPr>
            <a:endParaRPr lang="en-US" sz="1800" dirty="0"/>
          </a:p>
          <a:p>
            <a:pPr marL="0" indent="0">
              <a:buNone/>
            </a:pPr>
            <a:r>
              <a:rPr lang="en-US" sz="2800" dirty="0">
                <a:solidFill>
                  <a:schemeClr val="tx2"/>
                </a:solidFill>
              </a:rPr>
              <a:t>Complex Event Processing </a:t>
            </a:r>
          </a:p>
          <a:p>
            <a:pPr marL="466298" lvl="1" indent="0">
              <a:buNone/>
            </a:pPr>
            <a:r>
              <a:rPr lang="en-US" sz="1600" dirty="0">
                <a:latin typeface="Segoe UI Light (Headings))"/>
              </a:rPr>
              <a:t>[Event Stream Processing] + </a:t>
            </a:r>
          </a:p>
          <a:p>
            <a:pPr marL="466298" lvl="1" indent="0">
              <a:buNone/>
            </a:pPr>
            <a:r>
              <a:rPr lang="en-US" sz="1600" dirty="0">
                <a:latin typeface="Segoe UI Light (Headings))"/>
              </a:rPr>
              <a:t>Pattern detection</a:t>
            </a:r>
          </a:p>
          <a:p>
            <a:pPr marL="466298" lvl="1" indent="0">
              <a:buNone/>
            </a:pPr>
            <a:r>
              <a:rPr lang="en-US" sz="1600" dirty="0">
                <a:latin typeface="Segoe UI Light (Headings))"/>
              </a:rPr>
              <a:t>Time windows</a:t>
            </a:r>
          </a:p>
          <a:p>
            <a:pPr marL="466298" lvl="1" indent="0">
              <a:buNone/>
            </a:pPr>
            <a:r>
              <a:rPr lang="en-US" sz="1600" dirty="0">
                <a:latin typeface="Segoe UI Light (Headings))"/>
              </a:rPr>
              <a:t>Joins &amp; correlations</a:t>
            </a:r>
          </a:p>
          <a:p>
            <a:endParaRPr lang="en-US" sz="2400" dirty="0"/>
          </a:p>
        </p:txBody>
      </p:sp>
      <p:pic>
        <p:nvPicPr>
          <p:cNvPr id="4" name="Picture 3" descr="https://azurecomcdn.azureedge.net/cvt-82fa5a5b61233507a1f07292e1e92f1f94134e7850b2e6516294f02a7b6466a5/images/page/services/data-factory/monitor.png">
            <a:extLst>
              <a:ext uri="{FF2B5EF4-FFF2-40B4-BE49-F238E27FC236}">
                <a16:creationId xmlns:a16="http://schemas.microsoft.com/office/drawing/2014/main" id="{BBE91CBA-66F0-4D7C-AAF3-41ECBB9FA16F}"/>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6604000" y="2581730"/>
            <a:ext cx="4521200" cy="2206361"/>
          </a:xfrm>
          <a:prstGeom prst="rect">
            <a:avLst/>
          </a:prstGeom>
          <a:noFill/>
          <a:ln>
            <a:noFill/>
          </a:ln>
        </p:spPr>
      </p:pic>
    </p:spTree>
    <p:extLst>
      <p:ext uri="{BB962C8B-B14F-4D97-AF65-F5344CB8AC3E}">
        <p14:creationId xmlns:p14="http://schemas.microsoft.com/office/powerpoint/2010/main" val="4173038031"/>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8F86E-C113-4E30-80EA-F20348F75831}"/>
              </a:ext>
            </a:extLst>
          </p:cNvPr>
          <p:cNvSpPr>
            <a:spLocks noGrp="1"/>
          </p:cNvSpPr>
          <p:nvPr>
            <p:ph type="title"/>
          </p:nvPr>
        </p:nvSpPr>
        <p:spPr/>
        <p:txBody>
          <a:bodyPr/>
          <a:lstStyle/>
          <a:p>
            <a:r>
              <a:rPr lang="en-AU" dirty="0"/>
              <a:t>Scenario Types</a:t>
            </a:r>
          </a:p>
        </p:txBody>
      </p:sp>
      <p:sp>
        <p:nvSpPr>
          <p:cNvPr id="3" name="Content Placeholder 2">
            <a:extLst>
              <a:ext uri="{FF2B5EF4-FFF2-40B4-BE49-F238E27FC236}">
                <a16:creationId xmlns:a16="http://schemas.microsoft.com/office/drawing/2014/main" id="{98B374C7-0965-4D9D-B2D3-E6FA4842097D}"/>
              </a:ext>
            </a:extLst>
          </p:cNvPr>
          <p:cNvSpPr>
            <a:spLocks noGrp="1"/>
          </p:cNvSpPr>
          <p:nvPr/>
        </p:nvSpPr>
        <p:spPr>
          <a:xfrm>
            <a:off x="426424" y="1061200"/>
            <a:ext cx="5669576" cy="5332412"/>
          </a:xfrm>
          <a:prstGeom prst="rect">
            <a:avLst/>
          </a:prstGeom>
        </p:spPr>
        <p:txBody>
          <a:bodyPr vert="horz" wrap="square" lIns="146304" tIns="91440" rIns="146304" bIns="91440" rtlCol="0">
            <a:norm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en-US" sz="2800" dirty="0"/>
          </a:p>
          <a:p>
            <a:pPr marL="0" indent="0">
              <a:buNone/>
            </a:pPr>
            <a:r>
              <a:rPr lang="en-US" sz="2800" dirty="0">
                <a:solidFill>
                  <a:schemeClr val="tx2"/>
                </a:solidFill>
              </a:rPr>
              <a:t>Actions by Human Actors </a:t>
            </a:r>
          </a:p>
          <a:p>
            <a:pPr marL="466298" lvl="1" indent="0">
              <a:buNone/>
            </a:pPr>
            <a:r>
              <a:rPr lang="en-US" sz="2000" dirty="0"/>
              <a:t>“See and seize” insights</a:t>
            </a:r>
          </a:p>
          <a:p>
            <a:pPr marL="466298" lvl="1" indent="0">
              <a:buNone/>
            </a:pPr>
            <a:r>
              <a:rPr lang="en-US" sz="2000" dirty="0"/>
              <a:t>Live visualization</a:t>
            </a:r>
          </a:p>
          <a:p>
            <a:pPr marL="466298" lvl="1" indent="0">
              <a:buNone/>
            </a:pPr>
            <a:r>
              <a:rPr lang="en-US" sz="2000" dirty="0"/>
              <a:t>Alerts and alarms</a:t>
            </a:r>
          </a:p>
          <a:p>
            <a:pPr marL="466298" lvl="1" indent="0">
              <a:buNone/>
            </a:pPr>
            <a:r>
              <a:rPr lang="en-US" sz="2000" dirty="0"/>
              <a:t>Dynamic aggregation</a:t>
            </a:r>
          </a:p>
          <a:p>
            <a:pPr marL="466298" lvl="1" indent="0">
              <a:buNone/>
            </a:pPr>
            <a:endParaRPr lang="en-US" sz="2000" dirty="0"/>
          </a:p>
          <a:p>
            <a:pPr marL="0" indent="0">
              <a:buNone/>
            </a:pPr>
            <a:endParaRPr lang="en-US" sz="2800" dirty="0"/>
          </a:p>
          <a:p>
            <a:pPr marL="0" indent="0">
              <a:buNone/>
            </a:pPr>
            <a:r>
              <a:rPr lang="en-US" sz="2800" dirty="0">
                <a:solidFill>
                  <a:schemeClr val="tx2"/>
                </a:solidFill>
              </a:rPr>
              <a:t>Machine to Machine Interactions</a:t>
            </a:r>
          </a:p>
          <a:p>
            <a:pPr marL="466298" lvl="1" indent="0">
              <a:buNone/>
            </a:pPr>
            <a:r>
              <a:rPr lang="en-US" sz="2000" dirty="0"/>
              <a:t>Data movement with enrichment </a:t>
            </a:r>
          </a:p>
          <a:p>
            <a:pPr marL="466298" lvl="1" indent="0">
              <a:buNone/>
            </a:pPr>
            <a:r>
              <a:rPr lang="en-US" sz="2000" dirty="0"/>
              <a:t>Kick-off workflows for automation</a:t>
            </a:r>
          </a:p>
        </p:txBody>
      </p:sp>
      <p:grpSp>
        <p:nvGrpSpPr>
          <p:cNvPr id="4" name="Group 3">
            <a:extLst>
              <a:ext uri="{FF2B5EF4-FFF2-40B4-BE49-F238E27FC236}">
                <a16:creationId xmlns:a16="http://schemas.microsoft.com/office/drawing/2014/main" id="{196EDC26-7AE9-401E-AABB-990F876475DF}"/>
              </a:ext>
            </a:extLst>
          </p:cNvPr>
          <p:cNvGrpSpPr/>
          <p:nvPr/>
        </p:nvGrpSpPr>
        <p:grpSpPr>
          <a:xfrm>
            <a:off x="7376397" y="3429000"/>
            <a:ext cx="2905227" cy="2632085"/>
            <a:chOff x="4465708" y="1193521"/>
            <a:chExt cx="4314007" cy="4271371"/>
          </a:xfrm>
        </p:grpSpPr>
        <p:pic>
          <p:nvPicPr>
            <p:cNvPr id="10" name="Picture 9">
              <a:extLst>
                <a:ext uri="{FF2B5EF4-FFF2-40B4-BE49-F238E27FC236}">
                  <a16:creationId xmlns:a16="http://schemas.microsoft.com/office/drawing/2014/main" id="{C3A220BB-DE5B-486A-996B-EA5F16C7ED17}"/>
                </a:ext>
              </a:extLst>
            </p:cNvPr>
            <p:cNvPicPr>
              <a:picLocks noChangeAspect="1"/>
            </p:cNvPicPr>
            <p:nvPr/>
          </p:nvPicPr>
          <p:blipFill rotWithShape="1">
            <a:blip r:embed="rId2">
              <a:clrChange>
                <a:clrFrom>
                  <a:srgbClr val="008272"/>
                </a:clrFrom>
                <a:clrTo>
                  <a:srgbClr val="008272">
                    <a:alpha val="0"/>
                  </a:srgbClr>
                </a:clrTo>
              </a:clrChange>
              <a:grayscl/>
            </a:blip>
            <a:srcRect l="401" t="401" r="401" b="401"/>
            <a:stretch/>
          </p:blipFill>
          <p:spPr>
            <a:xfrm>
              <a:off x="4508344" y="1193521"/>
              <a:ext cx="4271371" cy="4271371"/>
            </a:xfrm>
            <a:prstGeom prst="rect">
              <a:avLst/>
            </a:prstGeom>
          </p:spPr>
        </p:pic>
        <p:sp>
          <p:nvSpPr>
            <p:cNvPr id="11" name="TextBox 14">
              <a:extLst>
                <a:ext uri="{FF2B5EF4-FFF2-40B4-BE49-F238E27FC236}">
                  <a16:creationId xmlns:a16="http://schemas.microsoft.com/office/drawing/2014/main" id="{DD4030BB-5EF5-426A-A3D8-CBC382404C6C}"/>
                </a:ext>
              </a:extLst>
            </p:cNvPr>
            <p:cNvSpPr txBox="1"/>
            <p:nvPr/>
          </p:nvSpPr>
          <p:spPr>
            <a:xfrm>
              <a:off x="4465708" y="1326543"/>
              <a:ext cx="4195073" cy="884049"/>
            </a:xfrm>
            <a:prstGeom prst="rect">
              <a:avLst/>
            </a:prstGeom>
            <a:noFill/>
          </p:spPr>
          <p:txBody>
            <a:bodyPr wrap="none" lIns="182880" tIns="146304" rIns="182880" bIns="146304"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nSpc>
                  <a:spcPct val="90000"/>
                </a:lnSpc>
                <a:spcAft>
                  <a:spcPts val="600"/>
                </a:spcAft>
              </a:pPr>
              <a:r>
                <a:rPr lang="en-US" dirty="0">
                  <a:solidFill>
                    <a:schemeClr val="accent4">
                      <a:lumMod val="25000"/>
                    </a:schemeClr>
                  </a:solidFill>
                  <a:latin typeface="+mj-lt"/>
                </a:rPr>
                <a:t>Enriched Data Movement</a:t>
              </a:r>
            </a:p>
          </p:txBody>
        </p:sp>
      </p:grpSp>
      <p:grpSp>
        <p:nvGrpSpPr>
          <p:cNvPr id="5" name="Group 4">
            <a:extLst>
              <a:ext uri="{FF2B5EF4-FFF2-40B4-BE49-F238E27FC236}">
                <a16:creationId xmlns:a16="http://schemas.microsoft.com/office/drawing/2014/main" id="{954DE39E-BF05-4083-AEB1-5A59723AE2D7}"/>
              </a:ext>
            </a:extLst>
          </p:cNvPr>
          <p:cNvGrpSpPr/>
          <p:nvPr/>
        </p:nvGrpSpPr>
        <p:grpSpPr>
          <a:xfrm>
            <a:off x="8986223" y="1224061"/>
            <a:ext cx="2557929" cy="2319572"/>
            <a:chOff x="8229895" y="1211287"/>
            <a:chExt cx="4157202" cy="4157201"/>
          </a:xfrm>
        </p:grpSpPr>
        <p:pic>
          <p:nvPicPr>
            <p:cNvPr id="8" name="Picture 7">
              <a:extLst>
                <a:ext uri="{FF2B5EF4-FFF2-40B4-BE49-F238E27FC236}">
                  <a16:creationId xmlns:a16="http://schemas.microsoft.com/office/drawing/2014/main" id="{580F1144-A1F0-42C5-A0D3-7458B2432733}"/>
                </a:ext>
              </a:extLst>
            </p:cNvPr>
            <p:cNvPicPr>
              <a:picLocks noChangeAspect="1"/>
            </p:cNvPicPr>
            <p:nvPr/>
          </p:nvPicPr>
          <p:blipFill rotWithShape="1">
            <a:blip r:embed="rId3">
              <a:clrChange>
                <a:clrFrom>
                  <a:srgbClr val="692179"/>
                </a:clrFrom>
                <a:clrTo>
                  <a:srgbClr val="692179">
                    <a:alpha val="0"/>
                  </a:srgbClr>
                </a:clrTo>
              </a:clrChange>
              <a:grayscl/>
            </a:blip>
            <a:srcRect l="543" t="543" r="543" b="543"/>
            <a:stretch/>
          </p:blipFill>
          <p:spPr>
            <a:xfrm>
              <a:off x="8229895" y="1211287"/>
              <a:ext cx="4157202" cy="4157201"/>
            </a:xfrm>
            <a:prstGeom prst="rect">
              <a:avLst/>
            </a:prstGeom>
            <a:noFill/>
          </p:spPr>
        </p:pic>
        <p:sp>
          <p:nvSpPr>
            <p:cNvPr id="9" name="TextBox 10">
              <a:extLst>
                <a:ext uri="{FF2B5EF4-FFF2-40B4-BE49-F238E27FC236}">
                  <a16:creationId xmlns:a16="http://schemas.microsoft.com/office/drawing/2014/main" id="{E6D65BCB-BC62-4533-9EBD-5C2123689749}"/>
                </a:ext>
              </a:extLst>
            </p:cNvPr>
            <p:cNvSpPr txBox="1"/>
            <p:nvPr/>
          </p:nvSpPr>
          <p:spPr>
            <a:xfrm>
              <a:off x="8977450" y="1289432"/>
              <a:ext cx="2455174" cy="976343"/>
            </a:xfrm>
            <a:prstGeom prst="rect">
              <a:avLst/>
            </a:prstGeom>
            <a:noFill/>
          </p:spPr>
          <p:txBody>
            <a:bodyPr wrap="none" lIns="182880" tIns="146304" rIns="182880" bIns="146304"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nSpc>
                  <a:spcPct val="90000"/>
                </a:lnSpc>
                <a:spcAft>
                  <a:spcPts val="600"/>
                </a:spcAft>
              </a:pPr>
              <a:r>
                <a:rPr lang="en-US" dirty="0">
                  <a:solidFill>
                    <a:schemeClr val="accent4">
                      <a:lumMod val="25000"/>
                    </a:schemeClr>
                  </a:solidFill>
                  <a:latin typeface="+mj-lt"/>
                </a:rPr>
                <a:t>Automation</a:t>
              </a:r>
            </a:p>
          </p:txBody>
        </p:sp>
      </p:grpSp>
      <p:pic>
        <p:nvPicPr>
          <p:cNvPr id="6" name="Picture 5" descr="https://azurecomcdn.azureedge.net/cvt-279e981970f0cb1be1154995864777dbe2dea59be00c804626ca8ed1654c35a6/images/page/services/power-bi-embedded/power-bi-embedded-01.png">
            <a:extLst>
              <a:ext uri="{FF2B5EF4-FFF2-40B4-BE49-F238E27FC236}">
                <a16:creationId xmlns:a16="http://schemas.microsoft.com/office/drawing/2014/main" id="{E7B9335C-F4A8-4D64-9C76-9FC94D4945AC}"/>
              </a:ext>
            </a:extLst>
          </p:cNvPr>
          <p:cNvPicPr/>
          <p:nvPr/>
        </p:nvPicPr>
        <p:blipFill>
          <a:blip r:embed="rId4">
            <a:clrChange>
              <a:clrFrom>
                <a:srgbClr val="FFFFFF"/>
              </a:clrFrom>
              <a:clrTo>
                <a:srgbClr val="FFFFFF">
                  <a:alpha val="0"/>
                </a:srgbClr>
              </a:clrTo>
            </a:clrChange>
            <a:grayscl/>
            <a:extLst>
              <a:ext uri="{28A0092B-C50C-407E-A947-70E740481C1C}">
                <a14:useLocalDpi xmlns:a14="http://schemas.microsoft.com/office/drawing/2010/main" val="0"/>
              </a:ext>
            </a:extLst>
          </a:blip>
          <a:srcRect/>
          <a:stretch>
            <a:fillRect/>
          </a:stretch>
        </p:blipFill>
        <p:spPr bwMode="auto">
          <a:xfrm>
            <a:off x="6319223" y="1776767"/>
            <a:ext cx="2272480" cy="1608629"/>
          </a:xfrm>
          <a:prstGeom prst="rect">
            <a:avLst/>
          </a:prstGeom>
          <a:noFill/>
          <a:ln>
            <a:noFill/>
          </a:ln>
        </p:spPr>
      </p:pic>
      <p:sp>
        <p:nvSpPr>
          <p:cNvPr id="7" name="TextBox 20">
            <a:extLst>
              <a:ext uri="{FF2B5EF4-FFF2-40B4-BE49-F238E27FC236}">
                <a16:creationId xmlns:a16="http://schemas.microsoft.com/office/drawing/2014/main" id="{D1B58FD1-737F-4473-87D1-0C7B8AC98EB9}"/>
              </a:ext>
            </a:extLst>
          </p:cNvPr>
          <p:cNvSpPr txBox="1"/>
          <p:nvPr/>
        </p:nvSpPr>
        <p:spPr>
          <a:xfrm>
            <a:off x="6538399" y="1388248"/>
            <a:ext cx="1728871" cy="544765"/>
          </a:xfrm>
          <a:prstGeom prst="rect">
            <a:avLst/>
          </a:prstGeom>
          <a:noFill/>
        </p:spPr>
        <p:txBody>
          <a:bodyPr wrap="none" lIns="182880" tIns="146304" rIns="182880" bIns="146304"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nSpc>
                <a:spcPct val="90000"/>
              </a:lnSpc>
              <a:spcAft>
                <a:spcPts val="600"/>
              </a:spcAft>
            </a:pPr>
            <a:r>
              <a:rPr lang="en-US" dirty="0">
                <a:solidFill>
                  <a:schemeClr val="accent4">
                    <a:lumMod val="25000"/>
                  </a:schemeClr>
                </a:solidFill>
                <a:latin typeface="+mj-lt"/>
              </a:rPr>
              <a:t>Dashboarding</a:t>
            </a:r>
          </a:p>
        </p:txBody>
      </p:sp>
    </p:spTree>
    <p:extLst>
      <p:ext uri="{BB962C8B-B14F-4D97-AF65-F5344CB8AC3E}">
        <p14:creationId xmlns:p14="http://schemas.microsoft.com/office/powerpoint/2010/main" val="748914364"/>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7122509-47D7-41F2-A958-0ED02B2895CE}"/>
              </a:ext>
            </a:extLst>
          </p:cNvPr>
          <p:cNvSpPr>
            <a:spLocks noGrp="1"/>
          </p:cNvSpPr>
          <p:nvPr>
            <p:ph type="body" sz="quarter" idx="10"/>
          </p:nvPr>
        </p:nvSpPr>
        <p:spPr>
          <a:xfrm>
            <a:off x="426424" y="939816"/>
            <a:ext cx="11339774" cy="271613"/>
          </a:xfrm>
        </p:spPr>
        <p:txBody>
          <a:bodyPr/>
          <a:lstStyle/>
          <a:p>
            <a:r>
              <a:rPr lang="en-US" dirty="0"/>
              <a:t>Designed to handle Big Data use cases by taking advantage of both batch and stream-processing methods</a:t>
            </a:r>
            <a:endParaRPr lang="en-AU" dirty="0"/>
          </a:p>
        </p:txBody>
      </p:sp>
      <p:sp>
        <p:nvSpPr>
          <p:cNvPr id="3" name="Title 2">
            <a:extLst>
              <a:ext uri="{FF2B5EF4-FFF2-40B4-BE49-F238E27FC236}">
                <a16:creationId xmlns:a16="http://schemas.microsoft.com/office/drawing/2014/main" id="{0D97EF26-D787-489C-9BA1-EC7FD551512B}"/>
              </a:ext>
            </a:extLst>
          </p:cNvPr>
          <p:cNvSpPr>
            <a:spLocks noGrp="1"/>
          </p:cNvSpPr>
          <p:nvPr>
            <p:ph type="title"/>
          </p:nvPr>
        </p:nvSpPr>
        <p:spPr/>
        <p:txBody>
          <a:bodyPr/>
          <a:lstStyle/>
          <a:p>
            <a:r>
              <a:rPr lang="en-AU" dirty="0"/>
              <a:t>Lambda (</a:t>
            </a:r>
            <a:r>
              <a:rPr lang="el-GR" dirty="0"/>
              <a:t>λ</a:t>
            </a:r>
            <a:r>
              <a:rPr lang="en-AU" dirty="0"/>
              <a:t>) Architecture</a:t>
            </a:r>
          </a:p>
        </p:txBody>
      </p:sp>
      <p:pic>
        <p:nvPicPr>
          <p:cNvPr id="1026" name="Picture 2" descr="Related image">
            <a:extLst>
              <a:ext uri="{FF2B5EF4-FFF2-40B4-BE49-F238E27FC236}">
                <a16:creationId xmlns:a16="http://schemas.microsoft.com/office/drawing/2014/main" id="{2519D59F-3B33-45DB-A760-FDFE77DB74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6424" y="2651104"/>
            <a:ext cx="5672146" cy="205246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55E16C8-5039-4AAA-9D6D-230EBCB572DA}"/>
              </a:ext>
            </a:extLst>
          </p:cNvPr>
          <p:cNvSpPr txBox="1"/>
          <p:nvPr/>
        </p:nvSpPr>
        <p:spPr>
          <a:xfrm>
            <a:off x="6251691" y="1743281"/>
            <a:ext cx="5394302" cy="4481227"/>
          </a:xfrm>
          <a:prstGeom prst="rect">
            <a:avLst/>
          </a:prstGeom>
          <a:noFill/>
        </p:spPr>
        <p:txBody>
          <a:bodyPr wrap="square" lIns="182880" tIns="146304" rIns="182880" bIns="146304" rtlCol="0">
            <a:spAutoFit/>
          </a:bodyPr>
          <a:lstStyle/>
          <a:p>
            <a:pPr marL="342900" lvl="0" indent="-342900">
              <a:buAutoNum type="arabicPeriod"/>
            </a:pPr>
            <a:r>
              <a:rPr lang="en-AU" sz="1600" dirty="0"/>
              <a:t>All </a:t>
            </a:r>
            <a:r>
              <a:rPr lang="en-AU" sz="1600" b="1" dirty="0"/>
              <a:t>data</a:t>
            </a:r>
            <a:r>
              <a:rPr lang="en-AU" sz="1600" dirty="0"/>
              <a:t> entering the system is dispatched to both the batch layer and the speed layer for processing.</a:t>
            </a:r>
          </a:p>
          <a:p>
            <a:pPr marL="342900" lvl="0" indent="-342900">
              <a:buAutoNum type="arabicPeriod"/>
            </a:pPr>
            <a:endParaRPr lang="en-AU" sz="1600" dirty="0"/>
          </a:p>
          <a:p>
            <a:pPr marL="342900" lvl="0" indent="-342900">
              <a:buFont typeface="+mj-lt"/>
              <a:buAutoNum type="arabicPeriod"/>
            </a:pPr>
            <a:r>
              <a:rPr lang="en-AU" sz="1600" dirty="0"/>
              <a:t>The </a:t>
            </a:r>
            <a:r>
              <a:rPr lang="en-AU" sz="1600" b="1" dirty="0"/>
              <a:t>batch layer</a:t>
            </a:r>
            <a:r>
              <a:rPr lang="en-AU" sz="1600" dirty="0"/>
              <a:t> has two functions: </a:t>
            </a:r>
          </a:p>
          <a:p>
            <a:pPr marL="857250" lvl="1" indent="-400050">
              <a:buFont typeface="+mj-lt"/>
              <a:buAutoNum type="romanUcPeriod"/>
            </a:pPr>
            <a:r>
              <a:rPr lang="en-AU" sz="1600" dirty="0"/>
              <a:t>manage the master dataset (an immutable, append-only set of raw data)</a:t>
            </a:r>
          </a:p>
          <a:p>
            <a:pPr marL="857250" lvl="1" indent="-400050">
              <a:buFont typeface="+mj-lt"/>
              <a:buAutoNum type="romanUcPeriod"/>
            </a:pPr>
            <a:r>
              <a:rPr lang="en-AU" sz="1600" dirty="0"/>
              <a:t>pre-compute the batch views.</a:t>
            </a:r>
          </a:p>
          <a:p>
            <a:pPr marL="342900" lvl="0" indent="-342900">
              <a:buFont typeface="+mj-lt"/>
              <a:buAutoNum type="arabicPeriod"/>
            </a:pPr>
            <a:endParaRPr lang="en-AU" sz="1600" dirty="0"/>
          </a:p>
          <a:p>
            <a:pPr marL="342900" lvl="0" indent="-342900">
              <a:buFont typeface="+mj-lt"/>
              <a:buAutoNum type="arabicPeriod"/>
            </a:pPr>
            <a:r>
              <a:rPr lang="en-AU" sz="1600" dirty="0"/>
              <a:t>The </a:t>
            </a:r>
            <a:r>
              <a:rPr lang="en-AU" sz="1600" b="1" dirty="0"/>
              <a:t>serving layer</a:t>
            </a:r>
            <a:r>
              <a:rPr lang="en-AU" sz="1600" dirty="0"/>
              <a:t> indexes the batch views so that they can be queried in low-latency, ad-hoc way.</a:t>
            </a:r>
          </a:p>
          <a:p>
            <a:pPr marL="342900" lvl="0" indent="-342900">
              <a:buFont typeface="+mj-lt"/>
              <a:buAutoNum type="arabicPeriod"/>
            </a:pPr>
            <a:endParaRPr lang="en-AU" sz="1600" dirty="0"/>
          </a:p>
          <a:p>
            <a:pPr marL="342900" lvl="0" indent="-342900">
              <a:buFont typeface="+mj-lt"/>
              <a:buAutoNum type="arabicPeriod"/>
            </a:pPr>
            <a:r>
              <a:rPr lang="en-AU" sz="1600" dirty="0"/>
              <a:t>The </a:t>
            </a:r>
            <a:r>
              <a:rPr lang="en-AU" sz="1600" b="1" dirty="0"/>
              <a:t>speed layer</a:t>
            </a:r>
            <a:r>
              <a:rPr lang="en-AU" sz="1600" dirty="0"/>
              <a:t> compensates for the high latency of updates to the serving layer and deals with recent data only.</a:t>
            </a:r>
          </a:p>
          <a:p>
            <a:pPr marL="342900" lvl="0" indent="-342900">
              <a:buFont typeface="+mj-lt"/>
              <a:buAutoNum type="arabicPeriod"/>
            </a:pPr>
            <a:endParaRPr lang="en-AU" sz="1600" dirty="0"/>
          </a:p>
          <a:p>
            <a:pPr marL="342900" lvl="0" indent="-342900">
              <a:buFont typeface="+mj-lt"/>
              <a:buAutoNum type="arabicPeriod"/>
            </a:pPr>
            <a:r>
              <a:rPr lang="en-AU" sz="1600" dirty="0"/>
              <a:t>Any incoming </a:t>
            </a:r>
            <a:r>
              <a:rPr lang="en-AU" sz="1600" b="1" dirty="0"/>
              <a:t>query</a:t>
            </a:r>
            <a:r>
              <a:rPr lang="en-AU" sz="1600" dirty="0"/>
              <a:t> can be answered by merging results from batch views and real-time </a:t>
            </a:r>
          </a:p>
        </p:txBody>
      </p:sp>
    </p:spTree>
    <p:extLst>
      <p:ext uri="{BB962C8B-B14F-4D97-AF65-F5344CB8AC3E}">
        <p14:creationId xmlns:p14="http://schemas.microsoft.com/office/powerpoint/2010/main" val="3126259150"/>
      </p:ext>
    </p:extLst>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26425" y="1184320"/>
            <a:ext cx="10768047" cy="3535032"/>
          </a:xfrm>
        </p:spPr>
        <p:txBody>
          <a:bodyPr/>
          <a:lstStyle/>
          <a:p>
            <a:r>
              <a:rPr lang="en-US" dirty="0"/>
              <a:t>Event Hubs</a:t>
            </a:r>
          </a:p>
        </p:txBody>
      </p:sp>
    </p:spTree>
    <p:custDataLst>
      <p:tags r:id="rId1"/>
    </p:custDataLst>
    <p:extLst>
      <p:ext uri="{BB962C8B-B14F-4D97-AF65-F5344CB8AC3E}">
        <p14:creationId xmlns:p14="http://schemas.microsoft.com/office/powerpoint/2010/main" val="157598787"/>
      </p:ext>
    </p:extLst>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E3FD435-EB42-4267-8ECF-0C7139CC180F}"/>
              </a:ext>
            </a:extLst>
          </p:cNvPr>
          <p:cNvSpPr>
            <a:spLocks noGrp="1"/>
          </p:cNvSpPr>
          <p:nvPr>
            <p:ph type="body" sz="quarter" idx="10"/>
          </p:nvPr>
        </p:nvSpPr>
        <p:spPr>
          <a:xfrm>
            <a:off x="426424" y="939816"/>
            <a:ext cx="11339774" cy="543226"/>
          </a:xfrm>
        </p:spPr>
        <p:txBody>
          <a:bodyPr/>
          <a:lstStyle/>
          <a:p>
            <a:r>
              <a:rPr lang="en-US" dirty="0"/>
              <a:t>Big data streaming platform and event ingestion service capable of receiving and processing millions of events per second. </a:t>
            </a:r>
            <a:endParaRPr lang="en-AU" dirty="0"/>
          </a:p>
        </p:txBody>
      </p:sp>
      <p:sp>
        <p:nvSpPr>
          <p:cNvPr id="3" name="Title 2">
            <a:extLst>
              <a:ext uri="{FF2B5EF4-FFF2-40B4-BE49-F238E27FC236}">
                <a16:creationId xmlns:a16="http://schemas.microsoft.com/office/drawing/2014/main" id="{88E8ACA0-0288-48D7-87C5-BB72DEDEC133}"/>
              </a:ext>
            </a:extLst>
          </p:cNvPr>
          <p:cNvSpPr>
            <a:spLocks noGrp="1"/>
          </p:cNvSpPr>
          <p:nvPr>
            <p:ph type="title"/>
          </p:nvPr>
        </p:nvSpPr>
        <p:spPr/>
        <p:txBody>
          <a:bodyPr/>
          <a:lstStyle/>
          <a:p>
            <a:r>
              <a:rPr lang="en-AU" dirty="0"/>
              <a:t>Event Hubs</a:t>
            </a:r>
          </a:p>
        </p:txBody>
      </p:sp>
      <p:pic>
        <p:nvPicPr>
          <p:cNvPr id="5122" name="Picture 2" descr="Event Hubs">
            <a:extLst>
              <a:ext uri="{FF2B5EF4-FFF2-40B4-BE49-F238E27FC236}">
                <a16:creationId xmlns:a16="http://schemas.microsoft.com/office/drawing/2014/main" id="{891D30F0-CE50-40B8-B27C-01DD612D24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30246" y="1806840"/>
            <a:ext cx="8131508" cy="32443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838148"/>
      </p:ext>
    </p:extLst>
  </p:cSld>
  <p:clrMapOvr>
    <a:masterClrMapping/>
  </p:clrMapOvr>
  <p:transition>
    <p:fad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7A346CE-60DA-4BA4-96FE-E4A190780E46}"/>
              </a:ext>
            </a:extLst>
          </p:cNvPr>
          <p:cNvSpPr>
            <a:spLocks noGrp="1"/>
          </p:cNvSpPr>
          <p:nvPr>
            <p:ph type="body" sz="quarter" idx="10"/>
          </p:nvPr>
        </p:nvSpPr>
        <p:spPr/>
        <p:txBody>
          <a:bodyPr/>
          <a:lstStyle/>
          <a:p>
            <a:r>
              <a:rPr lang="en-AU" dirty="0"/>
              <a:t>Batch on stream</a:t>
            </a:r>
          </a:p>
        </p:txBody>
      </p:sp>
      <p:sp>
        <p:nvSpPr>
          <p:cNvPr id="3" name="Title 2">
            <a:extLst>
              <a:ext uri="{FF2B5EF4-FFF2-40B4-BE49-F238E27FC236}">
                <a16:creationId xmlns:a16="http://schemas.microsoft.com/office/drawing/2014/main" id="{BEFB9165-5C6C-411E-A00C-34A7ED82D918}"/>
              </a:ext>
            </a:extLst>
          </p:cNvPr>
          <p:cNvSpPr>
            <a:spLocks noGrp="1"/>
          </p:cNvSpPr>
          <p:nvPr>
            <p:ph type="title"/>
          </p:nvPr>
        </p:nvSpPr>
        <p:spPr/>
        <p:txBody>
          <a:bodyPr/>
          <a:lstStyle/>
          <a:p>
            <a:r>
              <a:rPr lang="en-AU" dirty="0"/>
              <a:t>Event Hubs Capture</a:t>
            </a:r>
          </a:p>
        </p:txBody>
      </p:sp>
      <p:sp>
        <p:nvSpPr>
          <p:cNvPr id="4" name="Text Placeholder 2">
            <a:extLst>
              <a:ext uri="{FF2B5EF4-FFF2-40B4-BE49-F238E27FC236}">
                <a16:creationId xmlns:a16="http://schemas.microsoft.com/office/drawing/2014/main" id="{F715AB58-36D0-45AF-9EE4-228241C6DDD2}"/>
              </a:ext>
            </a:extLst>
          </p:cNvPr>
          <p:cNvSpPr txBox="1">
            <a:spLocks/>
          </p:cNvSpPr>
          <p:nvPr/>
        </p:nvSpPr>
        <p:spPr>
          <a:xfrm>
            <a:off x="426424" y="1542751"/>
            <a:ext cx="10329863" cy="2930033"/>
          </a:xfrm>
          <a:prstGeom prst="rect">
            <a:avLst/>
          </a:prstGeom>
        </p:spPr>
        <p:txBody>
          <a:bodyPr vert="horz" wrap="square" lIns="0" tIns="0" rIns="0" bIns="0" rtlCol="0">
            <a:spAutoFit/>
          </a:bodyPr>
          <a:lst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lang="en-US" sz="1765" b="0" i="0" kern="1200" spc="0" baseline="0" dirty="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1371"/>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1371"/>
              </a:spcAft>
              <a:buClrTx/>
              <a:buSzPct val="90000"/>
              <a:buFont typeface="Wingdings" panose="05000000000000000000" pitchFamily="2" charset="2"/>
              <a:buNone/>
              <a:tabLst/>
              <a:defRPr sz="1371" kern="1200" spc="0" baseline="0">
                <a:solidFill>
                  <a:srgbClr val="000000"/>
                </a:solidFill>
                <a:latin typeface="+mn-lt"/>
                <a:ea typeface="+mn-ea"/>
                <a:cs typeface="+mn-cs"/>
              </a:defRPr>
            </a:lvl3pPr>
            <a:lvl4pPr marL="672161" marR="0" indent="0" algn="l" defTabSz="914367" rtl="0" eaLnBrk="1" fontAlgn="auto" latinLnBrk="0" hangingPunct="1">
              <a:lnSpc>
                <a:spcPct val="10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a:t>Policy based push to your own storage </a:t>
            </a:r>
          </a:p>
          <a:p>
            <a:r>
              <a:rPr lang="en-US"/>
              <a:t>Uses Avro format</a:t>
            </a:r>
          </a:p>
          <a:p>
            <a:r>
              <a:rPr lang="en-US"/>
              <a:t>Raises Event Grid events – connect to Functions, ACI, or whatever you like</a:t>
            </a:r>
          </a:p>
          <a:p>
            <a:r>
              <a:rPr lang="en-US"/>
              <a:t>Does not impact throughput</a:t>
            </a:r>
          </a:p>
          <a:p>
            <a:r>
              <a:rPr lang="en-US"/>
              <a:t>Offloads batch processing from your real-time stream</a:t>
            </a:r>
          </a:p>
        </p:txBody>
      </p:sp>
      <p:pic>
        <p:nvPicPr>
          <p:cNvPr id="5" name="Picture 4">
            <a:extLst>
              <a:ext uri="{FF2B5EF4-FFF2-40B4-BE49-F238E27FC236}">
                <a16:creationId xmlns:a16="http://schemas.microsoft.com/office/drawing/2014/main" id="{2F21A28A-BB6C-4448-8C59-F054976C89BE}"/>
              </a:ext>
            </a:extLst>
          </p:cNvPr>
          <p:cNvPicPr>
            <a:picLocks noChangeAspect="1"/>
          </p:cNvPicPr>
          <p:nvPr/>
        </p:nvPicPr>
        <p:blipFill>
          <a:blip r:embed="rId2"/>
          <a:stretch>
            <a:fillRect/>
          </a:stretch>
        </p:blipFill>
        <p:spPr>
          <a:xfrm>
            <a:off x="6094443" y="2770345"/>
            <a:ext cx="5828082" cy="3865071"/>
          </a:xfrm>
          <a:prstGeom prst="rect">
            <a:avLst/>
          </a:prstGeom>
        </p:spPr>
      </p:pic>
    </p:spTree>
    <p:extLst>
      <p:ext uri="{BB962C8B-B14F-4D97-AF65-F5344CB8AC3E}">
        <p14:creationId xmlns:p14="http://schemas.microsoft.com/office/powerpoint/2010/main" val="36240086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26425" y="1184320"/>
            <a:ext cx="10768047" cy="3535032"/>
          </a:xfrm>
        </p:spPr>
        <p:txBody>
          <a:bodyPr/>
          <a:lstStyle/>
          <a:p>
            <a:r>
              <a:rPr lang="en-US" dirty="0"/>
              <a:t>Stream Analytics</a:t>
            </a:r>
          </a:p>
        </p:txBody>
      </p:sp>
    </p:spTree>
    <p:custDataLst>
      <p:tags r:id="rId1"/>
    </p:custDataLst>
    <p:extLst>
      <p:ext uri="{BB962C8B-B14F-4D97-AF65-F5344CB8AC3E}">
        <p14:creationId xmlns:p14="http://schemas.microsoft.com/office/powerpoint/2010/main" val="1806572308"/>
      </p:ext>
    </p:extLst>
  </p:cSld>
  <p:clrMapOvr>
    <a:masterClrMapping/>
  </p:clrMapOvr>
  <p:transition>
    <p:fad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907F6EC-092A-4036-A550-71E02DEDB33C}"/>
              </a:ext>
            </a:extLst>
          </p:cNvPr>
          <p:cNvSpPr>
            <a:spLocks noGrp="1"/>
          </p:cNvSpPr>
          <p:nvPr>
            <p:ph type="body" sz="quarter" idx="10"/>
          </p:nvPr>
        </p:nvSpPr>
        <p:spPr/>
        <p:txBody>
          <a:bodyPr/>
          <a:lstStyle/>
          <a:p>
            <a:r>
              <a:rPr lang="en-US" dirty="0"/>
              <a:t>Event-processing engine that allows you to examine high volumes of data streaming from devices</a:t>
            </a:r>
            <a:endParaRPr lang="en-AU" dirty="0"/>
          </a:p>
        </p:txBody>
      </p:sp>
      <p:sp>
        <p:nvSpPr>
          <p:cNvPr id="3" name="Title 2">
            <a:extLst>
              <a:ext uri="{FF2B5EF4-FFF2-40B4-BE49-F238E27FC236}">
                <a16:creationId xmlns:a16="http://schemas.microsoft.com/office/drawing/2014/main" id="{0489298F-6B93-40C1-871F-E0D13A7DBB86}"/>
              </a:ext>
            </a:extLst>
          </p:cNvPr>
          <p:cNvSpPr>
            <a:spLocks noGrp="1"/>
          </p:cNvSpPr>
          <p:nvPr>
            <p:ph type="title"/>
          </p:nvPr>
        </p:nvSpPr>
        <p:spPr/>
        <p:txBody>
          <a:bodyPr/>
          <a:lstStyle/>
          <a:p>
            <a:r>
              <a:rPr lang="en-AU" dirty="0"/>
              <a:t>Stream Analytics</a:t>
            </a:r>
          </a:p>
        </p:txBody>
      </p:sp>
      <p:pic>
        <p:nvPicPr>
          <p:cNvPr id="3074" name="Picture 2" descr="Stream Analytics intro pipeline">
            <a:extLst>
              <a:ext uri="{FF2B5EF4-FFF2-40B4-BE49-F238E27FC236}">
                <a16:creationId xmlns:a16="http://schemas.microsoft.com/office/drawing/2014/main" id="{C15CBB8C-0E53-4A1E-A2C2-31907AA92A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17655" y="1679159"/>
            <a:ext cx="9553575" cy="4562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7063964"/>
      </p:ext>
    </p:extLst>
  </p:cSld>
  <p:clrMapOvr>
    <a:masterClrMapping/>
  </p:clrMapOvr>
  <p:transition>
    <p:fade/>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ADCA0E-C5DF-429E-830B-C6EC923D820B}"/>
              </a:ext>
            </a:extLst>
          </p:cNvPr>
          <p:cNvSpPr>
            <a:spLocks noGrp="1"/>
          </p:cNvSpPr>
          <p:nvPr>
            <p:ph type="title"/>
          </p:nvPr>
        </p:nvSpPr>
        <p:spPr/>
        <p:txBody>
          <a:bodyPr/>
          <a:lstStyle/>
          <a:p>
            <a:r>
              <a:rPr lang="en-AU" dirty="0"/>
              <a:t>Differentiators</a:t>
            </a:r>
          </a:p>
        </p:txBody>
      </p:sp>
      <p:sp>
        <p:nvSpPr>
          <p:cNvPr id="3" name="Text Placeholder 6">
            <a:extLst>
              <a:ext uri="{FF2B5EF4-FFF2-40B4-BE49-F238E27FC236}">
                <a16:creationId xmlns:a16="http://schemas.microsoft.com/office/drawing/2014/main" id="{D8274FC7-2F57-4740-BAE3-61B1A0CD56C7}"/>
              </a:ext>
            </a:extLst>
          </p:cNvPr>
          <p:cNvSpPr>
            <a:spLocks noGrp="1"/>
          </p:cNvSpPr>
          <p:nvPr/>
        </p:nvSpPr>
        <p:spPr>
          <a:xfrm>
            <a:off x="61495" y="1077587"/>
            <a:ext cx="6627171" cy="4635115"/>
          </a:xfrm>
          <a:prstGeom prst="rect">
            <a:avLst/>
          </a:prstGeom>
        </p:spPr>
        <p:txBody>
          <a:bodyPr vert="horz" wrap="square" lIns="365760"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solidFill>
                  <a:schemeClr val="tx2"/>
                </a:solidFill>
              </a:rPr>
              <a:t>Programmer Productivity</a:t>
            </a:r>
          </a:p>
          <a:p>
            <a:pPr marL="0" indent="0">
              <a:buNone/>
            </a:pPr>
            <a:r>
              <a:rPr lang="en-US" sz="1600" dirty="0">
                <a:solidFill>
                  <a:schemeClr val="bg2">
                    <a:lumMod val="25000"/>
                  </a:schemeClr>
                </a:solidFill>
              </a:rPr>
              <a:t>	Declarative SQL like language</a:t>
            </a:r>
          </a:p>
          <a:p>
            <a:pPr marL="0" indent="0">
              <a:buNone/>
            </a:pPr>
            <a:r>
              <a:rPr lang="en-US" sz="1600" dirty="0">
                <a:solidFill>
                  <a:schemeClr val="bg2">
                    <a:lumMod val="25000"/>
                  </a:schemeClr>
                </a:solidFill>
              </a:rPr>
              <a:t>	Built-in temporal semantics</a:t>
            </a:r>
          </a:p>
          <a:p>
            <a:pPr marL="0" indent="0">
              <a:buNone/>
            </a:pPr>
            <a:endParaRPr lang="en-US" sz="2800" dirty="0">
              <a:solidFill>
                <a:schemeClr val="bg2">
                  <a:lumMod val="25000"/>
                </a:schemeClr>
              </a:solidFill>
            </a:endParaRPr>
          </a:p>
          <a:p>
            <a:pPr marL="0" indent="0">
              <a:buNone/>
            </a:pPr>
            <a:r>
              <a:rPr lang="en-US" sz="2800" dirty="0">
                <a:solidFill>
                  <a:schemeClr val="tx2"/>
                </a:solidFill>
              </a:rPr>
              <a:t>Ease of Getting Started</a:t>
            </a:r>
          </a:p>
          <a:p>
            <a:pPr marL="0" indent="0">
              <a:buNone/>
            </a:pPr>
            <a:r>
              <a:rPr lang="en-US" sz="1600" dirty="0">
                <a:solidFill>
                  <a:schemeClr val="bg2">
                    <a:lumMod val="25000"/>
                  </a:schemeClr>
                </a:solidFill>
              </a:rPr>
              <a:t>	Integrations with sources, sinks, &amp; ML</a:t>
            </a:r>
          </a:p>
          <a:p>
            <a:pPr marL="0" indent="0">
              <a:buNone/>
            </a:pPr>
            <a:r>
              <a:rPr lang="en-US" sz="1600" dirty="0">
                <a:solidFill>
                  <a:schemeClr val="bg2">
                    <a:lumMod val="25000"/>
                  </a:schemeClr>
                </a:solidFill>
              </a:rPr>
              <a:t>	Build real-time dashboards in minutes</a:t>
            </a:r>
          </a:p>
          <a:p>
            <a:pPr marL="0" indent="0">
              <a:buNone/>
            </a:pPr>
            <a:endParaRPr lang="en-US" sz="2800" dirty="0">
              <a:solidFill>
                <a:schemeClr val="bg2">
                  <a:lumMod val="25000"/>
                </a:schemeClr>
              </a:solidFill>
            </a:endParaRPr>
          </a:p>
          <a:p>
            <a:pPr marL="0" indent="0">
              <a:buNone/>
            </a:pPr>
            <a:r>
              <a:rPr lang="en-US" sz="2800" dirty="0">
                <a:solidFill>
                  <a:schemeClr val="tx2"/>
                </a:solidFill>
              </a:rPr>
              <a:t>Lowest Total Cost of Ownership(TCO)</a:t>
            </a:r>
          </a:p>
          <a:p>
            <a:pPr marL="0" indent="0">
              <a:buNone/>
            </a:pPr>
            <a:r>
              <a:rPr lang="en-US" sz="1600" dirty="0">
                <a:solidFill>
                  <a:schemeClr val="bg2">
                    <a:lumMod val="25000"/>
                  </a:schemeClr>
                </a:solidFill>
              </a:rPr>
              <a:t>	Fully managed service</a:t>
            </a:r>
          </a:p>
          <a:p>
            <a:pPr marL="0" indent="0">
              <a:buNone/>
            </a:pPr>
            <a:r>
              <a:rPr lang="en-US" sz="1600" dirty="0">
                <a:solidFill>
                  <a:schemeClr val="bg2">
                    <a:lumMod val="25000"/>
                  </a:schemeClr>
                </a:solidFill>
              </a:rPr>
              <a:t>	No cluster topology management required</a:t>
            </a:r>
          </a:p>
          <a:p>
            <a:pPr marL="0" indent="0">
              <a:buNone/>
            </a:pPr>
            <a:r>
              <a:rPr lang="en-US" sz="1600" dirty="0">
                <a:solidFill>
                  <a:schemeClr val="bg2">
                    <a:lumMod val="25000"/>
                  </a:schemeClr>
                </a:solidFill>
              </a:rPr>
              <a:t>	Seamless scalability</a:t>
            </a:r>
          </a:p>
          <a:p>
            <a:pPr marL="0" indent="0">
              <a:buNone/>
            </a:pPr>
            <a:r>
              <a:rPr lang="en-US" sz="1600" dirty="0">
                <a:solidFill>
                  <a:schemeClr val="bg2">
                    <a:lumMod val="25000"/>
                  </a:schemeClr>
                </a:solidFill>
              </a:rPr>
              <a:t>	Usage based pricing</a:t>
            </a:r>
          </a:p>
        </p:txBody>
      </p:sp>
      <p:sp>
        <p:nvSpPr>
          <p:cNvPr id="4" name="TextBox 9">
            <a:extLst>
              <a:ext uri="{FF2B5EF4-FFF2-40B4-BE49-F238E27FC236}">
                <a16:creationId xmlns:a16="http://schemas.microsoft.com/office/drawing/2014/main" id="{39025B1E-5487-4188-872A-ECE0FF8D35B1}"/>
              </a:ext>
            </a:extLst>
          </p:cNvPr>
          <p:cNvSpPr txBox="1"/>
          <p:nvPr/>
        </p:nvSpPr>
        <p:spPr>
          <a:xfrm>
            <a:off x="7910479" y="735956"/>
            <a:ext cx="2988919" cy="461665"/>
          </a:xfrm>
          <a:prstGeom prst="rect">
            <a:avLst/>
          </a:prstGeom>
          <a:noFill/>
        </p:spPr>
        <p:txBody>
          <a:bodyPr wrap="square" lIns="182880" tIns="146304" rIns="182880" bIns="146304"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200" i="0" u="none" strike="noStrike" kern="0" cap="none" spc="0" normalizeH="0" baseline="0" noProof="0" dirty="0">
                <a:ln>
                  <a:noFill/>
                </a:ln>
                <a:solidFill>
                  <a:schemeClr val="bg2">
                    <a:lumMod val="50000"/>
                  </a:schemeClr>
                </a:solidFill>
                <a:effectLst/>
                <a:uLnTx/>
                <a:uFillTx/>
                <a:latin typeface="+mn-lt"/>
              </a:rPr>
              <a:t>1,915 lines of code with Apache Storm</a:t>
            </a:r>
          </a:p>
        </p:txBody>
      </p:sp>
      <p:sp>
        <p:nvSpPr>
          <p:cNvPr id="5" name="Text Box 2">
            <a:extLst>
              <a:ext uri="{FF2B5EF4-FFF2-40B4-BE49-F238E27FC236}">
                <a16:creationId xmlns:a16="http://schemas.microsoft.com/office/drawing/2014/main" id="{117A1C34-AB5C-462C-B3E9-E6749C21E6AA}"/>
              </a:ext>
            </a:extLst>
          </p:cNvPr>
          <p:cNvSpPr txBox="1">
            <a:spLocks noChangeArrowheads="1"/>
          </p:cNvSpPr>
          <p:nvPr/>
        </p:nvSpPr>
        <p:spPr bwMode="auto">
          <a:xfrm>
            <a:off x="6885893" y="1071164"/>
            <a:ext cx="5038095" cy="4360933"/>
          </a:xfrm>
          <a:prstGeom prst="rect">
            <a:avLst/>
          </a:prstGeom>
          <a:noFill/>
          <a:ln>
            <a:noFill/>
            <a:headEnd/>
            <a:tailEnd/>
          </a:ln>
        </p:spPr>
        <p:style>
          <a:lnRef idx="2">
            <a:schemeClr val="dk1"/>
          </a:lnRef>
          <a:fillRef idx="1">
            <a:schemeClr val="lt1"/>
          </a:fillRef>
          <a:effectRef idx="0">
            <a:schemeClr val="dk1"/>
          </a:effectRef>
          <a:fontRef idx="minor">
            <a:schemeClr val="dk1"/>
          </a:fontRef>
        </p:style>
        <p:txBody>
          <a:bodyPr rot="0" vert="horz" wrap="square" lIns="93260" tIns="46630" rIns="93260" bIns="46630" anchor="t" anchorCtr="0">
            <a:noAutofit/>
          </a:bodyPr>
          <a:lstStyle>
            <a:defPPr>
              <a:defRPr lang="en-US"/>
            </a:defPPr>
            <a:lvl1pPr marL="0" algn="l" defTabSz="932742" rtl="0" eaLnBrk="1" latinLnBrk="0" hangingPunct="1">
              <a:defRPr sz="1800" kern="1200">
                <a:solidFill>
                  <a:schemeClr val="dk1"/>
                </a:solidFill>
                <a:latin typeface="+mn-lt"/>
                <a:ea typeface="+mn-ea"/>
                <a:cs typeface="+mn-cs"/>
              </a:defRPr>
            </a:lvl1pPr>
            <a:lvl2pPr marL="466371" algn="l" defTabSz="932742" rtl="0" eaLnBrk="1" latinLnBrk="0" hangingPunct="1">
              <a:defRPr sz="1800" kern="1200">
                <a:solidFill>
                  <a:schemeClr val="dk1"/>
                </a:solidFill>
                <a:latin typeface="+mn-lt"/>
                <a:ea typeface="+mn-ea"/>
                <a:cs typeface="+mn-cs"/>
              </a:defRPr>
            </a:lvl2pPr>
            <a:lvl3pPr marL="932742" algn="l" defTabSz="932742" rtl="0" eaLnBrk="1" latinLnBrk="0" hangingPunct="1">
              <a:defRPr sz="1800" kern="1200">
                <a:solidFill>
                  <a:schemeClr val="dk1"/>
                </a:solidFill>
                <a:latin typeface="+mn-lt"/>
                <a:ea typeface="+mn-ea"/>
                <a:cs typeface="+mn-cs"/>
              </a:defRPr>
            </a:lvl3pPr>
            <a:lvl4pPr marL="1399113" algn="l" defTabSz="932742" rtl="0" eaLnBrk="1" latinLnBrk="0" hangingPunct="1">
              <a:defRPr sz="1800" kern="1200">
                <a:solidFill>
                  <a:schemeClr val="dk1"/>
                </a:solidFill>
                <a:latin typeface="+mn-lt"/>
                <a:ea typeface="+mn-ea"/>
                <a:cs typeface="+mn-cs"/>
              </a:defRPr>
            </a:lvl4pPr>
            <a:lvl5pPr marL="1865484" algn="l" defTabSz="932742" rtl="0" eaLnBrk="1" latinLnBrk="0" hangingPunct="1">
              <a:defRPr sz="1800" kern="1200">
                <a:solidFill>
                  <a:schemeClr val="dk1"/>
                </a:solidFill>
                <a:latin typeface="+mn-lt"/>
                <a:ea typeface="+mn-ea"/>
                <a:cs typeface="+mn-cs"/>
              </a:defRPr>
            </a:lvl5pPr>
            <a:lvl6pPr marL="2331856" algn="l" defTabSz="932742" rtl="0" eaLnBrk="1" latinLnBrk="0" hangingPunct="1">
              <a:defRPr sz="1800" kern="1200">
                <a:solidFill>
                  <a:schemeClr val="dk1"/>
                </a:solidFill>
                <a:latin typeface="+mn-lt"/>
                <a:ea typeface="+mn-ea"/>
                <a:cs typeface="+mn-cs"/>
              </a:defRPr>
            </a:lvl6pPr>
            <a:lvl7pPr marL="2798226" algn="l" defTabSz="932742" rtl="0" eaLnBrk="1" latinLnBrk="0" hangingPunct="1">
              <a:defRPr sz="1800" kern="1200">
                <a:solidFill>
                  <a:schemeClr val="dk1"/>
                </a:solidFill>
                <a:latin typeface="+mn-lt"/>
                <a:ea typeface="+mn-ea"/>
                <a:cs typeface="+mn-cs"/>
              </a:defRPr>
            </a:lvl7pPr>
            <a:lvl8pPr marL="3264597" algn="l" defTabSz="932742" rtl="0" eaLnBrk="1" latinLnBrk="0" hangingPunct="1">
              <a:defRPr sz="1800" kern="1200">
                <a:solidFill>
                  <a:schemeClr val="dk1"/>
                </a:solidFill>
                <a:latin typeface="+mn-lt"/>
                <a:ea typeface="+mn-ea"/>
                <a:cs typeface="+mn-cs"/>
              </a:defRPr>
            </a:lvl8pPr>
            <a:lvl9pPr marL="3730969" algn="l" defTabSz="932742" rtl="0" eaLnBrk="1" latinLnBrk="0" hangingPunct="1">
              <a:defRPr sz="1800" kern="1200">
                <a:solidFill>
                  <a:schemeClr val="dk1"/>
                </a:solidFill>
                <a:latin typeface="+mn-lt"/>
                <a:ea typeface="+mn-ea"/>
                <a:cs typeface="+mn-cs"/>
              </a:defRPr>
            </a:lvl9pPr>
          </a:lstStyle>
          <a:p>
            <a:r>
              <a:rPr lang="en-US" sz="1000" dirty="0">
                <a:solidFill>
                  <a:schemeClr val="tx1"/>
                </a:solidFill>
                <a:latin typeface="Consolas" panose="020B0609020204030204" pitchFamily="49" charset="0"/>
              </a:rPr>
              <a:t>@ApplicationAnnotation(name="</a:t>
            </a:r>
            <a:r>
              <a:rPr lang="en-US" sz="1000" dirty="0" err="1">
                <a:solidFill>
                  <a:schemeClr val="tx1"/>
                </a:solidFill>
                <a:latin typeface="Consolas" panose="020B0609020204030204" pitchFamily="49" charset="0"/>
              </a:rPr>
              <a:t>WordCountDemo</a:t>
            </a:r>
            <a:r>
              <a:rPr lang="en-US" sz="1000" dirty="0">
                <a:solidFill>
                  <a:schemeClr val="tx1"/>
                </a:solidFill>
                <a:latin typeface="Consolas" panose="020B0609020204030204" pitchFamily="49" charset="0"/>
              </a:rPr>
              <a:t>")</a:t>
            </a:r>
          </a:p>
          <a:p>
            <a:r>
              <a:rPr lang="en-US" sz="1000" dirty="0">
                <a:solidFill>
                  <a:schemeClr val="tx1"/>
                </a:solidFill>
                <a:latin typeface="Consolas" panose="020B0609020204030204" pitchFamily="49" charset="0"/>
              </a:rPr>
              <a:t>public class Application implements </a:t>
            </a:r>
            <a:r>
              <a:rPr lang="en-US" sz="1000" dirty="0" err="1">
                <a:solidFill>
                  <a:schemeClr val="tx1"/>
                </a:solidFill>
                <a:latin typeface="Consolas" panose="020B0609020204030204" pitchFamily="49" charset="0"/>
              </a:rPr>
              <a:t>StreamingApplication</a:t>
            </a:r>
            <a:endParaRPr lang="en-US" sz="1000" dirty="0">
              <a:solidFill>
                <a:schemeClr val="tx1"/>
              </a:solidFill>
              <a:latin typeface="Consolas" panose="020B0609020204030204" pitchFamily="49" charset="0"/>
            </a:endParaRPr>
          </a:p>
          <a:p>
            <a:r>
              <a:rPr lang="en-US" sz="1000" dirty="0">
                <a:solidFill>
                  <a:schemeClr val="tx1"/>
                </a:solidFill>
                <a:latin typeface="Consolas" panose="020B0609020204030204" pitchFamily="49" charset="0"/>
              </a:rPr>
              <a:t>{  </a:t>
            </a:r>
          </a:p>
          <a:p>
            <a:pPr lvl="1"/>
            <a:r>
              <a:rPr lang="en-US" sz="1000" dirty="0">
                <a:solidFill>
                  <a:schemeClr val="tx1"/>
                </a:solidFill>
                <a:latin typeface="Consolas" panose="020B0609020204030204" pitchFamily="49" charset="0"/>
              </a:rPr>
              <a:t>protected String </a:t>
            </a:r>
            <a:r>
              <a:rPr lang="en-US" sz="1000" dirty="0" err="1">
                <a:solidFill>
                  <a:schemeClr val="tx1"/>
                </a:solidFill>
                <a:latin typeface="Consolas" panose="020B0609020204030204" pitchFamily="49" charset="0"/>
              </a:rPr>
              <a:t>fileName</a:t>
            </a:r>
            <a:r>
              <a:rPr lang="en-US" sz="1000" dirty="0">
                <a:solidFill>
                  <a:schemeClr val="tx1"/>
                </a:solidFill>
                <a:latin typeface="Consolas" panose="020B0609020204030204" pitchFamily="49" charset="0"/>
              </a:rPr>
              <a:t> = "com/</a:t>
            </a:r>
            <a:r>
              <a:rPr lang="en-US" sz="1000" dirty="0" err="1">
                <a:solidFill>
                  <a:schemeClr val="tx1"/>
                </a:solidFill>
                <a:latin typeface="Consolas" panose="020B0609020204030204" pitchFamily="49" charset="0"/>
              </a:rPr>
              <a:t>datatorrent</a:t>
            </a:r>
            <a:r>
              <a:rPr lang="en-US" sz="1000" dirty="0">
                <a:solidFill>
                  <a:schemeClr val="tx1"/>
                </a:solidFill>
                <a:latin typeface="Consolas" panose="020B0609020204030204" pitchFamily="49" charset="0"/>
              </a:rPr>
              <a:t>/demos/</a:t>
            </a:r>
            <a:r>
              <a:rPr lang="en-US" sz="1000" dirty="0" err="1">
                <a:solidFill>
                  <a:schemeClr val="tx1"/>
                </a:solidFill>
                <a:latin typeface="Consolas" panose="020B0609020204030204" pitchFamily="49" charset="0"/>
              </a:rPr>
              <a:t>wordcount</a:t>
            </a:r>
            <a:r>
              <a:rPr lang="en-US" sz="1000" dirty="0">
                <a:solidFill>
                  <a:schemeClr val="tx1"/>
                </a:solidFill>
                <a:latin typeface="Consolas" panose="020B0609020204030204" pitchFamily="49" charset="0"/>
              </a:rPr>
              <a:t>/samplefile.txt";  </a:t>
            </a:r>
          </a:p>
          <a:p>
            <a:pPr lvl="1" algn="ctr"/>
            <a:r>
              <a:rPr lang="en-US" sz="1000" dirty="0">
                <a:solidFill>
                  <a:schemeClr val="tx1"/>
                </a:solidFill>
                <a:latin typeface="Consolas" panose="020B0609020204030204" pitchFamily="49" charset="0"/>
              </a:rPr>
              <a:t>private Locality </a:t>
            </a:r>
            <a:r>
              <a:rPr lang="en-US" sz="1000" dirty="0" err="1">
                <a:solidFill>
                  <a:schemeClr val="tx1"/>
                </a:solidFill>
                <a:latin typeface="Consolas" panose="020B0609020204030204" pitchFamily="49" charset="0"/>
              </a:rPr>
              <a:t>locality</a:t>
            </a:r>
            <a:r>
              <a:rPr lang="en-US" sz="1000" dirty="0">
                <a:solidFill>
                  <a:schemeClr val="tx1"/>
                </a:solidFill>
                <a:latin typeface="Consolas" panose="020B0609020204030204" pitchFamily="49" charset="0"/>
              </a:rPr>
              <a:t> = null;   </a:t>
            </a:r>
          </a:p>
          <a:p>
            <a:pPr lvl="1"/>
            <a:endParaRPr lang="en-US" sz="1000" dirty="0">
              <a:solidFill>
                <a:schemeClr val="tx1"/>
              </a:solidFill>
              <a:latin typeface="Consolas" panose="020B0609020204030204" pitchFamily="49" charset="0"/>
            </a:endParaRPr>
          </a:p>
          <a:p>
            <a:pPr lvl="1"/>
            <a:r>
              <a:rPr lang="en-US" sz="1000" dirty="0">
                <a:solidFill>
                  <a:schemeClr val="tx1"/>
                </a:solidFill>
                <a:latin typeface="Consolas" panose="020B0609020204030204" pitchFamily="49" charset="0"/>
              </a:rPr>
              <a:t>@Override  public void </a:t>
            </a:r>
            <a:r>
              <a:rPr lang="en-US" sz="1000" dirty="0" err="1">
                <a:solidFill>
                  <a:schemeClr val="tx1"/>
                </a:solidFill>
                <a:latin typeface="Consolas" panose="020B0609020204030204" pitchFamily="49" charset="0"/>
              </a:rPr>
              <a:t>populateDAG</a:t>
            </a:r>
            <a:r>
              <a:rPr lang="en-US" sz="1000" dirty="0">
                <a:solidFill>
                  <a:schemeClr val="tx1"/>
                </a:solidFill>
                <a:latin typeface="Consolas" panose="020B0609020204030204" pitchFamily="49" charset="0"/>
              </a:rPr>
              <a:t>(DAG </a:t>
            </a:r>
            <a:r>
              <a:rPr lang="en-US" sz="1000" dirty="0" err="1">
                <a:solidFill>
                  <a:schemeClr val="tx1"/>
                </a:solidFill>
                <a:latin typeface="Consolas" panose="020B0609020204030204" pitchFamily="49" charset="0"/>
              </a:rPr>
              <a:t>dag</a:t>
            </a:r>
            <a:r>
              <a:rPr lang="en-US" sz="1000" dirty="0">
                <a:solidFill>
                  <a:schemeClr val="tx1"/>
                </a:solidFill>
                <a:latin typeface="Consolas" panose="020B0609020204030204" pitchFamily="49" charset="0"/>
              </a:rPr>
              <a:t>, Configuration </a:t>
            </a:r>
            <a:r>
              <a:rPr lang="en-US" sz="1000" dirty="0" err="1">
                <a:solidFill>
                  <a:schemeClr val="tx1"/>
                </a:solidFill>
                <a:latin typeface="Consolas" panose="020B0609020204030204" pitchFamily="49" charset="0"/>
              </a:rPr>
              <a:t>conf</a:t>
            </a:r>
            <a:r>
              <a:rPr lang="en-US" sz="1000" dirty="0">
                <a:solidFill>
                  <a:schemeClr val="tx1"/>
                </a:solidFill>
                <a:latin typeface="Consolas" panose="020B0609020204030204" pitchFamily="49" charset="0"/>
              </a:rPr>
              <a:t>)  </a:t>
            </a:r>
          </a:p>
          <a:p>
            <a:pPr lvl="1"/>
            <a:r>
              <a:rPr lang="en-US" sz="1000" dirty="0">
                <a:solidFill>
                  <a:schemeClr val="tx1"/>
                </a:solidFill>
                <a:latin typeface="Consolas" panose="020B0609020204030204" pitchFamily="49" charset="0"/>
              </a:rPr>
              <a:t>{   </a:t>
            </a:r>
          </a:p>
          <a:p>
            <a:pPr lvl="2"/>
            <a:r>
              <a:rPr lang="en-US" sz="1000" dirty="0">
                <a:solidFill>
                  <a:schemeClr val="tx1"/>
                </a:solidFill>
                <a:latin typeface="Consolas" panose="020B0609020204030204" pitchFamily="49" charset="0"/>
              </a:rPr>
              <a:t>locality = </a:t>
            </a:r>
            <a:r>
              <a:rPr lang="en-US" sz="1000" dirty="0" err="1">
                <a:solidFill>
                  <a:schemeClr val="tx1"/>
                </a:solidFill>
                <a:latin typeface="Consolas" panose="020B0609020204030204" pitchFamily="49" charset="0"/>
              </a:rPr>
              <a:t>Locality.CONTAINER_LOCAL</a:t>
            </a:r>
            <a:r>
              <a:rPr lang="en-US" sz="1000" dirty="0">
                <a:solidFill>
                  <a:schemeClr val="tx1"/>
                </a:solidFill>
                <a:latin typeface="Consolas" panose="020B0609020204030204" pitchFamily="49" charset="0"/>
              </a:rPr>
              <a:t>;     </a:t>
            </a:r>
          </a:p>
          <a:p>
            <a:pPr lvl="2"/>
            <a:r>
              <a:rPr lang="en-US" sz="1000" dirty="0" err="1">
                <a:solidFill>
                  <a:schemeClr val="tx1"/>
                </a:solidFill>
                <a:latin typeface="Consolas" panose="020B0609020204030204" pitchFamily="49" charset="0"/>
              </a:rPr>
              <a:t>WordCountInputOperator</a:t>
            </a:r>
            <a:r>
              <a:rPr lang="en-US" sz="1000" dirty="0">
                <a:solidFill>
                  <a:schemeClr val="tx1"/>
                </a:solidFill>
                <a:latin typeface="Consolas" panose="020B0609020204030204" pitchFamily="49" charset="0"/>
              </a:rPr>
              <a:t> input = </a:t>
            </a:r>
            <a:r>
              <a:rPr lang="en-US" sz="1000" dirty="0" err="1">
                <a:solidFill>
                  <a:schemeClr val="tx1"/>
                </a:solidFill>
                <a:latin typeface="Consolas" panose="020B0609020204030204" pitchFamily="49" charset="0"/>
              </a:rPr>
              <a:t>dag.addOperator</a:t>
            </a:r>
            <a:r>
              <a:rPr lang="en-US" sz="1000" dirty="0">
                <a:solidFill>
                  <a:schemeClr val="tx1"/>
                </a:solidFill>
                <a:latin typeface="Consolas" panose="020B0609020204030204" pitchFamily="49" charset="0"/>
              </a:rPr>
              <a:t>("</a:t>
            </a:r>
            <a:r>
              <a:rPr lang="en-US" sz="1000" dirty="0" err="1">
                <a:solidFill>
                  <a:schemeClr val="tx1"/>
                </a:solidFill>
                <a:latin typeface="Consolas" panose="020B0609020204030204" pitchFamily="49" charset="0"/>
              </a:rPr>
              <a:t>wordinput</a:t>
            </a:r>
            <a:r>
              <a:rPr lang="en-US" sz="1000" dirty="0">
                <a:solidFill>
                  <a:schemeClr val="tx1"/>
                </a:solidFill>
                <a:latin typeface="Consolas" panose="020B0609020204030204" pitchFamily="49" charset="0"/>
              </a:rPr>
              <a:t>", new </a:t>
            </a:r>
            <a:r>
              <a:rPr lang="en-US" sz="1000" dirty="0" err="1">
                <a:solidFill>
                  <a:schemeClr val="tx1"/>
                </a:solidFill>
                <a:latin typeface="Consolas" panose="020B0609020204030204" pitchFamily="49" charset="0"/>
              </a:rPr>
              <a:t>WordCountInputOperator</a:t>
            </a:r>
            <a:r>
              <a:rPr lang="en-US" sz="1000" dirty="0">
                <a:solidFill>
                  <a:schemeClr val="tx1"/>
                </a:solidFill>
                <a:latin typeface="Consolas" panose="020B0609020204030204" pitchFamily="49" charset="0"/>
              </a:rPr>
              <a:t>());    </a:t>
            </a:r>
          </a:p>
          <a:p>
            <a:pPr lvl="2"/>
            <a:r>
              <a:rPr lang="en-US" sz="1000" dirty="0" err="1">
                <a:solidFill>
                  <a:schemeClr val="tx1"/>
                </a:solidFill>
                <a:latin typeface="Consolas" panose="020B0609020204030204" pitchFamily="49" charset="0"/>
              </a:rPr>
              <a:t>input.setFileName</a:t>
            </a:r>
            <a:r>
              <a:rPr lang="en-US" sz="1000" dirty="0">
                <a:solidFill>
                  <a:schemeClr val="tx1"/>
                </a:solidFill>
                <a:latin typeface="Consolas" panose="020B0609020204030204" pitchFamily="49" charset="0"/>
              </a:rPr>
              <a:t>(</a:t>
            </a:r>
            <a:r>
              <a:rPr lang="en-US" sz="1000" dirty="0" err="1">
                <a:solidFill>
                  <a:schemeClr val="tx1"/>
                </a:solidFill>
                <a:latin typeface="Consolas" panose="020B0609020204030204" pitchFamily="49" charset="0"/>
              </a:rPr>
              <a:t>fileName</a:t>
            </a:r>
            <a:r>
              <a:rPr lang="en-US" sz="1000" dirty="0">
                <a:solidFill>
                  <a:schemeClr val="tx1"/>
                </a:solidFill>
                <a:latin typeface="Consolas" panose="020B0609020204030204" pitchFamily="49" charset="0"/>
              </a:rPr>
              <a:t>);    </a:t>
            </a:r>
          </a:p>
          <a:p>
            <a:pPr lvl="2"/>
            <a:r>
              <a:rPr lang="en-US" sz="1000" dirty="0" err="1">
                <a:solidFill>
                  <a:schemeClr val="tx1"/>
                </a:solidFill>
                <a:latin typeface="Consolas" panose="020B0609020204030204" pitchFamily="49" charset="0"/>
              </a:rPr>
              <a:t>UniqueCounter</a:t>
            </a:r>
            <a:r>
              <a:rPr lang="en-US" sz="1000" dirty="0">
                <a:solidFill>
                  <a:schemeClr val="tx1"/>
                </a:solidFill>
                <a:latin typeface="Consolas" panose="020B0609020204030204" pitchFamily="49" charset="0"/>
              </a:rPr>
              <a:t>&lt;String&gt; </a:t>
            </a:r>
            <a:r>
              <a:rPr lang="en-US" sz="1000" dirty="0" err="1">
                <a:solidFill>
                  <a:schemeClr val="tx1"/>
                </a:solidFill>
                <a:latin typeface="Consolas" panose="020B0609020204030204" pitchFamily="49" charset="0"/>
              </a:rPr>
              <a:t>wordCount</a:t>
            </a:r>
            <a:r>
              <a:rPr lang="en-US" sz="1000" dirty="0">
                <a:solidFill>
                  <a:schemeClr val="tx1"/>
                </a:solidFill>
                <a:latin typeface="Consolas" panose="020B0609020204030204" pitchFamily="49" charset="0"/>
              </a:rPr>
              <a:t> = </a:t>
            </a:r>
            <a:r>
              <a:rPr lang="en-US" sz="1000" dirty="0" err="1">
                <a:solidFill>
                  <a:schemeClr val="tx1"/>
                </a:solidFill>
                <a:latin typeface="Consolas" panose="020B0609020204030204" pitchFamily="49" charset="0"/>
              </a:rPr>
              <a:t>dag.addOperator</a:t>
            </a:r>
            <a:r>
              <a:rPr lang="en-US" sz="1000" dirty="0">
                <a:solidFill>
                  <a:schemeClr val="tx1"/>
                </a:solidFill>
                <a:latin typeface="Consolas" panose="020B0609020204030204" pitchFamily="49" charset="0"/>
              </a:rPr>
              <a:t>("count", new </a:t>
            </a:r>
            <a:r>
              <a:rPr lang="en-US" sz="1000" dirty="0" err="1">
                <a:solidFill>
                  <a:schemeClr val="tx1"/>
                </a:solidFill>
                <a:latin typeface="Consolas" panose="020B0609020204030204" pitchFamily="49" charset="0"/>
              </a:rPr>
              <a:t>UniqueCounter</a:t>
            </a:r>
            <a:r>
              <a:rPr lang="en-US" sz="1000" dirty="0">
                <a:solidFill>
                  <a:schemeClr val="tx1"/>
                </a:solidFill>
                <a:latin typeface="Consolas" panose="020B0609020204030204" pitchFamily="49" charset="0"/>
              </a:rPr>
              <a:t>&lt;String&gt;());     </a:t>
            </a:r>
          </a:p>
          <a:p>
            <a:pPr lvl="2"/>
            <a:r>
              <a:rPr lang="en-US" sz="1000" dirty="0" err="1">
                <a:solidFill>
                  <a:schemeClr val="tx1"/>
                </a:solidFill>
                <a:latin typeface="Consolas" panose="020B0609020204030204" pitchFamily="49" charset="0"/>
              </a:rPr>
              <a:t>dag.addStream</a:t>
            </a:r>
            <a:r>
              <a:rPr lang="en-US" sz="1000" dirty="0">
                <a:solidFill>
                  <a:schemeClr val="tx1"/>
                </a:solidFill>
                <a:latin typeface="Consolas" panose="020B0609020204030204" pitchFamily="49" charset="0"/>
              </a:rPr>
              <a:t>("</a:t>
            </a:r>
            <a:r>
              <a:rPr lang="en-US" sz="1000" dirty="0" err="1">
                <a:solidFill>
                  <a:schemeClr val="tx1"/>
                </a:solidFill>
                <a:latin typeface="Consolas" panose="020B0609020204030204" pitchFamily="49" charset="0"/>
              </a:rPr>
              <a:t>wordinput</a:t>
            </a:r>
            <a:r>
              <a:rPr lang="en-US" sz="1000" dirty="0">
                <a:solidFill>
                  <a:schemeClr val="tx1"/>
                </a:solidFill>
                <a:latin typeface="Consolas" panose="020B0609020204030204" pitchFamily="49" charset="0"/>
              </a:rPr>
              <a:t>-count", </a:t>
            </a:r>
            <a:r>
              <a:rPr lang="en-US" sz="1000" dirty="0" err="1">
                <a:solidFill>
                  <a:schemeClr val="tx1"/>
                </a:solidFill>
                <a:latin typeface="Consolas" panose="020B0609020204030204" pitchFamily="49" charset="0"/>
              </a:rPr>
              <a:t>input.outputPort</a:t>
            </a:r>
            <a:r>
              <a:rPr lang="en-US" sz="1000" dirty="0">
                <a:solidFill>
                  <a:schemeClr val="tx1"/>
                </a:solidFill>
                <a:latin typeface="Consolas" panose="020B0609020204030204" pitchFamily="49" charset="0"/>
              </a:rPr>
              <a:t>, </a:t>
            </a:r>
            <a:r>
              <a:rPr lang="en-US" sz="1000" dirty="0" err="1">
                <a:solidFill>
                  <a:schemeClr val="tx1"/>
                </a:solidFill>
                <a:latin typeface="Consolas" panose="020B0609020204030204" pitchFamily="49" charset="0"/>
              </a:rPr>
              <a:t>wordCount.data</a:t>
            </a:r>
            <a:r>
              <a:rPr lang="en-US" sz="1000" dirty="0">
                <a:solidFill>
                  <a:schemeClr val="tx1"/>
                </a:solidFill>
                <a:latin typeface="Consolas" panose="020B0609020204030204" pitchFamily="49" charset="0"/>
              </a:rPr>
              <a:t>).</a:t>
            </a:r>
            <a:r>
              <a:rPr lang="en-US" sz="1000" dirty="0" err="1">
                <a:solidFill>
                  <a:schemeClr val="tx1"/>
                </a:solidFill>
                <a:latin typeface="Consolas" panose="020B0609020204030204" pitchFamily="49" charset="0"/>
              </a:rPr>
              <a:t>setLocality</a:t>
            </a:r>
            <a:r>
              <a:rPr lang="en-US" sz="1000" dirty="0">
                <a:solidFill>
                  <a:schemeClr val="tx1"/>
                </a:solidFill>
                <a:latin typeface="Consolas" panose="020B0609020204030204" pitchFamily="49" charset="0"/>
              </a:rPr>
              <a:t>(locality);     </a:t>
            </a:r>
          </a:p>
          <a:p>
            <a:pPr lvl="2"/>
            <a:r>
              <a:rPr lang="en-US" sz="1000" dirty="0" err="1">
                <a:solidFill>
                  <a:schemeClr val="tx1"/>
                </a:solidFill>
                <a:latin typeface="Consolas" panose="020B0609020204030204" pitchFamily="49" charset="0"/>
              </a:rPr>
              <a:t>ConsoleOutputOperator</a:t>
            </a:r>
            <a:r>
              <a:rPr lang="en-US" sz="1000" dirty="0">
                <a:solidFill>
                  <a:schemeClr val="tx1"/>
                </a:solidFill>
                <a:latin typeface="Consolas" panose="020B0609020204030204" pitchFamily="49" charset="0"/>
              </a:rPr>
              <a:t> </a:t>
            </a:r>
            <a:r>
              <a:rPr lang="en-US" sz="1000" dirty="0" err="1">
                <a:solidFill>
                  <a:schemeClr val="tx1"/>
                </a:solidFill>
                <a:latin typeface="Consolas" panose="020B0609020204030204" pitchFamily="49" charset="0"/>
              </a:rPr>
              <a:t>consoleOperator</a:t>
            </a:r>
            <a:r>
              <a:rPr lang="en-US" sz="1000" dirty="0">
                <a:solidFill>
                  <a:schemeClr val="tx1"/>
                </a:solidFill>
                <a:latin typeface="Consolas" panose="020B0609020204030204" pitchFamily="49" charset="0"/>
              </a:rPr>
              <a:t> = </a:t>
            </a:r>
            <a:r>
              <a:rPr lang="en-US" sz="1000" dirty="0" err="1">
                <a:solidFill>
                  <a:schemeClr val="tx1"/>
                </a:solidFill>
                <a:latin typeface="Consolas" panose="020B0609020204030204" pitchFamily="49" charset="0"/>
              </a:rPr>
              <a:t>dag.addOperator</a:t>
            </a:r>
            <a:r>
              <a:rPr lang="en-US" sz="1000" dirty="0">
                <a:solidFill>
                  <a:schemeClr val="tx1"/>
                </a:solidFill>
                <a:latin typeface="Consolas" panose="020B0609020204030204" pitchFamily="49" charset="0"/>
              </a:rPr>
              <a:t>("console", new </a:t>
            </a:r>
            <a:r>
              <a:rPr lang="en-US" sz="1000" dirty="0" err="1">
                <a:solidFill>
                  <a:schemeClr val="tx1"/>
                </a:solidFill>
                <a:latin typeface="Consolas" panose="020B0609020204030204" pitchFamily="49" charset="0"/>
              </a:rPr>
              <a:t>ConsoleOutputOperator</a:t>
            </a:r>
            <a:r>
              <a:rPr lang="en-US" sz="1000" dirty="0">
                <a:solidFill>
                  <a:schemeClr val="tx1"/>
                </a:solidFill>
                <a:latin typeface="Consolas" panose="020B0609020204030204" pitchFamily="49" charset="0"/>
              </a:rPr>
              <a:t>());    </a:t>
            </a:r>
          </a:p>
          <a:p>
            <a:pPr lvl="2"/>
            <a:r>
              <a:rPr lang="en-US" sz="1000" dirty="0" err="1">
                <a:solidFill>
                  <a:schemeClr val="tx1"/>
                </a:solidFill>
                <a:latin typeface="Consolas" panose="020B0609020204030204" pitchFamily="49" charset="0"/>
              </a:rPr>
              <a:t>dag.addStream</a:t>
            </a:r>
            <a:r>
              <a:rPr lang="en-US" sz="1000" dirty="0">
                <a:solidFill>
                  <a:schemeClr val="tx1"/>
                </a:solidFill>
                <a:latin typeface="Consolas" panose="020B0609020204030204" pitchFamily="49" charset="0"/>
              </a:rPr>
              <a:t>("count-console",</a:t>
            </a:r>
            <a:r>
              <a:rPr lang="en-US" sz="1000" dirty="0" err="1">
                <a:solidFill>
                  <a:schemeClr val="tx1"/>
                </a:solidFill>
                <a:latin typeface="Consolas" panose="020B0609020204030204" pitchFamily="49" charset="0"/>
              </a:rPr>
              <a:t>wordCount.count</a:t>
            </a:r>
            <a:r>
              <a:rPr lang="en-US" sz="1000" dirty="0">
                <a:solidFill>
                  <a:schemeClr val="tx1"/>
                </a:solidFill>
                <a:latin typeface="Consolas" panose="020B0609020204030204" pitchFamily="49" charset="0"/>
              </a:rPr>
              <a:t>, </a:t>
            </a:r>
            <a:r>
              <a:rPr lang="en-US" sz="1000" dirty="0" err="1">
                <a:solidFill>
                  <a:schemeClr val="tx1"/>
                </a:solidFill>
                <a:latin typeface="Consolas" panose="020B0609020204030204" pitchFamily="49" charset="0"/>
              </a:rPr>
              <a:t>consoleOperator.input</a:t>
            </a:r>
            <a:r>
              <a:rPr lang="en-US" sz="1000" dirty="0">
                <a:solidFill>
                  <a:schemeClr val="tx1"/>
                </a:solidFill>
                <a:latin typeface="Consolas" panose="020B0609020204030204" pitchFamily="49" charset="0"/>
              </a:rPr>
              <a:t>);  </a:t>
            </a:r>
          </a:p>
          <a:p>
            <a:pPr lvl="1"/>
            <a:r>
              <a:rPr lang="en-US" sz="1000" dirty="0">
                <a:solidFill>
                  <a:schemeClr val="tx1"/>
                </a:solidFill>
                <a:latin typeface="Consolas" panose="020B0609020204030204" pitchFamily="49" charset="0"/>
              </a:rPr>
              <a:t> }   </a:t>
            </a:r>
          </a:p>
          <a:p>
            <a:r>
              <a:rPr lang="en-US" sz="1000" dirty="0">
                <a:solidFill>
                  <a:schemeClr val="tx1"/>
                </a:solidFill>
                <a:latin typeface="Consolas" panose="020B0609020204030204" pitchFamily="49" charset="0"/>
                <a:ea typeface="Times New Roman" panose="02020603050405020304" pitchFamily="18" charset="0"/>
              </a:rPr>
              <a:t>}</a:t>
            </a:r>
          </a:p>
        </p:txBody>
      </p:sp>
      <p:sp>
        <p:nvSpPr>
          <p:cNvPr id="6" name="TextBox 11">
            <a:extLst>
              <a:ext uri="{FF2B5EF4-FFF2-40B4-BE49-F238E27FC236}">
                <a16:creationId xmlns:a16="http://schemas.microsoft.com/office/drawing/2014/main" id="{CC311172-502B-46B4-BBCC-52DEBDB9F884}"/>
              </a:ext>
            </a:extLst>
          </p:cNvPr>
          <p:cNvSpPr txBox="1"/>
          <p:nvPr/>
        </p:nvSpPr>
        <p:spPr>
          <a:xfrm>
            <a:off x="7839209" y="5122832"/>
            <a:ext cx="3131461" cy="461665"/>
          </a:xfrm>
          <a:prstGeom prst="rect">
            <a:avLst/>
          </a:prstGeom>
          <a:noFill/>
        </p:spPr>
        <p:txBody>
          <a:bodyPr wrap="square" lIns="182880" tIns="146304" rIns="182880" bIns="146304"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200" i="0" u="none" strike="noStrike" kern="0" cap="none" spc="0" normalizeH="0" baseline="0" noProof="0" dirty="0">
                <a:ln>
                  <a:noFill/>
                </a:ln>
                <a:solidFill>
                  <a:schemeClr val="bg2">
                    <a:lumMod val="50000"/>
                  </a:schemeClr>
                </a:solidFill>
                <a:effectLst/>
                <a:uLnTx/>
                <a:uFillTx/>
                <a:latin typeface="+mn-lt"/>
              </a:rPr>
              <a:t>3 lines of SQL in Azure Stream Analytics</a:t>
            </a:r>
          </a:p>
        </p:txBody>
      </p:sp>
      <p:sp>
        <p:nvSpPr>
          <p:cNvPr id="7" name="Rectangle 6">
            <a:extLst>
              <a:ext uri="{FF2B5EF4-FFF2-40B4-BE49-F238E27FC236}">
                <a16:creationId xmlns:a16="http://schemas.microsoft.com/office/drawing/2014/main" id="{B4C1BEF3-4B50-489D-87F3-0C091D4F8E83}"/>
              </a:ext>
            </a:extLst>
          </p:cNvPr>
          <p:cNvSpPr/>
          <p:nvPr/>
        </p:nvSpPr>
        <p:spPr>
          <a:xfrm>
            <a:off x="7423740" y="5544021"/>
            <a:ext cx="3962400" cy="832023"/>
          </a:xfrm>
          <a:prstGeom prst="rect">
            <a:avLst/>
          </a:prstGeom>
        </p:spPr>
        <p:txBody>
          <a:bodyPr wrap="square">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nSpc>
                <a:spcPct val="115000"/>
              </a:lnSpc>
              <a:spcAft>
                <a:spcPts val="408"/>
              </a:spcAft>
            </a:pPr>
            <a:r>
              <a:rPr lang="en-US" sz="1200" spc="-71" dirty="0">
                <a:latin typeface="Consolas" panose="020B0609020204030204" pitchFamily="49" charset="0"/>
              </a:rPr>
              <a:t>SELECT </a:t>
            </a:r>
            <a:r>
              <a:rPr lang="en-US" sz="1200" spc="-71" dirty="0" err="1">
                <a:latin typeface="Consolas" panose="020B0609020204030204" pitchFamily="49" charset="0"/>
              </a:rPr>
              <a:t>Avg</a:t>
            </a:r>
            <a:r>
              <a:rPr lang="en-US" sz="1200" spc="-71" dirty="0">
                <a:latin typeface="Consolas" panose="020B0609020204030204" pitchFamily="49" charset="0"/>
              </a:rPr>
              <a:t>(Purchase), </a:t>
            </a:r>
            <a:r>
              <a:rPr lang="en-US" sz="1200" spc="-71" dirty="0" err="1">
                <a:latin typeface="Consolas" panose="020B0609020204030204" pitchFamily="49" charset="0"/>
              </a:rPr>
              <a:t>ScoreTollId</a:t>
            </a:r>
            <a:r>
              <a:rPr lang="en-US" sz="1200" spc="-71" dirty="0">
                <a:latin typeface="Consolas" panose="020B0609020204030204" pitchFamily="49" charset="0"/>
              </a:rPr>
              <a:t>, Count(*)</a:t>
            </a:r>
          </a:p>
          <a:p>
            <a:pPr>
              <a:lnSpc>
                <a:spcPct val="115000"/>
              </a:lnSpc>
              <a:spcAft>
                <a:spcPts val="408"/>
              </a:spcAft>
            </a:pPr>
            <a:r>
              <a:rPr lang="en-US" sz="1200" spc="-71" dirty="0">
                <a:latin typeface="Consolas" panose="020B0609020204030204" pitchFamily="49" charset="0"/>
              </a:rPr>
              <a:t>FROM </a:t>
            </a:r>
            <a:r>
              <a:rPr lang="en-US" sz="1200" spc="-71" dirty="0" err="1">
                <a:latin typeface="Consolas" panose="020B0609020204030204" pitchFamily="49" charset="0"/>
              </a:rPr>
              <a:t>GameDataStream</a:t>
            </a:r>
            <a:endParaRPr lang="en-US" sz="1200" spc="-71" dirty="0">
              <a:latin typeface="Consolas" panose="020B0609020204030204" pitchFamily="49" charset="0"/>
            </a:endParaRPr>
          </a:p>
          <a:p>
            <a:pPr>
              <a:lnSpc>
                <a:spcPct val="115000"/>
              </a:lnSpc>
              <a:spcAft>
                <a:spcPts val="408"/>
              </a:spcAft>
            </a:pPr>
            <a:r>
              <a:rPr lang="en-US" sz="1200" spc="-71" dirty="0">
                <a:latin typeface="Consolas" panose="020B0609020204030204" pitchFamily="49" charset="0"/>
              </a:rPr>
              <a:t>GROUP BY </a:t>
            </a:r>
            <a:r>
              <a:rPr lang="en-US" sz="1200" spc="-71" dirty="0" err="1">
                <a:latin typeface="Consolas" panose="020B0609020204030204" pitchFamily="49" charset="0"/>
              </a:rPr>
              <a:t>TumblingWindows</a:t>
            </a:r>
            <a:r>
              <a:rPr lang="en-US" sz="1200" spc="-71" dirty="0">
                <a:latin typeface="Consolas" panose="020B0609020204030204" pitchFamily="49" charset="0"/>
              </a:rPr>
              <a:t>(5, Minute), Score</a:t>
            </a:r>
          </a:p>
        </p:txBody>
      </p:sp>
    </p:spTree>
    <p:extLst>
      <p:ext uri="{BB962C8B-B14F-4D97-AF65-F5344CB8AC3E}">
        <p14:creationId xmlns:p14="http://schemas.microsoft.com/office/powerpoint/2010/main" val="1437453207"/>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C+E Readiness Template">
  <a:themeElements>
    <a:clrScheme name="Custom 117">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Azure PPT Template - 2018">
  <a:themeElements>
    <a:clrScheme name="Azure">
      <a:dk1>
        <a:srgbClr val="000000"/>
      </a:dk1>
      <a:lt1>
        <a:srgbClr val="FFFFFF"/>
      </a:lt1>
      <a:dk2>
        <a:srgbClr val="0078D7"/>
      </a:dk2>
      <a:lt2>
        <a:srgbClr val="FFFFFF"/>
      </a:lt2>
      <a:accent1>
        <a:srgbClr val="E6E6E6"/>
      </a:accent1>
      <a:accent2>
        <a:srgbClr val="D2D2D2"/>
      </a:accent2>
      <a:accent3>
        <a:srgbClr val="737373"/>
      </a:accent3>
      <a:accent4>
        <a:srgbClr val="505050"/>
      </a:accent4>
      <a:accent5>
        <a:srgbClr val="BAD80A"/>
      </a:accent5>
      <a:accent6>
        <a:srgbClr val="00BCF2"/>
      </a:accent6>
      <a:hlink>
        <a:srgbClr val="0078D7"/>
      </a:hlink>
      <a:folHlink>
        <a:srgbClr val="0078D7"/>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 PPT Template 2018 presentation_v3" id="{1968021E-D85B-4A85-BB07-6BF24CCBC27F}" vid="{6E53F19A-D2E9-48F2-9B61-183D930FD7CB}"/>
    </a:ext>
  </a:extLst>
</a:theme>
</file>

<file path=ppt/theme/theme3.xml><?xml version="1.0" encoding="utf-8"?>
<a:theme xmlns:a="http://schemas.openxmlformats.org/drawingml/2006/main" name="9-51027_Microsoft_Ready_Template">
  <a:themeElements>
    <a:clrScheme name="Microsoft Ready + Microsoft Inspire">
      <a:dk1>
        <a:srgbClr val="1A1A1A"/>
      </a:dk1>
      <a:lt1>
        <a:srgbClr val="FFFFFF"/>
      </a:lt1>
      <a:dk2>
        <a:srgbClr val="0D0D0D"/>
      </a:dk2>
      <a:lt2>
        <a:srgbClr val="E6E6E6"/>
      </a:lt2>
      <a:accent1>
        <a:srgbClr val="0078D4"/>
      </a:accent1>
      <a:accent2>
        <a:srgbClr val="002050"/>
      </a:accent2>
      <a:accent3>
        <a:srgbClr val="737373"/>
      </a:accent3>
      <a:accent4>
        <a:srgbClr val="5C2D91"/>
      </a:accent4>
      <a:accent5>
        <a:srgbClr val="BAD80A"/>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Template_CONFIDENTIAL_v04.potx" id="{A39623A4-DF72-47A4-96E2-174F3239EAB2}" vid="{A6C15879-F4A4-4293-A3FB-BF2C930CA64B}"/>
    </a:ext>
  </a:extLst>
</a:theme>
</file>

<file path=ppt/theme/theme4.xml><?xml version="1.0" encoding="utf-8"?>
<a:theme xmlns:a="http://schemas.openxmlformats.org/drawingml/2006/main" name="1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5.xml><?xml version="1.0" encoding="utf-8"?>
<a:theme xmlns:a="http://schemas.openxmlformats.org/drawingml/2006/main" name="5-50203_Microsoft_Ignite_Template">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potx" id="{C7000453-3526-4386-9DA2-46B29A4A4A92}" vid="{534B2013-2CEB-4777-BD7E-60DC2D4FD2E8}"/>
    </a:ext>
  </a:extLst>
</a:theme>
</file>

<file path=ppt/theme/theme6.xml><?xml version="1.0" encoding="utf-8"?>
<a:theme xmlns:a="http://schemas.openxmlformats.org/drawingml/2006/main" name="5-50109_Microsoft_Light_Template">
  <a:themeElements>
    <a:clrScheme name="Microsoft_2017_Light">
      <a:dk1>
        <a:srgbClr val="353535"/>
      </a:dk1>
      <a:lt1>
        <a:srgbClr val="FFFFFF"/>
      </a:lt1>
      <a:dk2>
        <a:srgbClr val="D83B01"/>
      </a:dk2>
      <a:lt2>
        <a:srgbClr val="E6E6E6"/>
      </a:lt2>
      <a:accent1>
        <a:srgbClr val="D83B01"/>
      </a:accent1>
      <a:accent2>
        <a:srgbClr val="FF8C00"/>
      </a:accent2>
      <a:accent3>
        <a:srgbClr val="FFB900"/>
      </a:accent3>
      <a:accent4>
        <a:srgbClr val="0078D7"/>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7_16x9_Template.potx" id="{2A99AE01-A11F-4F2C-9BCC-4E42F4CE769C}" vid="{42DFBAD3-C25F-4FC8-963A-1F73730D7E5C}"/>
    </a:ext>
  </a:extLst>
</a:theme>
</file>

<file path=ppt/theme/theme7.xml><?xml version="1.0" encoding="utf-8"?>
<a:theme xmlns:a="http://schemas.openxmlformats.org/drawingml/2006/main" name="SMSG Readiness Master Template 16x9_MODIFIED">
  <a:themeElements>
    <a:clrScheme name="Custom 2">
      <a:dk1>
        <a:srgbClr val="3F3F3F"/>
      </a:dk1>
      <a:lt1>
        <a:sysClr val="window" lastClr="FFFFFF"/>
      </a:lt1>
      <a:dk2>
        <a:srgbClr val="3F3F3F"/>
      </a:dk2>
      <a:lt2>
        <a:srgbClr val="FFFFFF"/>
      </a:lt2>
      <a:accent1>
        <a:srgbClr val="002050"/>
      </a:accent1>
      <a:accent2>
        <a:srgbClr val="00188F"/>
      </a:accent2>
      <a:accent3>
        <a:srgbClr val="0078D7"/>
      </a:accent3>
      <a:accent4>
        <a:srgbClr val="BAD80A"/>
      </a:accent4>
      <a:accent5>
        <a:srgbClr val="008272"/>
      </a:accent5>
      <a:accent6>
        <a:srgbClr val="00B294"/>
      </a:accent6>
      <a:hlink>
        <a:srgbClr val="00BCF2"/>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SGR Readiness Template_010415" id="{82D3D4E7-D223-4A60-81A2-37362F89B327}" vid="{51F33C4D-D8AA-44B3-AE4F-BCF1547D16F5}"/>
    </a:ext>
  </a:extLst>
</a:theme>
</file>

<file path=ppt/theme/theme8.xml><?xml version="1.0" encoding="utf-8"?>
<a:theme xmlns:a="http://schemas.openxmlformats.org/drawingml/2006/main" name="WHITE TEMPLATE">
  <a:themeElements>
    <a:clrScheme name="TT - Blue with white">
      <a:dk1>
        <a:srgbClr val="353535"/>
      </a:dk1>
      <a:lt1>
        <a:srgbClr val="FFFFFF"/>
      </a:lt1>
      <a:dk2>
        <a:srgbClr val="002050"/>
      </a:dk2>
      <a:lt2>
        <a:srgbClr val="EAEAEA"/>
      </a:lt2>
      <a:accent1>
        <a:srgbClr val="0078D7"/>
      </a:accent1>
      <a:accent2>
        <a:srgbClr val="002050"/>
      </a:accent2>
      <a:accent3>
        <a:srgbClr val="00BCF2"/>
      </a:accent3>
      <a:accent4>
        <a:srgbClr val="B4009E"/>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MULTIPLE_MASTERS_Sept_2016.potx" id="{ECBC7363-A966-411C-ADC6-24676D8BE435}" vid="{2BB6782C-6926-424C-BAA7-2F1F2A62E2C2}"/>
    </a:ext>
  </a:extLst>
</a:theme>
</file>

<file path=ppt/theme/theme9.xml><?xml version="1.0" encoding="utf-8"?>
<a:theme xmlns:a="http://schemas.openxmlformats.org/drawingml/2006/main" name="2_WHITE TEMPLATE">
  <a:themeElements>
    <a:clrScheme name="Windows blue">
      <a:dk1>
        <a:srgbClr val="505050"/>
      </a:dk1>
      <a:lt1>
        <a:srgbClr val="FFFFFF"/>
      </a:lt1>
      <a:dk2>
        <a:srgbClr val="0078D7"/>
      </a:dk2>
      <a:lt2>
        <a:srgbClr val="00BCF2"/>
      </a:lt2>
      <a:accent1>
        <a:srgbClr val="002050"/>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Segoe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9050">
          <a:solidFill>
            <a:schemeClr val="bg1">
              <a:lumMod val="50000"/>
            </a:schemeClr>
          </a:solidFill>
          <a:miter lim="800000"/>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WHITE_Oct_2014.potx" id="{C564F283-C16D-4027-A632-54E31EB1987D}" vid="{27B3D32C-9224-41E9-A662-F35EEB154FFA}"/>
    </a:ext>
  </a:extLst>
</a:theme>
</file>

<file path=ppt/theme/themeOverride1.xml><?xml version="1.0" encoding="utf-8"?>
<a:themeOverride xmlns:a="http://schemas.openxmlformats.org/drawingml/2006/main">
  <a:clrScheme name="Custom 10">
    <a:dk1>
      <a:srgbClr val="505050"/>
    </a:dk1>
    <a:lt1>
      <a:srgbClr val="FFFFFF"/>
    </a:lt1>
    <a:dk2>
      <a:srgbClr val="002050"/>
    </a:dk2>
    <a:lt2>
      <a:srgbClr val="70C7FF"/>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Segoe 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item1.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Version=14.0.0.0, Culture=neutral, PublicKeyToken=71e9bce111e9429c</Assembly>
    <Class>Microsoft.Office.DocumentManagement.Internal.DocIdHandler</Class>
    <Data/>
    <Filter/>
  </Receiver>
</spe:Receivers>
</file>

<file path=customXml/item2.xml><?xml version="1.0" encoding="utf-8"?>
<?mso-contentType ?>
<SharedContentType xmlns="Microsoft.SharePoint.Taxonomy.ContentTypeSync" SourceId="e385fb40-52d4-4fae-9c5b-3e8ff8a5878e" ContentTypeId="0x0101000E4CB7077FEE4FF7AE86D4A500EEC780030016C849C62B10EB41ACA8C7EEDEF40BB2" PreviousValue="false"/>
</file>

<file path=customXml/item3.xml><?xml version="1.0" encoding="utf-8"?>
<ct:contentTypeSchema xmlns:ct="http://schemas.microsoft.com/office/2006/metadata/contentType" xmlns:ma="http://schemas.microsoft.com/office/2006/metadata/properties/metaAttributes" ct:_="" ma:_="" ma:contentTypeName="SMSG KM Open Document" ma:contentTypeID="0x0101000E4CB7077FEE4FF7AE86D4A500EEC780030016C849C62B10EB41ACA8C7EEDEF40BB20099ECF64382448D48A56095091C66B1A9" ma:contentTypeVersion="38" ma:contentTypeDescription="" ma:contentTypeScope="" ma:versionID="15a2df0c2c3d7f63d9aedbf9417a6b41">
  <xsd:schema xmlns:xsd="http://www.w3.org/2001/XMLSchema" xmlns:xs="http://www.w3.org/2001/XMLSchema" xmlns:p="http://schemas.microsoft.com/office/2006/metadata/properties" xmlns:ns1="http://schemas.microsoft.com/sharepoint/v3" xmlns:ns2="230e9df3-be65-4c73-a93b-d1236ebd677e" xmlns:ns3="230E9DF3-BE65-4C73-A93B-D1236EBD677E" xmlns:ns4="b3bc04a5-d503-43b1-b98c-a8cf663329d9" targetNamespace="http://schemas.microsoft.com/office/2006/metadata/properties" ma:root="true" ma:fieldsID="c66f5bec3146d45ee3b8690ea12a3376" ns1:_="" ns2:_="" ns3:_="" ns4:_="">
    <xsd:import namespace="http://schemas.microsoft.com/sharepoint/v3"/>
    <xsd:import namespace="230e9df3-be65-4c73-a93b-d1236ebd677e"/>
    <xsd:import namespace="230E9DF3-BE65-4C73-A93B-D1236EBD677E"/>
    <xsd:import namespace="b3bc04a5-d503-43b1-b98c-a8cf663329d9"/>
    <xsd:element name="properties">
      <xsd:complexType>
        <xsd:sequence>
          <xsd:element name="documentManagement">
            <xsd:complexType>
              <xsd:all>
                <xsd:element ref="ns1:RoutingRuleDescription" minOccurs="0"/>
                <xsd:element ref="ns2:DocumentDescription" minOccurs="0"/>
                <xsd:element ref="ns2:Owner" minOccurs="0"/>
                <xsd:element ref="ns3:PublishDate" minOccurs="0"/>
                <xsd:element ref="ns2:Expire_x0020_Review" minOccurs="0"/>
                <xsd:element ref="ns1:PublishingPageContent" minOccurs="0"/>
                <xsd:element ref="ns2:Thumbnail1" minOccurs="0"/>
                <xsd:element ref="ns1:AverageRating" minOccurs="0"/>
                <xsd:element ref="ns1:RatingCount" minOccurs="0"/>
                <xsd:element ref="ns1:PublishingExpirationDate" minOccurs="0"/>
                <xsd:element ref="ns3:ApplyWorkflowRules" minOccurs="0"/>
                <xsd:element ref="ns2:ContentID" minOccurs="0"/>
                <xsd:element ref="ns2:Blog_x0020_Name" minOccurs="0"/>
                <xsd:element ref="ns2:GenericText2" minOccurs="0"/>
                <xsd:element ref="ns2:GenericHTML1" minOccurs="0"/>
                <xsd:element ref="ns2:FolderExtensions" minOccurs="0"/>
                <xsd:element ref="ns2:bf80e81150e248c48aa8cffdf0021a1f" minOccurs="0"/>
                <xsd:element ref="ns2:od9986d31974458fb3007746ec0bce5f" minOccurs="0"/>
                <xsd:element ref="ns2:k21a64daf20d4502b2796a1c6b8ce6c8" minOccurs="0"/>
                <xsd:element ref="ns2:ef109fd36bcf4bcd9dd945731030600b" minOccurs="0"/>
                <xsd:element ref="ns2:hd9637eefc984b85b6097c6374e15725" minOccurs="0"/>
                <xsd:element ref="ns2:ga0c0bf70a6644469c61b3efa7025301" minOccurs="0"/>
                <xsd:element ref="ns2:i1b478372f814787abd313030b81fcb2" minOccurs="0"/>
                <xsd:element ref="ns2:i0d941ee1e744ffea7aeee9924c91cbb" minOccurs="0"/>
                <xsd:element ref="ns2:m6d26e40ac264097a006193f92232ece" minOccurs="0"/>
                <xsd:element ref="ns2:kf34bcdc8fc34e479d3f94c6210e8e27" minOccurs="0"/>
                <xsd:element ref="ns2:mb88723863e1404388ba3733387d48df" minOccurs="0"/>
                <xsd:element ref="ns2:TaxCatchAll" minOccurs="0"/>
                <xsd:element ref="ns2:k20e0dfa74bf4e44818db03027b0ccd8" minOccurs="0"/>
                <xsd:element ref="ns2:l3c3ea61849e4288a8acc49bb5388e8c" minOccurs="0"/>
                <xsd:element ref="ns2:ec5b2ad5c27b45fb8a00a1f27c7ce1ae" minOccurs="0"/>
                <xsd:element ref="ns2:TaxCatchAllLabel" minOccurs="0"/>
                <xsd:element ref="ns2:b60f8d2dbb984f349d80d8196897f4d3" minOccurs="0"/>
                <xsd:element ref="ns2:TaxKeywordTaxHTField" minOccurs="0"/>
                <xsd:element ref="ns2:m6c7b4717b6346e6a075a59dd47eac69" minOccurs="0"/>
                <xsd:element ref="ns2:ConfidentialityTaxHTField0" minOccurs="0"/>
                <xsd:element ref="ns2:b4224c12c78d42ea9b214de0badf8358" minOccurs="0"/>
                <xsd:element ref="ns2:_dlc_DocId" minOccurs="0"/>
                <xsd:element ref="ns2:Coowner" minOccurs="0"/>
                <xsd:element ref="ns1:ReportOwner" minOccurs="0"/>
                <xsd:element ref="ns2:_dlc_DocIdUrl" minOccurs="0"/>
                <xsd:element ref="ns2:_dlc_DocIdPersistId" minOccurs="0"/>
                <xsd:element ref="ns2:eb54ac91059940029a3cc8a4ff5af673" minOccurs="0"/>
                <xsd:element ref="ns4:MediaServiceDateTaken" minOccurs="0"/>
                <xsd:element ref="ns4:MediaServiceAutoTags" minOccurs="0"/>
                <xsd:element ref="ns2:ParentID1" minOccurs="0"/>
                <xsd:element ref="ns4:dkll" minOccurs="0"/>
                <xsd:element ref="ns4:Update_x0020_Expiration_x0020_Date_x0020_For_x0020_Docset" minOccurs="0"/>
                <xsd:element ref="ns1:_dlc_Exempt" minOccurs="0"/>
                <xsd:element ref="ns1:_dlc_ExpireDateSaved" minOccurs="0"/>
                <xsd:element ref="ns1:_dlc_ExpireDate" minOccurs="0"/>
                <xsd:element ref="ns4:lbla" minOccurs="0"/>
                <xsd:element ref="ns4:MediaServiceOCR" minOccurs="0"/>
                <xsd:element ref="ns4:MediaServiceEventHashCode" minOccurs="0"/>
                <xsd:element ref="ns4:MediaServiceGenerationTime" minOccurs="0"/>
                <xsd:element ref="ns4:MediaServiceAutoKeyPoints" minOccurs="0"/>
                <xsd:element ref="ns4: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RoutingRuleDescription" ma:index="2" nillable="true" ma:displayName="Description" ma:description="" ma:hidden="true" ma:internalName="RoutingRuleDescription" ma:readOnly="false">
      <xsd:simpleType>
        <xsd:restriction base="dms:Text">
          <xsd:maxLength value="255"/>
        </xsd:restriction>
      </xsd:simpleType>
    </xsd:element>
    <xsd:element name="PublishingPageContent" ma:index="10" nillable="true" ma:displayName="Page Content" ma:description="Page Content is a site column created by the Publishing feature. It is used on the Article Page Content Type as the content of the page." ma:internalName="PublishingPageContent">
      <xsd:simpleType>
        <xsd:restriction base="dms:Unknown"/>
      </xsd:simpleType>
    </xsd:element>
    <xsd:element name="AverageRating" ma:index="14" nillable="true" ma:displayName="Rating (0-5)" ma:decimals="2" ma:description="Average value of all the ratings that have been submitted" ma:internalName="AverageRating" ma:readOnly="true">
      <xsd:simpleType>
        <xsd:restriction base="dms:Number"/>
      </xsd:simpleType>
    </xsd:element>
    <xsd:element name="RatingCount" ma:index="15" nillable="true" ma:displayName="Number of Ratings" ma:decimals="0" ma:description="Number of ratings submitted" ma:internalName="RatingCount" ma:readOnly="true">
      <xsd:simpleType>
        <xsd:restriction base="dms:Number"/>
      </xsd:simpleType>
    </xsd:element>
    <xsd:element name="PublishingExpirationDate" ma:index="18" nillable="true" ma:displayName="Scheduling End Date" ma:description="Scheduling End Date is a site column created by the Publishing feature. It is used to specify the date and time on which this page will no longer appear to site visitors." ma:internalName="PublishingExpirationDate">
      <xsd:simpleType>
        <xsd:restriction base="dms:Unknown"/>
      </xsd:simpleType>
    </xsd:element>
    <xsd:element name="ReportOwner" ma:index="68" nillable="true" ma:displayName="Owner (People and Groups)" ma:description="Owner of this document" ma:hidden="true" ma:list="UserInfo" ma:SearchPeopleOnly="false" ma:SharePointGroup="0" ma:internalName="ReportOwn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_dlc_Exempt" ma:index="77" nillable="true" ma:displayName="Exempt from Policy" ma:description="" ma:hidden="true" ma:internalName="_dlc_Exempt" ma:readOnly="true">
      <xsd:simpleType>
        <xsd:restriction base="dms:Unknown"/>
      </xsd:simpleType>
    </xsd:element>
    <xsd:element name="_dlc_ExpireDateSaved" ma:index="78" nillable="true" ma:displayName="Original Expiration Date" ma:description="" ma:hidden="true" ma:internalName="_dlc_ExpireDateSaved" ma:readOnly="true">
      <xsd:simpleType>
        <xsd:restriction base="dms:DateTime"/>
      </xsd:simpleType>
    </xsd:element>
    <xsd:element name="_dlc_ExpireDate" ma:index="79" nillable="true" ma:displayName="Expiration Date" ma:description="" ma:hidden="true" ma:indexed="true" ma:internalName="_dlc_ExpireDat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DocumentDescription" ma:index="3" nillable="true" ma:displayName="Document Description" ma:description="Alternate description for documents that can be used for display." ma:internalName="DocumentDescription">
      <xsd:simpleType>
        <xsd:restriction base="dms:Note">
          <xsd:maxLength value="255"/>
        </xsd:restriction>
      </xsd:simpleType>
    </xsd:element>
    <xsd:element name="Owner" ma:index="4" nillable="true" ma:displayName="Owner" ma:list="UserInfo" ma:SharePointGroup="0" ma:internalName="Own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pire_x0020_Review" ma:index="6" nillable="true" ma:displayName="Expiration" ma:format="DateOnly" ma:internalName="Expire_x0020_Review" ma:readOnly="false">
      <xsd:simpleType>
        <xsd:restriction base="dms:DateTime"/>
      </xsd:simpleType>
    </xsd:element>
    <xsd:element name="Thumbnail1" ma:index="11" nillable="true" ma:displayName="Thumbnail" ma:format="Hyperlink" ma:internalName="Thumbnail1"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ContentID" ma:index="20" nillable="true" ma:displayName="ContentID" ma:indexed="true" ma:internalName="ContentID" ma:readOnly="false">
      <xsd:simpleType>
        <xsd:restriction base="dms:Text">
          <xsd:maxLength value="255"/>
        </xsd:restriction>
      </xsd:simpleType>
    </xsd:element>
    <xsd:element name="Blog_x0020_Name" ma:index="21" nillable="true" ma:displayName="Blog Name" ma:description="Title of an Infopedia Blog" ma:internalName="Blog_x0020_Name">
      <xsd:simpleType>
        <xsd:restriction base="dms:Text">
          <xsd:maxLength value="255"/>
        </xsd:restriction>
      </xsd:simpleType>
    </xsd:element>
    <xsd:element name="GenericText2" ma:index="36" nillable="true" ma:displayName="GenericText2" ma:description="Generic field for future features in implementation" ma:indexed="true" ma:internalName="GenericText2">
      <xsd:simpleType>
        <xsd:restriction base="dms:Text">
          <xsd:maxLength value="255"/>
        </xsd:restriction>
      </xsd:simpleType>
    </xsd:element>
    <xsd:element name="GenericHTML1" ma:index="37" nillable="true" ma:displayName="GenericHTML1" ma:description="Generic field for future features in implementation" ma:internalName="GenericHTML1">
      <xsd:simpleType>
        <xsd:restriction base="dms:Unknown"/>
      </xsd:simpleType>
    </xsd:element>
    <xsd:element name="FolderExtensions" ma:index="38" nillable="true" ma:displayName="Folder Extensions" ma:description="On-DocSet sub folder to support inactive documents views." ma:internalName="FolderExtensions">
      <xsd:simpleType>
        <xsd:restriction base="dms:Unknown"/>
      </xsd:simpleType>
    </xsd:element>
    <xsd:element name="bf80e81150e248c48aa8cffdf0021a1f" ma:index="39" nillable="true" ma:taxonomy="true" ma:internalName="bf80e81150e248c48aa8cffdf0021a1f" ma:taxonomyFieldName="Products" ma:displayName="SMSG Products &amp; Technologies" ma:default="" ma:fieldId="{bf80e811-50e2-48c4-8aa8-cffdf0021a1f}" ma:taxonomyMulti="true" ma:sspId="e385fb40-52d4-4fae-9c5b-3e8ff8a5878e" ma:termSetId="a611a704-4666-406e-a571-a6e9bb4a2dcc" ma:anchorId="f7bdd4ba-8e81-43d6-a504-860f505d5c97" ma:open="false" ma:isKeyword="false">
      <xsd:complexType>
        <xsd:sequence>
          <xsd:element ref="pc:Terms" minOccurs="0" maxOccurs="1"/>
        </xsd:sequence>
      </xsd:complexType>
    </xsd:element>
    <xsd:element name="od9986d31974458fb3007746ec0bce5f" ma:index="40" nillable="true" ma:taxonomy="true" ma:internalName="od9986d31974458fb3007746ec0bce5f" ma:taxonomyFieldName="Languages" ma:displayName="SMSG Languages" ma:default="" ma:fieldId="{8d9986d3-1974-458f-b300-7746ec0bce5f}" ma:taxonomyMulti="true" ma:sspId="e385fb40-52d4-4fae-9c5b-3e8ff8a5878e" ma:termSetId="a611a704-4666-406e-a571-a6e9bb4a2dcc" ma:anchorId="c5f267fd-fa38-4ffe-a1d8-2693d87e90bc" ma:open="false" ma:isKeyword="false">
      <xsd:complexType>
        <xsd:sequence>
          <xsd:element ref="pc:Terms" minOccurs="0" maxOccurs="1"/>
        </xsd:sequence>
      </xsd:complexType>
    </xsd:element>
    <xsd:element name="k21a64daf20d4502b2796a1c6b8ce6c8" ma:index="41" nillable="true" ma:taxonomy="true" ma:internalName="k21a64daf20d4502b2796a1c6b8ce6c8" ma:taxonomyFieldName="Industries" ma:displayName="SMSG Industries" ma:default="" ma:fieldId="{421a64da-f20d-4502-b279-6a1c6b8ce6c8}" ma:taxonomyMulti="true" ma:sspId="e385fb40-52d4-4fae-9c5b-3e8ff8a5878e" ma:termSetId="a611a704-4666-406e-a571-a6e9bb4a2dcc" ma:anchorId="322da17f-7441-43de-8ac8-ca7d62aec02b" ma:open="false" ma:isKeyword="false">
      <xsd:complexType>
        <xsd:sequence>
          <xsd:element ref="pc:Terms" minOccurs="0" maxOccurs="1"/>
        </xsd:sequence>
      </xsd:complexType>
    </xsd:element>
    <xsd:element name="ef109fd36bcf4bcd9dd945731030600b" ma:index="43" nillable="true" ma:taxonomy="true" ma:internalName="ef109fd36bcf4bcd9dd945731030600b" ma:taxonomyFieldName="Region" ma:displayName="SMSG Region" ma:default="" ma:fieldId="{ef109fd3-6bcf-4bcd-9dd9-45731030600b}" ma:taxonomyMulti="true" ma:sspId="e385fb40-52d4-4fae-9c5b-3e8ff8a5878e" ma:termSetId="a611a704-4666-406e-a571-a6e9bb4a2dcc" ma:anchorId="c5404caa-7d82-41c6-82c2-0230c1d96864" ma:open="false" ma:isKeyword="false">
      <xsd:complexType>
        <xsd:sequence>
          <xsd:element ref="pc:Terms" minOccurs="0" maxOccurs="1"/>
        </xsd:sequence>
      </xsd:complexType>
    </xsd:element>
    <xsd:element name="hd9637eefc984b85b6097c6374e15725" ma:index="44" nillable="true" ma:taxonomy="true" ma:internalName="hd9637eefc984b85b6097c6374e15725" ma:taxonomyFieldName="ItemType" ma:displayName="SMSG Item Type" ma:default="" ma:fieldId="{1d9637ee-fc98-4b85-b609-7c6374e15725}" ma:taxonomyMulti="true" ma:sspId="e385fb40-52d4-4fae-9c5b-3e8ff8a5878e" ma:termSetId="a611a704-4666-406e-a571-a6e9bb4a2dcc" ma:anchorId="3d59bf14-be35-4b82-81a4-70bbe2a90cc2" ma:open="false" ma:isKeyword="false">
      <xsd:complexType>
        <xsd:sequence>
          <xsd:element ref="pc:Terms" minOccurs="0" maxOccurs="1"/>
        </xsd:sequence>
      </xsd:complexType>
    </xsd:element>
    <xsd:element name="ga0c0bf70a6644469c61b3efa7025301" ma:index="45" nillable="true" ma:taxonomy="true" ma:internalName="ga0c0bf70a6644469c61b3efa7025301" ma:taxonomyFieldName="ExperienceContentType" ma:displayName="Experience Content Type" ma:default="" ma:fieldId="{0a0c0bf7-0a66-4446-9c61-b3efa7025301}" ma:sspId="e385fb40-52d4-4fae-9c5b-3e8ff8a5878e" ma:termSetId="5ebd4bde-7300-4f6f-8671-0d8e806c9260" ma:anchorId="f79c226e-0a27-41a1-99b5-91ff9ea65615" ma:open="false" ma:isKeyword="false">
      <xsd:complexType>
        <xsd:sequence>
          <xsd:element ref="pc:Terms" minOccurs="0" maxOccurs="1"/>
        </xsd:sequence>
      </xsd:complexType>
    </xsd:element>
    <xsd:element name="i1b478372f814787abd313030b81fcb2" ma:index="47" nillable="true" ma:taxonomy="true" ma:internalName="i1b478372f814787abd313030b81fcb2" ma:taxonomyFieldName="ActivitiesAndPrograms" ma:displayName="SMSG Activities &amp; Programs" ma:default="" ma:fieldId="{21b47837-2f81-4787-abd3-13030b81fcb2}" ma:taxonomyMulti="true" ma:sspId="e385fb40-52d4-4fae-9c5b-3e8ff8a5878e" ma:termSetId="d039009f-2da8-468b-bf5e-ff4693a9f72f" ma:anchorId="846d39ff-6475-4006-99df-de42970d666e" ma:open="false" ma:isKeyword="false">
      <xsd:complexType>
        <xsd:sequence>
          <xsd:element ref="pc:Terms" minOccurs="0" maxOccurs="1"/>
        </xsd:sequence>
      </xsd:complexType>
    </xsd:element>
    <xsd:element name="i0d941ee1e744ffea7aeee9924c91cbb" ma:index="49" nillable="true" ma:taxonomy="true" ma:internalName="i0d941ee1e744ffea7aeee9924c91cbb" ma:taxonomyFieldName="BusinessArchitecture" ma:displayName="SMSG Business Architecture" ma:default="" ma:fieldId="{20d941ee-1e74-4ffe-a7ae-ee9924c91cbb}" ma:taxonomyMulti="true" ma:sspId="e385fb40-52d4-4fae-9c5b-3e8ff8a5878e" ma:termSetId="d039009f-2da8-468b-bf5e-ff4693a9f72f" ma:anchorId="1951c1e0-4cc7-414f-a435-7369277bc757" ma:open="false" ma:isKeyword="false">
      <xsd:complexType>
        <xsd:sequence>
          <xsd:element ref="pc:Terms" minOccurs="0" maxOccurs="1"/>
        </xsd:sequence>
      </xsd:complexType>
    </xsd:element>
    <xsd:element name="m6d26e40ac264097a006193f92232ece" ma:index="50" nillable="true" ma:taxonomy="true" ma:internalName="m6d26e40ac264097a006193f92232ece" ma:taxonomyFieldName="TechnicalLevel" ma:displayName="Technical Level" ma:default="" ma:fieldId="{66d26e40-ac26-4097-a006-193f92232ece}" ma:sspId="e385fb40-52d4-4fae-9c5b-3e8ff8a5878e" ma:termSetId="7123edbd-7265-47b9-9049-04e46d245d8e" ma:anchorId="3c636e1e-6390-429f-a144-68438d32bffe" ma:open="false" ma:isKeyword="false">
      <xsd:complexType>
        <xsd:sequence>
          <xsd:element ref="pc:Terms" minOccurs="0" maxOccurs="1"/>
        </xsd:sequence>
      </xsd:complexType>
    </xsd:element>
    <xsd:element name="kf34bcdc8fc34e479d3f94c6210e8e27" ma:index="51" nillable="true" ma:taxonomy="true" ma:internalName="kf34bcdc8fc34e479d3f94c6210e8e27" ma:taxonomyFieldName="Competitors" ma:displayName="SMSG Competition" ma:default="" ma:fieldId="{4f34bcdc-8fc3-4e47-9d3f-94c6210e8e27}" ma:taxonomyMulti="true" ma:sspId="e385fb40-52d4-4fae-9c5b-3e8ff8a5878e" ma:termSetId="a611a704-4666-406e-a571-a6e9bb4a2dcc" ma:anchorId="718f8fd0-b740-48bc-92ad-5700213c04b2" ma:open="false" ma:isKeyword="false">
      <xsd:complexType>
        <xsd:sequence>
          <xsd:element ref="pc:Terms" minOccurs="0" maxOccurs="1"/>
        </xsd:sequence>
      </xsd:complexType>
    </xsd:element>
    <xsd:element name="mb88723863e1404388ba3733387d48df" ma:index="53" nillable="true" ma:taxonomy="true" ma:internalName="mb88723863e1404388ba3733387d48df" ma:taxonomyFieldName="Audiences" ma:displayName="SMSG Customer Audiences" ma:default="" ma:fieldId="{6b887238-63e1-4043-88ba-3733387d48df}" ma:taxonomyMulti="true" ma:sspId="e385fb40-52d4-4fae-9c5b-3e8ff8a5878e" ma:termSetId="a611a704-4666-406e-a571-a6e9bb4a2dcc" ma:anchorId="8a0280e9-c6e8-4e3c-80d6-8db643b96ddd" ma:open="false" ma:isKeyword="false">
      <xsd:complexType>
        <xsd:sequence>
          <xsd:element ref="pc:Terms" minOccurs="0" maxOccurs="1"/>
        </xsd:sequence>
      </xsd:complexType>
    </xsd:element>
    <xsd:element name="TaxCatchAll" ma:index="54" nillable="true" ma:displayName="Taxonomy Catch All Column" ma:description="" ma:hidden="true" ma:list="{8e3d5b1f-74bf-4cd5-90f8-860d03c4e4d4}" ma:internalName="TaxCatchAll" ma:showField="CatchAllData" ma:web="2478d1b8-79bf-461f-b8e8-704d21601f1a">
      <xsd:complexType>
        <xsd:complexContent>
          <xsd:extension base="dms:MultiChoiceLookup">
            <xsd:sequence>
              <xsd:element name="Value" type="dms:Lookup" maxOccurs="unbounded" minOccurs="0" nillable="true"/>
            </xsd:sequence>
          </xsd:extension>
        </xsd:complexContent>
      </xsd:complexType>
    </xsd:element>
    <xsd:element name="k20e0dfa74bf4e44818db03027b0ccd8" ma:index="55" nillable="true" ma:taxonomy="true" ma:internalName="k20e0dfa74bf4e44818db03027b0ccd8" ma:taxonomyFieldName="Segments" ma:displayName="SMSG Customer Segments" ma:default="" ma:fieldId="{420e0dfa-74bf-4e44-818d-b03027b0ccd8}"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element name="l3c3ea61849e4288a8acc49bb5388e8c" ma:index="57" nillable="true" ma:taxonomy="true" ma:internalName="l3c3ea61849e4288a8acc49bb5388e8c" ma:taxonomyFieldName="Groups" ma:displayName="SMSG Groups" ma:default="" ma:fieldId="{53c3ea61-849e-4288-a8ac-c49bb5388e8c}" ma:taxonomyMulti="true" ma:sspId="e385fb40-52d4-4fae-9c5b-3e8ff8a5878e" ma:termSetId="d039009f-2da8-468b-bf5e-ff4693a9f72f" ma:anchorId="ec38e82f-eddf-4553-aa72-f3bd3c1d5855" ma:open="false" ma:isKeyword="false">
      <xsd:complexType>
        <xsd:sequence>
          <xsd:element ref="pc:Terms" minOccurs="0" maxOccurs="1"/>
        </xsd:sequence>
      </xsd:complexType>
    </xsd:element>
    <xsd:element name="ec5b2ad5c27b45fb8a00a1f27c7ce1ae" ma:index="59" nillable="true" ma:taxonomy="true" ma:internalName="ec5b2ad5c27b45fb8a00a1f27c7ce1ae" ma:taxonomyFieldName="Partners" ma:displayName="SMSG Partners" ma:default="" ma:fieldId="{ec5b2ad5-c27b-45fb-8a00-a1f27c7ce1ae}" ma:taxonomyMulti="true" ma:sspId="e385fb40-52d4-4fae-9c5b-3e8ff8a5878e" ma:termSetId="a611a704-4666-406e-a571-a6e9bb4a2dcc" ma:anchorId="dd1a91fa-3198-4561-9b04-bc737b2a8291" ma:open="false" ma:isKeyword="false">
      <xsd:complexType>
        <xsd:sequence>
          <xsd:element ref="pc:Terms" minOccurs="0" maxOccurs="1"/>
        </xsd:sequence>
      </xsd:complexType>
    </xsd:element>
    <xsd:element name="TaxCatchAllLabel" ma:index="60" nillable="true" ma:displayName="Taxonomy Catch All Column1" ma:description="" ma:hidden="true" ma:list="{8e3d5b1f-74bf-4cd5-90f8-860d03c4e4d4}" ma:internalName="TaxCatchAllLabel" ma:readOnly="true" ma:showField="CatchAllDataLabel" ma:web="2478d1b8-79bf-461f-b8e8-704d21601f1a">
      <xsd:complexType>
        <xsd:complexContent>
          <xsd:extension base="dms:MultiChoiceLookup">
            <xsd:sequence>
              <xsd:element name="Value" type="dms:Lookup" maxOccurs="unbounded" minOccurs="0" nillable="true"/>
            </xsd:sequence>
          </xsd:extension>
        </xsd:complexContent>
      </xsd:complexType>
    </xsd:element>
    <xsd:element name="b60f8d2dbb984f349d80d8196897f4d3" ma:index="61" nillable="true" ma:taxonomy="true" ma:internalName="b60f8d2dbb984f349d80d8196897f4d3" ma:taxonomyFieldName="Roles" ma:displayName="SMSG Roles" ma:default="" ma:fieldId="{b60f8d2d-bb98-4f34-9d80-d8196897f4d3}" ma:taxonomyMulti="true" ma:sspId="e385fb40-52d4-4fae-9c5b-3e8ff8a5878e" ma:termSetId="a611a704-4666-406e-a571-a6e9bb4a2dcc" ma:anchorId="c9a07ef0-4236-4915-97ca-1b3392dac369" ma:open="false" ma:isKeyword="false">
      <xsd:complexType>
        <xsd:sequence>
          <xsd:element ref="pc:Terms" minOccurs="0" maxOccurs="1"/>
        </xsd:sequence>
      </xsd:complexType>
    </xsd:element>
    <xsd:element name="TaxKeywordTaxHTField" ma:index="62" nillable="true" ma:taxonomy="true" ma:internalName="TaxKeywordTaxHTField" ma:taxonomyFieldName="TaxKeyword" ma:displayName="Enterprise Keywords" ma:readOnly="false"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element name="m6c7b4717b6346e6a075a59dd47eac69" ma:index="63" nillable="true" ma:taxonomy="true" ma:internalName="m6c7b4717b6346e6a075a59dd47eac69" ma:taxonomyFieldName="Topics" ma:displayName="SMSG Topics" ma:default="" ma:fieldId="{66c7b471-7b63-46e6-a075-a59dd47eac69}" ma:taxonomyMulti="true" ma:sspId="e385fb40-52d4-4fae-9c5b-3e8ff8a5878e" ma:termSetId="d039009f-2da8-468b-bf5e-ff4693a9f72f" ma:anchorId="ddcce936-3357-448e-8326-e6fdfddfb752" ma:open="false" ma:isKeyword="false">
      <xsd:complexType>
        <xsd:sequence>
          <xsd:element ref="pc:Terms" minOccurs="0" maxOccurs="1"/>
        </xsd:sequence>
      </xsd:complexType>
    </xsd:element>
    <xsd:element name="ConfidentialityTaxHTField0" ma:index="64" ma:taxonomy="true" ma:internalName="ConfidentialityTaxHTField0" ma:taxonomyFieldName="Confidentiality" ma:displayName="Maximum Reach" ma:default="5;#internal users|461efa83-0283-486a-a8d5-943328f3693f" ma:fieldId="{840a9f3c-1e14-4c21-9dbf-5637765665db}" ma:sspId="e385fb40-52d4-4fae-9c5b-3e8ff8a5878e" ma:termSetId="e0e820dc-7da0-48b9-8472-209c7e82d1d0" ma:anchorId="00000000-0000-0000-0000-000000000000" ma:open="false" ma:isKeyword="false">
      <xsd:complexType>
        <xsd:sequence>
          <xsd:element ref="pc:Terms" minOccurs="0" maxOccurs="1"/>
        </xsd:sequence>
      </xsd:complexType>
    </xsd:element>
    <xsd:element name="b4224c12c78d42ea9b214de0badf8358" ma:index="65" nillable="true" ma:taxonomy="true" ma:internalName="b4224c12c78d42ea9b214de0badf8358" ma:taxonomyFieldName="EnterpriseDomainTags" ma:displayName="EnterpriseDomainTags" ma:default="" ma:fieldId="{b4224c12-c78d-42ea-9b21-4de0badf8358}" ma:taxonomyMulti="true" ma:sspId="e385fb40-52d4-4fae-9c5b-3e8ff8a5878e" ma:termSetId="d039009f-2da8-468b-bf5e-ff4693a9f72f" ma:anchorId="00000000-0000-0000-0000-000000000000" ma:open="false" ma:isKeyword="false">
      <xsd:complexType>
        <xsd:sequence>
          <xsd:element ref="pc:Terms" minOccurs="0" maxOccurs="1"/>
        </xsd:sequence>
      </xsd:complexType>
    </xsd:element>
    <xsd:element name="_dlc_DocId" ma:index="66" nillable="true" ma:displayName="Document ID Value" ma:description="The value of the document ID assigned to this item." ma:indexed="true" ma:internalName="_dlc_DocId" ma:readOnly="true">
      <xsd:simpleType>
        <xsd:restriction base="dms:Text"/>
      </xsd:simpleType>
    </xsd:element>
    <xsd:element name="Coowner" ma:index="67" nillable="true" ma:displayName="Co-owner" ma:list="UserInfo" ma:SearchPeopleOnly="false" ma:SharePointGroup="0" ma:internalName="Coowner" ma:showField="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_dlc_DocIdUrl" ma:index="6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70" nillable="true" ma:displayName="Persist ID" ma:description="Keep ID on add." ma:hidden="true" ma:internalName="_dlc_DocIdPersistId" ma:readOnly="true">
      <xsd:simpleType>
        <xsd:restriction base="dms:Boolean"/>
      </xsd:simpleType>
    </xsd:element>
    <xsd:element name="eb54ac91059940029a3cc8a4ff5af673" ma:index="71" nillable="true" ma:taxonomy="true" ma:internalName="eb54ac91059940029a3cc8a4ff5af673" ma:taxonomyFieldName="SMSGDomain" ma:displayName="SMSG Domain" ma:default="" ma:fieldId="{eb54ac91-0599-4002-9a3c-c8a4ff5af673}"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element name="ParentID1" ma:index="74" nillable="true" ma:displayName="ParentID" ma:description="Used to maintain the parent-child relationship within Document Set and Documents" ma:indexed="true" ma:internalName="ParentID1">
      <xsd:simpleType>
        <xsd:restriction base="dms:Text">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PublishDate" ma:index="5" nillable="true" ma:displayName="PublishDate" ma:description="Used in Blog Posts, this date is used to specify the Blog Article Date." ma:format="DateOnly" ma:internalName="PublishDate">
      <xsd:simpleType>
        <xsd:restriction base="dms:DateTime"/>
      </xsd:simpleType>
    </xsd:element>
    <xsd:element name="ApplyWorkflowRules" ma:index="19" nillable="true" ma:displayName="ApplyWorkflowRules" ma:default="Yes" ma:description="This columns is used to help to apply the workflow rules on Document Sets / Documents. by Default the Value is Yes" ma:format="Dropdown" ma:internalName="ApplyWorkflowRules" ma:readOnly="false">
      <xsd:simpleType>
        <xsd:restriction base="dms:Choice">
          <xsd:enumeration value="Yes"/>
          <xsd:enumeration value="No"/>
        </xsd:restriction>
      </xsd:simpleType>
    </xsd:element>
  </xsd:schema>
  <xsd:schema xmlns:xsd="http://www.w3.org/2001/XMLSchema" xmlns:xs="http://www.w3.org/2001/XMLSchema" xmlns:dms="http://schemas.microsoft.com/office/2006/documentManagement/types" xmlns:pc="http://schemas.microsoft.com/office/infopath/2007/PartnerControls" targetNamespace="b3bc04a5-d503-43b1-b98c-a8cf663329d9" elementFormDefault="qualified">
    <xsd:import namespace="http://schemas.microsoft.com/office/2006/documentManagement/types"/>
    <xsd:import namespace="http://schemas.microsoft.com/office/infopath/2007/PartnerControls"/>
    <xsd:element name="MediaServiceDateTaken" ma:index="72" nillable="true" ma:displayName="MediaServiceDateTaken" ma:description="" ma:hidden="true" ma:internalName="MediaServiceDateTaken" ma:readOnly="true">
      <xsd:simpleType>
        <xsd:restriction base="dms:Text"/>
      </xsd:simpleType>
    </xsd:element>
    <xsd:element name="MediaServiceAutoTags" ma:index="73" nillable="true" ma:displayName="MediaServiceAutoTags" ma:description="" ma:internalName="MediaServiceAutoTags" ma:readOnly="true">
      <xsd:simpleType>
        <xsd:restriction base="dms:Text"/>
      </xsd:simpleType>
    </xsd:element>
    <xsd:element name="dkll" ma:index="75" nillable="true" ma:displayName="SMSG Topics" ma:internalName="dkll">
      <xsd:simpleType>
        <xsd:restriction base="dms:Text"/>
      </xsd:simpleType>
    </xsd:element>
    <xsd:element name="Update_x0020_Expiration_x0020_Date_x0020_For_x0020_Docset" ma:index="76" nillable="true" ma:displayName="Update Expiration Date For Docset" ma:internalName="Update_x0020_Expiration_x0020_Date_x0020_For_x0020_Docset">
      <xsd:complexType>
        <xsd:complexContent>
          <xsd:extension base="dms:URL">
            <xsd:sequence>
              <xsd:element name="Url" type="dms:ValidUrl" minOccurs="0" nillable="true"/>
              <xsd:element name="Description" type="xsd:string" nillable="true"/>
            </xsd:sequence>
          </xsd:extension>
        </xsd:complexContent>
      </xsd:complexType>
    </xsd:element>
    <xsd:element name="lbla" ma:index="80" nillable="true" ma:displayName="Person or Group" ma:list="UserInfo" ma:internalName="lbla">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MediaServiceOCR" ma:index="81" nillable="true" ma:displayName="MediaServiceOCR" ma:internalName="MediaServiceOCR" ma:readOnly="true">
      <xsd:simpleType>
        <xsd:restriction base="dms:Note">
          <xsd:maxLength value="255"/>
        </xsd:restriction>
      </xsd:simpleType>
    </xsd:element>
    <xsd:element name="MediaServiceEventHashCode" ma:index="82" nillable="true" ma:displayName="MediaServiceEventHashCode" ma:hidden="true" ma:internalName="MediaServiceEventHashCode" ma:readOnly="true">
      <xsd:simpleType>
        <xsd:restriction base="dms:Text"/>
      </xsd:simpleType>
    </xsd:element>
    <xsd:element name="MediaServiceGenerationTime" ma:index="83" nillable="true" ma:displayName="MediaServiceGenerationTime" ma:hidden="true" ma:internalName="MediaServiceGenerationTime" ma:readOnly="true">
      <xsd:simpleType>
        <xsd:restriction base="dms:Text"/>
      </xsd:simpleType>
    </xsd:element>
    <xsd:element name="MediaServiceAutoKeyPoints" ma:index="84" nillable="true" ma:displayName="MediaServiceAutoKeyPoints" ma:hidden="true" ma:internalName="MediaServiceAutoKeyPoints" ma:readOnly="true">
      <xsd:simpleType>
        <xsd:restriction base="dms:Note"/>
      </xsd:simpleType>
    </xsd:element>
    <xsd:element name="MediaServiceKeyPoints" ma:index="85" nillable="true" ma:displayName="KeyPoints" ma:internalName="MediaServiceKeyPoints" ma:readOnly="fals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52"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mso-contentType ?>
<FormTemplates xmlns="http://schemas.microsoft.com/sharepoint/v3/contenttype/forms">
  <Display>DocumentLibraryForm</Display>
  <Edit>DocumentLibraryForm</Edit>
  <New>DocumentLibraryForm</New>
</FormTemplates>
</file>

<file path=customXml/item5.xml><?xml version="1.0" encoding="utf-8"?>
<p:properties xmlns:p="http://schemas.microsoft.com/office/2006/metadata/properties" xmlns:xsi="http://www.w3.org/2001/XMLSchema-instance" xmlns:pc="http://schemas.microsoft.com/office/infopath/2007/PartnerControls">
  <documentManagement>
    <DocumentDescription xmlns="230e9df3-be65-4c73-a93b-d1236ebd677e">Technical scenario presentation that details technical capabilities including performance, reference architecture and implementation considerations.
</DocumentDescription>
    <od9986d31974458fb3007746ec0bce5f xmlns="230e9df3-be65-4c73-a93b-d1236ebd677e">
      <Terms xmlns="http://schemas.microsoft.com/office/infopath/2007/PartnerControls"/>
    </od9986d31974458fb3007746ec0bce5f>
    <hd9637eefc984b85b6097c6374e15725 xmlns="230e9df3-be65-4c73-a93b-d1236ebd677e">
      <Terms xmlns="http://schemas.microsoft.com/office/infopath/2007/PartnerControls">
        <TermInfo xmlns="http://schemas.microsoft.com/office/infopath/2007/PartnerControls">
          <TermName xmlns="http://schemas.microsoft.com/office/infopath/2007/PartnerControls">technical presentations</TermName>
          <TermId xmlns="http://schemas.microsoft.com/office/infopath/2007/PartnerControls">83a894cf-702b-47fc-aba5-41bd10dc1e75</TermId>
        </TermInfo>
      </Terms>
    </hd9637eefc984b85b6097c6374e15725>
    <k20e0dfa74bf4e44818db03027b0ccd8 xmlns="230e9df3-be65-4c73-a93b-d1236ebd677e">
      <Terms xmlns="http://schemas.microsoft.com/office/infopath/2007/PartnerControls"/>
    </k20e0dfa74bf4e44818db03027b0ccd8>
    <Owner xmlns="230e9df3-be65-4c73-a93b-d1236ebd677e">
      <UserInfo>
        <DisplayName>Melanie Gass</DisplayName>
        <AccountId>146091</AccountId>
        <AccountType/>
      </UserInfo>
    </Owner>
    <PublishDate xmlns="230E9DF3-BE65-4C73-A93B-D1236EBD677E">2018-07-13T07:00:00+00:00</PublishDate>
    <GenericHTML1 xmlns="230e9df3-be65-4c73-a93b-d1236ebd677e" xsi:nil="true"/>
    <k21a64daf20d4502b2796a1c6b8ce6c8 xmlns="230e9df3-be65-4c73-a93b-d1236ebd677e">
      <Terms xmlns="http://schemas.microsoft.com/office/infopath/2007/PartnerControls"/>
    </k21a64daf20d4502b2796a1c6b8ce6c8>
    <lbla xmlns="b3bc04a5-d503-43b1-b98c-a8cf663329d9">
      <UserInfo>
        <DisplayName/>
        <AccountId xsi:nil="true"/>
        <AccountType/>
      </UserInfo>
    </lbla>
    <Expire_x0020_Review xmlns="230e9df3-be65-4c73-a93b-d1236ebd677e">2019-07-31T07:00:00+00:00</Expire_x0020_Review>
    <l3c3ea61849e4288a8acc49bb5388e8c xmlns="230e9df3-be65-4c73-a93b-d1236ebd677e">
      <Terms xmlns="http://schemas.microsoft.com/office/infopath/2007/PartnerControls">
        <TermInfo xmlns="http://schemas.microsoft.com/office/infopath/2007/PartnerControls">
          <TermName xmlns="http://schemas.microsoft.com/office/infopath/2007/PartnerControls">Intelligent Cloud Marketing Group</TermName>
          <TermId xmlns="http://schemas.microsoft.com/office/infopath/2007/PartnerControls">4f75e184-e5aa-4234-a07f-b032d60df254</TermId>
        </TermInfo>
      </Terms>
    </l3c3ea61849e4288a8acc49bb5388e8c>
    <ConfidentialityTaxHTField0 xmlns="230e9df3-be65-4c73-a93b-d1236ebd677e">
      <Terms xmlns="http://schemas.microsoft.com/office/infopath/2007/PartnerControls">
        <TermInfo xmlns="http://schemas.microsoft.com/office/infopath/2007/PartnerControls">
          <TermName xmlns="http://schemas.microsoft.com/office/infopath/2007/PartnerControls">customer ready</TermName>
          <TermId xmlns="http://schemas.microsoft.com/office/infopath/2007/PartnerControls">8986c41d-21c5-4f8f-8a12-ea4625b46858</TermId>
        </TermInfo>
      </Terms>
    </ConfidentialityTaxHTField0>
    <Blog_x0020_Name xmlns="230e9df3-be65-4c73-a93b-d1236ebd677e" xsi:nil="true"/>
    <FolderExtensions xmlns="230e9df3-be65-4c73-a93b-d1236ebd677e" xsi:nil="true"/>
    <eb54ac91059940029a3cc8a4ff5af673 xmlns="230e9df3-be65-4c73-a93b-d1236ebd677e">
      <Terms xmlns="http://schemas.microsoft.com/office/infopath/2007/PartnerControls">
        <TermInfo xmlns="http://schemas.microsoft.com/office/infopath/2007/PartnerControls">
          <TermName xmlns="http://schemas.microsoft.com/office/infopath/2007/PartnerControls">Intelligent Cloud</TermName>
          <TermId xmlns="http://schemas.microsoft.com/office/infopath/2007/PartnerControls">adc2fe87-c79a-4ded-a449-3f86b954069d</TermId>
        </TermInfo>
        <TermInfo xmlns="http://schemas.microsoft.com/office/infopath/2007/PartnerControls">
          <TermName xmlns="http://schemas.microsoft.com/office/infopath/2007/PartnerControls">ICB PST Domain</TermName>
          <TermId xmlns="http://schemas.microsoft.com/office/infopath/2007/PartnerControls">f7f86ece-0ca0-48d7-99cb-d6c97e732478</TermId>
        </TermInfo>
      </Terms>
    </eb54ac91059940029a3cc8a4ff5af673>
    <PublishingPageContent xmlns="http://schemas.microsoft.com/sharepoint/v3" xsi:nil="true"/>
    <ContentID xmlns="230e9df3-be65-4c73-a93b-d1236ebd677e" xsi:nil="true"/>
    <Coowner xmlns="230e9df3-be65-4c73-a93b-d1236ebd677e">
      <UserInfo>
        <DisplayName>i:0#.f|membership|v-caicha@microsoft.com</DisplayName>
        <AccountId>637</AccountId>
        <AccountType/>
      </UserInfo>
      <UserInfo>
        <DisplayName>i:0#.f|membership|v-anmarv@microsoft.com</DisplayName>
        <AccountId>45</AccountId>
        <AccountType/>
      </UserInfo>
    </Coowner>
    <ef109fd36bcf4bcd9dd945731030600b xmlns="230e9df3-be65-4c73-a93b-d1236ebd677e">
      <Terms xmlns="http://schemas.microsoft.com/office/infopath/2007/PartnerControls"/>
    </ef109fd36bcf4bcd9dd945731030600b>
    <ApplyWorkflowRules xmlns="230E9DF3-BE65-4C73-A93B-D1236EBD677E">Yes</ApplyWorkflowRules>
    <bf80e81150e248c48aa8cffdf0021a1f xmlns="230e9df3-be65-4c73-a93b-d1236ebd677e">
      <Terms xmlns="http://schemas.microsoft.com/office/infopath/2007/PartnerControls"/>
    </bf80e81150e248c48aa8cffdf0021a1f>
    <ec5b2ad5c27b45fb8a00a1f27c7ce1ae xmlns="230e9df3-be65-4c73-a93b-d1236ebd677e">
      <Terms xmlns="http://schemas.microsoft.com/office/infopath/2007/PartnerControls"/>
    </ec5b2ad5c27b45fb8a00a1f27c7ce1ae>
    <m6d26e40ac264097a006193f92232ece xmlns="230e9df3-be65-4c73-a93b-d1236ebd677e">
      <Terms xmlns="http://schemas.microsoft.com/office/infopath/2007/PartnerControls">
        <TermInfo xmlns="http://schemas.microsoft.com/office/infopath/2007/PartnerControls">
          <TermName xmlns="http://schemas.microsoft.com/office/infopath/2007/PartnerControls">300</TermName>
          <TermId xmlns="http://schemas.microsoft.com/office/infopath/2007/PartnerControls">6a5f978f-2506-442d-86c2-7f294468d8c9</TermId>
        </TermInfo>
      </Terms>
    </m6d26e40ac264097a006193f92232ece>
    <b60f8d2dbb984f349d80d8196897f4d3 xmlns="230e9df3-be65-4c73-a93b-d1236ebd677e">
      <Terms xmlns="http://schemas.microsoft.com/office/infopath/2007/PartnerControls"/>
    </b60f8d2dbb984f349d80d8196897f4d3>
    <Thumbnail1 xmlns="230e9df3-be65-4c73-a93b-d1236ebd677e">
      <Url xsi:nil="true"/>
      <Description xsi:nil="true"/>
    </Thumbnail1>
    <i0d941ee1e744ffea7aeee9924c91cbb xmlns="230e9df3-be65-4c73-a93b-d1236ebd677e">
      <Terms xmlns="http://schemas.microsoft.com/office/infopath/2007/PartnerControls">
        <TermInfo xmlns="http://schemas.microsoft.com/office/infopath/2007/PartnerControls">
          <TermName xmlns="http://schemas.microsoft.com/office/infopath/2007/PartnerControls">Data and AI</TermName>
          <TermId xmlns="http://schemas.microsoft.com/office/infopath/2007/PartnerControls">60d86926-9fc6-4873-ad19-e15bf82160d7</TermId>
        </TermInfo>
        <TermInfo xmlns="http://schemas.microsoft.com/office/infopath/2007/PartnerControls">
          <TermName xmlns="http://schemas.microsoft.com/office/infopath/2007/PartnerControls">Data Estate Modernization</TermName>
          <TermId xmlns="http://schemas.microsoft.com/office/infopath/2007/PartnerControls">10c01ab9-9059-474b-9bc2-783aaa897ac3</TermId>
        </TermInfo>
      </Terms>
    </i0d941ee1e744ffea7aeee9924c91cbb>
    <RoutingRuleDescription xmlns="http://schemas.microsoft.com/sharepoint/v3" xsi:nil="true"/>
    <PublishingExpirationDate xmlns="http://schemas.microsoft.com/sharepoint/v3" xsi:nil="true"/>
    <ga0c0bf70a6644469c61b3efa7025301 xmlns="230e9df3-be65-4c73-a93b-d1236ebd677e">
      <Terms xmlns="http://schemas.microsoft.com/office/infopath/2007/PartnerControls"/>
    </ga0c0bf70a6644469c61b3efa7025301>
    <dkll xmlns="b3bc04a5-d503-43b1-b98c-a8cf663329d9" xsi:nil="true"/>
    <i1b478372f814787abd313030b81fcb2 xmlns="230e9df3-be65-4c73-a93b-d1236ebd677e">
      <Terms xmlns="http://schemas.microsoft.com/office/infopath/2007/PartnerControls"/>
    </i1b478372f814787abd313030b81fcb2>
    <TaxKeywordTaxHTField xmlns="230e9df3-be65-4c73-a93b-d1236ebd677e">
      <Terms xmlns="http://schemas.microsoft.com/office/infopath/2007/PartnerControls">
        <TermInfo xmlns="http://schemas.microsoft.com/office/infopath/2007/PartnerControls">
          <TermName xmlns="http://schemas.microsoft.com/office/infopath/2007/PartnerControls">Scenario</TermName>
          <TermId xmlns="http://schemas.microsoft.com/office/infopath/2007/PartnerControls">00000000-0000-0000-0000-000000000000</TermId>
        </TermInfo>
        <TermInfo xmlns="http://schemas.microsoft.com/office/infopath/2007/PartnerControls">
          <TermName xmlns="http://schemas.microsoft.com/office/infopath/2007/PartnerControls">modern data warehouse</TermName>
          <TermId xmlns="http://schemas.microsoft.com/office/infopath/2007/PartnerControls">00000000-0000-0000-0000-000000000000</TermId>
        </TermInfo>
      </Terms>
    </TaxKeywordTaxHTField>
    <ReportOwner xmlns="http://schemas.microsoft.com/sharepoint/v3">
      <UserInfo>
        <DisplayName/>
        <AccountId xsi:nil="true"/>
        <AccountType/>
      </UserInfo>
    </ReportOwner>
    <b4224c12c78d42ea9b214de0badf8358 xmlns="230e9df3-be65-4c73-a93b-d1236ebd677e">
      <Terms xmlns="http://schemas.microsoft.com/office/infopath/2007/PartnerControls"/>
    </b4224c12c78d42ea9b214de0badf8358>
    <TaxCatchAll xmlns="230e9df3-be65-4c73-a93b-d1236ebd677e">
      <Value>2558</Value>
      <Value>14</Value>
      <Value>2325</Value>
      <Value>1449</Value>
      <Value>435</Value>
      <Value>42</Value>
      <Value>2554</Value>
      <Value>21</Value>
      <Value>2553</Value>
      <Value>2721</Value>
      <Value>2482</Value>
    </TaxCatchAll>
    <Update_x0020_Expiration_x0020_Date_x0020_For_x0020_Docset xmlns="b3bc04a5-d503-43b1-b98c-a8cf663329d9">
      <Url xsi:nil="true"/>
      <Description xsi:nil="true"/>
    </Update_x0020_Expiration_x0020_Date_x0020_For_x0020_Docset>
    <mb88723863e1404388ba3733387d48df xmlns="230e9df3-be65-4c73-a93b-d1236ebd677e">
      <Terms xmlns="http://schemas.microsoft.com/office/infopath/2007/PartnerControls"/>
    </mb88723863e1404388ba3733387d48df>
    <ParentID1 xmlns="230e9df3-be65-4c73-a93b-d1236ebd677e">G01KC-1-36798</ParentID1>
    <GenericText2 xmlns="230e9df3-be65-4c73-a93b-d1236ebd677e" xsi:nil="true"/>
    <kf34bcdc8fc34e479d3f94c6210e8e27 xmlns="230e9df3-be65-4c73-a93b-d1236ebd677e">
      <Terms xmlns="http://schemas.microsoft.com/office/infopath/2007/PartnerControls"/>
    </kf34bcdc8fc34e479d3f94c6210e8e27>
    <m6c7b4717b6346e6a075a59dd47eac69 xmlns="230e9df3-be65-4c73-a93b-d1236ebd677e">
      <Terms xmlns="http://schemas.microsoft.com/office/infopath/2007/PartnerControls">
        <TermInfo xmlns="http://schemas.microsoft.com/office/infopath/2007/PartnerControls">
          <TermName xmlns="http://schemas.microsoft.com/office/infopath/2007/PartnerControls">Fiscal Year 2019</TermName>
          <TermId xmlns="http://schemas.microsoft.com/office/infopath/2007/PartnerControls">37cfb2d9-82d6-4aee-ad7b-3dc8286123ca</TermId>
        </TermInfo>
      </Terms>
    </m6c7b4717b6346e6a075a59dd47eac69>
    <_dlc_DocId xmlns="230e9df3-be65-4c73-a93b-d1236ebd677e">G01KC-99682991-37046</_dlc_DocId>
    <_dlc_ExpireDateSaved xmlns="http://schemas.microsoft.com/sharepoint/v3" xsi:nil="true"/>
    <_dlc_DocIdUrl xmlns="230e9df3-be65-4c73-a93b-d1236ebd677e">
      <Url>https://microsoft.sharepoint.com/sites/Infopedia_G01KC/_layouts/15/DocIdRedir.aspx?ID=G01KC-99682991-37046</Url>
      <Description>G01KC-99682991-37046</Description>
    </_dlc_DocIdUrl>
    <_dlc_ExpireDate xmlns="http://schemas.microsoft.com/sharepoint/v3">2019-07-31T07:00:00+00:00</_dlc_ExpireDate>
    <MediaServiceKeyPoints xmlns="b3bc04a5-d503-43b1-b98c-a8cf663329d9" xsi:nil="true"/>
  </documentManagement>
</p:properties>
</file>

<file path=customXml/item6.xml><?xml version="1.0" encoding="utf-8"?>
<?mso-contentType ?>
<p:Policy xmlns:p="office.server.policy" id="" local="true">
  <p:Name>SMSG KM Open Document</p:Name>
  <p:Description/>
  <p:Statement/>
  <p:PolicyItems>
    <p:PolicyItem featureId="Microsoft.Office.RecordsManagement.PolicyFeatures.Expiration" staticId="0x0101000E4CB7077FEE4FF7AE86D4A500EEC780030016C849C62B10EB41ACA8C7EEDEF40BB20099ECF64382448D48A56095091C66B1A9|-661092312" UniqueId="59640036-e5ce-4b14-a5d1-6b72c22d6e25">
      <p:Name>Retention</p:Name>
      <p:Description>Automatic scheduling of content for processing, and performing a retention action on content that has reached its due date.</p:Description>
      <p:CustomData>
        <Schedules nextStageId="2">
          <Schedule type="Default">
            <stages>
              <data stageId="1">
                <formula id="Microsoft.Office.RecordsManagement.PolicyFeatures.Expiration.Formula.BuiltIn">
                  <number>0</number>
                  <property>Expire_x0020_Review</property>
                  <propertyId>4efb7b69-53dd-4711-a372-96a7c80c7a38</propertyId>
                  <period>days</period>
                </formula>
                <action type="action" id="Microsoft.Office.RecordsManagement.PolicyFeatures.Expiration.Action.MoveToRecycleBin"/>
              </data>
            </stages>
          </Schedule>
        </Schedules>
      </p:CustomData>
    </p:PolicyItem>
  </p:PolicyItems>
</p:Policy>
</file>

<file path=customXml/itemProps1.xml><?xml version="1.0" encoding="utf-8"?>
<ds:datastoreItem xmlns:ds="http://schemas.openxmlformats.org/officeDocument/2006/customXml" ds:itemID="{562B480C-E0E3-4DFD-8F13-C8A75D83F9F4}">
  <ds:schemaRefs>
    <ds:schemaRef ds:uri="http://schemas.microsoft.com/sharepoint/events"/>
  </ds:schemaRefs>
</ds:datastoreItem>
</file>

<file path=customXml/itemProps2.xml><?xml version="1.0" encoding="utf-8"?>
<ds:datastoreItem xmlns:ds="http://schemas.openxmlformats.org/officeDocument/2006/customXml" ds:itemID="{DEFF9829-3BBE-450B-B045-D86505F326E8}">
  <ds:schemaRefs>
    <ds:schemaRef ds:uri="Microsoft.SharePoint.Taxonomy.ContentTypeSync"/>
  </ds:schemaRefs>
</ds:datastoreItem>
</file>

<file path=customXml/itemProps3.xml><?xml version="1.0" encoding="utf-8"?>
<ds:datastoreItem xmlns:ds="http://schemas.openxmlformats.org/officeDocument/2006/customXml" ds:itemID="{2C5DF0DC-868F-4A02-AD43-D1CA7C49B6C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230e9df3-be65-4c73-a93b-d1236ebd677e"/>
    <ds:schemaRef ds:uri="230E9DF3-BE65-4C73-A93B-D1236EBD677E"/>
    <ds:schemaRef ds:uri="b3bc04a5-d503-43b1-b98c-a8cf663329d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xml><?xml version="1.0" encoding="utf-8"?>
<ds:datastoreItem xmlns:ds="http://schemas.openxmlformats.org/officeDocument/2006/customXml" ds:itemID="{E47DAF25-DD53-4534-B880-CFEBB232DB5B}">
  <ds:schemaRefs>
    <ds:schemaRef ds:uri="http://schemas.microsoft.com/sharepoint/v3/contenttype/forms"/>
  </ds:schemaRefs>
</ds:datastoreItem>
</file>

<file path=customXml/itemProps5.xml><?xml version="1.0" encoding="utf-8"?>
<ds:datastoreItem xmlns:ds="http://schemas.openxmlformats.org/officeDocument/2006/customXml" ds:itemID="{C968287B-00F0-4991-A6A2-3D0B74D3B808}">
  <ds:schemaRefs>
    <ds:schemaRef ds:uri="http://schemas.microsoft.com/office/infopath/2007/PartnerControls"/>
    <ds:schemaRef ds:uri="http://schemas.microsoft.com/office/2006/documentManagement/types"/>
    <ds:schemaRef ds:uri="http://www.w3.org/XML/1998/namespace"/>
    <ds:schemaRef ds:uri="http://schemas.openxmlformats.org/package/2006/metadata/core-properties"/>
    <ds:schemaRef ds:uri="230e9df3-be65-4c73-a93b-d1236ebd677e"/>
    <ds:schemaRef ds:uri="http://schemas.microsoft.com/sharepoint/v3"/>
    <ds:schemaRef ds:uri="b3bc04a5-d503-43b1-b98c-a8cf663329d9"/>
    <ds:schemaRef ds:uri="http://schemas.microsoft.com/office/2006/metadata/properties"/>
    <ds:schemaRef ds:uri="http://purl.org/dc/terms/"/>
    <ds:schemaRef ds:uri="230E9DF3-BE65-4C73-A93B-D1236EBD677E"/>
    <ds:schemaRef ds:uri="http://purl.org/dc/dcmitype/"/>
    <ds:schemaRef ds:uri="http://purl.org/dc/elements/1.1/"/>
  </ds:schemaRefs>
</ds:datastoreItem>
</file>

<file path=customXml/itemProps6.xml><?xml version="1.0" encoding="utf-8"?>
<ds:datastoreItem xmlns:ds="http://schemas.openxmlformats.org/officeDocument/2006/customXml" ds:itemID="{82929533-09AC-4974-A256-0BE2D85F8D8F}">
  <ds:schemaRefs>
    <ds:schemaRef ds:uri="office.server.policy"/>
  </ds:schemaRefs>
</ds:datastoreItem>
</file>

<file path=docProps/app.xml><?xml version="1.0" encoding="utf-8"?>
<Properties xmlns="http://schemas.openxmlformats.org/officeDocument/2006/extended-properties" xmlns:vt="http://schemas.openxmlformats.org/officeDocument/2006/docPropsVTypes">
  <TotalTime>10583</TotalTime>
  <Words>7847</Words>
  <Application>Microsoft Office PowerPoint</Application>
  <PresentationFormat>Widescreen</PresentationFormat>
  <Paragraphs>1563</Paragraphs>
  <Slides>111</Slides>
  <Notes>54</Notes>
  <HiddenSlides>0</HiddenSlides>
  <MMClips>0</MMClips>
  <ScaleCrop>false</ScaleCrop>
  <HeadingPairs>
    <vt:vector size="6" baseType="variant">
      <vt:variant>
        <vt:lpstr>Fonts Used</vt:lpstr>
      </vt:variant>
      <vt:variant>
        <vt:i4>15</vt:i4>
      </vt:variant>
      <vt:variant>
        <vt:lpstr>Theme</vt:lpstr>
      </vt:variant>
      <vt:variant>
        <vt:i4>9</vt:i4>
      </vt:variant>
      <vt:variant>
        <vt:lpstr>Slide Titles</vt:lpstr>
      </vt:variant>
      <vt:variant>
        <vt:i4>111</vt:i4>
      </vt:variant>
    </vt:vector>
  </HeadingPairs>
  <TitlesOfParts>
    <vt:vector size="135" baseType="lpstr">
      <vt:lpstr>Arial</vt:lpstr>
      <vt:lpstr>Calibri</vt:lpstr>
      <vt:lpstr>Calibri Light</vt:lpstr>
      <vt:lpstr>Consolas</vt:lpstr>
      <vt:lpstr>Courier New</vt:lpstr>
      <vt:lpstr>Segoe UI</vt:lpstr>
      <vt:lpstr>Segoe UI Light</vt:lpstr>
      <vt:lpstr>Segoe UI Light (Headings))</vt:lpstr>
      <vt:lpstr>Segoe UI Semibold</vt:lpstr>
      <vt:lpstr>Segoe UI Semibold (Headings)</vt:lpstr>
      <vt:lpstr>Segoe UI Semilight</vt:lpstr>
      <vt:lpstr>Source Sans Pro</vt:lpstr>
      <vt:lpstr>Source Sans Pro Light</vt:lpstr>
      <vt:lpstr>Wingdings</vt:lpstr>
      <vt:lpstr>Wingdings 3</vt:lpstr>
      <vt:lpstr>C+E Readiness Template</vt:lpstr>
      <vt:lpstr>Azure PPT Template - 2018</vt:lpstr>
      <vt:lpstr>9-51027_Microsoft_Ready_Template</vt:lpstr>
      <vt:lpstr>1_WHITE TEMPLATE</vt:lpstr>
      <vt:lpstr>5-50203_Microsoft_Ignite_Template</vt:lpstr>
      <vt:lpstr>5-50109_Microsoft_Light_Template</vt:lpstr>
      <vt:lpstr>SMSG Readiness Master Template 16x9_MODIFIED</vt:lpstr>
      <vt:lpstr>WHITE TEMPLATE</vt:lpstr>
      <vt:lpstr>2_WHITE TEMPLATE</vt:lpstr>
      <vt:lpstr>Azure Data Platform End-to-End Implement a Modern Data Platform Architecture</vt:lpstr>
      <vt:lpstr>Begin with the end in mind</vt:lpstr>
      <vt:lpstr>Course Objectives</vt:lpstr>
      <vt:lpstr>Important Reminder</vt:lpstr>
      <vt:lpstr>Modern Data Platform Reference Architecture</vt:lpstr>
      <vt:lpstr>Lab Guide</vt:lpstr>
      <vt:lpstr>The modern data world out there</vt:lpstr>
      <vt:lpstr>I tried to understand it, but…</vt:lpstr>
      <vt:lpstr>The modern data estate</vt:lpstr>
      <vt:lpstr>The Microsoft offering</vt:lpstr>
      <vt:lpstr>The Azure data landscape</vt:lpstr>
      <vt:lpstr>The Azure Big Data landscape</vt:lpstr>
      <vt:lpstr>Our job, pretty much</vt:lpstr>
      <vt:lpstr>Azure Data Architecture Guide</vt:lpstr>
      <vt:lpstr>Azure Architecture Solutions</vt:lpstr>
      <vt:lpstr>Modern Data Platform Solution Scenarios</vt:lpstr>
      <vt:lpstr>Modern Data Platform Concepts Part I</vt:lpstr>
      <vt:lpstr>IaaS vs PaaS vs SaaS</vt:lpstr>
      <vt:lpstr>What is a Data Warehouse?</vt:lpstr>
      <vt:lpstr>Modern Data Warehousing</vt:lpstr>
      <vt:lpstr>Modern data warehousing</vt:lpstr>
      <vt:lpstr>Modern data warehousing pattern</vt:lpstr>
      <vt:lpstr>SQL Server and Azure SQL Database</vt:lpstr>
      <vt:lpstr>Modernize on premises with SQL Server 2019</vt:lpstr>
      <vt:lpstr>SQL Server 2019 big data, analytics, and AI </vt:lpstr>
      <vt:lpstr>Azure SQL Database resource types</vt:lpstr>
      <vt:lpstr>Azure SQL Managed Instance</vt:lpstr>
      <vt:lpstr>Azure Data Factory</vt:lpstr>
      <vt:lpstr>Azure Data Factory </vt:lpstr>
      <vt:lpstr>PowerPoint Presentation</vt:lpstr>
      <vt:lpstr>PowerPoint Presentation</vt:lpstr>
      <vt:lpstr>Mapping Data Flow</vt:lpstr>
      <vt:lpstr>Azure SQL Data Warehouse</vt:lpstr>
      <vt:lpstr>Azure SQL Data Warehouse</vt:lpstr>
      <vt:lpstr>Azure SQL Data Warehouse MPP Architecture</vt:lpstr>
      <vt:lpstr>Table Distributions</vt:lpstr>
      <vt:lpstr>Polybase</vt:lpstr>
      <vt:lpstr>Lab 1: Load data into Azure SQL Data Warehouse using Azure Data Factory Pipelines</vt:lpstr>
      <vt:lpstr>Lab 1</vt:lpstr>
      <vt:lpstr>Lab 1</vt:lpstr>
      <vt:lpstr>Modern Data Platform Concepts Part II</vt:lpstr>
      <vt:lpstr>What is a Data Lake?</vt:lpstr>
      <vt:lpstr>Data Warehouse or Data Lake?</vt:lpstr>
      <vt:lpstr>Data Lake Design Considerations</vt:lpstr>
      <vt:lpstr>Azure Data Lake Storage Gen2</vt:lpstr>
      <vt:lpstr>Azure Data Lake Storage Gen2</vt:lpstr>
      <vt:lpstr>Azure Data Lake Storage Gen2</vt:lpstr>
      <vt:lpstr>Azure Storage Replication</vt:lpstr>
      <vt:lpstr>Lab 2: Transform Big Data using Azure Data Factory and Azure SQL Data Warehouse</vt:lpstr>
      <vt:lpstr>Lab 2</vt:lpstr>
      <vt:lpstr>Lab 2</vt:lpstr>
      <vt:lpstr>Advanced Analytics</vt:lpstr>
      <vt:lpstr>Advanced analytics</vt:lpstr>
      <vt:lpstr>Modern Data Platform Concepts Part III</vt:lpstr>
      <vt:lpstr>Hadoop and Spark in Azure</vt:lpstr>
      <vt:lpstr>Apache Spark Value Proposition</vt:lpstr>
      <vt:lpstr>Azure Databricks</vt:lpstr>
      <vt:lpstr>Azure Databricks</vt:lpstr>
      <vt:lpstr>Azure Databricks</vt:lpstr>
      <vt:lpstr>Azure Databricks Deployment</vt:lpstr>
      <vt:lpstr>Azure Databricks Clusters</vt:lpstr>
      <vt:lpstr>Azure Databricks Notebooks</vt:lpstr>
      <vt:lpstr>Lab 3: Explore Big Data with Azure Databricks</vt:lpstr>
      <vt:lpstr>Lab 3</vt:lpstr>
      <vt:lpstr>Lab 3</vt:lpstr>
      <vt:lpstr>Modern Data Platform Concepts Part IV</vt:lpstr>
      <vt:lpstr>Artificial Intelligence</vt:lpstr>
      <vt:lpstr>What’s No-SQL?</vt:lpstr>
      <vt:lpstr>Microsoft AI</vt:lpstr>
      <vt:lpstr>The Microsoft AI platform: Azure &amp; AI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Cosmos DB</vt:lpstr>
      <vt:lpstr>Azure Cosmos DB </vt:lpstr>
      <vt:lpstr>Resource Model</vt:lpstr>
      <vt:lpstr>Container Representations</vt:lpstr>
      <vt:lpstr>Container-Level Resources</vt:lpstr>
      <vt:lpstr>Lab 4: Add AI to your Big Data Pipeline with Cognitive Services</vt:lpstr>
      <vt:lpstr>Lab 4</vt:lpstr>
      <vt:lpstr>Lab 4</vt:lpstr>
      <vt:lpstr>Real-time Analytics</vt:lpstr>
      <vt:lpstr>Real-time analytics</vt:lpstr>
      <vt:lpstr>Modern Data Platform Concepts Part V</vt:lpstr>
      <vt:lpstr>Streaming Use Cases</vt:lpstr>
      <vt:lpstr>Unlocking Real-time Insights</vt:lpstr>
      <vt:lpstr>Real-time Stream Processing</vt:lpstr>
      <vt:lpstr>Scenario Types</vt:lpstr>
      <vt:lpstr>Lambda (λ) Architecture</vt:lpstr>
      <vt:lpstr>Event Hubs</vt:lpstr>
      <vt:lpstr>Event Hubs</vt:lpstr>
      <vt:lpstr>Event Hubs Capture</vt:lpstr>
      <vt:lpstr>Stream Analytics</vt:lpstr>
      <vt:lpstr>Stream Analytics</vt:lpstr>
      <vt:lpstr>Differentiators</vt:lpstr>
      <vt:lpstr>Stream Analytics Job</vt:lpstr>
      <vt:lpstr>Example Scenario: Tolling Stations</vt:lpstr>
      <vt:lpstr>Filters and Projections</vt:lpstr>
      <vt:lpstr>Temporal Joins</vt:lpstr>
      <vt:lpstr>Windowing Concepts</vt:lpstr>
      <vt:lpstr>Windowing Functions</vt:lpstr>
      <vt:lpstr>Windowing Functions</vt:lpstr>
      <vt:lpstr>Lab 5: Add AI to your Big Data Pipeline with Cognitive Services</vt:lpstr>
      <vt:lpstr>Lab 5</vt:lpstr>
      <vt:lpstr>Lab 5</vt:lpstr>
      <vt:lpstr>It’s all on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Modern Data Warehouse Technical Pitch Deck</dc:title>
  <dc:creator>Nishant Thacker</dc:creator>
  <cp:keywords>modern data warehouse; Scenario</cp:keywords>
  <cp:lastModifiedBy>Fabio Braga</cp:lastModifiedBy>
  <cp:revision>74</cp:revision>
  <dcterms:created xsi:type="dcterms:W3CDTF">2018-06-29T19:42:31Z</dcterms:created>
  <dcterms:modified xsi:type="dcterms:W3CDTF">2019-05-29T06:49:46Z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nishanth@microsoft.com</vt:lpwstr>
  </property>
  <property fmtid="{D5CDD505-2E9C-101B-9397-08002B2CF9AE}" pid="5" name="MSIP_Label_f42aa342-8706-4288-bd11-ebb85995028c_SetDate">
    <vt:lpwstr>2018-06-29T19:46:41.5530556Z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y fmtid="{D5CDD505-2E9C-101B-9397-08002B2CF9AE}" pid="10" name="ContentTypeId">
    <vt:lpwstr>0x0101000E4CB7077FEE4FF7AE86D4A500EEC780030016C849C62B10EB41ACA8C7EEDEF40BB20099ECF64382448D48A56095091C66B1A9</vt:lpwstr>
  </property>
  <property fmtid="{D5CDD505-2E9C-101B-9397-08002B2CF9AE}" pid="11" name="of67e5d4b76f4a9db8769983fda9cec0">
    <vt:lpwstr/>
  </property>
  <property fmtid="{D5CDD505-2E9C-101B-9397-08002B2CF9AE}" pid="12" name="NewsType">
    <vt:lpwstr/>
  </property>
  <property fmtid="{D5CDD505-2E9C-101B-9397-08002B2CF9AE}" pid="13" name="TaxKeyword">
    <vt:lpwstr>2482;#Scenario|88eefbf0-88ff-435b-89e8-8136e86bd1b2;#2721;#modern data warehouse|1eb5f52a-4e79-4113-92ed-6bbd255a6ef6</vt:lpwstr>
  </property>
  <property fmtid="{D5CDD505-2E9C-101B-9397-08002B2CF9AE}" pid="14" name="_dlc_policyId">
    <vt:lpwstr>0x0101000E4CB7077FEE4FF7AE86D4A500EEC780030016C849C62B10EB41ACA8C7EEDEF40BB20099ECF64382448D48A56095091C66B1A9|-661092312</vt:lpwstr>
  </property>
  <property fmtid="{D5CDD505-2E9C-101B-9397-08002B2CF9AE}" pid="15" name="Region">
    <vt:lpwstr/>
  </property>
  <property fmtid="{D5CDD505-2E9C-101B-9397-08002B2CF9AE}" pid="16" name="Confidentiality">
    <vt:lpwstr>14;#customer ready|8986c41d-21c5-4f8f-8a12-ea4625b46858</vt:lpwstr>
  </property>
  <property fmtid="{D5CDD505-2E9C-101B-9397-08002B2CF9AE}" pid="17" name="ItemType">
    <vt:lpwstr>435;#technical presentations|83a894cf-702b-47fc-aba5-41bd10dc1e75</vt:lpwstr>
  </property>
  <property fmtid="{D5CDD505-2E9C-101B-9397-08002B2CF9AE}" pid="18" name="MSProducts">
    <vt:lpwstr/>
  </property>
  <property fmtid="{D5CDD505-2E9C-101B-9397-08002B2CF9AE}" pid="19" name="Industries">
    <vt:lpwstr/>
  </property>
  <property fmtid="{D5CDD505-2E9C-101B-9397-08002B2CF9AE}" pid="20" name="Competitors">
    <vt:lpwstr/>
  </property>
  <property fmtid="{D5CDD505-2E9C-101B-9397-08002B2CF9AE}" pid="21" name="SMSGDomain">
    <vt:lpwstr>21;#Intelligent Cloud|adc2fe87-c79a-4ded-a449-3f86b954069d;#2553;#ICB PST Domain|f7f86ece-0ca0-48d7-99cb-d6c97e732478</vt:lpwstr>
  </property>
  <property fmtid="{D5CDD505-2E9C-101B-9397-08002B2CF9AE}" pid="22" name="ExperienceContentType">
    <vt:lpwstr/>
  </property>
  <property fmtid="{D5CDD505-2E9C-101B-9397-08002B2CF9AE}" pid="23" name="BusinessArchitecture">
    <vt:lpwstr>2325;#Data and AI|60d86926-9fc6-4873-ad19-e15bf82160d7;#2558;#Data Estate Modernization|10c01ab9-9059-474b-9bc2-783aaa897ac3</vt:lpwstr>
  </property>
  <property fmtid="{D5CDD505-2E9C-101B-9397-08002B2CF9AE}" pid="24" name="Products">
    <vt:lpwstr/>
  </property>
  <property fmtid="{D5CDD505-2E9C-101B-9397-08002B2CF9AE}" pid="25" name="l6f004f21209409da86a713c0f24627d">
    <vt:lpwstr/>
  </property>
  <property fmtid="{D5CDD505-2E9C-101B-9397-08002B2CF9AE}" pid="26" name="MSProductsTaxHTField0">
    <vt:lpwstr/>
  </property>
  <property fmtid="{D5CDD505-2E9C-101B-9397-08002B2CF9AE}" pid="27" name="Languages">
    <vt:lpwstr/>
  </property>
  <property fmtid="{D5CDD505-2E9C-101B-9397-08002B2CF9AE}" pid="28" name="e8080b0481964c759b2c36ae49591b31">
    <vt:lpwstr/>
  </property>
  <property fmtid="{D5CDD505-2E9C-101B-9397-08002B2CF9AE}" pid="29" name="_docset_NoMedatataSyncRequired">
    <vt:lpwstr>False</vt:lpwstr>
  </property>
  <property fmtid="{D5CDD505-2E9C-101B-9397-08002B2CF9AE}" pid="30" name="TechnicalLevel">
    <vt:lpwstr>1449;#300|6a5f978f-2506-442d-86c2-7f294468d8c9</vt:lpwstr>
  </property>
  <property fmtid="{D5CDD505-2E9C-101B-9397-08002B2CF9AE}" pid="31" name="Audiences">
    <vt:lpwstr/>
  </property>
  <property fmtid="{D5CDD505-2E9C-101B-9397-08002B2CF9AE}" pid="32" name="ldac8aee9d1f469e8cd8c3f8d6a615f2">
    <vt:lpwstr/>
  </property>
  <property fmtid="{D5CDD505-2E9C-101B-9397-08002B2CF9AE}" pid="33" name="EmployeeRole">
    <vt:lpwstr/>
  </property>
  <property fmtid="{D5CDD505-2E9C-101B-9397-08002B2CF9AE}" pid="34" name="NewsTopic">
    <vt:lpwstr/>
  </property>
  <property fmtid="{D5CDD505-2E9C-101B-9397-08002B2CF9AE}" pid="35" name="Roles">
    <vt:lpwstr/>
  </property>
  <property fmtid="{D5CDD505-2E9C-101B-9397-08002B2CF9AE}" pid="36" name="ItemRetentionFormula">
    <vt:lpwstr>&lt;formula id="Microsoft.Office.RecordsManagement.PolicyFeatures.Expiration.Formula.BuiltIn"&gt;&lt;number&gt;0&lt;/number&gt;&lt;property&gt;Expire_x005f_x0020_Review&lt;/property&gt;&lt;propertyId&gt;4efb7b69-53dd-4711-a372-96a7c80c7a38&lt;/propertyId&gt;&lt;period&gt;days&lt;/period&gt;&lt;/formula&gt;</vt:lpwstr>
  </property>
  <property fmtid="{D5CDD505-2E9C-101B-9397-08002B2CF9AE}" pid="37" name="NewsSource">
    <vt:lpwstr/>
  </property>
  <property fmtid="{D5CDD505-2E9C-101B-9397-08002B2CF9AE}" pid="38" name="SMSGTags">
    <vt:lpwstr/>
  </property>
  <property fmtid="{D5CDD505-2E9C-101B-9397-08002B2CF9AE}" pid="39" name="_dlc_DocIdItemGuid">
    <vt:lpwstr>f6432636-b3dd-45e2-9fb8-c52732f19f3d</vt:lpwstr>
  </property>
  <property fmtid="{D5CDD505-2E9C-101B-9397-08002B2CF9AE}" pid="40" name="MSPhysicalGeography">
    <vt:lpwstr/>
  </property>
  <property fmtid="{D5CDD505-2E9C-101B-9397-08002B2CF9AE}" pid="41" name="j3562c58ee414e028925bc902cfc01a1">
    <vt:lpwstr/>
  </property>
  <property fmtid="{D5CDD505-2E9C-101B-9397-08002B2CF9AE}" pid="42" name="EnterpriseDomainTags">
    <vt:lpwstr/>
  </property>
  <property fmtid="{D5CDD505-2E9C-101B-9397-08002B2CF9AE}" pid="43" name="la4444b61d19467597d63190b69ac227">
    <vt:lpwstr/>
  </property>
  <property fmtid="{D5CDD505-2E9C-101B-9397-08002B2CF9AE}" pid="44" name="ActivitiesAndPrograms">
    <vt:lpwstr/>
  </property>
  <property fmtid="{D5CDD505-2E9C-101B-9397-08002B2CF9AE}" pid="45" name="Segments">
    <vt:lpwstr/>
  </property>
  <property fmtid="{D5CDD505-2E9C-101B-9397-08002B2CF9AE}" pid="46" name="Partners">
    <vt:lpwstr/>
  </property>
  <property fmtid="{D5CDD505-2E9C-101B-9397-08002B2CF9AE}" pid="47" name="Groups">
    <vt:lpwstr>42;#Intelligent Cloud Marketing Group|4f75e184-e5aa-4234-a07f-b032d60df254</vt:lpwstr>
  </property>
  <property fmtid="{D5CDD505-2E9C-101B-9397-08002B2CF9AE}" pid="48" name="Topics">
    <vt:lpwstr>2554;#Fiscal Year 2019|37cfb2d9-82d6-4aee-ad7b-3dc8286123ca</vt:lpwstr>
  </property>
</Properties>
</file>